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50" r:id="rId4"/>
    <p:sldId id="348" r:id="rId5"/>
    <p:sldId id="347" r:id="rId6"/>
    <p:sldId id="259" r:id="rId7"/>
    <p:sldId id="260" r:id="rId8"/>
    <p:sldId id="298" r:id="rId9"/>
    <p:sldId id="307" r:id="rId10"/>
    <p:sldId id="351" r:id="rId11"/>
    <p:sldId id="309" r:id="rId12"/>
    <p:sldId id="310" r:id="rId13"/>
    <p:sldId id="317" r:id="rId14"/>
    <p:sldId id="312" r:id="rId15"/>
    <p:sldId id="313" r:id="rId16"/>
    <p:sldId id="272" r:id="rId17"/>
    <p:sldId id="315" r:id="rId18"/>
    <p:sldId id="316" r:id="rId19"/>
    <p:sldId id="320" r:id="rId20"/>
    <p:sldId id="318" r:id="rId21"/>
    <p:sldId id="319" r:id="rId22"/>
    <p:sldId id="419" r:id="rId23"/>
    <p:sldId id="321" r:id="rId24"/>
    <p:sldId id="322" r:id="rId25"/>
    <p:sldId id="326" r:id="rId26"/>
    <p:sldId id="327" r:id="rId27"/>
    <p:sldId id="324" r:id="rId28"/>
    <p:sldId id="323" r:id="rId29"/>
    <p:sldId id="325" r:id="rId30"/>
    <p:sldId id="328" r:id="rId31"/>
    <p:sldId id="332" r:id="rId32"/>
    <p:sldId id="330" r:id="rId33"/>
    <p:sldId id="331" r:id="rId34"/>
    <p:sldId id="420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299" r:id="rId44"/>
    <p:sldId id="300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20" y="10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4-CA73-422E-90EC-42F93FDB833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CA73-422E-90EC-42F93FDB833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2-CA73-422E-90EC-42F93FDB8337}"/>
              </c:ext>
            </c:extLst>
          </c:dPt>
          <c:cat>
            <c:strRef>
              <c:f>Sheet1!$A$2:$A$5</c:f>
              <c:strCache>
                <c:ptCount val="4"/>
                <c:pt idx="0">
                  <c:v>Photoshop</c:v>
                </c:pt>
                <c:pt idx="1">
                  <c:v>CSS 3</c:v>
                </c:pt>
                <c:pt idx="2">
                  <c:v>Indesign</c:v>
                </c:pt>
                <c:pt idx="3">
                  <c:v>Flash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60</c:v>
                </c:pt>
                <c:pt idx="2">
                  <c:v>80</c:v>
                </c:pt>
                <c:pt idx="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73-422E-90EC-42F93FDB83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Photoshop</c:v>
                </c:pt>
                <c:pt idx="1">
                  <c:v>CSS 3</c:v>
                </c:pt>
                <c:pt idx="2">
                  <c:v>Indesign</c:v>
                </c:pt>
                <c:pt idx="3">
                  <c:v>Flash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</c:v>
                </c:pt>
                <c:pt idx="1">
                  <c:v>40</c:v>
                </c:pt>
                <c:pt idx="2">
                  <c:v>20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73-422E-90EC-42F93FDB83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4"/>
        <c:overlap val="100"/>
        <c:axId val="169896576"/>
        <c:axId val="169898368"/>
      </c:barChart>
      <c:catAx>
        <c:axId val="16989657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pPr>
            <a:endParaRPr lang="en-US"/>
          </a:p>
        </c:txPr>
        <c:crossAx val="169898368"/>
        <c:crosses val="autoZero"/>
        <c:auto val="1"/>
        <c:lblAlgn val="ctr"/>
        <c:lblOffset val="100"/>
        <c:noMultiLvlLbl val="0"/>
      </c:catAx>
      <c:valAx>
        <c:axId val="16989836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698965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054E-4206-B153-D0CEC24F35D6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054E-4206-B153-D0CEC24F35D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4E-4206-B153-D0CEC24F35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3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5A13-4634-95F2-EB772B167F22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5A13-4634-95F2-EB772B167F2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13-4634-95F2-EB772B167F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3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A7B4-415E-B8A0-4243CFCEE097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A7B4-415E-B8A0-4243CFCEE09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B4-415E-B8A0-4243CFCEE0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3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C8D4-483B-BE0C-0232DFCDDA68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C8D4-483B-BE0C-0232DFCDDA6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D4-483B-BE0C-0232DFCDDA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3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749E-4073-80B8-277E034A78D1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49E-4073-80B8-277E034A78D1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85</c:v>
                </c:pt>
                <c:pt idx="1">
                  <c:v>40</c:v>
                </c:pt>
                <c:pt idx="2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9E-4073-80B8-277E034A78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749E-4073-80B8-277E034A78D1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749E-4073-80B8-277E034A78D1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40</c:v>
                </c:pt>
                <c:pt idx="1">
                  <c:v>80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49E-4073-80B8-277E034A78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749E-4073-80B8-277E034A78D1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749E-4073-80B8-277E034A78D1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749E-4073-80B8-277E034A78D1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45</c:v>
                </c:pt>
                <c:pt idx="1">
                  <c:v>30</c:v>
                </c:pt>
                <c:pt idx="2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49E-4073-80B8-277E034A78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0"/>
        <c:axId val="218715264"/>
        <c:axId val="218716800"/>
      </c:barChart>
      <c:catAx>
        <c:axId val="2187152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218716800"/>
        <c:crosses val="autoZero"/>
        <c:auto val="1"/>
        <c:lblAlgn val="ctr"/>
        <c:lblOffset val="100"/>
        <c:noMultiLvlLbl val="0"/>
      </c:catAx>
      <c:valAx>
        <c:axId val="21871680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218715264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5400"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4300</c:v>
                </c:pt>
                <c:pt idx="1">
                  <c:v>3700</c:v>
                </c:pt>
                <c:pt idx="2">
                  <c:v>5050</c:v>
                </c:pt>
                <c:pt idx="3">
                  <c:v>3500</c:v>
                </c:pt>
                <c:pt idx="4">
                  <c:v>4500</c:v>
                </c:pt>
                <c:pt idx="5">
                  <c:v>6700</c:v>
                </c:pt>
                <c:pt idx="6">
                  <c:v>3600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CD-4CB4-AFF1-4615589BE1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5400">
              <a:solidFill>
                <a:schemeClr val="accent1"/>
              </a:solidFill>
            </a:ln>
          </c:spPr>
          <c:marker>
            <c:symbol val="circle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2400</c:v>
                </c:pt>
                <c:pt idx="1">
                  <c:v>4400</c:v>
                </c:pt>
                <c:pt idx="2">
                  <c:v>1800</c:v>
                </c:pt>
                <c:pt idx="3">
                  <c:v>2800</c:v>
                </c:pt>
                <c:pt idx="4">
                  <c:v>6700</c:v>
                </c:pt>
                <c:pt idx="5">
                  <c:v>5900</c:v>
                </c:pt>
                <c:pt idx="6">
                  <c:v>7700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DCD-4CB4-AFF1-4615589BE1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466752"/>
        <c:axId val="131468672"/>
      </c:lineChart>
      <c:catAx>
        <c:axId val="1314667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131468672"/>
        <c:crosses val="autoZero"/>
        <c:auto val="1"/>
        <c:lblAlgn val="ctr"/>
        <c:lblOffset val="100"/>
        <c:noMultiLvlLbl val="0"/>
      </c:catAx>
      <c:valAx>
        <c:axId val="131468672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alpha val="44000"/>
                </a:schemeClr>
              </a:solidFill>
              <a:prstDash val="dash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131466752"/>
        <c:crosses val="autoZero"/>
        <c:crossBetween val="between"/>
      </c:valAx>
      <c:spPr>
        <a:noFill/>
        <a:ln w="53975">
          <a:noFill/>
        </a:ln>
        <a:effectLst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2985-4CD2-98F0-B6DBE8FC3675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2985-4CD2-98F0-B6DBE8FC367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985-4CD2-98F0-B6DBE8FC3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B065-478C-9292-375F93A14E9A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B065-478C-9292-375F93A14E9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065-478C-9292-375F93A14E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E5EA7C7-8ABC-4BB8-83D4-FDCD6EF0024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177663" y="980038"/>
            <a:ext cx="4897924" cy="4897924"/>
          </a:xfrm>
          <a:custGeom>
            <a:avLst/>
            <a:gdLst>
              <a:gd name="connsiteX0" fmla="*/ 2448962 w 4897924"/>
              <a:gd name="connsiteY0" fmla="*/ 0 h 4897924"/>
              <a:gd name="connsiteX1" fmla="*/ 4897924 w 4897924"/>
              <a:gd name="connsiteY1" fmla="*/ 2448962 h 4897924"/>
              <a:gd name="connsiteX2" fmla="*/ 2448962 w 4897924"/>
              <a:gd name="connsiteY2" fmla="*/ 4897924 h 4897924"/>
              <a:gd name="connsiteX3" fmla="*/ 0 w 4897924"/>
              <a:gd name="connsiteY3" fmla="*/ 2448962 h 4897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7924" h="4897924">
                <a:moveTo>
                  <a:pt x="2448962" y="0"/>
                </a:moveTo>
                <a:lnTo>
                  <a:pt x="4897924" y="2448962"/>
                </a:lnTo>
                <a:lnTo>
                  <a:pt x="2448962" y="4897924"/>
                </a:lnTo>
                <a:lnTo>
                  <a:pt x="0" y="24489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2856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028BF2C-FD3F-4BC1-9681-D9CC253C7506}"/>
              </a:ext>
            </a:extLst>
          </p:cNvPr>
          <p:cNvGrpSpPr/>
          <p:nvPr userDrawn="1"/>
        </p:nvGrpSpPr>
        <p:grpSpPr>
          <a:xfrm>
            <a:off x="8295412" y="1658804"/>
            <a:ext cx="3174949" cy="4282922"/>
            <a:chOff x="5745956" y="3501865"/>
            <a:chExt cx="2146216" cy="289518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8A446D2-98C7-45E7-B19F-123D3BEAE1EF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DEDC21F-91B9-4FC1-BD92-B73D3024360D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C7B542A-B0D0-4B8E-AB5E-BF10755CADFB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678BF8A-AFF6-4BEF-9E92-33BBE80839B8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91CF5C7-E081-40B8-8125-059CA21F48A3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EA9FEF5-283D-4964-8257-841DFA7F4B9A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F13ACD6-F114-415B-A1F9-A07B12BC5A3B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5BAF14C-2FAF-49D5-8DE7-0464172FC380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8A158EF-20BB-48F4-9C13-1B0465152FFE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49E77D7-6247-4FDC-AFE3-CFFCB6B71D51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61081F-5F1A-4018-A6BA-13BEB671FD04}"/>
              </a:ext>
            </a:extLst>
          </p:cNvPr>
          <p:cNvGrpSpPr/>
          <p:nvPr userDrawn="1"/>
        </p:nvGrpSpPr>
        <p:grpSpPr>
          <a:xfrm>
            <a:off x="6823319" y="3202196"/>
            <a:ext cx="1656867" cy="2912686"/>
            <a:chOff x="7182034" y="5192864"/>
            <a:chExt cx="825553" cy="1451279"/>
          </a:xfrm>
        </p:grpSpPr>
        <p:grpSp>
          <p:nvGrpSpPr>
            <p:cNvPr id="14" name="Group 3">
              <a:extLst>
                <a:ext uri="{FF2B5EF4-FFF2-40B4-BE49-F238E27FC236}">
                  <a16:creationId xmlns:a16="http://schemas.microsoft.com/office/drawing/2014/main" id="{DD92725B-EBC5-4981-8E6A-519EBCDA6916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B7AC7EBE-2DEA-455B-804E-D4266757B10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62CDEA1F-2ED1-4167-AB42-5942E4230444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0" name="Group 6">
                <a:extLst>
                  <a:ext uri="{FF2B5EF4-FFF2-40B4-BE49-F238E27FC236}">
                    <a16:creationId xmlns:a16="http://schemas.microsoft.com/office/drawing/2014/main" id="{47694936-5C73-41FD-9478-F1EE856A3736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:a16="http://schemas.microsoft.com/office/drawing/2014/main" id="{726050A1-0D65-432F-9025-002D1F9D16D2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:a16="http://schemas.microsoft.com/office/drawing/2014/main" id="{6E93A2EE-533E-4173-B9C1-230F88A434D6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E1BD616-0CF2-4769-BF9B-3DA738C39A7E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6CBACA6-DCCA-4141-88D1-A0F35CE0CE98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D864FA-A0BC-492E-BF4D-88C9CC2B47B1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EED5E027-9868-480D-BCAF-3CB2A4760A8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09452" y="2064430"/>
            <a:ext cx="2535033" cy="3500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21F8E4CC-7F51-4081-861E-1765E691CB7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906381" y="3455576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5B86C1D0-37CE-4CE6-8F5F-45D6D9096D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Break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idx="10" hasCustomPrompt="1"/>
          </p:nvPr>
        </p:nvSpPr>
        <p:spPr>
          <a:xfrm rot="10800000" flipV="1">
            <a:off x="-9624" y="-4763"/>
            <a:ext cx="7623587" cy="6867525"/>
          </a:xfrm>
          <a:custGeom>
            <a:avLst/>
            <a:gdLst>
              <a:gd name="connsiteX0" fmla="*/ 0 w 5457956"/>
              <a:gd name="connsiteY0" fmla="*/ 6858000 h 6858000"/>
              <a:gd name="connsiteX1" fmla="*/ 2738202 w 5457956"/>
              <a:gd name="connsiteY1" fmla="*/ 0 h 6858000"/>
              <a:gd name="connsiteX2" fmla="*/ 5457956 w 5457956"/>
              <a:gd name="connsiteY2" fmla="*/ 6858000 h 6858000"/>
              <a:gd name="connsiteX3" fmla="*/ 0 w 5457956"/>
              <a:gd name="connsiteY3" fmla="*/ 6858000 h 6858000"/>
              <a:gd name="connsiteX0" fmla="*/ 0 w 2733806"/>
              <a:gd name="connsiteY0" fmla="*/ 6867525 h 6867525"/>
              <a:gd name="connsiteX1" fmla="*/ 14052 w 2733806"/>
              <a:gd name="connsiteY1" fmla="*/ 0 h 6867525"/>
              <a:gd name="connsiteX2" fmla="*/ 2733806 w 2733806"/>
              <a:gd name="connsiteY2" fmla="*/ 6858000 h 6867525"/>
              <a:gd name="connsiteX3" fmla="*/ 0 w 2733806"/>
              <a:gd name="connsiteY3" fmla="*/ 6867525 h 6867525"/>
              <a:gd name="connsiteX0" fmla="*/ 2729148 w 5462954"/>
              <a:gd name="connsiteY0" fmla="*/ 6858000 h 6858000"/>
              <a:gd name="connsiteX1" fmla="*/ 0 w 5462954"/>
              <a:gd name="connsiteY1" fmla="*/ 0 h 6858000"/>
              <a:gd name="connsiteX2" fmla="*/ 5462954 w 5462954"/>
              <a:gd name="connsiteY2" fmla="*/ 6848475 h 6858000"/>
              <a:gd name="connsiteX3" fmla="*/ 2729148 w 5462954"/>
              <a:gd name="connsiteY3" fmla="*/ 6858000 h 6858000"/>
              <a:gd name="connsiteX0" fmla="*/ 2729148 w 5462954"/>
              <a:gd name="connsiteY0" fmla="*/ 6858000 h 6858000"/>
              <a:gd name="connsiteX1" fmla="*/ 0 w 5462954"/>
              <a:gd name="connsiteY1" fmla="*/ 0 h 6858000"/>
              <a:gd name="connsiteX2" fmla="*/ 4154847 w 5462954"/>
              <a:gd name="connsiteY2" fmla="*/ 5191125 h 6858000"/>
              <a:gd name="connsiteX3" fmla="*/ 5462954 w 5462954"/>
              <a:gd name="connsiteY3" fmla="*/ 6848475 h 6858000"/>
              <a:gd name="connsiteX4" fmla="*/ 2729148 w 5462954"/>
              <a:gd name="connsiteY4" fmla="*/ 6858000 h 6858000"/>
              <a:gd name="connsiteX0" fmla="*/ 2729148 w 5462954"/>
              <a:gd name="connsiteY0" fmla="*/ 6858000 h 6858000"/>
              <a:gd name="connsiteX1" fmla="*/ 0 w 5462954"/>
              <a:gd name="connsiteY1" fmla="*/ 0 h 6858000"/>
              <a:gd name="connsiteX2" fmla="*/ 4802547 w 5462954"/>
              <a:gd name="connsiteY2" fmla="*/ 9525 h 6858000"/>
              <a:gd name="connsiteX3" fmla="*/ 5462954 w 5462954"/>
              <a:gd name="connsiteY3" fmla="*/ 6848475 h 6858000"/>
              <a:gd name="connsiteX4" fmla="*/ 2729148 w 5462954"/>
              <a:gd name="connsiteY4" fmla="*/ 6858000 h 6858000"/>
              <a:gd name="connsiteX0" fmla="*/ 2729148 w 5462954"/>
              <a:gd name="connsiteY0" fmla="*/ 6867525 h 6867525"/>
              <a:gd name="connsiteX1" fmla="*/ 0 w 5462954"/>
              <a:gd name="connsiteY1" fmla="*/ 0 h 6867525"/>
              <a:gd name="connsiteX2" fmla="*/ 4802547 w 5462954"/>
              <a:gd name="connsiteY2" fmla="*/ 19050 h 6867525"/>
              <a:gd name="connsiteX3" fmla="*/ 5462954 w 5462954"/>
              <a:gd name="connsiteY3" fmla="*/ 6858000 h 6867525"/>
              <a:gd name="connsiteX4" fmla="*/ 2729148 w 5462954"/>
              <a:gd name="connsiteY4" fmla="*/ 6867525 h 6867525"/>
              <a:gd name="connsiteX0" fmla="*/ 2729148 w 4802547"/>
              <a:gd name="connsiteY0" fmla="*/ 6867525 h 6867525"/>
              <a:gd name="connsiteX1" fmla="*/ 0 w 4802547"/>
              <a:gd name="connsiteY1" fmla="*/ 0 h 6867525"/>
              <a:gd name="connsiteX2" fmla="*/ 4802547 w 4802547"/>
              <a:gd name="connsiteY2" fmla="*/ 19050 h 6867525"/>
              <a:gd name="connsiteX3" fmla="*/ 4786679 w 4802547"/>
              <a:gd name="connsiteY3" fmla="*/ 1695450 h 6867525"/>
              <a:gd name="connsiteX4" fmla="*/ 2729148 w 4802547"/>
              <a:gd name="connsiteY4" fmla="*/ 6867525 h 6867525"/>
              <a:gd name="connsiteX0" fmla="*/ 2729148 w 4812072"/>
              <a:gd name="connsiteY0" fmla="*/ 6867525 h 6867525"/>
              <a:gd name="connsiteX1" fmla="*/ 0 w 4812072"/>
              <a:gd name="connsiteY1" fmla="*/ 0 h 6867525"/>
              <a:gd name="connsiteX2" fmla="*/ 4812072 w 4812072"/>
              <a:gd name="connsiteY2" fmla="*/ 19050 h 6867525"/>
              <a:gd name="connsiteX3" fmla="*/ 4786679 w 4812072"/>
              <a:gd name="connsiteY3" fmla="*/ 1695450 h 6867525"/>
              <a:gd name="connsiteX4" fmla="*/ 2729148 w 4812072"/>
              <a:gd name="connsiteY4" fmla="*/ 6867525 h 6867525"/>
              <a:gd name="connsiteX0" fmla="*/ 2729148 w 4802547"/>
              <a:gd name="connsiteY0" fmla="*/ 6867525 h 6867525"/>
              <a:gd name="connsiteX1" fmla="*/ 0 w 4802547"/>
              <a:gd name="connsiteY1" fmla="*/ 0 h 6867525"/>
              <a:gd name="connsiteX2" fmla="*/ 4802547 w 4802547"/>
              <a:gd name="connsiteY2" fmla="*/ 0 h 6867525"/>
              <a:gd name="connsiteX3" fmla="*/ 4786679 w 4802547"/>
              <a:gd name="connsiteY3" fmla="*/ 1695450 h 6867525"/>
              <a:gd name="connsiteX4" fmla="*/ 2729148 w 4802547"/>
              <a:gd name="connsiteY4" fmla="*/ 6867525 h 6867525"/>
              <a:gd name="connsiteX0" fmla="*/ 2729148 w 4802547"/>
              <a:gd name="connsiteY0" fmla="*/ 6867525 h 6867525"/>
              <a:gd name="connsiteX1" fmla="*/ 0 w 4802547"/>
              <a:gd name="connsiteY1" fmla="*/ 0 h 6867525"/>
              <a:gd name="connsiteX2" fmla="*/ 4802547 w 4802547"/>
              <a:gd name="connsiteY2" fmla="*/ 0 h 6867525"/>
              <a:gd name="connsiteX3" fmla="*/ 4797652 w 4802547"/>
              <a:gd name="connsiteY3" fmla="*/ 1695450 h 6867525"/>
              <a:gd name="connsiteX4" fmla="*/ 2729148 w 4802547"/>
              <a:gd name="connsiteY4" fmla="*/ 6867525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2547" h="6867525">
                <a:moveTo>
                  <a:pt x="2729148" y="6867525"/>
                </a:moveTo>
                <a:lnTo>
                  <a:pt x="0" y="0"/>
                </a:lnTo>
                <a:lnTo>
                  <a:pt x="4802547" y="0"/>
                </a:lnTo>
                <a:cubicBezTo>
                  <a:pt x="4800915" y="565150"/>
                  <a:pt x="4799284" y="1130300"/>
                  <a:pt x="4797652" y="1695450"/>
                </a:cubicBezTo>
                <a:lnTo>
                  <a:pt x="2729148" y="6867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B848A32-7D4C-4B71-B9E6-7192AA909683}"/>
              </a:ext>
            </a:extLst>
          </p:cNvPr>
          <p:cNvGrpSpPr/>
          <p:nvPr userDrawn="1"/>
        </p:nvGrpSpPr>
        <p:grpSpPr>
          <a:xfrm>
            <a:off x="1285598" y="4531100"/>
            <a:ext cx="1831847" cy="2326900"/>
            <a:chOff x="1194997" y="4531100"/>
            <a:chExt cx="1391266" cy="2326900"/>
          </a:xfrm>
        </p:grpSpPr>
        <p:sp>
          <p:nvSpPr>
            <p:cNvPr id="2" name="평행 사변형 1">
              <a:extLst>
                <a:ext uri="{FF2B5EF4-FFF2-40B4-BE49-F238E27FC236}">
                  <a16:creationId xmlns:a16="http://schemas.microsoft.com/office/drawing/2014/main" id="{2B8AA02C-B6B0-4B35-89E0-87B97A43426A}"/>
                </a:ext>
              </a:extLst>
            </p:cNvPr>
            <p:cNvSpPr/>
            <p:nvPr userDrawn="1"/>
          </p:nvSpPr>
          <p:spPr>
            <a:xfrm flipH="1">
              <a:off x="1194997" y="4531100"/>
              <a:ext cx="1391266" cy="2326900"/>
            </a:xfrm>
            <a:prstGeom prst="parallelogram">
              <a:avLst>
                <a:gd name="adj" fmla="val 80803"/>
              </a:avLst>
            </a:prstGeom>
            <a:solidFill>
              <a:schemeClr val="accent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C0F73695-4F5E-4970-8CF3-C8172FE74F02}"/>
                </a:ext>
              </a:extLst>
            </p:cNvPr>
            <p:cNvSpPr/>
            <p:nvPr userDrawn="1"/>
          </p:nvSpPr>
          <p:spPr>
            <a:xfrm flipH="1">
              <a:off x="1435656" y="5606204"/>
              <a:ext cx="792473" cy="1251796"/>
            </a:xfrm>
            <a:prstGeom prst="parallelogram">
              <a:avLst>
                <a:gd name="adj" fmla="val 77385"/>
              </a:avLst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394350A7-EFD9-4814-B86A-26643AF9EBD5}"/>
              </a:ext>
            </a:extLst>
          </p:cNvPr>
          <p:cNvGrpSpPr/>
          <p:nvPr userDrawn="1"/>
        </p:nvGrpSpPr>
        <p:grpSpPr>
          <a:xfrm>
            <a:off x="4525518" y="-4290"/>
            <a:ext cx="3952171" cy="5200979"/>
            <a:chOff x="3920151" y="-9053"/>
            <a:chExt cx="3215578" cy="4014975"/>
          </a:xfrm>
        </p:grpSpPr>
        <p:sp>
          <p:nvSpPr>
            <p:cNvPr id="13" name="평행 사변형 12">
              <a:extLst>
                <a:ext uri="{FF2B5EF4-FFF2-40B4-BE49-F238E27FC236}">
                  <a16:creationId xmlns:a16="http://schemas.microsoft.com/office/drawing/2014/main" id="{71BCA314-9337-4A75-818B-76B0C0EED895}"/>
                </a:ext>
              </a:extLst>
            </p:cNvPr>
            <p:cNvSpPr/>
            <p:nvPr userDrawn="1"/>
          </p:nvSpPr>
          <p:spPr>
            <a:xfrm>
              <a:off x="3920151" y="-4763"/>
              <a:ext cx="2921235" cy="4010685"/>
            </a:xfrm>
            <a:prstGeom prst="parallelogram">
              <a:avLst>
                <a:gd name="adj" fmla="val 91201"/>
              </a:avLst>
            </a:prstGeom>
            <a:solidFill>
              <a:schemeClr val="accent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FC648CB1-83CE-4452-A37D-C391A74635DC}"/>
                </a:ext>
              </a:extLst>
            </p:cNvPr>
            <p:cNvSpPr/>
            <p:nvPr userDrawn="1"/>
          </p:nvSpPr>
          <p:spPr>
            <a:xfrm>
              <a:off x="4959760" y="-9053"/>
              <a:ext cx="2175969" cy="3064477"/>
            </a:xfrm>
            <a:prstGeom prst="parallelogram">
              <a:avLst>
                <a:gd name="adj" fmla="val 91630"/>
              </a:avLst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grpSp>
        <p:nvGrpSpPr>
          <p:cNvPr id="9" name="Group 10">
            <a:extLst>
              <a:ext uri="{FF2B5EF4-FFF2-40B4-BE49-F238E27FC236}">
                <a16:creationId xmlns:a16="http://schemas.microsoft.com/office/drawing/2014/main" id="{1D638CE8-AD20-4CB4-B6A3-210BB7201115}"/>
              </a:ext>
            </a:extLst>
          </p:cNvPr>
          <p:cNvGrpSpPr/>
          <p:nvPr userDrawn="1"/>
        </p:nvGrpSpPr>
        <p:grpSpPr>
          <a:xfrm rot="10800000" flipH="1" flipV="1">
            <a:off x="9501318" y="3410805"/>
            <a:ext cx="2690682" cy="3483407"/>
            <a:chOff x="5710110" y="861237"/>
            <a:chExt cx="2769391" cy="3585306"/>
          </a:xfrm>
        </p:grpSpPr>
        <p:sp>
          <p:nvSpPr>
            <p:cNvPr id="11" name="Isosceles Triangle 4">
              <a:extLst>
                <a:ext uri="{FF2B5EF4-FFF2-40B4-BE49-F238E27FC236}">
                  <a16:creationId xmlns:a16="http://schemas.microsoft.com/office/drawing/2014/main" id="{4401D16F-071F-48DF-B9E7-B14969668B30}"/>
                </a:ext>
              </a:extLst>
            </p:cNvPr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5">
              <a:extLst>
                <a:ext uri="{FF2B5EF4-FFF2-40B4-BE49-F238E27FC236}">
                  <a16:creationId xmlns:a16="http://schemas.microsoft.com/office/drawing/2014/main" id="{D167A15C-92B8-4066-873F-0711670DC70A}"/>
                </a:ext>
              </a:extLst>
            </p:cNvPr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accent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6">
              <a:extLst>
                <a:ext uri="{FF2B5EF4-FFF2-40B4-BE49-F238E27FC236}">
                  <a16:creationId xmlns:a16="http://schemas.microsoft.com/office/drawing/2014/main" id="{E9FABD01-6038-40C2-AB88-2F53D5D2519B}"/>
                </a:ext>
              </a:extLst>
            </p:cNvPr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7">
              <a:extLst>
                <a:ext uri="{FF2B5EF4-FFF2-40B4-BE49-F238E27FC236}">
                  <a16:creationId xmlns:a16="http://schemas.microsoft.com/office/drawing/2014/main" id="{8FD28A03-2325-4BC7-9456-3B7B2A1849DF}"/>
                </a:ext>
              </a:extLst>
            </p:cNvPr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accent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8">
              <a:extLst>
                <a:ext uri="{FF2B5EF4-FFF2-40B4-BE49-F238E27FC236}">
                  <a16:creationId xmlns:a16="http://schemas.microsoft.com/office/drawing/2014/main" id="{0B238841-B35E-4A6D-8711-0141841E43B0}"/>
                </a:ext>
              </a:extLst>
            </p:cNvPr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accent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9">
              <a:extLst>
                <a:ext uri="{FF2B5EF4-FFF2-40B4-BE49-F238E27FC236}">
                  <a16:creationId xmlns:a16="http://schemas.microsoft.com/office/drawing/2014/main" id="{AA6769A0-D5A9-498C-AC0B-268E1CC7C2B0}"/>
                </a:ext>
              </a:extLst>
            </p:cNvPr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5">
              <a:extLst>
                <a:ext uri="{FF2B5EF4-FFF2-40B4-BE49-F238E27FC236}">
                  <a16:creationId xmlns:a16="http://schemas.microsoft.com/office/drawing/2014/main" id="{1B28F9E9-3E45-472A-BAE5-2D793E7B0095}"/>
                </a:ext>
              </a:extLst>
            </p:cNvPr>
            <p:cNvSpPr/>
            <p:nvPr userDrawn="1"/>
          </p:nvSpPr>
          <p:spPr>
            <a:xfrm rot="10800000">
              <a:off x="7798130" y="2053637"/>
              <a:ext cx="681371" cy="2392906"/>
            </a:xfrm>
            <a:custGeom>
              <a:avLst/>
              <a:gdLst>
                <a:gd name="connsiteX0" fmla="*/ 0 w 1342121"/>
                <a:gd name="connsiteY0" fmla="*/ 1157001 h 1157001"/>
                <a:gd name="connsiteX1" fmla="*/ 671061 w 1342121"/>
                <a:gd name="connsiteY1" fmla="*/ 0 h 1157001"/>
                <a:gd name="connsiteX2" fmla="*/ 1342121 w 1342121"/>
                <a:gd name="connsiteY2" fmla="*/ 1157001 h 1157001"/>
                <a:gd name="connsiteX3" fmla="*/ 0 w 1342121"/>
                <a:gd name="connsiteY3" fmla="*/ 1157001 h 1157001"/>
                <a:gd name="connsiteX0" fmla="*/ 0 w 1342121"/>
                <a:gd name="connsiteY0" fmla="*/ 2478806 h 2478806"/>
                <a:gd name="connsiteX1" fmla="*/ 145960 w 1342121"/>
                <a:gd name="connsiteY1" fmla="*/ 0 h 2478806"/>
                <a:gd name="connsiteX2" fmla="*/ 1342121 w 1342121"/>
                <a:gd name="connsiteY2" fmla="*/ 2478806 h 2478806"/>
                <a:gd name="connsiteX3" fmla="*/ 0 w 1342121"/>
                <a:gd name="connsiteY3" fmla="*/ 2478806 h 2478806"/>
                <a:gd name="connsiteX0" fmla="*/ 0 w 807966"/>
                <a:gd name="connsiteY0" fmla="*/ 2478806 h 2478806"/>
                <a:gd name="connsiteX1" fmla="*/ 145960 w 807966"/>
                <a:gd name="connsiteY1" fmla="*/ 0 h 2478806"/>
                <a:gd name="connsiteX2" fmla="*/ 807966 w 807966"/>
                <a:gd name="connsiteY2" fmla="*/ 1166053 h 2478806"/>
                <a:gd name="connsiteX3" fmla="*/ 0 w 807966"/>
                <a:gd name="connsiteY3" fmla="*/ 2478806 h 2478806"/>
                <a:gd name="connsiteX0" fmla="*/ 7949 w 662006"/>
                <a:gd name="connsiteY0" fmla="*/ 2324897 h 2324897"/>
                <a:gd name="connsiteX1" fmla="*/ 0 w 662006"/>
                <a:gd name="connsiteY1" fmla="*/ 0 h 2324897"/>
                <a:gd name="connsiteX2" fmla="*/ 662006 w 662006"/>
                <a:gd name="connsiteY2" fmla="*/ 1166053 h 2324897"/>
                <a:gd name="connsiteX3" fmla="*/ 7949 w 662006"/>
                <a:gd name="connsiteY3" fmla="*/ 2324897 h 2324897"/>
                <a:gd name="connsiteX0" fmla="*/ 7949 w 662006"/>
                <a:gd name="connsiteY0" fmla="*/ 2324897 h 2324897"/>
                <a:gd name="connsiteX1" fmla="*/ 0 w 662006"/>
                <a:gd name="connsiteY1" fmla="*/ 0 h 2324897"/>
                <a:gd name="connsiteX2" fmla="*/ 662006 w 662006"/>
                <a:gd name="connsiteY2" fmla="*/ 1175106 h 2324897"/>
                <a:gd name="connsiteX3" fmla="*/ 7949 w 662006"/>
                <a:gd name="connsiteY3" fmla="*/ 2324897 h 2324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006" h="2324897">
                  <a:moveTo>
                    <a:pt x="7949" y="2324897"/>
                  </a:moveTo>
                  <a:cubicBezTo>
                    <a:pt x="5299" y="1549931"/>
                    <a:pt x="2650" y="774966"/>
                    <a:pt x="0" y="0"/>
                  </a:cubicBezTo>
                  <a:lnTo>
                    <a:pt x="662006" y="1175106"/>
                  </a:lnTo>
                  <a:lnTo>
                    <a:pt x="7949" y="2324897"/>
                  </a:lnTo>
                  <a:close/>
                </a:path>
              </a:pathLst>
            </a:custGeom>
            <a:solidFill>
              <a:schemeClr val="accent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8565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C912499-8943-4446-B7DB-52E7E11DD116}"/>
              </a:ext>
            </a:extLst>
          </p:cNvPr>
          <p:cNvSpPr/>
          <p:nvPr userDrawn="1"/>
        </p:nvSpPr>
        <p:spPr>
          <a:xfrm>
            <a:off x="6908167" y="5662484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id="{64D84620-C430-4343-A8AC-1EDAD2FA2532}"/>
              </a:ext>
            </a:extLst>
          </p:cNvPr>
          <p:cNvGrpSpPr/>
          <p:nvPr userDrawn="1"/>
        </p:nvGrpSpPr>
        <p:grpSpPr>
          <a:xfrm>
            <a:off x="7079704" y="2354198"/>
            <a:ext cx="4354942" cy="3514972"/>
            <a:chOff x="2444748" y="555045"/>
            <a:chExt cx="7282048" cy="57274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2DAC6ED-B140-430B-8F6A-5C22A06CC49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0DBE39D-A41A-4CD0-93D5-524B5A656C99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506EBDC-A221-4B9E-846E-D40D68E65E13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4CE7109-56FC-41FD-9C37-5F919DBE628B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DACA3D7-0059-49CD-949A-846D8DE621FF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43B9F79-AF6C-44E6-854F-3D7B1B9CB86F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FE14ECF-3C3F-4E5F-9AB7-7552A4E8BEA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840EFF0-CFD8-4BCA-B566-7AD775851DDA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0FE08202-A68B-480F-B31B-EA88374D527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00473" y="2541394"/>
            <a:ext cx="4108512" cy="23723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93C4C34-BF68-4D0D-95CF-EAF16D7864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5" name="Rounded Rectangle 18">
            <a:extLst>
              <a:ext uri="{FF2B5EF4-FFF2-40B4-BE49-F238E27FC236}">
                <a16:creationId xmlns:a16="http://schemas.microsoft.com/office/drawing/2014/main" id="{09EF71CE-87BE-42CE-84FA-EC400997E674}"/>
              </a:ext>
            </a:extLst>
          </p:cNvPr>
          <p:cNvSpPr/>
          <p:nvPr userDrawn="1"/>
        </p:nvSpPr>
        <p:spPr>
          <a:xfrm rot="18445581">
            <a:off x="8182359" y="1955261"/>
            <a:ext cx="2703820" cy="2703820"/>
          </a:xfrm>
          <a:prstGeom prst="roundRect">
            <a:avLst>
              <a:gd name="adj" fmla="val 821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D10814E9-9391-4339-9432-93BE201B0A64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647164" y="1420039"/>
            <a:ext cx="3774210" cy="377426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631633"/>
            <a:ext cx="12192000" cy="3268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4" name="그림 개체 틀 2"/>
          <p:cNvSpPr>
            <a:spLocks noGrp="1"/>
          </p:cNvSpPr>
          <p:nvPr>
            <p:ph type="pic" sz="quarter" idx="16" hasCustomPrompt="1"/>
          </p:nvPr>
        </p:nvSpPr>
        <p:spPr>
          <a:xfrm>
            <a:off x="5486631" y="1787843"/>
            <a:ext cx="1883635" cy="1358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/>
          <p:cNvSpPr>
            <a:spLocks noGrp="1"/>
          </p:cNvSpPr>
          <p:nvPr>
            <p:ph type="pic" sz="quarter" idx="17" hasCustomPrompt="1"/>
          </p:nvPr>
        </p:nvSpPr>
        <p:spPr>
          <a:xfrm>
            <a:off x="7542257" y="1787843"/>
            <a:ext cx="1883635" cy="1358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18" hasCustomPrompt="1"/>
          </p:nvPr>
        </p:nvSpPr>
        <p:spPr>
          <a:xfrm>
            <a:off x="9597883" y="1787843"/>
            <a:ext cx="1883635" cy="1358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19" hasCustomPrompt="1"/>
          </p:nvPr>
        </p:nvSpPr>
        <p:spPr>
          <a:xfrm>
            <a:off x="5486631" y="3351282"/>
            <a:ext cx="1883635" cy="1358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20" hasCustomPrompt="1"/>
          </p:nvPr>
        </p:nvSpPr>
        <p:spPr>
          <a:xfrm>
            <a:off x="7542257" y="3351282"/>
            <a:ext cx="1883635" cy="1358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21" hasCustomPrompt="1"/>
          </p:nvPr>
        </p:nvSpPr>
        <p:spPr>
          <a:xfrm>
            <a:off x="9597883" y="3351282"/>
            <a:ext cx="1883635" cy="1358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4986069"/>
            <a:ext cx="12192000" cy="17684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078458F6-F039-4D39-8487-A2DC48D554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7254"/>
            <a:ext cx="11896725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98148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C295671-281B-4EFD-83D6-83255276A44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0" y="1"/>
            <a:ext cx="5664223" cy="6857997"/>
          </a:xfrm>
          <a:custGeom>
            <a:avLst/>
            <a:gdLst>
              <a:gd name="connsiteX0" fmla="*/ 0 w 5664223"/>
              <a:gd name="connsiteY0" fmla="*/ 0 h 6857997"/>
              <a:gd name="connsiteX1" fmla="*/ 5664223 w 5664223"/>
              <a:gd name="connsiteY1" fmla="*/ 0 h 6857997"/>
              <a:gd name="connsiteX2" fmla="*/ 3341983 w 5664223"/>
              <a:gd name="connsiteY2" fmla="*/ 6857997 h 6857997"/>
              <a:gd name="connsiteX3" fmla="*/ 0 w 5664223"/>
              <a:gd name="connsiteY3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4223" h="6857997">
                <a:moveTo>
                  <a:pt x="0" y="0"/>
                </a:moveTo>
                <a:lnTo>
                  <a:pt x="5664223" y="0"/>
                </a:lnTo>
                <a:lnTo>
                  <a:pt x="3341983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22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90" r:id="rId5"/>
    <p:sldLayoutId id="2147483680" r:id="rId6"/>
    <p:sldLayoutId id="2147483691" r:id="rId7"/>
    <p:sldLayoutId id="2147483681" r:id="rId8"/>
    <p:sldLayoutId id="2147483692" r:id="rId9"/>
    <p:sldLayoutId id="2147483683" r:id="rId10"/>
    <p:sldLayoutId id="2147483682" r:id="rId11"/>
    <p:sldLayoutId id="2147483685" r:id="rId12"/>
    <p:sldLayoutId id="2147483693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6073717" y="3950660"/>
            <a:ext cx="574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5773773" y="983182"/>
            <a:ext cx="574145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Free</a:t>
            </a:r>
          </a:p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5773842" y="3022300"/>
            <a:ext cx="574138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654B8B42-5803-41D1-913F-6C301EAD336B}"/>
              </a:ext>
            </a:extLst>
          </p:cNvPr>
          <p:cNvGrpSpPr/>
          <p:nvPr/>
        </p:nvGrpSpPr>
        <p:grpSpPr>
          <a:xfrm>
            <a:off x="9830631" y="398161"/>
            <a:ext cx="1684599" cy="432917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54B8B42-5803-41D1-913F-6C301EAD336B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956A415-B8A2-4A60-9439-DDFE21A83E2F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8" name="Graphic 1">
                <a:extLst>
                  <a:ext uri="{FF2B5EF4-FFF2-40B4-BE49-F238E27FC236}">
                    <a16:creationId xmlns:a16="http://schemas.microsoft.com/office/drawing/2014/main" id="{654B8B42-5803-41D1-913F-6C301EAD336B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BF55E03-EA07-4906-BB8F-E8D00F3A60D3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0" name="Graphic 1">
                  <a:extLst>
                    <a:ext uri="{FF2B5EF4-FFF2-40B4-BE49-F238E27FC236}">
                      <a16:creationId xmlns:a16="http://schemas.microsoft.com/office/drawing/2014/main" id="{654B8B42-5803-41D1-913F-6C301EAD336B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91BD0B22-2415-4008-BFAE-7EE8BEC602DA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2" name="Graphic 1">
                    <a:extLst>
                      <a:ext uri="{FF2B5EF4-FFF2-40B4-BE49-F238E27FC236}">
                        <a16:creationId xmlns:a16="http://schemas.microsoft.com/office/drawing/2014/main" id="{654B8B42-5803-41D1-913F-6C301EAD336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3B10E363-7F63-4F0C-B916-6CF34FC8F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078E0373-37EF-469E-89D2-6214E7756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E99CA18-25A5-4560-A273-E32C4354A145}"/>
              </a:ext>
            </a:extLst>
          </p:cNvPr>
          <p:cNvGrpSpPr/>
          <p:nvPr/>
        </p:nvGrpSpPr>
        <p:grpSpPr>
          <a:xfrm>
            <a:off x="9958827" y="2748572"/>
            <a:ext cx="1428206" cy="210411"/>
            <a:chOff x="4798423" y="1698171"/>
            <a:chExt cx="2009787" cy="296092"/>
          </a:xfrm>
        </p:grpSpPr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F28AC92F-81B4-43EE-9ECB-7C4466108E3F}"/>
                </a:ext>
              </a:extLst>
            </p:cNvPr>
            <p:cNvSpPr/>
            <p:nvPr/>
          </p:nvSpPr>
          <p:spPr>
            <a:xfrm>
              <a:off x="4798423" y="1698171"/>
              <a:ext cx="296092" cy="29609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iamond 34">
              <a:extLst>
                <a:ext uri="{FF2B5EF4-FFF2-40B4-BE49-F238E27FC236}">
                  <a16:creationId xmlns:a16="http://schemas.microsoft.com/office/drawing/2014/main" id="{E72C97FC-6A36-41B3-8D44-815F906CF2A3}"/>
                </a:ext>
              </a:extLst>
            </p:cNvPr>
            <p:cNvSpPr/>
            <p:nvPr/>
          </p:nvSpPr>
          <p:spPr>
            <a:xfrm>
              <a:off x="5141162" y="1698171"/>
              <a:ext cx="296092" cy="296092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Diamond 35">
              <a:extLst>
                <a:ext uri="{FF2B5EF4-FFF2-40B4-BE49-F238E27FC236}">
                  <a16:creationId xmlns:a16="http://schemas.microsoft.com/office/drawing/2014/main" id="{D742C15A-323F-4D0C-9088-47257F58AB30}"/>
                </a:ext>
              </a:extLst>
            </p:cNvPr>
            <p:cNvSpPr/>
            <p:nvPr/>
          </p:nvSpPr>
          <p:spPr>
            <a:xfrm>
              <a:off x="5483901" y="1698171"/>
              <a:ext cx="296092" cy="296092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iamond 36">
              <a:extLst>
                <a:ext uri="{FF2B5EF4-FFF2-40B4-BE49-F238E27FC236}">
                  <a16:creationId xmlns:a16="http://schemas.microsoft.com/office/drawing/2014/main" id="{14BAB5C2-B667-473E-A5CE-7A766495463A}"/>
                </a:ext>
              </a:extLst>
            </p:cNvPr>
            <p:cNvSpPr/>
            <p:nvPr/>
          </p:nvSpPr>
          <p:spPr>
            <a:xfrm>
              <a:off x="5826640" y="1698171"/>
              <a:ext cx="296092" cy="296092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Diamond 37">
              <a:extLst>
                <a:ext uri="{FF2B5EF4-FFF2-40B4-BE49-F238E27FC236}">
                  <a16:creationId xmlns:a16="http://schemas.microsoft.com/office/drawing/2014/main" id="{6CB4BD28-C194-4986-A182-614FA6BC2665}"/>
                </a:ext>
              </a:extLst>
            </p:cNvPr>
            <p:cNvSpPr/>
            <p:nvPr/>
          </p:nvSpPr>
          <p:spPr>
            <a:xfrm>
              <a:off x="6169379" y="1698171"/>
              <a:ext cx="296092" cy="296092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08C4BB6-BD7F-4B10-9CAC-55B02BE5E91F}"/>
                </a:ext>
              </a:extLst>
            </p:cNvPr>
            <p:cNvSpPr/>
            <p:nvPr/>
          </p:nvSpPr>
          <p:spPr>
            <a:xfrm>
              <a:off x="6512118" y="1698171"/>
              <a:ext cx="296092" cy="296092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892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FF2CA78C-D259-4B8A-901A-4EAB5269B096}"/>
              </a:ext>
            </a:extLst>
          </p:cNvPr>
          <p:cNvSpPr/>
          <p:nvPr/>
        </p:nvSpPr>
        <p:spPr>
          <a:xfrm>
            <a:off x="951648" y="3494175"/>
            <a:ext cx="2078494" cy="575940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113">
            <a:extLst>
              <a:ext uri="{FF2B5EF4-FFF2-40B4-BE49-F238E27FC236}">
                <a16:creationId xmlns:a16="http://schemas.microsoft.com/office/drawing/2014/main" id="{D22737A6-6AF4-435C-99CF-206052D56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522" y="3628258"/>
            <a:ext cx="1170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E35B238C-F6E8-4386-8D0B-6AFE492384F0}"/>
              </a:ext>
            </a:extLst>
          </p:cNvPr>
          <p:cNvSpPr/>
          <p:nvPr/>
        </p:nvSpPr>
        <p:spPr>
          <a:xfrm>
            <a:off x="3001616" y="3847191"/>
            <a:ext cx="2078494" cy="575940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113">
            <a:extLst>
              <a:ext uri="{FF2B5EF4-FFF2-40B4-BE49-F238E27FC236}">
                <a16:creationId xmlns:a16="http://schemas.microsoft.com/office/drawing/2014/main" id="{5483856E-9F8A-4532-B692-F7A67F619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491" y="3981274"/>
            <a:ext cx="1170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BE031CCB-F304-4383-837B-94C07715C6E8}"/>
              </a:ext>
            </a:extLst>
          </p:cNvPr>
          <p:cNvSpPr/>
          <p:nvPr/>
        </p:nvSpPr>
        <p:spPr>
          <a:xfrm>
            <a:off x="5051584" y="3494175"/>
            <a:ext cx="2078494" cy="575940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직사각형 113">
            <a:extLst>
              <a:ext uri="{FF2B5EF4-FFF2-40B4-BE49-F238E27FC236}">
                <a16:creationId xmlns:a16="http://schemas.microsoft.com/office/drawing/2014/main" id="{3538BFC5-3E1C-4C00-AB05-2E556CC7B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460" y="3628258"/>
            <a:ext cx="1170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B7E8230-73DB-44E3-97E9-0A5EAD0ED57D}"/>
              </a:ext>
            </a:extLst>
          </p:cNvPr>
          <p:cNvSpPr/>
          <p:nvPr/>
        </p:nvSpPr>
        <p:spPr>
          <a:xfrm>
            <a:off x="9151522" y="3494175"/>
            <a:ext cx="2078494" cy="575940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직사각형 113">
            <a:extLst>
              <a:ext uri="{FF2B5EF4-FFF2-40B4-BE49-F238E27FC236}">
                <a16:creationId xmlns:a16="http://schemas.microsoft.com/office/drawing/2014/main" id="{B59EBC2A-7815-44DF-96C7-B9423E5A0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5396" y="3628258"/>
            <a:ext cx="1170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B2DD24-536E-49AD-8CA7-D482A83524F1}"/>
              </a:ext>
            </a:extLst>
          </p:cNvPr>
          <p:cNvGrpSpPr/>
          <p:nvPr/>
        </p:nvGrpSpPr>
        <p:grpSpPr>
          <a:xfrm>
            <a:off x="1454576" y="2079495"/>
            <a:ext cx="1411829" cy="1292663"/>
            <a:chOff x="6210997" y="1433695"/>
            <a:chExt cx="1457348" cy="9196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C8502FC-878D-455E-ACB1-5488411E1038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5ACB07-A9A7-44E8-96E3-1EC404BCD132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0033AB-87C2-48B9-80A0-82E7D9F59CFC}"/>
              </a:ext>
            </a:extLst>
          </p:cNvPr>
          <p:cNvGrpSpPr/>
          <p:nvPr/>
        </p:nvGrpSpPr>
        <p:grpSpPr>
          <a:xfrm>
            <a:off x="5563580" y="2079495"/>
            <a:ext cx="1411829" cy="1292663"/>
            <a:chOff x="6210997" y="1433695"/>
            <a:chExt cx="1457348" cy="9196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C2EC98-2FF0-428B-87E8-EB4F26CE85E2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862DE6-83E4-4689-95C6-602128B77641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74E674-445C-47C3-BEB4-2EE957EF0C81}"/>
              </a:ext>
            </a:extLst>
          </p:cNvPr>
          <p:cNvGrpSpPr/>
          <p:nvPr/>
        </p:nvGrpSpPr>
        <p:grpSpPr>
          <a:xfrm>
            <a:off x="9672585" y="2079495"/>
            <a:ext cx="1411829" cy="1292663"/>
            <a:chOff x="6210997" y="1433695"/>
            <a:chExt cx="1457348" cy="9196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0E11C1-DC53-4D8D-BA74-276D4A024380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D163E2B-A82E-457A-9027-8A69574F0562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07EA802-F647-4DFD-8F81-9DFC10B4780F}"/>
              </a:ext>
            </a:extLst>
          </p:cNvPr>
          <p:cNvGrpSpPr/>
          <p:nvPr/>
        </p:nvGrpSpPr>
        <p:grpSpPr>
          <a:xfrm>
            <a:off x="3509078" y="4699909"/>
            <a:ext cx="1411829" cy="1292663"/>
            <a:chOff x="6210997" y="1433695"/>
            <a:chExt cx="1457348" cy="9196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00E070-F3F7-4C45-8A12-E325889663EC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8A4D796-19F9-4993-B8EE-74CB443A6138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7E2F730-EF42-4F96-814C-1F764DAC886E}"/>
              </a:ext>
            </a:extLst>
          </p:cNvPr>
          <p:cNvGrpSpPr/>
          <p:nvPr/>
        </p:nvGrpSpPr>
        <p:grpSpPr>
          <a:xfrm>
            <a:off x="7618082" y="4699909"/>
            <a:ext cx="1411829" cy="1292663"/>
            <a:chOff x="6210997" y="1433695"/>
            <a:chExt cx="1457348" cy="9196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55780F-98B7-481A-8667-E8DD970EE7B0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1377D0-25F7-48A9-937A-B7E6D0698032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3EC968B-FA38-4CA9-BC7C-7BB633C2EC37}"/>
              </a:ext>
            </a:extLst>
          </p:cNvPr>
          <p:cNvSpPr/>
          <p:nvPr/>
        </p:nvSpPr>
        <p:spPr>
          <a:xfrm rot="18900000">
            <a:off x="988922" y="2001969"/>
            <a:ext cx="432048" cy="432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C70D0A-0A24-4FD4-8AFB-249C5E25FA49}"/>
              </a:ext>
            </a:extLst>
          </p:cNvPr>
          <p:cNvSpPr txBox="1"/>
          <p:nvPr/>
        </p:nvSpPr>
        <p:spPr>
          <a:xfrm>
            <a:off x="993952" y="2039191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cs typeface="Calibri" pitchFamily="34" charset="0"/>
              </a:rPr>
              <a:t>01</a:t>
            </a:r>
            <a:endParaRPr lang="ko-KR" altLang="en-US" sz="16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3685FA-6823-49C0-B299-DB7E3C86AF9E}"/>
              </a:ext>
            </a:extLst>
          </p:cNvPr>
          <p:cNvSpPr/>
          <p:nvPr/>
        </p:nvSpPr>
        <p:spPr>
          <a:xfrm rot="18900000">
            <a:off x="5067345" y="2001969"/>
            <a:ext cx="432048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60874C-B5C0-48B8-B0B4-7325A7533CB8}"/>
              </a:ext>
            </a:extLst>
          </p:cNvPr>
          <p:cNvSpPr txBox="1"/>
          <p:nvPr/>
        </p:nvSpPr>
        <p:spPr>
          <a:xfrm>
            <a:off x="5072374" y="2039191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cs typeface="Calibri" pitchFamily="34" charset="0"/>
              </a:rPr>
              <a:t>03</a:t>
            </a:r>
            <a:endParaRPr lang="ko-KR" altLang="en-US" sz="16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CFC12D-ED99-4F64-BBF9-D51482F00A06}"/>
              </a:ext>
            </a:extLst>
          </p:cNvPr>
          <p:cNvSpPr/>
          <p:nvPr/>
        </p:nvSpPr>
        <p:spPr>
          <a:xfrm rot="18900000">
            <a:off x="9145768" y="2001969"/>
            <a:ext cx="432048" cy="4320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66065D-4B96-4FDB-9686-C94A010E9AF7}"/>
              </a:ext>
            </a:extLst>
          </p:cNvPr>
          <p:cNvSpPr txBox="1"/>
          <p:nvPr/>
        </p:nvSpPr>
        <p:spPr>
          <a:xfrm>
            <a:off x="9150798" y="2039191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Calibri" pitchFamily="34" charset="0"/>
              </a:rPr>
              <a:t>05</a:t>
            </a:r>
            <a:endParaRPr lang="ko-KR" altLang="en-US" sz="16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1A8937-0CEF-42F0-8574-12A5984B0DBD}"/>
              </a:ext>
            </a:extLst>
          </p:cNvPr>
          <p:cNvSpPr/>
          <p:nvPr/>
        </p:nvSpPr>
        <p:spPr>
          <a:xfrm rot="18900000">
            <a:off x="3028133" y="4609912"/>
            <a:ext cx="432048" cy="4320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48F016-378C-43C6-96BF-6392E8AD71BB}"/>
              </a:ext>
            </a:extLst>
          </p:cNvPr>
          <p:cNvSpPr txBox="1"/>
          <p:nvPr/>
        </p:nvSpPr>
        <p:spPr>
          <a:xfrm>
            <a:off x="3033162" y="4647133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Calibri" pitchFamily="34" charset="0"/>
              </a:rPr>
              <a:t>02</a:t>
            </a:r>
            <a:endParaRPr lang="ko-KR" altLang="en-US" sz="16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CF2FF5E-016C-4AA6-8EB0-3388D220357E}"/>
              </a:ext>
            </a:extLst>
          </p:cNvPr>
          <p:cNvSpPr/>
          <p:nvPr/>
        </p:nvSpPr>
        <p:spPr>
          <a:xfrm rot="18900000">
            <a:off x="7106557" y="4609912"/>
            <a:ext cx="432048" cy="4320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6DC162-5E4A-4238-8B45-A4E3DB883D0B}"/>
              </a:ext>
            </a:extLst>
          </p:cNvPr>
          <p:cNvSpPr txBox="1"/>
          <p:nvPr/>
        </p:nvSpPr>
        <p:spPr>
          <a:xfrm>
            <a:off x="7111586" y="4647133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Calibri" pitchFamily="34" charset="0"/>
              </a:rPr>
              <a:t>04</a:t>
            </a:r>
            <a:endParaRPr lang="ko-KR" altLang="en-US" sz="16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853A920D-5B15-4D27-B620-0E7A82771E90}"/>
              </a:ext>
            </a:extLst>
          </p:cNvPr>
          <p:cNvSpPr/>
          <p:nvPr/>
        </p:nvSpPr>
        <p:spPr>
          <a:xfrm>
            <a:off x="7101552" y="3847191"/>
            <a:ext cx="2078494" cy="575940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직사각형 113">
            <a:extLst>
              <a:ext uri="{FF2B5EF4-FFF2-40B4-BE49-F238E27FC236}">
                <a16:creationId xmlns:a16="http://schemas.microsoft.com/office/drawing/2014/main" id="{25D4083C-E957-4A98-983C-FC762F36B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429" y="3981274"/>
            <a:ext cx="1170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58DE95-AD2B-4BF3-AD52-E3B092004B0B}"/>
              </a:ext>
            </a:extLst>
          </p:cNvPr>
          <p:cNvSpPr txBox="1"/>
          <p:nvPr/>
        </p:nvSpPr>
        <p:spPr>
          <a:xfrm>
            <a:off x="7513076" y="1967810"/>
            <a:ext cx="3445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Simple  PowerPoint Presentation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45D2CA-1504-48DD-BA37-9338D40C4DF6}"/>
              </a:ext>
            </a:extLst>
          </p:cNvPr>
          <p:cNvSpPr txBox="1"/>
          <p:nvPr/>
        </p:nvSpPr>
        <p:spPr>
          <a:xfrm>
            <a:off x="7513076" y="2315743"/>
            <a:ext cx="3445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Simple  PowerPoint Presentation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F7B49-587E-452F-8E6B-2A287B6BFD3D}"/>
              </a:ext>
            </a:extLst>
          </p:cNvPr>
          <p:cNvSpPr txBox="1"/>
          <p:nvPr/>
        </p:nvSpPr>
        <p:spPr>
          <a:xfrm>
            <a:off x="7513076" y="2663677"/>
            <a:ext cx="3445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Simple  PowerPoint Presentation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2C7589A-D996-42A1-8E9C-2E64118103DB}"/>
              </a:ext>
            </a:extLst>
          </p:cNvPr>
          <p:cNvGrpSpPr/>
          <p:nvPr/>
        </p:nvGrpSpPr>
        <p:grpSpPr>
          <a:xfrm>
            <a:off x="7513076" y="545052"/>
            <a:ext cx="4035685" cy="1286652"/>
            <a:chOff x="596176" y="4031204"/>
            <a:chExt cx="2967129" cy="128665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A12A6F-7EB8-448E-9304-9FC821780049}"/>
                </a:ext>
              </a:extLst>
            </p:cNvPr>
            <p:cNvSpPr txBox="1"/>
            <p:nvPr/>
          </p:nvSpPr>
          <p:spPr>
            <a:xfrm>
              <a:off x="596176" y="4302193"/>
              <a:ext cx="296712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631182-F78C-41EF-86ED-027723F75309}"/>
                </a:ext>
              </a:extLst>
            </p:cNvPr>
            <p:cNvSpPr txBox="1"/>
            <p:nvPr/>
          </p:nvSpPr>
          <p:spPr>
            <a:xfrm>
              <a:off x="596176" y="4031204"/>
              <a:ext cx="29671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CA6A7C0-09ED-46B4-B5DC-50FF7049267A}"/>
              </a:ext>
            </a:extLst>
          </p:cNvPr>
          <p:cNvSpPr txBox="1"/>
          <p:nvPr/>
        </p:nvSpPr>
        <p:spPr>
          <a:xfrm>
            <a:off x="2184277" y="545052"/>
            <a:ext cx="2761487" cy="1723549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We Create Quality </a:t>
            </a:r>
          </a:p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Professional PPT Designed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56E62B-C1BF-4462-9315-F32C4DF0F637}"/>
              </a:ext>
            </a:extLst>
          </p:cNvPr>
          <p:cNvGrpSpPr/>
          <p:nvPr/>
        </p:nvGrpSpPr>
        <p:grpSpPr>
          <a:xfrm>
            <a:off x="1145335" y="1764930"/>
            <a:ext cx="4264394" cy="4313485"/>
            <a:chOff x="369152" y="1617134"/>
            <a:chExt cx="3546035" cy="358685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1B3C969-F5CD-4827-A58F-269F6A46822F}"/>
                </a:ext>
              </a:extLst>
            </p:cNvPr>
            <p:cNvGrpSpPr/>
            <p:nvPr/>
          </p:nvGrpSpPr>
          <p:grpSpPr>
            <a:xfrm>
              <a:off x="926950" y="1617134"/>
              <a:ext cx="2049224" cy="852218"/>
              <a:chOff x="926950" y="1617134"/>
              <a:chExt cx="2049224" cy="852218"/>
            </a:xfrm>
          </p:grpSpPr>
          <p:sp>
            <p:nvSpPr>
              <p:cNvPr id="24" name="Rectangle 14">
                <a:extLst>
                  <a:ext uri="{FF2B5EF4-FFF2-40B4-BE49-F238E27FC236}">
                    <a16:creationId xmlns:a16="http://schemas.microsoft.com/office/drawing/2014/main" id="{CB4FABBC-25ED-438B-985D-88E13CBDEAB6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" name="Right Triangle 13">
                <a:extLst>
                  <a:ext uri="{FF2B5EF4-FFF2-40B4-BE49-F238E27FC236}">
                    <a16:creationId xmlns:a16="http://schemas.microsoft.com/office/drawing/2014/main" id="{60B8C0AE-E6E2-4DC6-8B5F-6E52784D3AF7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" name="Rectangle 24">
                <a:extLst>
                  <a:ext uri="{FF2B5EF4-FFF2-40B4-BE49-F238E27FC236}">
                    <a16:creationId xmlns:a16="http://schemas.microsoft.com/office/drawing/2014/main" id="{68A55F60-021F-4263-BFC3-726CFDD201F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0573" y="1797574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37B9AD23-AE54-4578-AB99-DB358387EB9F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28" name="Isosceles Triangle 3">
                <a:extLst>
                  <a:ext uri="{FF2B5EF4-FFF2-40B4-BE49-F238E27FC236}">
                    <a16:creationId xmlns:a16="http://schemas.microsoft.com/office/drawing/2014/main" id="{104FCE50-397B-4226-9C8F-238DB8FCC0B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16513" y="2030577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F8FD2C3-EC89-4AD7-AF4B-B71D57D20145}"/>
                </a:ext>
              </a:extLst>
            </p:cNvPr>
            <p:cNvGrpSpPr/>
            <p:nvPr/>
          </p:nvGrpSpPr>
          <p:grpSpPr>
            <a:xfrm rot="4990866">
              <a:off x="2464466" y="2788531"/>
              <a:ext cx="2049224" cy="852218"/>
              <a:chOff x="926950" y="1617134"/>
              <a:chExt cx="2049224" cy="852218"/>
            </a:xfrm>
          </p:grpSpPr>
          <p:sp>
            <p:nvSpPr>
              <p:cNvPr id="19" name="Rectangle 14">
                <a:extLst>
                  <a:ext uri="{FF2B5EF4-FFF2-40B4-BE49-F238E27FC236}">
                    <a16:creationId xmlns:a16="http://schemas.microsoft.com/office/drawing/2014/main" id="{A85BEF16-057E-4F97-9141-A2B8D53CC83A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Right Triangle 13">
                <a:extLst>
                  <a:ext uri="{FF2B5EF4-FFF2-40B4-BE49-F238E27FC236}">
                    <a16:creationId xmlns:a16="http://schemas.microsoft.com/office/drawing/2014/main" id="{2CE0EA6A-FD73-4EE5-AABA-82B6C259FD90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" name="Rectangle 24">
                <a:extLst>
                  <a:ext uri="{FF2B5EF4-FFF2-40B4-BE49-F238E27FC236}">
                    <a16:creationId xmlns:a16="http://schemas.microsoft.com/office/drawing/2014/main" id="{8780DB7E-F53C-4B96-BDCA-5DA33BD8716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0573" y="1797574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CB4E8CE2-F4B8-4720-AE93-0146494E3F35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" name="Isosceles Triangle 3">
                <a:extLst>
                  <a:ext uri="{FF2B5EF4-FFF2-40B4-BE49-F238E27FC236}">
                    <a16:creationId xmlns:a16="http://schemas.microsoft.com/office/drawing/2014/main" id="{EAEC290E-8394-4D7E-ABDC-5994986A17D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16513" y="2030577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A71AE43-0C5B-440E-98D7-AEAB4B06DCFE}"/>
                </a:ext>
              </a:extLst>
            </p:cNvPr>
            <p:cNvGrpSpPr/>
            <p:nvPr/>
          </p:nvGrpSpPr>
          <p:grpSpPr>
            <a:xfrm rot="10066674">
              <a:off x="1444650" y="4351773"/>
              <a:ext cx="2063339" cy="852218"/>
              <a:chOff x="926950" y="1617134"/>
              <a:chExt cx="2063339" cy="852218"/>
            </a:xfrm>
          </p:grpSpPr>
          <p:sp>
            <p:nvSpPr>
              <p:cNvPr id="14" name="Rectangle 14">
                <a:extLst>
                  <a:ext uri="{FF2B5EF4-FFF2-40B4-BE49-F238E27FC236}">
                    <a16:creationId xmlns:a16="http://schemas.microsoft.com/office/drawing/2014/main" id="{EA6A817B-CC7A-4E99-BD85-E6C3CA26CFF9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Right Triangle 13">
                <a:extLst>
                  <a:ext uri="{FF2B5EF4-FFF2-40B4-BE49-F238E27FC236}">
                    <a16:creationId xmlns:a16="http://schemas.microsoft.com/office/drawing/2014/main" id="{96785B98-B9EA-40E4-B226-9EB56DEE9DEF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Rectangle 24">
                <a:extLst>
                  <a:ext uri="{FF2B5EF4-FFF2-40B4-BE49-F238E27FC236}">
                    <a16:creationId xmlns:a16="http://schemas.microsoft.com/office/drawing/2014/main" id="{15514AE1-DB10-422A-AF2B-073ADA98C7A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7865" y="1808900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Rectangle 41">
                <a:extLst>
                  <a:ext uri="{FF2B5EF4-FFF2-40B4-BE49-F238E27FC236}">
                    <a16:creationId xmlns:a16="http://schemas.microsoft.com/office/drawing/2014/main" id="{0C667663-6329-4F6A-BA3D-C547AC6BA916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" name="Isosceles Triangle 3">
                <a:extLst>
                  <a:ext uri="{FF2B5EF4-FFF2-40B4-BE49-F238E27FC236}">
                    <a16:creationId xmlns:a16="http://schemas.microsoft.com/office/drawing/2014/main" id="{CA48A596-80EB-4247-A1CA-F90E8C26BD3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30628" y="1965414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1E43F54-75F5-4022-ABAC-0F81B350933F}"/>
                </a:ext>
              </a:extLst>
            </p:cNvPr>
            <p:cNvGrpSpPr/>
            <p:nvPr/>
          </p:nvGrpSpPr>
          <p:grpSpPr>
            <a:xfrm rot="15054074">
              <a:off x="-267551" y="3562253"/>
              <a:ext cx="2125623" cy="852218"/>
              <a:chOff x="926950" y="1617134"/>
              <a:chExt cx="2125623" cy="852218"/>
            </a:xfrm>
          </p:grpSpPr>
          <p:sp>
            <p:nvSpPr>
              <p:cNvPr id="9" name="Rectangle 14">
                <a:extLst>
                  <a:ext uri="{FF2B5EF4-FFF2-40B4-BE49-F238E27FC236}">
                    <a16:creationId xmlns:a16="http://schemas.microsoft.com/office/drawing/2014/main" id="{50554F96-1BC8-47E3-814E-9EB950A81771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Right Triangle 13">
                <a:extLst>
                  <a:ext uri="{FF2B5EF4-FFF2-40B4-BE49-F238E27FC236}">
                    <a16:creationId xmlns:a16="http://schemas.microsoft.com/office/drawing/2014/main" id="{71C2F4DE-F64B-4951-BADC-4438A1A9D9D0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" name="Rectangle 24">
                <a:extLst>
                  <a:ext uri="{FF2B5EF4-FFF2-40B4-BE49-F238E27FC236}">
                    <a16:creationId xmlns:a16="http://schemas.microsoft.com/office/drawing/2014/main" id="{345C3B5C-52E4-45B0-A38B-A345E949CB4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7865" y="1808900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" name="Rectangle 41">
                <a:extLst>
                  <a:ext uri="{FF2B5EF4-FFF2-40B4-BE49-F238E27FC236}">
                    <a16:creationId xmlns:a16="http://schemas.microsoft.com/office/drawing/2014/main" id="{BAB1B6A1-122B-4966-A336-F54506FCA2C1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" name="Isosceles Triangle 3">
                <a:extLst>
                  <a:ext uri="{FF2B5EF4-FFF2-40B4-BE49-F238E27FC236}">
                    <a16:creationId xmlns:a16="http://schemas.microsoft.com/office/drawing/2014/main" id="{8B884412-8DFA-4AD7-93D9-519EBE783C9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92912" y="1965188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18A42AEF-66F1-49A7-88C1-E506AB5E80C8}"/>
                </a:ext>
              </a:extLst>
            </p:cNvPr>
            <p:cNvSpPr/>
            <p:nvPr/>
          </p:nvSpPr>
          <p:spPr>
            <a:xfrm rot="18143891">
              <a:off x="423487" y="2403381"/>
              <a:ext cx="531261" cy="531261"/>
            </a:xfrm>
            <a:custGeom>
              <a:avLst/>
              <a:gdLst/>
              <a:ahLst/>
              <a:cxnLst/>
              <a:rect l="l" t="t" r="r" b="b"/>
              <a:pathLst>
                <a:path w="3942192" h="3931865">
                  <a:moveTo>
                    <a:pt x="2826148" y="3448804"/>
                  </a:moveTo>
                  <a:lnTo>
                    <a:pt x="2826148" y="3556804"/>
                  </a:lnTo>
                  <a:lnTo>
                    <a:pt x="3042148" y="3556804"/>
                  </a:lnTo>
                  <a:lnTo>
                    <a:pt x="3042148" y="3448804"/>
                  </a:lnTo>
                  <a:close/>
                  <a:moveTo>
                    <a:pt x="890988" y="3448804"/>
                  </a:moveTo>
                  <a:lnTo>
                    <a:pt x="890988" y="3556804"/>
                  </a:lnTo>
                  <a:lnTo>
                    <a:pt x="1106988" y="3556804"/>
                  </a:lnTo>
                  <a:lnTo>
                    <a:pt x="1106988" y="3448804"/>
                  </a:lnTo>
                  <a:close/>
                  <a:moveTo>
                    <a:pt x="3528192" y="3439467"/>
                  </a:moveTo>
                  <a:lnTo>
                    <a:pt x="3528192" y="3547467"/>
                  </a:lnTo>
                  <a:lnTo>
                    <a:pt x="3744192" y="3547467"/>
                  </a:lnTo>
                  <a:lnTo>
                    <a:pt x="3744192" y="3439467"/>
                  </a:lnTo>
                  <a:close/>
                  <a:moveTo>
                    <a:pt x="198000" y="3439467"/>
                  </a:moveTo>
                  <a:lnTo>
                    <a:pt x="198000" y="3547467"/>
                  </a:lnTo>
                  <a:lnTo>
                    <a:pt x="414000" y="3547467"/>
                  </a:lnTo>
                  <a:lnTo>
                    <a:pt x="414000" y="3439467"/>
                  </a:lnTo>
                  <a:close/>
                  <a:moveTo>
                    <a:pt x="2826148" y="3206154"/>
                  </a:moveTo>
                  <a:lnTo>
                    <a:pt x="2826148" y="3314154"/>
                  </a:lnTo>
                  <a:lnTo>
                    <a:pt x="3042148" y="3314154"/>
                  </a:lnTo>
                  <a:lnTo>
                    <a:pt x="3042148" y="3206154"/>
                  </a:lnTo>
                  <a:close/>
                  <a:moveTo>
                    <a:pt x="890988" y="3206154"/>
                  </a:moveTo>
                  <a:lnTo>
                    <a:pt x="890988" y="3314154"/>
                  </a:lnTo>
                  <a:lnTo>
                    <a:pt x="1106988" y="3314154"/>
                  </a:lnTo>
                  <a:lnTo>
                    <a:pt x="1106988" y="3206154"/>
                  </a:lnTo>
                  <a:close/>
                  <a:moveTo>
                    <a:pt x="3528192" y="3196817"/>
                  </a:moveTo>
                  <a:lnTo>
                    <a:pt x="3528192" y="3304817"/>
                  </a:lnTo>
                  <a:lnTo>
                    <a:pt x="3744192" y="3304817"/>
                  </a:lnTo>
                  <a:lnTo>
                    <a:pt x="3744192" y="3196817"/>
                  </a:lnTo>
                  <a:close/>
                  <a:moveTo>
                    <a:pt x="198000" y="3196817"/>
                  </a:moveTo>
                  <a:lnTo>
                    <a:pt x="198000" y="3304817"/>
                  </a:lnTo>
                  <a:lnTo>
                    <a:pt x="414000" y="3304817"/>
                  </a:lnTo>
                  <a:lnTo>
                    <a:pt x="414000" y="3196817"/>
                  </a:lnTo>
                  <a:close/>
                  <a:moveTo>
                    <a:pt x="2070064" y="3046635"/>
                  </a:moveTo>
                  <a:lnTo>
                    <a:pt x="2070064" y="3154635"/>
                  </a:lnTo>
                  <a:lnTo>
                    <a:pt x="2286064" y="3154635"/>
                  </a:lnTo>
                  <a:lnTo>
                    <a:pt x="2286064" y="3046635"/>
                  </a:lnTo>
                  <a:close/>
                  <a:moveTo>
                    <a:pt x="1638016" y="3037298"/>
                  </a:moveTo>
                  <a:lnTo>
                    <a:pt x="1638016" y="3145298"/>
                  </a:lnTo>
                  <a:lnTo>
                    <a:pt x="1854016" y="3145298"/>
                  </a:lnTo>
                  <a:lnTo>
                    <a:pt x="1854016" y="3037298"/>
                  </a:lnTo>
                  <a:close/>
                  <a:moveTo>
                    <a:pt x="2826148" y="2963504"/>
                  </a:moveTo>
                  <a:lnTo>
                    <a:pt x="2826148" y="3071504"/>
                  </a:lnTo>
                  <a:lnTo>
                    <a:pt x="3042148" y="3071504"/>
                  </a:lnTo>
                  <a:lnTo>
                    <a:pt x="3042148" y="2963504"/>
                  </a:lnTo>
                  <a:close/>
                  <a:moveTo>
                    <a:pt x="890988" y="2963504"/>
                  </a:moveTo>
                  <a:lnTo>
                    <a:pt x="890988" y="3071504"/>
                  </a:lnTo>
                  <a:lnTo>
                    <a:pt x="1106988" y="3071504"/>
                  </a:lnTo>
                  <a:lnTo>
                    <a:pt x="1106988" y="2963504"/>
                  </a:lnTo>
                  <a:close/>
                  <a:moveTo>
                    <a:pt x="3528192" y="2954167"/>
                  </a:moveTo>
                  <a:lnTo>
                    <a:pt x="3528192" y="3062167"/>
                  </a:lnTo>
                  <a:lnTo>
                    <a:pt x="3744192" y="3062167"/>
                  </a:lnTo>
                  <a:lnTo>
                    <a:pt x="3744192" y="2954167"/>
                  </a:lnTo>
                  <a:close/>
                  <a:moveTo>
                    <a:pt x="198000" y="2954167"/>
                  </a:moveTo>
                  <a:lnTo>
                    <a:pt x="198000" y="3062167"/>
                  </a:lnTo>
                  <a:lnTo>
                    <a:pt x="414000" y="3062167"/>
                  </a:lnTo>
                  <a:lnTo>
                    <a:pt x="414000" y="2954167"/>
                  </a:lnTo>
                  <a:close/>
                  <a:moveTo>
                    <a:pt x="2070064" y="2803981"/>
                  </a:moveTo>
                  <a:lnTo>
                    <a:pt x="2070064" y="2911981"/>
                  </a:lnTo>
                  <a:lnTo>
                    <a:pt x="2286064" y="2911981"/>
                  </a:lnTo>
                  <a:lnTo>
                    <a:pt x="2286064" y="2803981"/>
                  </a:lnTo>
                  <a:close/>
                  <a:moveTo>
                    <a:pt x="1638016" y="2794644"/>
                  </a:moveTo>
                  <a:lnTo>
                    <a:pt x="1638016" y="2902644"/>
                  </a:lnTo>
                  <a:lnTo>
                    <a:pt x="1854016" y="2902644"/>
                  </a:lnTo>
                  <a:lnTo>
                    <a:pt x="1854016" y="2794644"/>
                  </a:lnTo>
                  <a:close/>
                  <a:moveTo>
                    <a:pt x="2826148" y="2720854"/>
                  </a:moveTo>
                  <a:lnTo>
                    <a:pt x="2826148" y="2828854"/>
                  </a:lnTo>
                  <a:lnTo>
                    <a:pt x="3042148" y="2828854"/>
                  </a:lnTo>
                  <a:lnTo>
                    <a:pt x="3042148" y="2720854"/>
                  </a:lnTo>
                  <a:close/>
                  <a:moveTo>
                    <a:pt x="890988" y="2720854"/>
                  </a:moveTo>
                  <a:lnTo>
                    <a:pt x="890988" y="2828854"/>
                  </a:lnTo>
                  <a:lnTo>
                    <a:pt x="1106988" y="2828854"/>
                  </a:lnTo>
                  <a:lnTo>
                    <a:pt x="1106988" y="2720854"/>
                  </a:lnTo>
                  <a:close/>
                  <a:moveTo>
                    <a:pt x="3528192" y="2711517"/>
                  </a:moveTo>
                  <a:lnTo>
                    <a:pt x="3528192" y="2819517"/>
                  </a:lnTo>
                  <a:lnTo>
                    <a:pt x="3744192" y="2819517"/>
                  </a:lnTo>
                  <a:lnTo>
                    <a:pt x="3744192" y="2711517"/>
                  </a:lnTo>
                  <a:close/>
                  <a:moveTo>
                    <a:pt x="198000" y="2711517"/>
                  </a:moveTo>
                  <a:lnTo>
                    <a:pt x="198000" y="2819517"/>
                  </a:lnTo>
                  <a:lnTo>
                    <a:pt x="414000" y="2819517"/>
                  </a:lnTo>
                  <a:lnTo>
                    <a:pt x="414000" y="2711517"/>
                  </a:lnTo>
                  <a:close/>
                  <a:moveTo>
                    <a:pt x="2070064" y="2561331"/>
                  </a:moveTo>
                  <a:lnTo>
                    <a:pt x="2070064" y="2669331"/>
                  </a:lnTo>
                  <a:lnTo>
                    <a:pt x="2286064" y="2669331"/>
                  </a:lnTo>
                  <a:lnTo>
                    <a:pt x="2286064" y="2561331"/>
                  </a:lnTo>
                  <a:close/>
                  <a:moveTo>
                    <a:pt x="1638016" y="2551994"/>
                  </a:moveTo>
                  <a:lnTo>
                    <a:pt x="1638016" y="2659994"/>
                  </a:lnTo>
                  <a:lnTo>
                    <a:pt x="1854016" y="2659994"/>
                  </a:lnTo>
                  <a:lnTo>
                    <a:pt x="1854016" y="2551994"/>
                  </a:lnTo>
                  <a:close/>
                  <a:moveTo>
                    <a:pt x="2826148" y="2478204"/>
                  </a:moveTo>
                  <a:lnTo>
                    <a:pt x="2826148" y="2586204"/>
                  </a:lnTo>
                  <a:lnTo>
                    <a:pt x="3042148" y="2586204"/>
                  </a:lnTo>
                  <a:lnTo>
                    <a:pt x="3042148" y="2478204"/>
                  </a:lnTo>
                  <a:close/>
                  <a:moveTo>
                    <a:pt x="890988" y="2478204"/>
                  </a:moveTo>
                  <a:lnTo>
                    <a:pt x="890988" y="2586204"/>
                  </a:lnTo>
                  <a:lnTo>
                    <a:pt x="1106988" y="2586204"/>
                  </a:lnTo>
                  <a:lnTo>
                    <a:pt x="1106988" y="2478204"/>
                  </a:lnTo>
                  <a:close/>
                  <a:moveTo>
                    <a:pt x="3528192" y="2468867"/>
                  </a:moveTo>
                  <a:lnTo>
                    <a:pt x="3528192" y="2576867"/>
                  </a:lnTo>
                  <a:lnTo>
                    <a:pt x="3744192" y="2576867"/>
                  </a:lnTo>
                  <a:lnTo>
                    <a:pt x="3744192" y="2468867"/>
                  </a:lnTo>
                  <a:close/>
                  <a:moveTo>
                    <a:pt x="198000" y="2468867"/>
                  </a:moveTo>
                  <a:lnTo>
                    <a:pt x="198000" y="2576867"/>
                  </a:lnTo>
                  <a:lnTo>
                    <a:pt x="414000" y="2576867"/>
                  </a:lnTo>
                  <a:lnTo>
                    <a:pt x="414000" y="2468867"/>
                  </a:lnTo>
                  <a:close/>
                  <a:moveTo>
                    <a:pt x="2070064" y="2318681"/>
                  </a:moveTo>
                  <a:lnTo>
                    <a:pt x="2070064" y="2426681"/>
                  </a:lnTo>
                  <a:lnTo>
                    <a:pt x="2286064" y="2426681"/>
                  </a:lnTo>
                  <a:lnTo>
                    <a:pt x="2286064" y="2318681"/>
                  </a:lnTo>
                  <a:close/>
                  <a:moveTo>
                    <a:pt x="1638016" y="2309344"/>
                  </a:moveTo>
                  <a:lnTo>
                    <a:pt x="1638016" y="2417344"/>
                  </a:lnTo>
                  <a:lnTo>
                    <a:pt x="1854016" y="2417344"/>
                  </a:lnTo>
                  <a:lnTo>
                    <a:pt x="1854016" y="2309344"/>
                  </a:lnTo>
                  <a:close/>
                  <a:moveTo>
                    <a:pt x="2826148" y="2235554"/>
                  </a:moveTo>
                  <a:lnTo>
                    <a:pt x="2826148" y="2343554"/>
                  </a:lnTo>
                  <a:lnTo>
                    <a:pt x="3042148" y="2343554"/>
                  </a:lnTo>
                  <a:lnTo>
                    <a:pt x="3042148" y="2235554"/>
                  </a:lnTo>
                  <a:close/>
                  <a:moveTo>
                    <a:pt x="890988" y="2235554"/>
                  </a:moveTo>
                  <a:lnTo>
                    <a:pt x="890988" y="2343554"/>
                  </a:lnTo>
                  <a:lnTo>
                    <a:pt x="1106988" y="2343554"/>
                  </a:lnTo>
                  <a:lnTo>
                    <a:pt x="1106988" y="2235554"/>
                  </a:lnTo>
                  <a:close/>
                  <a:moveTo>
                    <a:pt x="3528192" y="2226217"/>
                  </a:moveTo>
                  <a:lnTo>
                    <a:pt x="3528192" y="2334217"/>
                  </a:lnTo>
                  <a:lnTo>
                    <a:pt x="3744192" y="2334217"/>
                  </a:lnTo>
                  <a:lnTo>
                    <a:pt x="3744192" y="2226217"/>
                  </a:lnTo>
                  <a:close/>
                  <a:moveTo>
                    <a:pt x="198000" y="2226217"/>
                  </a:moveTo>
                  <a:lnTo>
                    <a:pt x="198000" y="2334217"/>
                  </a:lnTo>
                  <a:lnTo>
                    <a:pt x="414000" y="2334217"/>
                  </a:lnTo>
                  <a:lnTo>
                    <a:pt x="414000" y="2226217"/>
                  </a:lnTo>
                  <a:close/>
                  <a:moveTo>
                    <a:pt x="2070064" y="2076031"/>
                  </a:moveTo>
                  <a:lnTo>
                    <a:pt x="2070064" y="2184031"/>
                  </a:lnTo>
                  <a:lnTo>
                    <a:pt x="2286064" y="2184031"/>
                  </a:lnTo>
                  <a:lnTo>
                    <a:pt x="2286064" y="2076031"/>
                  </a:lnTo>
                  <a:close/>
                  <a:moveTo>
                    <a:pt x="1638016" y="2066694"/>
                  </a:moveTo>
                  <a:lnTo>
                    <a:pt x="1638016" y="2174694"/>
                  </a:lnTo>
                  <a:lnTo>
                    <a:pt x="1854016" y="2174694"/>
                  </a:lnTo>
                  <a:lnTo>
                    <a:pt x="1854016" y="2066694"/>
                  </a:lnTo>
                  <a:close/>
                  <a:moveTo>
                    <a:pt x="2826148" y="1992904"/>
                  </a:moveTo>
                  <a:lnTo>
                    <a:pt x="2826148" y="2100904"/>
                  </a:lnTo>
                  <a:lnTo>
                    <a:pt x="3042148" y="2100904"/>
                  </a:lnTo>
                  <a:lnTo>
                    <a:pt x="3042148" y="1992904"/>
                  </a:lnTo>
                  <a:close/>
                  <a:moveTo>
                    <a:pt x="890988" y="1992904"/>
                  </a:moveTo>
                  <a:lnTo>
                    <a:pt x="890988" y="2100904"/>
                  </a:lnTo>
                  <a:lnTo>
                    <a:pt x="1106988" y="2100904"/>
                  </a:lnTo>
                  <a:lnTo>
                    <a:pt x="1106988" y="1992904"/>
                  </a:lnTo>
                  <a:close/>
                  <a:moveTo>
                    <a:pt x="3528192" y="1983567"/>
                  </a:moveTo>
                  <a:lnTo>
                    <a:pt x="3528192" y="2091567"/>
                  </a:lnTo>
                  <a:lnTo>
                    <a:pt x="3744192" y="2091567"/>
                  </a:lnTo>
                  <a:lnTo>
                    <a:pt x="3744192" y="1983567"/>
                  </a:lnTo>
                  <a:close/>
                  <a:moveTo>
                    <a:pt x="198000" y="1983567"/>
                  </a:moveTo>
                  <a:lnTo>
                    <a:pt x="198000" y="2091567"/>
                  </a:lnTo>
                  <a:lnTo>
                    <a:pt x="414000" y="2091567"/>
                  </a:lnTo>
                  <a:lnTo>
                    <a:pt x="414000" y="1983567"/>
                  </a:lnTo>
                  <a:close/>
                  <a:moveTo>
                    <a:pt x="2070064" y="1833381"/>
                  </a:moveTo>
                  <a:lnTo>
                    <a:pt x="2070064" y="1941381"/>
                  </a:lnTo>
                  <a:lnTo>
                    <a:pt x="2286064" y="1941381"/>
                  </a:lnTo>
                  <a:lnTo>
                    <a:pt x="2286064" y="1833381"/>
                  </a:lnTo>
                  <a:close/>
                  <a:moveTo>
                    <a:pt x="1638016" y="1824044"/>
                  </a:moveTo>
                  <a:lnTo>
                    <a:pt x="1638016" y="1932044"/>
                  </a:lnTo>
                  <a:lnTo>
                    <a:pt x="1854016" y="1932044"/>
                  </a:lnTo>
                  <a:lnTo>
                    <a:pt x="1854016" y="1824044"/>
                  </a:lnTo>
                  <a:close/>
                  <a:moveTo>
                    <a:pt x="2826148" y="1750254"/>
                  </a:moveTo>
                  <a:lnTo>
                    <a:pt x="2826148" y="1858254"/>
                  </a:lnTo>
                  <a:lnTo>
                    <a:pt x="3042148" y="1858254"/>
                  </a:lnTo>
                  <a:lnTo>
                    <a:pt x="3042148" y="1750254"/>
                  </a:lnTo>
                  <a:close/>
                  <a:moveTo>
                    <a:pt x="890988" y="1750254"/>
                  </a:moveTo>
                  <a:lnTo>
                    <a:pt x="890988" y="1858254"/>
                  </a:lnTo>
                  <a:lnTo>
                    <a:pt x="1106988" y="1858254"/>
                  </a:lnTo>
                  <a:lnTo>
                    <a:pt x="1106988" y="1750254"/>
                  </a:lnTo>
                  <a:close/>
                  <a:moveTo>
                    <a:pt x="3528192" y="1740917"/>
                  </a:moveTo>
                  <a:lnTo>
                    <a:pt x="3528192" y="1848917"/>
                  </a:lnTo>
                  <a:lnTo>
                    <a:pt x="3744192" y="1848917"/>
                  </a:lnTo>
                  <a:lnTo>
                    <a:pt x="3744192" y="1740917"/>
                  </a:lnTo>
                  <a:close/>
                  <a:moveTo>
                    <a:pt x="198000" y="1740917"/>
                  </a:moveTo>
                  <a:lnTo>
                    <a:pt x="198000" y="1848917"/>
                  </a:lnTo>
                  <a:lnTo>
                    <a:pt x="414000" y="1848917"/>
                  </a:lnTo>
                  <a:lnTo>
                    <a:pt x="414000" y="1740917"/>
                  </a:lnTo>
                  <a:close/>
                  <a:moveTo>
                    <a:pt x="2070064" y="1590731"/>
                  </a:moveTo>
                  <a:lnTo>
                    <a:pt x="2070064" y="1698731"/>
                  </a:lnTo>
                  <a:lnTo>
                    <a:pt x="2286064" y="1698731"/>
                  </a:lnTo>
                  <a:lnTo>
                    <a:pt x="2286064" y="1590731"/>
                  </a:lnTo>
                  <a:close/>
                  <a:moveTo>
                    <a:pt x="1638016" y="1581394"/>
                  </a:moveTo>
                  <a:lnTo>
                    <a:pt x="1638016" y="1689394"/>
                  </a:lnTo>
                  <a:lnTo>
                    <a:pt x="1854016" y="1689394"/>
                  </a:lnTo>
                  <a:lnTo>
                    <a:pt x="1854016" y="1581394"/>
                  </a:lnTo>
                  <a:close/>
                  <a:moveTo>
                    <a:pt x="3330192" y="1507604"/>
                  </a:moveTo>
                  <a:lnTo>
                    <a:pt x="3942192" y="1507604"/>
                  </a:lnTo>
                  <a:lnTo>
                    <a:pt x="3942192" y="3931865"/>
                  </a:lnTo>
                  <a:lnTo>
                    <a:pt x="3330192" y="3931865"/>
                  </a:lnTo>
                  <a:close/>
                  <a:moveTo>
                    <a:pt x="2826148" y="1507604"/>
                  </a:moveTo>
                  <a:lnTo>
                    <a:pt x="2826148" y="1615604"/>
                  </a:lnTo>
                  <a:lnTo>
                    <a:pt x="3042148" y="1615604"/>
                  </a:lnTo>
                  <a:lnTo>
                    <a:pt x="3042148" y="1507604"/>
                  </a:lnTo>
                  <a:close/>
                  <a:moveTo>
                    <a:pt x="890988" y="1507604"/>
                  </a:moveTo>
                  <a:lnTo>
                    <a:pt x="890988" y="1615604"/>
                  </a:lnTo>
                  <a:lnTo>
                    <a:pt x="1106988" y="1615604"/>
                  </a:lnTo>
                  <a:lnTo>
                    <a:pt x="1106988" y="1507604"/>
                  </a:lnTo>
                  <a:close/>
                  <a:moveTo>
                    <a:pt x="0" y="1507604"/>
                  </a:moveTo>
                  <a:lnTo>
                    <a:pt x="612000" y="1507604"/>
                  </a:lnTo>
                  <a:lnTo>
                    <a:pt x="612000" y="3931865"/>
                  </a:lnTo>
                  <a:lnTo>
                    <a:pt x="0" y="3931865"/>
                  </a:lnTo>
                  <a:close/>
                  <a:moveTo>
                    <a:pt x="2070064" y="1348081"/>
                  </a:moveTo>
                  <a:lnTo>
                    <a:pt x="2070064" y="1456081"/>
                  </a:lnTo>
                  <a:lnTo>
                    <a:pt x="2286064" y="1456081"/>
                  </a:lnTo>
                  <a:lnTo>
                    <a:pt x="2286064" y="1348081"/>
                  </a:lnTo>
                  <a:close/>
                  <a:moveTo>
                    <a:pt x="1638016" y="1338744"/>
                  </a:moveTo>
                  <a:lnTo>
                    <a:pt x="1638016" y="1446744"/>
                  </a:lnTo>
                  <a:lnTo>
                    <a:pt x="1854016" y="1446744"/>
                  </a:lnTo>
                  <a:lnTo>
                    <a:pt x="1854016" y="1338744"/>
                  </a:lnTo>
                  <a:close/>
                  <a:moveTo>
                    <a:pt x="2628148" y="1267865"/>
                  </a:moveTo>
                  <a:lnTo>
                    <a:pt x="3240148" y="1267865"/>
                  </a:lnTo>
                  <a:lnTo>
                    <a:pt x="3240148" y="3931865"/>
                  </a:lnTo>
                  <a:lnTo>
                    <a:pt x="2628148" y="3931865"/>
                  </a:lnTo>
                  <a:close/>
                  <a:moveTo>
                    <a:pt x="692988" y="1267865"/>
                  </a:moveTo>
                  <a:lnTo>
                    <a:pt x="1304988" y="1267865"/>
                  </a:lnTo>
                  <a:lnTo>
                    <a:pt x="1304988" y="3931865"/>
                  </a:lnTo>
                  <a:lnTo>
                    <a:pt x="692988" y="3931865"/>
                  </a:lnTo>
                  <a:close/>
                  <a:moveTo>
                    <a:pt x="2070064" y="1105431"/>
                  </a:moveTo>
                  <a:lnTo>
                    <a:pt x="2070064" y="1213431"/>
                  </a:lnTo>
                  <a:lnTo>
                    <a:pt x="2286064" y="1213431"/>
                  </a:lnTo>
                  <a:lnTo>
                    <a:pt x="2286064" y="1105431"/>
                  </a:lnTo>
                  <a:close/>
                  <a:moveTo>
                    <a:pt x="1638016" y="1096094"/>
                  </a:moveTo>
                  <a:lnTo>
                    <a:pt x="1638016" y="1204094"/>
                  </a:lnTo>
                  <a:lnTo>
                    <a:pt x="1854016" y="1204094"/>
                  </a:lnTo>
                  <a:lnTo>
                    <a:pt x="1854016" y="1096094"/>
                  </a:lnTo>
                  <a:close/>
                  <a:moveTo>
                    <a:pt x="2070064" y="862781"/>
                  </a:moveTo>
                  <a:lnTo>
                    <a:pt x="2070064" y="970781"/>
                  </a:lnTo>
                  <a:lnTo>
                    <a:pt x="2286064" y="970781"/>
                  </a:lnTo>
                  <a:lnTo>
                    <a:pt x="2286064" y="862781"/>
                  </a:lnTo>
                  <a:close/>
                  <a:moveTo>
                    <a:pt x="1638016" y="853444"/>
                  </a:moveTo>
                  <a:lnTo>
                    <a:pt x="1638016" y="961444"/>
                  </a:lnTo>
                  <a:lnTo>
                    <a:pt x="1854016" y="961444"/>
                  </a:lnTo>
                  <a:lnTo>
                    <a:pt x="1854016" y="853444"/>
                  </a:lnTo>
                  <a:close/>
                  <a:moveTo>
                    <a:pt x="1883174" y="0"/>
                  </a:moveTo>
                  <a:lnTo>
                    <a:pt x="2040907" y="0"/>
                  </a:lnTo>
                  <a:lnTo>
                    <a:pt x="2040907" y="355600"/>
                  </a:lnTo>
                  <a:lnTo>
                    <a:pt x="2178064" y="355600"/>
                  </a:lnTo>
                  <a:lnTo>
                    <a:pt x="2178064" y="596007"/>
                  </a:lnTo>
                  <a:lnTo>
                    <a:pt x="2538104" y="596007"/>
                  </a:lnTo>
                  <a:lnTo>
                    <a:pt x="2538104" y="3931865"/>
                  </a:lnTo>
                  <a:lnTo>
                    <a:pt x="2142040" y="3931865"/>
                  </a:lnTo>
                  <a:lnTo>
                    <a:pt x="2142040" y="3291036"/>
                  </a:lnTo>
                  <a:lnTo>
                    <a:pt x="1782040" y="3291036"/>
                  </a:lnTo>
                  <a:lnTo>
                    <a:pt x="1782040" y="3931865"/>
                  </a:lnTo>
                  <a:lnTo>
                    <a:pt x="1385976" y="3931865"/>
                  </a:lnTo>
                  <a:lnTo>
                    <a:pt x="1385976" y="596007"/>
                  </a:lnTo>
                  <a:lnTo>
                    <a:pt x="1746016" y="596007"/>
                  </a:lnTo>
                  <a:lnTo>
                    <a:pt x="1746016" y="355600"/>
                  </a:lnTo>
                  <a:lnTo>
                    <a:pt x="1883174" y="3556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80E77FE-425C-4AAB-A2B4-5F426671528A}"/>
              </a:ext>
            </a:extLst>
          </p:cNvPr>
          <p:cNvGrpSpPr/>
          <p:nvPr/>
        </p:nvGrpSpPr>
        <p:grpSpPr>
          <a:xfrm>
            <a:off x="1670545" y="2442303"/>
            <a:ext cx="3028217" cy="3026664"/>
            <a:chOff x="4574848" y="1897856"/>
            <a:chExt cx="3028217" cy="3026664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55E36A3-709E-4C68-8E55-690EF0C4DE62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82B0F58-FF83-478D-84EE-12D300616671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FBFB6EB-BACB-4736-B6B2-C84B99B48B26}"/>
              </a:ext>
            </a:extLst>
          </p:cNvPr>
          <p:cNvSpPr/>
          <p:nvPr/>
        </p:nvSpPr>
        <p:spPr>
          <a:xfrm flipH="1">
            <a:off x="-22095" y="2268308"/>
            <a:ext cx="7846767" cy="3226867"/>
          </a:xfrm>
          <a:custGeom>
            <a:avLst/>
            <a:gdLst>
              <a:gd name="connsiteX0" fmla="*/ 9161417 w 9161417"/>
              <a:gd name="connsiteY0" fmla="*/ 2499360 h 2499360"/>
              <a:gd name="connsiteX1" fmla="*/ 8177348 w 9161417"/>
              <a:gd name="connsiteY1" fmla="*/ 2499360 h 2499360"/>
              <a:gd name="connsiteX2" fmla="*/ 6766560 w 9161417"/>
              <a:gd name="connsiteY2" fmla="*/ 1018903 h 2499360"/>
              <a:gd name="connsiteX3" fmla="*/ 5547360 w 9161417"/>
              <a:gd name="connsiteY3" fmla="*/ 2090057 h 2499360"/>
              <a:gd name="connsiteX4" fmla="*/ 3866606 w 9161417"/>
              <a:gd name="connsiteY4" fmla="*/ 322217 h 2499360"/>
              <a:gd name="connsiteX5" fmla="*/ 2368731 w 9161417"/>
              <a:gd name="connsiteY5" fmla="*/ 1550126 h 2499360"/>
              <a:gd name="connsiteX6" fmla="*/ 0 w 9161417"/>
              <a:gd name="connsiteY6" fmla="*/ 0 h 249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417" h="2499360">
                <a:moveTo>
                  <a:pt x="9161417" y="2499360"/>
                </a:moveTo>
                <a:lnTo>
                  <a:pt x="8177348" y="2499360"/>
                </a:lnTo>
                <a:lnTo>
                  <a:pt x="6766560" y="1018903"/>
                </a:lnTo>
                <a:lnTo>
                  <a:pt x="5547360" y="2090057"/>
                </a:lnTo>
                <a:lnTo>
                  <a:pt x="3866606" y="322217"/>
                </a:lnTo>
                <a:lnTo>
                  <a:pt x="2368731" y="1550126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chemeClr val="accent3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0081677-963F-49D7-967F-B8F2B1341045}"/>
              </a:ext>
            </a:extLst>
          </p:cNvPr>
          <p:cNvGrpSpPr/>
          <p:nvPr/>
        </p:nvGrpSpPr>
        <p:grpSpPr>
          <a:xfrm>
            <a:off x="1727412" y="4636983"/>
            <a:ext cx="651793" cy="658711"/>
            <a:chOff x="8299269" y="3664290"/>
            <a:chExt cx="835868" cy="844740"/>
          </a:xfrm>
          <a:solidFill>
            <a:schemeClr val="accent3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6E810F1-68DD-4B84-8896-50D6E78FBD0D}"/>
                </a:ext>
              </a:extLst>
            </p:cNvPr>
            <p:cNvSpPr/>
            <p:nvPr/>
          </p:nvSpPr>
          <p:spPr>
            <a:xfrm>
              <a:off x="8299269" y="3667887"/>
              <a:ext cx="362826" cy="3628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58F9A9D-D51A-44E2-854A-0C2F176B1B4D}"/>
                </a:ext>
              </a:extLst>
            </p:cNvPr>
            <p:cNvSpPr/>
            <p:nvPr/>
          </p:nvSpPr>
          <p:spPr>
            <a:xfrm>
              <a:off x="8772311" y="3664290"/>
              <a:ext cx="362826" cy="3628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158F2EB-1DB0-4F3F-800D-5CBCFFC80D63}"/>
                </a:ext>
              </a:extLst>
            </p:cNvPr>
            <p:cNvSpPr/>
            <p:nvPr/>
          </p:nvSpPr>
          <p:spPr>
            <a:xfrm>
              <a:off x="8299269" y="4146204"/>
              <a:ext cx="362826" cy="3628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E0B8E92-4B99-4CEE-871D-A91185304312}"/>
                </a:ext>
              </a:extLst>
            </p:cNvPr>
            <p:cNvSpPr/>
            <p:nvPr/>
          </p:nvSpPr>
          <p:spPr>
            <a:xfrm>
              <a:off x="8772311" y="4146204"/>
              <a:ext cx="362826" cy="3628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5CA187E-2C31-4FE3-90E0-CA0394F5341E}"/>
              </a:ext>
            </a:extLst>
          </p:cNvPr>
          <p:cNvGrpSpPr/>
          <p:nvPr/>
        </p:nvGrpSpPr>
        <p:grpSpPr>
          <a:xfrm>
            <a:off x="4264839" y="3754226"/>
            <a:ext cx="651793" cy="658711"/>
            <a:chOff x="8299269" y="3664290"/>
            <a:chExt cx="835868" cy="844740"/>
          </a:xfrm>
          <a:solidFill>
            <a:schemeClr val="accent3"/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CD7474-BA6C-4E27-BDF6-E7DE3A48B8C1}"/>
                </a:ext>
              </a:extLst>
            </p:cNvPr>
            <p:cNvSpPr/>
            <p:nvPr/>
          </p:nvSpPr>
          <p:spPr>
            <a:xfrm>
              <a:off x="8299269" y="3667887"/>
              <a:ext cx="362826" cy="3628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A61E9CC-6A34-40D5-BBCC-D947849FE9FD}"/>
                </a:ext>
              </a:extLst>
            </p:cNvPr>
            <p:cNvSpPr/>
            <p:nvPr/>
          </p:nvSpPr>
          <p:spPr>
            <a:xfrm>
              <a:off x="8772311" y="3664290"/>
              <a:ext cx="362826" cy="3628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F12B855-218D-45BF-A6DB-C83715348F7C}"/>
                </a:ext>
              </a:extLst>
            </p:cNvPr>
            <p:cNvSpPr/>
            <p:nvPr/>
          </p:nvSpPr>
          <p:spPr>
            <a:xfrm>
              <a:off x="8299269" y="4146204"/>
              <a:ext cx="362826" cy="3628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745404E-2054-44A2-942A-242D5D47BA32}"/>
                </a:ext>
              </a:extLst>
            </p:cNvPr>
            <p:cNvSpPr/>
            <p:nvPr/>
          </p:nvSpPr>
          <p:spPr>
            <a:xfrm>
              <a:off x="8772311" y="4146204"/>
              <a:ext cx="362826" cy="3628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Diamond 43">
            <a:extLst>
              <a:ext uri="{FF2B5EF4-FFF2-40B4-BE49-F238E27FC236}">
                <a16:creationId xmlns:a16="http://schemas.microsoft.com/office/drawing/2014/main" id="{7E09E1AB-F645-4384-A57D-3020AA69D802}"/>
              </a:ext>
            </a:extLst>
          </p:cNvPr>
          <p:cNvSpPr/>
          <p:nvPr/>
        </p:nvSpPr>
        <p:spPr>
          <a:xfrm>
            <a:off x="9122714" y="4026391"/>
            <a:ext cx="767150" cy="767148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CE74CE09-AE06-496E-954D-5A40AFBAC88C}"/>
              </a:ext>
            </a:extLst>
          </p:cNvPr>
          <p:cNvSpPr/>
          <p:nvPr/>
        </p:nvSpPr>
        <p:spPr>
          <a:xfrm>
            <a:off x="6529846" y="4026391"/>
            <a:ext cx="767150" cy="767148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cs typeface="Arial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7468347-2848-4ED1-AA20-3B4B1E1F04D8}"/>
              </a:ext>
            </a:extLst>
          </p:cNvPr>
          <p:cNvGrpSpPr/>
          <p:nvPr/>
        </p:nvGrpSpPr>
        <p:grpSpPr>
          <a:xfrm>
            <a:off x="7296995" y="3962047"/>
            <a:ext cx="1779623" cy="1080504"/>
            <a:chOff x="3131840" y="2220255"/>
            <a:chExt cx="3096344" cy="108050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DB8510E-2334-4C88-86F0-CFB8ACBB9988}"/>
                </a:ext>
              </a:extLst>
            </p:cNvPr>
            <p:cNvSpPr txBox="1"/>
            <p:nvPr/>
          </p:nvSpPr>
          <p:spPr>
            <a:xfrm>
              <a:off x="3131840" y="2220255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B3ED9FE-D207-4712-8B11-1CB445C51180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C48CA67-1A02-48AD-B700-DBB53192453A}"/>
              </a:ext>
            </a:extLst>
          </p:cNvPr>
          <p:cNvGrpSpPr/>
          <p:nvPr/>
        </p:nvGrpSpPr>
        <p:grpSpPr>
          <a:xfrm>
            <a:off x="9889863" y="3962047"/>
            <a:ext cx="1779623" cy="1080504"/>
            <a:chOff x="3131840" y="2220255"/>
            <a:chExt cx="3096344" cy="108050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2106E0B-EEB5-4587-AD53-CBDBFC72F093}"/>
                </a:ext>
              </a:extLst>
            </p:cNvPr>
            <p:cNvSpPr txBox="1"/>
            <p:nvPr/>
          </p:nvSpPr>
          <p:spPr>
            <a:xfrm>
              <a:off x="3131840" y="2220255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BDF7E8C-7BA8-4DA1-95A8-629429317B06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sp>
        <p:nvSpPr>
          <p:cNvPr id="52" name="Diamond 51">
            <a:extLst>
              <a:ext uri="{FF2B5EF4-FFF2-40B4-BE49-F238E27FC236}">
                <a16:creationId xmlns:a16="http://schemas.microsoft.com/office/drawing/2014/main" id="{8B97EA14-3005-4142-AD9A-6A8BD82C037D}"/>
              </a:ext>
            </a:extLst>
          </p:cNvPr>
          <p:cNvSpPr/>
          <p:nvPr/>
        </p:nvSpPr>
        <p:spPr>
          <a:xfrm>
            <a:off x="9122714" y="5286763"/>
            <a:ext cx="767150" cy="767148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53" name="Diamond 52">
            <a:extLst>
              <a:ext uri="{FF2B5EF4-FFF2-40B4-BE49-F238E27FC236}">
                <a16:creationId xmlns:a16="http://schemas.microsoft.com/office/drawing/2014/main" id="{6854B2C6-9CD0-4B3D-922A-98EC998A2177}"/>
              </a:ext>
            </a:extLst>
          </p:cNvPr>
          <p:cNvSpPr/>
          <p:nvPr/>
        </p:nvSpPr>
        <p:spPr>
          <a:xfrm>
            <a:off x="6529846" y="5286763"/>
            <a:ext cx="767150" cy="767148"/>
          </a:xfrm>
          <a:prstGeom prst="diamond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B6EDC96-7EBD-4A49-817B-866C18EC85C6}"/>
              </a:ext>
            </a:extLst>
          </p:cNvPr>
          <p:cNvGrpSpPr/>
          <p:nvPr/>
        </p:nvGrpSpPr>
        <p:grpSpPr>
          <a:xfrm>
            <a:off x="7296995" y="5222418"/>
            <a:ext cx="1779623" cy="1080504"/>
            <a:chOff x="3131840" y="2220255"/>
            <a:chExt cx="3096344" cy="108050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B082BFB-A7EF-4D89-A81F-9C04477DEBA7}"/>
                </a:ext>
              </a:extLst>
            </p:cNvPr>
            <p:cNvSpPr txBox="1"/>
            <p:nvPr/>
          </p:nvSpPr>
          <p:spPr>
            <a:xfrm>
              <a:off x="3131840" y="2220255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1A1865B-FA99-405F-8882-7F4D82A98478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93AD174-FD84-4303-B1DF-B4C9C67B5F41}"/>
              </a:ext>
            </a:extLst>
          </p:cNvPr>
          <p:cNvGrpSpPr/>
          <p:nvPr/>
        </p:nvGrpSpPr>
        <p:grpSpPr>
          <a:xfrm>
            <a:off x="9889863" y="5222418"/>
            <a:ext cx="1779623" cy="1080504"/>
            <a:chOff x="3131840" y="2220255"/>
            <a:chExt cx="3096344" cy="108050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748EC45-3ED7-4523-B82E-A5D2E9CF4B5D}"/>
                </a:ext>
              </a:extLst>
            </p:cNvPr>
            <p:cNvSpPr txBox="1"/>
            <p:nvPr/>
          </p:nvSpPr>
          <p:spPr>
            <a:xfrm>
              <a:off x="3131840" y="2220255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5BEF8EC-AE0A-4B2A-BFFA-3B3D06ACA21A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sp>
        <p:nvSpPr>
          <p:cNvPr id="60" name="Round Same Side Corner Rectangle 11">
            <a:extLst>
              <a:ext uri="{FF2B5EF4-FFF2-40B4-BE49-F238E27FC236}">
                <a16:creationId xmlns:a16="http://schemas.microsoft.com/office/drawing/2014/main" id="{69AF3FB1-303A-4CFC-A5F4-C6454139D4A4}"/>
              </a:ext>
            </a:extLst>
          </p:cNvPr>
          <p:cNvSpPr>
            <a:spLocks noChangeAspect="1"/>
          </p:cNvSpPr>
          <p:nvPr/>
        </p:nvSpPr>
        <p:spPr>
          <a:xfrm>
            <a:off x="6769313" y="5524030"/>
            <a:ext cx="288218" cy="292616"/>
          </a:xfrm>
          <a:custGeom>
            <a:avLst/>
            <a:gdLst/>
            <a:ahLst/>
            <a:cxnLst/>
            <a:rect l="l" t="t" r="r" b="b"/>
            <a:pathLst>
              <a:path w="3746212" h="3803392">
                <a:moveTo>
                  <a:pt x="1805718" y="1770898"/>
                </a:moveTo>
                <a:lnTo>
                  <a:pt x="1881311" y="1770898"/>
                </a:lnTo>
                <a:cubicBezTo>
                  <a:pt x="1923060" y="1770898"/>
                  <a:pt x="1956904" y="1804742"/>
                  <a:pt x="1956904" y="1846490"/>
                </a:cubicBezTo>
                <a:cubicBezTo>
                  <a:pt x="1956904" y="1888239"/>
                  <a:pt x="1923060" y="1922083"/>
                  <a:pt x="1881311" y="1922083"/>
                </a:cubicBezTo>
                <a:lnTo>
                  <a:pt x="1805718" y="1922083"/>
                </a:lnTo>
                <a:close/>
                <a:moveTo>
                  <a:pt x="1343303" y="1695515"/>
                </a:moveTo>
                <a:cubicBezTo>
                  <a:pt x="1329134" y="1694905"/>
                  <a:pt x="1314741" y="1695561"/>
                  <a:pt x="1300261" y="1697572"/>
                </a:cubicBezTo>
                <a:cubicBezTo>
                  <a:pt x="1184424" y="1713656"/>
                  <a:pt x="1097520" y="1811650"/>
                  <a:pt x="1095397" y="1928579"/>
                </a:cubicBezTo>
                <a:cubicBezTo>
                  <a:pt x="1093274" y="2045508"/>
                  <a:pt x="1176562" y="2146592"/>
                  <a:pt x="1291739" y="2166871"/>
                </a:cubicBezTo>
                <a:cubicBezTo>
                  <a:pt x="1406916" y="2187150"/>
                  <a:pt x="1519721" y="2120593"/>
                  <a:pt x="1557663" y="2009970"/>
                </a:cubicBezTo>
                <a:lnTo>
                  <a:pt x="1424986" y="1964463"/>
                </a:lnTo>
                <a:cubicBezTo>
                  <a:pt x="1409445" y="2009774"/>
                  <a:pt x="1363239" y="2037036"/>
                  <a:pt x="1316063" y="2028730"/>
                </a:cubicBezTo>
                <a:cubicBezTo>
                  <a:pt x="1268886" y="2020423"/>
                  <a:pt x="1234771" y="1979019"/>
                  <a:pt x="1235641" y="1931125"/>
                </a:cubicBezTo>
                <a:cubicBezTo>
                  <a:pt x="1236510" y="1883231"/>
                  <a:pt x="1272106" y="1843093"/>
                  <a:pt x="1319553" y="1836505"/>
                </a:cubicBezTo>
                <a:cubicBezTo>
                  <a:pt x="1367000" y="1829917"/>
                  <a:pt x="1412184" y="1858839"/>
                  <a:pt x="1426070" y="1904684"/>
                </a:cubicBezTo>
                <a:lnTo>
                  <a:pt x="1560313" y="1864024"/>
                </a:lnTo>
                <a:cubicBezTo>
                  <a:pt x="1530651" y="1766088"/>
                  <a:pt x="1442483" y="1699786"/>
                  <a:pt x="1343303" y="1695515"/>
                </a:cubicBezTo>
                <a:close/>
                <a:moveTo>
                  <a:pt x="2185615" y="1695314"/>
                </a:moveTo>
                <a:lnTo>
                  <a:pt x="2185615" y="1932918"/>
                </a:lnTo>
                <a:lnTo>
                  <a:pt x="2185783" y="1932918"/>
                </a:lnTo>
                <a:cubicBezTo>
                  <a:pt x="2187160" y="2017080"/>
                  <a:pt x="2231558" y="2094609"/>
                  <a:pt x="2303144" y="2137304"/>
                </a:cubicBezTo>
                <a:cubicBezTo>
                  <a:pt x="2376613" y="2181122"/>
                  <a:pt x="2467487" y="2181548"/>
                  <a:pt x="2541350" y="2138420"/>
                </a:cubicBezTo>
                <a:cubicBezTo>
                  <a:pt x="2613953" y="2096028"/>
                  <a:pt x="2659209" y="2017927"/>
                  <a:pt x="2660625" y="1932918"/>
                </a:cubicBezTo>
                <a:lnTo>
                  <a:pt x="2660770" y="1932918"/>
                </a:lnTo>
                <a:lnTo>
                  <a:pt x="2660770" y="1928491"/>
                </a:lnTo>
                <a:lnTo>
                  <a:pt x="2660770" y="1695314"/>
                </a:lnTo>
                <a:lnTo>
                  <a:pt x="2531183" y="1695314"/>
                </a:lnTo>
                <a:lnTo>
                  <a:pt x="2531183" y="1928491"/>
                </a:lnTo>
                <a:lnTo>
                  <a:pt x="2531063" y="1928491"/>
                </a:lnTo>
                <a:cubicBezTo>
                  <a:pt x="2531063" y="1967864"/>
                  <a:pt x="2510377" y="2004226"/>
                  <a:pt x="2476841" y="2023808"/>
                </a:cubicBezTo>
                <a:cubicBezTo>
                  <a:pt x="2443304" y="2043389"/>
                  <a:pt x="2402044" y="2043196"/>
                  <a:pt x="2368686" y="2023301"/>
                </a:cubicBezTo>
                <a:cubicBezTo>
                  <a:pt x="2335327" y="2003405"/>
                  <a:pt x="2314972" y="1966851"/>
                  <a:pt x="2315328" y="1927480"/>
                </a:cubicBezTo>
                <a:lnTo>
                  <a:pt x="2315203" y="1927479"/>
                </a:lnTo>
                <a:lnTo>
                  <a:pt x="2315203" y="1695314"/>
                </a:lnTo>
                <a:close/>
                <a:moveTo>
                  <a:pt x="1805719" y="1695314"/>
                </a:moveTo>
                <a:lnTo>
                  <a:pt x="1805719" y="1695315"/>
                </a:lnTo>
                <a:lnTo>
                  <a:pt x="1676117" y="1695315"/>
                </a:lnTo>
                <a:lnTo>
                  <a:pt x="1676117" y="2170470"/>
                </a:lnTo>
                <a:lnTo>
                  <a:pt x="1805719" y="2170470"/>
                </a:lnTo>
                <a:lnTo>
                  <a:pt x="1805719" y="1997667"/>
                </a:lnTo>
                <a:lnTo>
                  <a:pt x="1942866" y="1997667"/>
                </a:lnTo>
                <a:cubicBezTo>
                  <a:pt x="2018609" y="1997667"/>
                  <a:pt x="2080012" y="1936264"/>
                  <a:pt x="2080012" y="1860520"/>
                </a:cubicBezTo>
                <a:lnTo>
                  <a:pt x="2080012" y="1832461"/>
                </a:lnTo>
                <a:cubicBezTo>
                  <a:pt x="2080012" y="1756717"/>
                  <a:pt x="2018609" y="1695314"/>
                  <a:pt x="1942866" y="1695314"/>
                </a:cubicBezTo>
                <a:close/>
                <a:moveTo>
                  <a:pt x="936104" y="965696"/>
                </a:moveTo>
                <a:lnTo>
                  <a:pt x="2808312" y="965696"/>
                </a:lnTo>
                <a:lnTo>
                  <a:pt x="2808312" y="2837696"/>
                </a:lnTo>
                <a:lnTo>
                  <a:pt x="936104" y="2837696"/>
                </a:lnTo>
                <a:close/>
                <a:moveTo>
                  <a:pt x="753031" y="782519"/>
                </a:moveTo>
                <a:lnTo>
                  <a:pt x="753031" y="3020873"/>
                </a:lnTo>
                <a:lnTo>
                  <a:pt x="2991385" y="3020873"/>
                </a:lnTo>
                <a:lnTo>
                  <a:pt x="2991385" y="782519"/>
                </a:lnTo>
                <a:close/>
                <a:moveTo>
                  <a:pt x="856388" y="0"/>
                </a:moveTo>
                <a:cubicBezTo>
                  <a:pt x="916041" y="0"/>
                  <a:pt x="964400" y="48359"/>
                  <a:pt x="964400" y="108012"/>
                </a:cubicBezTo>
                <a:lnTo>
                  <a:pt x="964400" y="551696"/>
                </a:lnTo>
                <a:lnTo>
                  <a:pt x="1256286" y="551696"/>
                </a:lnTo>
                <a:lnTo>
                  <a:pt x="1256286" y="108012"/>
                </a:lnTo>
                <a:cubicBezTo>
                  <a:pt x="1256286" y="48359"/>
                  <a:pt x="1304645" y="0"/>
                  <a:pt x="1364298" y="0"/>
                </a:cubicBezTo>
                <a:cubicBezTo>
                  <a:pt x="1423951" y="0"/>
                  <a:pt x="1472310" y="48359"/>
                  <a:pt x="1472310" y="108012"/>
                </a:cubicBezTo>
                <a:lnTo>
                  <a:pt x="1472310" y="551696"/>
                </a:lnTo>
                <a:lnTo>
                  <a:pt x="1764196" y="551696"/>
                </a:lnTo>
                <a:lnTo>
                  <a:pt x="1764196" y="108012"/>
                </a:lnTo>
                <a:cubicBezTo>
                  <a:pt x="1764196" y="48359"/>
                  <a:pt x="1812555" y="0"/>
                  <a:pt x="1872208" y="0"/>
                </a:cubicBezTo>
                <a:cubicBezTo>
                  <a:pt x="1931861" y="0"/>
                  <a:pt x="1980220" y="48359"/>
                  <a:pt x="1980220" y="108012"/>
                </a:cubicBezTo>
                <a:lnTo>
                  <a:pt x="1980220" y="551696"/>
                </a:lnTo>
                <a:lnTo>
                  <a:pt x="2272106" y="551696"/>
                </a:lnTo>
                <a:lnTo>
                  <a:pt x="2272106" y="108012"/>
                </a:lnTo>
                <a:cubicBezTo>
                  <a:pt x="2272106" y="48359"/>
                  <a:pt x="2320465" y="0"/>
                  <a:pt x="2380118" y="0"/>
                </a:cubicBezTo>
                <a:cubicBezTo>
                  <a:pt x="2439771" y="0"/>
                  <a:pt x="2488130" y="48359"/>
                  <a:pt x="2488130" y="108012"/>
                </a:cubicBezTo>
                <a:lnTo>
                  <a:pt x="2488130" y="551696"/>
                </a:lnTo>
                <a:lnTo>
                  <a:pt x="2780016" y="551696"/>
                </a:lnTo>
                <a:lnTo>
                  <a:pt x="2780016" y="108012"/>
                </a:lnTo>
                <a:cubicBezTo>
                  <a:pt x="2780016" y="48359"/>
                  <a:pt x="2828375" y="0"/>
                  <a:pt x="2888028" y="0"/>
                </a:cubicBezTo>
                <a:cubicBezTo>
                  <a:pt x="2947681" y="0"/>
                  <a:pt x="2996040" y="48359"/>
                  <a:pt x="2996040" y="108012"/>
                </a:cubicBezTo>
                <a:lnTo>
                  <a:pt x="2996040" y="551696"/>
                </a:lnTo>
                <a:lnTo>
                  <a:pt x="3222208" y="551696"/>
                </a:lnTo>
                <a:lnTo>
                  <a:pt x="3222208" y="819836"/>
                </a:lnTo>
                <a:lnTo>
                  <a:pt x="3638200" y="819836"/>
                </a:lnTo>
                <a:cubicBezTo>
                  <a:pt x="3697853" y="819836"/>
                  <a:pt x="3746212" y="868195"/>
                  <a:pt x="3746212" y="927848"/>
                </a:cubicBezTo>
                <a:cubicBezTo>
                  <a:pt x="3746212" y="987501"/>
                  <a:pt x="3697853" y="1035860"/>
                  <a:pt x="3638200" y="1035860"/>
                </a:cubicBezTo>
                <a:lnTo>
                  <a:pt x="3222208" y="1035860"/>
                </a:lnTo>
                <a:lnTo>
                  <a:pt x="3222208" y="1327746"/>
                </a:lnTo>
                <a:lnTo>
                  <a:pt x="3638200" y="1327746"/>
                </a:lnTo>
                <a:cubicBezTo>
                  <a:pt x="3697853" y="1327746"/>
                  <a:pt x="3746212" y="1376105"/>
                  <a:pt x="3746212" y="1435758"/>
                </a:cubicBezTo>
                <a:cubicBezTo>
                  <a:pt x="3746212" y="1495411"/>
                  <a:pt x="3697853" y="1543770"/>
                  <a:pt x="3638200" y="1543770"/>
                </a:cubicBezTo>
                <a:lnTo>
                  <a:pt x="3222208" y="1543770"/>
                </a:lnTo>
                <a:lnTo>
                  <a:pt x="3222208" y="1835656"/>
                </a:lnTo>
                <a:lnTo>
                  <a:pt x="3638200" y="1835656"/>
                </a:lnTo>
                <a:cubicBezTo>
                  <a:pt x="3697853" y="1835656"/>
                  <a:pt x="3746212" y="1884015"/>
                  <a:pt x="3746212" y="1943668"/>
                </a:cubicBezTo>
                <a:cubicBezTo>
                  <a:pt x="3746212" y="2003321"/>
                  <a:pt x="3697853" y="2051680"/>
                  <a:pt x="3638200" y="2051680"/>
                </a:cubicBezTo>
                <a:lnTo>
                  <a:pt x="3222208" y="2051680"/>
                </a:lnTo>
                <a:lnTo>
                  <a:pt x="3222208" y="2343566"/>
                </a:lnTo>
                <a:lnTo>
                  <a:pt x="3638200" y="2343566"/>
                </a:lnTo>
                <a:cubicBezTo>
                  <a:pt x="3697853" y="2343566"/>
                  <a:pt x="3746212" y="2391925"/>
                  <a:pt x="3746212" y="2451578"/>
                </a:cubicBezTo>
                <a:cubicBezTo>
                  <a:pt x="3746212" y="2511231"/>
                  <a:pt x="3697853" y="2559590"/>
                  <a:pt x="3638200" y="2559590"/>
                </a:cubicBezTo>
                <a:lnTo>
                  <a:pt x="3222208" y="2559590"/>
                </a:lnTo>
                <a:lnTo>
                  <a:pt x="3222208" y="2851476"/>
                </a:lnTo>
                <a:lnTo>
                  <a:pt x="3638200" y="2851476"/>
                </a:lnTo>
                <a:cubicBezTo>
                  <a:pt x="3697853" y="2851476"/>
                  <a:pt x="3746212" y="2899835"/>
                  <a:pt x="3746212" y="2959488"/>
                </a:cubicBezTo>
                <a:cubicBezTo>
                  <a:pt x="3746212" y="3019141"/>
                  <a:pt x="3697853" y="3067500"/>
                  <a:pt x="3638200" y="3067500"/>
                </a:cubicBezTo>
                <a:lnTo>
                  <a:pt x="3222208" y="3067500"/>
                </a:lnTo>
                <a:lnTo>
                  <a:pt x="3222208" y="3251696"/>
                </a:lnTo>
                <a:lnTo>
                  <a:pt x="2996040" y="3251696"/>
                </a:lnTo>
                <a:lnTo>
                  <a:pt x="2996040" y="3695380"/>
                </a:lnTo>
                <a:cubicBezTo>
                  <a:pt x="2996040" y="3755033"/>
                  <a:pt x="2947681" y="3803392"/>
                  <a:pt x="2888028" y="3803392"/>
                </a:cubicBezTo>
                <a:cubicBezTo>
                  <a:pt x="2828375" y="3803392"/>
                  <a:pt x="2780016" y="3755033"/>
                  <a:pt x="2780016" y="3695380"/>
                </a:cubicBezTo>
                <a:lnTo>
                  <a:pt x="2780016" y="3251696"/>
                </a:lnTo>
                <a:lnTo>
                  <a:pt x="2488130" y="3251696"/>
                </a:lnTo>
                <a:lnTo>
                  <a:pt x="2488130" y="3695380"/>
                </a:lnTo>
                <a:cubicBezTo>
                  <a:pt x="2488130" y="3755033"/>
                  <a:pt x="2439771" y="3803392"/>
                  <a:pt x="2380118" y="3803392"/>
                </a:cubicBezTo>
                <a:cubicBezTo>
                  <a:pt x="2320465" y="3803392"/>
                  <a:pt x="2272106" y="3755033"/>
                  <a:pt x="2272106" y="3695380"/>
                </a:cubicBezTo>
                <a:lnTo>
                  <a:pt x="2272106" y="3251696"/>
                </a:lnTo>
                <a:lnTo>
                  <a:pt x="1980220" y="3251696"/>
                </a:lnTo>
                <a:lnTo>
                  <a:pt x="1980220" y="3695380"/>
                </a:lnTo>
                <a:cubicBezTo>
                  <a:pt x="1980220" y="3755033"/>
                  <a:pt x="1931861" y="3803392"/>
                  <a:pt x="1872208" y="3803392"/>
                </a:cubicBezTo>
                <a:cubicBezTo>
                  <a:pt x="1812555" y="3803392"/>
                  <a:pt x="1764196" y="3755033"/>
                  <a:pt x="1764196" y="3695380"/>
                </a:cubicBezTo>
                <a:lnTo>
                  <a:pt x="1764196" y="3251696"/>
                </a:lnTo>
                <a:lnTo>
                  <a:pt x="1472310" y="3251696"/>
                </a:lnTo>
                <a:lnTo>
                  <a:pt x="1472310" y="3695380"/>
                </a:lnTo>
                <a:cubicBezTo>
                  <a:pt x="1472310" y="3755033"/>
                  <a:pt x="1423951" y="3803392"/>
                  <a:pt x="1364298" y="3803392"/>
                </a:cubicBezTo>
                <a:cubicBezTo>
                  <a:pt x="1304645" y="3803392"/>
                  <a:pt x="1256286" y="3755033"/>
                  <a:pt x="1256286" y="3695380"/>
                </a:cubicBezTo>
                <a:lnTo>
                  <a:pt x="1256286" y="3251696"/>
                </a:lnTo>
                <a:lnTo>
                  <a:pt x="964400" y="3251696"/>
                </a:lnTo>
                <a:lnTo>
                  <a:pt x="964400" y="3695380"/>
                </a:lnTo>
                <a:cubicBezTo>
                  <a:pt x="964400" y="3755033"/>
                  <a:pt x="916041" y="3803392"/>
                  <a:pt x="856388" y="3803392"/>
                </a:cubicBezTo>
                <a:cubicBezTo>
                  <a:pt x="796735" y="3803392"/>
                  <a:pt x="748376" y="3755033"/>
                  <a:pt x="748376" y="3695380"/>
                </a:cubicBezTo>
                <a:lnTo>
                  <a:pt x="748376" y="3251696"/>
                </a:lnTo>
                <a:lnTo>
                  <a:pt x="522208" y="3251696"/>
                </a:lnTo>
                <a:lnTo>
                  <a:pt x="522208" y="3067500"/>
                </a:lnTo>
                <a:lnTo>
                  <a:pt x="108012" y="3067500"/>
                </a:lnTo>
                <a:cubicBezTo>
                  <a:pt x="48359" y="3067500"/>
                  <a:pt x="0" y="3019141"/>
                  <a:pt x="0" y="2959488"/>
                </a:cubicBezTo>
                <a:cubicBezTo>
                  <a:pt x="0" y="2899835"/>
                  <a:pt x="48359" y="2851476"/>
                  <a:pt x="108012" y="2851476"/>
                </a:cubicBezTo>
                <a:lnTo>
                  <a:pt x="522208" y="2851476"/>
                </a:lnTo>
                <a:lnTo>
                  <a:pt x="522208" y="2559590"/>
                </a:lnTo>
                <a:lnTo>
                  <a:pt x="108012" y="2559590"/>
                </a:lnTo>
                <a:cubicBezTo>
                  <a:pt x="48359" y="2559590"/>
                  <a:pt x="0" y="2511231"/>
                  <a:pt x="0" y="2451578"/>
                </a:cubicBezTo>
                <a:cubicBezTo>
                  <a:pt x="0" y="2391925"/>
                  <a:pt x="48359" y="2343566"/>
                  <a:pt x="108012" y="2343566"/>
                </a:cubicBezTo>
                <a:lnTo>
                  <a:pt x="522208" y="2343566"/>
                </a:lnTo>
                <a:lnTo>
                  <a:pt x="522208" y="2051680"/>
                </a:lnTo>
                <a:lnTo>
                  <a:pt x="108012" y="2051680"/>
                </a:lnTo>
                <a:cubicBezTo>
                  <a:pt x="48359" y="2051680"/>
                  <a:pt x="0" y="2003321"/>
                  <a:pt x="0" y="1943668"/>
                </a:cubicBezTo>
                <a:cubicBezTo>
                  <a:pt x="0" y="1884015"/>
                  <a:pt x="48359" y="1835656"/>
                  <a:pt x="108012" y="1835656"/>
                </a:cubicBezTo>
                <a:lnTo>
                  <a:pt x="522208" y="1835656"/>
                </a:lnTo>
                <a:lnTo>
                  <a:pt x="522208" y="1543770"/>
                </a:lnTo>
                <a:lnTo>
                  <a:pt x="108012" y="1543770"/>
                </a:lnTo>
                <a:cubicBezTo>
                  <a:pt x="48359" y="1543770"/>
                  <a:pt x="0" y="1495411"/>
                  <a:pt x="0" y="1435758"/>
                </a:cubicBezTo>
                <a:cubicBezTo>
                  <a:pt x="0" y="1376105"/>
                  <a:pt x="48359" y="1327746"/>
                  <a:pt x="108012" y="1327746"/>
                </a:cubicBezTo>
                <a:lnTo>
                  <a:pt x="522208" y="1327746"/>
                </a:lnTo>
                <a:lnTo>
                  <a:pt x="522208" y="1035860"/>
                </a:lnTo>
                <a:lnTo>
                  <a:pt x="108012" y="1035860"/>
                </a:lnTo>
                <a:cubicBezTo>
                  <a:pt x="48359" y="1035860"/>
                  <a:pt x="0" y="987501"/>
                  <a:pt x="0" y="927848"/>
                </a:cubicBezTo>
                <a:cubicBezTo>
                  <a:pt x="0" y="868195"/>
                  <a:pt x="48359" y="819836"/>
                  <a:pt x="108012" y="819836"/>
                </a:cubicBezTo>
                <a:lnTo>
                  <a:pt x="522208" y="819836"/>
                </a:lnTo>
                <a:lnTo>
                  <a:pt x="522208" y="551696"/>
                </a:lnTo>
                <a:lnTo>
                  <a:pt x="748376" y="551696"/>
                </a:lnTo>
                <a:lnTo>
                  <a:pt x="748376" y="108012"/>
                </a:lnTo>
                <a:cubicBezTo>
                  <a:pt x="748376" y="48359"/>
                  <a:pt x="796735" y="0"/>
                  <a:pt x="856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61" name="Rounded Rectangle 36">
            <a:extLst>
              <a:ext uri="{FF2B5EF4-FFF2-40B4-BE49-F238E27FC236}">
                <a16:creationId xmlns:a16="http://schemas.microsoft.com/office/drawing/2014/main" id="{9CC60FF8-A88F-4057-9349-ADC3AEF40F5E}"/>
              </a:ext>
            </a:extLst>
          </p:cNvPr>
          <p:cNvSpPr/>
          <p:nvPr/>
        </p:nvSpPr>
        <p:spPr>
          <a:xfrm>
            <a:off x="6767112" y="4263657"/>
            <a:ext cx="292616" cy="292616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040553" y="2487578"/>
                </a:moveTo>
                <a:lnTo>
                  <a:pt x="2436788" y="2487578"/>
                </a:lnTo>
                <a:lnTo>
                  <a:pt x="2658362" y="2716282"/>
                </a:lnTo>
                <a:lnTo>
                  <a:pt x="2658362" y="2722019"/>
                </a:lnTo>
                <a:lnTo>
                  <a:pt x="3682589" y="2722019"/>
                </a:lnTo>
                <a:lnTo>
                  <a:pt x="3682589" y="2973647"/>
                </a:lnTo>
                <a:cubicBezTo>
                  <a:pt x="3682589" y="3329427"/>
                  <a:pt x="3403165" y="3617844"/>
                  <a:pt x="3058478" y="3617844"/>
                </a:cubicBezTo>
                <a:lnTo>
                  <a:pt x="2836348" y="3617844"/>
                </a:lnTo>
                <a:lnTo>
                  <a:pt x="2040553" y="2828984"/>
                </a:lnTo>
                <a:close/>
                <a:moveTo>
                  <a:pt x="2480470" y="2037646"/>
                </a:moveTo>
                <a:lnTo>
                  <a:pt x="3682589" y="2037646"/>
                </a:lnTo>
                <a:lnTo>
                  <a:pt x="3682589" y="2627897"/>
                </a:lnTo>
                <a:lnTo>
                  <a:pt x="2701691" y="2627897"/>
                </a:lnTo>
                <a:lnTo>
                  <a:pt x="2480470" y="2399556"/>
                </a:lnTo>
                <a:close/>
                <a:moveTo>
                  <a:pt x="277852" y="2032157"/>
                </a:moveTo>
                <a:lnTo>
                  <a:pt x="1469859" y="2032157"/>
                </a:lnTo>
                <a:lnTo>
                  <a:pt x="1469859" y="2433135"/>
                </a:lnTo>
                <a:lnTo>
                  <a:pt x="1243508" y="2665914"/>
                </a:lnTo>
                <a:lnTo>
                  <a:pt x="277852" y="2665914"/>
                </a:lnTo>
                <a:close/>
                <a:moveTo>
                  <a:pt x="1561047" y="1577230"/>
                </a:moveTo>
                <a:lnTo>
                  <a:pt x="2389282" y="1577230"/>
                </a:lnTo>
                <a:lnTo>
                  <a:pt x="2389282" y="2393455"/>
                </a:lnTo>
                <a:lnTo>
                  <a:pt x="2040553" y="2393455"/>
                </a:lnTo>
                <a:lnTo>
                  <a:pt x="2040553" y="2393242"/>
                </a:lnTo>
                <a:lnTo>
                  <a:pt x="1949365" y="2393242"/>
                </a:lnTo>
                <a:lnTo>
                  <a:pt x="1949365" y="2837263"/>
                </a:lnTo>
                <a:lnTo>
                  <a:pt x="1638253" y="3145665"/>
                </a:lnTo>
                <a:lnTo>
                  <a:pt x="1699845" y="3215109"/>
                </a:lnTo>
                <a:lnTo>
                  <a:pt x="1999134" y="2918427"/>
                </a:lnTo>
                <a:lnTo>
                  <a:pt x="2704701" y="3617844"/>
                </a:lnTo>
                <a:lnTo>
                  <a:pt x="1293570" y="3617844"/>
                </a:lnTo>
                <a:lnTo>
                  <a:pt x="1521789" y="3391613"/>
                </a:lnTo>
                <a:lnTo>
                  <a:pt x="1460198" y="3322169"/>
                </a:lnTo>
                <a:lnTo>
                  <a:pt x="1161922" y="3617844"/>
                </a:lnTo>
                <a:lnTo>
                  <a:pt x="901964" y="3617844"/>
                </a:lnTo>
                <a:cubicBezTo>
                  <a:pt x="557276" y="3617844"/>
                  <a:pt x="277852" y="3329427"/>
                  <a:pt x="277852" y="2973647"/>
                </a:cubicBezTo>
                <a:lnTo>
                  <a:pt x="277852" y="2760037"/>
                </a:lnTo>
                <a:lnTo>
                  <a:pt x="1277829" y="2760037"/>
                </a:lnTo>
                <a:lnTo>
                  <a:pt x="1277829" y="2756686"/>
                </a:lnTo>
                <a:lnTo>
                  <a:pt x="1281122" y="2760098"/>
                </a:lnTo>
                <a:lnTo>
                  <a:pt x="1550205" y="2483373"/>
                </a:lnTo>
                <a:lnTo>
                  <a:pt x="1561047" y="2483373"/>
                </a:lnTo>
                <a:close/>
                <a:moveTo>
                  <a:pt x="277852" y="1347784"/>
                </a:moveTo>
                <a:lnTo>
                  <a:pt x="1258750" y="1347784"/>
                </a:lnTo>
                <a:lnTo>
                  <a:pt x="1469859" y="1565687"/>
                </a:lnTo>
                <a:lnTo>
                  <a:pt x="1469859" y="1938035"/>
                </a:lnTo>
                <a:lnTo>
                  <a:pt x="277852" y="1938035"/>
                </a:lnTo>
                <a:close/>
                <a:moveTo>
                  <a:pt x="2716932" y="1309766"/>
                </a:moveTo>
                <a:lnTo>
                  <a:pt x="3682589" y="1309766"/>
                </a:lnTo>
                <a:lnTo>
                  <a:pt x="3682589" y="1943523"/>
                </a:lnTo>
                <a:lnTo>
                  <a:pt x="2480470" y="1943523"/>
                </a:lnTo>
                <a:lnTo>
                  <a:pt x="2480470" y="1552945"/>
                </a:lnTo>
                <a:close/>
                <a:moveTo>
                  <a:pt x="1271973" y="342156"/>
                </a:moveTo>
                <a:lnTo>
                  <a:pt x="2683108" y="342156"/>
                </a:lnTo>
                <a:lnTo>
                  <a:pt x="2481055" y="542449"/>
                </a:lnTo>
                <a:lnTo>
                  <a:pt x="2542646" y="611894"/>
                </a:lnTo>
                <a:lnTo>
                  <a:pt x="2814754" y="342156"/>
                </a:lnTo>
                <a:lnTo>
                  <a:pt x="3058478" y="342156"/>
                </a:lnTo>
                <a:cubicBezTo>
                  <a:pt x="3403165" y="342156"/>
                  <a:pt x="3682589" y="630573"/>
                  <a:pt x="3682589" y="986353"/>
                </a:cubicBezTo>
                <a:lnTo>
                  <a:pt x="3682589" y="1215643"/>
                </a:lnTo>
                <a:lnTo>
                  <a:pt x="2682612" y="1215643"/>
                </a:lnTo>
                <a:lnTo>
                  <a:pt x="2682612" y="1218994"/>
                </a:lnTo>
                <a:lnTo>
                  <a:pt x="2679318" y="1215582"/>
                </a:lnTo>
                <a:lnTo>
                  <a:pt x="2419183" y="1483107"/>
                </a:lnTo>
                <a:lnTo>
                  <a:pt x="2389282" y="1483107"/>
                </a:lnTo>
                <a:lnTo>
                  <a:pt x="2025002" y="1483107"/>
                </a:lnTo>
                <a:lnTo>
                  <a:pt x="2025002" y="1125027"/>
                </a:lnTo>
                <a:lnTo>
                  <a:pt x="2364590" y="788398"/>
                </a:lnTo>
                <a:lnTo>
                  <a:pt x="2302999" y="718953"/>
                </a:lnTo>
                <a:lnTo>
                  <a:pt x="1991052" y="1028180"/>
                </a:lnTo>
                <a:lnTo>
                  <a:pt x="1964027" y="1028180"/>
                </a:lnTo>
                <a:close/>
                <a:moveTo>
                  <a:pt x="901964" y="342156"/>
                </a:moveTo>
                <a:lnTo>
                  <a:pt x="1140326" y="342156"/>
                </a:lnTo>
                <a:lnTo>
                  <a:pt x="1933813" y="1128729"/>
                </a:lnTo>
                <a:lnTo>
                  <a:pt x="1933813" y="1483107"/>
                </a:lnTo>
                <a:lnTo>
                  <a:pt x="1561047" y="1483107"/>
                </a:lnTo>
                <a:lnTo>
                  <a:pt x="1561047" y="1479396"/>
                </a:lnTo>
                <a:lnTo>
                  <a:pt x="1515216" y="1479396"/>
                </a:lnTo>
                <a:lnTo>
                  <a:pt x="1302080" y="1259398"/>
                </a:lnTo>
                <a:lnTo>
                  <a:pt x="1302080" y="1253661"/>
                </a:lnTo>
                <a:lnTo>
                  <a:pt x="277852" y="1253661"/>
                </a:lnTo>
                <a:lnTo>
                  <a:pt x="277852" y="986353"/>
                </a:lnTo>
                <a:cubicBezTo>
                  <a:pt x="277852" y="630573"/>
                  <a:pt x="557276" y="342156"/>
                  <a:pt x="901964" y="342156"/>
                </a:cubicBezTo>
                <a:close/>
                <a:moveTo>
                  <a:pt x="600619" y="210035"/>
                </a:moveTo>
                <a:cubicBezTo>
                  <a:pt x="384918" y="210035"/>
                  <a:pt x="210058" y="384895"/>
                  <a:pt x="210058" y="600596"/>
                </a:cubicBezTo>
                <a:lnTo>
                  <a:pt x="210058" y="3359405"/>
                </a:lnTo>
                <a:cubicBezTo>
                  <a:pt x="210058" y="3575106"/>
                  <a:pt x="384918" y="3749966"/>
                  <a:pt x="600619" y="3749966"/>
                </a:cubicBezTo>
                <a:lnTo>
                  <a:pt x="3359821" y="3749966"/>
                </a:lnTo>
                <a:cubicBezTo>
                  <a:pt x="3575522" y="3749966"/>
                  <a:pt x="3750382" y="3575106"/>
                  <a:pt x="3750382" y="3359405"/>
                </a:cubicBezTo>
                <a:lnTo>
                  <a:pt x="3750382" y="600596"/>
                </a:lnTo>
                <a:cubicBezTo>
                  <a:pt x="3750382" y="384895"/>
                  <a:pt x="3575522" y="210035"/>
                  <a:pt x="3359821" y="21003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62" name="Rounded Rectangle 1">
            <a:extLst>
              <a:ext uri="{FF2B5EF4-FFF2-40B4-BE49-F238E27FC236}">
                <a16:creationId xmlns:a16="http://schemas.microsoft.com/office/drawing/2014/main" id="{CC2909E2-3F7D-48CC-8280-EB61C50E6515}"/>
              </a:ext>
            </a:extLst>
          </p:cNvPr>
          <p:cNvSpPr>
            <a:spLocks noChangeAspect="1"/>
          </p:cNvSpPr>
          <p:nvPr/>
        </p:nvSpPr>
        <p:spPr>
          <a:xfrm>
            <a:off x="9381261" y="4263658"/>
            <a:ext cx="250053" cy="292615"/>
          </a:xfrm>
          <a:custGeom>
            <a:avLst/>
            <a:gdLst/>
            <a:ahLst/>
            <a:cxnLst/>
            <a:rect l="l" t="t" r="r" b="b"/>
            <a:pathLst>
              <a:path w="3384376" h="3960440">
                <a:moveTo>
                  <a:pt x="972100" y="3268048"/>
                </a:moveTo>
                <a:cubicBezTo>
                  <a:pt x="932335" y="3268048"/>
                  <a:pt x="900100" y="3300283"/>
                  <a:pt x="900100" y="3340048"/>
                </a:cubicBezTo>
                <a:cubicBezTo>
                  <a:pt x="900100" y="3379813"/>
                  <a:pt x="932335" y="3412048"/>
                  <a:pt x="972100" y="3412048"/>
                </a:cubicBezTo>
                <a:lnTo>
                  <a:pt x="2412276" y="3412048"/>
                </a:lnTo>
                <a:cubicBezTo>
                  <a:pt x="2452041" y="3412048"/>
                  <a:pt x="2484276" y="3379813"/>
                  <a:pt x="2484276" y="3340048"/>
                </a:cubicBezTo>
                <a:cubicBezTo>
                  <a:pt x="2484276" y="3300283"/>
                  <a:pt x="2452041" y="3268048"/>
                  <a:pt x="2412276" y="3268048"/>
                </a:cubicBezTo>
                <a:close/>
                <a:moveTo>
                  <a:pt x="972100" y="2907043"/>
                </a:moveTo>
                <a:cubicBezTo>
                  <a:pt x="932335" y="2907043"/>
                  <a:pt x="900100" y="2939278"/>
                  <a:pt x="900100" y="2979043"/>
                </a:cubicBezTo>
                <a:cubicBezTo>
                  <a:pt x="900100" y="3018808"/>
                  <a:pt x="932335" y="3051043"/>
                  <a:pt x="972100" y="3051043"/>
                </a:cubicBezTo>
                <a:lnTo>
                  <a:pt x="2412276" y="3051043"/>
                </a:lnTo>
                <a:cubicBezTo>
                  <a:pt x="2452041" y="3051043"/>
                  <a:pt x="2484276" y="3018808"/>
                  <a:pt x="2484276" y="2979043"/>
                </a:cubicBezTo>
                <a:cubicBezTo>
                  <a:pt x="2484276" y="2939278"/>
                  <a:pt x="2452041" y="2907043"/>
                  <a:pt x="2412276" y="2907043"/>
                </a:cubicBezTo>
                <a:close/>
                <a:moveTo>
                  <a:pt x="972100" y="2546038"/>
                </a:moveTo>
                <a:cubicBezTo>
                  <a:pt x="932335" y="2546038"/>
                  <a:pt x="900100" y="2578273"/>
                  <a:pt x="900100" y="2618038"/>
                </a:cubicBezTo>
                <a:cubicBezTo>
                  <a:pt x="900100" y="2657803"/>
                  <a:pt x="932335" y="2690038"/>
                  <a:pt x="972100" y="2690038"/>
                </a:cubicBezTo>
                <a:lnTo>
                  <a:pt x="2412276" y="2690038"/>
                </a:lnTo>
                <a:cubicBezTo>
                  <a:pt x="2452041" y="2690038"/>
                  <a:pt x="2484276" y="2657803"/>
                  <a:pt x="2484276" y="2618038"/>
                </a:cubicBezTo>
                <a:cubicBezTo>
                  <a:pt x="2484276" y="2578273"/>
                  <a:pt x="2452041" y="2546038"/>
                  <a:pt x="2412276" y="2546038"/>
                </a:cubicBezTo>
                <a:close/>
                <a:moveTo>
                  <a:pt x="972100" y="2185033"/>
                </a:moveTo>
                <a:cubicBezTo>
                  <a:pt x="932335" y="2185033"/>
                  <a:pt x="900100" y="2217268"/>
                  <a:pt x="900100" y="2257033"/>
                </a:cubicBezTo>
                <a:cubicBezTo>
                  <a:pt x="900100" y="2296798"/>
                  <a:pt x="932335" y="2329033"/>
                  <a:pt x="972100" y="2329033"/>
                </a:cubicBezTo>
                <a:lnTo>
                  <a:pt x="2412276" y="2329033"/>
                </a:lnTo>
                <a:cubicBezTo>
                  <a:pt x="2452041" y="2329033"/>
                  <a:pt x="2484276" y="2296798"/>
                  <a:pt x="2484276" y="2257033"/>
                </a:cubicBezTo>
                <a:cubicBezTo>
                  <a:pt x="2484276" y="2217268"/>
                  <a:pt x="2452041" y="2185033"/>
                  <a:pt x="2412276" y="2185033"/>
                </a:cubicBezTo>
                <a:close/>
                <a:moveTo>
                  <a:pt x="841537" y="1954564"/>
                </a:moveTo>
                <a:lnTo>
                  <a:pt x="2516747" y="1954564"/>
                </a:lnTo>
                <a:cubicBezTo>
                  <a:pt x="2669197" y="1954564"/>
                  <a:pt x="2792783" y="2078150"/>
                  <a:pt x="2792783" y="2230600"/>
                </a:cubicBezTo>
                <a:lnTo>
                  <a:pt x="2792783" y="3334712"/>
                </a:lnTo>
                <a:cubicBezTo>
                  <a:pt x="2792783" y="3487162"/>
                  <a:pt x="2669197" y="3610748"/>
                  <a:pt x="2516747" y="3610748"/>
                </a:cubicBezTo>
                <a:lnTo>
                  <a:pt x="841537" y="3610748"/>
                </a:lnTo>
                <a:cubicBezTo>
                  <a:pt x="689087" y="3610748"/>
                  <a:pt x="565501" y="3487162"/>
                  <a:pt x="565501" y="3334712"/>
                </a:cubicBezTo>
                <a:lnTo>
                  <a:pt x="565501" y="2230600"/>
                </a:lnTo>
                <a:cubicBezTo>
                  <a:pt x="565501" y="2078150"/>
                  <a:pt x="689087" y="1954564"/>
                  <a:pt x="841537" y="1954564"/>
                </a:cubicBezTo>
                <a:close/>
                <a:moveTo>
                  <a:pt x="744890" y="1859015"/>
                </a:moveTo>
                <a:cubicBezTo>
                  <a:pt x="574849" y="1859015"/>
                  <a:pt x="437004" y="1996860"/>
                  <a:pt x="437004" y="2166901"/>
                </a:cubicBezTo>
                <a:lnTo>
                  <a:pt x="437004" y="3398411"/>
                </a:lnTo>
                <a:cubicBezTo>
                  <a:pt x="437004" y="3568452"/>
                  <a:pt x="574849" y="3706297"/>
                  <a:pt x="744890" y="3706297"/>
                </a:cubicBezTo>
                <a:lnTo>
                  <a:pt x="2613394" y="3706297"/>
                </a:lnTo>
                <a:cubicBezTo>
                  <a:pt x="2783435" y="3706297"/>
                  <a:pt x="2921280" y="3568452"/>
                  <a:pt x="2921280" y="3398411"/>
                </a:cubicBezTo>
                <a:lnTo>
                  <a:pt x="2921280" y="2166901"/>
                </a:lnTo>
                <a:cubicBezTo>
                  <a:pt x="2921280" y="1996860"/>
                  <a:pt x="2783435" y="1859015"/>
                  <a:pt x="2613394" y="1859015"/>
                </a:cubicBezTo>
                <a:close/>
                <a:moveTo>
                  <a:pt x="469580" y="563704"/>
                </a:moveTo>
                <a:lnTo>
                  <a:pt x="469580" y="1047740"/>
                </a:lnTo>
                <a:lnTo>
                  <a:pt x="685604" y="1047740"/>
                </a:lnTo>
                <a:lnTo>
                  <a:pt x="685604" y="563704"/>
                </a:lnTo>
                <a:close/>
                <a:moveTo>
                  <a:pt x="2989860" y="347680"/>
                </a:moveTo>
                <a:lnTo>
                  <a:pt x="2989860" y="831716"/>
                </a:lnTo>
                <a:lnTo>
                  <a:pt x="3205884" y="831716"/>
                </a:lnTo>
                <a:lnTo>
                  <a:pt x="3205884" y="347680"/>
                </a:lnTo>
                <a:close/>
                <a:moveTo>
                  <a:pt x="2709828" y="347680"/>
                </a:moveTo>
                <a:lnTo>
                  <a:pt x="2709828" y="831716"/>
                </a:lnTo>
                <a:lnTo>
                  <a:pt x="2925852" y="831716"/>
                </a:lnTo>
                <a:lnTo>
                  <a:pt x="2925852" y="347680"/>
                </a:lnTo>
                <a:close/>
                <a:moveTo>
                  <a:pt x="2149766" y="347680"/>
                </a:moveTo>
                <a:lnTo>
                  <a:pt x="2149766" y="831716"/>
                </a:lnTo>
                <a:lnTo>
                  <a:pt x="2365790" y="831716"/>
                </a:lnTo>
                <a:lnTo>
                  <a:pt x="2365790" y="347680"/>
                </a:lnTo>
                <a:close/>
                <a:moveTo>
                  <a:pt x="1309673" y="347680"/>
                </a:moveTo>
                <a:lnTo>
                  <a:pt x="1309673" y="831716"/>
                </a:lnTo>
                <a:lnTo>
                  <a:pt x="1525697" y="831716"/>
                </a:lnTo>
                <a:lnTo>
                  <a:pt x="1525697" y="347680"/>
                </a:lnTo>
                <a:close/>
                <a:moveTo>
                  <a:pt x="749611" y="347680"/>
                </a:moveTo>
                <a:lnTo>
                  <a:pt x="749611" y="831716"/>
                </a:lnTo>
                <a:lnTo>
                  <a:pt x="965635" y="831716"/>
                </a:lnTo>
                <a:lnTo>
                  <a:pt x="965635" y="347680"/>
                </a:lnTo>
                <a:close/>
                <a:moveTo>
                  <a:pt x="2429797" y="183644"/>
                </a:moveTo>
                <a:lnTo>
                  <a:pt x="2429797" y="831716"/>
                </a:lnTo>
                <a:lnTo>
                  <a:pt x="2645821" y="831716"/>
                </a:lnTo>
                <a:lnTo>
                  <a:pt x="2645821" y="183644"/>
                </a:lnTo>
                <a:close/>
                <a:moveTo>
                  <a:pt x="1869735" y="183644"/>
                </a:moveTo>
                <a:lnTo>
                  <a:pt x="1869735" y="831716"/>
                </a:lnTo>
                <a:lnTo>
                  <a:pt x="2085759" y="831716"/>
                </a:lnTo>
                <a:lnTo>
                  <a:pt x="2085759" y="183644"/>
                </a:lnTo>
                <a:close/>
                <a:moveTo>
                  <a:pt x="1589704" y="183644"/>
                </a:moveTo>
                <a:lnTo>
                  <a:pt x="1589704" y="831716"/>
                </a:lnTo>
                <a:lnTo>
                  <a:pt x="1805728" y="831716"/>
                </a:lnTo>
                <a:lnTo>
                  <a:pt x="1805728" y="183644"/>
                </a:lnTo>
                <a:close/>
                <a:moveTo>
                  <a:pt x="1029642" y="183644"/>
                </a:moveTo>
                <a:lnTo>
                  <a:pt x="1029642" y="831716"/>
                </a:lnTo>
                <a:lnTo>
                  <a:pt x="1245666" y="831716"/>
                </a:lnTo>
                <a:lnTo>
                  <a:pt x="1245666" y="183644"/>
                </a:lnTo>
                <a:close/>
                <a:moveTo>
                  <a:pt x="833415" y="0"/>
                </a:moveTo>
                <a:lnTo>
                  <a:pt x="3201315" y="0"/>
                </a:lnTo>
                <a:cubicBezTo>
                  <a:pt x="3302417" y="0"/>
                  <a:pt x="3384376" y="81959"/>
                  <a:pt x="3384376" y="183061"/>
                </a:cubicBezTo>
                <a:lnTo>
                  <a:pt x="3384376" y="1119748"/>
                </a:lnTo>
                <a:lnTo>
                  <a:pt x="3190996" y="1119748"/>
                </a:lnTo>
                <a:lnTo>
                  <a:pt x="3190996" y="1664196"/>
                </a:lnTo>
                <a:lnTo>
                  <a:pt x="3384376" y="1664196"/>
                </a:lnTo>
                <a:lnTo>
                  <a:pt x="3384376" y="3777379"/>
                </a:lnTo>
                <a:cubicBezTo>
                  <a:pt x="3384376" y="3878481"/>
                  <a:pt x="3302417" y="3960440"/>
                  <a:pt x="3201315" y="3960440"/>
                </a:cubicBezTo>
                <a:lnTo>
                  <a:pt x="183061" y="3960440"/>
                </a:lnTo>
                <a:cubicBezTo>
                  <a:pt x="81959" y="3960440"/>
                  <a:pt x="0" y="3878481"/>
                  <a:pt x="0" y="3777379"/>
                </a:cubicBezTo>
                <a:lnTo>
                  <a:pt x="0" y="1477908"/>
                </a:lnTo>
                <a:lnTo>
                  <a:pt x="130324" y="1477908"/>
                </a:lnTo>
                <a:lnTo>
                  <a:pt x="130324" y="1189876"/>
                </a:lnTo>
                <a:lnTo>
                  <a:pt x="0" y="1189876"/>
                </a:lnTo>
                <a:lnTo>
                  <a:pt x="0" y="83341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63" name="Oval 21">
            <a:extLst>
              <a:ext uri="{FF2B5EF4-FFF2-40B4-BE49-F238E27FC236}">
                <a16:creationId xmlns:a16="http://schemas.microsoft.com/office/drawing/2014/main" id="{50F69AAA-01EC-4AC7-B82E-C2218C16A84E}"/>
              </a:ext>
            </a:extLst>
          </p:cNvPr>
          <p:cNvSpPr/>
          <p:nvPr/>
        </p:nvSpPr>
        <p:spPr>
          <a:xfrm rot="20700000">
            <a:off x="9347685" y="5531336"/>
            <a:ext cx="317202" cy="278005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65" name="Diagonal Stripe 18">
            <a:extLst>
              <a:ext uri="{FF2B5EF4-FFF2-40B4-BE49-F238E27FC236}">
                <a16:creationId xmlns:a16="http://schemas.microsoft.com/office/drawing/2014/main" id="{3C07C809-7F28-4750-B36D-EA45740E4D15}"/>
              </a:ext>
            </a:extLst>
          </p:cNvPr>
          <p:cNvSpPr>
            <a:spLocks noChangeAspect="1"/>
          </p:cNvSpPr>
          <p:nvPr/>
        </p:nvSpPr>
        <p:spPr>
          <a:xfrm rot="2848566">
            <a:off x="6562887" y="1621487"/>
            <a:ext cx="1092996" cy="1091370"/>
          </a:xfrm>
          <a:custGeom>
            <a:avLst/>
            <a:gdLst>
              <a:gd name="connsiteX0" fmla="*/ 2711097 w 4203112"/>
              <a:gd name="connsiteY0" fmla="*/ 2591096 h 4242998"/>
              <a:gd name="connsiteX1" fmla="*/ 2769667 w 4203112"/>
              <a:gd name="connsiteY1" fmla="*/ 2552217 h 4242998"/>
              <a:gd name="connsiteX2" fmla="*/ 2887654 w 4203112"/>
              <a:gd name="connsiteY2" fmla="*/ 2586370 h 4242998"/>
              <a:gd name="connsiteX3" fmla="*/ 2942683 w 4203112"/>
              <a:gd name="connsiteY3" fmla="*/ 2773697 h 4242998"/>
              <a:gd name="connsiteX4" fmla="*/ 2935472 w 4203112"/>
              <a:gd name="connsiteY4" fmla="*/ 2796870 h 4242998"/>
              <a:gd name="connsiteX5" fmla="*/ 2711097 w 4203112"/>
              <a:gd name="connsiteY5" fmla="*/ 2591096 h 4242998"/>
              <a:gd name="connsiteX6" fmla="*/ 2171384 w 4203112"/>
              <a:gd name="connsiteY6" fmla="*/ 2337588 h 4242998"/>
              <a:gd name="connsiteX7" fmla="*/ 2373058 w 4203112"/>
              <a:gd name="connsiteY7" fmla="*/ 2522544 h 4242998"/>
              <a:gd name="connsiteX8" fmla="*/ 2370959 w 4203112"/>
              <a:gd name="connsiteY8" fmla="*/ 2523075 h 4242998"/>
              <a:gd name="connsiteX9" fmla="*/ 2214151 w 4203112"/>
              <a:gd name="connsiteY9" fmla="*/ 2478059 h 4242998"/>
              <a:gd name="connsiteX10" fmla="*/ 2213034 w 4203112"/>
              <a:gd name="connsiteY10" fmla="*/ 2479384 h 4242998"/>
              <a:gd name="connsiteX11" fmla="*/ 2171384 w 4203112"/>
              <a:gd name="connsiteY11" fmla="*/ 2337588 h 4242998"/>
              <a:gd name="connsiteX12" fmla="*/ 1919108 w 4203112"/>
              <a:gd name="connsiteY12" fmla="*/ 2106226 h 4242998"/>
              <a:gd name="connsiteX13" fmla="*/ 1977212 w 4203112"/>
              <a:gd name="connsiteY13" fmla="*/ 2159513 h 4242998"/>
              <a:gd name="connsiteX14" fmla="*/ 1925891 w 4203112"/>
              <a:gd name="connsiteY14" fmla="*/ 2266478 h 4242998"/>
              <a:gd name="connsiteX15" fmla="*/ 2052710 w 4203112"/>
              <a:gd name="connsiteY15" fmla="*/ 2669358 h 4242998"/>
              <a:gd name="connsiteX16" fmla="*/ 2400744 w 4203112"/>
              <a:gd name="connsiteY16" fmla="*/ 2771636 h 4242998"/>
              <a:gd name="connsiteX17" fmla="*/ 2573309 w 4203112"/>
              <a:gd name="connsiteY17" fmla="*/ 2706193 h 4242998"/>
              <a:gd name="connsiteX18" fmla="*/ 2803909 w 4203112"/>
              <a:gd name="connsiteY18" fmla="*/ 2917676 h 4242998"/>
              <a:gd name="connsiteX19" fmla="*/ 2611209 w 4203112"/>
              <a:gd name="connsiteY19" fmla="*/ 2866675 h 4242998"/>
              <a:gd name="connsiteX20" fmla="*/ 2418743 w 4203112"/>
              <a:gd name="connsiteY20" fmla="*/ 3057571 h 4242998"/>
              <a:gd name="connsiteX21" fmla="*/ 2877490 w 4203112"/>
              <a:gd name="connsiteY21" fmla="*/ 3178631 h 4242998"/>
              <a:gd name="connsiteX22" fmla="*/ 3016268 w 4203112"/>
              <a:gd name="connsiteY22" fmla="*/ 3112430 h 4242998"/>
              <a:gd name="connsiteX23" fmla="*/ 3074759 w 4203112"/>
              <a:gd name="connsiteY23" fmla="*/ 3166072 h 4242998"/>
              <a:gd name="connsiteX24" fmla="*/ 3195039 w 4203112"/>
              <a:gd name="connsiteY24" fmla="*/ 3034919 h 4242998"/>
              <a:gd name="connsiteX25" fmla="*/ 3140917 w 4203112"/>
              <a:gd name="connsiteY25" fmla="*/ 2985283 h 4242998"/>
              <a:gd name="connsiteX26" fmla="*/ 3206354 w 4203112"/>
              <a:gd name="connsiteY26" fmla="*/ 2836645 h 4242998"/>
              <a:gd name="connsiteX27" fmla="*/ 3073603 w 4203112"/>
              <a:gd name="connsiteY27" fmla="*/ 2389446 h 4242998"/>
              <a:gd name="connsiteX28" fmla="*/ 3074334 w 4203112"/>
              <a:gd name="connsiteY28" fmla="*/ 2388590 h 4242998"/>
              <a:gd name="connsiteX29" fmla="*/ 3069192 w 4203112"/>
              <a:gd name="connsiteY29" fmla="*/ 2384816 h 4242998"/>
              <a:gd name="connsiteX30" fmla="*/ 3067445 w 4203112"/>
              <a:gd name="connsiteY30" fmla="*/ 2382983 h 4242998"/>
              <a:gd name="connsiteX31" fmla="*/ 3067143 w 4203112"/>
              <a:gd name="connsiteY31" fmla="*/ 2383312 h 4242998"/>
              <a:gd name="connsiteX32" fmla="*/ 2729016 w 4203112"/>
              <a:gd name="connsiteY32" fmla="*/ 2296491 h 4242998"/>
              <a:gd name="connsiteX33" fmla="*/ 2522385 w 4203112"/>
              <a:gd name="connsiteY33" fmla="*/ 2418029 h 4242998"/>
              <a:gd name="connsiteX34" fmla="*/ 2283741 w 4203112"/>
              <a:gd name="connsiteY34" fmla="*/ 2199168 h 4242998"/>
              <a:gd name="connsiteX35" fmla="*/ 2297678 w 4203112"/>
              <a:gd name="connsiteY35" fmla="*/ 2193154 h 4242998"/>
              <a:gd name="connsiteX36" fmla="*/ 2471482 w 4203112"/>
              <a:gd name="connsiteY36" fmla="*/ 2239020 h 4242998"/>
              <a:gd name="connsiteX37" fmla="*/ 2644745 w 4203112"/>
              <a:gd name="connsiteY37" fmla="*/ 2067171 h 4242998"/>
              <a:gd name="connsiteX38" fmla="*/ 2231772 w 4203112"/>
              <a:gd name="connsiteY38" fmla="*/ 1958190 h 4242998"/>
              <a:gd name="connsiteX39" fmla="*/ 2094967 w 4203112"/>
              <a:gd name="connsiteY39" fmla="*/ 2026044 h 4242998"/>
              <a:gd name="connsiteX40" fmla="*/ 2039388 w 4203112"/>
              <a:gd name="connsiteY40" fmla="*/ 1975073 h 4242998"/>
              <a:gd name="connsiteX41" fmla="*/ 1919108 w 4203112"/>
              <a:gd name="connsiteY41" fmla="*/ 2106226 h 4242998"/>
              <a:gd name="connsiteX42" fmla="*/ 1078927 w 4203112"/>
              <a:gd name="connsiteY42" fmla="*/ 2448738 h 4242998"/>
              <a:gd name="connsiteX43" fmla="*/ 2259074 w 4203112"/>
              <a:gd name="connsiteY43" fmla="*/ 1170963 h 4242998"/>
              <a:gd name="connsiteX44" fmla="*/ 3829901 w 4203112"/>
              <a:gd name="connsiteY44" fmla="*/ 1459901 h 4242998"/>
              <a:gd name="connsiteX45" fmla="*/ 3448965 w 4203112"/>
              <a:gd name="connsiteY45" fmla="*/ 3384214 h 4242998"/>
              <a:gd name="connsiteX46" fmla="*/ 1444117 w 4203112"/>
              <a:gd name="connsiteY46" fmla="*/ 3911639 h 4242998"/>
              <a:gd name="connsiteX47" fmla="*/ 1441457 w 4203112"/>
              <a:gd name="connsiteY47" fmla="*/ 3907642 h 4242998"/>
              <a:gd name="connsiteX48" fmla="*/ 1078927 w 4203112"/>
              <a:gd name="connsiteY48" fmla="*/ 2448738 h 4242998"/>
              <a:gd name="connsiteX49" fmla="*/ 844073 w 4203112"/>
              <a:gd name="connsiteY49" fmla="*/ 2182941 h 4242998"/>
              <a:gd name="connsiteX50" fmla="*/ 1947259 w 4203112"/>
              <a:gd name="connsiteY50" fmla="*/ 980032 h 4242998"/>
              <a:gd name="connsiteX51" fmla="*/ 2015087 w 4203112"/>
              <a:gd name="connsiteY51" fmla="*/ 977099 h 4242998"/>
              <a:gd name="connsiteX52" fmla="*/ 2156605 w 4203112"/>
              <a:gd name="connsiteY52" fmla="*/ 1106884 h 4242998"/>
              <a:gd name="connsiteX53" fmla="*/ 2159538 w 4203112"/>
              <a:gd name="connsiteY53" fmla="*/ 1174712 h 4242998"/>
              <a:gd name="connsiteX54" fmla="*/ 1056351 w 4203112"/>
              <a:gd name="connsiteY54" fmla="*/ 2377621 h 4242998"/>
              <a:gd name="connsiteX55" fmla="*/ 988524 w 4203112"/>
              <a:gd name="connsiteY55" fmla="*/ 2380554 h 4242998"/>
              <a:gd name="connsiteX56" fmla="*/ 847006 w 4203112"/>
              <a:gd name="connsiteY56" fmla="*/ 2250768 h 4242998"/>
              <a:gd name="connsiteX57" fmla="*/ 844073 w 4203112"/>
              <a:gd name="connsiteY57" fmla="*/ 2182941 h 4242998"/>
              <a:gd name="connsiteX58" fmla="*/ 608369 w 4203112"/>
              <a:gd name="connsiteY58" fmla="*/ 694413 h 4242998"/>
              <a:gd name="connsiteX59" fmla="*/ 1323969 w 4203112"/>
              <a:gd name="connsiteY59" fmla="*/ 580732 h 4242998"/>
              <a:gd name="connsiteX60" fmla="*/ 1407055 w 4203112"/>
              <a:gd name="connsiteY60" fmla="*/ 95866 h 4242998"/>
              <a:gd name="connsiteX61" fmla="*/ 1935243 w 4203112"/>
              <a:gd name="connsiteY61" fmla="*/ 122235 h 4242998"/>
              <a:gd name="connsiteX62" fmla="*/ 1869929 w 4203112"/>
              <a:gd name="connsiteY62" fmla="*/ 929632 h 4242998"/>
              <a:gd name="connsiteX63" fmla="*/ 830647 w 4203112"/>
              <a:gd name="connsiteY63" fmla="*/ 2091045 h 4242998"/>
              <a:gd name="connsiteX64" fmla="*/ 111882 w 4203112"/>
              <a:gd name="connsiteY64" fmla="*/ 2120016 h 4242998"/>
              <a:gd name="connsiteX65" fmla="*/ 509974 w 4203112"/>
              <a:gd name="connsiteY65" fmla="*/ 1414093 h 4242998"/>
              <a:gd name="connsiteX66" fmla="*/ 530788 w 4203112"/>
              <a:gd name="connsiteY66" fmla="*/ 798353 h 4242998"/>
              <a:gd name="connsiteX67" fmla="*/ 608369 w 4203112"/>
              <a:gd name="connsiteY67" fmla="*/ 694413 h 4242998"/>
              <a:gd name="connsiteX0" fmla="*/ 2711097 w 4203112"/>
              <a:gd name="connsiteY0" fmla="*/ 2521084 h 4172986"/>
              <a:gd name="connsiteX1" fmla="*/ 2769667 w 4203112"/>
              <a:gd name="connsiteY1" fmla="*/ 2482205 h 4172986"/>
              <a:gd name="connsiteX2" fmla="*/ 2887654 w 4203112"/>
              <a:gd name="connsiteY2" fmla="*/ 2516358 h 4172986"/>
              <a:gd name="connsiteX3" fmla="*/ 2942683 w 4203112"/>
              <a:gd name="connsiteY3" fmla="*/ 2703685 h 4172986"/>
              <a:gd name="connsiteX4" fmla="*/ 2935472 w 4203112"/>
              <a:gd name="connsiteY4" fmla="*/ 2726858 h 4172986"/>
              <a:gd name="connsiteX5" fmla="*/ 2711097 w 4203112"/>
              <a:gd name="connsiteY5" fmla="*/ 2521084 h 4172986"/>
              <a:gd name="connsiteX6" fmla="*/ 2171384 w 4203112"/>
              <a:gd name="connsiteY6" fmla="*/ 2267576 h 4172986"/>
              <a:gd name="connsiteX7" fmla="*/ 2373058 w 4203112"/>
              <a:gd name="connsiteY7" fmla="*/ 2452532 h 4172986"/>
              <a:gd name="connsiteX8" fmla="*/ 2370959 w 4203112"/>
              <a:gd name="connsiteY8" fmla="*/ 2453063 h 4172986"/>
              <a:gd name="connsiteX9" fmla="*/ 2214151 w 4203112"/>
              <a:gd name="connsiteY9" fmla="*/ 2408047 h 4172986"/>
              <a:gd name="connsiteX10" fmla="*/ 2213034 w 4203112"/>
              <a:gd name="connsiteY10" fmla="*/ 2409372 h 4172986"/>
              <a:gd name="connsiteX11" fmla="*/ 2171384 w 4203112"/>
              <a:gd name="connsiteY11" fmla="*/ 2267576 h 4172986"/>
              <a:gd name="connsiteX12" fmla="*/ 1919108 w 4203112"/>
              <a:gd name="connsiteY12" fmla="*/ 2036214 h 4172986"/>
              <a:gd name="connsiteX13" fmla="*/ 1977212 w 4203112"/>
              <a:gd name="connsiteY13" fmla="*/ 2089501 h 4172986"/>
              <a:gd name="connsiteX14" fmla="*/ 1925891 w 4203112"/>
              <a:gd name="connsiteY14" fmla="*/ 2196466 h 4172986"/>
              <a:gd name="connsiteX15" fmla="*/ 2052710 w 4203112"/>
              <a:gd name="connsiteY15" fmla="*/ 2599346 h 4172986"/>
              <a:gd name="connsiteX16" fmla="*/ 2400744 w 4203112"/>
              <a:gd name="connsiteY16" fmla="*/ 2701624 h 4172986"/>
              <a:gd name="connsiteX17" fmla="*/ 2573309 w 4203112"/>
              <a:gd name="connsiteY17" fmla="*/ 2636181 h 4172986"/>
              <a:gd name="connsiteX18" fmla="*/ 2803909 w 4203112"/>
              <a:gd name="connsiteY18" fmla="*/ 2847664 h 4172986"/>
              <a:gd name="connsiteX19" fmla="*/ 2611209 w 4203112"/>
              <a:gd name="connsiteY19" fmla="*/ 2796663 h 4172986"/>
              <a:gd name="connsiteX20" fmla="*/ 2418743 w 4203112"/>
              <a:gd name="connsiteY20" fmla="*/ 2987559 h 4172986"/>
              <a:gd name="connsiteX21" fmla="*/ 2877490 w 4203112"/>
              <a:gd name="connsiteY21" fmla="*/ 3108619 h 4172986"/>
              <a:gd name="connsiteX22" fmla="*/ 3016268 w 4203112"/>
              <a:gd name="connsiteY22" fmla="*/ 3042418 h 4172986"/>
              <a:gd name="connsiteX23" fmla="*/ 3074759 w 4203112"/>
              <a:gd name="connsiteY23" fmla="*/ 3096060 h 4172986"/>
              <a:gd name="connsiteX24" fmla="*/ 3195039 w 4203112"/>
              <a:gd name="connsiteY24" fmla="*/ 2964907 h 4172986"/>
              <a:gd name="connsiteX25" fmla="*/ 3140917 w 4203112"/>
              <a:gd name="connsiteY25" fmla="*/ 2915271 h 4172986"/>
              <a:gd name="connsiteX26" fmla="*/ 3206354 w 4203112"/>
              <a:gd name="connsiteY26" fmla="*/ 2766633 h 4172986"/>
              <a:gd name="connsiteX27" fmla="*/ 3073603 w 4203112"/>
              <a:gd name="connsiteY27" fmla="*/ 2319434 h 4172986"/>
              <a:gd name="connsiteX28" fmla="*/ 3074334 w 4203112"/>
              <a:gd name="connsiteY28" fmla="*/ 2318578 h 4172986"/>
              <a:gd name="connsiteX29" fmla="*/ 3069192 w 4203112"/>
              <a:gd name="connsiteY29" fmla="*/ 2314804 h 4172986"/>
              <a:gd name="connsiteX30" fmla="*/ 3067445 w 4203112"/>
              <a:gd name="connsiteY30" fmla="*/ 2312971 h 4172986"/>
              <a:gd name="connsiteX31" fmla="*/ 3067143 w 4203112"/>
              <a:gd name="connsiteY31" fmla="*/ 2313300 h 4172986"/>
              <a:gd name="connsiteX32" fmla="*/ 2729016 w 4203112"/>
              <a:gd name="connsiteY32" fmla="*/ 2226479 h 4172986"/>
              <a:gd name="connsiteX33" fmla="*/ 2522385 w 4203112"/>
              <a:gd name="connsiteY33" fmla="*/ 2348017 h 4172986"/>
              <a:gd name="connsiteX34" fmla="*/ 2283741 w 4203112"/>
              <a:gd name="connsiteY34" fmla="*/ 2129156 h 4172986"/>
              <a:gd name="connsiteX35" fmla="*/ 2297678 w 4203112"/>
              <a:gd name="connsiteY35" fmla="*/ 2123142 h 4172986"/>
              <a:gd name="connsiteX36" fmla="*/ 2471482 w 4203112"/>
              <a:gd name="connsiteY36" fmla="*/ 2169008 h 4172986"/>
              <a:gd name="connsiteX37" fmla="*/ 2644745 w 4203112"/>
              <a:gd name="connsiteY37" fmla="*/ 1997159 h 4172986"/>
              <a:gd name="connsiteX38" fmla="*/ 2231772 w 4203112"/>
              <a:gd name="connsiteY38" fmla="*/ 1888178 h 4172986"/>
              <a:gd name="connsiteX39" fmla="*/ 2094967 w 4203112"/>
              <a:gd name="connsiteY39" fmla="*/ 1956032 h 4172986"/>
              <a:gd name="connsiteX40" fmla="*/ 2039388 w 4203112"/>
              <a:gd name="connsiteY40" fmla="*/ 1905061 h 4172986"/>
              <a:gd name="connsiteX41" fmla="*/ 1919108 w 4203112"/>
              <a:gd name="connsiteY41" fmla="*/ 2036214 h 4172986"/>
              <a:gd name="connsiteX42" fmla="*/ 1078927 w 4203112"/>
              <a:gd name="connsiteY42" fmla="*/ 2378726 h 4172986"/>
              <a:gd name="connsiteX43" fmla="*/ 2259074 w 4203112"/>
              <a:gd name="connsiteY43" fmla="*/ 1100951 h 4172986"/>
              <a:gd name="connsiteX44" fmla="*/ 3829901 w 4203112"/>
              <a:gd name="connsiteY44" fmla="*/ 1389889 h 4172986"/>
              <a:gd name="connsiteX45" fmla="*/ 3448965 w 4203112"/>
              <a:gd name="connsiteY45" fmla="*/ 3314202 h 4172986"/>
              <a:gd name="connsiteX46" fmla="*/ 1444117 w 4203112"/>
              <a:gd name="connsiteY46" fmla="*/ 3841627 h 4172986"/>
              <a:gd name="connsiteX47" fmla="*/ 1441457 w 4203112"/>
              <a:gd name="connsiteY47" fmla="*/ 3837630 h 4172986"/>
              <a:gd name="connsiteX48" fmla="*/ 1078927 w 4203112"/>
              <a:gd name="connsiteY48" fmla="*/ 2378726 h 4172986"/>
              <a:gd name="connsiteX49" fmla="*/ 844073 w 4203112"/>
              <a:gd name="connsiteY49" fmla="*/ 2112929 h 4172986"/>
              <a:gd name="connsiteX50" fmla="*/ 1947259 w 4203112"/>
              <a:gd name="connsiteY50" fmla="*/ 910020 h 4172986"/>
              <a:gd name="connsiteX51" fmla="*/ 2015087 w 4203112"/>
              <a:gd name="connsiteY51" fmla="*/ 907087 h 4172986"/>
              <a:gd name="connsiteX52" fmla="*/ 2156605 w 4203112"/>
              <a:gd name="connsiteY52" fmla="*/ 1036872 h 4172986"/>
              <a:gd name="connsiteX53" fmla="*/ 2159538 w 4203112"/>
              <a:gd name="connsiteY53" fmla="*/ 1104700 h 4172986"/>
              <a:gd name="connsiteX54" fmla="*/ 1056351 w 4203112"/>
              <a:gd name="connsiteY54" fmla="*/ 2307609 h 4172986"/>
              <a:gd name="connsiteX55" fmla="*/ 988524 w 4203112"/>
              <a:gd name="connsiteY55" fmla="*/ 2310542 h 4172986"/>
              <a:gd name="connsiteX56" fmla="*/ 847006 w 4203112"/>
              <a:gd name="connsiteY56" fmla="*/ 2180756 h 4172986"/>
              <a:gd name="connsiteX57" fmla="*/ 844073 w 4203112"/>
              <a:gd name="connsiteY57" fmla="*/ 2112929 h 4172986"/>
              <a:gd name="connsiteX58" fmla="*/ 608369 w 4203112"/>
              <a:gd name="connsiteY58" fmla="*/ 624401 h 4172986"/>
              <a:gd name="connsiteX59" fmla="*/ 1323969 w 4203112"/>
              <a:gd name="connsiteY59" fmla="*/ 510720 h 4172986"/>
              <a:gd name="connsiteX60" fmla="*/ 1407055 w 4203112"/>
              <a:gd name="connsiteY60" fmla="*/ 25854 h 4172986"/>
              <a:gd name="connsiteX61" fmla="*/ 1845112 w 4203112"/>
              <a:gd name="connsiteY61" fmla="*/ 150503 h 4172986"/>
              <a:gd name="connsiteX62" fmla="*/ 1869929 w 4203112"/>
              <a:gd name="connsiteY62" fmla="*/ 859620 h 4172986"/>
              <a:gd name="connsiteX63" fmla="*/ 830647 w 4203112"/>
              <a:gd name="connsiteY63" fmla="*/ 2021033 h 4172986"/>
              <a:gd name="connsiteX64" fmla="*/ 111882 w 4203112"/>
              <a:gd name="connsiteY64" fmla="*/ 2050004 h 4172986"/>
              <a:gd name="connsiteX65" fmla="*/ 509974 w 4203112"/>
              <a:gd name="connsiteY65" fmla="*/ 1344081 h 4172986"/>
              <a:gd name="connsiteX66" fmla="*/ 530788 w 4203112"/>
              <a:gd name="connsiteY66" fmla="*/ 728341 h 4172986"/>
              <a:gd name="connsiteX67" fmla="*/ 608369 w 4203112"/>
              <a:gd name="connsiteY67" fmla="*/ 624401 h 4172986"/>
              <a:gd name="connsiteX0" fmla="*/ 2711097 w 4203112"/>
              <a:gd name="connsiteY0" fmla="*/ 2579505 h 4231407"/>
              <a:gd name="connsiteX1" fmla="*/ 2769667 w 4203112"/>
              <a:gd name="connsiteY1" fmla="*/ 2540626 h 4231407"/>
              <a:gd name="connsiteX2" fmla="*/ 2887654 w 4203112"/>
              <a:gd name="connsiteY2" fmla="*/ 2574779 h 4231407"/>
              <a:gd name="connsiteX3" fmla="*/ 2942683 w 4203112"/>
              <a:gd name="connsiteY3" fmla="*/ 2762106 h 4231407"/>
              <a:gd name="connsiteX4" fmla="*/ 2935472 w 4203112"/>
              <a:gd name="connsiteY4" fmla="*/ 2785279 h 4231407"/>
              <a:gd name="connsiteX5" fmla="*/ 2711097 w 4203112"/>
              <a:gd name="connsiteY5" fmla="*/ 2579505 h 4231407"/>
              <a:gd name="connsiteX6" fmla="*/ 2171384 w 4203112"/>
              <a:gd name="connsiteY6" fmla="*/ 2325997 h 4231407"/>
              <a:gd name="connsiteX7" fmla="*/ 2373058 w 4203112"/>
              <a:gd name="connsiteY7" fmla="*/ 2510953 h 4231407"/>
              <a:gd name="connsiteX8" fmla="*/ 2370959 w 4203112"/>
              <a:gd name="connsiteY8" fmla="*/ 2511484 h 4231407"/>
              <a:gd name="connsiteX9" fmla="*/ 2214151 w 4203112"/>
              <a:gd name="connsiteY9" fmla="*/ 2466468 h 4231407"/>
              <a:gd name="connsiteX10" fmla="*/ 2213034 w 4203112"/>
              <a:gd name="connsiteY10" fmla="*/ 2467793 h 4231407"/>
              <a:gd name="connsiteX11" fmla="*/ 2171384 w 4203112"/>
              <a:gd name="connsiteY11" fmla="*/ 2325997 h 4231407"/>
              <a:gd name="connsiteX12" fmla="*/ 1919108 w 4203112"/>
              <a:gd name="connsiteY12" fmla="*/ 2094635 h 4231407"/>
              <a:gd name="connsiteX13" fmla="*/ 1977212 w 4203112"/>
              <a:gd name="connsiteY13" fmla="*/ 2147922 h 4231407"/>
              <a:gd name="connsiteX14" fmla="*/ 1925891 w 4203112"/>
              <a:gd name="connsiteY14" fmla="*/ 2254887 h 4231407"/>
              <a:gd name="connsiteX15" fmla="*/ 2052710 w 4203112"/>
              <a:gd name="connsiteY15" fmla="*/ 2657767 h 4231407"/>
              <a:gd name="connsiteX16" fmla="*/ 2400744 w 4203112"/>
              <a:gd name="connsiteY16" fmla="*/ 2760045 h 4231407"/>
              <a:gd name="connsiteX17" fmla="*/ 2573309 w 4203112"/>
              <a:gd name="connsiteY17" fmla="*/ 2694602 h 4231407"/>
              <a:gd name="connsiteX18" fmla="*/ 2803909 w 4203112"/>
              <a:gd name="connsiteY18" fmla="*/ 2906085 h 4231407"/>
              <a:gd name="connsiteX19" fmla="*/ 2611209 w 4203112"/>
              <a:gd name="connsiteY19" fmla="*/ 2855084 h 4231407"/>
              <a:gd name="connsiteX20" fmla="*/ 2418743 w 4203112"/>
              <a:gd name="connsiteY20" fmla="*/ 3045980 h 4231407"/>
              <a:gd name="connsiteX21" fmla="*/ 2877490 w 4203112"/>
              <a:gd name="connsiteY21" fmla="*/ 3167040 h 4231407"/>
              <a:gd name="connsiteX22" fmla="*/ 3016268 w 4203112"/>
              <a:gd name="connsiteY22" fmla="*/ 3100839 h 4231407"/>
              <a:gd name="connsiteX23" fmla="*/ 3074759 w 4203112"/>
              <a:gd name="connsiteY23" fmla="*/ 3154481 h 4231407"/>
              <a:gd name="connsiteX24" fmla="*/ 3195039 w 4203112"/>
              <a:gd name="connsiteY24" fmla="*/ 3023328 h 4231407"/>
              <a:gd name="connsiteX25" fmla="*/ 3140917 w 4203112"/>
              <a:gd name="connsiteY25" fmla="*/ 2973692 h 4231407"/>
              <a:gd name="connsiteX26" fmla="*/ 3206354 w 4203112"/>
              <a:gd name="connsiteY26" fmla="*/ 2825054 h 4231407"/>
              <a:gd name="connsiteX27" fmla="*/ 3073603 w 4203112"/>
              <a:gd name="connsiteY27" fmla="*/ 2377855 h 4231407"/>
              <a:gd name="connsiteX28" fmla="*/ 3074334 w 4203112"/>
              <a:gd name="connsiteY28" fmla="*/ 2376999 h 4231407"/>
              <a:gd name="connsiteX29" fmla="*/ 3069192 w 4203112"/>
              <a:gd name="connsiteY29" fmla="*/ 2373225 h 4231407"/>
              <a:gd name="connsiteX30" fmla="*/ 3067445 w 4203112"/>
              <a:gd name="connsiteY30" fmla="*/ 2371392 h 4231407"/>
              <a:gd name="connsiteX31" fmla="*/ 3067143 w 4203112"/>
              <a:gd name="connsiteY31" fmla="*/ 2371721 h 4231407"/>
              <a:gd name="connsiteX32" fmla="*/ 2729016 w 4203112"/>
              <a:gd name="connsiteY32" fmla="*/ 2284900 h 4231407"/>
              <a:gd name="connsiteX33" fmla="*/ 2522385 w 4203112"/>
              <a:gd name="connsiteY33" fmla="*/ 2406438 h 4231407"/>
              <a:gd name="connsiteX34" fmla="*/ 2283741 w 4203112"/>
              <a:gd name="connsiteY34" fmla="*/ 2187577 h 4231407"/>
              <a:gd name="connsiteX35" fmla="*/ 2297678 w 4203112"/>
              <a:gd name="connsiteY35" fmla="*/ 2181563 h 4231407"/>
              <a:gd name="connsiteX36" fmla="*/ 2471482 w 4203112"/>
              <a:gd name="connsiteY36" fmla="*/ 2227429 h 4231407"/>
              <a:gd name="connsiteX37" fmla="*/ 2644745 w 4203112"/>
              <a:gd name="connsiteY37" fmla="*/ 2055580 h 4231407"/>
              <a:gd name="connsiteX38" fmla="*/ 2231772 w 4203112"/>
              <a:gd name="connsiteY38" fmla="*/ 1946599 h 4231407"/>
              <a:gd name="connsiteX39" fmla="*/ 2094967 w 4203112"/>
              <a:gd name="connsiteY39" fmla="*/ 2014453 h 4231407"/>
              <a:gd name="connsiteX40" fmla="*/ 2039388 w 4203112"/>
              <a:gd name="connsiteY40" fmla="*/ 1963482 h 4231407"/>
              <a:gd name="connsiteX41" fmla="*/ 1919108 w 4203112"/>
              <a:gd name="connsiteY41" fmla="*/ 2094635 h 4231407"/>
              <a:gd name="connsiteX42" fmla="*/ 1078927 w 4203112"/>
              <a:gd name="connsiteY42" fmla="*/ 2437147 h 4231407"/>
              <a:gd name="connsiteX43" fmla="*/ 2259074 w 4203112"/>
              <a:gd name="connsiteY43" fmla="*/ 1159372 h 4231407"/>
              <a:gd name="connsiteX44" fmla="*/ 3829901 w 4203112"/>
              <a:gd name="connsiteY44" fmla="*/ 1448310 h 4231407"/>
              <a:gd name="connsiteX45" fmla="*/ 3448965 w 4203112"/>
              <a:gd name="connsiteY45" fmla="*/ 3372623 h 4231407"/>
              <a:gd name="connsiteX46" fmla="*/ 1444117 w 4203112"/>
              <a:gd name="connsiteY46" fmla="*/ 3900048 h 4231407"/>
              <a:gd name="connsiteX47" fmla="*/ 1441457 w 4203112"/>
              <a:gd name="connsiteY47" fmla="*/ 3896051 h 4231407"/>
              <a:gd name="connsiteX48" fmla="*/ 1078927 w 4203112"/>
              <a:gd name="connsiteY48" fmla="*/ 2437147 h 4231407"/>
              <a:gd name="connsiteX49" fmla="*/ 844073 w 4203112"/>
              <a:gd name="connsiteY49" fmla="*/ 2171350 h 4231407"/>
              <a:gd name="connsiteX50" fmla="*/ 1947259 w 4203112"/>
              <a:gd name="connsiteY50" fmla="*/ 968441 h 4231407"/>
              <a:gd name="connsiteX51" fmla="*/ 2015087 w 4203112"/>
              <a:gd name="connsiteY51" fmla="*/ 965508 h 4231407"/>
              <a:gd name="connsiteX52" fmla="*/ 2156605 w 4203112"/>
              <a:gd name="connsiteY52" fmla="*/ 1095293 h 4231407"/>
              <a:gd name="connsiteX53" fmla="*/ 2159538 w 4203112"/>
              <a:gd name="connsiteY53" fmla="*/ 1163121 h 4231407"/>
              <a:gd name="connsiteX54" fmla="*/ 1056351 w 4203112"/>
              <a:gd name="connsiteY54" fmla="*/ 2366030 h 4231407"/>
              <a:gd name="connsiteX55" fmla="*/ 988524 w 4203112"/>
              <a:gd name="connsiteY55" fmla="*/ 2368963 h 4231407"/>
              <a:gd name="connsiteX56" fmla="*/ 847006 w 4203112"/>
              <a:gd name="connsiteY56" fmla="*/ 2239177 h 4231407"/>
              <a:gd name="connsiteX57" fmla="*/ 844073 w 4203112"/>
              <a:gd name="connsiteY57" fmla="*/ 2171350 h 4231407"/>
              <a:gd name="connsiteX58" fmla="*/ 608369 w 4203112"/>
              <a:gd name="connsiteY58" fmla="*/ 682822 h 4231407"/>
              <a:gd name="connsiteX59" fmla="*/ 1323969 w 4203112"/>
              <a:gd name="connsiteY59" fmla="*/ 569141 h 4231407"/>
              <a:gd name="connsiteX60" fmla="*/ 1407055 w 4203112"/>
              <a:gd name="connsiteY60" fmla="*/ 84275 h 4231407"/>
              <a:gd name="connsiteX61" fmla="*/ 1845112 w 4203112"/>
              <a:gd name="connsiteY61" fmla="*/ 208924 h 4231407"/>
              <a:gd name="connsiteX62" fmla="*/ 1869929 w 4203112"/>
              <a:gd name="connsiteY62" fmla="*/ 918041 h 4231407"/>
              <a:gd name="connsiteX63" fmla="*/ 830647 w 4203112"/>
              <a:gd name="connsiteY63" fmla="*/ 2079454 h 4231407"/>
              <a:gd name="connsiteX64" fmla="*/ 111882 w 4203112"/>
              <a:gd name="connsiteY64" fmla="*/ 2108425 h 4231407"/>
              <a:gd name="connsiteX65" fmla="*/ 509974 w 4203112"/>
              <a:gd name="connsiteY65" fmla="*/ 1402502 h 4231407"/>
              <a:gd name="connsiteX66" fmla="*/ 530788 w 4203112"/>
              <a:gd name="connsiteY66" fmla="*/ 786762 h 4231407"/>
              <a:gd name="connsiteX67" fmla="*/ 608369 w 4203112"/>
              <a:gd name="connsiteY67" fmla="*/ 682822 h 4231407"/>
              <a:gd name="connsiteX0" fmla="*/ 2711097 w 4203112"/>
              <a:gd name="connsiteY0" fmla="*/ 2591123 h 4243025"/>
              <a:gd name="connsiteX1" fmla="*/ 2769667 w 4203112"/>
              <a:gd name="connsiteY1" fmla="*/ 2552244 h 4243025"/>
              <a:gd name="connsiteX2" fmla="*/ 2887654 w 4203112"/>
              <a:gd name="connsiteY2" fmla="*/ 2586397 h 4243025"/>
              <a:gd name="connsiteX3" fmla="*/ 2942683 w 4203112"/>
              <a:gd name="connsiteY3" fmla="*/ 2773724 h 4243025"/>
              <a:gd name="connsiteX4" fmla="*/ 2935472 w 4203112"/>
              <a:gd name="connsiteY4" fmla="*/ 2796897 h 4243025"/>
              <a:gd name="connsiteX5" fmla="*/ 2711097 w 4203112"/>
              <a:gd name="connsiteY5" fmla="*/ 2591123 h 4243025"/>
              <a:gd name="connsiteX6" fmla="*/ 2171384 w 4203112"/>
              <a:gd name="connsiteY6" fmla="*/ 2337615 h 4243025"/>
              <a:gd name="connsiteX7" fmla="*/ 2373058 w 4203112"/>
              <a:gd name="connsiteY7" fmla="*/ 2522571 h 4243025"/>
              <a:gd name="connsiteX8" fmla="*/ 2370959 w 4203112"/>
              <a:gd name="connsiteY8" fmla="*/ 2523102 h 4243025"/>
              <a:gd name="connsiteX9" fmla="*/ 2214151 w 4203112"/>
              <a:gd name="connsiteY9" fmla="*/ 2478086 h 4243025"/>
              <a:gd name="connsiteX10" fmla="*/ 2213034 w 4203112"/>
              <a:gd name="connsiteY10" fmla="*/ 2479411 h 4243025"/>
              <a:gd name="connsiteX11" fmla="*/ 2171384 w 4203112"/>
              <a:gd name="connsiteY11" fmla="*/ 2337615 h 4243025"/>
              <a:gd name="connsiteX12" fmla="*/ 1919108 w 4203112"/>
              <a:gd name="connsiteY12" fmla="*/ 2106253 h 4243025"/>
              <a:gd name="connsiteX13" fmla="*/ 1977212 w 4203112"/>
              <a:gd name="connsiteY13" fmla="*/ 2159540 h 4243025"/>
              <a:gd name="connsiteX14" fmla="*/ 1925891 w 4203112"/>
              <a:gd name="connsiteY14" fmla="*/ 2266505 h 4243025"/>
              <a:gd name="connsiteX15" fmla="*/ 2052710 w 4203112"/>
              <a:gd name="connsiteY15" fmla="*/ 2669385 h 4243025"/>
              <a:gd name="connsiteX16" fmla="*/ 2400744 w 4203112"/>
              <a:gd name="connsiteY16" fmla="*/ 2771663 h 4243025"/>
              <a:gd name="connsiteX17" fmla="*/ 2573309 w 4203112"/>
              <a:gd name="connsiteY17" fmla="*/ 2706220 h 4243025"/>
              <a:gd name="connsiteX18" fmla="*/ 2803909 w 4203112"/>
              <a:gd name="connsiteY18" fmla="*/ 2917703 h 4243025"/>
              <a:gd name="connsiteX19" fmla="*/ 2611209 w 4203112"/>
              <a:gd name="connsiteY19" fmla="*/ 2866702 h 4243025"/>
              <a:gd name="connsiteX20" fmla="*/ 2418743 w 4203112"/>
              <a:gd name="connsiteY20" fmla="*/ 3057598 h 4243025"/>
              <a:gd name="connsiteX21" fmla="*/ 2877490 w 4203112"/>
              <a:gd name="connsiteY21" fmla="*/ 3178658 h 4243025"/>
              <a:gd name="connsiteX22" fmla="*/ 3016268 w 4203112"/>
              <a:gd name="connsiteY22" fmla="*/ 3112457 h 4243025"/>
              <a:gd name="connsiteX23" fmla="*/ 3074759 w 4203112"/>
              <a:gd name="connsiteY23" fmla="*/ 3166099 h 4243025"/>
              <a:gd name="connsiteX24" fmla="*/ 3195039 w 4203112"/>
              <a:gd name="connsiteY24" fmla="*/ 3034946 h 4243025"/>
              <a:gd name="connsiteX25" fmla="*/ 3140917 w 4203112"/>
              <a:gd name="connsiteY25" fmla="*/ 2985310 h 4243025"/>
              <a:gd name="connsiteX26" fmla="*/ 3206354 w 4203112"/>
              <a:gd name="connsiteY26" fmla="*/ 2836672 h 4243025"/>
              <a:gd name="connsiteX27" fmla="*/ 3073603 w 4203112"/>
              <a:gd name="connsiteY27" fmla="*/ 2389473 h 4243025"/>
              <a:gd name="connsiteX28" fmla="*/ 3074334 w 4203112"/>
              <a:gd name="connsiteY28" fmla="*/ 2388617 h 4243025"/>
              <a:gd name="connsiteX29" fmla="*/ 3069192 w 4203112"/>
              <a:gd name="connsiteY29" fmla="*/ 2384843 h 4243025"/>
              <a:gd name="connsiteX30" fmla="*/ 3067445 w 4203112"/>
              <a:gd name="connsiteY30" fmla="*/ 2383010 h 4243025"/>
              <a:gd name="connsiteX31" fmla="*/ 3067143 w 4203112"/>
              <a:gd name="connsiteY31" fmla="*/ 2383339 h 4243025"/>
              <a:gd name="connsiteX32" fmla="*/ 2729016 w 4203112"/>
              <a:gd name="connsiteY32" fmla="*/ 2296518 h 4243025"/>
              <a:gd name="connsiteX33" fmla="*/ 2522385 w 4203112"/>
              <a:gd name="connsiteY33" fmla="*/ 2418056 h 4243025"/>
              <a:gd name="connsiteX34" fmla="*/ 2283741 w 4203112"/>
              <a:gd name="connsiteY34" fmla="*/ 2199195 h 4243025"/>
              <a:gd name="connsiteX35" fmla="*/ 2297678 w 4203112"/>
              <a:gd name="connsiteY35" fmla="*/ 2193181 h 4243025"/>
              <a:gd name="connsiteX36" fmla="*/ 2471482 w 4203112"/>
              <a:gd name="connsiteY36" fmla="*/ 2239047 h 4243025"/>
              <a:gd name="connsiteX37" fmla="*/ 2644745 w 4203112"/>
              <a:gd name="connsiteY37" fmla="*/ 2067198 h 4243025"/>
              <a:gd name="connsiteX38" fmla="*/ 2231772 w 4203112"/>
              <a:gd name="connsiteY38" fmla="*/ 1958217 h 4243025"/>
              <a:gd name="connsiteX39" fmla="*/ 2094967 w 4203112"/>
              <a:gd name="connsiteY39" fmla="*/ 2026071 h 4243025"/>
              <a:gd name="connsiteX40" fmla="*/ 2039388 w 4203112"/>
              <a:gd name="connsiteY40" fmla="*/ 1975100 h 4243025"/>
              <a:gd name="connsiteX41" fmla="*/ 1919108 w 4203112"/>
              <a:gd name="connsiteY41" fmla="*/ 2106253 h 4243025"/>
              <a:gd name="connsiteX42" fmla="*/ 1078927 w 4203112"/>
              <a:gd name="connsiteY42" fmla="*/ 2448765 h 4243025"/>
              <a:gd name="connsiteX43" fmla="*/ 2259074 w 4203112"/>
              <a:gd name="connsiteY43" fmla="*/ 1170990 h 4243025"/>
              <a:gd name="connsiteX44" fmla="*/ 3829901 w 4203112"/>
              <a:gd name="connsiteY44" fmla="*/ 1459928 h 4243025"/>
              <a:gd name="connsiteX45" fmla="*/ 3448965 w 4203112"/>
              <a:gd name="connsiteY45" fmla="*/ 3384241 h 4243025"/>
              <a:gd name="connsiteX46" fmla="*/ 1444117 w 4203112"/>
              <a:gd name="connsiteY46" fmla="*/ 3911666 h 4243025"/>
              <a:gd name="connsiteX47" fmla="*/ 1441457 w 4203112"/>
              <a:gd name="connsiteY47" fmla="*/ 3907669 h 4243025"/>
              <a:gd name="connsiteX48" fmla="*/ 1078927 w 4203112"/>
              <a:gd name="connsiteY48" fmla="*/ 2448765 h 4243025"/>
              <a:gd name="connsiteX49" fmla="*/ 844073 w 4203112"/>
              <a:gd name="connsiteY49" fmla="*/ 2182968 h 4243025"/>
              <a:gd name="connsiteX50" fmla="*/ 1947259 w 4203112"/>
              <a:gd name="connsiteY50" fmla="*/ 980059 h 4243025"/>
              <a:gd name="connsiteX51" fmla="*/ 2015087 w 4203112"/>
              <a:gd name="connsiteY51" fmla="*/ 977126 h 4243025"/>
              <a:gd name="connsiteX52" fmla="*/ 2156605 w 4203112"/>
              <a:gd name="connsiteY52" fmla="*/ 1106911 h 4243025"/>
              <a:gd name="connsiteX53" fmla="*/ 2159538 w 4203112"/>
              <a:gd name="connsiteY53" fmla="*/ 1174739 h 4243025"/>
              <a:gd name="connsiteX54" fmla="*/ 1056351 w 4203112"/>
              <a:gd name="connsiteY54" fmla="*/ 2377648 h 4243025"/>
              <a:gd name="connsiteX55" fmla="*/ 988524 w 4203112"/>
              <a:gd name="connsiteY55" fmla="*/ 2380581 h 4243025"/>
              <a:gd name="connsiteX56" fmla="*/ 847006 w 4203112"/>
              <a:gd name="connsiteY56" fmla="*/ 2250795 h 4243025"/>
              <a:gd name="connsiteX57" fmla="*/ 844073 w 4203112"/>
              <a:gd name="connsiteY57" fmla="*/ 2182968 h 4243025"/>
              <a:gd name="connsiteX58" fmla="*/ 608369 w 4203112"/>
              <a:gd name="connsiteY58" fmla="*/ 694440 h 4243025"/>
              <a:gd name="connsiteX59" fmla="*/ 1323969 w 4203112"/>
              <a:gd name="connsiteY59" fmla="*/ 580759 h 4243025"/>
              <a:gd name="connsiteX60" fmla="*/ 1407055 w 4203112"/>
              <a:gd name="connsiteY60" fmla="*/ 95893 h 4243025"/>
              <a:gd name="connsiteX61" fmla="*/ 1845112 w 4203112"/>
              <a:gd name="connsiteY61" fmla="*/ 220542 h 4243025"/>
              <a:gd name="connsiteX62" fmla="*/ 1869929 w 4203112"/>
              <a:gd name="connsiteY62" fmla="*/ 929659 h 4243025"/>
              <a:gd name="connsiteX63" fmla="*/ 830647 w 4203112"/>
              <a:gd name="connsiteY63" fmla="*/ 2091072 h 4243025"/>
              <a:gd name="connsiteX64" fmla="*/ 111882 w 4203112"/>
              <a:gd name="connsiteY64" fmla="*/ 2120043 h 4243025"/>
              <a:gd name="connsiteX65" fmla="*/ 509974 w 4203112"/>
              <a:gd name="connsiteY65" fmla="*/ 1414120 h 4243025"/>
              <a:gd name="connsiteX66" fmla="*/ 530788 w 4203112"/>
              <a:gd name="connsiteY66" fmla="*/ 798380 h 4243025"/>
              <a:gd name="connsiteX67" fmla="*/ 608369 w 4203112"/>
              <a:gd name="connsiteY67" fmla="*/ 694440 h 4243025"/>
              <a:gd name="connsiteX0" fmla="*/ 2711097 w 4203112"/>
              <a:gd name="connsiteY0" fmla="*/ 2522365 h 4174267"/>
              <a:gd name="connsiteX1" fmla="*/ 2769667 w 4203112"/>
              <a:gd name="connsiteY1" fmla="*/ 2483486 h 4174267"/>
              <a:gd name="connsiteX2" fmla="*/ 2887654 w 4203112"/>
              <a:gd name="connsiteY2" fmla="*/ 2517639 h 4174267"/>
              <a:gd name="connsiteX3" fmla="*/ 2942683 w 4203112"/>
              <a:gd name="connsiteY3" fmla="*/ 2704966 h 4174267"/>
              <a:gd name="connsiteX4" fmla="*/ 2935472 w 4203112"/>
              <a:gd name="connsiteY4" fmla="*/ 2728139 h 4174267"/>
              <a:gd name="connsiteX5" fmla="*/ 2711097 w 4203112"/>
              <a:gd name="connsiteY5" fmla="*/ 2522365 h 4174267"/>
              <a:gd name="connsiteX6" fmla="*/ 2171384 w 4203112"/>
              <a:gd name="connsiteY6" fmla="*/ 2268857 h 4174267"/>
              <a:gd name="connsiteX7" fmla="*/ 2373058 w 4203112"/>
              <a:gd name="connsiteY7" fmla="*/ 2453813 h 4174267"/>
              <a:gd name="connsiteX8" fmla="*/ 2370959 w 4203112"/>
              <a:gd name="connsiteY8" fmla="*/ 2454344 h 4174267"/>
              <a:gd name="connsiteX9" fmla="*/ 2214151 w 4203112"/>
              <a:gd name="connsiteY9" fmla="*/ 2409328 h 4174267"/>
              <a:gd name="connsiteX10" fmla="*/ 2213034 w 4203112"/>
              <a:gd name="connsiteY10" fmla="*/ 2410653 h 4174267"/>
              <a:gd name="connsiteX11" fmla="*/ 2171384 w 4203112"/>
              <a:gd name="connsiteY11" fmla="*/ 2268857 h 4174267"/>
              <a:gd name="connsiteX12" fmla="*/ 1919108 w 4203112"/>
              <a:gd name="connsiteY12" fmla="*/ 2037495 h 4174267"/>
              <a:gd name="connsiteX13" fmla="*/ 1977212 w 4203112"/>
              <a:gd name="connsiteY13" fmla="*/ 2090782 h 4174267"/>
              <a:gd name="connsiteX14" fmla="*/ 1925891 w 4203112"/>
              <a:gd name="connsiteY14" fmla="*/ 2197747 h 4174267"/>
              <a:gd name="connsiteX15" fmla="*/ 2052710 w 4203112"/>
              <a:gd name="connsiteY15" fmla="*/ 2600627 h 4174267"/>
              <a:gd name="connsiteX16" fmla="*/ 2400744 w 4203112"/>
              <a:gd name="connsiteY16" fmla="*/ 2702905 h 4174267"/>
              <a:gd name="connsiteX17" fmla="*/ 2573309 w 4203112"/>
              <a:gd name="connsiteY17" fmla="*/ 2637462 h 4174267"/>
              <a:gd name="connsiteX18" fmla="*/ 2803909 w 4203112"/>
              <a:gd name="connsiteY18" fmla="*/ 2848945 h 4174267"/>
              <a:gd name="connsiteX19" fmla="*/ 2611209 w 4203112"/>
              <a:gd name="connsiteY19" fmla="*/ 2797944 h 4174267"/>
              <a:gd name="connsiteX20" fmla="*/ 2418743 w 4203112"/>
              <a:gd name="connsiteY20" fmla="*/ 2988840 h 4174267"/>
              <a:gd name="connsiteX21" fmla="*/ 2877490 w 4203112"/>
              <a:gd name="connsiteY21" fmla="*/ 3109900 h 4174267"/>
              <a:gd name="connsiteX22" fmla="*/ 3016268 w 4203112"/>
              <a:gd name="connsiteY22" fmla="*/ 3043699 h 4174267"/>
              <a:gd name="connsiteX23" fmla="*/ 3074759 w 4203112"/>
              <a:gd name="connsiteY23" fmla="*/ 3097341 h 4174267"/>
              <a:gd name="connsiteX24" fmla="*/ 3195039 w 4203112"/>
              <a:gd name="connsiteY24" fmla="*/ 2966188 h 4174267"/>
              <a:gd name="connsiteX25" fmla="*/ 3140917 w 4203112"/>
              <a:gd name="connsiteY25" fmla="*/ 2916552 h 4174267"/>
              <a:gd name="connsiteX26" fmla="*/ 3206354 w 4203112"/>
              <a:gd name="connsiteY26" fmla="*/ 2767914 h 4174267"/>
              <a:gd name="connsiteX27" fmla="*/ 3073603 w 4203112"/>
              <a:gd name="connsiteY27" fmla="*/ 2320715 h 4174267"/>
              <a:gd name="connsiteX28" fmla="*/ 3074334 w 4203112"/>
              <a:gd name="connsiteY28" fmla="*/ 2319859 h 4174267"/>
              <a:gd name="connsiteX29" fmla="*/ 3069192 w 4203112"/>
              <a:gd name="connsiteY29" fmla="*/ 2316085 h 4174267"/>
              <a:gd name="connsiteX30" fmla="*/ 3067445 w 4203112"/>
              <a:gd name="connsiteY30" fmla="*/ 2314252 h 4174267"/>
              <a:gd name="connsiteX31" fmla="*/ 3067143 w 4203112"/>
              <a:gd name="connsiteY31" fmla="*/ 2314581 h 4174267"/>
              <a:gd name="connsiteX32" fmla="*/ 2729016 w 4203112"/>
              <a:gd name="connsiteY32" fmla="*/ 2227760 h 4174267"/>
              <a:gd name="connsiteX33" fmla="*/ 2522385 w 4203112"/>
              <a:gd name="connsiteY33" fmla="*/ 2349298 h 4174267"/>
              <a:gd name="connsiteX34" fmla="*/ 2283741 w 4203112"/>
              <a:gd name="connsiteY34" fmla="*/ 2130437 h 4174267"/>
              <a:gd name="connsiteX35" fmla="*/ 2297678 w 4203112"/>
              <a:gd name="connsiteY35" fmla="*/ 2124423 h 4174267"/>
              <a:gd name="connsiteX36" fmla="*/ 2471482 w 4203112"/>
              <a:gd name="connsiteY36" fmla="*/ 2170289 h 4174267"/>
              <a:gd name="connsiteX37" fmla="*/ 2644745 w 4203112"/>
              <a:gd name="connsiteY37" fmla="*/ 1998440 h 4174267"/>
              <a:gd name="connsiteX38" fmla="*/ 2231772 w 4203112"/>
              <a:gd name="connsiteY38" fmla="*/ 1889459 h 4174267"/>
              <a:gd name="connsiteX39" fmla="*/ 2094967 w 4203112"/>
              <a:gd name="connsiteY39" fmla="*/ 1957313 h 4174267"/>
              <a:gd name="connsiteX40" fmla="*/ 2039388 w 4203112"/>
              <a:gd name="connsiteY40" fmla="*/ 1906342 h 4174267"/>
              <a:gd name="connsiteX41" fmla="*/ 1919108 w 4203112"/>
              <a:gd name="connsiteY41" fmla="*/ 2037495 h 4174267"/>
              <a:gd name="connsiteX42" fmla="*/ 1078927 w 4203112"/>
              <a:gd name="connsiteY42" fmla="*/ 2380007 h 4174267"/>
              <a:gd name="connsiteX43" fmla="*/ 2259074 w 4203112"/>
              <a:gd name="connsiteY43" fmla="*/ 1102232 h 4174267"/>
              <a:gd name="connsiteX44" fmla="*/ 3829901 w 4203112"/>
              <a:gd name="connsiteY44" fmla="*/ 1391170 h 4174267"/>
              <a:gd name="connsiteX45" fmla="*/ 3448965 w 4203112"/>
              <a:gd name="connsiteY45" fmla="*/ 3315483 h 4174267"/>
              <a:gd name="connsiteX46" fmla="*/ 1444117 w 4203112"/>
              <a:gd name="connsiteY46" fmla="*/ 3842908 h 4174267"/>
              <a:gd name="connsiteX47" fmla="*/ 1441457 w 4203112"/>
              <a:gd name="connsiteY47" fmla="*/ 3838911 h 4174267"/>
              <a:gd name="connsiteX48" fmla="*/ 1078927 w 4203112"/>
              <a:gd name="connsiteY48" fmla="*/ 2380007 h 4174267"/>
              <a:gd name="connsiteX49" fmla="*/ 844073 w 4203112"/>
              <a:gd name="connsiteY49" fmla="*/ 2114210 h 4174267"/>
              <a:gd name="connsiteX50" fmla="*/ 1947259 w 4203112"/>
              <a:gd name="connsiteY50" fmla="*/ 911301 h 4174267"/>
              <a:gd name="connsiteX51" fmla="*/ 2015087 w 4203112"/>
              <a:gd name="connsiteY51" fmla="*/ 908368 h 4174267"/>
              <a:gd name="connsiteX52" fmla="*/ 2156605 w 4203112"/>
              <a:gd name="connsiteY52" fmla="*/ 1038153 h 4174267"/>
              <a:gd name="connsiteX53" fmla="*/ 2159538 w 4203112"/>
              <a:gd name="connsiteY53" fmla="*/ 1105981 h 4174267"/>
              <a:gd name="connsiteX54" fmla="*/ 1056351 w 4203112"/>
              <a:gd name="connsiteY54" fmla="*/ 2308890 h 4174267"/>
              <a:gd name="connsiteX55" fmla="*/ 988524 w 4203112"/>
              <a:gd name="connsiteY55" fmla="*/ 2311823 h 4174267"/>
              <a:gd name="connsiteX56" fmla="*/ 847006 w 4203112"/>
              <a:gd name="connsiteY56" fmla="*/ 2182037 h 4174267"/>
              <a:gd name="connsiteX57" fmla="*/ 844073 w 4203112"/>
              <a:gd name="connsiteY57" fmla="*/ 2114210 h 4174267"/>
              <a:gd name="connsiteX58" fmla="*/ 608369 w 4203112"/>
              <a:gd name="connsiteY58" fmla="*/ 625682 h 4174267"/>
              <a:gd name="connsiteX59" fmla="*/ 1230346 w 4203112"/>
              <a:gd name="connsiteY59" fmla="*/ 529532 h 4174267"/>
              <a:gd name="connsiteX60" fmla="*/ 1407055 w 4203112"/>
              <a:gd name="connsiteY60" fmla="*/ 27135 h 4174267"/>
              <a:gd name="connsiteX61" fmla="*/ 1845112 w 4203112"/>
              <a:gd name="connsiteY61" fmla="*/ 151784 h 4174267"/>
              <a:gd name="connsiteX62" fmla="*/ 1869929 w 4203112"/>
              <a:gd name="connsiteY62" fmla="*/ 860901 h 4174267"/>
              <a:gd name="connsiteX63" fmla="*/ 830647 w 4203112"/>
              <a:gd name="connsiteY63" fmla="*/ 2022314 h 4174267"/>
              <a:gd name="connsiteX64" fmla="*/ 111882 w 4203112"/>
              <a:gd name="connsiteY64" fmla="*/ 2051285 h 4174267"/>
              <a:gd name="connsiteX65" fmla="*/ 509974 w 4203112"/>
              <a:gd name="connsiteY65" fmla="*/ 1345362 h 4174267"/>
              <a:gd name="connsiteX66" fmla="*/ 530788 w 4203112"/>
              <a:gd name="connsiteY66" fmla="*/ 729622 h 4174267"/>
              <a:gd name="connsiteX67" fmla="*/ 608369 w 4203112"/>
              <a:gd name="connsiteY67" fmla="*/ 625682 h 4174267"/>
              <a:gd name="connsiteX0" fmla="*/ 2711097 w 4203112"/>
              <a:gd name="connsiteY0" fmla="*/ 2541845 h 4193747"/>
              <a:gd name="connsiteX1" fmla="*/ 2769667 w 4203112"/>
              <a:gd name="connsiteY1" fmla="*/ 2502966 h 4193747"/>
              <a:gd name="connsiteX2" fmla="*/ 2887654 w 4203112"/>
              <a:gd name="connsiteY2" fmla="*/ 2537119 h 4193747"/>
              <a:gd name="connsiteX3" fmla="*/ 2942683 w 4203112"/>
              <a:gd name="connsiteY3" fmla="*/ 2724446 h 4193747"/>
              <a:gd name="connsiteX4" fmla="*/ 2935472 w 4203112"/>
              <a:gd name="connsiteY4" fmla="*/ 2747619 h 4193747"/>
              <a:gd name="connsiteX5" fmla="*/ 2711097 w 4203112"/>
              <a:gd name="connsiteY5" fmla="*/ 2541845 h 4193747"/>
              <a:gd name="connsiteX6" fmla="*/ 2171384 w 4203112"/>
              <a:gd name="connsiteY6" fmla="*/ 2288337 h 4193747"/>
              <a:gd name="connsiteX7" fmla="*/ 2373058 w 4203112"/>
              <a:gd name="connsiteY7" fmla="*/ 2473293 h 4193747"/>
              <a:gd name="connsiteX8" fmla="*/ 2370959 w 4203112"/>
              <a:gd name="connsiteY8" fmla="*/ 2473824 h 4193747"/>
              <a:gd name="connsiteX9" fmla="*/ 2214151 w 4203112"/>
              <a:gd name="connsiteY9" fmla="*/ 2428808 h 4193747"/>
              <a:gd name="connsiteX10" fmla="*/ 2213034 w 4203112"/>
              <a:gd name="connsiteY10" fmla="*/ 2430133 h 4193747"/>
              <a:gd name="connsiteX11" fmla="*/ 2171384 w 4203112"/>
              <a:gd name="connsiteY11" fmla="*/ 2288337 h 4193747"/>
              <a:gd name="connsiteX12" fmla="*/ 1919108 w 4203112"/>
              <a:gd name="connsiteY12" fmla="*/ 2056975 h 4193747"/>
              <a:gd name="connsiteX13" fmla="*/ 1977212 w 4203112"/>
              <a:gd name="connsiteY13" fmla="*/ 2110262 h 4193747"/>
              <a:gd name="connsiteX14" fmla="*/ 1925891 w 4203112"/>
              <a:gd name="connsiteY14" fmla="*/ 2217227 h 4193747"/>
              <a:gd name="connsiteX15" fmla="*/ 2052710 w 4203112"/>
              <a:gd name="connsiteY15" fmla="*/ 2620107 h 4193747"/>
              <a:gd name="connsiteX16" fmla="*/ 2400744 w 4203112"/>
              <a:gd name="connsiteY16" fmla="*/ 2722385 h 4193747"/>
              <a:gd name="connsiteX17" fmla="*/ 2573309 w 4203112"/>
              <a:gd name="connsiteY17" fmla="*/ 2656942 h 4193747"/>
              <a:gd name="connsiteX18" fmla="*/ 2803909 w 4203112"/>
              <a:gd name="connsiteY18" fmla="*/ 2868425 h 4193747"/>
              <a:gd name="connsiteX19" fmla="*/ 2611209 w 4203112"/>
              <a:gd name="connsiteY19" fmla="*/ 2817424 h 4193747"/>
              <a:gd name="connsiteX20" fmla="*/ 2418743 w 4203112"/>
              <a:gd name="connsiteY20" fmla="*/ 3008320 h 4193747"/>
              <a:gd name="connsiteX21" fmla="*/ 2877490 w 4203112"/>
              <a:gd name="connsiteY21" fmla="*/ 3129380 h 4193747"/>
              <a:gd name="connsiteX22" fmla="*/ 3016268 w 4203112"/>
              <a:gd name="connsiteY22" fmla="*/ 3063179 h 4193747"/>
              <a:gd name="connsiteX23" fmla="*/ 3074759 w 4203112"/>
              <a:gd name="connsiteY23" fmla="*/ 3116821 h 4193747"/>
              <a:gd name="connsiteX24" fmla="*/ 3195039 w 4203112"/>
              <a:gd name="connsiteY24" fmla="*/ 2985668 h 4193747"/>
              <a:gd name="connsiteX25" fmla="*/ 3140917 w 4203112"/>
              <a:gd name="connsiteY25" fmla="*/ 2936032 h 4193747"/>
              <a:gd name="connsiteX26" fmla="*/ 3206354 w 4203112"/>
              <a:gd name="connsiteY26" fmla="*/ 2787394 h 4193747"/>
              <a:gd name="connsiteX27" fmla="*/ 3073603 w 4203112"/>
              <a:gd name="connsiteY27" fmla="*/ 2340195 h 4193747"/>
              <a:gd name="connsiteX28" fmla="*/ 3074334 w 4203112"/>
              <a:gd name="connsiteY28" fmla="*/ 2339339 h 4193747"/>
              <a:gd name="connsiteX29" fmla="*/ 3069192 w 4203112"/>
              <a:gd name="connsiteY29" fmla="*/ 2335565 h 4193747"/>
              <a:gd name="connsiteX30" fmla="*/ 3067445 w 4203112"/>
              <a:gd name="connsiteY30" fmla="*/ 2333732 h 4193747"/>
              <a:gd name="connsiteX31" fmla="*/ 3067143 w 4203112"/>
              <a:gd name="connsiteY31" fmla="*/ 2334061 h 4193747"/>
              <a:gd name="connsiteX32" fmla="*/ 2729016 w 4203112"/>
              <a:gd name="connsiteY32" fmla="*/ 2247240 h 4193747"/>
              <a:gd name="connsiteX33" fmla="*/ 2522385 w 4203112"/>
              <a:gd name="connsiteY33" fmla="*/ 2368778 h 4193747"/>
              <a:gd name="connsiteX34" fmla="*/ 2283741 w 4203112"/>
              <a:gd name="connsiteY34" fmla="*/ 2149917 h 4193747"/>
              <a:gd name="connsiteX35" fmla="*/ 2297678 w 4203112"/>
              <a:gd name="connsiteY35" fmla="*/ 2143903 h 4193747"/>
              <a:gd name="connsiteX36" fmla="*/ 2471482 w 4203112"/>
              <a:gd name="connsiteY36" fmla="*/ 2189769 h 4193747"/>
              <a:gd name="connsiteX37" fmla="*/ 2644745 w 4203112"/>
              <a:gd name="connsiteY37" fmla="*/ 2017920 h 4193747"/>
              <a:gd name="connsiteX38" fmla="*/ 2231772 w 4203112"/>
              <a:gd name="connsiteY38" fmla="*/ 1908939 h 4193747"/>
              <a:gd name="connsiteX39" fmla="*/ 2094967 w 4203112"/>
              <a:gd name="connsiteY39" fmla="*/ 1976793 h 4193747"/>
              <a:gd name="connsiteX40" fmla="*/ 2039388 w 4203112"/>
              <a:gd name="connsiteY40" fmla="*/ 1925822 h 4193747"/>
              <a:gd name="connsiteX41" fmla="*/ 1919108 w 4203112"/>
              <a:gd name="connsiteY41" fmla="*/ 2056975 h 4193747"/>
              <a:gd name="connsiteX42" fmla="*/ 1078927 w 4203112"/>
              <a:gd name="connsiteY42" fmla="*/ 2399487 h 4193747"/>
              <a:gd name="connsiteX43" fmla="*/ 2259074 w 4203112"/>
              <a:gd name="connsiteY43" fmla="*/ 1121712 h 4193747"/>
              <a:gd name="connsiteX44" fmla="*/ 3829901 w 4203112"/>
              <a:gd name="connsiteY44" fmla="*/ 1410650 h 4193747"/>
              <a:gd name="connsiteX45" fmla="*/ 3448965 w 4203112"/>
              <a:gd name="connsiteY45" fmla="*/ 3334963 h 4193747"/>
              <a:gd name="connsiteX46" fmla="*/ 1444117 w 4203112"/>
              <a:gd name="connsiteY46" fmla="*/ 3862388 h 4193747"/>
              <a:gd name="connsiteX47" fmla="*/ 1441457 w 4203112"/>
              <a:gd name="connsiteY47" fmla="*/ 3858391 h 4193747"/>
              <a:gd name="connsiteX48" fmla="*/ 1078927 w 4203112"/>
              <a:gd name="connsiteY48" fmla="*/ 2399487 h 4193747"/>
              <a:gd name="connsiteX49" fmla="*/ 844073 w 4203112"/>
              <a:gd name="connsiteY49" fmla="*/ 2133690 h 4193747"/>
              <a:gd name="connsiteX50" fmla="*/ 1947259 w 4203112"/>
              <a:gd name="connsiteY50" fmla="*/ 930781 h 4193747"/>
              <a:gd name="connsiteX51" fmla="*/ 2015087 w 4203112"/>
              <a:gd name="connsiteY51" fmla="*/ 927848 h 4193747"/>
              <a:gd name="connsiteX52" fmla="*/ 2156605 w 4203112"/>
              <a:gd name="connsiteY52" fmla="*/ 1057633 h 4193747"/>
              <a:gd name="connsiteX53" fmla="*/ 2159538 w 4203112"/>
              <a:gd name="connsiteY53" fmla="*/ 1125461 h 4193747"/>
              <a:gd name="connsiteX54" fmla="*/ 1056351 w 4203112"/>
              <a:gd name="connsiteY54" fmla="*/ 2328370 h 4193747"/>
              <a:gd name="connsiteX55" fmla="*/ 988524 w 4203112"/>
              <a:gd name="connsiteY55" fmla="*/ 2331303 h 4193747"/>
              <a:gd name="connsiteX56" fmla="*/ 847006 w 4203112"/>
              <a:gd name="connsiteY56" fmla="*/ 2201517 h 4193747"/>
              <a:gd name="connsiteX57" fmla="*/ 844073 w 4203112"/>
              <a:gd name="connsiteY57" fmla="*/ 2133690 h 4193747"/>
              <a:gd name="connsiteX58" fmla="*/ 608369 w 4203112"/>
              <a:gd name="connsiteY58" fmla="*/ 645162 h 4193747"/>
              <a:gd name="connsiteX59" fmla="*/ 1230346 w 4203112"/>
              <a:gd name="connsiteY59" fmla="*/ 549012 h 4193747"/>
              <a:gd name="connsiteX60" fmla="*/ 1407055 w 4203112"/>
              <a:gd name="connsiteY60" fmla="*/ 46615 h 4193747"/>
              <a:gd name="connsiteX61" fmla="*/ 1845112 w 4203112"/>
              <a:gd name="connsiteY61" fmla="*/ 171264 h 4193747"/>
              <a:gd name="connsiteX62" fmla="*/ 1869929 w 4203112"/>
              <a:gd name="connsiteY62" fmla="*/ 880381 h 4193747"/>
              <a:gd name="connsiteX63" fmla="*/ 830647 w 4203112"/>
              <a:gd name="connsiteY63" fmla="*/ 2041794 h 4193747"/>
              <a:gd name="connsiteX64" fmla="*/ 111882 w 4203112"/>
              <a:gd name="connsiteY64" fmla="*/ 2070765 h 4193747"/>
              <a:gd name="connsiteX65" fmla="*/ 509974 w 4203112"/>
              <a:gd name="connsiteY65" fmla="*/ 1364842 h 4193747"/>
              <a:gd name="connsiteX66" fmla="*/ 530788 w 4203112"/>
              <a:gd name="connsiteY66" fmla="*/ 749102 h 4193747"/>
              <a:gd name="connsiteX67" fmla="*/ 608369 w 4203112"/>
              <a:gd name="connsiteY67" fmla="*/ 645162 h 4193747"/>
              <a:gd name="connsiteX0" fmla="*/ 2711097 w 4203112"/>
              <a:gd name="connsiteY0" fmla="*/ 2541845 h 4193747"/>
              <a:gd name="connsiteX1" fmla="*/ 2769667 w 4203112"/>
              <a:gd name="connsiteY1" fmla="*/ 2502966 h 4193747"/>
              <a:gd name="connsiteX2" fmla="*/ 2887654 w 4203112"/>
              <a:gd name="connsiteY2" fmla="*/ 2537119 h 4193747"/>
              <a:gd name="connsiteX3" fmla="*/ 2942683 w 4203112"/>
              <a:gd name="connsiteY3" fmla="*/ 2724446 h 4193747"/>
              <a:gd name="connsiteX4" fmla="*/ 2935472 w 4203112"/>
              <a:gd name="connsiteY4" fmla="*/ 2747619 h 4193747"/>
              <a:gd name="connsiteX5" fmla="*/ 2711097 w 4203112"/>
              <a:gd name="connsiteY5" fmla="*/ 2541845 h 4193747"/>
              <a:gd name="connsiteX6" fmla="*/ 2171384 w 4203112"/>
              <a:gd name="connsiteY6" fmla="*/ 2288337 h 4193747"/>
              <a:gd name="connsiteX7" fmla="*/ 2373058 w 4203112"/>
              <a:gd name="connsiteY7" fmla="*/ 2473293 h 4193747"/>
              <a:gd name="connsiteX8" fmla="*/ 2370959 w 4203112"/>
              <a:gd name="connsiteY8" fmla="*/ 2473824 h 4193747"/>
              <a:gd name="connsiteX9" fmla="*/ 2214151 w 4203112"/>
              <a:gd name="connsiteY9" fmla="*/ 2428808 h 4193747"/>
              <a:gd name="connsiteX10" fmla="*/ 2213034 w 4203112"/>
              <a:gd name="connsiteY10" fmla="*/ 2430133 h 4193747"/>
              <a:gd name="connsiteX11" fmla="*/ 2171384 w 4203112"/>
              <a:gd name="connsiteY11" fmla="*/ 2288337 h 4193747"/>
              <a:gd name="connsiteX12" fmla="*/ 1919108 w 4203112"/>
              <a:gd name="connsiteY12" fmla="*/ 2056975 h 4193747"/>
              <a:gd name="connsiteX13" fmla="*/ 1977212 w 4203112"/>
              <a:gd name="connsiteY13" fmla="*/ 2110262 h 4193747"/>
              <a:gd name="connsiteX14" fmla="*/ 1925891 w 4203112"/>
              <a:gd name="connsiteY14" fmla="*/ 2217227 h 4193747"/>
              <a:gd name="connsiteX15" fmla="*/ 2052710 w 4203112"/>
              <a:gd name="connsiteY15" fmla="*/ 2620107 h 4193747"/>
              <a:gd name="connsiteX16" fmla="*/ 2400744 w 4203112"/>
              <a:gd name="connsiteY16" fmla="*/ 2722385 h 4193747"/>
              <a:gd name="connsiteX17" fmla="*/ 2573309 w 4203112"/>
              <a:gd name="connsiteY17" fmla="*/ 2656942 h 4193747"/>
              <a:gd name="connsiteX18" fmla="*/ 2803909 w 4203112"/>
              <a:gd name="connsiteY18" fmla="*/ 2868425 h 4193747"/>
              <a:gd name="connsiteX19" fmla="*/ 2611209 w 4203112"/>
              <a:gd name="connsiteY19" fmla="*/ 2817424 h 4193747"/>
              <a:gd name="connsiteX20" fmla="*/ 2418743 w 4203112"/>
              <a:gd name="connsiteY20" fmla="*/ 3008320 h 4193747"/>
              <a:gd name="connsiteX21" fmla="*/ 2877490 w 4203112"/>
              <a:gd name="connsiteY21" fmla="*/ 3129380 h 4193747"/>
              <a:gd name="connsiteX22" fmla="*/ 3016268 w 4203112"/>
              <a:gd name="connsiteY22" fmla="*/ 3063179 h 4193747"/>
              <a:gd name="connsiteX23" fmla="*/ 3074759 w 4203112"/>
              <a:gd name="connsiteY23" fmla="*/ 3116821 h 4193747"/>
              <a:gd name="connsiteX24" fmla="*/ 3195039 w 4203112"/>
              <a:gd name="connsiteY24" fmla="*/ 2985668 h 4193747"/>
              <a:gd name="connsiteX25" fmla="*/ 3140917 w 4203112"/>
              <a:gd name="connsiteY25" fmla="*/ 2936032 h 4193747"/>
              <a:gd name="connsiteX26" fmla="*/ 3206354 w 4203112"/>
              <a:gd name="connsiteY26" fmla="*/ 2787394 h 4193747"/>
              <a:gd name="connsiteX27" fmla="*/ 3073603 w 4203112"/>
              <a:gd name="connsiteY27" fmla="*/ 2340195 h 4193747"/>
              <a:gd name="connsiteX28" fmla="*/ 3074334 w 4203112"/>
              <a:gd name="connsiteY28" fmla="*/ 2339339 h 4193747"/>
              <a:gd name="connsiteX29" fmla="*/ 3069192 w 4203112"/>
              <a:gd name="connsiteY29" fmla="*/ 2335565 h 4193747"/>
              <a:gd name="connsiteX30" fmla="*/ 3067445 w 4203112"/>
              <a:gd name="connsiteY30" fmla="*/ 2333732 h 4193747"/>
              <a:gd name="connsiteX31" fmla="*/ 3067143 w 4203112"/>
              <a:gd name="connsiteY31" fmla="*/ 2334061 h 4193747"/>
              <a:gd name="connsiteX32" fmla="*/ 2729016 w 4203112"/>
              <a:gd name="connsiteY32" fmla="*/ 2247240 h 4193747"/>
              <a:gd name="connsiteX33" fmla="*/ 2522385 w 4203112"/>
              <a:gd name="connsiteY33" fmla="*/ 2368778 h 4193747"/>
              <a:gd name="connsiteX34" fmla="*/ 2283741 w 4203112"/>
              <a:gd name="connsiteY34" fmla="*/ 2149917 h 4193747"/>
              <a:gd name="connsiteX35" fmla="*/ 2297678 w 4203112"/>
              <a:gd name="connsiteY35" fmla="*/ 2143903 h 4193747"/>
              <a:gd name="connsiteX36" fmla="*/ 2471482 w 4203112"/>
              <a:gd name="connsiteY36" fmla="*/ 2189769 h 4193747"/>
              <a:gd name="connsiteX37" fmla="*/ 2644745 w 4203112"/>
              <a:gd name="connsiteY37" fmla="*/ 2017920 h 4193747"/>
              <a:gd name="connsiteX38" fmla="*/ 2231772 w 4203112"/>
              <a:gd name="connsiteY38" fmla="*/ 1908939 h 4193747"/>
              <a:gd name="connsiteX39" fmla="*/ 2094967 w 4203112"/>
              <a:gd name="connsiteY39" fmla="*/ 1976793 h 4193747"/>
              <a:gd name="connsiteX40" fmla="*/ 2039388 w 4203112"/>
              <a:gd name="connsiteY40" fmla="*/ 1925822 h 4193747"/>
              <a:gd name="connsiteX41" fmla="*/ 1919108 w 4203112"/>
              <a:gd name="connsiteY41" fmla="*/ 2056975 h 4193747"/>
              <a:gd name="connsiteX42" fmla="*/ 1078927 w 4203112"/>
              <a:gd name="connsiteY42" fmla="*/ 2399487 h 4193747"/>
              <a:gd name="connsiteX43" fmla="*/ 2259074 w 4203112"/>
              <a:gd name="connsiteY43" fmla="*/ 1121712 h 4193747"/>
              <a:gd name="connsiteX44" fmla="*/ 3829901 w 4203112"/>
              <a:gd name="connsiteY44" fmla="*/ 1410650 h 4193747"/>
              <a:gd name="connsiteX45" fmla="*/ 3448965 w 4203112"/>
              <a:gd name="connsiteY45" fmla="*/ 3334963 h 4193747"/>
              <a:gd name="connsiteX46" fmla="*/ 1444117 w 4203112"/>
              <a:gd name="connsiteY46" fmla="*/ 3862388 h 4193747"/>
              <a:gd name="connsiteX47" fmla="*/ 1441457 w 4203112"/>
              <a:gd name="connsiteY47" fmla="*/ 3858391 h 4193747"/>
              <a:gd name="connsiteX48" fmla="*/ 1078927 w 4203112"/>
              <a:gd name="connsiteY48" fmla="*/ 2399487 h 4193747"/>
              <a:gd name="connsiteX49" fmla="*/ 844073 w 4203112"/>
              <a:gd name="connsiteY49" fmla="*/ 2133690 h 4193747"/>
              <a:gd name="connsiteX50" fmla="*/ 1947259 w 4203112"/>
              <a:gd name="connsiteY50" fmla="*/ 930781 h 4193747"/>
              <a:gd name="connsiteX51" fmla="*/ 2015087 w 4203112"/>
              <a:gd name="connsiteY51" fmla="*/ 927848 h 4193747"/>
              <a:gd name="connsiteX52" fmla="*/ 2156605 w 4203112"/>
              <a:gd name="connsiteY52" fmla="*/ 1057633 h 4193747"/>
              <a:gd name="connsiteX53" fmla="*/ 2159538 w 4203112"/>
              <a:gd name="connsiteY53" fmla="*/ 1125461 h 4193747"/>
              <a:gd name="connsiteX54" fmla="*/ 1056351 w 4203112"/>
              <a:gd name="connsiteY54" fmla="*/ 2328370 h 4193747"/>
              <a:gd name="connsiteX55" fmla="*/ 988524 w 4203112"/>
              <a:gd name="connsiteY55" fmla="*/ 2331303 h 4193747"/>
              <a:gd name="connsiteX56" fmla="*/ 847006 w 4203112"/>
              <a:gd name="connsiteY56" fmla="*/ 2201517 h 4193747"/>
              <a:gd name="connsiteX57" fmla="*/ 844073 w 4203112"/>
              <a:gd name="connsiteY57" fmla="*/ 2133690 h 4193747"/>
              <a:gd name="connsiteX58" fmla="*/ 608369 w 4203112"/>
              <a:gd name="connsiteY58" fmla="*/ 645162 h 4193747"/>
              <a:gd name="connsiteX59" fmla="*/ 1230346 w 4203112"/>
              <a:gd name="connsiteY59" fmla="*/ 549012 h 4193747"/>
              <a:gd name="connsiteX60" fmla="*/ 1407055 w 4203112"/>
              <a:gd name="connsiteY60" fmla="*/ 46615 h 4193747"/>
              <a:gd name="connsiteX61" fmla="*/ 1845112 w 4203112"/>
              <a:gd name="connsiteY61" fmla="*/ 171264 h 4193747"/>
              <a:gd name="connsiteX62" fmla="*/ 1869929 w 4203112"/>
              <a:gd name="connsiteY62" fmla="*/ 880381 h 4193747"/>
              <a:gd name="connsiteX63" fmla="*/ 830647 w 4203112"/>
              <a:gd name="connsiteY63" fmla="*/ 2041794 h 4193747"/>
              <a:gd name="connsiteX64" fmla="*/ 111882 w 4203112"/>
              <a:gd name="connsiteY64" fmla="*/ 2070765 h 4193747"/>
              <a:gd name="connsiteX65" fmla="*/ 509974 w 4203112"/>
              <a:gd name="connsiteY65" fmla="*/ 1364842 h 4193747"/>
              <a:gd name="connsiteX66" fmla="*/ 530788 w 4203112"/>
              <a:gd name="connsiteY66" fmla="*/ 749102 h 4193747"/>
              <a:gd name="connsiteX67" fmla="*/ 608369 w 4203112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07353 w 4183969"/>
              <a:gd name="connsiteY66" fmla="*/ 75378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02673 w 4183969"/>
              <a:gd name="connsiteY66" fmla="*/ 749490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89226 w 4183969"/>
              <a:gd name="connsiteY66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89226 w 4183969"/>
              <a:gd name="connsiteY66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89226 w 4183969"/>
              <a:gd name="connsiteY66" fmla="*/ 645162 h 4193747"/>
              <a:gd name="connsiteX0" fmla="*/ 2743554 w 4235569"/>
              <a:gd name="connsiteY0" fmla="*/ 2541845 h 4193747"/>
              <a:gd name="connsiteX1" fmla="*/ 2802124 w 4235569"/>
              <a:gd name="connsiteY1" fmla="*/ 2502966 h 4193747"/>
              <a:gd name="connsiteX2" fmla="*/ 2920111 w 4235569"/>
              <a:gd name="connsiteY2" fmla="*/ 2537119 h 4193747"/>
              <a:gd name="connsiteX3" fmla="*/ 2975140 w 4235569"/>
              <a:gd name="connsiteY3" fmla="*/ 2724446 h 4193747"/>
              <a:gd name="connsiteX4" fmla="*/ 2967929 w 4235569"/>
              <a:gd name="connsiteY4" fmla="*/ 2747619 h 4193747"/>
              <a:gd name="connsiteX5" fmla="*/ 2743554 w 4235569"/>
              <a:gd name="connsiteY5" fmla="*/ 2541845 h 4193747"/>
              <a:gd name="connsiteX6" fmla="*/ 2203841 w 4235569"/>
              <a:gd name="connsiteY6" fmla="*/ 2288337 h 4193747"/>
              <a:gd name="connsiteX7" fmla="*/ 2405515 w 4235569"/>
              <a:gd name="connsiteY7" fmla="*/ 2473293 h 4193747"/>
              <a:gd name="connsiteX8" fmla="*/ 2403416 w 4235569"/>
              <a:gd name="connsiteY8" fmla="*/ 2473824 h 4193747"/>
              <a:gd name="connsiteX9" fmla="*/ 2246608 w 4235569"/>
              <a:gd name="connsiteY9" fmla="*/ 2428808 h 4193747"/>
              <a:gd name="connsiteX10" fmla="*/ 2245491 w 4235569"/>
              <a:gd name="connsiteY10" fmla="*/ 2430133 h 4193747"/>
              <a:gd name="connsiteX11" fmla="*/ 2203841 w 4235569"/>
              <a:gd name="connsiteY11" fmla="*/ 2288337 h 4193747"/>
              <a:gd name="connsiteX12" fmla="*/ 1951565 w 4235569"/>
              <a:gd name="connsiteY12" fmla="*/ 2056975 h 4193747"/>
              <a:gd name="connsiteX13" fmla="*/ 2009669 w 4235569"/>
              <a:gd name="connsiteY13" fmla="*/ 2110262 h 4193747"/>
              <a:gd name="connsiteX14" fmla="*/ 1958348 w 4235569"/>
              <a:gd name="connsiteY14" fmla="*/ 2217227 h 4193747"/>
              <a:gd name="connsiteX15" fmla="*/ 2085167 w 4235569"/>
              <a:gd name="connsiteY15" fmla="*/ 2620107 h 4193747"/>
              <a:gd name="connsiteX16" fmla="*/ 2433201 w 4235569"/>
              <a:gd name="connsiteY16" fmla="*/ 2722385 h 4193747"/>
              <a:gd name="connsiteX17" fmla="*/ 2605766 w 4235569"/>
              <a:gd name="connsiteY17" fmla="*/ 2656942 h 4193747"/>
              <a:gd name="connsiteX18" fmla="*/ 2836366 w 4235569"/>
              <a:gd name="connsiteY18" fmla="*/ 2868425 h 4193747"/>
              <a:gd name="connsiteX19" fmla="*/ 2643666 w 4235569"/>
              <a:gd name="connsiteY19" fmla="*/ 2817424 h 4193747"/>
              <a:gd name="connsiteX20" fmla="*/ 2451200 w 4235569"/>
              <a:gd name="connsiteY20" fmla="*/ 3008320 h 4193747"/>
              <a:gd name="connsiteX21" fmla="*/ 2909947 w 4235569"/>
              <a:gd name="connsiteY21" fmla="*/ 3129380 h 4193747"/>
              <a:gd name="connsiteX22" fmla="*/ 3048725 w 4235569"/>
              <a:gd name="connsiteY22" fmla="*/ 3063179 h 4193747"/>
              <a:gd name="connsiteX23" fmla="*/ 3107216 w 4235569"/>
              <a:gd name="connsiteY23" fmla="*/ 3116821 h 4193747"/>
              <a:gd name="connsiteX24" fmla="*/ 3227496 w 4235569"/>
              <a:gd name="connsiteY24" fmla="*/ 2985668 h 4193747"/>
              <a:gd name="connsiteX25" fmla="*/ 3173374 w 4235569"/>
              <a:gd name="connsiteY25" fmla="*/ 2936032 h 4193747"/>
              <a:gd name="connsiteX26" fmla="*/ 3238811 w 4235569"/>
              <a:gd name="connsiteY26" fmla="*/ 2787394 h 4193747"/>
              <a:gd name="connsiteX27" fmla="*/ 3106060 w 4235569"/>
              <a:gd name="connsiteY27" fmla="*/ 2340195 h 4193747"/>
              <a:gd name="connsiteX28" fmla="*/ 3106791 w 4235569"/>
              <a:gd name="connsiteY28" fmla="*/ 2339339 h 4193747"/>
              <a:gd name="connsiteX29" fmla="*/ 3101649 w 4235569"/>
              <a:gd name="connsiteY29" fmla="*/ 2335565 h 4193747"/>
              <a:gd name="connsiteX30" fmla="*/ 3099902 w 4235569"/>
              <a:gd name="connsiteY30" fmla="*/ 2333732 h 4193747"/>
              <a:gd name="connsiteX31" fmla="*/ 3099600 w 4235569"/>
              <a:gd name="connsiteY31" fmla="*/ 2334061 h 4193747"/>
              <a:gd name="connsiteX32" fmla="*/ 2761473 w 4235569"/>
              <a:gd name="connsiteY32" fmla="*/ 2247240 h 4193747"/>
              <a:gd name="connsiteX33" fmla="*/ 2554842 w 4235569"/>
              <a:gd name="connsiteY33" fmla="*/ 2368778 h 4193747"/>
              <a:gd name="connsiteX34" fmla="*/ 2316198 w 4235569"/>
              <a:gd name="connsiteY34" fmla="*/ 2149917 h 4193747"/>
              <a:gd name="connsiteX35" fmla="*/ 2330135 w 4235569"/>
              <a:gd name="connsiteY35" fmla="*/ 2143903 h 4193747"/>
              <a:gd name="connsiteX36" fmla="*/ 2503939 w 4235569"/>
              <a:gd name="connsiteY36" fmla="*/ 2189769 h 4193747"/>
              <a:gd name="connsiteX37" fmla="*/ 2677202 w 4235569"/>
              <a:gd name="connsiteY37" fmla="*/ 2017920 h 4193747"/>
              <a:gd name="connsiteX38" fmla="*/ 2264229 w 4235569"/>
              <a:gd name="connsiteY38" fmla="*/ 1908939 h 4193747"/>
              <a:gd name="connsiteX39" fmla="*/ 2127424 w 4235569"/>
              <a:gd name="connsiteY39" fmla="*/ 1976793 h 4193747"/>
              <a:gd name="connsiteX40" fmla="*/ 2071845 w 4235569"/>
              <a:gd name="connsiteY40" fmla="*/ 1925822 h 4193747"/>
              <a:gd name="connsiteX41" fmla="*/ 1951565 w 4235569"/>
              <a:gd name="connsiteY41" fmla="*/ 2056975 h 4193747"/>
              <a:gd name="connsiteX42" fmla="*/ 1111384 w 4235569"/>
              <a:gd name="connsiteY42" fmla="*/ 2399487 h 4193747"/>
              <a:gd name="connsiteX43" fmla="*/ 2291531 w 4235569"/>
              <a:gd name="connsiteY43" fmla="*/ 1121712 h 4193747"/>
              <a:gd name="connsiteX44" fmla="*/ 3862358 w 4235569"/>
              <a:gd name="connsiteY44" fmla="*/ 1410650 h 4193747"/>
              <a:gd name="connsiteX45" fmla="*/ 3481422 w 4235569"/>
              <a:gd name="connsiteY45" fmla="*/ 3334963 h 4193747"/>
              <a:gd name="connsiteX46" fmla="*/ 1476574 w 4235569"/>
              <a:gd name="connsiteY46" fmla="*/ 3862388 h 4193747"/>
              <a:gd name="connsiteX47" fmla="*/ 1473914 w 4235569"/>
              <a:gd name="connsiteY47" fmla="*/ 3858391 h 4193747"/>
              <a:gd name="connsiteX48" fmla="*/ 1111384 w 4235569"/>
              <a:gd name="connsiteY48" fmla="*/ 2399487 h 4193747"/>
              <a:gd name="connsiteX49" fmla="*/ 876530 w 4235569"/>
              <a:gd name="connsiteY49" fmla="*/ 2133690 h 4193747"/>
              <a:gd name="connsiteX50" fmla="*/ 1979716 w 4235569"/>
              <a:gd name="connsiteY50" fmla="*/ 930781 h 4193747"/>
              <a:gd name="connsiteX51" fmla="*/ 2047544 w 4235569"/>
              <a:gd name="connsiteY51" fmla="*/ 927848 h 4193747"/>
              <a:gd name="connsiteX52" fmla="*/ 2189062 w 4235569"/>
              <a:gd name="connsiteY52" fmla="*/ 1057633 h 4193747"/>
              <a:gd name="connsiteX53" fmla="*/ 2191995 w 4235569"/>
              <a:gd name="connsiteY53" fmla="*/ 1125461 h 4193747"/>
              <a:gd name="connsiteX54" fmla="*/ 1088808 w 4235569"/>
              <a:gd name="connsiteY54" fmla="*/ 2328370 h 4193747"/>
              <a:gd name="connsiteX55" fmla="*/ 1020981 w 4235569"/>
              <a:gd name="connsiteY55" fmla="*/ 2331303 h 4193747"/>
              <a:gd name="connsiteX56" fmla="*/ 879463 w 4235569"/>
              <a:gd name="connsiteY56" fmla="*/ 2201517 h 4193747"/>
              <a:gd name="connsiteX57" fmla="*/ 876530 w 4235569"/>
              <a:gd name="connsiteY57" fmla="*/ 2133690 h 4193747"/>
              <a:gd name="connsiteX58" fmla="*/ 640826 w 4235569"/>
              <a:gd name="connsiteY58" fmla="*/ 645162 h 4193747"/>
              <a:gd name="connsiteX59" fmla="*/ 1262803 w 4235569"/>
              <a:gd name="connsiteY59" fmla="*/ 549012 h 4193747"/>
              <a:gd name="connsiteX60" fmla="*/ 1439512 w 4235569"/>
              <a:gd name="connsiteY60" fmla="*/ 46615 h 4193747"/>
              <a:gd name="connsiteX61" fmla="*/ 1877569 w 4235569"/>
              <a:gd name="connsiteY61" fmla="*/ 171264 h 4193747"/>
              <a:gd name="connsiteX62" fmla="*/ 1902386 w 4235569"/>
              <a:gd name="connsiteY62" fmla="*/ 880381 h 4193747"/>
              <a:gd name="connsiteX63" fmla="*/ 863104 w 4235569"/>
              <a:gd name="connsiteY63" fmla="*/ 2041794 h 4193747"/>
              <a:gd name="connsiteX64" fmla="*/ 144339 w 4235569"/>
              <a:gd name="connsiteY64" fmla="*/ 2070765 h 4193747"/>
              <a:gd name="connsiteX65" fmla="*/ 451912 w 4235569"/>
              <a:gd name="connsiteY65" fmla="*/ 1454148 h 4193747"/>
              <a:gd name="connsiteX66" fmla="*/ 640826 w 4235569"/>
              <a:gd name="connsiteY66" fmla="*/ 645162 h 4193747"/>
              <a:gd name="connsiteX0" fmla="*/ 2743554 w 4235569"/>
              <a:gd name="connsiteY0" fmla="*/ 2541845 h 4193747"/>
              <a:gd name="connsiteX1" fmla="*/ 2802124 w 4235569"/>
              <a:gd name="connsiteY1" fmla="*/ 2502966 h 4193747"/>
              <a:gd name="connsiteX2" fmla="*/ 2920111 w 4235569"/>
              <a:gd name="connsiteY2" fmla="*/ 2537119 h 4193747"/>
              <a:gd name="connsiteX3" fmla="*/ 2975140 w 4235569"/>
              <a:gd name="connsiteY3" fmla="*/ 2724446 h 4193747"/>
              <a:gd name="connsiteX4" fmla="*/ 2967929 w 4235569"/>
              <a:gd name="connsiteY4" fmla="*/ 2747619 h 4193747"/>
              <a:gd name="connsiteX5" fmla="*/ 2743554 w 4235569"/>
              <a:gd name="connsiteY5" fmla="*/ 2541845 h 4193747"/>
              <a:gd name="connsiteX6" fmla="*/ 2203841 w 4235569"/>
              <a:gd name="connsiteY6" fmla="*/ 2288337 h 4193747"/>
              <a:gd name="connsiteX7" fmla="*/ 2405515 w 4235569"/>
              <a:gd name="connsiteY7" fmla="*/ 2473293 h 4193747"/>
              <a:gd name="connsiteX8" fmla="*/ 2403416 w 4235569"/>
              <a:gd name="connsiteY8" fmla="*/ 2473824 h 4193747"/>
              <a:gd name="connsiteX9" fmla="*/ 2246608 w 4235569"/>
              <a:gd name="connsiteY9" fmla="*/ 2428808 h 4193747"/>
              <a:gd name="connsiteX10" fmla="*/ 2245491 w 4235569"/>
              <a:gd name="connsiteY10" fmla="*/ 2430133 h 4193747"/>
              <a:gd name="connsiteX11" fmla="*/ 2203841 w 4235569"/>
              <a:gd name="connsiteY11" fmla="*/ 2288337 h 4193747"/>
              <a:gd name="connsiteX12" fmla="*/ 1951565 w 4235569"/>
              <a:gd name="connsiteY12" fmla="*/ 2056975 h 4193747"/>
              <a:gd name="connsiteX13" fmla="*/ 2009669 w 4235569"/>
              <a:gd name="connsiteY13" fmla="*/ 2110262 h 4193747"/>
              <a:gd name="connsiteX14" fmla="*/ 1958348 w 4235569"/>
              <a:gd name="connsiteY14" fmla="*/ 2217227 h 4193747"/>
              <a:gd name="connsiteX15" fmla="*/ 2085167 w 4235569"/>
              <a:gd name="connsiteY15" fmla="*/ 2620107 h 4193747"/>
              <a:gd name="connsiteX16" fmla="*/ 2433201 w 4235569"/>
              <a:gd name="connsiteY16" fmla="*/ 2722385 h 4193747"/>
              <a:gd name="connsiteX17" fmla="*/ 2605766 w 4235569"/>
              <a:gd name="connsiteY17" fmla="*/ 2656942 h 4193747"/>
              <a:gd name="connsiteX18" fmla="*/ 2836366 w 4235569"/>
              <a:gd name="connsiteY18" fmla="*/ 2868425 h 4193747"/>
              <a:gd name="connsiteX19" fmla="*/ 2643666 w 4235569"/>
              <a:gd name="connsiteY19" fmla="*/ 2817424 h 4193747"/>
              <a:gd name="connsiteX20" fmla="*/ 2451200 w 4235569"/>
              <a:gd name="connsiteY20" fmla="*/ 3008320 h 4193747"/>
              <a:gd name="connsiteX21" fmla="*/ 2909947 w 4235569"/>
              <a:gd name="connsiteY21" fmla="*/ 3129380 h 4193747"/>
              <a:gd name="connsiteX22" fmla="*/ 3048725 w 4235569"/>
              <a:gd name="connsiteY22" fmla="*/ 3063179 h 4193747"/>
              <a:gd name="connsiteX23" fmla="*/ 3107216 w 4235569"/>
              <a:gd name="connsiteY23" fmla="*/ 3116821 h 4193747"/>
              <a:gd name="connsiteX24" fmla="*/ 3227496 w 4235569"/>
              <a:gd name="connsiteY24" fmla="*/ 2985668 h 4193747"/>
              <a:gd name="connsiteX25" fmla="*/ 3173374 w 4235569"/>
              <a:gd name="connsiteY25" fmla="*/ 2936032 h 4193747"/>
              <a:gd name="connsiteX26" fmla="*/ 3238811 w 4235569"/>
              <a:gd name="connsiteY26" fmla="*/ 2787394 h 4193747"/>
              <a:gd name="connsiteX27" fmla="*/ 3106060 w 4235569"/>
              <a:gd name="connsiteY27" fmla="*/ 2340195 h 4193747"/>
              <a:gd name="connsiteX28" fmla="*/ 3106791 w 4235569"/>
              <a:gd name="connsiteY28" fmla="*/ 2339339 h 4193747"/>
              <a:gd name="connsiteX29" fmla="*/ 3101649 w 4235569"/>
              <a:gd name="connsiteY29" fmla="*/ 2335565 h 4193747"/>
              <a:gd name="connsiteX30" fmla="*/ 3099902 w 4235569"/>
              <a:gd name="connsiteY30" fmla="*/ 2333732 h 4193747"/>
              <a:gd name="connsiteX31" fmla="*/ 3099600 w 4235569"/>
              <a:gd name="connsiteY31" fmla="*/ 2334061 h 4193747"/>
              <a:gd name="connsiteX32" fmla="*/ 2761473 w 4235569"/>
              <a:gd name="connsiteY32" fmla="*/ 2247240 h 4193747"/>
              <a:gd name="connsiteX33" fmla="*/ 2554842 w 4235569"/>
              <a:gd name="connsiteY33" fmla="*/ 2368778 h 4193747"/>
              <a:gd name="connsiteX34" fmla="*/ 2316198 w 4235569"/>
              <a:gd name="connsiteY34" fmla="*/ 2149917 h 4193747"/>
              <a:gd name="connsiteX35" fmla="*/ 2330135 w 4235569"/>
              <a:gd name="connsiteY35" fmla="*/ 2143903 h 4193747"/>
              <a:gd name="connsiteX36" fmla="*/ 2503939 w 4235569"/>
              <a:gd name="connsiteY36" fmla="*/ 2189769 h 4193747"/>
              <a:gd name="connsiteX37" fmla="*/ 2677202 w 4235569"/>
              <a:gd name="connsiteY37" fmla="*/ 2017920 h 4193747"/>
              <a:gd name="connsiteX38" fmla="*/ 2264229 w 4235569"/>
              <a:gd name="connsiteY38" fmla="*/ 1908939 h 4193747"/>
              <a:gd name="connsiteX39" fmla="*/ 2127424 w 4235569"/>
              <a:gd name="connsiteY39" fmla="*/ 1976793 h 4193747"/>
              <a:gd name="connsiteX40" fmla="*/ 2071845 w 4235569"/>
              <a:gd name="connsiteY40" fmla="*/ 1925822 h 4193747"/>
              <a:gd name="connsiteX41" fmla="*/ 1951565 w 4235569"/>
              <a:gd name="connsiteY41" fmla="*/ 2056975 h 4193747"/>
              <a:gd name="connsiteX42" fmla="*/ 1111384 w 4235569"/>
              <a:gd name="connsiteY42" fmla="*/ 2399487 h 4193747"/>
              <a:gd name="connsiteX43" fmla="*/ 2291531 w 4235569"/>
              <a:gd name="connsiteY43" fmla="*/ 1121712 h 4193747"/>
              <a:gd name="connsiteX44" fmla="*/ 3862358 w 4235569"/>
              <a:gd name="connsiteY44" fmla="*/ 1410650 h 4193747"/>
              <a:gd name="connsiteX45" fmla="*/ 3481422 w 4235569"/>
              <a:gd name="connsiteY45" fmla="*/ 3334963 h 4193747"/>
              <a:gd name="connsiteX46" fmla="*/ 1476574 w 4235569"/>
              <a:gd name="connsiteY46" fmla="*/ 3862388 h 4193747"/>
              <a:gd name="connsiteX47" fmla="*/ 1473914 w 4235569"/>
              <a:gd name="connsiteY47" fmla="*/ 3858391 h 4193747"/>
              <a:gd name="connsiteX48" fmla="*/ 1111384 w 4235569"/>
              <a:gd name="connsiteY48" fmla="*/ 2399487 h 4193747"/>
              <a:gd name="connsiteX49" fmla="*/ 876530 w 4235569"/>
              <a:gd name="connsiteY49" fmla="*/ 2133690 h 4193747"/>
              <a:gd name="connsiteX50" fmla="*/ 1979716 w 4235569"/>
              <a:gd name="connsiteY50" fmla="*/ 930781 h 4193747"/>
              <a:gd name="connsiteX51" fmla="*/ 2047544 w 4235569"/>
              <a:gd name="connsiteY51" fmla="*/ 927848 h 4193747"/>
              <a:gd name="connsiteX52" fmla="*/ 2189062 w 4235569"/>
              <a:gd name="connsiteY52" fmla="*/ 1057633 h 4193747"/>
              <a:gd name="connsiteX53" fmla="*/ 2191995 w 4235569"/>
              <a:gd name="connsiteY53" fmla="*/ 1125461 h 4193747"/>
              <a:gd name="connsiteX54" fmla="*/ 1088808 w 4235569"/>
              <a:gd name="connsiteY54" fmla="*/ 2328370 h 4193747"/>
              <a:gd name="connsiteX55" fmla="*/ 1020981 w 4235569"/>
              <a:gd name="connsiteY55" fmla="*/ 2331303 h 4193747"/>
              <a:gd name="connsiteX56" fmla="*/ 879463 w 4235569"/>
              <a:gd name="connsiteY56" fmla="*/ 2201517 h 4193747"/>
              <a:gd name="connsiteX57" fmla="*/ 876530 w 4235569"/>
              <a:gd name="connsiteY57" fmla="*/ 2133690 h 4193747"/>
              <a:gd name="connsiteX58" fmla="*/ 640826 w 4235569"/>
              <a:gd name="connsiteY58" fmla="*/ 645162 h 4193747"/>
              <a:gd name="connsiteX59" fmla="*/ 1262803 w 4235569"/>
              <a:gd name="connsiteY59" fmla="*/ 549012 h 4193747"/>
              <a:gd name="connsiteX60" fmla="*/ 1439512 w 4235569"/>
              <a:gd name="connsiteY60" fmla="*/ 46615 h 4193747"/>
              <a:gd name="connsiteX61" fmla="*/ 1877569 w 4235569"/>
              <a:gd name="connsiteY61" fmla="*/ 171264 h 4193747"/>
              <a:gd name="connsiteX62" fmla="*/ 1902386 w 4235569"/>
              <a:gd name="connsiteY62" fmla="*/ 880381 h 4193747"/>
              <a:gd name="connsiteX63" fmla="*/ 863104 w 4235569"/>
              <a:gd name="connsiteY63" fmla="*/ 2041794 h 4193747"/>
              <a:gd name="connsiteX64" fmla="*/ 144339 w 4235569"/>
              <a:gd name="connsiteY64" fmla="*/ 2070765 h 4193747"/>
              <a:gd name="connsiteX65" fmla="*/ 451912 w 4235569"/>
              <a:gd name="connsiteY65" fmla="*/ 1454148 h 4193747"/>
              <a:gd name="connsiteX66" fmla="*/ 640826 w 4235569"/>
              <a:gd name="connsiteY66" fmla="*/ 645162 h 4193747"/>
              <a:gd name="connsiteX0" fmla="*/ 2685517 w 4177532"/>
              <a:gd name="connsiteY0" fmla="*/ 2541845 h 4193747"/>
              <a:gd name="connsiteX1" fmla="*/ 2744087 w 4177532"/>
              <a:gd name="connsiteY1" fmla="*/ 2502966 h 4193747"/>
              <a:gd name="connsiteX2" fmla="*/ 2862074 w 4177532"/>
              <a:gd name="connsiteY2" fmla="*/ 2537119 h 4193747"/>
              <a:gd name="connsiteX3" fmla="*/ 2917103 w 4177532"/>
              <a:gd name="connsiteY3" fmla="*/ 2724446 h 4193747"/>
              <a:gd name="connsiteX4" fmla="*/ 2909892 w 4177532"/>
              <a:gd name="connsiteY4" fmla="*/ 2747619 h 4193747"/>
              <a:gd name="connsiteX5" fmla="*/ 2685517 w 4177532"/>
              <a:gd name="connsiteY5" fmla="*/ 2541845 h 4193747"/>
              <a:gd name="connsiteX6" fmla="*/ 2145804 w 4177532"/>
              <a:gd name="connsiteY6" fmla="*/ 2288337 h 4193747"/>
              <a:gd name="connsiteX7" fmla="*/ 2347478 w 4177532"/>
              <a:gd name="connsiteY7" fmla="*/ 2473293 h 4193747"/>
              <a:gd name="connsiteX8" fmla="*/ 2345379 w 4177532"/>
              <a:gd name="connsiteY8" fmla="*/ 2473824 h 4193747"/>
              <a:gd name="connsiteX9" fmla="*/ 2188571 w 4177532"/>
              <a:gd name="connsiteY9" fmla="*/ 2428808 h 4193747"/>
              <a:gd name="connsiteX10" fmla="*/ 2187454 w 4177532"/>
              <a:gd name="connsiteY10" fmla="*/ 2430133 h 4193747"/>
              <a:gd name="connsiteX11" fmla="*/ 2145804 w 4177532"/>
              <a:gd name="connsiteY11" fmla="*/ 2288337 h 4193747"/>
              <a:gd name="connsiteX12" fmla="*/ 1893528 w 4177532"/>
              <a:gd name="connsiteY12" fmla="*/ 2056975 h 4193747"/>
              <a:gd name="connsiteX13" fmla="*/ 1951632 w 4177532"/>
              <a:gd name="connsiteY13" fmla="*/ 2110262 h 4193747"/>
              <a:gd name="connsiteX14" fmla="*/ 1900311 w 4177532"/>
              <a:gd name="connsiteY14" fmla="*/ 2217227 h 4193747"/>
              <a:gd name="connsiteX15" fmla="*/ 2027130 w 4177532"/>
              <a:gd name="connsiteY15" fmla="*/ 2620107 h 4193747"/>
              <a:gd name="connsiteX16" fmla="*/ 2375164 w 4177532"/>
              <a:gd name="connsiteY16" fmla="*/ 2722385 h 4193747"/>
              <a:gd name="connsiteX17" fmla="*/ 2547729 w 4177532"/>
              <a:gd name="connsiteY17" fmla="*/ 2656942 h 4193747"/>
              <a:gd name="connsiteX18" fmla="*/ 2778329 w 4177532"/>
              <a:gd name="connsiteY18" fmla="*/ 2868425 h 4193747"/>
              <a:gd name="connsiteX19" fmla="*/ 2585629 w 4177532"/>
              <a:gd name="connsiteY19" fmla="*/ 2817424 h 4193747"/>
              <a:gd name="connsiteX20" fmla="*/ 2393163 w 4177532"/>
              <a:gd name="connsiteY20" fmla="*/ 3008320 h 4193747"/>
              <a:gd name="connsiteX21" fmla="*/ 2851910 w 4177532"/>
              <a:gd name="connsiteY21" fmla="*/ 3129380 h 4193747"/>
              <a:gd name="connsiteX22" fmla="*/ 2990688 w 4177532"/>
              <a:gd name="connsiteY22" fmla="*/ 3063179 h 4193747"/>
              <a:gd name="connsiteX23" fmla="*/ 3049179 w 4177532"/>
              <a:gd name="connsiteY23" fmla="*/ 3116821 h 4193747"/>
              <a:gd name="connsiteX24" fmla="*/ 3169459 w 4177532"/>
              <a:gd name="connsiteY24" fmla="*/ 2985668 h 4193747"/>
              <a:gd name="connsiteX25" fmla="*/ 3115337 w 4177532"/>
              <a:gd name="connsiteY25" fmla="*/ 2936032 h 4193747"/>
              <a:gd name="connsiteX26" fmla="*/ 3180774 w 4177532"/>
              <a:gd name="connsiteY26" fmla="*/ 2787394 h 4193747"/>
              <a:gd name="connsiteX27" fmla="*/ 3048023 w 4177532"/>
              <a:gd name="connsiteY27" fmla="*/ 2340195 h 4193747"/>
              <a:gd name="connsiteX28" fmla="*/ 3048754 w 4177532"/>
              <a:gd name="connsiteY28" fmla="*/ 2339339 h 4193747"/>
              <a:gd name="connsiteX29" fmla="*/ 3043612 w 4177532"/>
              <a:gd name="connsiteY29" fmla="*/ 2335565 h 4193747"/>
              <a:gd name="connsiteX30" fmla="*/ 3041865 w 4177532"/>
              <a:gd name="connsiteY30" fmla="*/ 2333732 h 4193747"/>
              <a:gd name="connsiteX31" fmla="*/ 3041563 w 4177532"/>
              <a:gd name="connsiteY31" fmla="*/ 2334061 h 4193747"/>
              <a:gd name="connsiteX32" fmla="*/ 2703436 w 4177532"/>
              <a:gd name="connsiteY32" fmla="*/ 2247240 h 4193747"/>
              <a:gd name="connsiteX33" fmla="*/ 2496805 w 4177532"/>
              <a:gd name="connsiteY33" fmla="*/ 2368778 h 4193747"/>
              <a:gd name="connsiteX34" fmla="*/ 2258161 w 4177532"/>
              <a:gd name="connsiteY34" fmla="*/ 2149917 h 4193747"/>
              <a:gd name="connsiteX35" fmla="*/ 2272098 w 4177532"/>
              <a:gd name="connsiteY35" fmla="*/ 2143903 h 4193747"/>
              <a:gd name="connsiteX36" fmla="*/ 2445902 w 4177532"/>
              <a:gd name="connsiteY36" fmla="*/ 2189769 h 4193747"/>
              <a:gd name="connsiteX37" fmla="*/ 2619165 w 4177532"/>
              <a:gd name="connsiteY37" fmla="*/ 2017920 h 4193747"/>
              <a:gd name="connsiteX38" fmla="*/ 2206192 w 4177532"/>
              <a:gd name="connsiteY38" fmla="*/ 1908939 h 4193747"/>
              <a:gd name="connsiteX39" fmla="*/ 2069387 w 4177532"/>
              <a:gd name="connsiteY39" fmla="*/ 1976793 h 4193747"/>
              <a:gd name="connsiteX40" fmla="*/ 2013808 w 4177532"/>
              <a:gd name="connsiteY40" fmla="*/ 1925822 h 4193747"/>
              <a:gd name="connsiteX41" fmla="*/ 1893528 w 4177532"/>
              <a:gd name="connsiteY41" fmla="*/ 2056975 h 4193747"/>
              <a:gd name="connsiteX42" fmla="*/ 1053347 w 4177532"/>
              <a:gd name="connsiteY42" fmla="*/ 2399487 h 4193747"/>
              <a:gd name="connsiteX43" fmla="*/ 2233494 w 4177532"/>
              <a:gd name="connsiteY43" fmla="*/ 1121712 h 4193747"/>
              <a:gd name="connsiteX44" fmla="*/ 3804321 w 4177532"/>
              <a:gd name="connsiteY44" fmla="*/ 1410650 h 4193747"/>
              <a:gd name="connsiteX45" fmla="*/ 3423385 w 4177532"/>
              <a:gd name="connsiteY45" fmla="*/ 3334963 h 4193747"/>
              <a:gd name="connsiteX46" fmla="*/ 1418537 w 4177532"/>
              <a:gd name="connsiteY46" fmla="*/ 3862388 h 4193747"/>
              <a:gd name="connsiteX47" fmla="*/ 1415877 w 4177532"/>
              <a:gd name="connsiteY47" fmla="*/ 3858391 h 4193747"/>
              <a:gd name="connsiteX48" fmla="*/ 1053347 w 4177532"/>
              <a:gd name="connsiteY48" fmla="*/ 2399487 h 4193747"/>
              <a:gd name="connsiteX49" fmla="*/ 818493 w 4177532"/>
              <a:gd name="connsiteY49" fmla="*/ 2133690 h 4193747"/>
              <a:gd name="connsiteX50" fmla="*/ 1921679 w 4177532"/>
              <a:gd name="connsiteY50" fmla="*/ 930781 h 4193747"/>
              <a:gd name="connsiteX51" fmla="*/ 1989507 w 4177532"/>
              <a:gd name="connsiteY51" fmla="*/ 927848 h 4193747"/>
              <a:gd name="connsiteX52" fmla="*/ 2131025 w 4177532"/>
              <a:gd name="connsiteY52" fmla="*/ 1057633 h 4193747"/>
              <a:gd name="connsiteX53" fmla="*/ 2133958 w 4177532"/>
              <a:gd name="connsiteY53" fmla="*/ 1125461 h 4193747"/>
              <a:gd name="connsiteX54" fmla="*/ 1030771 w 4177532"/>
              <a:gd name="connsiteY54" fmla="*/ 2328370 h 4193747"/>
              <a:gd name="connsiteX55" fmla="*/ 962944 w 4177532"/>
              <a:gd name="connsiteY55" fmla="*/ 2331303 h 4193747"/>
              <a:gd name="connsiteX56" fmla="*/ 821426 w 4177532"/>
              <a:gd name="connsiteY56" fmla="*/ 2201517 h 4193747"/>
              <a:gd name="connsiteX57" fmla="*/ 818493 w 4177532"/>
              <a:gd name="connsiteY57" fmla="*/ 2133690 h 4193747"/>
              <a:gd name="connsiteX58" fmla="*/ 582789 w 4177532"/>
              <a:gd name="connsiteY58" fmla="*/ 645162 h 4193747"/>
              <a:gd name="connsiteX59" fmla="*/ 1204766 w 4177532"/>
              <a:gd name="connsiteY59" fmla="*/ 549012 h 4193747"/>
              <a:gd name="connsiteX60" fmla="*/ 1381475 w 4177532"/>
              <a:gd name="connsiteY60" fmla="*/ 46615 h 4193747"/>
              <a:gd name="connsiteX61" fmla="*/ 1819532 w 4177532"/>
              <a:gd name="connsiteY61" fmla="*/ 171264 h 4193747"/>
              <a:gd name="connsiteX62" fmla="*/ 1844349 w 4177532"/>
              <a:gd name="connsiteY62" fmla="*/ 880381 h 4193747"/>
              <a:gd name="connsiteX63" fmla="*/ 805067 w 4177532"/>
              <a:gd name="connsiteY63" fmla="*/ 2041794 h 4193747"/>
              <a:gd name="connsiteX64" fmla="*/ 86302 w 4177532"/>
              <a:gd name="connsiteY64" fmla="*/ 2070765 h 4193747"/>
              <a:gd name="connsiteX65" fmla="*/ 406751 w 4177532"/>
              <a:gd name="connsiteY65" fmla="*/ 1440109 h 4193747"/>
              <a:gd name="connsiteX66" fmla="*/ 582789 w 4177532"/>
              <a:gd name="connsiteY66" fmla="*/ 645162 h 4193747"/>
              <a:gd name="connsiteX0" fmla="*/ 2706143 w 4198158"/>
              <a:gd name="connsiteY0" fmla="*/ 2541845 h 4193747"/>
              <a:gd name="connsiteX1" fmla="*/ 2764713 w 4198158"/>
              <a:gd name="connsiteY1" fmla="*/ 2502966 h 4193747"/>
              <a:gd name="connsiteX2" fmla="*/ 2882700 w 4198158"/>
              <a:gd name="connsiteY2" fmla="*/ 2537119 h 4193747"/>
              <a:gd name="connsiteX3" fmla="*/ 2937729 w 4198158"/>
              <a:gd name="connsiteY3" fmla="*/ 2724446 h 4193747"/>
              <a:gd name="connsiteX4" fmla="*/ 2930518 w 4198158"/>
              <a:gd name="connsiteY4" fmla="*/ 2747619 h 4193747"/>
              <a:gd name="connsiteX5" fmla="*/ 2706143 w 4198158"/>
              <a:gd name="connsiteY5" fmla="*/ 2541845 h 4193747"/>
              <a:gd name="connsiteX6" fmla="*/ 2166430 w 4198158"/>
              <a:gd name="connsiteY6" fmla="*/ 2288337 h 4193747"/>
              <a:gd name="connsiteX7" fmla="*/ 2368104 w 4198158"/>
              <a:gd name="connsiteY7" fmla="*/ 2473293 h 4193747"/>
              <a:gd name="connsiteX8" fmla="*/ 2366005 w 4198158"/>
              <a:gd name="connsiteY8" fmla="*/ 2473824 h 4193747"/>
              <a:gd name="connsiteX9" fmla="*/ 2209197 w 4198158"/>
              <a:gd name="connsiteY9" fmla="*/ 2428808 h 4193747"/>
              <a:gd name="connsiteX10" fmla="*/ 2208080 w 4198158"/>
              <a:gd name="connsiteY10" fmla="*/ 2430133 h 4193747"/>
              <a:gd name="connsiteX11" fmla="*/ 2166430 w 4198158"/>
              <a:gd name="connsiteY11" fmla="*/ 2288337 h 4193747"/>
              <a:gd name="connsiteX12" fmla="*/ 1914154 w 4198158"/>
              <a:gd name="connsiteY12" fmla="*/ 2056975 h 4193747"/>
              <a:gd name="connsiteX13" fmla="*/ 1972258 w 4198158"/>
              <a:gd name="connsiteY13" fmla="*/ 2110262 h 4193747"/>
              <a:gd name="connsiteX14" fmla="*/ 1920937 w 4198158"/>
              <a:gd name="connsiteY14" fmla="*/ 2217227 h 4193747"/>
              <a:gd name="connsiteX15" fmla="*/ 2047756 w 4198158"/>
              <a:gd name="connsiteY15" fmla="*/ 2620107 h 4193747"/>
              <a:gd name="connsiteX16" fmla="*/ 2395790 w 4198158"/>
              <a:gd name="connsiteY16" fmla="*/ 2722385 h 4193747"/>
              <a:gd name="connsiteX17" fmla="*/ 2568355 w 4198158"/>
              <a:gd name="connsiteY17" fmla="*/ 2656942 h 4193747"/>
              <a:gd name="connsiteX18" fmla="*/ 2798955 w 4198158"/>
              <a:gd name="connsiteY18" fmla="*/ 2868425 h 4193747"/>
              <a:gd name="connsiteX19" fmla="*/ 2606255 w 4198158"/>
              <a:gd name="connsiteY19" fmla="*/ 2817424 h 4193747"/>
              <a:gd name="connsiteX20" fmla="*/ 2413789 w 4198158"/>
              <a:gd name="connsiteY20" fmla="*/ 3008320 h 4193747"/>
              <a:gd name="connsiteX21" fmla="*/ 2872536 w 4198158"/>
              <a:gd name="connsiteY21" fmla="*/ 3129380 h 4193747"/>
              <a:gd name="connsiteX22" fmla="*/ 3011314 w 4198158"/>
              <a:gd name="connsiteY22" fmla="*/ 3063179 h 4193747"/>
              <a:gd name="connsiteX23" fmla="*/ 3069805 w 4198158"/>
              <a:gd name="connsiteY23" fmla="*/ 3116821 h 4193747"/>
              <a:gd name="connsiteX24" fmla="*/ 3190085 w 4198158"/>
              <a:gd name="connsiteY24" fmla="*/ 2985668 h 4193747"/>
              <a:gd name="connsiteX25" fmla="*/ 3135963 w 4198158"/>
              <a:gd name="connsiteY25" fmla="*/ 2936032 h 4193747"/>
              <a:gd name="connsiteX26" fmla="*/ 3201400 w 4198158"/>
              <a:gd name="connsiteY26" fmla="*/ 2787394 h 4193747"/>
              <a:gd name="connsiteX27" fmla="*/ 3068649 w 4198158"/>
              <a:gd name="connsiteY27" fmla="*/ 2340195 h 4193747"/>
              <a:gd name="connsiteX28" fmla="*/ 3069380 w 4198158"/>
              <a:gd name="connsiteY28" fmla="*/ 2339339 h 4193747"/>
              <a:gd name="connsiteX29" fmla="*/ 3064238 w 4198158"/>
              <a:gd name="connsiteY29" fmla="*/ 2335565 h 4193747"/>
              <a:gd name="connsiteX30" fmla="*/ 3062491 w 4198158"/>
              <a:gd name="connsiteY30" fmla="*/ 2333732 h 4193747"/>
              <a:gd name="connsiteX31" fmla="*/ 3062189 w 4198158"/>
              <a:gd name="connsiteY31" fmla="*/ 2334061 h 4193747"/>
              <a:gd name="connsiteX32" fmla="*/ 2724062 w 4198158"/>
              <a:gd name="connsiteY32" fmla="*/ 2247240 h 4193747"/>
              <a:gd name="connsiteX33" fmla="*/ 2517431 w 4198158"/>
              <a:gd name="connsiteY33" fmla="*/ 2368778 h 4193747"/>
              <a:gd name="connsiteX34" fmla="*/ 2278787 w 4198158"/>
              <a:gd name="connsiteY34" fmla="*/ 2149917 h 4193747"/>
              <a:gd name="connsiteX35" fmla="*/ 2292724 w 4198158"/>
              <a:gd name="connsiteY35" fmla="*/ 2143903 h 4193747"/>
              <a:gd name="connsiteX36" fmla="*/ 2466528 w 4198158"/>
              <a:gd name="connsiteY36" fmla="*/ 2189769 h 4193747"/>
              <a:gd name="connsiteX37" fmla="*/ 2639791 w 4198158"/>
              <a:gd name="connsiteY37" fmla="*/ 2017920 h 4193747"/>
              <a:gd name="connsiteX38" fmla="*/ 2226818 w 4198158"/>
              <a:gd name="connsiteY38" fmla="*/ 1908939 h 4193747"/>
              <a:gd name="connsiteX39" fmla="*/ 2090013 w 4198158"/>
              <a:gd name="connsiteY39" fmla="*/ 1976793 h 4193747"/>
              <a:gd name="connsiteX40" fmla="*/ 2034434 w 4198158"/>
              <a:gd name="connsiteY40" fmla="*/ 1925822 h 4193747"/>
              <a:gd name="connsiteX41" fmla="*/ 1914154 w 4198158"/>
              <a:gd name="connsiteY41" fmla="*/ 2056975 h 4193747"/>
              <a:gd name="connsiteX42" fmla="*/ 1073973 w 4198158"/>
              <a:gd name="connsiteY42" fmla="*/ 2399487 h 4193747"/>
              <a:gd name="connsiteX43" fmla="*/ 2254120 w 4198158"/>
              <a:gd name="connsiteY43" fmla="*/ 1121712 h 4193747"/>
              <a:gd name="connsiteX44" fmla="*/ 3824947 w 4198158"/>
              <a:gd name="connsiteY44" fmla="*/ 1410650 h 4193747"/>
              <a:gd name="connsiteX45" fmla="*/ 3444011 w 4198158"/>
              <a:gd name="connsiteY45" fmla="*/ 3334963 h 4193747"/>
              <a:gd name="connsiteX46" fmla="*/ 1439163 w 4198158"/>
              <a:gd name="connsiteY46" fmla="*/ 3862388 h 4193747"/>
              <a:gd name="connsiteX47" fmla="*/ 1436503 w 4198158"/>
              <a:gd name="connsiteY47" fmla="*/ 3858391 h 4193747"/>
              <a:gd name="connsiteX48" fmla="*/ 1073973 w 4198158"/>
              <a:gd name="connsiteY48" fmla="*/ 2399487 h 4193747"/>
              <a:gd name="connsiteX49" fmla="*/ 839119 w 4198158"/>
              <a:gd name="connsiteY49" fmla="*/ 2133690 h 4193747"/>
              <a:gd name="connsiteX50" fmla="*/ 1942305 w 4198158"/>
              <a:gd name="connsiteY50" fmla="*/ 930781 h 4193747"/>
              <a:gd name="connsiteX51" fmla="*/ 2010133 w 4198158"/>
              <a:gd name="connsiteY51" fmla="*/ 927848 h 4193747"/>
              <a:gd name="connsiteX52" fmla="*/ 2151651 w 4198158"/>
              <a:gd name="connsiteY52" fmla="*/ 1057633 h 4193747"/>
              <a:gd name="connsiteX53" fmla="*/ 2154584 w 4198158"/>
              <a:gd name="connsiteY53" fmla="*/ 1125461 h 4193747"/>
              <a:gd name="connsiteX54" fmla="*/ 1051397 w 4198158"/>
              <a:gd name="connsiteY54" fmla="*/ 2328370 h 4193747"/>
              <a:gd name="connsiteX55" fmla="*/ 983570 w 4198158"/>
              <a:gd name="connsiteY55" fmla="*/ 2331303 h 4193747"/>
              <a:gd name="connsiteX56" fmla="*/ 842052 w 4198158"/>
              <a:gd name="connsiteY56" fmla="*/ 2201517 h 4193747"/>
              <a:gd name="connsiteX57" fmla="*/ 839119 w 4198158"/>
              <a:gd name="connsiteY57" fmla="*/ 2133690 h 4193747"/>
              <a:gd name="connsiteX58" fmla="*/ 603415 w 4198158"/>
              <a:gd name="connsiteY58" fmla="*/ 645162 h 4193747"/>
              <a:gd name="connsiteX59" fmla="*/ 1225392 w 4198158"/>
              <a:gd name="connsiteY59" fmla="*/ 549012 h 4193747"/>
              <a:gd name="connsiteX60" fmla="*/ 1402101 w 4198158"/>
              <a:gd name="connsiteY60" fmla="*/ 46615 h 4193747"/>
              <a:gd name="connsiteX61" fmla="*/ 1840158 w 4198158"/>
              <a:gd name="connsiteY61" fmla="*/ 171264 h 4193747"/>
              <a:gd name="connsiteX62" fmla="*/ 1864975 w 4198158"/>
              <a:gd name="connsiteY62" fmla="*/ 880381 h 4193747"/>
              <a:gd name="connsiteX63" fmla="*/ 825693 w 4198158"/>
              <a:gd name="connsiteY63" fmla="*/ 2041794 h 4193747"/>
              <a:gd name="connsiteX64" fmla="*/ 106928 w 4198158"/>
              <a:gd name="connsiteY64" fmla="*/ 2070765 h 4193747"/>
              <a:gd name="connsiteX65" fmla="*/ 427377 w 4198158"/>
              <a:gd name="connsiteY65" fmla="*/ 1440109 h 4193747"/>
              <a:gd name="connsiteX66" fmla="*/ 603415 w 4198158"/>
              <a:gd name="connsiteY66" fmla="*/ 645162 h 4193747"/>
              <a:gd name="connsiteX0" fmla="*/ 2726972 w 4218987"/>
              <a:gd name="connsiteY0" fmla="*/ 2541845 h 4193747"/>
              <a:gd name="connsiteX1" fmla="*/ 2785542 w 4218987"/>
              <a:gd name="connsiteY1" fmla="*/ 2502966 h 4193747"/>
              <a:gd name="connsiteX2" fmla="*/ 2903529 w 4218987"/>
              <a:gd name="connsiteY2" fmla="*/ 2537119 h 4193747"/>
              <a:gd name="connsiteX3" fmla="*/ 2958558 w 4218987"/>
              <a:gd name="connsiteY3" fmla="*/ 2724446 h 4193747"/>
              <a:gd name="connsiteX4" fmla="*/ 2951347 w 4218987"/>
              <a:gd name="connsiteY4" fmla="*/ 2747619 h 4193747"/>
              <a:gd name="connsiteX5" fmla="*/ 2726972 w 4218987"/>
              <a:gd name="connsiteY5" fmla="*/ 2541845 h 4193747"/>
              <a:gd name="connsiteX6" fmla="*/ 2187259 w 4218987"/>
              <a:gd name="connsiteY6" fmla="*/ 2288337 h 4193747"/>
              <a:gd name="connsiteX7" fmla="*/ 2388933 w 4218987"/>
              <a:gd name="connsiteY7" fmla="*/ 2473293 h 4193747"/>
              <a:gd name="connsiteX8" fmla="*/ 2386834 w 4218987"/>
              <a:gd name="connsiteY8" fmla="*/ 2473824 h 4193747"/>
              <a:gd name="connsiteX9" fmla="*/ 2230026 w 4218987"/>
              <a:gd name="connsiteY9" fmla="*/ 2428808 h 4193747"/>
              <a:gd name="connsiteX10" fmla="*/ 2228909 w 4218987"/>
              <a:gd name="connsiteY10" fmla="*/ 2430133 h 4193747"/>
              <a:gd name="connsiteX11" fmla="*/ 2187259 w 4218987"/>
              <a:gd name="connsiteY11" fmla="*/ 2288337 h 4193747"/>
              <a:gd name="connsiteX12" fmla="*/ 1934983 w 4218987"/>
              <a:gd name="connsiteY12" fmla="*/ 2056975 h 4193747"/>
              <a:gd name="connsiteX13" fmla="*/ 1993087 w 4218987"/>
              <a:gd name="connsiteY13" fmla="*/ 2110262 h 4193747"/>
              <a:gd name="connsiteX14" fmla="*/ 1941766 w 4218987"/>
              <a:gd name="connsiteY14" fmla="*/ 2217227 h 4193747"/>
              <a:gd name="connsiteX15" fmla="*/ 2068585 w 4218987"/>
              <a:gd name="connsiteY15" fmla="*/ 2620107 h 4193747"/>
              <a:gd name="connsiteX16" fmla="*/ 2416619 w 4218987"/>
              <a:gd name="connsiteY16" fmla="*/ 2722385 h 4193747"/>
              <a:gd name="connsiteX17" fmla="*/ 2589184 w 4218987"/>
              <a:gd name="connsiteY17" fmla="*/ 2656942 h 4193747"/>
              <a:gd name="connsiteX18" fmla="*/ 2819784 w 4218987"/>
              <a:gd name="connsiteY18" fmla="*/ 2868425 h 4193747"/>
              <a:gd name="connsiteX19" fmla="*/ 2627084 w 4218987"/>
              <a:gd name="connsiteY19" fmla="*/ 2817424 h 4193747"/>
              <a:gd name="connsiteX20" fmla="*/ 2434618 w 4218987"/>
              <a:gd name="connsiteY20" fmla="*/ 3008320 h 4193747"/>
              <a:gd name="connsiteX21" fmla="*/ 2893365 w 4218987"/>
              <a:gd name="connsiteY21" fmla="*/ 3129380 h 4193747"/>
              <a:gd name="connsiteX22" fmla="*/ 3032143 w 4218987"/>
              <a:gd name="connsiteY22" fmla="*/ 3063179 h 4193747"/>
              <a:gd name="connsiteX23" fmla="*/ 3090634 w 4218987"/>
              <a:gd name="connsiteY23" fmla="*/ 3116821 h 4193747"/>
              <a:gd name="connsiteX24" fmla="*/ 3210914 w 4218987"/>
              <a:gd name="connsiteY24" fmla="*/ 2985668 h 4193747"/>
              <a:gd name="connsiteX25" fmla="*/ 3156792 w 4218987"/>
              <a:gd name="connsiteY25" fmla="*/ 2936032 h 4193747"/>
              <a:gd name="connsiteX26" fmla="*/ 3222229 w 4218987"/>
              <a:gd name="connsiteY26" fmla="*/ 2787394 h 4193747"/>
              <a:gd name="connsiteX27" fmla="*/ 3089478 w 4218987"/>
              <a:gd name="connsiteY27" fmla="*/ 2340195 h 4193747"/>
              <a:gd name="connsiteX28" fmla="*/ 3090209 w 4218987"/>
              <a:gd name="connsiteY28" fmla="*/ 2339339 h 4193747"/>
              <a:gd name="connsiteX29" fmla="*/ 3085067 w 4218987"/>
              <a:gd name="connsiteY29" fmla="*/ 2335565 h 4193747"/>
              <a:gd name="connsiteX30" fmla="*/ 3083320 w 4218987"/>
              <a:gd name="connsiteY30" fmla="*/ 2333732 h 4193747"/>
              <a:gd name="connsiteX31" fmla="*/ 3083018 w 4218987"/>
              <a:gd name="connsiteY31" fmla="*/ 2334061 h 4193747"/>
              <a:gd name="connsiteX32" fmla="*/ 2744891 w 4218987"/>
              <a:gd name="connsiteY32" fmla="*/ 2247240 h 4193747"/>
              <a:gd name="connsiteX33" fmla="*/ 2538260 w 4218987"/>
              <a:gd name="connsiteY33" fmla="*/ 2368778 h 4193747"/>
              <a:gd name="connsiteX34" fmla="*/ 2299616 w 4218987"/>
              <a:gd name="connsiteY34" fmla="*/ 2149917 h 4193747"/>
              <a:gd name="connsiteX35" fmla="*/ 2313553 w 4218987"/>
              <a:gd name="connsiteY35" fmla="*/ 2143903 h 4193747"/>
              <a:gd name="connsiteX36" fmla="*/ 2487357 w 4218987"/>
              <a:gd name="connsiteY36" fmla="*/ 2189769 h 4193747"/>
              <a:gd name="connsiteX37" fmla="*/ 2660620 w 4218987"/>
              <a:gd name="connsiteY37" fmla="*/ 2017920 h 4193747"/>
              <a:gd name="connsiteX38" fmla="*/ 2247647 w 4218987"/>
              <a:gd name="connsiteY38" fmla="*/ 1908939 h 4193747"/>
              <a:gd name="connsiteX39" fmla="*/ 2110842 w 4218987"/>
              <a:gd name="connsiteY39" fmla="*/ 1976793 h 4193747"/>
              <a:gd name="connsiteX40" fmla="*/ 2055263 w 4218987"/>
              <a:gd name="connsiteY40" fmla="*/ 1925822 h 4193747"/>
              <a:gd name="connsiteX41" fmla="*/ 1934983 w 4218987"/>
              <a:gd name="connsiteY41" fmla="*/ 2056975 h 4193747"/>
              <a:gd name="connsiteX42" fmla="*/ 1094802 w 4218987"/>
              <a:gd name="connsiteY42" fmla="*/ 2399487 h 4193747"/>
              <a:gd name="connsiteX43" fmla="*/ 2274949 w 4218987"/>
              <a:gd name="connsiteY43" fmla="*/ 1121712 h 4193747"/>
              <a:gd name="connsiteX44" fmla="*/ 3845776 w 4218987"/>
              <a:gd name="connsiteY44" fmla="*/ 1410650 h 4193747"/>
              <a:gd name="connsiteX45" fmla="*/ 3464840 w 4218987"/>
              <a:gd name="connsiteY45" fmla="*/ 3334963 h 4193747"/>
              <a:gd name="connsiteX46" fmla="*/ 1459992 w 4218987"/>
              <a:gd name="connsiteY46" fmla="*/ 3862388 h 4193747"/>
              <a:gd name="connsiteX47" fmla="*/ 1457332 w 4218987"/>
              <a:gd name="connsiteY47" fmla="*/ 3858391 h 4193747"/>
              <a:gd name="connsiteX48" fmla="*/ 1094802 w 4218987"/>
              <a:gd name="connsiteY48" fmla="*/ 2399487 h 4193747"/>
              <a:gd name="connsiteX49" fmla="*/ 859948 w 4218987"/>
              <a:gd name="connsiteY49" fmla="*/ 2133690 h 4193747"/>
              <a:gd name="connsiteX50" fmla="*/ 1963134 w 4218987"/>
              <a:gd name="connsiteY50" fmla="*/ 930781 h 4193747"/>
              <a:gd name="connsiteX51" fmla="*/ 2030962 w 4218987"/>
              <a:gd name="connsiteY51" fmla="*/ 927848 h 4193747"/>
              <a:gd name="connsiteX52" fmla="*/ 2172480 w 4218987"/>
              <a:gd name="connsiteY52" fmla="*/ 1057633 h 4193747"/>
              <a:gd name="connsiteX53" fmla="*/ 2175413 w 4218987"/>
              <a:gd name="connsiteY53" fmla="*/ 1125461 h 4193747"/>
              <a:gd name="connsiteX54" fmla="*/ 1072226 w 4218987"/>
              <a:gd name="connsiteY54" fmla="*/ 2328370 h 4193747"/>
              <a:gd name="connsiteX55" fmla="*/ 1004399 w 4218987"/>
              <a:gd name="connsiteY55" fmla="*/ 2331303 h 4193747"/>
              <a:gd name="connsiteX56" fmla="*/ 862881 w 4218987"/>
              <a:gd name="connsiteY56" fmla="*/ 2201517 h 4193747"/>
              <a:gd name="connsiteX57" fmla="*/ 859948 w 4218987"/>
              <a:gd name="connsiteY57" fmla="*/ 2133690 h 4193747"/>
              <a:gd name="connsiteX58" fmla="*/ 624244 w 4218987"/>
              <a:gd name="connsiteY58" fmla="*/ 645162 h 4193747"/>
              <a:gd name="connsiteX59" fmla="*/ 1246221 w 4218987"/>
              <a:gd name="connsiteY59" fmla="*/ 549012 h 4193747"/>
              <a:gd name="connsiteX60" fmla="*/ 1422930 w 4218987"/>
              <a:gd name="connsiteY60" fmla="*/ 46615 h 4193747"/>
              <a:gd name="connsiteX61" fmla="*/ 1860987 w 4218987"/>
              <a:gd name="connsiteY61" fmla="*/ 171264 h 4193747"/>
              <a:gd name="connsiteX62" fmla="*/ 1885804 w 4218987"/>
              <a:gd name="connsiteY62" fmla="*/ 880381 h 4193747"/>
              <a:gd name="connsiteX63" fmla="*/ 846522 w 4218987"/>
              <a:gd name="connsiteY63" fmla="*/ 2041794 h 4193747"/>
              <a:gd name="connsiteX64" fmla="*/ 127757 w 4218987"/>
              <a:gd name="connsiteY64" fmla="*/ 2070765 h 4193747"/>
              <a:gd name="connsiteX65" fmla="*/ 448206 w 4218987"/>
              <a:gd name="connsiteY65" fmla="*/ 1440109 h 4193747"/>
              <a:gd name="connsiteX66" fmla="*/ 624244 w 4218987"/>
              <a:gd name="connsiteY66" fmla="*/ 645162 h 4193747"/>
              <a:gd name="connsiteX0" fmla="*/ 2726972 w 4218987"/>
              <a:gd name="connsiteY0" fmla="*/ 2541845 h 4193747"/>
              <a:gd name="connsiteX1" fmla="*/ 2785542 w 4218987"/>
              <a:gd name="connsiteY1" fmla="*/ 2502966 h 4193747"/>
              <a:gd name="connsiteX2" fmla="*/ 2903529 w 4218987"/>
              <a:gd name="connsiteY2" fmla="*/ 2537119 h 4193747"/>
              <a:gd name="connsiteX3" fmla="*/ 2958558 w 4218987"/>
              <a:gd name="connsiteY3" fmla="*/ 2724446 h 4193747"/>
              <a:gd name="connsiteX4" fmla="*/ 2951347 w 4218987"/>
              <a:gd name="connsiteY4" fmla="*/ 2747619 h 4193747"/>
              <a:gd name="connsiteX5" fmla="*/ 2726972 w 4218987"/>
              <a:gd name="connsiteY5" fmla="*/ 2541845 h 4193747"/>
              <a:gd name="connsiteX6" fmla="*/ 2187259 w 4218987"/>
              <a:gd name="connsiteY6" fmla="*/ 2288337 h 4193747"/>
              <a:gd name="connsiteX7" fmla="*/ 2388933 w 4218987"/>
              <a:gd name="connsiteY7" fmla="*/ 2473293 h 4193747"/>
              <a:gd name="connsiteX8" fmla="*/ 2386834 w 4218987"/>
              <a:gd name="connsiteY8" fmla="*/ 2473824 h 4193747"/>
              <a:gd name="connsiteX9" fmla="*/ 2230026 w 4218987"/>
              <a:gd name="connsiteY9" fmla="*/ 2428808 h 4193747"/>
              <a:gd name="connsiteX10" fmla="*/ 2228909 w 4218987"/>
              <a:gd name="connsiteY10" fmla="*/ 2430133 h 4193747"/>
              <a:gd name="connsiteX11" fmla="*/ 2187259 w 4218987"/>
              <a:gd name="connsiteY11" fmla="*/ 2288337 h 4193747"/>
              <a:gd name="connsiteX12" fmla="*/ 1934983 w 4218987"/>
              <a:gd name="connsiteY12" fmla="*/ 2056975 h 4193747"/>
              <a:gd name="connsiteX13" fmla="*/ 1993087 w 4218987"/>
              <a:gd name="connsiteY13" fmla="*/ 2110262 h 4193747"/>
              <a:gd name="connsiteX14" fmla="*/ 1941766 w 4218987"/>
              <a:gd name="connsiteY14" fmla="*/ 2217227 h 4193747"/>
              <a:gd name="connsiteX15" fmla="*/ 2068585 w 4218987"/>
              <a:gd name="connsiteY15" fmla="*/ 2620107 h 4193747"/>
              <a:gd name="connsiteX16" fmla="*/ 2416619 w 4218987"/>
              <a:gd name="connsiteY16" fmla="*/ 2722385 h 4193747"/>
              <a:gd name="connsiteX17" fmla="*/ 2589184 w 4218987"/>
              <a:gd name="connsiteY17" fmla="*/ 2656942 h 4193747"/>
              <a:gd name="connsiteX18" fmla="*/ 2819784 w 4218987"/>
              <a:gd name="connsiteY18" fmla="*/ 2868425 h 4193747"/>
              <a:gd name="connsiteX19" fmla="*/ 2627084 w 4218987"/>
              <a:gd name="connsiteY19" fmla="*/ 2817424 h 4193747"/>
              <a:gd name="connsiteX20" fmla="*/ 2434618 w 4218987"/>
              <a:gd name="connsiteY20" fmla="*/ 3008320 h 4193747"/>
              <a:gd name="connsiteX21" fmla="*/ 2893365 w 4218987"/>
              <a:gd name="connsiteY21" fmla="*/ 3129380 h 4193747"/>
              <a:gd name="connsiteX22" fmla="*/ 3032143 w 4218987"/>
              <a:gd name="connsiteY22" fmla="*/ 3063179 h 4193747"/>
              <a:gd name="connsiteX23" fmla="*/ 3090634 w 4218987"/>
              <a:gd name="connsiteY23" fmla="*/ 3116821 h 4193747"/>
              <a:gd name="connsiteX24" fmla="*/ 3210914 w 4218987"/>
              <a:gd name="connsiteY24" fmla="*/ 2985668 h 4193747"/>
              <a:gd name="connsiteX25" fmla="*/ 3156792 w 4218987"/>
              <a:gd name="connsiteY25" fmla="*/ 2936032 h 4193747"/>
              <a:gd name="connsiteX26" fmla="*/ 3222229 w 4218987"/>
              <a:gd name="connsiteY26" fmla="*/ 2787394 h 4193747"/>
              <a:gd name="connsiteX27" fmla="*/ 3089478 w 4218987"/>
              <a:gd name="connsiteY27" fmla="*/ 2340195 h 4193747"/>
              <a:gd name="connsiteX28" fmla="*/ 3090209 w 4218987"/>
              <a:gd name="connsiteY28" fmla="*/ 2339339 h 4193747"/>
              <a:gd name="connsiteX29" fmla="*/ 3085067 w 4218987"/>
              <a:gd name="connsiteY29" fmla="*/ 2335565 h 4193747"/>
              <a:gd name="connsiteX30" fmla="*/ 3083320 w 4218987"/>
              <a:gd name="connsiteY30" fmla="*/ 2333732 h 4193747"/>
              <a:gd name="connsiteX31" fmla="*/ 3083018 w 4218987"/>
              <a:gd name="connsiteY31" fmla="*/ 2334061 h 4193747"/>
              <a:gd name="connsiteX32" fmla="*/ 2744891 w 4218987"/>
              <a:gd name="connsiteY32" fmla="*/ 2247240 h 4193747"/>
              <a:gd name="connsiteX33" fmla="*/ 2538260 w 4218987"/>
              <a:gd name="connsiteY33" fmla="*/ 2368778 h 4193747"/>
              <a:gd name="connsiteX34" fmla="*/ 2299616 w 4218987"/>
              <a:gd name="connsiteY34" fmla="*/ 2149917 h 4193747"/>
              <a:gd name="connsiteX35" fmla="*/ 2313553 w 4218987"/>
              <a:gd name="connsiteY35" fmla="*/ 2143903 h 4193747"/>
              <a:gd name="connsiteX36" fmla="*/ 2487357 w 4218987"/>
              <a:gd name="connsiteY36" fmla="*/ 2189769 h 4193747"/>
              <a:gd name="connsiteX37" fmla="*/ 2660620 w 4218987"/>
              <a:gd name="connsiteY37" fmla="*/ 2017920 h 4193747"/>
              <a:gd name="connsiteX38" fmla="*/ 2247647 w 4218987"/>
              <a:gd name="connsiteY38" fmla="*/ 1908939 h 4193747"/>
              <a:gd name="connsiteX39" fmla="*/ 2110842 w 4218987"/>
              <a:gd name="connsiteY39" fmla="*/ 1976793 h 4193747"/>
              <a:gd name="connsiteX40" fmla="*/ 2055263 w 4218987"/>
              <a:gd name="connsiteY40" fmla="*/ 1925822 h 4193747"/>
              <a:gd name="connsiteX41" fmla="*/ 1934983 w 4218987"/>
              <a:gd name="connsiteY41" fmla="*/ 2056975 h 4193747"/>
              <a:gd name="connsiteX42" fmla="*/ 1094802 w 4218987"/>
              <a:gd name="connsiteY42" fmla="*/ 2399487 h 4193747"/>
              <a:gd name="connsiteX43" fmla="*/ 2274949 w 4218987"/>
              <a:gd name="connsiteY43" fmla="*/ 1121712 h 4193747"/>
              <a:gd name="connsiteX44" fmla="*/ 3845776 w 4218987"/>
              <a:gd name="connsiteY44" fmla="*/ 1410650 h 4193747"/>
              <a:gd name="connsiteX45" fmla="*/ 3464840 w 4218987"/>
              <a:gd name="connsiteY45" fmla="*/ 3334963 h 4193747"/>
              <a:gd name="connsiteX46" fmla="*/ 1459992 w 4218987"/>
              <a:gd name="connsiteY46" fmla="*/ 3862388 h 4193747"/>
              <a:gd name="connsiteX47" fmla="*/ 1457332 w 4218987"/>
              <a:gd name="connsiteY47" fmla="*/ 3858391 h 4193747"/>
              <a:gd name="connsiteX48" fmla="*/ 1094802 w 4218987"/>
              <a:gd name="connsiteY48" fmla="*/ 2399487 h 4193747"/>
              <a:gd name="connsiteX49" fmla="*/ 859948 w 4218987"/>
              <a:gd name="connsiteY49" fmla="*/ 2133690 h 4193747"/>
              <a:gd name="connsiteX50" fmla="*/ 1963134 w 4218987"/>
              <a:gd name="connsiteY50" fmla="*/ 930781 h 4193747"/>
              <a:gd name="connsiteX51" fmla="*/ 2030962 w 4218987"/>
              <a:gd name="connsiteY51" fmla="*/ 927848 h 4193747"/>
              <a:gd name="connsiteX52" fmla="*/ 2172480 w 4218987"/>
              <a:gd name="connsiteY52" fmla="*/ 1057633 h 4193747"/>
              <a:gd name="connsiteX53" fmla="*/ 2175413 w 4218987"/>
              <a:gd name="connsiteY53" fmla="*/ 1125461 h 4193747"/>
              <a:gd name="connsiteX54" fmla="*/ 1072226 w 4218987"/>
              <a:gd name="connsiteY54" fmla="*/ 2328370 h 4193747"/>
              <a:gd name="connsiteX55" fmla="*/ 1004399 w 4218987"/>
              <a:gd name="connsiteY55" fmla="*/ 2331303 h 4193747"/>
              <a:gd name="connsiteX56" fmla="*/ 862881 w 4218987"/>
              <a:gd name="connsiteY56" fmla="*/ 2201517 h 4193747"/>
              <a:gd name="connsiteX57" fmla="*/ 859948 w 4218987"/>
              <a:gd name="connsiteY57" fmla="*/ 2133690 h 4193747"/>
              <a:gd name="connsiteX58" fmla="*/ 624244 w 4218987"/>
              <a:gd name="connsiteY58" fmla="*/ 645162 h 4193747"/>
              <a:gd name="connsiteX59" fmla="*/ 1246221 w 4218987"/>
              <a:gd name="connsiteY59" fmla="*/ 549012 h 4193747"/>
              <a:gd name="connsiteX60" fmla="*/ 1422930 w 4218987"/>
              <a:gd name="connsiteY60" fmla="*/ 46615 h 4193747"/>
              <a:gd name="connsiteX61" fmla="*/ 1860987 w 4218987"/>
              <a:gd name="connsiteY61" fmla="*/ 171264 h 4193747"/>
              <a:gd name="connsiteX62" fmla="*/ 1885804 w 4218987"/>
              <a:gd name="connsiteY62" fmla="*/ 880381 h 4193747"/>
              <a:gd name="connsiteX63" fmla="*/ 846522 w 4218987"/>
              <a:gd name="connsiteY63" fmla="*/ 2041794 h 4193747"/>
              <a:gd name="connsiteX64" fmla="*/ 127757 w 4218987"/>
              <a:gd name="connsiteY64" fmla="*/ 2070765 h 4193747"/>
              <a:gd name="connsiteX65" fmla="*/ 448206 w 4218987"/>
              <a:gd name="connsiteY65" fmla="*/ 1440109 h 4193747"/>
              <a:gd name="connsiteX66" fmla="*/ 624244 w 4218987"/>
              <a:gd name="connsiteY66" fmla="*/ 645162 h 4193747"/>
              <a:gd name="connsiteX0" fmla="*/ 2726972 w 4218987"/>
              <a:gd name="connsiteY0" fmla="*/ 2541845 h 4193747"/>
              <a:gd name="connsiteX1" fmla="*/ 2785542 w 4218987"/>
              <a:gd name="connsiteY1" fmla="*/ 2502966 h 4193747"/>
              <a:gd name="connsiteX2" fmla="*/ 2903529 w 4218987"/>
              <a:gd name="connsiteY2" fmla="*/ 2537119 h 4193747"/>
              <a:gd name="connsiteX3" fmla="*/ 2958558 w 4218987"/>
              <a:gd name="connsiteY3" fmla="*/ 2724446 h 4193747"/>
              <a:gd name="connsiteX4" fmla="*/ 2951347 w 4218987"/>
              <a:gd name="connsiteY4" fmla="*/ 2747619 h 4193747"/>
              <a:gd name="connsiteX5" fmla="*/ 2726972 w 4218987"/>
              <a:gd name="connsiteY5" fmla="*/ 2541845 h 4193747"/>
              <a:gd name="connsiteX6" fmla="*/ 2187259 w 4218987"/>
              <a:gd name="connsiteY6" fmla="*/ 2288337 h 4193747"/>
              <a:gd name="connsiteX7" fmla="*/ 2388933 w 4218987"/>
              <a:gd name="connsiteY7" fmla="*/ 2473293 h 4193747"/>
              <a:gd name="connsiteX8" fmla="*/ 2386834 w 4218987"/>
              <a:gd name="connsiteY8" fmla="*/ 2473824 h 4193747"/>
              <a:gd name="connsiteX9" fmla="*/ 2230026 w 4218987"/>
              <a:gd name="connsiteY9" fmla="*/ 2428808 h 4193747"/>
              <a:gd name="connsiteX10" fmla="*/ 2228909 w 4218987"/>
              <a:gd name="connsiteY10" fmla="*/ 2430133 h 4193747"/>
              <a:gd name="connsiteX11" fmla="*/ 2187259 w 4218987"/>
              <a:gd name="connsiteY11" fmla="*/ 2288337 h 4193747"/>
              <a:gd name="connsiteX12" fmla="*/ 1934983 w 4218987"/>
              <a:gd name="connsiteY12" fmla="*/ 2056975 h 4193747"/>
              <a:gd name="connsiteX13" fmla="*/ 1993087 w 4218987"/>
              <a:gd name="connsiteY13" fmla="*/ 2110262 h 4193747"/>
              <a:gd name="connsiteX14" fmla="*/ 1941766 w 4218987"/>
              <a:gd name="connsiteY14" fmla="*/ 2217227 h 4193747"/>
              <a:gd name="connsiteX15" fmla="*/ 2068585 w 4218987"/>
              <a:gd name="connsiteY15" fmla="*/ 2620107 h 4193747"/>
              <a:gd name="connsiteX16" fmla="*/ 2416619 w 4218987"/>
              <a:gd name="connsiteY16" fmla="*/ 2722385 h 4193747"/>
              <a:gd name="connsiteX17" fmla="*/ 2589184 w 4218987"/>
              <a:gd name="connsiteY17" fmla="*/ 2656942 h 4193747"/>
              <a:gd name="connsiteX18" fmla="*/ 2819784 w 4218987"/>
              <a:gd name="connsiteY18" fmla="*/ 2868425 h 4193747"/>
              <a:gd name="connsiteX19" fmla="*/ 2627084 w 4218987"/>
              <a:gd name="connsiteY19" fmla="*/ 2817424 h 4193747"/>
              <a:gd name="connsiteX20" fmla="*/ 2434618 w 4218987"/>
              <a:gd name="connsiteY20" fmla="*/ 3008320 h 4193747"/>
              <a:gd name="connsiteX21" fmla="*/ 2893365 w 4218987"/>
              <a:gd name="connsiteY21" fmla="*/ 3129380 h 4193747"/>
              <a:gd name="connsiteX22" fmla="*/ 3032143 w 4218987"/>
              <a:gd name="connsiteY22" fmla="*/ 3063179 h 4193747"/>
              <a:gd name="connsiteX23" fmla="*/ 3090634 w 4218987"/>
              <a:gd name="connsiteY23" fmla="*/ 3116821 h 4193747"/>
              <a:gd name="connsiteX24" fmla="*/ 3210914 w 4218987"/>
              <a:gd name="connsiteY24" fmla="*/ 2985668 h 4193747"/>
              <a:gd name="connsiteX25" fmla="*/ 3156792 w 4218987"/>
              <a:gd name="connsiteY25" fmla="*/ 2936032 h 4193747"/>
              <a:gd name="connsiteX26" fmla="*/ 3222229 w 4218987"/>
              <a:gd name="connsiteY26" fmla="*/ 2787394 h 4193747"/>
              <a:gd name="connsiteX27" fmla="*/ 3089478 w 4218987"/>
              <a:gd name="connsiteY27" fmla="*/ 2340195 h 4193747"/>
              <a:gd name="connsiteX28" fmla="*/ 3090209 w 4218987"/>
              <a:gd name="connsiteY28" fmla="*/ 2339339 h 4193747"/>
              <a:gd name="connsiteX29" fmla="*/ 3085067 w 4218987"/>
              <a:gd name="connsiteY29" fmla="*/ 2335565 h 4193747"/>
              <a:gd name="connsiteX30" fmla="*/ 3083320 w 4218987"/>
              <a:gd name="connsiteY30" fmla="*/ 2333732 h 4193747"/>
              <a:gd name="connsiteX31" fmla="*/ 3083018 w 4218987"/>
              <a:gd name="connsiteY31" fmla="*/ 2334061 h 4193747"/>
              <a:gd name="connsiteX32" fmla="*/ 2744891 w 4218987"/>
              <a:gd name="connsiteY32" fmla="*/ 2247240 h 4193747"/>
              <a:gd name="connsiteX33" fmla="*/ 2538260 w 4218987"/>
              <a:gd name="connsiteY33" fmla="*/ 2368778 h 4193747"/>
              <a:gd name="connsiteX34" fmla="*/ 2299616 w 4218987"/>
              <a:gd name="connsiteY34" fmla="*/ 2149917 h 4193747"/>
              <a:gd name="connsiteX35" fmla="*/ 2313553 w 4218987"/>
              <a:gd name="connsiteY35" fmla="*/ 2143903 h 4193747"/>
              <a:gd name="connsiteX36" fmla="*/ 2487357 w 4218987"/>
              <a:gd name="connsiteY36" fmla="*/ 2189769 h 4193747"/>
              <a:gd name="connsiteX37" fmla="*/ 2660620 w 4218987"/>
              <a:gd name="connsiteY37" fmla="*/ 2017920 h 4193747"/>
              <a:gd name="connsiteX38" fmla="*/ 2247647 w 4218987"/>
              <a:gd name="connsiteY38" fmla="*/ 1908939 h 4193747"/>
              <a:gd name="connsiteX39" fmla="*/ 2110842 w 4218987"/>
              <a:gd name="connsiteY39" fmla="*/ 1976793 h 4193747"/>
              <a:gd name="connsiteX40" fmla="*/ 2055263 w 4218987"/>
              <a:gd name="connsiteY40" fmla="*/ 1925822 h 4193747"/>
              <a:gd name="connsiteX41" fmla="*/ 1934983 w 4218987"/>
              <a:gd name="connsiteY41" fmla="*/ 2056975 h 4193747"/>
              <a:gd name="connsiteX42" fmla="*/ 1094802 w 4218987"/>
              <a:gd name="connsiteY42" fmla="*/ 2399487 h 4193747"/>
              <a:gd name="connsiteX43" fmla="*/ 2274949 w 4218987"/>
              <a:gd name="connsiteY43" fmla="*/ 1121712 h 4193747"/>
              <a:gd name="connsiteX44" fmla="*/ 3845776 w 4218987"/>
              <a:gd name="connsiteY44" fmla="*/ 1410650 h 4193747"/>
              <a:gd name="connsiteX45" fmla="*/ 3464840 w 4218987"/>
              <a:gd name="connsiteY45" fmla="*/ 3334963 h 4193747"/>
              <a:gd name="connsiteX46" fmla="*/ 1459992 w 4218987"/>
              <a:gd name="connsiteY46" fmla="*/ 3862388 h 4193747"/>
              <a:gd name="connsiteX47" fmla="*/ 1457332 w 4218987"/>
              <a:gd name="connsiteY47" fmla="*/ 3858391 h 4193747"/>
              <a:gd name="connsiteX48" fmla="*/ 1094802 w 4218987"/>
              <a:gd name="connsiteY48" fmla="*/ 2399487 h 4193747"/>
              <a:gd name="connsiteX49" fmla="*/ 859948 w 4218987"/>
              <a:gd name="connsiteY49" fmla="*/ 2133690 h 4193747"/>
              <a:gd name="connsiteX50" fmla="*/ 1963134 w 4218987"/>
              <a:gd name="connsiteY50" fmla="*/ 930781 h 4193747"/>
              <a:gd name="connsiteX51" fmla="*/ 2030962 w 4218987"/>
              <a:gd name="connsiteY51" fmla="*/ 927848 h 4193747"/>
              <a:gd name="connsiteX52" fmla="*/ 2172480 w 4218987"/>
              <a:gd name="connsiteY52" fmla="*/ 1057633 h 4193747"/>
              <a:gd name="connsiteX53" fmla="*/ 2175413 w 4218987"/>
              <a:gd name="connsiteY53" fmla="*/ 1125461 h 4193747"/>
              <a:gd name="connsiteX54" fmla="*/ 1072226 w 4218987"/>
              <a:gd name="connsiteY54" fmla="*/ 2328370 h 4193747"/>
              <a:gd name="connsiteX55" fmla="*/ 1004399 w 4218987"/>
              <a:gd name="connsiteY55" fmla="*/ 2331303 h 4193747"/>
              <a:gd name="connsiteX56" fmla="*/ 862881 w 4218987"/>
              <a:gd name="connsiteY56" fmla="*/ 2201517 h 4193747"/>
              <a:gd name="connsiteX57" fmla="*/ 859948 w 4218987"/>
              <a:gd name="connsiteY57" fmla="*/ 2133690 h 4193747"/>
              <a:gd name="connsiteX58" fmla="*/ 624244 w 4218987"/>
              <a:gd name="connsiteY58" fmla="*/ 645162 h 4193747"/>
              <a:gd name="connsiteX59" fmla="*/ 1246221 w 4218987"/>
              <a:gd name="connsiteY59" fmla="*/ 549012 h 4193747"/>
              <a:gd name="connsiteX60" fmla="*/ 1422930 w 4218987"/>
              <a:gd name="connsiteY60" fmla="*/ 46615 h 4193747"/>
              <a:gd name="connsiteX61" fmla="*/ 1860987 w 4218987"/>
              <a:gd name="connsiteY61" fmla="*/ 171264 h 4193747"/>
              <a:gd name="connsiteX62" fmla="*/ 1885804 w 4218987"/>
              <a:gd name="connsiteY62" fmla="*/ 880381 h 4193747"/>
              <a:gd name="connsiteX63" fmla="*/ 846522 w 4218987"/>
              <a:gd name="connsiteY63" fmla="*/ 2041794 h 4193747"/>
              <a:gd name="connsiteX64" fmla="*/ 127757 w 4218987"/>
              <a:gd name="connsiteY64" fmla="*/ 2070765 h 4193747"/>
              <a:gd name="connsiteX65" fmla="*/ 448206 w 4218987"/>
              <a:gd name="connsiteY65" fmla="*/ 1440109 h 4193747"/>
              <a:gd name="connsiteX66" fmla="*/ 624244 w 4218987"/>
              <a:gd name="connsiteY66" fmla="*/ 645162 h 4193747"/>
              <a:gd name="connsiteX0" fmla="*/ 2726972 w 4218987"/>
              <a:gd name="connsiteY0" fmla="*/ 2541845 h 4193747"/>
              <a:gd name="connsiteX1" fmla="*/ 2785542 w 4218987"/>
              <a:gd name="connsiteY1" fmla="*/ 2502966 h 4193747"/>
              <a:gd name="connsiteX2" fmla="*/ 2903529 w 4218987"/>
              <a:gd name="connsiteY2" fmla="*/ 2537119 h 4193747"/>
              <a:gd name="connsiteX3" fmla="*/ 2958558 w 4218987"/>
              <a:gd name="connsiteY3" fmla="*/ 2724446 h 4193747"/>
              <a:gd name="connsiteX4" fmla="*/ 2951347 w 4218987"/>
              <a:gd name="connsiteY4" fmla="*/ 2747619 h 4193747"/>
              <a:gd name="connsiteX5" fmla="*/ 2726972 w 4218987"/>
              <a:gd name="connsiteY5" fmla="*/ 2541845 h 4193747"/>
              <a:gd name="connsiteX6" fmla="*/ 2187259 w 4218987"/>
              <a:gd name="connsiteY6" fmla="*/ 2288337 h 4193747"/>
              <a:gd name="connsiteX7" fmla="*/ 2388933 w 4218987"/>
              <a:gd name="connsiteY7" fmla="*/ 2473293 h 4193747"/>
              <a:gd name="connsiteX8" fmla="*/ 2386834 w 4218987"/>
              <a:gd name="connsiteY8" fmla="*/ 2473824 h 4193747"/>
              <a:gd name="connsiteX9" fmla="*/ 2230026 w 4218987"/>
              <a:gd name="connsiteY9" fmla="*/ 2428808 h 4193747"/>
              <a:gd name="connsiteX10" fmla="*/ 2228909 w 4218987"/>
              <a:gd name="connsiteY10" fmla="*/ 2430133 h 4193747"/>
              <a:gd name="connsiteX11" fmla="*/ 2187259 w 4218987"/>
              <a:gd name="connsiteY11" fmla="*/ 2288337 h 4193747"/>
              <a:gd name="connsiteX12" fmla="*/ 1934983 w 4218987"/>
              <a:gd name="connsiteY12" fmla="*/ 2056975 h 4193747"/>
              <a:gd name="connsiteX13" fmla="*/ 1993087 w 4218987"/>
              <a:gd name="connsiteY13" fmla="*/ 2110262 h 4193747"/>
              <a:gd name="connsiteX14" fmla="*/ 1941766 w 4218987"/>
              <a:gd name="connsiteY14" fmla="*/ 2217227 h 4193747"/>
              <a:gd name="connsiteX15" fmla="*/ 2068585 w 4218987"/>
              <a:gd name="connsiteY15" fmla="*/ 2620107 h 4193747"/>
              <a:gd name="connsiteX16" fmla="*/ 2416619 w 4218987"/>
              <a:gd name="connsiteY16" fmla="*/ 2722385 h 4193747"/>
              <a:gd name="connsiteX17" fmla="*/ 2589184 w 4218987"/>
              <a:gd name="connsiteY17" fmla="*/ 2656942 h 4193747"/>
              <a:gd name="connsiteX18" fmla="*/ 2819784 w 4218987"/>
              <a:gd name="connsiteY18" fmla="*/ 2868425 h 4193747"/>
              <a:gd name="connsiteX19" fmla="*/ 2627084 w 4218987"/>
              <a:gd name="connsiteY19" fmla="*/ 2817424 h 4193747"/>
              <a:gd name="connsiteX20" fmla="*/ 2434618 w 4218987"/>
              <a:gd name="connsiteY20" fmla="*/ 3008320 h 4193747"/>
              <a:gd name="connsiteX21" fmla="*/ 2893365 w 4218987"/>
              <a:gd name="connsiteY21" fmla="*/ 3129380 h 4193747"/>
              <a:gd name="connsiteX22" fmla="*/ 3032143 w 4218987"/>
              <a:gd name="connsiteY22" fmla="*/ 3063179 h 4193747"/>
              <a:gd name="connsiteX23" fmla="*/ 3090634 w 4218987"/>
              <a:gd name="connsiteY23" fmla="*/ 3116821 h 4193747"/>
              <a:gd name="connsiteX24" fmla="*/ 3210914 w 4218987"/>
              <a:gd name="connsiteY24" fmla="*/ 2985668 h 4193747"/>
              <a:gd name="connsiteX25" fmla="*/ 3156792 w 4218987"/>
              <a:gd name="connsiteY25" fmla="*/ 2936032 h 4193747"/>
              <a:gd name="connsiteX26" fmla="*/ 3222229 w 4218987"/>
              <a:gd name="connsiteY26" fmla="*/ 2787394 h 4193747"/>
              <a:gd name="connsiteX27" fmla="*/ 3089478 w 4218987"/>
              <a:gd name="connsiteY27" fmla="*/ 2340195 h 4193747"/>
              <a:gd name="connsiteX28" fmla="*/ 3090209 w 4218987"/>
              <a:gd name="connsiteY28" fmla="*/ 2339339 h 4193747"/>
              <a:gd name="connsiteX29" fmla="*/ 3085067 w 4218987"/>
              <a:gd name="connsiteY29" fmla="*/ 2335565 h 4193747"/>
              <a:gd name="connsiteX30" fmla="*/ 3083320 w 4218987"/>
              <a:gd name="connsiteY30" fmla="*/ 2333732 h 4193747"/>
              <a:gd name="connsiteX31" fmla="*/ 3083018 w 4218987"/>
              <a:gd name="connsiteY31" fmla="*/ 2334061 h 4193747"/>
              <a:gd name="connsiteX32" fmla="*/ 2744891 w 4218987"/>
              <a:gd name="connsiteY32" fmla="*/ 2247240 h 4193747"/>
              <a:gd name="connsiteX33" fmla="*/ 2538260 w 4218987"/>
              <a:gd name="connsiteY33" fmla="*/ 2368778 h 4193747"/>
              <a:gd name="connsiteX34" fmla="*/ 2299616 w 4218987"/>
              <a:gd name="connsiteY34" fmla="*/ 2149917 h 4193747"/>
              <a:gd name="connsiteX35" fmla="*/ 2313553 w 4218987"/>
              <a:gd name="connsiteY35" fmla="*/ 2143903 h 4193747"/>
              <a:gd name="connsiteX36" fmla="*/ 2487357 w 4218987"/>
              <a:gd name="connsiteY36" fmla="*/ 2189769 h 4193747"/>
              <a:gd name="connsiteX37" fmla="*/ 2660620 w 4218987"/>
              <a:gd name="connsiteY37" fmla="*/ 2017920 h 4193747"/>
              <a:gd name="connsiteX38" fmla="*/ 2247647 w 4218987"/>
              <a:gd name="connsiteY38" fmla="*/ 1908939 h 4193747"/>
              <a:gd name="connsiteX39" fmla="*/ 2110842 w 4218987"/>
              <a:gd name="connsiteY39" fmla="*/ 1976793 h 4193747"/>
              <a:gd name="connsiteX40" fmla="*/ 2055263 w 4218987"/>
              <a:gd name="connsiteY40" fmla="*/ 1925822 h 4193747"/>
              <a:gd name="connsiteX41" fmla="*/ 1934983 w 4218987"/>
              <a:gd name="connsiteY41" fmla="*/ 2056975 h 4193747"/>
              <a:gd name="connsiteX42" fmla="*/ 1094802 w 4218987"/>
              <a:gd name="connsiteY42" fmla="*/ 2399487 h 4193747"/>
              <a:gd name="connsiteX43" fmla="*/ 2274949 w 4218987"/>
              <a:gd name="connsiteY43" fmla="*/ 1121712 h 4193747"/>
              <a:gd name="connsiteX44" fmla="*/ 3845776 w 4218987"/>
              <a:gd name="connsiteY44" fmla="*/ 1410650 h 4193747"/>
              <a:gd name="connsiteX45" fmla="*/ 3464840 w 4218987"/>
              <a:gd name="connsiteY45" fmla="*/ 3334963 h 4193747"/>
              <a:gd name="connsiteX46" fmla="*/ 1459992 w 4218987"/>
              <a:gd name="connsiteY46" fmla="*/ 3862388 h 4193747"/>
              <a:gd name="connsiteX47" fmla="*/ 1457332 w 4218987"/>
              <a:gd name="connsiteY47" fmla="*/ 3858391 h 4193747"/>
              <a:gd name="connsiteX48" fmla="*/ 1094802 w 4218987"/>
              <a:gd name="connsiteY48" fmla="*/ 2399487 h 4193747"/>
              <a:gd name="connsiteX49" fmla="*/ 859948 w 4218987"/>
              <a:gd name="connsiteY49" fmla="*/ 2133690 h 4193747"/>
              <a:gd name="connsiteX50" fmla="*/ 1963134 w 4218987"/>
              <a:gd name="connsiteY50" fmla="*/ 930781 h 4193747"/>
              <a:gd name="connsiteX51" fmla="*/ 2030962 w 4218987"/>
              <a:gd name="connsiteY51" fmla="*/ 927848 h 4193747"/>
              <a:gd name="connsiteX52" fmla="*/ 2172480 w 4218987"/>
              <a:gd name="connsiteY52" fmla="*/ 1057633 h 4193747"/>
              <a:gd name="connsiteX53" fmla="*/ 2175413 w 4218987"/>
              <a:gd name="connsiteY53" fmla="*/ 1125461 h 4193747"/>
              <a:gd name="connsiteX54" fmla="*/ 1072226 w 4218987"/>
              <a:gd name="connsiteY54" fmla="*/ 2328370 h 4193747"/>
              <a:gd name="connsiteX55" fmla="*/ 1004399 w 4218987"/>
              <a:gd name="connsiteY55" fmla="*/ 2331303 h 4193747"/>
              <a:gd name="connsiteX56" fmla="*/ 862881 w 4218987"/>
              <a:gd name="connsiteY56" fmla="*/ 2201517 h 4193747"/>
              <a:gd name="connsiteX57" fmla="*/ 859948 w 4218987"/>
              <a:gd name="connsiteY57" fmla="*/ 2133690 h 4193747"/>
              <a:gd name="connsiteX58" fmla="*/ 624244 w 4218987"/>
              <a:gd name="connsiteY58" fmla="*/ 645162 h 4193747"/>
              <a:gd name="connsiteX59" fmla="*/ 1246221 w 4218987"/>
              <a:gd name="connsiteY59" fmla="*/ 549012 h 4193747"/>
              <a:gd name="connsiteX60" fmla="*/ 1422930 w 4218987"/>
              <a:gd name="connsiteY60" fmla="*/ 46615 h 4193747"/>
              <a:gd name="connsiteX61" fmla="*/ 1860987 w 4218987"/>
              <a:gd name="connsiteY61" fmla="*/ 171264 h 4193747"/>
              <a:gd name="connsiteX62" fmla="*/ 1885804 w 4218987"/>
              <a:gd name="connsiteY62" fmla="*/ 880381 h 4193747"/>
              <a:gd name="connsiteX63" fmla="*/ 846522 w 4218987"/>
              <a:gd name="connsiteY63" fmla="*/ 2041794 h 4193747"/>
              <a:gd name="connsiteX64" fmla="*/ 127757 w 4218987"/>
              <a:gd name="connsiteY64" fmla="*/ 2070765 h 4193747"/>
              <a:gd name="connsiteX65" fmla="*/ 448206 w 4218987"/>
              <a:gd name="connsiteY65" fmla="*/ 1440109 h 4193747"/>
              <a:gd name="connsiteX66" fmla="*/ 624244 w 4218987"/>
              <a:gd name="connsiteY66" fmla="*/ 645162 h 4193747"/>
              <a:gd name="connsiteX0" fmla="*/ 2726972 w 4218987"/>
              <a:gd name="connsiteY0" fmla="*/ 2522365 h 4174267"/>
              <a:gd name="connsiteX1" fmla="*/ 2785542 w 4218987"/>
              <a:gd name="connsiteY1" fmla="*/ 2483486 h 4174267"/>
              <a:gd name="connsiteX2" fmla="*/ 2903529 w 4218987"/>
              <a:gd name="connsiteY2" fmla="*/ 2517639 h 4174267"/>
              <a:gd name="connsiteX3" fmla="*/ 2958558 w 4218987"/>
              <a:gd name="connsiteY3" fmla="*/ 2704966 h 4174267"/>
              <a:gd name="connsiteX4" fmla="*/ 2951347 w 4218987"/>
              <a:gd name="connsiteY4" fmla="*/ 2728139 h 4174267"/>
              <a:gd name="connsiteX5" fmla="*/ 2726972 w 4218987"/>
              <a:gd name="connsiteY5" fmla="*/ 2522365 h 4174267"/>
              <a:gd name="connsiteX6" fmla="*/ 2187259 w 4218987"/>
              <a:gd name="connsiteY6" fmla="*/ 2268857 h 4174267"/>
              <a:gd name="connsiteX7" fmla="*/ 2388933 w 4218987"/>
              <a:gd name="connsiteY7" fmla="*/ 2453813 h 4174267"/>
              <a:gd name="connsiteX8" fmla="*/ 2386834 w 4218987"/>
              <a:gd name="connsiteY8" fmla="*/ 2454344 h 4174267"/>
              <a:gd name="connsiteX9" fmla="*/ 2230026 w 4218987"/>
              <a:gd name="connsiteY9" fmla="*/ 2409328 h 4174267"/>
              <a:gd name="connsiteX10" fmla="*/ 2228909 w 4218987"/>
              <a:gd name="connsiteY10" fmla="*/ 2410653 h 4174267"/>
              <a:gd name="connsiteX11" fmla="*/ 2187259 w 4218987"/>
              <a:gd name="connsiteY11" fmla="*/ 2268857 h 4174267"/>
              <a:gd name="connsiteX12" fmla="*/ 1934983 w 4218987"/>
              <a:gd name="connsiteY12" fmla="*/ 2037495 h 4174267"/>
              <a:gd name="connsiteX13" fmla="*/ 1993087 w 4218987"/>
              <a:gd name="connsiteY13" fmla="*/ 2090782 h 4174267"/>
              <a:gd name="connsiteX14" fmla="*/ 1941766 w 4218987"/>
              <a:gd name="connsiteY14" fmla="*/ 2197747 h 4174267"/>
              <a:gd name="connsiteX15" fmla="*/ 2068585 w 4218987"/>
              <a:gd name="connsiteY15" fmla="*/ 2600627 h 4174267"/>
              <a:gd name="connsiteX16" fmla="*/ 2416619 w 4218987"/>
              <a:gd name="connsiteY16" fmla="*/ 2702905 h 4174267"/>
              <a:gd name="connsiteX17" fmla="*/ 2589184 w 4218987"/>
              <a:gd name="connsiteY17" fmla="*/ 2637462 h 4174267"/>
              <a:gd name="connsiteX18" fmla="*/ 2819784 w 4218987"/>
              <a:gd name="connsiteY18" fmla="*/ 2848945 h 4174267"/>
              <a:gd name="connsiteX19" fmla="*/ 2627084 w 4218987"/>
              <a:gd name="connsiteY19" fmla="*/ 2797944 h 4174267"/>
              <a:gd name="connsiteX20" fmla="*/ 2434618 w 4218987"/>
              <a:gd name="connsiteY20" fmla="*/ 2988840 h 4174267"/>
              <a:gd name="connsiteX21" fmla="*/ 2893365 w 4218987"/>
              <a:gd name="connsiteY21" fmla="*/ 3109900 h 4174267"/>
              <a:gd name="connsiteX22" fmla="*/ 3032143 w 4218987"/>
              <a:gd name="connsiteY22" fmla="*/ 3043699 h 4174267"/>
              <a:gd name="connsiteX23" fmla="*/ 3090634 w 4218987"/>
              <a:gd name="connsiteY23" fmla="*/ 3097341 h 4174267"/>
              <a:gd name="connsiteX24" fmla="*/ 3210914 w 4218987"/>
              <a:gd name="connsiteY24" fmla="*/ 2966188 h 4174267"/>
              <a:gd name="connsiteX25" fmla="*/ 3156792 w 4218987"/>
              <a:gd name="connsiteY25" fmla="*/ 2916552 h 4174267"/>
              <a:gd name="connsiteX26" fmla="*/ 3222229 w 4218987"/>
              <a:gd name="connsiteY26" fmla="*/ 2767914 h 4174267"/>
              <a:gd name="connsiteX27" fmla="*/ 3089478 w 4218987"/>
              <a:gd name="connsiteY27" fmla="*/ 2320715 h 4174267"/>
              <a:gd name="connsiteX28" fmla="*/ 3090209 w 4218987"/>
              <a:gd name="connsiteY28" fmla="*/ 2319859 h 4174267"/>
              <a:gd name="connsiteX29" fmla="*/ 3085067 w 4218987"/>
              <a:gd name="connsiteY29" fmla="*/ 2316085 h 4174267"/>
              <a:gd name="connsiteX30" fmla="*/ 3083320 w 4218987"/>
              <a:gd name="connsiteY30" fmla="*/ 2314252 h 4174267"/>
              <a:gd name="connsiteX31" fmla="*/ 3083018 w 4218987"/>
              <a:gd name="connsiteY31" fmla="*/ 2314581 h 4174267"/>
              <a:gd name="connsiteX32" fmla="*/ 2744891 w 4218987"/>
              <a:gd name="connsiteY32" fmla="*/ 2227760 h 4174267"/>
              <a:gd name="connsiteX33" fmla="*/ 2538260 w 4218987"/>
              <a:gd name="connsiteY33" fmla="*/ 2349298 h 4174267"/>
              <a:gd name="connsiteX34" fmla="*/ 2299616 w 4218987"/>
              <a:gd name="connsiteY34" fmla="*/ 2130437 h 4174267"/>
              <a:gd name="connsiteX35" fmla="*/ 2313553 w 4218987"/>
              <a:gd name="connsiteY35" fmla="*/ 2124423 h 4174267"/>
              <a:gd name="connsiteX36" fmla="*/ 2487357 w 4218987"/>
              <a:gd name="connsiteY36" fmla="*/ 2170289 h 4174267"/>
              <a:gd name="connsiteX37" fmla="*/ 2660620 w 4218987"/>
              <a:gd name="connsiteY37" fmla="*/ 1998440 h 4174267"/>
              <a:gd name="connsiteX38" fmla="*/ 2247647 w 4218987"/>
              <a:gd name="connsiteY38" fmla="*/ 1889459 h 4174267"/>
              <a:gd name="connsiteX39" fmla="*/ 2110842 w 4218987"/>
              <a:gd name="connsiteY39" fmla="*/ 1957313 h 4174267"/>
              <a:gd name="connsiteX40" fmla="*/ 2055263 w 4218987"/>
              <a:gd name="connsiteY40" fmla="*/ 1906342 h 4174267"/>
              <a:gd name="connsiteX41" fmla="*/ 1934983 w 4218987"/>
              <a:gd name="connsiteY41" fmla="*/ 2037495 h 4174267"/>
              <a:gd name="connsiteX42" fmla="*/ 1094802 w 4218987"/>
              <a:gd name="connsiteY42" fmla="*/ 2380007 h 4174267"/>
              <a:gd name="connsiteX43" fmla="*/ 2274949 w 4218987"/>
              <a:gd name="connsiteY43" fmla="*/ 1102232 h 4174267"/>
              <a:gd name="connsiteX44" fmla="*/ 3845776 w 4218987"/>
              <a:gd name="connsiteY44" fmla="*/ 1391170 h 4174267"/>
              <a:gd name="connsiteX45" fmla="*/ 3464840 w 4218987"/>
              <a:gd name="connsiteY45" fmla="*/ 3315483 h 4174267"/>
              <a:gd name="connsiteX46" fmla="*/ 1459992 w 4218987"/>
              <a:gd name="connsiteY46" fmla="*/ 3842908 h 4174267"/>
              <a:gd name="connsiteX47" fmla="*/ 1457332 w 4218987"/>
              <a:gd name="connsiteY47" fmla="*/ 3838911 h 4174267"/>
              <a:gd name="connsiteX48" fmla="*/ 1094802 w 4218987"/>
              <a:gd name="connsiteY48" fmla="*/ 2380007 h 4174267"/>
              <a:gd name="connsiteX49" fmla="*/ 859948 w 4218987"/>
              <a:gd name="connsiteY49" fmla="*/ 2114210 h 4174267"/>
              <a:gd name="connsiteX50" fmla="*/ 1963134 w 4218987"/>
              <a:gd name="connsiteY50" fmla="*/ 911301 h 4174267"/>
              <a:gd name="connsiteX51" fmla="*/ 2030962 w 4218987"/>
              <a:gd name="connsiteY51" fmla="*/ 908368 h 4174267"/>
              <a:gd name="connsiteX52" fmla="*/ 2172480 w 4218987"/>
              <a:gd name="connsiteY52" fmla="*/ 1038153 h 4174267"/>
              <a:gd name="connsiteX53" fmla="*/ 2175413 w 4218987"/>
              <a:gd name="connsiteY53" fmla="*/ 1105981 h 4174267"/>
              <a:gd name="connsiteX54" fmla="*/ 1072226 w 4218987"/>
              <a:gd name="connsiteY54" fmla="*/ 2308890 h 4174267"/>
              <a:gd name="connsiteX55" fmla="*/ 1004399 w 4218987"/>
              <a:gd name="connsiteY55" fmla="*/ 2311823 h 4174267"/>
              <a:gd name="connsiteX56" fmla="*/ 862881 w 4218987"/>
              <a:gd name="connsiteY56" fmla="*/ 2182037 h 4174267"/>
              <a:gd name="connsiteX57" fmla="*/ 859948 w 4218987"/>
              <a:gd name="connsiteY57" fmla="*/ 2114210 h 4174267"/>
              <a:gd name="connsiteX58" fmla="*/ 624244 w 4218987"/>
              <a:gd name="connsiteY58" fmla="*/ 625682 h 4174267"/>
              <a:gd name="connsiteX59" fmla="*/ 1246221 w 4218987"/>
              <a:gd name="connsiteY59" fmla="*/ 529532 h 4174267"/>
              <a:gd name="connsiteX60" fmla="*/ 1422930 w 4218987"/>
              <a:gd name="connsiteY60" fmla="*/ 27135 h 4174267"/>
              <a:gd name="connsiteX61" fmla="*/ 1860987 w 4218987"/>
              <a:gd name="connsiteY61" fmla="*/ 151784 h 4174267"/>
              <a:gd name="connsiteX62" fmla="*/ 1885804 w 4218987"/>
              <a:gd name="connsiteY62" fmla="*/ 860901 h 4174267"/>
              <a:gd name="connsiteX63" fmla="*/ 846522 w 4218987"/>
              <a:gd name="connsiteY63" fmla="*/ 2022314 h 4174267"/>
              <a:gd name="connsiteX64" fmla="*/ 127757 w 4218987"/>
              <a:gd name="connsiteY64" fmla="*/ 2051285 h 4174267"/>
              <a:gd name="connsiteX65" fmla="*/ 448206 w 4218987"/>
              <a:gd name="connsiteY65" fmla="*/ 1420629 h 4174267"/>
              <a:gd name="connsiteX66" fmla="*/ 624244 w 4218987"/>
              <a:gd name="connsiteY66" fmla="*/ 625682 h 4174267"/>
              <a:gd name="connsiteX0" fmla="*/ 2726972 w 4218987"/>
              <a:gd name="connsiteY0" fmla="*/ 2522365 h 4174267"/>
              <a:gd name="connsiteX1" fmla="*/ 2785542 w 4218987"/>
              <a:gd name="connsiteY1" fmla="*/ 2483486 h 4174267"/>
              <a:gd name="connsiteX2" fmla="*/ 2903529 w 4218987"/>
              <a:gd name="connsiteY2" fmla="*/ 2517639 h 4174267"/>
              <a:gd name="connsiteX3" fmla="*/ 2958558 w 4218987"/>
              <a:gd name="connsiteY3" fmla="*/ 2704966 h 4174267"/>
              <a:gd name="connsiteX4" fmla="*/ 2951347 w 4218987"/>
              <a:gd name="connsiteY4" fmla="*/ 2728139 h 4174267"/>
              <a:gd name="connsiteX5" fmla="*/ 2726972 w 4218987"/>
              <a:gd name="connsiteY5" fmla="*/ 2522365 h 4174267"/>
              <a:gd name="connsiteX6" fmla="*/ 2187259 w 4218987"/>
              <a:gd name="connsiteY6" fmla="*/ 2268857 h 4174267"/>
              <a:gd name="connsiteX7" fmla="*/ 2388933 w 4218987"/>
              <a:gd name="connsiteY7" fmla="*/ 2453813 h 4174267"/>
              <a:gd name="connsiteX8" fmla="*/ 2386834 w 4218987"/>
              <a:gd name="connsiteY8" fmla="*/ 2454344 h 4174267"/>
              <a:gd name="connsiteX9" fmla="*/ 2230026 w 4218987"/>
              <a:gd name="connsiteY9" fmla="*/ 2409328 h 4174267"/>
              <a:gd name="connsiteX10" fmla="*/ 2228909 w 4218987"/>
              <a:gd name="connsiteY10" fmla="*/ 2410653 h 4174267"/>
              <a:gd name="connsiteX11" fmla="*/ 2187259 w 4218987"/>
              <a:gd name="connsiteY11" fmla="*/ 2268857 h 4174267"/>
              <a:gd name="connsiteX12" fmla="*/ 1934983 w 4218987"/>
              <a:gd name="connsiteY12" fmla="*/ 2037495 h 4174267"/>
              <a:gd name="connsiteX13" fmla="*/ 1993087 w 4218987"/>
              <a:gd name="connsiteY13" fmla="*/ 2090782 h 4174267"/>
              <a:gd name="connsiteX14" fmla="*/ 1941766 w 4218987"/>
              <a:gd name="connsiteY14" fmla="*/ 2197747 h 4174267"/>
              <a:gd name="connsiteX15" fmla="*/ 2068585 w 4218987"/>
              <a:gd name="connsiteY15" fmla="*/ 2600627 h 4174267"/>
              <a:gd name="connsiteX16" fmla="*/ 2416619 w 4218987"/>
              <a:gd name="connsiteY16" fmla="*/ 2702905 h 4174267"/>
              <a:gd name="connsiteX17" fmla="*/ 2589184 w 4218987"/>
              <a:gd name="connsiteY17" fmla="*/ 2637462 h 4174267"/>
              <a:gd name="connsiteX18" fmla="*/ 2819784 w 4218987"/>
              <a:gd name="connsiteY18" fmla="*/ 2848945 h 4174267"/>
              <a:gd name="connsiteX19" fmla="*/ 2627084 w 4218987"/>
              <a:gd name="connsiteY19" fmla="*/ 2797944 h 4174267"/>
              <a:gd name="connsiteX20" fmla="*/ 2434618 w 4218987"/>
              <a:gd name="connsiteY20" fmla="*/ 2988840 h 4174267"/>
              <a:gd name="connsiteX21" fmla="*/ 2893365 w 4218987"/>
              <a:gd name="connsiteY21" fmla="*/ 3109900 h 4174267"/>
              <a:gd name="connsiteX22" fmla="*/ 3032143 w 4218987"/>
              <a:gd name="connsiteY22" fmla="*/ 3043699 h 4174267"/>
              <a:gd name="connsiteX23" fmla="*/ 3090634 w 4218987"/>
              <a:gd name="connsiteY23" fmla="*/ 3097341 h 4174267"/>
              <a:gd name="connsiteX24" fmla="*/ 3210914 w 4218987"/>
              <a:gd name="connsiteY24" fmla="*/ 2966188 h 4174267"/>
              <a:gd name="connsiteX25" fmla="*/ 3156792 w 4218987"/>
              <a:gd name="connsiteY25" fmla="*/ 2916552 h 4174267"/>
              <a:gd name="connsiteX26" fmla="*/ 3222229 w 4218987"/>
              <a:gd name="connsiteY26" fmla="*/ 2767914 h 4174267"/>
              <a:gd name="connsiteX27" fmla="*/ 3089478 w 4218987"/>
              <a:gd name="connsiteY27" fmla="*/ 2320715 h 4174267"/>
              <a:gd name="connsiteX28" fmla="*/ 3090209 w 4218987"/>
              <a:gd name="connsiteY28" fmla="*/ 2319859 h 4174267"/>
              <a:gd name="connsiteX29" fmla="*/ 3085067 w 4218987"/>
              <a:gd name="connsiteY29" fmla="*/ 2316085 h 4174267"/>
              <a:gd name="connsiteX30" fmla="*/ 3083320 w 4218987"/>
              <a:gd name="connsiteY30" fmla="*/ 2314252 h 4174267"/>
              <a:gd name="connsiteX31" fmla="*/ 3083018 w 4218987"/>
              <a:gd name="connsiteY31" fmla="*/ 2314581 h 4174267"/>
              <a:gd name="connsiteX32" fmla="*/ 2744891 w 4218987"/>
              <a:gd name="connsiteY32" fmla="*/ 2227760 h 4174267"/>
              <a:gd name="connsiteX33" fmla="*/ 2538260 w 4218987"/>
              <a:gd name="connsiteY33" fmla="*/ 2349298 h 4174267"/>
              <a:gd name="connsiteX34" fmla="*/ 2299616 w 4218987"/>
              <a:gd name="connsiteY34" fmla="*/ 2130437 h 4174267"/>
              <a:gd name="connsiteX35" fmla="*/ 2313553 w 4218987"/>
              <a:gd name="connsiteY35" fmla="*/ 2124423 h 4174267"/>
              <a:gd name="connsiteX36" fmla="*/ 2487357 w 4218987"/>
              <a:gd name="connsiteY36" fmla="*/ 2170289 h 4174267"/>
              <a:gd name="connsiteX37" fmla="*/ 2660620 w 4218987"/>
              <a:gd name="connsiteY37" fmla="*/ 1998440 h 4174267"/>
              <a:gd name="connsiteX38" fmla="*/ 2247647 w 4218987"/>
              <a:gd name="connsiteY38" fmla="*/ 1889459 h 4174267"/>
              <a:gd name="connsiteX39" fmla="*/ 2110842 w 4218987"/>
              <a:gd name="connsiteY39" fmla="*/ 1957313 h 4174267"/>
              <a:gd name="connsiteX40" fmla="*/ 2055263 w 4218987"/>
              <a:gd name="connsiteY40" fmla="*/ 1906342 h 4174267"/>
              <a:gd name="connsiteX41" fmla="*/ 1934983 w 4218987"/>
              <a:gd name="connsiteY41" fmla="*/ 2037495 h 4174267"/>
              <a:gd name="connsiteX42" fmla="*/ 1094802 w 4218987"/>
              <a:gd name="connsiteY42" fmla="*/ 2380007 h 4174267"/>
              <a:gd name="connsiteX43" fmla="*/ 2274949 w 4218987"/>
              <a:gd name="connsiteY43" fmla="*/ 1102232 h 4174267"/>
              <a:gd name="connsiteX44" fmla="*/ 3845776 w 4218987"/>
              <a:gd name="connsiteY44" fmla="*/ 1391170 h 4174267"/>
              <a:gd name="connsiteX45" fmla="*/ 3464840 w 4218987"/>
              <a:gd name="connsiteY45" fmla="*/ 3315483 h 4174267"/>
              <a:gd name="connsiteX46" fmla="*/ 1459992 w 4218987"/>
              <a:gd name="connsiteY46" fmla="*/ 3842908 h 4174267"/>
              <a:gd name="connsiteX47" fmla="*/ 1457332 w 4218987"/>
              <a:gd name="connsiteY47" fmla="*/ 3838911 h 4174267"/>
              <a:gd name="connsiteX48" fmla="*/ 1094802 w 4218987"/>
              <a:gd name="connsiteY48" fmla="*/ 2380007 h 4174267"/>
              <a:gd name="connsiteX49" fmla="*/ 859948 w 4218987"/>
              <a:gd name="connsiteY49" fmla="*/ 2114210 h 4174267"/>
              <a:gd name="connsiteX50" fmla="*/ 1963134 w 4218987"/>
              <a:gd name="connsiteY50" fmla="*/ 911301 h 4174267"/>
              <a:gd name="connsiteX51" fmla="*/ 2030962 w 4218987"/>
              <a:gd name="connsiteY51" fmla="*/ 908368 h 4174267"/>
              <a:gd name="connsiteX52" fmla="*/ 2172480 w 4218987"/>
              <a:gd name="connsiteY52" fmla="*/ 1038153 h 4174267"/>
              <a:gd name="connsiteX53" fmla="*/ 2175413 w 4218987"/>
              <a:gd name="connsiteY53" fmla="*/ 1105981 h 4174267"/>
              <a:gd name="connsiteX54" fmla="*/ 1072226 w 4218987"/>
              <a:gd name="connsiteY54" fmla="*/ 2308890 h 4174267"/>
              <a:gd name="connsiteX55" fmla="*/ 1004399 w 4218987"/>
              <a:gd name="connsiteY55" fmla="*/ 2311823 h 4174267"/>
              <a:gd name="connsiteX56" fmla="*/ 862881 w 4218987"/>
              <a:gd name="connsiteY56" fmla="*/ 2182037 h 4174267"/>
              <a:gd name="connsiteX57" fmla="*/ 859948 w 4218987"/>
              <a:gd name="connsiteY57" fmla="*/ 2114210 h 4174267"/>
              <a:gd name="connsiteX58" fmla="*/ 624244 w 4218987"/>
              <a:gd name="connsiteY58" fmla="*/ 625682 h 4174267"/>
              <a:gd name="connsiteX59" fmla="*/ 1246221 w 4218987"/>
              <a:gd name="connsiteY59" fmla="*/ 529532 h 4174267"/>
              <a:gd name="connsiteX60" fmla="*/ 1422930 w 4218987"/>
              <a:gd name="connsiteY60" fmla="*/ 27135 h 4174267"/>
              <a:gd name="connsiteX61" fmla="*/ 1860987 w 4218987"/>
              <a:gd name="connsiteY61" fmla="*/ 151784 h 4174267"/>
              <a:gd name="connsiteX62" fmla="*/ 1885804 w 4218987"/>
              <a:gd name="connsiteY62" fmla="*/ 860901 h 4174267"/>
              <a:gd name="connsiteX63" fmla="*/ 846522 w 4218987"/>
              <a:gd name="connsiteY63" fmla="*/ 2022314 h 4174267"/>
              <a:gd name="connsiteX64" fmla="*/ 127757 w 4218987"/>
              <a:gd name="connsiteY64" fmla="*/ 2051285 h 4174267"/>
              <a:gd name="connsiteX65" fmla="*/ 448206 w 4218987"/>
              <a:gd name="connsiteY65" fmla="*/ 1420629 h 4174267"/>
              <a:gd name="connsiteX66" fmla="*/ 624244 w 4218987"/>
              <a:gd name="connsiteY66" fmla="*/ 625682 h 4174267"/>
              <a:gd name="connsiteX0" fmla="*/ 2726972 w 4218987"/>
              <a:gd name="connsiteY0" fmla="*/ 2522365 h 4174267"/>
              <a:gd name="connsiteX1" fmla="*/ 2785542 w 4218987"/>
              <a:gd name="connsiteY1" fmla="*/ 2483486 h 4174267"/>
              <a:gd name="connsiteX2" fmla="*/ 2903529 w 4218987"/>
              <a:gd name="connsiteY2" fmla="*/ 2517639 h 4174267"/>
              <a:gd name="connsiteX3" fmla="*/ 2958558 w 4218987"/>
              <a:gd name="connsiteY3" fmla="*/ 2704966 h 4174267"/>
              <a:gd name="connsiteX4" fmla="*/ 2951347 w 4218987"/>
              <a:gd name="connsiteY4" fmla="*/ 2728139 h 4174267"/>
              <a:gd name="connsiteX5" fmla="*/ 2726972 w 4218987"/>
              <a:gd name="connsiteY5" fmla="*/ 2522365 h 4174267"/>
              <a:gd name="connsiteX6" fmla="*/ 2187259 w 4218987"/>
              <a:gd name="connsiteY6" fmla="*/ 2268857 h 4174267"/>
              <a:gd name="connsiteX7" fmla="*/ 2388933 w 4218987"/>
              <a:gd name="connsiteY7" fmla="*/ 2453813 h 4174267"/>
              <a:gd name="connsiteX8" fmla="*/ 2386834 w 4218987"/>
              <a:gd name="connsiteY8" fmla="*/ 2454344 h 4174267"/>
              <a:gd name="connsiteX9" fmla="*/ 2230026 w 4218987"/>
              <a:gd name="connsiteY9" fmla="*/ 2409328 h 4174267"/>
              <a:gd name="connsiteX10" fmla="*/ 2228909 w 4218987"/>
              <a:gd name="connsiteY10" fmla="*/ 2410653 h 4174267"/>
              <a:gd name="connsiteX11" fmla="*/ 2187259 w 4218987"/>
              <a:gd name="connsiteY11" fmla="*/ 2268857 h 4174267"/>
              <a:gd name="connsiteX12" fmla="*/ 1934983 w 4218987"/>
              <a:gd name="connsiteY12" fmla="*/ 2037495 h 4174267"/>
              <a:gd name="connsiteX13" fmla="*/ 1993087 w 4218987"/>
              <a:gd name="connsiteY13" fmla="*/ 2090782 h 4174267"/>
              <a:gd name="connsiteX14" fmla="*/ 1941766 w 4218987"/>
              <a:gd name="connsiteY14" fmla="*/ 2197747 h 4174267"/>
              <a:gd name="connsiteX15" fmla="*/ 2068585 w 4218987"/>
              <a:gd name="connsiteY15" fmla="*/ 2600627 h 4174267"/>
              <a:gd name="connsiteX16" fmla="*/ 2416619 w 4218987"/>
              <a:gd name="connsiteY16" fmla="*/ 2702905 h 4174267"/>
              <a:gd name="connsiteX17" fmla="*/ 2589184 w 4218987"/>
              <a:gd name="connsiteY17" fmla="*/ 2637462 h 4174267"/>
              <a:gd name="connsiteX18" fmla="*/ 2819784 w 4218987"/>
              <a:gd name="connsiteY18" fmla="*/ 2848945 h 4174267"/>
              <a:gd name="connsiteX19" fmla="*/ 2627084 w 4218987"/>
              <a:gd name="connsiteY19" fmla="*/ 2797944 h 4174267"/>
              <a:gd name="connsiteX20" fmla="*/ 2434618 w 4218987"/>
              <a:gd name="connsiteY20" fmla="*/ 2988840 h 4174267"/>
              <a:gd name="connsiteX21" fmla="*/ 2893365 w 4218987"/>
              <a:gd name="connsiteY21" fmla="*/ 3109900 h 4174267"/>
              <a:gd name="connsiteX22" fmla="*/ 3032143 w 4218987"/>
              <a:gd name="connsiteY22" fmla="*/ 3043699 h 4174267"/>
              <a:gd name="connsiteX23" fmla="*/ 3090634 w 4218987"/>
              <a:gd name="connsiteY23" fmla="*/ 3097341 h 4174267"/>
              <a:gd name="connsiteX24" fmla="*/ 3210914 w 4218987"/>
              <a:gd name="connsiteY24" fmla="*/ 2966188 h 4174267"/>
              <a:gd name="connsiteX25" fmla="*/ 3156792 w 4218987"/>
              <a:gd name="connsiteY25" fmla="*/ 2916552 h 4174267"/>
              <a:gd name="connsiteX26" fmla="*/ 3222229 w 4218987"/>
              <a:gd name="connsiteY26" fmla="*/ 2767914 h 4174267"/>
              <a:gd name="connsiteX27" fmla="*/ 3089478 w 4218987"/>
              <a:gd name="connsiteY27" fmla="*/ 2320715 h 4174267"/>
              <a:gd name="connsiteX28" fmla="*/ 3090209 w 4218987"/>
              <a:gd name="connsiteY28" fmla="*/ 2319859 h 4174267"/>
              <a:gd name="connsiteX29" fmla="*/ 3085067 w 4218987"/>
              <a:gd name="connsiteY29" fmla="*/ 2316085 h 4174267"/>
              <a:gd name="connsiteX30" fmla="*/ 3083320 w 4218987"/>
              <a:gd name="connsiteY30" fmla="*/ 2314252 h 4174267"/>
              <a:gd name="connsiteX31" fmla="*/ 3083018 w 4218987"/>
              <a:gd name="connsiteY31" fmla="*/ 2314581 h 4174267"/>
              <a:gd name="connsiteX32" fmla="*/ 2744891 w 4218987"/>
              <a:gd name="connsiteY32" fmla="*/ 2227760 h 4174267"/>
              <a:gd name="connsiteX33" fmla="*/ 2538260 w 4218987"/>
              <a:gd name="connsiteY33" fmla="*/ 2349298 h 4174267"/>
              <a:gd name="connsiteX34" fmla="*/ 2299616 w 4218987"/>
              <a:gd name="connsiteY34" fmla="*/ 2130437 h 4174267"/>
              <a:gd name="connsiteX35" fmla="*/ 2313553 w 4218987"/>
              <a:gd name="connsiteY35" fmla="*/ 2124423 h 4174267"/>
              <a:gd name="connsiteX36" fmla="*/ 2487357 w 4218987"/>
              <a:gd name="connsiteY36" fmla="*/ 2170289 h 4174267"/>
              <a:gd name="connsiteX37" fmla="*/ 2660620 w 4218987"/>
              <a:gd name="connsiteY37" fmla="*/ 1998440 h 4174267"/>
              <a:gd name="connsiteX38" fmla="*/ 2247647 w 4218987"/>
              <a:gd name="connsiteY38" fmla="*/ 1889459 h 4174267"/>
              <a:gd name="connsiteX39" fmla="*/ 2110842 w 4218987"/>
              <a:gd name="connsiteY39" fmla="*/ 1957313 h 4174267"/>
              <a:gd name="connsiteX40" fmla="*/ 2055263 w 4218987"/>
              <a:gd name="connsiteY40" fmla="*/ 1906342 h 4174267"/>
              <a:gd name="connsiteX41" fmla="*/ 1934983 w 4218987"/>
              <a:gd name="connsiteY41" fmla="*/ 2037495 h 4174267"/>
              <a:gd name="connsiteX42" fmla="*/ 1094802 w 4218987"/>
              <a:gd name="connsiteY42" fmla="*/ 2380007 h 4174267"/>
              <a:gd name="connsiteX43" fmla="*/ 2274949 w 4218987"/>
              <a:gd name="connsiteY43" fmla="*/ 1102232 h 4174267"/>
              <a:gd name="connsiteX44" fmla="*/ 3845776 w 4218987"/>
              <a:gd name="connsiteY44" fmla="*/ 1391170 h 4174267"/>
              <a:gd name="connsiteX45" fmla="*/ 3464840 w 4218987"/>
              <a:gd name="connsiteY45" fmla="*/ 3315483 h 4174267"/>
              <a:gd name="connsiteX46" fmla="*/ 1459992 w 4218987"/>
              <a:gd name="connsiteY46" fmla="*/ 3842908 h 4174267"/>
              <a:gd name="connsiteX47" fmla="*/ 1457332 w 4218987"/>
              <a:gd name="connsiteY47" fmla="*/ 3838911 h 4174267"/>
              <a:gd name="connsiteX48" fmla="*/ 1094802 w 4218987"/>
              <a:gd name="connsiteY48" fmla="*/ 2380007 h 4174267"/>
              <a:gd name="connsiteX49" fmla="*/ 859948 w 4218987"/>
              <a:gd name="connsiteY49" fmla="*/ 2114210 h 4174267"/>
              <a:gd name="connsiteX50" fmla="*/ 1963134 w 4218987"/>
              <a:gd name="connsiteY50" fmla="*/ 911301 h 4174267"/>
              <a:gd name="connsiteX51" fmla="*/ 2030962 w 4218987"/>
              <a:gd name="connsiteY51" fmla="*/ 908368 h 4174267"/>
              <a:gd name="connsiteX52" fmla="*/ 2172480 w 4218987"/>
              <a:gd name="connsiteY52" fmla="*/ 1038153 h 4174267"/>
              <a:gd name="connsiteX53" fmla="*/ 2175413 w 4218987"/>
              <a:gd name="connsiteY53" fmla="*/ 1105981 h 4174267"/>
              <a:gd name="connsiteX54" fmla="*/ 1072226 w 4218987"/>
              <a:gd name="connsiteY54" fmla="*/ 2308890 h 4174267"/>
              <a:gd name="connsiteX55" fmla="*/ 1004399 w 4218987"/>
              <a:gd name="connsiteY55" fmla="*/ 2311823 h 4174267"/>
              <a:gd name="connsiteX56" fmla="*/ 862881 w 4218987"/>
              <a:gd name="connsiteY56" fmla="*/ 2182037 h 4174267"/>
              <a:gd name="connsiteX57" fmla="*/ 859948 w 4218987"/>
              <a:gd name="connsiteY57" fmla="*/ 2114210 h 4174267"/>
              <a:gd name="connsiteX58" fmla="*/ 624244 w 4218987"/>
              <a:gd name="connsiteY58" fmla="*/ 625682 h 4174267"/>
              <a:gd name="connsiteX59" fmla="*/ 1246221 w 4218987"/>
              <a:gd name="connsiteY59" fmla="*/ 529532 h 4174267"/>
              <a:gd name="connsiteX60" fmla="*/ 1422930 w 4218987"/>
              <a:gd name="connsiteY60" fmla="*/ 27135 h 4174267"/>
              <a:gd name="connsiteX61" fmla="*/ 1860987 w 4218987"/>
              <a:gd name="connsiteY61" fmla="*/ 151784 h 4174267"/>
              <a:gd name="connsiteX62" fmla="*/ 1885804 w 4218987"/>
              <a:gd name="connsiteY62" fmla="*/ 860901 h 4174267"/>
              <a:gd name="connsiteX63" fmla="*/ 846522 w 4218987"/>
              <a:gd name="connsiteY63" fmla="*/ 2022314 h 4174267"/>
              <a:gd name="connsiteX64" fmla="*/ 127757 w 4218987"/>
              <a:gd name="connsiteY64" fmla="*/ 2051285 h 4174267"/>
              <a:gd name="connsiteX65" fmla="*/ 448206 w 4218987"/>
              <a:gd name="connsiteY65" fmla="*/ 1420629 h 4174267"/>
              <a:gd name="connsiteX66" fmla="*/ 624244 w 4218987"/>
              <a:gd name="connsiteY66" fmla="*/ 625682 h 4174267"/>
              <a:gd name="connsiteX0" fmla="*/ 2726972 w 4218987"/>
              <a:gd name="connsiteY0" fmla="*/ 2498676 h 4150578"/>
              <a:gd name="connsiteX1" fmla="*/ 2785542 w 4218987"/>
              <a:gd name="connsiteY1" fmla="*/ 2459797 h 4150578"/>
              <a:gd name="connsiteX2" fmla="*/ 2903529 w 4218987"/>
              <a:gd name="connsiteY2" fmla="*/ 2493950 h 4150578"/>
              <a:gd name="connsiteX3" fmla="*/ 2958558 w 4218987"/>
              <a:gd name="connsiteY3" fmla="*/ 2681277 h 4150578"/>
              <a:gd name="connsiteX4" fmla="*/ 2951347 w 4218987"/>
              <a:gd name="connsiteY4" fmla="*/ 2704450 h 4150578"/>
              <a:gd name="connsiteX5" fmla="*/ 2726972 w 4218987"/>
              <a:gd name="connsiteY5" fmla="*/ 2498676 h 4150578"/>
              <a:gd name="connsiteX6" fmla="*/ 2187259 w 4218987"/>
              <a:gd name="connsiteY6" fmla="*/ 2245168 h 4150578"/>
              <a:gd name="connsiteX7" fmla="*/ 2388933 w 4218987"/>
              <a:gd name="connsiteY7" fmla="*/ 2430124 h 4150578"/>
              <a:gd name="connsiteX8" fmla="*/ 2386834 w 4218987"/>
              <a:gd name="connsiteY8" fmla="*/ 2430655 h 4150578"/>
              <a:gd name="connsiteX9" fmla="*/ 2230026 w 4218987"/>
              <a:gd name="connsiteY9" fmla="*/ 2385639 h 4150578"/>
              <a:gd name="connsiteX10" fmla="*/ 2228909 w 4218987"/>
              <a:gd name="connsiteY10" fmla="*/ 2386964 h 4150578"/>
              <a:gd name="connsiteX11" fmla="*/ 2187259 w 4218987"/>
              <a:gd name="connsiteY11" fmla="*/ 2245168 h 4150578"/>
              <a:gd name="connsiteX12" fmla="*/ 1934983 w 4218987"/>
              <a:gd name="connsiteY12" fmla="*/ 2013806 h 4150578"/>
              <a:gd name="connsiteX13" fmla="*/ 1993087 w 4218987"/>
              <a:gd name="connsiteY13" fmla="*/ 2067093 h 4150578"/>
              <a:gd name="connsiteX14" fmla="*/ 1941766 w 4218987"/>
              <a:gd name="connsiteY14" fmla="*/ 2174058 h 4150578"/>
              <a:gd name="connsiteX15" fmla="*/ 2068585 w 4218987"/>
              <a:gd name="connsiteY15" fmla="*/ 2576938 h 4150578"/>
              <a:gd name="connsiteX16" fmla="*/ 2416619 w 4218987"/>
              <a:gd name="connsiteY16" fmla="*/ 2679216 h 4150578"/>
              <a:gd name="connsiteX17" fmla="*/ 2589184 w 4218987"/>
              <a:gd name="connsiteY17" fmla="*/ 2613773 h 4150578"/>
              <a:gd name="connsiteX18" fmla="*/ 2819784 w 4218987"/>
              <a:gd name="connsiteY18" fmla="*/ 2825256 h 4150578"/>
              <a:gd name="connsiteX19" fmla="*/ 2627084 w 4218987"/>
              <a:gd name="connsiteY19" fmla="*/ 2774255 h 4150578"/>
              <a:gd name="connsiteX20" fmla="*/ 2434618 w 4218987"/>
              <a:gd name="connsiteY20" fmla="*/ 2965151 h 4150578"/>
              <a:gd name="connsiteX21" fmla="*/ 2893365 w 4218987"/>
              <a:gd name="connsiteY21" fmla="*/ 3086211 h 4150578"/>
              <a:gd name="connsiteX22" fmla="*/ 3032143 w 4218987"/>
              <a:gd name="connsiteY22" fmla="*/ 3020010 h 4150578"/>
              <a:gd name="connsiteX23" fmla="*/ 3090634 w 4218987"/>
              <a:gd name="connsiteY23" fmla="*/ 3073652 h 4150578"/>
              <a:gd name="connsiteX24" fmla="*/ 3210914 w 4218987"/>
              <a:gd name="connsiteY24" fmla="*/ 2942499 h 4150578"/>
              <a:gd name="connsiteX25" fmla="*/ 3156792 w 4218987"/>
              <a:gd name="connsiteY25" fmla="*/ 2892863 h 4150578"/>
              <a:gd name="connsiteX26" fmla="*/ 3222229 w 4218987"/>
              <a:gd name="connsiteY26" fmla="*/ 2744225 h 4150578"/>
              <a:gd name="connsiteX27" fmla="*/ 3089478 w 4218987"/>
              <a:gd name="connsiteY27" fmla="*/ 2297026 h 4150578"/>
              <a:gd name="connsiteX28" fmla="*/ 3090209 w 4218987"/>
              <a:gd name="connsiteY28" fmla="*/ 2296170 h 4150578"/>
              <a:gd name="connsiteX29" fmla="*/ 3085067 w 4218987"/>
              <a:gd name="connsiteY29" fmla="*/ 2292396 h 4150578"/>
              <a:gd name="connsiteX30" fmla="*/ 3083320 w 4218987"/>
              <a:gd name="connsiteY30" fmla="*/ 2290563 h 4150578"/>
              <a:gd name="connsiteX31" fmla="*/ 3083018 w 4218987"/>
              <a:gd name="connsiteY31" fmla="*/ 2290892 h 4150578"/>
              <a:gd name="connsiteX32" fmla="*/ 2744891 w 4218987"/>
              <a:gd name="connsiteY32" fmla="*/ 2204071 h 4150578"/>
              <a:gd name="connsiteX33" fmla="*/ 2538260 w 4218987"/>
              <a:gd name="connsiteY33" fmla="*/ 2325609 h 4150578"/>
              <a:gd name="connsiteX34" fmla="*/ 2299616 w 4218987"/>
              <a:gd name="connsiteY34" fmla="*/ 2106748 h 4150578"/>
              <a:gd name="connsiteX35" fmla="*/ 2313553 w 4218987"/>
              <a:gd name="connsiteY35" fmla="*/ 2100734 h 4150578"/>
              <a:gd name="connsiteX36" fmla="*/ 2487357 w 4218987"/>
              <a:gd name="connsiteY36" fmla="*/ 2146600 h 4150578"/>
              <a:gd name="connsiteX37" fmla="*/ 2660620 w 4218987"/>
              <a:gd name="connsiteY37" fmla="*/ 1974751 h 4150578"/>
              <a:gd name="connsiteX38" fmla="*/ 2247647 w 4218987"/>
              <a:gd name="connsiteY38" fmla="*/ 1865770 h 4150578"/>
              <a:gd name="connsiteX39" fmla="*/ 2110842 w 4218987"/>
              <a:gd name="connsiteY39" fmla="*/ 1933624 h 4150578"/>
              <a:gd name="connsiteX40" fmla="*/ 2055263 w 4218987"/>
              <a:gd name="connsiteY40" fmla="*/ 1882653 h 4150578"/>
              <a:gd name="connsiteX41" fmla="*/ 1934983 w 4218987"/>
              <a:gd name="connsiteY41" fmla="*/ 2013806 h 4150578"/>
              <a:gd name="connsiteX42" fmla="*/ 1094802 w 4218987"/>
              <a:gd name="connsiteY42" fmla="*/ 2356318 h 4150578"/>
              <a:gd name="connsiteX43" fmla="*/ 2274949 w 4218987"/>
              <a:gd name="connsiteY43" fmla="*/ 1078543 h 4150578"/>
              <a:gd name="connsiteX44" fmla="*/ 3845776 w 4218987"/>
              <a:gd name="connsiteY44" fmla="*/ 1367481 h 4150578"/>
              <a:gd name="connsiteX45" fmla="*/ 3464840 w 4218987"/>
              <a:gd name="connsiteY45" fmla="*/ 3291794 h 4150578"/>
              <a:gd name="connsiteX46" fmla="*/ 1459992 w 4218987"/>
              <a:gd name="connsiteY46" fmla="*/ 3819219 h 4150578"/>
              <a:gd name="connsiteX47" fmla="*/ 1457332 w 4218987"/>
              <a:gd name="connsiteY47" fmla="*/ 3815222 h 4150578"/>
              <a:gd name="connsiteX48" fmla="*/ 1094802 w 4218987"/>
              <a:gd name="connsiteY48" fmla="*/ 2356318 h 4150578"/>
              <a:gd name="connsiteX49" fmla="*/ 859948 w 4218987"/>
              <a:gd name="connsiteY49" fmla="*/ 2090521 h 4150578"/>
              <a:gd name="connsiteX50" fmla="*/ 1963134 w 4218987"/>
              <a:gd name="connsiteY50" fmla="*/ 887612 h 4150578"/>
              <a:gd name="connsiteX51" fmla="*/ 2030962 w 4218987"/>
              <a:gd name="connsiteY51" fmla="*/ 884679 h 4150578"/>
              <a:gd name="connsiteX52" fmla="*/ 2172480 w 4218987"/>
              <a:gd name="connsiteY52" fmla="*/ 1014464 h 4150578"/>
              <a:gd name="connsiteX53" fmla="*/ 2175413 w 4218987"/>
              <a:gd name="connsiteY53" fmla="*/ 1082292 h 4150578"/>
              <a:gd name="connsiteX54" fmla="*/ 1072226 w 4218987"/>
              <a:gd name="connsiteY54" fmla="*/ 2285201 h 4150578"/>
              <a:gd name="connsiteX55" fmla="*/ 1004399 w 4218987"/>
              <a:gd name="connsiteY55" fmla="*/ 2288134 h 4150578"/>
              <a:gd name="connsiteX56" fmla="*/ 862881 w 4218987"/>
              <a:gd name="connsiteY56" fmla="*/ 2158348 h 4150578"/>
              <a:gd name="connsiteX57" fmla="*/ 859948 w 4218987"/>
              <a:gd name="connsiteY57" fmla="*/ 2090521 h 4150578"/>
              <a:gd name="connsiteX58" fmla="*/ 624244 w 4218987"/>
              <a:gd name="connsiteY58" fmla="*/ 601993 h 4150578"/>
              <a:gd name="connsiteX59" fmla="*/ 1246221 w 4218987"/>
              <a:gd name="connsiteY59" fmla="*/ 505843 h 4150578"/>
              <a:gd name="connsiteX60" fmla="*/ 1422930 w 4218987"/>
              <a:gd name="connsiteY60" fmla="*/ 3446 h 4150578"/>
              <a:gd name="connsiteX61" fmla="*/ 1885804 w 4218987"/>
              <a:gd name="connsiteY61" fmla="*/ 837212 h 4150578"/>
              <a:gd name="connsiteX62" fmla="*/ 846522 w 4218987"/>
              <a:gd name="connsiteY62" fmla="*/ 1998625 h 4150578"/>
              <a:gd name="connsiteX63" fmla="*/ 127757 w 4218987"/>
              <a:gd name="connsiteY63" fmla="*/ 2027596 h 4150578"/>
              <a:gd name="connsiteX64" fmla="*/ 448206 w 4218987"/>
              <a:gd name="connsiteY64" fmla="*/ 1396940 h 4150578"/>
              <a:gd name="connsiteX65" fmla="*/ 624244 w 4218987"/>
              <a:gd name="connsiteY65" fmla="*/ 601993 h 4150578"/>
              <a:gd name="connsiteX0" fmla="*/ 2726972 w 4218987"/>
              <a:gd name="connsiteY0" fmla="*/ 2657094 h 4308996"/>
              <a:gd name="connsiteX1" fmla="*/ 2785542 w 4218987"/>
              <a:gd name="connsiteY1" fmla="*/ 2618215 h 4308996"/>
              <a:gd name="connsiteX2" fmla="*/ 2903529 w 4218987"/>
              <a:gd name="connsiteY2" fmla="*/ 2652368 h 4308996"/>
              <a:gd name="connsiteX3" fmla="*/ 2958558 w 4218987"/>
              <a:gd name="connsiteY3" fmla="*/ 2839695 h 4308996"/>
              <a:gd name="connsiteX4" fmla="*/ 2951347 w 4218987"/>
              <a:gd name="connsiteY4" fmla="*/ 2862868 h 4308996"/>
              <a:gd name="connsiteX5" fmla="*/ 2726972 w 4218987"/>
              <a:gd name="connsiteY5" fmla="*/ 2657094 h 4308996"/>
              <a:gd name="connsiteX6" fmla="*/ 2187259 w 4218987"/>
              <a:gd name="connsiteY6" fmla="*/ 2403586 h 4308996"/>
              <a:gd name="connsiteX7" fmla="*/ 2388933 w 4218987"/>
              <a:gd name="connsiteY7" fmla="*/ 2588542 h 4308996"/>
              <a:gd name="connsiteX8" fmla="*/ 2386834 w 4218987"/>
              <a:gd name="connsiteY8" fmla="*/ 2589073 h 4308996"/>
              <a:gd name="connsiteX9" fmla="*/ 2230026 w 4218987"/>
              <a:gd name="connsiteY9" fmla="*/ 2544057 h 4308996"/>
              <a:gd name="connsiteX10" fmla="*/ 2228909 w 4218987"/>
              <a:gd name="connsiteY10" fmla="*/ 2545382 h 4308996"/>
              <a:gd name="connsiteX11" fmla="*/ 2187259 w 4218987"/>
              <a:gd name="connsiteY11" fmla="*/ 2403586 h 4308996"/>
              <a:gd name="connsiteX12" fmla="*/ 1934983 w 4218987"/>
              <a:gd name="connsiteY12" fmla="*/ 2172224 h 4308996"/>
              <a:gd name="connsiteX13" fmla="*/ 1993087 w 4218987"/>
              <a:gd name="connsiteY13" fmla="*/ 2225511 h 4308996"/>
              <a:gd name="connsiteX14" fmla="*/ 1941766 w 4218987"/>
              <a:gd name="connsiteY14" fmla="*/ 2332476 h 4308996"/>
              <a:gd name="connsiteX15" fmla="*/ 2068585 w 4218987"/>
              <a:gd name="connsiteY15" fmla="*/ 2735356 h 4308996"/>
              <a:gd name="connsiteX16" fmla="*/ 2416619 w 4218987"/>
              <a:gd name="connsiteY16" fmla="*/ 2837634 h 4308996"/>
              <a:gd name="connsiteX17" fmla="*/ 2589184 w 4218987"/>
              <a:gd name="connsiteY17" fmla="*/ 2772191 h 4308996"/>
              <a:gd name="connsiteX18" fmla="*/ 2819784 w 4218987"/>
              <a:gd name="connsiteY18" fmla="*/ 2983674 h 4308996"/>
              <a:gd name="connsiteX19" fmla="*/ 2627084 w 4218987"/>
              <a:gd name="connsiteY19" fmla="*/ 2932673 h 4308996"/>
              <a:gd name="connsiteX20" fmla="*/ 2434618 w 4218987"/>
              <a:gd name="connsiteY20" fmla="*/ 3123569 h 4308996"/>
              <a:gd name="connsiteX21" fmla="*/ 2893365 w 4218987"/>
              <a:gd name="connsiteY21" fmla="*/ 3244629 h 4308996"/>
              <a:gd name="connsiteX22" fmla="*/ 3032143 w 4218987"/>
              <a:gd name="connsiteY22" fmla="*/ 3178428 h 4308996"/>
              <a:gd name="connsiteX23" fmla="*/ 3090634 w 4218987"/>
              <a:gd name="connsiteY23" fmla="*/ 3232070 h 4308996"/>
              <a:gd name="connsiteX24" fmla="*/ 3210914 w 4218987"/>
              <a:gd name="connsiteY24" fmla="*/ 3100917 h 4308996"/>
              <a:gd name="connsiteX25" fmla="*/ 3156792 w 4218987"/>
              <a:gd name="connsiteY25" fmla="*/ 3051281 h 4308996"/>
              <a:gd name="connsiteX26" fmla="*/ 3222229 w 4218987"/>
              <a:gd name="connsiteY26" fmla="*/ 2902643 h 4308996"/>
              <a:gd name="connsiteX27" fmla="*/ 3089478 w 4218987"/>
              <a:gd name="connsiteY27" fmla="*/ 2455444 h 4308996"/>
              <a:gd name="connsiteX28" fmla="*/ 3090209 w 4218987"/>
              <a:gd name="connsiteY28" fmla="*/ 2454588 h 4308996"/>
              <a:gd name="connsiteX29" fmla="*/ 3085067 w 4218987"/>
              <a:gd name="connsiteY29" fmla="*/ 2450814 h 4308996"/>
              <a:gd name="connsiteX30" fmla="*/ 3083320 w 4218987"/>
              <a:gd name="connsiteY30" fmla="*/ 2448981 h 4308996"/>
              <a:gd name="connsiteX31" fmla="*/ 3083018 w 4218987"/>
              <a:gd name="connsiteY31" fmla="*/ 2449310 h 4308996"/>
              <a:gd name="connsiteX32" fmla="*/ 2744891 w 4218987"/>
              <a:gd name="connsiteY32" fmla="*/ 2362489 h 4308996"/>
              <a:gd name="connsiteX33" fmla="*/ 2538260 w 4218987"/>
              <a:gd name="connsiteY33" fmla="*/ 2484027 h 4308996"/>
              <a:gd name="connsiteX34" fmla="*/ 2299616 w 4218987"/>
              <a:gd name="connsiteY34" fmla="*/ 2265166 h 4308996"/>
              <a:gd name="connsiteX35" fmla="*/ 2313553 w 4218987"/>
              <a:gd name="connsiteY35" fmla="*/ 2259152 h 4308996"/>
              <a:gd name="connsiteX36" fmla="*/ 2487357 w 4218987"/>
              <a:gd name="connsiteY36" fmla="*/ 2305018 h 4308996"/>
              <a:gd name="connsiteX37" fmla="*/ 2660620 w 4218987"/>
              <a:gd name="connsiteY37" fmla="*/ 2133169 h 4308996"/>
              <a:gd name="connsiteX38" fmla="*/ 2247647 w 4218987"/>
              <a:gd name="connsiteY38" fmla="*/ 2024188 h 4308996"/>
              <a:gd name="connsiteX39" fmla="*/ 2110842 w 4218987"/>
              <a:gd name="connsiteY39" fmla="*/ 2092042 h 4308996"/>
              <a:gd name="connsiteX40" fmla="*/ 2055263 w 4218987"/>
              <a:gd name="connsiteY40" fmla="*/ 2041071 h 4308996"/>
              <a:gd name="connsiteX41" fmla="*/ 1934983 w 4218987"/>
              <a:gd name="connsiteY41" fmla="*/ 2172224 h 4308996"/>
              <a:gd name="connsiteX42" fmla="*/ 1094802 w 4218987"/>
              <a:gd name="connsiteY42" fmla="*/ 2514736 h 4308996"/>
              <a:gd name="connsiteX43" fmla="*/ 2274949 w 4218987"/>
              <a:gd name="connsiteY43" fmla="*/ 1236961 h 4308996"/>
              <a:gd name="connsiteX44" fmla="*/ 3845776 w 4218987"/>
              <a:gd name="connsiteY44" fmla="*/ 1525899 h 4308996"/>
              <a:gd name="connsiteX45" fmla="*/ 3464840 w 4218987"/>
              <a:gd name="connsiteY45" fmla="*/ 3450212 h 4308996"/>
              <a:gd name="connsiteX46" fmla="*/ 1459992 w 4218987"/>
              <a:gd name="connsiteY46" fmla="*/ 3977637 h 4308996"/>
              <a:gd name="connsiteX47" fmla="*/ 1457332 w 4218987"/>
              <a:gd name="connsiteY47" fmla="*/ 3973640 h 4308996"/>
              <a:gd name="connsiteX48" fmla="*/ 1094802 w 4218987"/>
              <a:gd name="connsiteY48" fmla="*/ 2514736 h 4308996"/>
              <a:gd name="connsiteX49" fmla="*/ 859948 w 4218987"/>
              <a:gd name="connsiteY49" fmla="*/ 2248939 h 4308996"/>
              <a:gd name="connsiteX50" fmla="*/ 1963134 w 4218987"/>
              <a:gd name="connsiteY50" fmla="*/ 1046030 h 4308996"/>
              <a:gd name="connsiteX51" fmla="*/ 2030962 w 4218987"/>
              <a:gd name="connsiteY51" fmla="*/ 1043097 h 4308996"/>
              <a:gd name="connsiteX52" fmla="*/ 2172480 w 4218987"/>
              <a:gd name="connsiteY52" fmla="*/ 1172882 h 4308996"/>
              <a:gd name="connsiteX53" fmla="*/ 2175413 w 4218987"/>
              <a:gd name="connsiteY53" fmla="*/ 1240710 h 4308996"/>
              <a:gd name="connsiteX54" fmla="*/ 1072226 w 4218987"/>
              <a:gd name="connsiteY54" fmla="*/ 2443619 h 4308996"/>
              <a:gd name="connsiteX55" fmla="*/ 1004399 w 4218987"/>
              <a:gd name="connsiteY55" fmla="*/ 2446552 h 4308996"/>
              <a:gd name="connsiteX56" fmla="*/ 862881 w 4218987"/>
              <a:gd name="connsiteY56" fmla="*/ 2316766 h 4308996"/>
              <a:gd name="connsiteX57" fmla="*/ 859948 w 4218987"/>
              <a:gd name="connsiteY57" fmla="*/ 2248939 h 4308996"/>
              <a:gd name="connsiteX58" fmla="*/ 624244 w 4218987"/>
              <a:gd name="connsiteY58" fmla="*/ 760411 h 4308996"/>
              <a:gd name="connsiteX59" fmla="*/ 1246221 w 4218987"/>
              <a:gd name="connsiteY59" fmla="*/ 664261 h 4308996"/>
              <a:gd name="connsiteX60" fmla="*/ 1422930 w 4218987"/>
              <a:gd name="connsiteY60" fmla="*/ 161864 h 4308996"/>
              <a:gd name="connsiteX61" fmla="*/ 1885804 w 4218987"/>
              <a:gd name="connsiteY61" fmla="*/ 995630 h 4308996"/>
              <a:gd name="connsiteX62" fmla="*/ 846522 w 4218987"/>
              <a:gd name="connsiteY62" fmla="*/ 2157043 h 4308996"/>
              <a:gd name="connsiteX63" fmla="*/ 127757 w 4218987"/>
              <a:gd name="connsiteY63" fmla="*/ 2186014 h 4308996"/>
              <a:gd name="connsiteX64" fmla="*/ 448206 w 4218987"/>
              <a:gd name="connsiteY64" fmla="*/ 1555358 h 4308996"/>
              <a:gd name="connsiteX65" fmla="*/ 624244 w 4218987"/>
              <a:gd name="connsiteY65" fmla="*/ 760411 h 4308996"/>
              <a:gd name="connsiteX0" fmla="*/ 2726972 w 4218987"/>
              <a:gd name="connsiteY0" fmla="*/ 2714720 h 4366622"/>
              <a:gd name="connsiteX1" fmla="*/ 2785542 w 4218987"/>
              <a:gd name="connsiteY1" fmla="*/ 2675841 h 4366622"/>
              <a:gd name="connsiteX2" fmla="*/ 2903529 w 4218987"/>
              <a:gd name="connsiteY2" fmla="*/ 2709994 h 4366622"/>
              <a:gd name="connsiteX3" fmla="*/ 2958558 w 4218987"/>
              <a:gd name="connsiteY3" fmla="*/ 2897321 h 4366622"/>
              <a:gd name="connsiteX4" fmla="*/ 2951347 w 4218987"/>
              <a:gd name="connsiteY4" fmla="*/ 2920494 h 4366622"/>
              <a:gd name="connsiteX5" fmla="*/ 2726972 w 4218987"/>
              <a:gd name="connsiteY5" fmla="*/ 2714720 h 4366622"/>
              <a:gd name="connsiteX6" fmla="*/ 2187259 w 4218987"/>
              <a:gd name="connsiteY6" fmla="*/ 2461212 h 4366622"/>
              <a:gd name="connsiteX7" fmla="*/ 2388933 w 4218987"/>
              <a:gd name="connsiteY7" fmla="*/ 2646168 h 4366622"/>
              <a:gd name="connsiteX8" fmla="*/ 2386834 w 4218987"/>
              <a:gd name="connsiteY8" fmla="*/ 2646699 h 4366622"/>
              <a:gd name="connsiteX9" fmla="*/ 2230026 w 4218987"/>
              <a:gd name="connsiteY9" fmla="*/ 2601683 h 4366622"/>
              <a:gd name="connsiteX10" fmla="*/ 2228909 w 4218987"/>
              <a:gd name="connsiteY10" fmla="*/ 2603008 h 4366622"/>
              <a:gd name="connsiteX11" fmla="*/ 2187259 w 4218987"/>
              <a:gd name="connsiteY11" fmla="*/ 2461212 h 4366622"/>
              <a:gd name="connsiteX12" fmla="*/ 1934983 w 4218987"/>
              <a:gd name="connsiteY12" fmla="*/ 2229850 h 4366622"/>
              <a:gd name="connsiteX13" fmla="*/ 1993087 w 4218987"/>
              <a:gd name="connsiteY13" fmla="*/ 2283137 h 4366622"/>
              <a:gd name="connsiteX14" fmla="*/ 1941766 w 4218987"/>
              <a:gd name="connsiteY14" fmla="*/ 2390102 h 4366622"/>
              <a:gd name="connsiteX15" fmla="*/ 2068585 w 4218987"/>
              <a:gd name="connsiteY15" fmla="*/ 2792982 h 4366622"/>
              <a:gd name="connsiteX16" fmla="*/ 2416619 w 4218987"/>
              <a:gd name="connsiteY16" fmla="*/ 2895260 h 4366622"/>
              <a:gd name="connsiteX17" fmla="*/ 2589184 w 4218987"/>
              <a:gd name="connsiteY17" fmla="*/ 2829817 h 4366622"/>
              <a:gd name="connsiteX18" fmla="*/ 2819784 w 4218987"/>
              <a:gd name="connsiteY18" fmla="*/ 3041300 h 4366622"/>
              <a:gd name="connsiteX19" fmla="*/ 2627084 w 4218987"/>
              <a:gd name="connsiteY19" fmla="*/ 2990299 h 4366622"/>
              <a:gd name="connsiteX20" fmla="*/ 2434618 w 4218987"/>
              <a:gd name="connsiteY20" fmla="*/ 3181195 h 4366622"/>
              <a:gd name="connsiteX21" fmla="*/ 2893365 w 4218987"/>
              <a:gd name="connsiteY21" fmla="*/ 3302255 h 4366622"/>
              <a:gd name="connsiteX22" fmla="*/ 3032143 w 4218987"/>
              <a:gd name="connsiteY22" fmla="*/ 3236054 h 4366622"/>
              <a:gd name="connsiteX23" fmla="*/ 3090634 w 4218987"/>
              <a:gd name="connsiteY23" fmla="*/ 3289696 h 4366622"/>
              <a:gd name="connsiteX24" fmla="*/ 3210914 w 4218987"/>
              <a:gd name="connsiteY24" fmla="*/ 3158543 h 4366622"/>
              <a:gd name="connsiteX25" fmla="*/ 3156792 w 4218987"/>
              <a:gd name="connsiteY25" fmla="*/ 3108907 h 4366622"/>
              <a:gd name="connsiteX26" fmla="*/ 3222229 w 4218987"/>
              <a:gd name="connsiteY26" fmla="*/ 2960269 h 4366622"/>
              <a:gd name="connsiteX27" fmla="*/ 3089478 w 4218987"/>
              <a:gd name="connsiteY27" fmla="*/ 2513070 h 4366622"/>
              <a:gd name="connsiteX28" fmla="*/ 3090209 w 4218987"/>
              <a:gd name="connsiteY28" fmla="*/ 2512214 h 4366622"/>
              <a:gd name="connsiteX29" fmla="*/ 3085067 w 4218987"/>
              <a:gd name="connsiteY29" fmla="*/ 2508440 h 4366622"/>
              <a:gd name="connsiteX30" fmla="*/ 3083320 w 4218987"/>
              <a:gd name="connsiteY30" fmla="*/ 2506607 h 4366622"/>
              <a:gd name="connsiteX31" fmla="*/ 3083018 w 4218987"/>
              <a:gd name="connsiteY31" fmla="*/ 2506936 h 4366622"/>
              <a:gd name="connsiteX32" fmla="*/ 2744891 w 4218987"/>
              <a:gd name="connsiteY32" fmla="*/ 2420115 h 4366622"/>
              <a:gd name="connsiteX33" fmla="*/ 2538260 w 4218987"/>
              <a:gd name="connsiteY33" fmla="*/ 2541653 h 4366622"/>
              <a:gd name="connsiteX34" fmla="*/ 2299616 w 4218987"/>
              <a:gd name="connsiteY34" fmla="*/ 2322792 h 4366622"/>
              <a:gd name="connsiteX35" fmla="*/ 2313553 w 4218987"/>
              <a:gd name="connsiteY35" fmla="*/ 2316778 h 4366622"/>
              <a:gd name="connsiteX36" fmla="*/ 2487357 w 4218987"/>
              <a:gd name="connsiteY36" fmla="*/ 2362644 h 4366622"/>
              <a:gd name="connsiteX37" fmla="*/ 2660620 w 4218987"/>
              <a:gd name="connsiteY37" fmla="*/ 2190795 h 4366622"/>
              <a:gd name="connsiteX38" fmla="*/ 2247647 w 4218987"/>
              <a:gd name="connsiteY38" fmla="*/ 2081814 h 4366622"/>
              <a:gd name="connsiteX39" fmla="*/ 2110842 w 4218987"/>
              <a:gd name="connsiteY39" fmla="*/ 2149668 h 4366622"/>
              <a:gd name="connsiteX40" fmla="*/ 2055263 w 4218987"/>
              <a:gd name="connsiteY40" fmla="*/ 2098697 h 4366622"/>
              <a:gd name="connsiteX41" fmla="*/ 1934983 w 4218987"/>
              <a:gd name="connsiteY41" fmla="*/ 2229850 h 4366622"/>
              <a:gd name="connsiteX42" fmla="*/ 1094802 w 4218987"/>
              <a:gd name="connsiteY42" fmla="*/ 2572362 h 4366622"/>
              <a:gd name="connsiteX43" fmla="*/ 2274949 w 4218987"/>
              <a:gd name="connsiteY43" fmla="*/ 1294587 h 4366622"/>
              <a:gd name="connsiteX44" fmla="*/ 3845776 w 4218987"/>
              <a:gd name="connsiteY44" fmla="*/ 1583525 h 4366622"/>
              <a:gd name="connsiteX45" fmla="*/ 3464840 w 4218987"/>
              <a:gd name="connsiteY45" fmla="*/ 3507838 h 4366622"/>
              <a:gd name="connsiteX46" fmla="*/ 1459992 w 4218987"/>
              <a:gd name="connsiteY46" fmla="*/ 4035263 h 4366622"/>
              <a:gd name="connsiteX47" fmla="*/ 1457332 w 4218987"/>
              <a:gd name="connsiteY47" fmla="*/ 4031266 h 4366622"/>
              <a:gd name="connsiteX48" fmla="*/ 1094802 w 4218987"/>
              <a:gd name="connsiteY48" fmla="*/ 2572362 h 4366622"/>
              <a:gd name="connsiteX49" fmla="*/ 859948 w 4218987"/>
              <a:gd name="connsiteY49" fmla="*/ 2306565 h 4366622"/>
              <a:gd name="connsiteX50" fmla="*/ 1963134 w 4218987"/>
              <a:gd name="connsiteY50" fmla="*/ 1103656 h 4366622"/>
              <a:gd name="connsiteX51" fmla="*/ 2030962 w 4218987"/>
              <a:gd name="connsiteY51" fmla="*/ 1100723 h 4366622"/>
              <a:gd name="connsiteX52" fmla="*/ 2172480 w 4218987"/>
              <a:gd name="connsiteY52" fmla="*/ 1230508 h 4366622"/>
              <a:gd name="connsiteX53" fmla="*/ 2175413 w 4218987"/>
              <a:gd name="connsiteY53" fmla="*/ 1298336 h 4366622"/>
              <a:gd name="connsiteX54" fmla="*/ 1072226 w 4218987"/>
              <a:gd name="connsiteY54" fmla="*/ 2501245 h 4366622"/>
              <a:gd name="connsiteX55" fmla="*/ 1004399 w 4218987"/>
              <a:gd name="connsiteY55" fmla="*/ 2504178 h 4366622"/>
              <a:gd name="connsiteX56" fmla="*/ 862881 w 4218987"/>
              <a:gd name="connsiteY56" fmla="*/ 2374392 h 4366622"/>
              <a:gd name="connsiteX57" fmla="*/ 859948 w 4218987"/>
              <a:gd name="connsiteY57" fmla="*/ 2306565 h 4366622"/>
              <a:gd name="connsiteX58" fmla="*/ 624244 w 4218987"/>
              <a:gd name="connsiteY58" fmla="*/ 818037 h 4366622"/>
              <a:gd name="connsiteX59" fmla="*/ 1246221 w 4218987"/>
              <a:gd name="connsiteY59" fmla="*/ 721887 h 4366622"/>
              <a:gd name="connsiteX60" fmla="*/ 1422930 w 4218987"/>
              <a:gd name="connsiteY60" fmla="*/ 219490 h 4366622"/>
              <a:gd name="connsiteX61" fmla="*/ 1885804 w 4218987"/>
              <a:gd name="connsiteY61" fmla="*/ 1053256 h 4366622"/>
              <a:gd name="connsiteX62" fmla="*/ 846522 w 4218987"/>
              <a:gd name="connsiteY62" fmla="*/ 2214669 h 4366622"/>
              <a:gd name="connsiteX63" fmla="*/ 127757 w 4218987"/>
              <a:gd name="connsiteY63" fmla="*/ 2243640 h 4366622"/>
              <a:gd name="connsiteX64" fmla="*/ 448206 w 4218987"/>
              <a:gd name="connsiteY64" fmla="*/ 1612984 h 4366622"/>
              <a:gd name="connsiteX65" fmla="*/ 624244 w 4218987"/>
              <a:gd name="connsiteY65" fmla="*/ 818037 h 4366622"/>
              <a:gd name="connsiteX0" fmla="*/ 2726972 w 4218987"/>
              <a:gd name="connsiteY0" fmla="*/ 2679961 h 4331863"/>
              <a:gd name="connsiteX1" fmla="*/ 2785542 w 4218987"/>
              <a:gd name="connsiteY1" fmla="*/ 2641082 h 4331863"/>
              <a:gd name="connsiteX2" fmla="*/ 2903529 w 4218987"/>
              <a:gd name="connsiteY2" fmla="*/ 2675235 h 4331863"/>
              <a:gd name="connsiteX3" fmla="*/ 2958558 w 4218987"/>
              <a:gd name="connsiteY3" fmla="*/ 2862562 h 4331863"/>
              <a:gd name="connsiteX4" fmla="*/ 2951347 w 4218987"/>
              <a:gd name="connsiteY4" fmla="*/ 2885735 h 4331863"/>
              <a:gd name="connsiteX5" fmla="*/ 2726972 w 4218987"/>
              <a:gd name="connsiteY5" fmla="*/ 2679961 h 4331863"/>
              <a:gd name="connsiteX6" fmla="*/ 2187259 w 4218987"/>
              <a:gd name="connsiteY6" fmla="*/ 2426453 h 4331863"/>
              <a:gd name="connsiteX7" fmla="*/ 2388933 w 4218987"/>
              <a:gd name="connsiteY7" fmla="*/ 2611409 h 4331863"/>
              <a:gd name="connsiteX8" fmla="*/ 2386834 w 4218987"/>
              <a:gd name="connsiteY8" fmla="*/ 2611940 h 4331863"/>
              <a:gd name="connsiteX9" fmla="*/ 2230026 w 4218987"/>
              <a:gd name="connsiteY9" fmla="*/ 2566924 h 4331863"/>
              <a:gd name="connsiteX10" fmla="*/ 2228909 w 4218987"/>
              <a:gd name="connsiteY10" fmla="*/ 2568249 h 4331863"/>
              <a:gd name="connsiteX11" fmla="*/ 2187259 w 4218987"/>
              <a:gd name="connsiteY11" fmla="*/ 2426453 h 4331863"/>
              <a:gd name="connsiteX12" fmla="*/ 1934983 w 4218987"/>
              <a:gd name="connsiteY12" fmla="*/ 2195091 h 4331863"/>
              <a:gd name="connsiteX13" fmla="*/ 1993087 w 4218987"/>
              <a:gd name="connsiteY13" fmla="*/ 2248378 h 4331863"/>
              <a:gd name="connsiteX14" fmla="*/ 1941766 w 4218987"/>
              <a:gd name="connsiteY14" fmla="*/ 2355343 h 4331863"/>
              <a:gd name="connsiteX15" fmla="*/ 2068585 w 4218987"/>
              <a:gd name="connsiteY15" fmla="*/ 2758223 h 4331863"/>
              <a:gd name="connsiteX16" fmla="*/ 2416619 w 4218987"/>
              <a:gd name="connsiteY16" fmla="*/ 2860501 h 4331863"/>
              <a:gd name="connsiteX17" fmla="*/ 2589184 w 4218987"/>
              <a:gd name="connsiteY17" fmla="*/ 2795058 h 4331863"/>
              <a:gd name="connsiteX18" fmla="*/ 2819784 w 4218987"/>
              <a:gd name="connsiteY18" fmla="*/ 3006541 h 4331863"/>
              <a:gd name="connsiteX19" fmla="*/ 2627084 w 4218987"/>
              <a:gd name="connsiteY19" fmla="*/ 2955540 h 4331863"/>
              <a:gd name="connsiteX20" fmla="*/ 2434618 w 4218987"/>
              <a:gd name="connsiteY20" fmla="*/ 3146436 h 4331863"/>
              <a:gd name="connsiteX21" fmla="*/ 2893365 w 4218987"/>
              <a:gd name="connsiteY21" fmla="*/ 3267496 h 4331863"/>
              <a:gd name="connsiteX22" fmla="*/ 3032143 w 4218987"/>
              <a:gd name="connsiteY22" fmla="*/ 3201295 h 4331863"/>
              <a:gd name="connsiteX23" fmla="*/ 3090634 w 4218987"/>
              <a:gd name="connsiteY23" fmla="*/ 3254937 h 4331863"/>
              <a:gd name="connsiteX24" fmla="*/ 3210914 w 4218987"/>
              <a:gd name="connsiteY24" fmla="*/ 3123784 h 4331863"/>
              <a:gd name="connsiteX25" fmla="*/ 3156792 w 4218987"/>
              <a:gd name="connsiteY25" fmla="*/ 3074148 h 4331863"/>
              <a:gd name="connsiteX26" fmla="*/ 3222229 w 4218987"/>
              <a:gd name="connsiteY26" fmla="*/ 2925510 h 4331863"/>
              <a:gd name="connsiteX27" fmla="*/ 3089478 w 4218987"/>
              <a:gd name="connsiteY27" fmla="*/ 2478311 h 4331863"/>
              <a:gd name="connsiteX28" fmla="*/ 3090209 w 4218987"/>
              <a:gd name="connsiteY28" fmla="*/ 2477455 h 4331863"/>
              <a:gd name="connsiteX29" fmla="*/ 3085067 w 4218987"/>
              <a:gd name="connsiteY29" fmla="*/ 2473681 h 4331863"/>
              <a:gd name="connsiteX30" fmla="*/ 3083320 w 4218987"/>
              <a:gd name="connsiteY30" fmla="*/ 2471848 h 4331863"/>
              <a:gd name="connsiteX31" fmla="*/ 3083018 w 4218987"/>
              <a:gd name="connsiteY31" fmla="*/ 2472177 h 4331863"/>
              <a:gd name="connsiteX32" fmla="*/ 2744891 w 4218987"/>
              <a:gd name="connsiteY32" fmla="*/ 2385356 h 4331863"/>
              <a:gd name="connsiteX33" fmla="*/ 2538260 w 4218987"/>
              <a:gd name="connsiteY33" fmla="*/ 2506894 h 4331863"/>
              <a:gd name="connsiteX34" fmla="*/ 2299616 w 4218987"/>
              <a:gd name="connsiteY34" fmla="*/ 2288033 h 4331863"/>
              <a:gd name="connsiteX35" fmla="*/ 2313553 w 4218987"/>
              <a:gd name="connsiteY35" fmla="*/ 2282019 h 4331863"/>
              <a:gd name="connsiteX36" fmla="*/ 2487357 w 4218987"/>
              <a:gd name="connsiteY36" fmla="*/ 2327885 h 4331863"/>
              <a:gd name="connsiteX37" fmla="*/ 2660620 w 4218987"/>
              <a:gd name="connsiteY37" fmla="*/ 2156036 h 4331863"/>
              <a:gd name="connsiteX38" fmla="*/ 2247647 w 4218987"/>
              <a:gd name="connsiteY38" fmla="*/ 2047055 h 4331863"/>
              <a:gd name="connsiteX39" fmla="*/ 2110842 w 4218987"/>
              <a:gd name="connsiteY39" fmla="*/ 2114909 h 4331863"/>
              <a:gd name="connsiteX40" fmla="*/ 2055263 w 4218987"/>
              <a:gd name="connsiteY40" fmla="*/ 2063938 h 4331863"/>
              <a:gd name="connsiteX41" fmla="*/ 1934983 w 4218987"/>
              <a:gd name="connsiteY41" fmla="*/ 2195091 h 4331863"/>
              <a:gd name="connsiteX42" fmla="*/ 1094802 w 4218987"/>
              <a:gd name="connsiteY42" fmla="*/ 2537603 h 4331863"/>
              <a:gd name="connsiteX43" fmla="*/ 2274949 w 4218987"/>
              <a:gd name="connsiteY43" fmla="*/ 1259828 h 4331863"/>
              <a:gd name="connsiteX44" fmla="*/ 3845776 w 4218987"/>
              <a:gd name="connsiteY44" fmla="*/ 1548766 h 4331863"/>
              <a:gd name="connsiteX45" fmla="*/ 3464840 w 4218987"/>
              <a:gd name="connsiteY45" fmla="*/ 3473079 h 4331863"/>
              <a:gd name="connsiteX46" fmla="*/ 1459992 w 4218987"/>
              <a:gd name="connsiteY46" fmla="*/ 4000504 h 4331863"/>
              <a:gd name="connsiteX47" fmla="*/ 1457332 w 4218987"/>
              <a:gd name="connsiteY47" fmla="*/ 3996507 h 4331863"/>
              <a:gd name="connsiteX48" fmla="*/ 1094802 w 4218987"/>
              <a:gd name="connsiteY48" fmla="*/ 2537603 h 4331863"/>
              <a:gd name="connsiteX49" fmla="*/ 859948 w 4218987"/>
              <a:gd name="connsiteY49" fmla="*/ 2271806 h 4331863"/>
              <a:gd name="connsiteX50" fmla="*/ 1963134 w 4218987"/>
              <a:gd name="connsiteY50" fmla="*/ 1068897 h 4331863"/>
              <a:gd name="connsiteX51" fmla="*/ 2030962 w 4218987"/>
              <a:gd name="connsiteY51" fmla="*/ 1065964 h 4331863"/>
              <a:gd name="connsiteX52" fmla="*/ 2172480 w 4218987"/>
              <a:gd name="connsiteY52" fmla="*/ 1195749 h 4331863"/>
              <a:gd name="connsiteX53" fmla="*/ 2175413 w 4218987"/>
              <a:gd name="connsiteY53" fmla="*/ 1263577 h 4331863"/>
              <a:gd name="connsiteX54" fmla="*/ 1072226 w 4218987"/>
              <a:gd name="connsiteY54" fmla="*/ 2466486 h 4331863"/>
              <a:gd name="connsiteX55" fmla="*/ 1004399 w 4218987"/>
              <a:gd name="connsiteY55" fmla="*/ 2469419 h 4331863"/>
              <a:gd name="connsiteX56" fmla="*/ 862881 w 4218987"/>
              <a:gd name="connsiteY56" fmla="*/ 2339633 h 4331863"/>
              <a:gd name="connsiteX57" fmla="*/ 859948 w 4218987"/>
              <a:gd name="connsiteY57" fmla="*/ 2271806 h 4331863"/>
              <a:gd name="connsiteX58" fmla="*/ 624244 w 4218987"/>
              <a:gd name="connsiteY58" fmla="*/ 783278 h 4331863"/>
              <a:gd name="connsiteX59" fmla="*/ 1246221 w 4218987"/>
              <a:gd name="connsiteY59" fmla="*/ 687128 h 4331863"/>
              <a:gd name="connsiteX60" fmla="*/ 1422930 w 4218987"/>
              <a:gd name="connsiteY60" fmla="*/ 184731 h 4331863"/>
              <a:gd name="connsiteX61" fmla="*/ 1885804 w 4218987"/>
              <a:gd name="connsiteY61" fmla="*/ 1018497 h 4331863"/>
              <a:gd name="connsiteX62" fmla="*/ 846522 w 4218987"/>
              <a:gd name="connsiteY62" fmla="*/ 2179910 h 4331863"/>
              <a:gd name="connsiteX63" fmla="*/ 127757 w 4218987"/>
              <a:gd name="connsiteY63" fmla="*/ 2208881 h 4331863"/>
              <a:gd name="connsiteX64" fmla="*/ 448206 w 4218987"/>
              <a:gd name="connsiteY64" fmla="*/ 1578225 h 4331863"/>
              <a:gd name="connsiteX65" fmla="*/ 624244 w 4218987"/>
              <a:gd name="connsiteY65" fmla="*/ 783278 h 4331863"/>
              <a:gd name="connsiteX0" fmla="*/ 2726972 w 4218987"/>
              <a:gd name="connsiteY0" fmla="*/ 2700941 h 4352843"/>
              <a:gd name="connsiteX1" fmla="*/ 2785542 w 4218987"/>
              <a:gd name="connsiteY1" fmla="*/ 2662062 h 4352843"/>
              <a:gd name="connsiteX2" fmla="*/ 2903529 w 4218987"/>
              <a:gd name="connsiteY2" fmla="*/ 2696215 h 4352843"/>
              <a:gd name="connsiteX3" fmla="*/ 2958558 w 4218987"/>
              <a:gd name="connsiteY3" fmla="*/ 2883542 h 4352843"/>
              <a:gd name="connsiteX4" fmla="*/ 2951347 w 4218987"/>
              <a:gd name="connsiteY4" fmla="*/ 2906715 h 4352843"/>
              <a:gd name="connsiteX5" fmla="*/ 2726972 w 4218987"/>
              <a:gd name="connsiteY5" fmla="*/ 2700941 h 4352843"/>
              <a:gd name="connsiteX6" fmla="*/ 2187259 w 4218987"/>
              <a:gd name="connsiteY6" fmla="*/ 2447433 h 4352843"/>
              <a:gd name="connsiteX7" fmla="*/ 2388933 w 4218987"/>
              <a:gd name="connsiteY7" fmla="*/ 2632389 h 4352843"/>
              <a:gd name="connsiteX8" fmla="*/ 2386834 w 4218987"/>
              <a:gd name="connsiteY8" fmla="*/ 2632920 h 4352843"/>
              <a:gd name="connsiteX9" fmla="*/ 2230026 w 4218987"/>
              <a:gd name="connsiteY9" fmla="*/ 2587904 h 4352843"/>
              <a:gd name="connsiteX10" fmla="*/ 2228909 w 4218987"/>
              <a:gd name="connsiteY10" fmla="*/ 2589229 h 4352843"/>
              <a:gd name="connsiteX11" fmla="*/ 2187259 w 4218987"/>
              <a:gd name="connsiteY11" fmla="*/ 2447433 h 4352843"/>
              <a:gd name="connsiteX12" fmla="*/ 1934983 w 4218987"/>
              <a:gd name="connsiteY12" fmla="*/ 2216071 h 4352843"/>
              <a:gd name="connsiteX13" fmla="*/ 1993087 w 4218987"/>
              <a:gd name="connsiteY13" fmla="*/ 2269358 h 4352843"/>
              <a:gd name="connsiteX14" fmla="*/ 1941766 w 4218987"/>
              <a:gd name="connsiteY14" fmla="*/ 2376323 h 4352843"/>
              <a:gd name="connsiteX15" fmla="*/ 2068585 w 4218987"/>
              <a:gd name="connsiteY15" fmla="*/ 2779203 h 4352843"/>
              <a:gd name="connsiteX16" fmla="*/ 2416619 w 4218987"/>
              <a:gd name="connsiteY16" fmla="*/ 2881481 h 4352843"/>
              <a:gd name="connsiteX17" fmla="*/ 2589184 w 4218987"/>
              <a:gd name="connsiteY17" fmla="*/ 2816038 h 4352843"/>
              <a:gd name="connsiteX18" fmla="*/ 2819784 w 4218987"/>
              <a:gd name="connsiteY18" fmla="*/ 3027521 h 4352843"/>
              <a:gd name="connsiteX19" fmla="*/ 2627084 w 4218987"/>
              <a:gd name="connsiteY19" fmla="*/ 2976520 h 4352843"/>
              <a:gd name="connsiteX20" fmla="*/ 2434618 w 4218987"/>
              <a:gd name="connsiteY20" fmla="*/ 3167416 h 4352843"/>
              <a:gd name="connsiteX21" fmla="*/ 2893365 w 4218987"/>
              <a:gd name="connsiteY21" fmla="*/ 3288476 h 4352843"/>
              <a:gd name="connsiteX22" fmla="*/ 3032143 w 4218987"/>
              <a:gd name="connsiteY22" fmla="*/ 3222275 h 4352843"/>
              <a:gd name="connsiteX23" fmla="*/ 3090634 w 4218987"/>
              <a:gd name="connsiteY23" fmla="*/ 3275917 h 4352843"/>
              <a:gd name="connsiteX24" fmla="*/ 3210914 w 4218987"/>
              <a:gd name="connsiteY24" fmla="*/ 3144764 h 4352843"/>
              <a:gd name="connsiteX25" fmla="*/ 3156792 w 4218987"/>
              <a:gd name="connsiteY25" fmla="*/ 3095128 h 4352843"/>
              <a:gd name="connsiteX26" fmla="*/ 3222229 w 4218987"/>
              <a:gd name="connsiteY26" fmla="*/ 2946490 h 4352843"/>
              <a:gd name="connsiteX27" fmla="*/ 3089478 w 4218987"/>
              <a:gd name="connsiteY27" fmla="*/ 2499291 h 4352843"/>
              <a:gd name="connsiteX28" fmla="*/ 3090209 w 4218987"/>
              <a:gd name="connsiteY28" fmla="*/ 2498435 h 4352843"/>
              <a:gd name="connsiteX29" fmla="*/ 3085067 w 4218987"/>
              <a:gd name="connsiteY29" fmla="*/ 2494661 h 4352843"/>
              <a:gd name="connsiteX30" fmla="*/ 3083320 w 4218987"/>
              <a:gd name="connsiteY30" fmla="*/ 2492828 h 4352843"/>
              <a:gd name="connsiteX31" fmla="*/ 3083018 w 4218987"/>
              <a:gd name="connsiteY31" fmla="*/ 2493157 h 4352843"/>
              <a:gd name="connsiteX32" fmla="*/ 2744891 w 4218987"/>
              <a:gd name="connsiteY32" fmla="*/ 2406336 h 4352843"/>
              <a:gd name="connsiteX33" fmla="*/ 2538260 w 4218987"/>
              <a:gd name="connsiteY33" fmla="*/ 2527874 h 4352843"/>
              <a:gd name="connsiteX34" fmla="*/ 2299616 w 4218987"/>
              <a:gd name="connsiteY34" fmla="*/ 2309013 h 4352843"/>
              <a:gd name="connsiteX35" fmla="*/ 2313553 w 4218987"/>
              <a:gd name="connsiteY35" fmla="*/ 2302999 h 4352843"/>
              <a:gd name="connsiteX36" fmla="*/ 2487357 w 4218987"/>
              <a:gd name="connsiteY36" fmla="*/ 2348865 h 4352843"/>
              <a:gd name="connsiteX37" fmla="*/ 2660620 w 4218987"/>
              <a:gd name="connsiteY37" fmla="*/ 2177016 h 4352843"/>
              <a:gd name="connsiteX38" fmla="*/ 2247647 w 4218987"/>
              <a:gd name="connsiteY38" fmla="*/ 2068035 h 4352843"/>
              <a:gd name="connsiteX39" fmla="*/ 2110842 w 4218987"/>
              <a:gd name="connsiteY39" fmla="*/ 2135889 h 4352843"/>
              <a:gd name="connsiteX40" fmla="*/ 2055263 w 4218987"/>
              <a:gd name="connsiteY40" fmla="*/ 2084918 h 4352843"/>
              <a:gd name="connsiteX41" fmla="*/ 1934983 w 4218987"/>
              <a:gd name="connsiteY41" fmla="*/ 2216071 h 4352843"/>
              <a:gd name="connsiteX42" fmla="*/ 1094802 w 4218987"/>
              <a:gd name="connsiteY42" fmla="*/ 2558583 h 4352843"/>
              <a:gd name="connsiteX43" fmla="*/ 2274949 w 4218987"/>
              <a:gd name="connsiteY43" fmla="*/ 1280808 h 4352843"/>
              <a:gd name="connsiteX44" fmla="*/ 3845776 w 4218987"/>
              <a:gd name="connsiteY44" fmla="*/ 1569746 h 4352843"/>
              <a:gd name="connsiteX45" fmla="*/ 3464840 w 4218987"/>
              <a:gd name="connsiteY45" fmla="*/ 3494059 h 4352843"/>
              <a:gd name="connsiteX46" fmla="*/ 1459992 w 4218987"/>
              <a:gd name="connsiteY46" fmla="*/ 4021484 h 4352843"/>
              <a:gd name="connsiteX47" fmla="*/ 1457332 w 4218987"/>
              <a:gd name="connsiteY47" fmla="*/ 4017487 h 4352843"/>
              <a:gd name="connsiteX48" fmla="*/ 1094802 w 4218987"/>
              <a:gd name="connsiteY48" fmla="*/ 2558583 h 4352843"/>
              <a:gd name="connsiteX49" fmla="*/ 859948 w 4218987"/>
              <a:gd name="connsiteY49" fmla="*/ 2292786 h 4352843"/>
              <a:gd name="connsiteX50" fmla="*/ 1963134 w 4218987"/>
              <a:gd name="connsiteY50" fmla="*/ 1089877 h 4352843"/>
              <a:gd name="connsiteX51" fmla="*/ 2030962 w 4218987"/>
              <a:gd name="connsiteY51" fmla="*/ 1086944 h 4352843"/>
              <a:gd name="connsiteX52" fmla="*/ 2172480 w 4218987"/>
              <a:gd name="connsiteY52" fmla="*/ 1216729 h 4352843"/>
              <a:gd name="connsiteX53" fmla="*/ 2175413 w 4218987"/>
              <a:gd name="connsiteY53" fmla="*/ 1284557 h 4352843"/>
              <a:gd name="connsiteX54" fmla="*/ 1072226 w 4218987"/>
              <a:gd name="connsiteY54" fmla="*/ 2487466 h 4352843"/>
              <a:gd name="connsiteX55" fmla="*/ 1004399 w 4218987"/>
              <a:gd name="connsiteY55" fmla="*/ 2490399 h 4352843"/>
              <a:gd name="connsiteX56" fmla="*/ 862881 w 4218987"/>
              <a:gd name="connsiteY56" fmla="*/ 2360613 h 4352843"/>
              <a:gd name="connsiteX57" fmla="*/ 859948 w 4218987"/>
              <a:gd name="connsiteY57" fmla="*/ 2292786 h 4352843"/>
              <a:gd name="connsiteX58" fmla="*/ 624244 w 4218987"/>
              <a:gd name="connsiteY58" fmla="*/ 804258 h 4352843"/>
              <a:gd name="connsiteX59" fmla="*/ 1246221 w 4218987"/>
              <a:gd name="connsiteY59" fmla="*/ 708108 h 4352843"/>
              <a:gd name="connsiteX60" fmla="*/ 1422930 w 4218987"/>
              <a:gd name="connsiteY60" fmla="*/ 205711 h 4352843"/>
              <a:gd name="connsiteX61" fmla="*/ 1885804 w 4218987"/>
              <a:gd name="connsiteY61" fmla="*/ 1039477 h 4352843"/>
              <a:gd name="connsiteX62" fmla="*/ 846522 w 4218987"/>
              <a:gd name="connsiteY62" fmla="*/ 2200890 h 4352843"/>
              <a:gd name="connsiteX63" fmla="*/ 127757 w 4218987"/>
              <a:gd name="connsiteY63" fmla="*/ 2229861 h 4352843"/>
              <a:gd name="connsiteX64" fmla="*/ 448206 w 4218987"/>
              <a:gd name="connsiteY64" fmla="*/ 1599205 h 4352843"/>
              <a:gd name="connsiteX65" fmla="*/ 624244 w 4218987"/>
              <a:gd name="connsiteY65" fmla="*/ 804258 h 4352843"/>
              <a:gd name="connsiteX0" fmla="*/ 2726972 w 4218987"/>
              <a:gd name="connsiteY0" fmla="*/ 2700941 h 4352843"/>
              <a:gd name="connsiteX1" fmla="*/ 2785542 w 4218987"/>
              <a:gd name="connsiteY1" fmla="*/ 2662062 h 4352843"/>
              <a:gd name="connsiteX2" fmla="*/ 2903529 w 4218987"/>
              <a:gd name="connsiteY2" fmla="*/ 2696215 h 4352843"/>
              <a:gd name="connsiteX3" fmla="*/ 2958558 w 4218987"/>
              <a:gd name="connsiteY3" fmla="*/ 2883542 h 4352843"/>
              <a:gd name="connsiteX4" fmla="*/ 2951347 w 4218987"/>
              <a:gd name="connsiteY4" fmla="*/ 2906715 h 4352843"/>
              <a:gd name="connsiteX5" fmla="*/ 2726972 w 4218987"/>
              <a:gd name="connsiteY5" fmla="*/ 2700941 h 4352843"/>
              <a:gd name="connsiteX6" fmla="*/ 2187259 w 4218987"/>
              <a:gd name="connsiteY6" fmla="*/ 2447433 h 4352843"/>
              <a:gd name="connsiteX7" fmla="*/ 2388933 w 4218987"/>
              <a:gd name="connsiteY7" fmla="*/ 2632389 h 4352843"/>
              <a:gd name="connsiteX8" fmla="*/ 2386834 w 4218987"/>
              <a:gd name="connsiteY8" fmla="*/ 2632920 h 4352843"/>
              <a:gd name="connsiteX9" fmla="*/ 2230026 w 4218987"/>
              <a:gd name="connsiteY9" fmla="*/ 2587904 h 4352843"/>
              <a:gd name="connsiteX10" fmla="*/ 2228909 w 4218987"/>
              <a:gd name="connsiteY10" fmla="*/ 2589229 h 4352843"/>
              <a:gd name="connsiteX11" fmla="*/ 2187259 w 4218987"/>
              <a:gd name="connsiteY11" fmla="*/ 2447433 h 4352843"/>
              <a:gd name="connsiteX12" fmla="*/ 1934983 w 4218987"/>
              <a:gd name="connsiteY12" fmla="*/ 2216071 h 4352843"/>
              <a:gd name="connsiteX13" fmla="*/ 1993087 w 4218987"/>
              <a:gd name="connsiteY13" fmla="*/ 2269358 h 4352843"/>
              <a:gd name="connsiteX14" fmla="*/ 1941766 w 4218987"/>
              <a:gd name="connsiteY14" fmla="*/ 2376323 h 4352843"/>
              <a:gd name="connsiteX15" fmla="*/ 2068585 w 4218987"/>
              <a:gd name="connsiteY15" fmla="*/ 2779203 h 4352843"/>
              <a:gd name="connsiteX16" fmla="*/ 2416619 w 4218987"/>
              <a:gd name="connsiteY16" fmla="*/ 2881481 h 4352843"/>
              <a:gd name="connsiteX17" fmla="*/ 2589184 w 4218987"/>
              <a:gd name="connsiteY17" fmla="*/ 2816038 h 4352843"/>
              <a:gd name="connsiteX18" fmla="*/ 2819784 w 4218987"/>
              <a:gd name="connsiteY18" fmla="*/ 3027521 h 4352843"/>
              <a:gd name="connsiteX19" fmla="*/ 2627084 w 4218987"/>
              <a:gd name="connsiteY19" fmla="*/ 2976520 h 4352843"/>
              <a:gd name="connsiteX20" fmla="*/ 2434618 w 4218987"/>
              <a:gd name="connsiteY20" fmla="*/ 3167416 h 4352843"/>
              <a:gd name="connsiteX21" fmla="*/ 2893365 w 4218987"/>
              <a:gd name="connsiteY21" fmla="*/ 3288476 h 4352843"/>
              <a:gd name="connsiteX22" fmla="*/ 3032143 w 4218987"/>
              <a:gd name="connsiteY22" fmla="*/ 3222275 h 4352843"/>
              <a:gd name="connsiteX23" fmla="*/ 3090634 w 4218987"/>
              <a:gd name="connsiteY23" fmla="*/ 3275917 h 4352843"/>
              <a:gd name="connsiteX24" fmla="*/ 3210914 w 4218987"/>
              <a:gd name="connsiteY24" fmla="*/ 3144764 h 4352843"/>
              <a:gd name="connsiteX25" fmla="*/ 3156792 w 4218987"/>
              <a:gd name="connsiteY25" fmla="*/ 3095128 h 4352843"/>
              <a:gd name="connsiteX26" fmla="*/ 3222229 w 4218987"/>
              <a:gd name="connsiteY26" fmla="*/ 2946490 h 4352843"/>
              <a:gd name="connsiteX27" fmla="*/ 3089478 w 4218987"/>
              <a:gd name="connsiteY27" fmla="*/ 2499291 h 4352843"/>
              <a:gd name="connsiteX28" fmla="*/ 3090209 w 4218987"/>
              <a:gd name="connsiteY28" fmla="*/ 2498435 h 4352843"/>
              <a:gd name="connsiteX29" fmla="*/ 3085067 w 4218987"/>
              <a:gd name="connsiteY29" fmla="*/ 2494661 h 4352843"/>
              <a:gd name="connsiteX30" fmla="*/ 3083320 w 4218987"/>
              <a:gd name="connsiteY30" fmla="*/ 2492828 h 4352843"/>
              <a:gd name="connsiteX31" fmla="*/ 3083018 w 4218987"/>
              <a:gd name="connsiteY31" fmla="*/ 2493157 h 4352843"/>
              <a:gd name="connsiteX32" fmla="*/ 2744891 w 4218987"/>
              <a:gd name="connsiteY32" fmla="*/ 2406336 h 4352843"/>
              <a:gd name="connsiteX33" fmla="*/ 2538260 w 4218987"/>
              <a:gd name="connsiteY33" fmla="*/ 2527874 h 4352843"/>
              <a:gd name="connsiteX34" fmla="*/ 2299616 w 4218987"/>
              <a:gd name="connsiteY34" fmla="*/ 2309013 h 4352843"/>
              <a:gd name="connsiteX35" fmla="*/ 2313553 w 4218987"/>
              <a:gd name="connsiteY35" fmla="*/ 2302999 h 4352843"/>
              <a:gd name="connsiteX36" fmla="*/ 2487357 w 4218987"/>
              <a:gd name="connsiteY36" fmla="*/ 2348865 h 4352843"/>
              <a:gd name="connsiteX37" fmla="*/ 2660620 w 4218987"/>
              <a:gd name="connsiteY37" fmla="*/ 2177016 h 4352843"/>
              <a:gd name="connsiteX38" fmla="*/ 2247647 w 4218987"/>
              <a:gd name="connsiteY38" fmla="*/ 2068035 h 4352843"/>
              <a:gd name="connsiteX39" fmla="*/ 2110842 w 4218987"/>
              <a:gd name="connsiteY39" fmla="*/ 2135889 h 4352843"/>
              <a:gd name="connsiteX40" fmla="*/ 2055263 w 4218987"/>
              <a:gd name="connsiteY40" fmla="*/ 2084918 h 4352843"/>
              <a:gd name="connsiteX41" fmla="*/ 1934983 w 4218987"/>
              <a:gd name="connsiteY41" fmla="*/ 2216071 h 4352843"/>
              <a:gd name="connsiteX42" fmla="*/ 1094802 w 4218987"/>
              <a:gd name="connsiteY42" fmla="*/ 2558583 h 4352843"/>
              <a:gd name="connsiteX43" fmla="*/ 2274949 w 4218987"/>
              <a:gd name="connsiteY43" fmla="*/ 1280808 h 4352843"/>
              <a:gd name="connsiteX44" fmla="*/ 3845776 w 4218987"/>
              <a:gd name="connsiteY44" fmla="*/ 1569746 h 4352843"/>
              <a:gd name="connsiteX45" fmla="*/ 3464840 w 4218987"/>
              <a:gd name="connsiteY45" fmla="*/ 3494059 h 4352843"/>
              <a:gd name="connsiteX46" fmla="*/ 1459992 w 4218987"/>
              <a:gd name="connsiteY46" fmla="*/ 4021484 h 4352843"/>
              <a:gd name="connsiteX47" fmla="*/ 1457332 w 4218987"/>
              <a:gd name="connsiteY47" fmla="*/ 4017487 h 4352843"/>
              <a:gd name="connsiteX48" fmla="*/ 1094802 w 4218987"/>
              <a:gd name="connsiteY48" fmla="*/ 2558583 h 4352843"/>
              <a:gd name="connsiteX49" fmla="*/ 859948 w 4218987"/>
              <a:gd name="connsiteY49" fmla="*/ 2292786 h 4352843"/>
              <a:gd name="connsiteX50" fmla="*/ 1963134 w 4218987"/>
              <a:gd name="connsiteY50" fmla="*/ 1089877 h 4352843"/>
              <a:gd name="connsiteX51" fmla="*/ 2030962 w 4218987"/>
              <a:gd name="connsiteY51" fmla="*/ 1086944 h 4352843"/>
              <a:gd name="connsiteX52" fmla="*/ 2172480 w 4218987"/>
              <a:gd name="connsiteY52" fmla="*/ 1216729 h 4352843"/>
              <a:gd name="connsiteX53" fmla="*/ 2175413 w 4218987"/>
              <a:gd name="connsiteY53" fmla="*/ 1284557 h 4352843"/>
              <a:gd name="connsiteX54" fmla="*/ 1072226 w 4218987"/>
              <a:gd name="connsiteY54" fmla="*/ 2487466 h 4352843"/>
              <a:gd name="connsiteX55" fmla="*/ 1004399 w 4218987"/>
              <a:gd name="connsiteY55" fmla="*/ 2490399 h 4352843"/>
              <a:gd name="connsiteX56" fmla="*/ 862881 w 4218987"/>
              <a:gd name="connsiteY56" fmla="*/ 2360613 h 4352843"/>
              <a:gd name="connsiteX57" fmla="*/ 859948 w 4218987"/>
              <a:gd name="connsiteY57" fmla="*/ 2292786 h 4352843"/>
              <a:gd name="connsiteX58" fmla="*/ 617213 w 4218987"/>
              <a:gd name="connsiteY58" fmla="*/ 849506 h 4352843"/>
              <a:gd name="connsiteX59" fmla="*/ 1246221 w 4218987"/>
              <a:gd name="connsiteY59" fmla="*/ 708108 h 4352843"/>
              <a:gd name="connsiteX60" fmla="*/ 1422930 w 4218987"/>
              <a:gd name="connsiteY60" fmla="*/ 205711 h 4352843"/>
              <a:gd name="connsiteX61" fmla="*/ 1885804 w 4218987"/>
              <a:gd name="connsiteY61" fmla="*/ 1039477 h 4352843"/>
              <a:gd name="connsiteX62" fmla="*/ 846522 w 4218987"/>
              <a:gd name="connsiteY62" fmla="*/ 2200890 h 4352843"/>
              <a:gd name="connsiteX63" fmla="*/ 127757 w 4218987"/>
              <a:gd name="connsiteY63" fmla="*/ 2229861 h 4352843"/>
              <a:gd name="connsiteX64" fmla="*/ 448206 w 4218987"/>
              <a:gd name="connsiteY64" fmla="*/ 1599205 h 4352843"/>
              <a:gd name="connsiteX65" fmla="*/ 617213 w 4218987"/>
              <a:gd name="connsiteY65" fmla="*/ 849506 h 4352843"/>
              <a:gd name="connsiteX0" fmla="*/ 2726972 w 4218987"/>
              <a:gd name="connsiteY0" fmla="*/ 2700941 h 4352843"/>
              <a:gd name="connsiteX1" fmla="*/ 2785542 w 4218987"/>
              <a:gd name="connsiteY1" fmla="*/ 2662062 h 4352843"/>
              <a:gd name="connsiteX2" fmla="*/ 2903529 w 4218987"/>
              <a:gd name="connsiteY2" fmla="*/ 2696215 h 4352843"/>
              <a:gd name="connsiteX3" fmla="*/ 2958558 w 4218987"/>
              <a:gd name="connsiteY3" fmla="*/ 2883542 h 4352843"/>
              <a:gd name="connsiteX4" fmla="*/ 2951347 w 4218987"/>
              <a:gd name="connsiteY4" fmla="*/ 2906715 h 4352843"/>
              <a:gd name="connsiteX5" fmla="*/ 2726972 w 4218987"/>
              <a:gd name="connsiteY5" fmla="*/ 2700941 h 4352843"/>
              <a:gd name="connsiteX6" fmla="*/ 2187259 w 4218987"/>
              <a:gd name="connsiteY6" fmla="*/ 2447433 h 4352843"/>
              <a:gd name="connsiteX7" fmla="*/ 2388933 w 4218987"/>
              <a:gd name="connsiteY7" fmla="*/ 2632389 h 4352843"/>
              <a:gd name="connsiteX8" fmla="*/ 2386834 w 4218987"/>
              <a:gd name="connsiteY8" fmla="*/ 2632920 h 4352843"/>
              <a:gd name="connsiteX9" fmla="*/ 2230026 w 4218987"/>
              <a:gd name="connsiteY9" fmla="*/ 2587904 h 4352843"/>
              <a:gd name="connsiteX10" fmla="*/ 2228909 w 4218987"/>
              <a:gd name="connsiteY10" fmla="*/ 2589229 h 4352843"/>
              <a:gd name="connsiteX11" fmla="*/ 2187259 w 4218987"/>
              <a:gd name="connsiteY11" fmla="*/ 2447433 h 4352843"/>
              <a:gd name="connsiteX12" fmla="*/ 1934983 w 4218987"/>
              <a:gd name="connsiteY12" fmla="*/ 2216071 h 4352843"/>
              <a:gd name="connsiteX13" fmla="*/ 1993087 w 4218987"/>
              <a:gd name="connsiteY13" fmla="*/ 2269358 h 4352843"/>
              <a:gd name="connsiteX14" fmla="*/ 1941766 w 4218987"/>
              <a:gd name="connsiteY14" fmla="*/ 2376323 h 4352843"/>
              <a:gd name="connsiteX15" fmla="*/ 2068585 w 4218987"/>
              <a:gd name="connsiteY15" fmla="*/ 2779203 h 4352843"/>
              <a:gd name="connsiteX16" fmla="*/ 2416619 w 4218987"/>
              <a:gd name="connsiteY16" fmla="*/ 2881481 h 4352843"/>
              <a:gd name="connsiteX17" fmla="*/ 2589184 w 4218987"/>
              <a:gd name="connsiteY17" fmla="*/ 2816038 h 4352843"/>
              <a:gd name="connsiteX18" fmla="*/ 2819784 w 4218987"/>
              <a:gd name="connsiteY18" fmla="*/ 3027521 h 4352843"/>
              <a:gd name="connsiteX19" fmla="*/ 2627084 w 4218987"/>
              <a:gd name="connsiteY19" fmla="*/ 2976520 h 4352843"/>
              <a:gd name="connsiteX20" fmla="*/ 2434618 w 4218987"/>
              <a:gd name="connsiteY20" fmla="*/ 3167416 h 4352843"/>
              <a:gd name="connsiteX21" fmla="*/ 2893365 w 4218987"/>
              <a:gd name="connsiteY21" fmla="*/ 3288476 h 4352843"/>
              <a:gd name="connsiteX22" fmla="*/ 3032143 w 4218987"/>
              <a:gd name="connsiteY22" fmla="*/ 3222275 h 4352843"/>
              <a:gd name="connsiteX23" fmla="*/ 3090634 w 4218987"/>
              <a:gd name="connsiteY23" fmla="*/ 3275917 h 4352843"/>
              <a:gd name="connsiteX24" fmla="*/ 3210914 w 4218987"/>
              <a:gd name="connsiteY24" fmla="*/ 3144764 h 4352843"/>
              <a:gd name="connsiteX25" fmla="*/ 3156792 w 4218987"/>
              <a:gd name="connsiteY25" fmla="*/ 3095128 h 4352843"/>
              <a:gd name="connsiteX26" fmla="*/ 3222229 w 4218987"/>
              <a:gd name="connsiteY26" fmla="*/ 2946490 h 4352843"/>
              <a:gd name="connsiteX27" fmla="*/ 3089478 w 4218987"/>
              <a:gd name="connsiteY27" fmla="*/ 2499291 h 4352843"/>
              <a:gd name="connsiteX28" fmla="*/ 3090209 w 4218987"/>
              <a:gd name="connsiteY28" fmla="*/ 2498435 h 4352843"/>
              <a:gd name="connsiteX29" fmla="*/ 3085067 w 4218987"/>
              <a:gd name="connsiteY29" fmla="*/ 2494661 h 4352843"/>
              <a:gd name="connsiteX30" fmla="*/ 3083320 w 4218987"/>
              <a:gd name="connsiteY30" fmla="*/ 2492828 h 4352843"/>
              <a:gd name="connsiteX31" fmla="*/ 3083018 w 4218987"/>
              <a:gd name="connsiteY31" fmla="*/ 2493157 h 4352843"/>
              <a:gd name="connsiteX32" fmla="*/ 2744891 w 4218987"/>
              <a:gd name="connsiteY32" fmla="*/ 2406336 h 4352843"/>
              <a:gd name="connsiteX33" fmla="*/ 2538260 w 4218987"/>
              <a:gd name="connsiteY33" fmla="*/ 2527874 h 4352843"/>
              <a:gd name="connsiteX34" fmla="*/ 2299616 w 4218987"/>
              <a:gd name="connsiteY34" fmla="*/ 2309013 h 4352843"/>
              <a:gd name="connsiteX35" fmla="*/ 2313553 w 4218987"/>
              <a:gd name="connsiteY35" fmla="*/ 2302999 h 4352843"/>
              <a:gd name="connsiteX36" fmla="*/ 2487357 w 4218987"/>
              <a:gd name="connsiteY36" fmla="*/ 2348865 h 4352843"/>
              <a:gd name="connsiteX37" fmla="*/ 2660620 w 4218987"/>
              <a:gd name="connsiteY37" fmla="*/ 2177016 h 4352843"/>
              <a:gd name="connsiteX38" fmla="*/ 2247647 w 4218987"/>
              <a:gd name="connsiteY38" fmla="*/ 2068035 h 4352843"/>
              <a:gd name="connsiteX39" fmla="*/ 2110842 w 4218987"/>
              <a:gd name="connsiteY39" fmla="*/ 2135889 h 4352843"/>
              <a:gd name="connsiteX40" fmla="*/ 2055263 w 4218987"/>
              <a:gd name="connsiteY40" fmla="*/ 2084918 h 4352843"/>
              <a:gd name="connsiteX41" fmla="*/ 1934983 w 4218987"/>
              <a:gd name="connsiteY41" fmla="*/ 2216071 h 4352843"/>
              <a:gd name="connsiteX42" fmla="*/ 1094802 w 4218987"/>
              <a:gd name="connsiteY42" fmla="*/ 2558583 h 4352843"/>
              <a:gd name="connsiteX43" fmla="*/ 2274949 w 4218987"/>
              <a:gd name="connsiteY43" fmla="*/ 1280808 h 4352843"/>
              <a:gd name="connsiteX44" fmla="*/ 3845776 w 4218987"/>
              <a:gd name="connsiteY44" fmla="*/ 1569746 h 4352843"/>
              <a:gd name="connsiteX45" fmla="*/ 3464840 w 4218987"/>
              <a:gd name="connsiteY45" fmla="*/ 3494059 h 4352843"/>
              <a:gd name="connsiteX46" fmla="*/ 1459992 w 4218987"/>
              <a:gd name="connsiteY46" fmla="*/ 4021484 h 4352843"/>
              <a:gd name="connsiteX47" fmla="*/ 1457332 w 4218987"/>
              <a:gd name="connsiteY47" fmla="*/ 4017487 h 4352843"/>
              <a:gd name="connsiteX48" fmla="*/ 1094802 w 4218987"/>
              <a:gd name="connsiteY48" fmla="*/ 2558583 h 4352843"/>
              <a:gd name="connsiteX49" fmla="*/ 859948 w 4218987"/>
              <a:gd name="connsiteY49" fmla="*/ 2292786 h 4352843"/>
              <a:gd name="connsiteX50" fmla="*/ 1963134 w 4218987"/>
              <a:gd name="connsiteY50" fmla="*/ 1089877 h 4352843"/>
              <a:gd name="connsiteX51" fmla="*/ 2030962 w 4218987"/>
              <a:gd name="connsiteY51" fmla="*/ 1086944 h 4352843"/>
              <a:gd name="connsiteX52" fmla="*/ 2172480 w 4218987"/>
              <a:gd name="connsiteY52" fmla="*/ 1216729 h 4352843"/>
              <a:gd name="connsiteX53" fmla="*/ 2175413 w 4218987"/>
              <a:gd name="connsiteY53" fmla="*/ 1284557 h 4352843"/>
              <a:gd name="connsiteX54" fmla="*/ 1072226 w 4218987"/>
              <a:gd name="connsiteY54" fmla="*/ 2487466 h 4352843"/>
              <a:gd name="connsiteX55" fmla="*/ 1004399 w 4218987"/>
              <a:gd name="connsiteY55" fmla="*/ 2490399 h 4352843"/>
              <a:gd name="connsiteX56" fmla="*/ 862881 w 4218987"/>
              <a:gd name="connsiteY56" fmla="*/ 2360613 h 4352843"/>
              <a:gd name="connsiteX57" fmla="*/ 859948 w 4218987"/>
              <a:gd name="connsiteY57" fmla="*/ 2292786 h 4352843"/>
              <a:gd name="connsiteX58" fmla="*/ 617213 w 4218987"/>
              <a:gd name="connsiteY58" fmla="*/ 849506 h 4352843"/>
              <a:gd name="connsiteX59" fmla="*/ 1246221 w 4218987"/>
              <a:gd name="connsiteY59" fmla="*/ 708108 h 4352843"/>
              <a:gd name="connsiteX60" fmla="*/ 1422930 w 4218987"/>
              <a:gd name="connsiteY60" fmla="*/ 205711 h 4352843"/>
              <a:gd name="connsiteX61" fmla="*/ 1885804 w 4218987"/>
              <a:gd name="connsiteY61" fmla="*/ 1039477 h 4352843"/>
              <a:gd name="connsiteX62" fmla="*/ 846522 w 4218987"/>
              <a:gd name="connsiteY62" fmla="*/ 2200890 h 4352843"/>
              <a:gd name="connsiteX63" fmla="*/ 127757 w 4218987"/>
              <a:gd name="connsiteY63" fmla="*/ 2229861 h 4352843"/>
              <a:gd name="connsiteX64" fmla="*/ 448206 w 4218987"/>
              <a:gd name="connsiteY64" fmla="*/ 1599205 h 4352843"/>
              <a:gd name="connsiteX65" fmla="*/ 617213 w 4218987"/>
              <a:gd name="connsiteY65" fmla="*/ 849506 h 4352843"/>
              <a:gd name="connsiteX0" fmla="*/ 2726972 w 4218987"/>
              <a:gd name="connsiteY0" fmla="*/ 2498006 h 4149908"/>
              <a:gd name="connsiteX1" fmla="*/ 2785542 w 4218987"/>
              <a:gd name="connsiteY1" fmla="*/ 2459127 h 4149908"/>
              <a:gd name="connsiteX2" fmla="*/ 2903529 w 4218987"/>
              <a:gd name="connsiteY2" fmla="*/ 2493280 h 4149908"/>
              <a:gd name="connsiteX3" fmla="*/ 2958558 w 4218987"/>
              <a:gd name="connsiteY3" fmla="*/ 2680607 h 4149908"/>
              <a:gd name="connsiteX4" fmla="*/ 2951347 w 4218987"/>
              <a:gd name="connsiteY4" fmla="*/ 2703780 h 4149908"/>
              <a:gd name="connsiteX5" fmla="*/ 2726972 w 4218987"/>
              <a:gd name="connsiteY5" fmla="*/ 2498006 h 4149908"/>
              <a:gd name="connsiteX6" fmla="*/ 2187259 w 4218987"/>
              <a:gd name="connsiteY6" fmla="*/ 2244498 h 4149908"/>
              <a:gd name="connsiteX7" fmla="*/ 2388933 w 4218987"/>
              <a:gd name="connsiteY7" fmla="*/ 2429454 h 4149908"/>
              <a:gd name="connsiteX8" fmla="*/ 2386834 w 4218987"/>
              <a:gd name="connsiteY8" fmla="*/ 2429985 h 4149908"/>
              <a:gd name="connsiteX9" fmla="*/ 2230026 w 4218987"/>
              <a:gd name="connsiteY9" fmla="*/ 2384969 h 4149908"/>
              <a:gd name="connsiteX10" fmla="*/ 2228909 w 4218987"/>
              <a:gd name="connsiteY10" fmla="*/ 2386294 h 4149908"/>
              <a:gd name="connsiteX11" fmla="*/ 2187259 w 4218987"/>
              <a:gd name="connsiteY11" fmla="*/ 2244498 h 4149908"/>
              <a:gd name="connsiteX12" fmla="*/ 1934983 w 4218987"/>
              <a:gd name="connsiteY12" fmla="*/ 2013136 h 4149908"/>
              <a:gd name="connsiteX13" fmla="*/ 1993087 w 4218987"/>
              <a:gd name="connsiteY13" fmla="*/ 2066423 h 4149908"/>
              <a:gd name="connsiteX14" fmla="*/ 1941766 w 4218987"/>
              <a:gd name="connsiteY14" fmla="*/ 2173388 h 4149908"/>
              <a:gd name="connsiteX15" fmla="*/ 2068585 w 4218987"/>
              <a:gd name="connsiteY15" fmla="*/ 2576268 h 4149908"/>
              <a:gd name="connsiteX16" fmla="*/ 2416619 w 4218987"/>
              <a:gd name="connsiteY16" fmla="*/ 2678546 h 4149908"/>
              <a:gd name="connsiteX17" fmla="*/ 2589184 w 4218987"/>
              <a:gd name="connsiteY17" fmla="*/ 2613103 h 4149908"/>
              <a:gd name="connsiteX18" fmla="*/ 2819784 w 4218987"/>
              <a:gd name="connsiteY18" fmla="*/ 2824586 h 4149908"/>
              <a:gd name="connsiteX19" fmla="*/ 2627084 w 4218987"/>
              <a:gd name="connsiteY19" fmla="*/ 2773585 h 4149908"/>
              <a:gd name="connsiteX20" fmla="*/ 2434618 w 4218987"/>
              <a:gd name="connsiteY20" fmla="*/ 2964481 h 4149908"/>
              <a:gd name="connsiteX21" fmla="*/ 2893365 w 4218987"/>
              <a:gd name="connsiteY21" fmla="*/ 3085541 h 4149908"/>
              <a:gd name="connsiteX22" fmla="*/ 3032143 w 4218987"/>
              <a:gd name="connsiteY22" fmla="*/ 3019340 h 4149908"/>
              <a:gd name="connsiteX23" fmla="*/ 3090634 w 4218987"/>
              <a:gd name="connsiteY23" fmla="*/ 3072982 h 4149908"/>
              <a:gd name="connsiteX24" fmla="*/ 3210914 w 4218987"/>
              <a:gd name="connsiteY24" fmla="*/ 2941829 h 4149908"/>
              <a:gd name="connsiteX25" fmla="*/ 3156792 w 4218987"/>
              <a:gd name="connsiteY25" fmla="*/ 2892193 h 4149908"/>
              <a:gd name="connsiteX26" fmla="*/ 3222229 w 4218987"/>
              <a:gd name="connsiteY26" fmla="*/ 2743555 h 4149908"/>
              <a:gd name="connsiteX27" fmla="*/ 3089478 w 4218987"/>
              <a:gd name="connsiteY27" fmla="*/ 2296356 h 4149908"/>
              <a:gd name="connsiteX28" fmla="*/ 3090209 w 4218987"/>
              <a:gd name="connsiteY28" fmla="*/ 2295500 h 4149908"/>
              <a:gd name="connsiteX29" fmla="*/ 3085067 w 4218987"/>
              <a:gd name="connsiteY29" fmla="*/ 2291726 h 4149908"/>
              <a:gd name="connsiteX30" fmla="*/ 3083320 w 4218987"/>
              <a:gd name="connsiteY30" fmla="*/ 2289893 h 4149908"/>
              <a:gd name="connsiteX31" fmla="*/ 3083018 w 4218987"/>
              <a:gd name="connsiteY31" fmla="*/ 2290222 h 4149908"/>
              <a:gd name="connsiteX32" fmla="*/ 2744891 w 4218987"/>
              <a:gd name="connsiteY32" fmla="*/ 2203401 h 4149908"/>
              <a:gd name="connsiteX33" fmla="*/ 2538260 w 4218987"/>
              <a:gd name="connsiteY33" fmla="*/ 2324939 h 4149908"/>
              <a:gd name="connsiteX34" fmla="*/ 2299616 w 4218987"/>
              <a:gd name="connsiteY34" fmla="*/ 2106078 h 4149908"/>
              <a:gd name="connsiteX35" fmla="*/ 2313553 w 4218987"/>
              <a:gd name="connsiteY35" fmla="*/ 2100064 h 4149908"/>
              <a:gd name="connsiteX36" fmla="*/ 2487357 w 4218987"/>
              <a:gd name="connsiteY36" fmla="*/ 2145930 h 4149908"/>
              <a:gd name="connsiteX37" fmla="*/ 2660620 w 4218987"/>
              <a:gd name="connsiteY37" fmla="*/ 1974081 h 4149908"/>
              <a:gd name="connsiteX38" fmla="*/ 2247647 w 4218987"/>
              <a:gd name="connsiteY38" fmla="*/ 1865100 h 4149908"/>
              <a:gd name="connsiteX39" fmla="*/ 2110842 w 4218987"/>
              <a:gd name="connsiteY39" fmla="*/ 1932954 h 4149908"/>
              <a:gd name="connsiteX40" fmla="*/ 2055263 w 4218987"/>
              <a:gd name="connsiteY40" fmla="*/ 1881983 h 4149908"/>
              <a:gd name="connsiteX41" fmla="*/ 1934983 w 4218987"/>
              <a:gd name="connsiteY41" fmla="*/ 2013136 h 4149908"/>
              <a:gd name="connsiteX42" fmla="*/ 1094802 w 4218987"/>
              <a:gd name="connsiteY42" fmla="*/ 2355648 h 4149908"/>
              <a:gd name="connsiteX43" fmla="*/ 2274949 w 4218987"/>
              <a:gd name="connsiteY43" fmla="*/ 1077873 h 4149908"/>
              <a:gd name="connsiteX44" fmla="*/ 3845776 w 4218987"/>
              <a:gd name="connsiteY44" fmla="*/ 1366811 h 4149908"/>
              <a:gd name="connsiteX45" fmla="*/ 3464840 w 4218987"/>
              <a:gd name="connsiteY45" fmla="*/ 3291124 h 4149908"/>
              <a:gd name="connsiteX46" fmla="*/ 1459992 w 4218987"/>
              <a:gd name="connsiteY46" fmla="*/ 3818549 h 4149908"/>
              <a:gd name="connsiteX47" fmla="*/ 1457332 w 4218987"/>
              <a:gd name="connsiteY47" fmla="*/ 3814552 h 4149908"/>
              <a:gd name="connsiteX48" fmla="*/ 1094802 w 4218987"/>
              <a:gd name="connsiteY48" fmla="*/ 2355648 h 4149908"/>
              <a:gd name="connsiteX49" fmla="*/ 859948 w 4218987"/>
              <a:gd name="connsiteY49" fmla="*/ 2089851 h 4149908"/>
              <a:gd name="connsiteX50" fmla="*/ 1963134 w 4218987"/>
              <a:gd name="connsiteY50" fmla="*/ 886942 h 4149908"/>
              <a:gd name="connsiteX51" fmla="*/ 2030962 w 4218987"/>
              <a:gd name="connsiteY51" fmla="*/ 884009 h 4149908"/>
              <a:gd name="connsiteX52" fmla="*/ 2172480 w 4218987"/>
              <a:gd name="connsiteY52" fmla="*/ 1013794 h 4149908"/>
              <a:gd name="connsiteX53" fmla="*/ 2175413 w 4218987"/>
              <a:gd name="connsiteY53" fmla="*/ 1081622 h 4149908"/>
              <a:gd name="connsiteX54" fmla="*/ 1072226 w 4218987"/>
              <a:gd name="connsiteY54" fmla="*/ 2284531 h 4149908"/>
              <a:gd name="connsiteX55" fmla="*/ 1004399 w 4218987"/>
              <a:gd name="connsiteY55" fmla="*/ 2287464 h 4149908"/>
              <a:gd name="connsiteX56" fmla="*/ 862881 w 4218987"/>
              <a:gd name="connsiteY56" fmla="*/ 2157678 h 4149908"/>
              <a:gd name="connsiteX57" fmla="*/ 859948 w 4218987"/>
              <a:gd name="connsiteY57" fmla="*/ 2089851 h 4149908"/>
              <a:gd name="connsiteX58" fmla="*/ 617213 w 4218987"/>
              <a:gd name="connsiteY58" fmla="*/ 646571 h 4149908"/>
              <a:gd name="connsiteX59" fmla="*/ 1193554 w 4218987"/>
              <a:gd name="connsiteY59" fmla="*/ 534417 h 4149908"/>
              <a:gd name="connsiteX60" fmla="*/ 1422930 w 4218987"/>
              <a:gd name="connsiteY60" fmla="*/ 2776 h 4149908"/>
              <a:gd name="connsiteX61" fmla="*/ 1885804 w 4218987"/>
              <a:gd name="connsiteY61" fmla="*/ 836542 h 4149908"/>
              <a:gd name="connsiteX62" fmla="*/ 846522 w 4218987"/>
              <a:gd name="connsiteY62" fmla="*/ 1997955 h 4149908"/>
              <a:gd name="connsiteX63" fmla="*/ 127757 w 4218987"/>
              <a:gd name="connsiteY63" fmla="*/ 2026926 h 4149908"/>
              <a:gd name="connsiteX64" fmla="*/ 448206 w 4218987"/>
              <a:gd name="connsiteY64" fmla="*/ 1396270 h 4149908"/>
              <a:gd name="connsiteX65" fmla="*/ 617213 w 4218987"/>
              <a:gd name="connsiteY65" fmla="*/ 646571 h 4149908"/>
              <a:gd name="connsiteX0" fmla="*/ 2726972 w 4218987"/>
              <a:gd name="connsiteY0" fmla="*/ 2558980 h 4210882"/>
              <a:gd name="connsiteX1" fmla="*/ 2785542 w 4218987"/>
              <a:gd name="connsiteY1" fmla="*/ 2520101 h 4210882"/>
              <a:gd name="connsiteX2" fmla="*/ 2903529 w 4218987"/>
              <a:gd name="connsiteY2" fmla="*/ 2554254 h 4210882"/>
              <a:gd name="connsiteX3" fmla="*/ 2958558 w 4218987"/>
              <a:gd name="connsiteY3" fmla="*/ 2741581 h 4210882"/>
              <a:gd name="connsiteX4" fmla="*/ 2951347 w 4218987"/>
              <a:gd name="connsiteY4" fmla="*/ 2764754 h 4210882"/>
              <a:gd name="connsiteX5" fmla="*/ 2726972 w 4218987"/>
              <a:gd name="connsiteY5" fmla="*/ 2558980 h 4210882"/>
              <a:gd name="connsiteX6" fmla="*/ 2187259 w 4218987"/>
              <a:gd name="connsiteY6" fmla="*/ 2305472 h 4210882"/>
              <a:gd name="connsiteX7" fmla="*/ 2388933 w 4218987"/>
              <a:gd name="connsiteY7" fmla="*/ 2490428 h 4210882"/>
              <a:gd name="connsiteX8" fmla="*/ 2386834 w 4218987"/>
              <a:gd name="connsiteY8" fmla="*/ 2490959 h 4210882"/>
              <a:gd name="connsiteX9" fmla="*/ 2230026 w 4218987"/>
              <a:gd name="connsiteY9" fmla="*/ 2445943 h 4210882"/>
              <a:gd name="connsiteX10" fmla="*/ 2228909 w 4218987"/>
              <a:gd name="connsiteY10" fmla="*/ 2447268 h 4210882"/>
              <a:gd name="connsiteX11" fmla="*/ 2187259 w 4218987"/>
              <a:gd name="connsiteY11" fmla="*/ 2305472 h 4210882"/>
              <a:gd name="connsiteX12" fmla="*/ 1934983 w 4218987"/>
              <a:gd name="connsiteY12" fmla="*/ 2074110 h 4210882"/>
              <a:gd name="connsiteX13" fmla="*/ 1993087 w 4218987"/>
              <a:gd name="connsiteY13" fmla="*/ 2127397 h 4210882"/>
              <a:gd name="connsiteX14" fmla="*/ 1941766 w 4218987"/>
              <a:gd name="connsiteY14" fmla="*/ 2234362 h 4210882"/>
              <a:gd name="connsiteX15" fmla="*/ 2068585 w 4218987"/>
              <a:gd name="connsiteY15" fmla="*/ 2637242 h 4210882"/>
              <a:gd name="connsiteX16" fmla="*/ 2416619 w 4218987"/>
              <a:gd name="connsiteY16" fmla="*/ 2739520 h 4210882"/>
              <a:gd name="connsiteX17" fmla="*/ 2589184 w 4218987"/>
              <a:gd name="connsiteY17" fmla="*/ 2674077 h 4210882"/>
              <a:gd name="connsiteX18" fmla="*/ 2819784 w 4218987"/>
              <a:gd name="connsiteY18" fmla="*/ 2885560 h 4210882"/>
              <a:gd name="connsiteX19" fmla="*/ 2627084 w 4218987"/>
              <a:gd name="connsiteY19" fmla="*/ 2834559 h 4210882"/>
              <a:gd name="connsiteX20" fmla="*/ 2434618 w 4218987"/>
              <a:gd name="connsiteY20" fmla="*/ 3025455 h 4210882"/>
              <a:gd name="connsiteX21" fmla="*/ 2893365 w 4218987"/>
              <a:gd name="connsiteY21" fmla="*/ 3146515 h 4210882"/>
              <a:gd name="connsiteX22" fmla="*/ 3032143 w 4218987"/>
              <a:gd name="connsiteY22" fmla="*/ 3080314 h 4210882"/>
              <a:gd name="connsiteX23" fmla="*/ 3090634 w 4218987"/>
              <a:gd name="connsiteY23" fmla="*/ 3133956 h 4210882"/>
              <a:gd name="connsiteX24" fmla="*/ 3210914 w 4218987"/>
              <a:gd name="connsiteY24" fmla="*/ 3002803 h 4210882"/>
              <a:gd name="connsiteX25" fmla="*/ 3156792 w 4218987"/>
              <a:gd name="connsiteY25" fmla="*/ 2953167 h 4210882"/>
              <a:gd name="connsiteX26" fmla="*/ 3222229 w 4218987"/>
              <a:gd name="connsiteY26" fmla="*/ 2804529 h 4210882"/>
              <a:gd name="connsiteX27" fmla="*/ 3089478 w 4218987"/>
              <a:gd name="connsiteY27" fmla="*/ 2357330 h 4210882"/>
              <a:gd name="connsiteX28" fmla="*/ 3090209 w 4218987"/>
              <a:gd name="connsiteY28" fmla="*/ 2356474 h 4210882"/>
              <a:gd name="connsiteX29" fmla="*/ 3085067 w 4218987"/>
              <a:gd name="connsiteY29" fmla="*/ 2352700 h 4210882"/>
              <a:gd name="connsiteX30" fmla="*/ 3083320 w 4218987"/>
              <a:gd name="connsiteY30" fmla="*/ 2350867 h 4210882"/>
              <a:gd name="connsiteX31" fmla="*/ 3083018 w 4218987"/>
              <a:gd name="connsiteY31" fmla="*/ 2351196 h 4210882"/>
              <a:gd name="connsiteX32" fmla="*/ 2744891 w 4218987"/>
              <a:gd name="connsiteY32" fmla="*/ 2264375 h 4210882"/>
              <a:gd name="connsiteX33" fmla="*/ 2538260 w 4218987"/>
              <a:gd name="connsiteY33" fmla="*/ 2385913 h 4210882"/>
              <a:gd name="connsiteX34" fmla="*/ 2299616 w 4218987"/>
              <a:gd name="connsiteY34" fmla="*/ 2167052 h 4210882"/>
              <a:gd name="connsiteX35" fmla="*/ 2313553 w 4218987"/>
              <a:gd name="connsiteY35" fmla="*/ 2161038 h 4210882"/>
              <a:gd name="connsiteX36" fmla="*/ 2487357 w 4218987"/>
              <a:gd name="connsiteY36" fmla="*/ 2206904 h 4210882"/>
              <a:gd name="connsiteX37" fmla="*/ 2660620 w 4218987"/>
              <a:gd name="connsiteY37" fmla="*/ 2035055 h 4210882"/>
              <a:gd name="connsiteX38" fmla="*/ 2247647 w 4218987"/>
              <a:gd name="connsiteY38" fmla="*/ 1926074 h 4210882"/>
              <a:gd name="connsiteX39" fmla="*/ 2110842 w 4218987"/>
              <a:gd name="connsiteY39" fmla="*/ 1993928 h 4210882"/>
              <a:gd name="connsiteX40" fmla="*/ 2055263 w 4218987"/>
              <a:gd name="connsiteY40" fmla="*/ 1942957 h 4210882"/>
              <a:gd name="connsiteX41" fmla="*/ 1934983 w 4218987"/>
              <a:gd name="connsiteY41" fmla="*/ 2074110 h 4210882"/>
              <a:gd name="connsiteX42" fmla="*/ 1094802 w 4218987"/>
              <a:gd name="connsiteY42" fmla="*/ 2416622 h 4210882"/>
              <a:gd name="connsiteX43" fmla="*/ 2274949 w 4218987"/>
              <a:gd name="connsiteY43" fmla="*/ 1138847 h 4210882"/>
              <a:gd name="connsiteX44" fmla="*/ 3845776 w 4218987"/>
              <a:gd name="connsiteY44" fmla="*/ 1427785 h 4210882"/>
              <a:gd name="connsiteX45" fmla="*/ 3464840 w 4218987"/>
              <a:gd name="connsiteY45" fmla="*/ 3352098 h 4210882"/>
              <a:gd name="connsiteX46" fmla="*/ 1459992 w 4218987"/>
              <a:gd name="connsiteY46" fmla="*/ 3879523 h 4210882"/>
              <a:gd name="connsiteX47" fmla="*/ 1457332 w 4218987"/>
              <a:gd name="connsiteY47" fmla="*/ 3875526 h 4210882"/>
              <a:gd name="connsiteX48" fmla="*/ 1094802 w 4218987"/>
              <a:gd name="connsiteY48" fmla="*/ 2416622 h 4210882"/>
              <a:gd name="connsiteX49" fmla="*/ 859948 w 4218987"/>
              <a:gd name="connsiteY49" fmla="*/ 2150825 h 4210882"/>
              <a:gd name="connsiteX50" fmla="*/ 1963134 w 4218987"/>
              <a:gd name="connsiteY50" fmla="*/ 947916 h 4210882"/>
              <a:gd name="connsiteX51" fmla="*/ 2030962 w 4218987"/>
              <a:gd name="connsiteY51" fmla="*/ 944983 h 4210882"/>
              <a:gd name="connsiteX52" fmla="*/ 2172480 w 4218987"/>
              <a:gd name="connsiteY52" fmla="*/ 1074768 h 4210882"/>
              <a:gd name="connsiteX53" fmla="*/ 2175413 w 4218987"/>
              <a:gd name="connsiteY53" fmla="*/ 1142596 h 4210882"/>
              <a:gd name="connsiteX54" fmla="*/ 1072226 w 4218987"/>
              <a:gd name="connsiteY54" fmla="*/ 2345505 h 4210882"/>
              <a:gd name="connsiteX55" fmla="*/ 1004399 w 4218987"/>
              <a:gd name="connsiteY55" fmla="*/ 2348438 h 4210882"/>
              <a:gd name="connsiteX56" fmla="*/ 862881 w 4218987"/>
              <a:gd name="connsiteY56" fmla="*/ 2218652 h 4210882"/>
              <a:gd name="connsiteX57" fmla="*/ 859948 w 4218987"/>
              <a:gd name="connsiteY57" fmla="*/ 2150825 h 4210882"/>
              <a:gd name="connsiteX58" fmla="*/ 617213 w 4218987"/>
              <a:gd name="connsiteY58" fmla="*/ 707545 h 4210882"/>
              <a:gd name="connsiteX59" fmla="*/ 1193554 w 4218987"/>
              <a:gd name="connsiteY59" fmla="*/ 595391 h 4210882"/>
              <a:gd name="connsiteX60" fmla="*/ 1591068 w 4218987"/>
              <a:gd name="connsiteY60" fmla="*/ 2547 h 4210882"/>
              <a:gd name="connsiteX61" fmla="*/ 1885804 w 4218987"/>
              <a:gd name="connsiteY61" fmla="*/ 897516 h 4210882"/>
              <a:gd name="connsiteX62" fmla="*/ 846522 w 4218987"/>
              <a:gd name="connsiteY62" fmla="*/ 2058929 h 4210882"/>
              <a:gd name="connsiteX63" fmla="*/ 127757 w 4218987"/>
              <a:gd name="connsiteY63" fmla="*/ 2087900 h 4210882"/>
              <a:gd name="connsiteX64" fmla="*/ 448206 w 4218987"/>
              <a:gd name="connsiteY64" fmla="*/ 1457244 h 4210882"/>
              <a:gd name="connsiteX65" fmla="*/ 617213 w 4218987"/>
              <a:gd name="connsiteY65" fmla="*/ 707545 h 4210882"/>
              <a:gd name="connsiteX0" fmla="*/ 2726972 w 4218987"/>
              <a:gd name="connsiteY0" fmla="*/ 2566931 h 4218833"/>
              <a:gd name="connsiteX1" fmla="*/ 2785542 w 4218987"/>
              <a:gd name="connsiteY1" fmla="*/ 2528052 h 4218833"/>
              <a:gd name="connsiteX2" fmla="*/ 2903529 w 4218987"/>
              <a:gd name="connsiteY2" fmla="*/ 2562205 h 4218833"/>
              <a:gd name="connsiteX3" fmla="*/ 2958558 w 4218987"/>
              <a:gd name="connsiteY3" fmla="*/ 2749532 h 4218833"/>
              <a:gd name="connsiteX4" fmla="*/ 2951347 w 4218987"/>
              <a:gd name="connsiteY4" fmla="*/ 2772705 h 4218833"/>
              <a:gd name="connsiteX5" fmla="*/ 2726972 w 4218987"/>
              <a:gd name="connsiteY5" fmla="*/ 2566931 h 4218833"/>
              <a:gd name="connsiteX6" fmla="*/ 2187259 w 4218987"/>
              <a:gd name="connsiteY6" fmla="*/ 2313423 h 4218833"/>
              <a:gd name="connsiteX7" fmla="*/ 2388933 w 4218987"/>
              <a:gd name="connsiteY7" fmla="*/ 2498379 h 4218833"/>
              <a:gd name="connsiteX8" fmla="*/ 2386834 w 4218987"/>
              <a:gd name="connsiteY8" fmla="*/ 2498910 h 4218833"/>
              <a:gd name="connsiteX9" fmla="*/ 2230026 w 4218987"/>
              <a:gd name="connsiteY9" fmla="*/ 2453894 h 4218833"/>
              <a:gd name="connsiteX10" fmla="*/ 2228909 w 4218987"/>
              <a:gd name="connsiteY10" fmla="*/ 2455219 h 4218833"/>
              <a:gd name="connsiteX11" fmla="*/ 2187259 w 4218987"/>
              <a:gd name="connsiteY11" fmla="*/ 2313423 h 4218833"/>
              <a:gd name="connsiteX12" fmla="*/ 1934983 w 4218987"/>
              <a:gd name="connsiteY12" fmla="*/ 2082061 h 4218833"/>
              <a:gd name="connsiteX13" fmla="*/ 1993087 w 4218987"/>
              <a:gd name="connsiteY13" fmla="*/ 2135348 h 4218833"/>
              <a:gd name="connsiteX14" fmla="*/ 1941766 w 4218987"/>
              <a:gd name="connsiteY14" fmla="*/ 2242313 h 4218833"/>
              <a:gd name="connsiteX15" fmla="*/ 2068585 w 4218987"/>
              <a:gd name="connsiteY15" fmla="*/ 2645193 h 4218833"/>
              <a:gd name="connsiteX16" fmla="*/ 2416619 w 4218987"/>
              <a:gd name="connsiteY16" fmla="*/ 2747471 h 4218833"/>
              <a:gd name="connsiteX17" fmla="*/ 2589184 w 4218987"/>
              <a:gd name="connsiteY17" fmla="*/ 2682028 h 4218833"/>
              <a:gd name="connsiteX18" fmla="*/ 2819784 w 4218987"/>
              <a:gd name="connsiteY18" fmla="*/ 2893511 h 4218833"/>
              <a:gd name="connsiteX19" fmla="*/ 2627084 w 4218987"/>
              <a:gd name="connsiteY19" fmla="*/ 2842510 h 4218833"/>
              <a:gd name="connsiteX20" fmla="*/ 2434618 w 4218987"/>
              <a:gd name="connsiteY20" fmla="*/ 3033406 h 4218833"/>
              <a:gd name="connsiteX21" fmla="*/ 2893365 w 4218987"/>
              <a:gd name="connsiteY21" fmla="*/ 3154466 h 4218833"/>
              <a:gd name="connsiteX22" fmla="*/ 3032143 w 4218987"/>
              <a:gd name="connsiteY22" fmla="*/ 3088265 h 4218833"/>
              <a:gd name="connsiteX23" fmla="*/ 3090634 w 4218987"/>
              <a:gd name="connsiteY23" fmla="*/ 3141907 h 4218833"/>
              <a:gd name="connsiteX24" fmla="*/ 3210914 w 4218987"/>
              <a:gd name="connsiteY24" fmla="*/ 3010754 h 4218833"/>
              <a:gd name="connsiteX25" fmla="*/ 3156792 w 4218987"/>
              <a:gd name="connsiteY25" fmla="*/ 2961118 h 4218833"/>
              <a:gd name="connsiteX26" fmla="*/ 3222229 w 4218987"/>
              <a:gd name="connsiteY26" fmla="*/ 2812480 h 4218833"/>
              <a:gd name="connsiteX27" fmla="*/ 3089478 w 4218987"/>
              <a:gd name="connsiteY27" fmla="*/ 2365281 h 4218833"/>
              <a:gd name="connsiteX28" fmla="*/ 3090209 w 4218987"/>
              <a:gd name="connsiteY28" fmla="*/ 2364425 h 4218833"/>
              <a:gd name="connsiteX29" fmla="*/ 3085067 w 4218987"/>
              <a:gd name="connsiteY29" fmla="*/ 2360651 h 4218833"/>
              <a:gd name="connsiteX30" fmla="*/ 3083320 w 4218987"/>
              <a:gd name="connsiteY30" fmla="*/ 2358818 h 4218833"/>
              <a:gd name="connsiteX31" fmla="*/ 3083018 w 4218987"/>
              <a:gd name="connsiteY31" fmla="*/ 2359147 h 4218833"/>
              <a:gd name="connsiteX32" fmla="*/ 2744891 w 4218987"/>
              <a:gd name="connsiteY32" fmla="*/ 2272326 h 4218833"/>
              <a:gd name="connsiteX33" fmla="*/ 2538260 w 4218987"/>
              <a:gd name="connsiteY33" fmla="*/ 2393864 h 4218833"/>
              <a:gd name="connsiteX34" fmla="*/ 2299616 w 4218987"/>
              <a:gd name="connsiteY34" fmla="*/ 2175003 h 4218833"/>
              <a:gd name="connsiteX35" fmla="*/ 2313553 w 4218987"/>
              <a:gd name="connsiteY35" fmla="*/ 2168989 h 4218833"/>
              <a:gd name="connsiteX36" fmla="*/ 2487357 w 4218987"/>
              <a:gd name="connsiteY36" fmla="*/ 2214855 h 4218833"/>
              <a:gd name="connsiteX37" fmla="*/ 2660620 w 4218987"/>
              <a:gd name="connsiteY37" fmla="*/ 2043006 h 4218833"/>
              <a:gd name="connsiteX38" fmla="*/ 2247647 w 4218987"/>
              <a:gd name="connsiteY38" fmla="*/ 1934025 h 4218833"/>
              <a:gd name="connsiteX39" fmla="*/ 2110842 w 4218987"/>
              <a:gd name="connsiteY39" fmla="*/ 2001879 h 4218833"/>
              <a:gd name="connsiteX40" fmla="*/ 2055263 w 4218987"/>
              <a:gd name="connsiteY40" fmla="*/ 1950908 h 4218833"/>
              <a:gd name="connsiteX41" fmla="*/ 1934983 w 4218987"/>
              <a:gd name="connsiteY41" fmla="*/ 2082061 h 4218833"/>
              <a:gd name="connsiteX42" fmla="*/ 1094802 w 4218987"/>
              <a:gd name="connsiteY42" fmla="*/ 2424573 h 4218833"/>
              <a:gd name="connsiteX43" fmla="*/ 2274949 w 4218987"/>
              <a:gd name="connsiteY43" fmla="*/ 1146798 h 4218833"/>
              <a:gd name="connsiteX44" fmla="*/ 3845776 w 4218987"/>
              <a:gd name="connsiteY44" fmla="*/ 1435736 h 4218833"/>
              <a:gd name="connsiteX45" fmla="*/ 3464840 w 4218987"/>
              <a:gd name="connsiteY45" fmla="*/ 3360049 h 4218833"/>
              <a:gd name="connsiteX46" fmla="*/ 1459992 w 4218987"/>
              <a:gd name="connsiteY46" fmla="*/ 3887474 h 4218833"/>
              <a:gd name="connsiteX47" fmla="*/ 1457332 w 4218987"/>
              <a:gd name="connsiteY47" fmla="*/ 3883477 h 4218833"/>
              <a:gd name="connsiteX48" fmla="*/ 1094802 w 4218987"/>
              <a:gd name="connsiteY48" fmla="*/ 2424573 h 4218833"/>
              <a:gd name="connsiteX49" fmla="*/ 859948 w 4218987"/>
              <a:gd name="connsiteY49" fmla="*/ 2158776 h 4218833"/>
              <a:gd name="connsiteX50" fmla="*/ 1963134 w 4218987"/>
              <a:gd name="connsiteY50" fmla="*/ 955867 h 4218833"/>
              <a:gd name="connsiteX51" fmla="*/ 2030962 w 4218987"/>
              <a:gd name="connsiteY51" fmla="*/ 952934 h 4218833"/>
              <a:gd name="connsiteX52" fmla="*/ 2172480 w 4218987"/>
              <a:gd name="connsiteY52" fmla="*/ 1082719 h 4218833"/>
              <a:gd name="connsiteX53" fmla="*/ 2175413 w 4218987"/>
              <a:gd name="connsiteY53" fmla="*/ 1150547 h 4218833"/>
              <a:gd name="connsiteX54" fmla="*/ 1072226 w 4218987"/>
              <a:gd name="connsiteY54" fmla="*/ 2353456 h 4218833"/>
              <a:gd name="connsiteX55" fmla="*/ 1004399 w 4218987"/>
              <a:gd name="connsiteY55" fmla="*/ 2356389 h 4218833"/>
              <a:gd name="connsiteX56" fmla="*/ 862881 w 4218987"/>
              <a:gd name="connsiteY56" fmla="*/ 2226603 h 4218833"/>
              <a:gd name="connsiteX57" fmla="*/ 859948 w 4218987"/>
              <a:gd name="connsiteY57" fmla="*/ 2158776 h 4218833"/>
              <a:gd name="connsiteX58" fmla="*/ 617213 w 4218987"/>
              <a:gd name="connsiteY58" fmla="*/ 715496 h 4218833"/>
              <a:gd name="connsiteX59" fmla="*/ 1193554 w 4218987"/>
              <a:gd name="connsiteY59" fmla="*/ 603342 h 4218833"/>
              <a:gd name="connsiteX60" fmla="*/ 1591068 w 4218987"/>
              <a:gd name="connsiteY60" fmla="*/ 10498 h 4218833"/>
              <a:gd name="connsiteX61" fmla="*/ 1885804 w 4218987"/>
              <a:gd name="connsiteY61" fmla="*/ 905467 h 4218833"/>
              <a:gd name="connsiteX62" fmla="*/ 846522 w 4218987"/>
              <a:gd name="connsiteY62" fmla="*/ 2066880 h 4218833"/>
              <a:gd name="connsiteX63" fmla="*/ 127757 w 4218987"/>
              <a:gd name="connsiteY63" fmla="*/ 2095851 h 4218833"/>
              <a:gd name="connsiteX64" fmla="*/ 448206 w 4218987"/>
              <a:gd name="connsiteY64" fmla="*/ 1465195 h 4218833"/>
              <a:gd name="connsiteX65" fmla="*/ 617213 w 4218987"/>
              <a:gd name="connsiteY65" fmla="*/ 715496 h 4218833"/>
              <a:gd name="connsiteX0" fmla="*/ 2726972 w 4218987"/>
              <a:gd name="connsiteY0" fmla="*/ 2560838 h 4212740"/>
              <a:gd name="connsiteX1" fmla="*/ 2785542 w 4218987"/>
              <a:gd name="connsiteY1" fmla="*/ 2521959 h 4212740"/>
              <a:gd name="connsiteX2" fmla="*/ 2903529 w 4218987"/>
              <a:gd name="connsiteY2" fmla="*/ 2556112 h 4212740"/>
              <a:gd name="connsiteX3" fmla="*/ 2958558 w 4218987"/>
              <a:gd name="connsiteY3" fmla="*/ 2743439 h 4212740"/>
              <a:gd name="connsiteX4" fmla="*/ 2951347 w 4218987"/>
              <a:gd name="connsiteY4" fmla="*/ 2766612 h 4212740"/>
              <a:gd name="connsiteX5" fmla="*/ 2726972 w 4218987"/>
              <a:gd name="connsiteY5" fmla="*/ 2560838 h 4212740"/>
              <a:gd name="connsiteX6" fmla="*/ 2187259 w 4218987"/>
              <a:gd name="connsiteY6" fmla="*/ 2307330 h 4212740"/>
              <a:gd name="connsiteX7" fmla="*/ 2388933 w 4218987"/>
              <a:gd name="connsiteY7" fmla="*/ 2492286 h 4212740"/>
              <a:gd name="connsiteX8" fmla="*/ 2386834 w 4218987"/>
              <a:gd name="connsiteY8" fmla="*/ 2492817 h 4212740"/>
              <a:gd name="connsiteX9" fmla="*/ 2230026 w 4218987"/>
              <a:gd name="connsiteY9" fmla="*/ 2447801 h 4212740"/>
              <a:gd name="connsiteX10" fmla="*/ 2228909 w 4218987"/>
              <a:gd name="connsiteY10" fmla="*/ 2449126 h 4212740"/>
              <a:gd name="connsiteX11" fmla="*/ 2187259 w 4218987"/>
              <a:gd name="connsiteY11" fmla="*/ 2307330 h 4212740"/>
              <a:gd name="connsiteX12" fmla="*/ 1934983 w 4218987"/>
              <a:gd name="connsiteY12" fmla="*/ 2075968 h 4212740"/>
              <a:gd name="connsiteX13" fmla="*/ 1993087 w 4218987"/>
              <a:gd name="connsiteY13" fmla="*/ 2129255 h 4212740"/>
              <a:gd name="connsiteX14" fmla="*/ 1941766 w 4218987"/>
              <a:gd name="connsiteY14" fmla="*/ 2236220 h 4212740"/>
              <a:gd name="connsiteX15" fmla="*/ 2068585 w 4218987"/>
              <a:gd name="connsiteY15" fmla="*/ 2639100 h 4212740"/>
              <a:gd name="connsiteX16" fmla="*/ 2416619 w 4218987"/>
              <a:gd name="connsiteY16" fmla="*/ 2741378 h 4212740"/>
              <a:gd name="connsiteX17" fmla="*/ 2589184 w 4218987"/>
              <a:gd name="connsiteY17" fmla="*/ 2675935 h 4212740"/>
              <a:gd name="connsiteX18" fmla="*/ 2819784 w 4218987"/>
              <a:gd name="connsiteY18" fmla="*/ 2887418 h 4212740"/>
              <a:gd name="connsiteX19" fmla="*/ 2627084 w 4218987"/>
              <a:gd name="connsiteY19" fmla="*/ 2836417 h 4212740"/>
              <a:gd name="connsiteX20" fmla="*/ 2434618 w 4218987"/>
              <a:gd name="connsiteY20" fmla="*/ 3027313 h 4212740"/>
              <a:gd name="connsiteX21" fmla="*/ 2893365 w 4218987"/>
              <a:gd name="connsiteY21" fmla="*/ 3148373 h 4212740"/>
              <a:gd name="connsiteX22" fmla="*/ 3032143 w 4218987"/>
              <a:gd name="connsiteY22" fmla="*/ 3082172 h 4212740"/>
              <a:gd name="connsiteX23" fmla="*/ 3090634 w 4218987"/>
              <a:gd name="connsiteY23" fmla="*/ 3135814 h 4212740"/>
              <a:gd name="connsiteX24" fmla="*/ 3210914 w 4218987"/>
              <a:gd name="connsiteY24" fmla="*/ 3004661 h 4212740"/>
              <a:gd name="connsiteX25" fmla="*/ 3156792 w 4218987"/>
              <a:gd name="connsiteY25" fmla="*/ 2955025 h 4212740"/>
              <a:gd name="connsiteX26" fmla="*/ 3222229 w 4218987"/>
              <a:gd name="connsiteY26" fmla="*/ 2806387 h 4212740"/>
              <a:gd name="connsiteX27" fmla="*/ 3089478 w 4218987"/>
              <a:gd name="connsiteY27" fmla="*/ 2359188 h 4212740"/>
              <a:gd name="connsiteX28" fmla="*/ 3090209 w 4218987"/>
              <a:gd name="connsiteY28" fmla="*/ 2358332 h 4212740"/>
              <a:gd name="connsiteX29" fmla="*/ 3085067 w 4218987"/>
              <a:gd name="connsiteY29" fmla="*/ 2354558 h 4212740"/>
              <a:gd name="connsiteX30" fmla="*/ 3083320 w 4218987"/>
              <a:gd name="connsiteY30" fmla="*/ 2352725 h 4212740"/>
              <a:gd name="connsiteX31" fmla="*/ 3083018 w 4218987"/>
              <a:gd name="connsiteY31" fmla="*/ 2353054 h 4212740"/>
              <a:gd name="connsiteX32" fmla="*/ 2744891 w 4218987"/>
              <a:gd name="connsiteY32" fmla="*/ 2266233 h 4212740"/>
              <a:gd name="connsiteX33" fmla="*/ 2538260 w 4218987"/>
              <a:gd name="connsiteY33" fmla="*/ 2387771 h 4212740"/>
              <a:gd name="connsiteX34" fmla="*/ 2299616 w 4218987"/>
              <a:gd name="connsiteY34" fmla="*/ 2168910 h 4212740"/>
              <a:gd name="connsiteX35" fmla="*/ 2313553 w 4218987"/>
              <a:gd name="connsiteY35" fmla="*/ 2162896 h 4212740"/>
              <a:gd name="connsiteX36" fmla="*/ 2487357 w 4218987"/>
              <a:gd name="connsiteY36" fmla="*/ 2208762 h 4212740"/>
              <a:gd name="connsiteX37" fmla="*/ 2660620 w 4218987"/>
              <a:gd name="connsiteY37" fmla="*/ 2036913 h 4212740"/>
              <a:gd name="connsiteX38" fmla="*/ 2247647 w 4218987"/>
              <a:gd name="connsiteY38" fmla="*/ 1927932 h 4212740"/>
              <a:gd name="connsiteX39" fmla="*/ 2110842 w 4218987"/>
              <a:gd name="connsiteY39" fmla="*/ 1995786 h 4212740"/>
              <a:gd name="connsiteX40" fmla="*/ 2055263 w 4218987"/>
              <a:gd name="connsiteY40" fmla="*/ 1944815 h 4212740"/>
              <a:gd name="connsiteX41" fmla="*/ 1934983 w 4218987"/>
              <a:gd name="connsiteY41" fmla="*/ 2075968 h 4212740"/>
              <a:gd name="connsiteX42" fmla="*/ 1094802 w 4218987"/>
              <a:gd name="connsiteY42" fmla="*/ 2418480 h 4212740"/>
              <a:gd name="connsiteX43" fmla="*/ 2274949 w 4218987"/>
              <a:gd name="connsiteY43" fmla="*/ 1140705 h 4212740"/>
              <a:gd name="connsiteX44" fmla="*/ 3845776 w 4218987"/>
              <a:gd name="connsiteY44" fmla="*/ 1429643 h 4212740"/>
              <a:gd name="connsiteX45" fmla="*/ 3464840 w 4218987"/>
              <a:gd name="connsiteY45" fmla="*/ 3353956 h 4212740"/>
              <a:gd name="connsiteX46" fmla="*/ 1459992 w 4218987"/>
              <a:gd name="connsiteY46" fmla="*/ 3881381 h 4212740"/>
              <a:gd name="connsiteX47" fmla="*/ 1457332 w 4218987"/>
              <a:gd name="connsiteY47" fmla="*/ 3877384 h 4212740"/>
              <a:gd name="connsiteX48" fmla="*/ 1094802 w 4218987"/>
              <a:gd name="connsiteY48" fmla="*/ 2418480 h 4212740"/>
              <a:gd name="connsiteX49" fmla="*/ 859948 w 4218987"/>
              <a:gd name="connsiteY49" fmla="*/ 2152683 h 4212740"/>
              <a:gd name="connsiteX50" fmla="*/ 1963134 w 4218987"/>
              <a:gd name="connsiteY50" fmla="*/ 949774 h 4212740"/>
              <a:gd name="connsiteX51" fmla="*/ 2030962 w 4218987"/>
              <a:gd name="connsiteY51" fmla="*/ 946841 h 4212740"/>
              <a:gd name="connsiteX52" fmla="*/ 2172480 w 4218987"/>
              <a:gd name="connsiteY52" fmla="*/ 1076626 h 4212740"/>
              <a:gd name="connsiteX53" fmla="*/ 2175413 w 4218987"/>
              <a:gd name="connsiteY53" fmla="*/ 1144454 h 4212740"/>
              <a:gd name="connsiteX54" fmla="*/ 1072226 w 4218987"/>
              <a:gd name="connsiteY54" fmla="*/ 2347363 h 4212740"/>
              <a:gd name="connsiteX55" fmla="*/ 1004399 w 4218987"/>
              <a:gd name="connsiteY55" fmla="*/ 2350296 h 4212740"/>
              <a:gd name="connsiteX56" fmla="*/ 862881 w 4218987"/>
              <a:gd name="connsiteY56" fmla="*/ 2220510 h 4212740"/>
              <a:gd name="connsiteX57" fmla="*/ 859948 w 4218987"/>
              <a:gd name="connsiteY57" fmla="*/ 2152683 h 4212740"/>
              <a:gd name="connsiteX58" fmla="*/ 617213 w 4218987"/>
              <a:gd name="connsiteY58" fmla="*/ 709403 h 4212740"/>
              <a:gd name="connsiteX59" fmla="*/ 1193554 w 4218987"/>
              <a:gd name="connsiteY59" fmla="*/ 597249 h 4212740"/>
              <a:gd name="connsiteX60" fmla="*/ 1591068 w 4218987"/>
              <a:gd name="connsiteY60" fmla="*/ 4405 h 4212740"/>
              <a:gd name="connsiteX61" fmla="*/ 1885804 w 4218987"/>
              <a:gd name="connsiteY61" fmla="*/ 899374 h 4212740"/>
              <a:gd name="connsiteX62" fmla="*/ 846522 w 4218987"/>
              <a:gd name="connsiteY62" fmla="*/ 2060787 h 4212740"/>
              <a:gd name="connsiteX63" fmla="*/ 127757 w 4218987"/>
              <a:gd name="connsiteY63" fmla="*/ 2089758 h 4212740"/>
              <a:gd name="connsiteX64" fmla="*/ 448206 w 4218987"/>
              <a:gd name="connsiteY64" fmla="*/ 1459102 h 4212740"/>
              <a:gd name="connsiteX65" fmla="*/ 617213 w 4218987"/>
              <a:gd name="connsiteY65" fmla="*/ 709403 h 4212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18987" h="4212740">
                <a:moveTo>
                  <a:pt x="2726972" y="2560838"/>
                </a:moveTo>
                <a:cubicBezTo>
                  <a:pt x="2742919" y="2545669"/>
                  <a:pt x="2761036" y="2532131"/>
                  <a:pt x="2785542" y="2521959"/>
                </a:cubicBezTo>
                <a:cubicBezTo>
                  <a:pt x="2842367" y="2511454"/>
                  <a:pt x="2866050" y="2521010"/>
                  <a:pt x="2903529" y="2556112"/>
                </a:cubicBezTo>
                <a:cubicBezTo>
                  <a:pt x="2953803" y="2604223"/>
                  <a:pt x="2974773" y="2675518"/>
                  <a:pt x="2958558" y="2743439"/>
                </a:cubicBezTo>
                <a:cubicBezTo>
                  <a:pt x="2956662" y="2751378"/>
                  <a:pt x="2954293" y="2759129"/>
                  <a:pt x="2951347" y="2766612"/>
                </a:cubicBezTo>
                <a:lnTo>
                  <a:pt x="2726972" y="2560838"/>
                </a:lnTo>
                <a:close/>
                <a:moveTo>
                  <a:pt x="2187259" y="2307330"/>
                </a:moveTo>
                <a:lnTo>
                  <a:pt x="2388933" y="2492286"/>
                </a:lnTo>
                <a:lnTo>
                  <a:pt x="2386834" y="2492817"/>
                </a:lnTo>
                <a:cubicBezTo>
                  <a:pt x="2324502" y="2508724"/>
                  <a:pt x="2271072" y="2488504"/>
                  <a:pt x="2230026" y="2447801"/>
                </a:cubicBezTo>
                <a:lnTo>
                  <a:pt x="2228909" y="2449126"/>
                </a:lnTo>
                <a:cubicBezTo>
                  <a:pt x="2193714" y="2410899"/>
                  <a:pt x="2178315" y="2358663"/>
                  <a:pt x="2187259" y="2307330"/>
                </a:cubicBezTo>
                <a:close/>
                <a:moveTo>
                  <a:pt x="1934983" y="2075968"/>
                </a:moveTo>
                <a:lnTo>
                  <a:pt x="1993087" y="2129255"/>
                </a:lnTo>
                <a:cubicBezTo>
                  <a:pt x="1974652" y="2162240"/>
                  <a:pt x="1950785" y="2198446"/>
                  <a:pt x="1941766" y="2236220"/>
                </a:cubicBezTo>
                <a:cubicBezTo>
                  <a:pt x="1904674" y="2387735"/>
                  <a:pt x="1931447" y="2512849"/>
                  <a:pt x="2068585" y="2639100"/>
                </a:cubicBezTo>
                <a:cubicBezTo>
                  <a:pt x="2164747" y="2720768"/>
                  <a:pt x="2290975" y="2757863"/>
                  <a:pt x="2416619" y="2741378"/>
                </a:cubicBezTo>
                <a:cubicBezTo>
                  <a:pt x="2479450" y="2733135"/>
                  <a:pt x="2537492" y="2710222"/>
                  <a:pt x="2589184" y="2675935"/>
                </a:cubicBezTo>
                <a:lnTo>
                  <a:pt x="2819784" y="2887418"/>
                </a:lnTo>
                <a:cubicBezTo>
                  <a:pt x="2751065" y="2906608"/>
                  <a:pt x="2677341" y="2887088"/>
                  <a:pt x="2627084" y="2836417"/>
                </a:cubicBezTo>
                <a:lnTo>
                  <a:pt x="2434618" y="3027313"/>
                </a:lnTo>
                <a:cubicBezTo>
                  <a:pt x="2554238" y="3147918"/>
                  <a:pt x="2729811" y="3194250"/>
                  <a:pt x="2893365" y="3148373"/>
                </a:cubicBezTo>
                <a:cubicBezTo>
                  <a:pt x="2943893" y="3134200"/>
                  <a:pt x="2990823" y="3111914"/>
                  <a:pt x="3032143" y="3082172"/>
                </a:cubicBezTo>
                <a:lnTo>
                  <a:pt x="3090634" y="3135814"/>
                </a:lnTo>
                <a:lnTo>
                  <a:pt x="3210914" y="3004661"/>
                </a:lnTo>
                <a:lnTo>
                  <a:pt x="3156792" y="2955025"/>
                </a:lnTo>
                <a:cubicBezTo>
                  <a:pt x="3187233" y="2910677"/>
                  <a:pt x="3209343" y="2860364"/>
                  <a:pt x="3222229" y="2806387"/>
                </a:cubicBezTo>
                <a:cubicBezTo>
                  <a:pt x="3260983" y="2644060"/>
                  <a:pt x="3210346" y="2473619"/>
                  <a:pt x="3089478" y="2359188"/>
                </a:cubicBezTo>
                <a:lnTo>
                  <a:pt x="3090209" y="2358332"/>
                </a:lnTo>
                <a:cubicBezTo>
                  <a:pt x="3088590" y="2356959"/>
                  <a:pt x="3086958" y="2355602"/>
                  <a:pt x="3085067" y="2354558"/>
                </a:cubicBezTo>
                <a:lnTo>
                  <a:pt x="3083320" y="2352725"/>
                </a:lnTo>
                <a:lnTo>
                  <a:pt x="3083018" y="2353054"/>
                </a:lnTo>
                <a:cubicBezTo>
                  <a:pt x="2988175" y="2276339"/>
                  <a:pt x="2860427" y="2234599"/>
                  <a:pt x="2744891" y="2266233"/>
                </a:cubicBezTo>
                <a:cubicBezTo>
                  <a:pt x="2669329" y="2286922"/>
                  <a:pt x="2604815" y="2324138"/>
                  <a:pt x="2538260" y="2387771"/>
                </a:cubicBezTo>
                <a:lnTo>
                  <a:pt x="2299616" y="2168910"/>
                </a:lnTo>
                <a:lnTo>
                  <a:pt x="2313553" y="2162896"/>
                </a:lnTo>
                <a:cubicBezTo>
                  <a:pt x="2375518" y="2145515"/>
                  <a:pt x="2442037" y="2163069"/>
                  <a:pt x="2487357" y="2208762"/>
                </a:cubicBezTo>
                <a:lnTo>
                  <a:pt x="2660620" y="2036913"/>
                </a:lnTo>
                <a:cubicBezTo>
                  <a:pt x="2552935" y="1928342"/>
                  <a:pt x="2394881" y="1886633"/>
                  <a:pt x="2247647" y="1927932"/>
                </a:cubicBezTo>
                <a:cubicBezTo>
                  <a:pt x="2197362" y="1942037"/>
                  <a:pt x="2151035" y="1965068"/>
                  <a:pt x="2110842" y="1995786"/>
                </a:cubicBezTo>
                <a:lnTo>
                  <a:pt x="2055263" y="1944815"/>
                </a:lnTo>
                <a:lnTo>
                  <a:pt x="1934983" y="2075968"/>
                </a:lnTo>
                <a:close/>
                <a:moveTo>
                  <a:pt x="1094802" y="2418480"/>
                </a:moveTo>
                <a:lnTo>
                  <a:pt x="2274949" y="1140705"/>
                </a:lnTo>
                <a:cubicBezTo>
                  <a:pt x="3066920" y="1107715"/>
                  <a:pt x="3506098" y="1181630"/>
                  <a:pt x="3845776" y="1429643"/>
                </a:cubicBezTo>
                <a:cubicBezTo>
                  <a:pt x="4361123" y="1802856"/>
                  <a:pt x="4436743" y="2218686"/>
                  <a:pt x="3464840" y="3353956"/>
                </a:cubicBezTo>
                <a:cubicBezTo>
                  <a:pt x="2372477" y="4481621"/>
                  <a:pt x="1885659" y="4318774"/>
                  <a:pt x="1459992" y="3881381"/>
                </a:cubicBezTo>
                <a:lnTo>
                  <a:pt x="1457332" y="3877384"/>
                </a:lnTo>
                <a:cubicBezTo>
                  <a:pt x="1174687" y="3560083"/>
                  <a:pt x="1093021" y="3193236"/>
                  <a:pt x="1094802" y="2418480"/>
                </a:cubicBezTo>
                <a:close/>
                <a:moveTo>
                  <a:pt x="859948" y="2152683"/>
                </a:moveTo>
                <a:lnTo>
                  <a:pt x="1963134" y="949774"/>
                </a:lnTo>
                <a:cubicBezTo>
                  <a:pt x="1981055" y="930234"/>
                  <a:pt x="2011422" y="928920"/>
                  <a:pt x="2030962" y="946841"/>
                </a:cubicBezTo>
                <a:lnTo>
                  <a:pt x="2172480" y="1076626"/>
                </a:lnTo>
                <a:cubicBezTo>
                  <a:pt x="2192020" y="1094546"/>
                  <a:pt x="2193333" y="1124914"/>
                  <a:pt x="2175413" y="1144454"/>
                </a:cubicBezTo>
                <a:lnTo>
                  <a:pt x="1072226" y="2347363"/>
                </a:lnTo>
                <a:cubicBezTo>
                  <a:pt x="1054306" y="2366903"/>
                  <a:pt x="1023939" y="2368216"/>
                  <a:pt x="1004399" y="2350296"/>
                </a:cubicBezTo>
                <a:lnTo>
                  <a:pt x="862881" y="2220510"/>
                </a:lnTo>
                <a:cubicBezTo>
                  <a:pt x="843341" y="2202590"/>
                  <a:pt x="842028" y="2172223"/>
                  <a:pt x="859948" y="2152683"/>
                </a:cubicBezTo>
                <a:close/>
                <a:moveTo>
                  <a:pt x="617213" y="709403"/>
                </a:moveTo>
                <a:cubicBezTo>
                  <a:pt x="867493" y="482409"/>
                  <a:pt x="905041" y="540987"/>
                  <a:pt x="1193554" y="597249"/>
                </a:cubicBezTo>
                <a:cubicBezTo>
                  <a:pt x="1611640" y="667547"/>
                  <a:pt x="1434098" y="64942"/>
                  <a:pt x="1591068" y="4405"/>
                </a:cubicBezTo>
                <a:cubicBezTo>
                  <a:pt x="1728507" y="-48600"/>
                  <a:pt x="2045888" y="384303"/>
                  <a:pt x="1885804" y="899374"/>
                </a:cubicBezTo>
                <a:cubicBezTo>
                  <a:pt x="1524682" y="1293140"/>
                  <a:pt x="1207644" y="1667021"/>
                  <a:pt x="846522" y="2060787"/>
                </a:cubicBezTo>
                <a:cubicBezTo>
                  <a:pt x="455578" y="2242802"/>
                  <a:pt x="293609" y="2203716"/>
                  <a:pt x="127757" y="2089758"/>
                </a:cubicBezTo>
                <a:cubicBezTo>
                  <a:pt x="-38095" y="1975800"/>
                  <a:pt x="-136790" y="1614018"/>
                  <a:pt x="448206" y="1459102"/>
                </a:cubicBezTo>
                <a:cubicBezTo>
                  <a:pt x="669775" y="1417745"/>
                  <a:pt x="251827" y="1252233"/>
                  <a:pt x="617213" y="70940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203D401-AFE9-4FEC-8EEB-426577034E65}"/>
              </a:ext>
            </a:extLst>
          </p:cNvPr>
          <p:cNvGrpSpPr/>
          <p:nvPr/>
        </p:nvGrpSpPr>
        <p:grpSpPr>
          <a:xfrm>
            <a:off x="8351677" y="2580447"/>
            <a:ext cx="3317809" cy="1074993"/>
            <a:chOff x="2079598" y="4257726"/>
            <a:chExt cx="2262901" cy="1074993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1F73490-477A-4A59-854E-C067E4C6ADB9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05A0E0-0C39-4843-8E03-E53D361748D8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5D1F5B7-3CD3-4233-BA4A-41541191EC74}"/>
              </a:ext>
            </a:extLst>
          </p:cNvPr>
          <p:cNvSpPr txBox="1"/>
          <p:nvPr/>
        </p:nvSpPr>
        <p:spPr>
          <a:xfrm>
            <a:off x="8351677" y="1613090"/>
            <a:ext cx="1300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60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7228D9-4339-4749-B2DB-33199B4DC8B5}"/>
              </a:ext>
            </a:extLst>
          </p:cNvPr>
          <p:cNvGrpSpPr/>
          <p:nvPr/>
        </p:nvGrpSpPr>
        <p:grpSpPr>
          <a:xfrm>
            <a:off x="3855931" y="2204864"/>
            <a:ext cx="4459394" cy="3709346"/>
            <a:chOff x="3279257" y="1018149"/>
            <a:chExt cx="5397487" cy="4489656"/>
          </a:xfrm>
        </p:grpSpPr>
        <p:sp>
          <p:nvSpPr>
            <p:cNvPr id="4" name="Isosceles Triangle 4">
              <a:extLst>
                <a:ext uri="{FF2B5EF4-FFF2-40B4-BE49-F238E27FC236}">
                  <a16:creationId xmlns:a16="http://schemas.microsoft.com/office/drawing/2014/main" id="{8AF5807C-8F11-4300-8539-C2B41C66AADE}"/>
                </a:ext>
              </a:extLst>
            </p:cNvPr>
            <p:cNvSpPr/>
            <p:nvPr/>
          </p:nvSpPr>
          <p:spPr>
            <a:xfrm>
              <a:off x="5167113" y="1018149"/>
              <a:ext cx="1670586" cy="144016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Isosceles Triangle 6">
              <a:extLst>
                <a:ext uri="{FF2B5EF4-FFF2-40B4-BE49-F238E27FC236}">
                  <a16:creationId xmlns:a16="http://schemas.microsoft.com/office/drawing/2014/main" id="{5BEBDD6B-A673-4AF2-8674-2351430B0392}"/>
                </a:ext>
              </a:extLst>
            </p:cNvPr>
            <p:cNvSpPr/>
            <p:nvPr/>
          </p:nvSpPr>
          <p:spPr>
            <a:xfrm rot="10800000">
              <a:off x="5159913" y="2533532"/>
              <a:ext cx="1670586" cy="144016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7">
              <a:extLst>
                <a:ext uri="{FF2B5EF4-FFF2-40B4-BE49-F238E27FC236}">
                  <a16:creationId xmlns:a16="http://schemas.microsoft.com/office/drawing/2014/main" id="{B3726007-A19C-4E47-AC55-E80E26397BE8}"/>
                </a:ext>
              </a:extLst>
            </p:cNvPr>
            <p:cNvSpPr/>
            <p:nvPr/>
          </p:nvSpPr>
          <p:spPr>
            <a:xfrm>
              <a:off x="6069766" y="2556588"/>
              <a:ext cx="1670586" cy="144016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8">
              <a:extLst>
                <a:ext uri="{FF2B5EF4-FFF2-40B4-BE49-F238E27FC236}">
                  <a16:creationId xmlns:a16="http://schemas.microsoft.com/office/drawing/2014/main" id="{98A76753-4783-4CE4-ABD2-C471A6AAD624}"/>
                </a:ext>
              </a:extLst>
            </p:cNvPr>
            <p:cNvSpPr/>
            <p:nvPr/>
          </p:nvSpPr>
          <p:spPr>
            <a:xfrm>
              <a:off x="4250060" y="2556589"/>
              <a:ext cx="1670586" cy="144016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apezoid 10">
              <a:extLst>
                <a:ext uri="{FF2B5EF4-FFF2-40B4-BE49-F238E27FC236}">
                  <a16:creationId xmlns:a16="http://schemas.microsoft.com/office/drawing/2014/main" id="{E129771C-44B1-4A01-8049-E08C34563C5B}"/>
                </a:ext>
              </a:extLst>
            </p:cNvPr>
            <p:cNvSpPr/>
            <p:nvPr/>
          </p:nvSpPr>
          <p:spPr>
            <a:xfrm>
              <a:off x="3279257" y="4067645"/>
              <a:ext cx="5397487" cy="1440160"/>
            </a:xfrm>
            <a:prstGeom prst="trapezoid">
              <a:avLst>
                <a:gd name="adj" fmla="val 6090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" name="Straight Connector 16">
            <a:extLst>
              <a:ext uri="{FF2B5EF4-FFF2-40B4-BE49-F238E27FC236}">
                <a16:creationId xmlns:a16="http://schemas.microsoft.com/office/drawing/2014/main" id="{295489AA-3D97-427D-8EEE-917B3AA344B0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105792" y="2185941"/>
            <a:ext cx="5147452" cy="18923"/>
          </a:xfrm>
          <a:prstGeom prst="line">
            <a:avLst/>
          </a:prstGeom>
          <a:ln w="254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9">
            <a:extLst>
              <a:ext uri="{FF2B5EF4-FFF2-40B4-BE49-F238E27FC236}">
                <a16:creationId xmlns:a16="http://schemas.microsoft.com/office/drawing/2014/main" id="{8091A3C4-B4FB-4503-B315-73D459BF7B72}"/>
              </a:ext>
            </a:extLst>
          </p:cNvPr>
          <p:cNvCxnSpPr>
            <a:cxnSpLocks/>
          </p:cNvCxnSpPr>
          <p:nvPr/>
        </p:nvCxnSpPr>
        <p:spPr>
          <a:xfrm flipV="1">
            <a:off x="6851562" y="3470190"/>
            <a:ext cx="4388586" cy="5730"/>
          </a:xfrm>
          <a:prstGeom prst="line">
            <a:avLst/>
          </a:prstGeom>
          <a:ln w="25400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1">
            <a:extLst>
              <a:ext uri="{FF2B5EF4-FFF2-40B4-BE49-F238E27FC236}">
                <a16:creationId xmlns:a16="http://schemas.microsoft.com/office/drawing/2014/main" id="{3D3F748C-63EA-419B-947B-3742AF8DD7C8}"/>
              </a:ext>
            </a:extLst>
          </p:cNvPr>
          <p:cNvCxnSpPr>
            <a:cxnSpLocks/>
          </p:cNvCxnSpPr>
          <p:nvPr/>
        </p:nvCxnSpPr>
        <p:spPr>
          <a:xfrm flipV="1">
            <a:off x="7591426" y="4724352"/>
            <a:ext cx="3661818" cy="9574"/>
          </a:xfrm>
          <a:prstGeom prst="line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42">
            <a:extLst>
              <a:ext uri="{FF2B5EF4-FFF2-40B4-BE49-F238E27FC236}">
                <a16:creationId xmlns:a16="http://schemas.microsoft.com/office/drawing/2014/main" id="{6DEFA0C7-6727-4704-8FF6-53E1B09A283E}"/>
              </a:ext>
            </a:extLst>
          </p:cNvPr>
          <p:cNvGrpSpPr/>
          <p:nvPr/>
        </p:nvGrpSpPr>
        <p:grpSpPr>
          <a:xfrm>
            <a:off x="8507155" y="2305447"/>
            <a:ext cx="2606745" cy="766247"/>
            <a:chOff x="6328767" y="2305447"/>
            <a:chExt cx="2345404" cy="76624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4315A6-7DF0-4E43-9845-6C61115F5F7C}"/>
                </a:ext>
              </a:extLst>
            </p:cNvPr>
            <p:cNvSpPr txBox="1"/>
            <p:nvPr/>
          </p:nvSpPr>
          <p:spPr>
            <a:xfrm>
              <a:off x="6717031" y="2517696"/>
              <a:ext cx="1945357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42F47D7-7B54-48E6-B93E-1351AC721265}"/>
                </a:ext>
              </a:extLst>
            </p:cNvPr>
            <p:cNvSpPr txBox="1"/>
            <p:nvPr/>
          </p:nvSpPr>
          <p:spPr>
            <a:xfrm>
              <a:off x="6328767" y="2305447"/>
              <a:ext cx="23454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</a:rPr>
                <a:t>VISION</a:t>
              </a:r>
            </a:p>
          </p:txBody>
        </p:sp>
      </p:grpSp>
      <p:grpSp>
        <p:nvGrpSpPr>
          <p:cNvPr id="15" name="Group 43">
            <a:extLst>
              <a:ext uri="{FF2B5EF4-FFF2-40B4-BE49-F238E27FC236}">
                <a16:creationId xmlns:a16="http://schemas.microsoft.com/office/drawing/2014/main" id="{9212F2A0-79B9-4E5D-8B2F-8725B3ABAF37}"/>
              </a:ext>
            </a:extLst>
          </p:cNvPr>
          <p:cNvGrpSpPr/>
          <p:nvPr/>
        </p:nvGrpSpPr>
        <p:grpSpPr>
          <a:xfrm>
            <a:off x="8509440" y="3582541"/>
            <a:ext cx="2606745" cy="766247"/>
            <a:chOff x="6331052" y="3582541"/>
            <a:chExt cx="2345404" cy="76624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24943A-C539-48BB-9338-0D938EAE9A99}"/>
                </a:ext>
              </a:extLst>
            </p:cNvPr>
            <p:cNvSpPr txBox="1"/>
            <p:nvPr/>
          </p:nvSpPr>
          <p:spPr>
            <a:xfrm>
              <a:off x="6719316" y="3794790"/>
              <a:ext cx="1945357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5CD1C98-19EA-4D8C-9DAE-0CFEBD2962FB}"/>
                </a:ext>
              </a:extLst>
            </p:cNvPr>
            <p:cNvSpPr txBox="1"/>
            <p:nvPr/>
          </p:nvSpPr>
          <p:spPr>
            <a:xfrm>
              <a:off x="6331052" y="3582541"/>
              <a:ext cx="23454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</a:rPr>
                <a:t>VALUES</a:t>
              </a:r>
            </a:p>
          </p:txBody>
        </p:sp>
      </p:grpSp>
      <p:grpSp>
        <p:nvGrpSpPr>
          <p:cNvPr id="18" name="Group 44">
            <a:extLst>
              <a:ext uri="{FF2B5EF4-FFF2-40B4-BE49-F238E27FC236}">
                <a16:creationId xmlns:a16="http://schemas.microsoft.com/office/drawing/2014/main" id="{49CAA130-A5A1-4751-B796-2DC75840F5AC}"/>
              </a:ext>
            </a:extLst>
          </p:cNvPr>
          <p:cNvGrpSpPr/>
          <p:nvPr/>
        </p:nvGrpSpPr>
        <p:grpSpPr>
          <a:xfrm>
            <a:off x="8511725" y="4859635"/>
            <a:ext cx="2606745" cy="766247"/>
            <a:chOff x="6333337" y="4859635"/>
            <a:chExt cx="2345404" cy="76624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4199118-339C-44CE-9B13-E4E353873FD9}"/>
                </a:ext>
              </a:extLst>
            </p:cNvPr>
            <p:cNvSpPr txBox="1"/>
            <p:nvPr/>
          </p:nvSpPr>
          <p:spPr>
            <a:xfrm>
              <a:off x="6721601" y="5071884"/>
              <a:ext cx="1945357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FC7EBC9-73B4-4483-A3B1-79B395346B4D}"/>
                </a:ext>
              </a:extLst>
            </p:cNvPr>
            <p:cNvSpPr txBox="1"/>
            <p:nvPr/>
          </p:nvSpPr>
          <p:spPr>
            <a:xfrm>
              <a:off x="6333337" y="4859635"/>
              <a:ext cx="23454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</a:rPr>
                <a:t>MISSION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BCBF7AD-0600-4657-BE94-2D5F59470D09}"/>
              </a:ext>
            </a:extLst>
          </p:cNvPr>
          <p:cNvSpPr txBox="1"/>
          <p:nvPr/>
        </p:nvSpPr>
        <p:spPr>
          <a:xfrm>
            <a:off x="5592211" y="3006685"/>
            <a:ext cx="10081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VISION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F98911-B458-4D17-8B83-D7C56D616854}"/>
              </a:ext>
            </a:extLst>
          </p:cNvPr>
          <p:cNvSpPr txBox="1"/>
          <p:nvPr/>
        </p:nvSpPr>
        <p:spPr>
          <a:xfrm>
            <a:off x="5592211" y="3690263"/>
            <a:ext cx="10081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VALUES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609BA8-C327-4D43-83AF-FFB0964332C3}"/>
              </a:ext>
            </a:extLst>
          </p:cNvPr>
          <p:cNvSpPr txBox="1"/>
          <p:nvPr/>
        </p:nvSpPr>
        <p:spPr>
          <a:xfrm>
            <a:off x="6347505" y="4239410"/>
            <a:ext cx="10081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VALUES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0CFFC0-912D-4C45-AFCD-47312FE1813F}"/>
              </a:ext>
            </a:extLst>
          </p:cNvPr>
          <p:cNvSpPr txBox="1"/>
          <p:nvPr/>
        </p:nvSpPr>
        <p:spPr>
          <a:xfrm>
            <a:off x="4844068" y="4239410"/>
            <a:ext cx="10081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VALUES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F730F9-1EE6-47CF-8DDB-D739A7CAC495}"/>
              </a:ext>
            </a:extLst>
          </p:cNvPr>
          <p:cNvSpPr txBox="1"/>
          <p:nvPr/>
        </p:nvSpPr>
        <p:spPr>
          <a:xfrm>
            <a:off x="4658008" y="5010726"/>
            <a:ext cx="288367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MISSION _A : TEXT HERE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MISSION _B : TEXT HERE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MISSION _C : TEXT HERE</a:t>
            </a:r>
          </a:p>
        </p:txBody>
      </p:sp>
      <p:grpSp>
        <p:nvGrpSpPr>
          <p:cNvPr id="26" name="그룹 90">
            <a:extLst>
              <a:ext uri="{FF2B5EF4-FFF2-40B4-BE49-F238E27FC236}">
                <a16:creationId xmlns:a16="http://schemas.microsoft.com/office/drawing/2014/main" id="{9D736057-B3D8-477A-83E5-7AF80A658117}"/>
              </a:ext>
            </a:extLst>
          </p:cNvPr>
          <p:cNvGrpSpPr/>
          <p:nvPr/>
        </p:nvGrpSpPr>
        <p:grpSpPr>
          <a:xfrm>
            <a:off x="868736" y="2730584"/>
            <a:ext cx="2707970" cy="1651953"/>
            <a:chOff x="868736" y="2730584"/>
            <a:chExt cx="2707970" cy="165195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3C66332-5689-43A4-BC82-F682BD7B4507}"/>
                </a:ext>
              </a:extLst>
            </p:cNvPr>
            <p:cNvSpPr txBox="1"/>
            <p:nvPr/>
          </p:nvSpPr>
          <p:spPr>
            <a:xfrm>
              <a:off x="868736" y="2730584"/>
              <a:ext cx="27079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F41044F-6FF2-4ED1-AD7F-C65CB29FD425}"/>
                </a:ext>
              </a:extLst>
            </p:cNvPr>
            <p:cNvSpPr txBox="1"/>
            <p:nvPr/>
          </p:nvSpPr>
          <p:spPr>
            <a:xfrm>
              <a:off x="868736" y="2997542"/>
              <a:ext cx="270797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3FF3989-2C92-49AF-B6FB-E1E19C174C7D}"/>
              </a:ext>
            </a:extLst>
          </p:cNvPr>
          <p:cNvSpPr txBox="1"/>
          <p:nvPr/>
        </p:nvSpPr>
        <p:spPr>
          <a:xfrm>
            <a:off x="868736" y="1770443"/>
            <a:ext cx="2522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Arrow Style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Infographic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F9CE8BC9-A504-4EC3-A5B2-2C185A7FB62D}"/>
              </a:ext>
            </a:extLst>
          </p:cNvPr>
          <p:cNvGrpSpPr/>
          <p:nvPr/>
        </p:nvGrpSpPr>
        <p:grpSpPr>
          <a:xfrm rot="2239805" flipV="1">
            <a:off x="4107916" y="2570153"/>
            <a:ext cx="397288" cy="4556892"/>
            <a:chOff x="5343662" y="-1114985"/>
            <a:chExt cx="273013" cy="4556892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C87B7C-00D1-4F4A-A459-5C380E07EAC7}"/>
                </a:ext>
              </a:extLst>
            </p:cNvPr>
            <p:cNvSpPr/>
            <p:nvPr/>
          </p:nvSpPr>
          <p:spPr>
            <a:xfrm rot="17321824">
              <a:off x="3090360" y="1138317"/>
              <a:ext cx="4556892" cy="50287"/>
            </a:xfrm>
            <a:custGeom>
              <a:avLst/>
              <a:gdLst>
                <a:gd name="connsiteX0" fmla="*/ 4556892 w 4556892"/>
                <a:gd name="connsiteY0" fmla="*/ 50287 h 50287"/>
                <a:gd name="connsiteX1" fmla="*/ 17018 w 4556892"/>
                <a:gd name="connsiteY1" fmla="*/ 50287 h 50287"/>
                <a:gd name="connsiteX2" fmla="*/ 0 w 4556892"/>
                <a:gd name="connsiteY2" fmla="*/ 0 h 50287"/>
                <a:gd name="connsiteX3" fmla="*/ 4539873 w 4556892"/>
                <a:gd name="connsiteY3" fmla="*/ 0 h 5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56892" h="50287">
                  <a:moveTo>
                    <a:pt x="4556892" y="50287"/>
                  </a:moveTo>
                  <a:lnTo>
                    <a:pt x="17018" y="50287"/>
                  </a:lnTo>
                  <a:lnTo>
                    <a:pt x="0" y="0"/>
                  </a:lnTo>
                  <a:lnTo>
                    <a:pt x="4539873" y="0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8017045-EFF0-4034-9655-0EC59D277D2A}"/>
                </a:ext>
              </a:extLst>
            </p:cNvPr>
            <p:cNvSpPr/>
            <p:nvPr/>
          </p:nvSpPr>
          <p:spPr>
            <a:xfrm rot="17321824">
              <a:off x="3997484" y="609536"/>
              <a:ext cx="3188095" cy="50287"/>
            </a:xfrm>
            <a:custGeom>
              <a:avLst/>
              <a:gdLst>
                <a:gd name="connsiteX0" fmla="*/ 3171076 w 3188095"/>
                <a:gd name="connsiteY0" fmla="*/ 0 h 50287"/>
                <a:gd name="connsiteX1" fmla="*/ 3188095 w 3188095"/>
                <a:gd name="connsiteY1" fmla="*/ 50287 h 50287"/>
                <a:gd name="connsiteX2" fmla="*/ 17018 w 3188095"/>
                <a:gd name="connsiteY2" fmla="*/ 50287 h 50287"/>
                <a:gd name="connsiteX3" fmla="*/ 0 w 3188095"/>
                <a:gd name="connsiteY3" fmla="*/ 0 h 5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8095" h="50287">
                  <a:moveTo>
                    <a:pt x="3171076" y="0"/>
                  </a:moveTo>
                  <a:lnTo>
                    <a:pt x="3188095" y="50287"/>
                  </a:lnTo>
                  <a:lnTo>
                    <a:pt x="17018" y="50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0A48D23-C635-4C59-A2DC-3A36343D1141}"/>
              </a:ext>
            </a:extLst>
          </p:cNvPr>
          <p:cNvSpPr/>
          <p:nvPr/>
        </p:nvSpPr>
        <p:spPr>
          <a:xfrm>
            <a:off x="6411352" y="652671"/>
            <a:ext cx="4716035" cy="646331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CHANGE YOUR LIFE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4DE2A6B-B550-4BBC-BA44-6B20C39CB192}"/>
              </a:ext>
            </a:extLst>
          </p:cNvPr>
          <p:cNvSpPr/>
          <p:nvPr/>
        </p:nvSpPr>
        <p:spPr>
          <a:xfrm>
            <a:off x="6411351" y="1363617"/>
            <a:ext cx="47160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sz="4400" spc="600" dirty="0">
                <a:solidFill>
                  <a:schemeClr val="accent1"/>
                </a:solidFill>
              </a:rPr>
              <a:t>REAL ESTATE</a:t>
            </a:r>
          </a:p>
        </p:txBody>
      </p:sp>
      <p:sp>
        <p:nvSpPr>
          <p:cNvPr id="44" name="Text Placeholder 17">
            <a:extLst>
              <a:ext uri="{FF2B5EF4-FFF2-40B4-BE49-F238E27FC236}">
                <a16:creationId xmlns:a16="http://schemas.microsoft.com/office/drawing/2014/main" id="{FE08F28A-1E0A-4534-A7BB-DF926D9BC701}"/>
              </a:ext>
            </a:extLst>
          </p:cNvPr>
          <p:cNvSpPr txBox="1">
            <a:spLocks/>
          </p:cNvSpPr>
          <p:nvPr/>
        </p:nvSpPr>
        <p:spPr>
          <a:xfrm>
            <a:off x="5313253" y="4203591"/>
            <a:ext cx="3195022" cy="4117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spc="300" dirty="0">
                <a:solidFill>
                  <a:schemeClr val="accent1"/>
                </a:solidFill>
                <a:cs typeface="Arial" pitchFamily="34" charset="0"/>
              </a:rPr>
              <a:t>Portfolio presentation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8C92E2D-4C5D-4B2A-B165-D83B0CDE9B21}"/>
              </a:ext>
            </a:extLst>
          </p:cNvPr>
          <p:cNvGrpSpPr/>
          <p:nvPr/>
        </p:nvGrpSpPr>
        <p:grpSpPr>
          <a:xfrm>
            <a:off x="4736089" y="4837551"/>
            <a:ext cx="685865" cy="1508040"/>
            <a:chOff x="4306632" y="4136154"/>
            <a:chExt cx="1446162" cy="3179725"/>
          </a:xfrm>
          <a:solidFill>
            <a:schemeClr val="accent2"/>
          </a:solidFill>
        </p:grpSpPr>
        <p:sp>
          <p:nvSpPr>
            <p:cNvPr id="45" name="Diamond 44">
              <a:extLst>
                <a:ext uri="{FF2B5EF4-FFF2-40B4-BE49-F238E27FC236}">
                  <a16:creationId xmlns:a16="http://schemas.microsoft.com/office/drawing/2014/main" id="{CAF2E42C-1E21-431F-BE7A-F8586BAB7EAB}"/>
                </a:ext>
              </a:extLst>
            </p:cNvPr>
            <p:cNvSpPr/>
            <p:nvPr/>
          </p:nvSpPr>
          <p:spPr>
            <a:xfrm>
              <a:off x="5098564" y="4136154"/>
              <a:ext cx="654230" cy="65423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6" name="Diamond 45">
              <a:extLst>
                <a:ext uri="{FF2B5EF4-FFF2-40B4-BE49-F238E27FC236}">
                  <a16:creationId xmlns:a16="http://schemas.microsoft.com/office/drawing/2014/main" id="{DF0B3004-AE99-45FC-A508-C6BD9EA082C4}"/>
                </a:ext>
              </a:extLst>
            </p:cNvPr>
            <p:cNvSpPr/>
            <p:nvPr/>
          </p:nvSpPr>
          <p:spPr>
            <a:xfrm>
              <a:off x="4702598" y="5398901"/>
              <a:ext cx="654230" cy="65423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F19C71D7-0594-40A4-A996-484DAFDD80AE}"/>
                </a:ext>
              </a:extLst>
            </p:cNvPr>
            <p:cNvSpPr/>
            <p:nvPr/>
          </p:nvSpPr>
          <p:spPr>
            <a:xfrm>
              <a:off x="4306632" y="6661649"/>
              <a:ext cx="654232" cy="65423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7CBCDBA-2A22-41B5-B16E-128A6F958BB0}"/>
              </a:ext>
            </a:extLst>
          </p:cNvPr>
          <p:cNvSpPr txBox="1"/>
          <p:nvPr/>
        </p:nvSpPr>
        <p:spPr>
          <a:xfrm>
            <a:off x="5485817" y="4883143"/>
            <a:ext cx="3283552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5A4946-1E95-4381-B6C6-603515D74712}"/>
              </a:ext>
            </a:extLst>
          </p:cNvPr>
          <p:cNvSpPr txBox="1"/>
          <p:nvPr/>
        </p:nvSpPr>
        <p:spPr>
          <a:xfrm>
            <a:off x="5304766" y="5481582"/>
            <a:ext cx="3283552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94E7E0-68C0-4EA9-84AE-0C70D680182C}"/>
              </a:ext>
            </a:extLst>
          </p:cNvPr>
          <p:cNvSpPr txBox="1"/>
          <p:nvPr/>
        </p:nvSpPr>
        <p:spPr>
          <a:xfrm>
            <a:off x="5123716" y="6080022"/>
            <a:ext cx="3283552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52" name="Text Placeholder 13">
            <a:extLst>
              <a:ext uri="{FF2B5EF4-FFF2-40B4-BE49-F238E27FC236}">
                <a16:creationId xmlns:a16="http://schemas.microsoft.com/office/drawing/2014/main" id="{FCDB5E69-EE15-46F5-9411-0C4CE9D1AB88}"/>
              </a:ext>
            </a:extLst>
          </p:cNvPr>
          <p:cNvSpPr txBox="1">
            <a:spLocks/>
          </p:cNvSpPr>
          <p:nvPr/>
        </p:nvSpPr>
        <p:spPr>
          <a:xfrm>
            <a:off x="8770073" y="3144206"/>
            <a:ext cx="2625396" cy="86409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80000"/>
              </a:lnSpc>
              <a:buNone/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Portfolio</a:t>
            </a:r>
          </a:p>
          <a:p>
            <a:pPr marL="0" indent="0" algn="r">
              <a:lnSpc>
                <a:spcPct val="80000"/>
              </a:lnSpc>
              <a:buNone/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Presentation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0493A9-D6E1-4860-A0BD-872CB6C08EB9}"/>
              </a:ext>
            </a:extLst>
          </p:cNvPr>
          <p:cNvSpPr txBox="1"/>
          <p:nvPr/>
        </p:nvSpPr>
        <p:spPr>
          <a:xfrm>
            <a:off x="8770073" y="4115588"/>
            <a:ext cx="26253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Easy to change colors, photos and Text. You can simply impress your audience and add a unique zing and appeal to your Presentations. Easy to change colors, photos and Text. 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29AF5C-0836-4474-8C74-77B518A8F2E7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/>
      </p:sp>
    </p:spTree>
    <p:extLst>
      <p:ext uri="{BB962C8B-B14F-4D97-AF65-F5344CB8AC3E}">
        <p14:creationId xmlns:p14="http://schemas.microsoft.com/office/powerpoint/2010/main" val="1013033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B37DE2-9455-405A-B822-C7E904AEC607}"/>
              </a:ext>
            </a:extLst>
          </p:cNvPr>
          <p:cNvSpPr/>
          <p:nvPr/>
        </p:nvSpPr>
        <p:spPr>
          <a:xfrm>
            <a:off x="0" y="4365927"/>
            <a:ext cx="12192000" cy="24920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352253-68F7-4064-8793-02FA8A861D2E}"/>
              </a:ext>
            </a:extLst>
          </p:cNvPr>
          <p:cNvGrpSpPr/>
          <p:nvPr/>
        </p:nvGrpSpPr>
        <p:grpSpPr>
          <a:xfrm>
            <a:off x="862012" y="5057964"/>
            <a:ext cx="2715078" cy="1107996"/>
            <a:chOff x="5889060" y="3872747"/>
            <a:chExt cx="2527679" cy="110799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4C1B69-8E0C-4F9A-AE1E-4118DBE89C3C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EBFC75-6B32-4D19-8C8B-94437B45E7BE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9338AD-A96E-450D-B1D5-DE4288AB2AB5}"/>
              </a:ext>
            </a:extLst>
          </p:cNvPr>
          <p:cNvGrpSpPr/>
          <p:nvPr/>
        </p:nvGrpSpPr>
        <p:grpSpPr>
          <a:xfrm>
            <a:off x="4736860" y="5057964"/>
            <a:ext cx="2715078" cy="1107996"/>
            <a:chOff x="5889060" y="3872747"/>
            <a:chExt cx="2527679" cy="110799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AB5124-5AC8-47AE-B33A-08D047824F52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32882AF-D3C2-49B7-BD56-064A27A974BA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79CAC9-FC08-411C-AAD7-CEB6D98F8470}"/>
              </a:ext>
            </a:extLst>
          </p:cNvPr>
          <p:cNvGrpSpPr/>
          <p:nvPr/>
        </p:nvGrpSpPr>
        <p:grpSpPr>
          <a:xfrm>
            <a:off x="8611708" y="5057964"/>
            <a:ext cx="2715078" cy="1107996"/>
            <a:chOff x="5889060" y="3872747"/>
            <a:chExt cx="2527679" cy="11079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BD365E-60B8-4257-830D-2F38E537F00B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891602-7443-47C9-8955-57B5AECED5B1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3" name="Freeform 31">
            <a:extLst>
              <a:ext uri="{FF2B5EF4-FFF2-40B4-BE49-F238E27FC236}">
                <a16:creationId xmlns:a16="http://schemas.microsoft.com/office/drawing/2014/main" id="{0072D87B-661D-4C31-ADA0-DE194FEF2972}"/>
              </a:ext>
            </a:extLst>
          </p:cNvPr>
          <p:cNvSpPr>
            <a:spLocks noChangeAspect="1"/>
          </p:cNvSpPr>
          <p:nvPr/>
        </p:nvSpPr>
        <p:spPr>
          <a:xfrm flipH="1">
            <a:off x="1982266" y="3062057"/>
            <a:ext cx="1282157" cy="945743"/>
          </a:xfrm>
          <a:custGeom>
            <a:avLst/>
            <a:gdLst/>
            <a:ahLst/>
            <a:cxnLst/>
            <a:rect l="l" t="t" r="r" b="b"/>
            <a:pathLst>
              <a:path w="4114619" h="3035027">
                <a:moveTo>
                  <a:pt x="1706623" y="964003"/>
                </a:moveTo>
                <a:cubicBezTo>
                  <a:pt x="1673002" y="964767"/>
                  <a:pt x="1638305" y="966867"/>
                  <a:pt x="1602517" y="970428"/>
                </a:cubicBezTo>
                <a:cubicBezTo>
                  <a:pt x="1003457" y="1065702"/>
                  <a:pt x="832535" y="1548487"/>
                  <a:pt x="834784" y="1813193"/>
                </a:cubicBezTo>
                <a:cubicBezTo>
                  <a:pt x="279249" y="1932729"/>
                  <a:pt x="246809" y="2324844"/>
                  <a:pt x="278530" y="2510899"/>
                </a:cubicBezTo>
                <a:cubicBezTo>
                  <a:pt x="357144" y="2907966"/>
                  <a:pt x="878476" y="3025951"/>
                  <a:pt x="1060528" y="3028220"/>
                </a:cubicBezTo>
                <a:lnTo>
                  <a:pt x="3365147" y="3035027"/>
                </a:lnTo>
                <a:cubicBezTo>
                  <a:pt x="3652018" y="3018010"/>
                  <a:pt x="3856137" y="2909101"/>
                  <a:pt x="4018881" y="2718507"/>
                </a:cubicBezTo>
                <a:cubicBezTo>
                  <a:pt x="4166453" y="2524512"/>
                  <a:pt x="4118326" y="2249189"/>
                  <a:pt x="4041606" y="2109953"/>
                </a:cubicBezTo>
                <a:cubicBezTo>
                  <a:pt x="3983031" y="2009644"/>
                  <a:pt x="3711620" y="1790446"/>
                  <a:pt x="3366010" y="1847712"/>
                </a:cubicBezTo>
                <a:cubicBezTo>
                  <a:pt x="3402670" y="1652995"/>
                  <a:pt x="3305111" y="1465798"/>
                  <a:pt x="3140917" y="1387281"/>
                </a:cubicBezTo>
                <a:cubicBezTo>
                  <a:pt x="2939269" y="1278394"/>
                  <a:pt x="2697755" y="1327745"/>
                  <a:pt x="2545756" y="1405314"/>
                </a:cubicBezTo>
                <a:cubicBezTo>
                  <a:pt x="2473349" y="1241523"/>
                  <a:pt x="2210948" y="952538"/>
                  <a:pt x="1706623" y="964003"/>
                </a:cubicBezTo>
                <a:close/>
                <a:moveTo>
                  <a:pt x="1291489" y="298"/>
                </a:moveTo>
                <a:cubicBezTo>
                  <a:pt x="1261262" y="985"/>
                  <a:pt x="1230068" y="2873"/>
                  <a:pt x="1197893" y="6075"/>
                </a:cubicBezTo>
                <a:cubicBezTo>
                  <a:pt x="659312" y="91730"/>
                  <a:pt x="505645" y="525775"/>
                  <a:pt x="507667" y="763758"/>
                </a:cubicBezTo>
                <a:cubicBezTo>
                  <a:pt x="8217" y="871226"/>
                  <a:pt x="-20949" y="1223755"/>
                  <a:pt x="7570" y="1391026"/>
                </a:cubicBezTo>
                <a:cubicBezTo>
                  <a:pt x="50640" y="1608564"/>
                  <a:pt x="241514" y="1732929"/>
                  <a:pt x="421358" y="1796630"/>
                </a:cubicBezTo>
                <a:cubicBezTo>
                  <a:pt x="490655" y="1763053"/>
                  <a:pt x="572067" y="1735693"/>
                  <a:pt x="666846" y="1715300"/>
                </a:cubicBezTo>
                <a:cubicBezTo>
                  <a:pt x="664284" y="1413784"/>
                  <a:pt x="858974" y="863866"/>
                  <a:pt x="1541336" y="755343"/>
                </a:cubicBezTo>
                <a:cubicBezTo>
                  <a:pt x="2193557" y="690442"/>
                  <a:pt x="2527763" y="1051697"/>
                  <a:pt x="2615736" y="1250702"/>
                </a:cubicBezTo>
                <a:cubicBezTo>
                  <a:pt x="2788871" y="1162348"/>
                  <a:pt x="3063969" y="1106134"/>
                  <a:pt x="3293657" y="1230163"/>
                </a:cubicBezTo>
                <a:cubicBezTo>
                  <a:pt x="3356880" y="1260396"/>
                  <a:pt x="3411430" y="1304775"/>
                  <a:pt x="3453316" y="1359656"/>
                </a:cubicBezTo>
                <a:cubicBezTo>
                  <a:pt x="3466700" y="1233986"/>
                  <a:pt x="3433709" y="1108535"/>
                  <a:pt x="3390743" y="1030558"/>
                </a:cubicBezTo>
                <a:cubicBezTo>
                  <a:pt x="3338082" y="940376"/>
                  <a:pt x="3094071" y="743307"/>
                  <a:pt x="2783352" y="794792"/>
                </a:cubicBezTo>
                <a:cubicBezTo>
                  <a:pt x="2816311" y="619733"/>
                  <a:pt x="2728601" y="451435"/>
                  <a:pt x="2580984" y="380845"/>
                </a:cubicBezTo>
                <a:cubicBezTo>
                  <a:pt x="2399693" y="282950"/>
                  <a:pt x="2182561" y="327319"/>
                  <a:pt x="2045907" y="397057"/>
                </a:cubicBezTo>
                <a:cubicBezTo>
                  <a:pt x="1980811" y="249801"/>
                  <a:pt x="1744899" y="-10010"/>
                  <a:pt x="1291489" y="29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Freeform 33">
            <a:extLst>
              <a:ext uri="{FF2B5EF4-FFF2-40B4-BE49-F238E27FC236}">
                <a16:creationId xmlns:a16="http://schemas.microsoft.com/office/drawing/2014/main" id="{CCB20D64-FA23-4808-AE21-A6D117F0A644}"/>
              </a:ext>
            </a:extLst>
          </p:cNvPr>
          <p:cNvSpPr>
            <a:spLocks noChangeAspect="1"/>
          </p:cNvSpPr>
          <p:nvPr/>
        </p:nvSpPr>
        <p:spPr>
          <a:xfrm>
            <a:off x="6779464" y="1835585"/>
            <a:ext cx="1979413" cy="926370"/>
          </a:xfrm>
          <a:custGeom>
            <a:avLst/>
            <a:gdLst/>
            <a:ahLst/>
            <a:cxnLst/>
            <a:rect l="l" t="t" r="r" b="b"/>
            <a:pathLst>
              <a:path w="2601365" h="1217445">
                <a:moveTo>
                  <a:pt x="518058" y="120"/>
                </a:moveTo>
                <a:cubicBezTo>
                  <a:pt x="699936" y="-4015"/>
                  <a:pt x="794568" y="100203"/>
                  <a:pt x="820680" y="159272"/>
                </a:cubicBezTo>
                <a:cubicBezTo>
                  <a:pt x="875496" y="131298"/>
                  <a:pt x="962595" y="113500"/>
                  <a:pt x="1035317" y="152769"/>
                </a:cubicBezTo>
                <a:cubicBezTo>
                  <a:pt x="1094530" y="181085"/>
                  <a:pt x="1129714" y="248595"/>
                  <a:pt x="1116493" y="318816"/>
                </a:cubicBezTo>
                <a:cubicBezTo>
                  <a:pt x="1241132" y="298164"/>
                  <a:pt x="1339013" y="377215"/>
                  <a:pt x="1360137" y="413389"/>
                </a:cubicBezTo>
                <a:cubicBezTo>
                  <a:pt x="1371427" y="433879"/>
                  <a:pt x="1381000" y="462541"/>
                  <a:pt x="1382394" y="494326"/>
                </a:cubicBezTo>
                <a:cubicBezTo>
                  <a:pt x="1429405" y="444430"/>
                  <a:pt x="1497901" y="404502"/>
                  <a:pt x="1593680" y="389269"/>
                </a:cubicBezTo>
                <a:cubicBezTo>
                  <a:pt x="1608036" y="387841"/>
                  <a:pt x="1621954" y="386998"/>
                  <a:pt x="1635441" y="386692"/>
                </a:cubicBezTo>
                <a:cubicBezTo>
                  <a:pt x="1837742" y="382093"/>
                  <a:pt x="1942999" y="498014"/>
                  <a:pt x="1972044" y="563716"/>
                </a:cubicBezTo>
                <a:cubicBezTo>
                  <a:pt x="2033016" y="532600"/>
                  <a:pt x="2129895" y="512804"/>
                  <a:pt x="2210783" y="556482"/>
                </a:cubicBezTo>
                <a:cubicBezTo>
                  <a:pt x="2276646" y="587978"/>
                  <a:pt x="2315780" y="663068"/>
                  <a:pt x="2301075" y="741176"/>
                </a:cubicBezTo>
                <a:cubicBezTo>
                  <a:pt x="2439710" y="718204"/>
                  <a:pt x="2548582" y="806132"/>
                  <a:pt x="2572078" y="846369"/>
                </a:cubicBezTo>
                <a:cubicBezTo>
                  <a:pt x="2602853" y="902221"/>
                  <a:pt x="2622158" y="1012661"/>
                  <a:pt x="2562962" y="1090479"/>
                </a:cubicBezTo>
                <a:cubicBezTo>
                  <a:pt x="2497680" y="1166932"/>
                  <a:pt x="2415802" y="1210619"/>
                  <a:pt x="2300728" y="1217445"/>
                </a:cubicBezTo>
                <a:lnTo>
                  <a:pt x="1376271" y="1214715"/>
                </a:lnTo>
                <a:lnTo>
                  <a:pt x="1371014" y="1214296"/>
                </a:lnTo>
                <a:lnTo>
                  <a:pt x="1349870" y="1217445"/>
                </a:lnTo>
                <a:lnTo>
                  <a:pt x="425412" y="1214715"/>
                </a:lnTo>
                <a:cubicBezTo>
                  <a:pt x="352385" y="1213804"/>
                  <a:pt x="143262" y="1166477"/>
                  <a:pt x="111728" y="1007201"/>
                </a:cubicBezTo>
                <a:cubicBezTo>
                  <a:pt x="99003" y="932568"/>
                  <a:pt x="112016" y="775279"/>
                  <a:pt x="334859" y="727329"/>
                </a:cubicBezTo>
                <a:cubicBezTo>
                  <a:pt x="333957" y="621147"/>
                  <a:pt x="402519" y="427487"/>
                  <a:pt x="642822" y="389269"/>
                </a:cubicBezTo>
                <a:cubicBezTo>
                  <a:pt x="657177" y="387841"/>
                  <a:pt x="671096" y="386999"/>
                  <a:pt x="684582" y="386692"/>
                </a:cubicBezTo>
                <a:cubicBezTo>
                  <a:pt x="886883" y="382093"/>
                  <a:pt x="992141" y="498014"/>
                  <a:pt x="1021185" y="563716"/>
                </a:cubicBezTo>
                <a:cubicBezTo>
                  <a:pt x="1082157" y="532600"/>
                  <a:pt x="1179036" y="512804"/>
                  <a:pt x="1259924" y="556482"/>
                </a:cubicBezTo>
                <a:cubicBezTo>
                  <a:pt x="1281172" y="566643"/>
                  <a:pt x="1299638" y="581341"/>
                  <a:pt x="1313023" y="600362"/>
                </a:cubicBezTo>
                <a:cubicBezTo>
                  <a:pt x="1323561" y="572635"/>
                  <a:pt x="1339067" y="545030"/>
                  <a:pt x="1360422" y="519839"/>
                </a:cubicBezTo>
                <a:cubicBezTo>
                  <a:pt x="1348923" y="509093"/>
                  <a:pt x="1335621" y="500357"/>
                  <a:pt x="1321193" y="493457"/>
                </a:cubicBezTo>
                <a:cubicBezTo>
                  <a:pt x="1229057" y="443705"/>
                  <a:pt x="1118707" y="466254"/>
                  <a:pt x="1049257" y="501696"/>
                </a:cubicBezTo>
                <a:cubicBezTo>
                  <a:pt x="1013968" y="421869"/>
                  <a:pt x="879907" y="276958"/>
                  <a:pt x="618280" y="302992"/>
                </a:cubicBezTo>
                <a:cubicBezTo>
                  <a:pt x="344563" y="346524"/>
                  <a:pt x="266466" y="567113"/>
                  <a:pt x="267494" y="688061"/>
                </a:cubicBezTo>
                <a:cubicBezTo>
                  <a:pt x="229475" y="696241"/>
                  <a:pt x="196818" y="707216"/>
                  <a:pt x="169021" y="720685"/>
                </a:cubicBezTo>
                <a:cubicBezTo>
                  <a:pt x="96879" y="695133"/>
                  <a:pt x="20314" y="645246"/>
                  <a:pt x="3037" y="557984"/>
                </a:cubicBezTo>
                <a:cubicBezTo>
                  <a:pt x="-8404" y="490887"/>
                  <a:pt x="3296" y="349476"/>
                  <a:pt x="203642" y="306367"/>
                </a:cubicBezTo>
                <a:cubicBezTo>
                  <a:pt x="202831" y="210905"/>
                  <a:pt x="264472" y="36796"/>
                  <a:pt x="480514" y="2437"/>
                </a:cubicBezTo>
                <a:cubicBezTo>
                  <a:pt x="493420" y="1153"/>
                  <a:pt x="505933" y="395"/>
                  <a:pt x="518058" y="12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FB0F0EC-64F8-4BE4-BDE9-E93CDFB27B46}"/>
              </a:ext>
            </a:extLst>
          </p:cNvPr>
          <p:cNvGrpSpPr/>
          <p:nvPr/>
        </p:nvGrpSpPr>
        <p:grpSpPr>
          <a:xfrm>
            <a:off x="3120383" y="3247016"/>
            <a:ext cx="5927951" cy="1160647"/>
            <a:chOff x="1596377" y="3238221"/>
            <a:chExt cx="5927951" cy="1160647"/>
          </a:xfrm>
          <a:solidFill>
            <a:schemeClr val="accent5"/>
          </a:solidFill>
        </p:grpSpPr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462AEDE0-25DA-478C-9030-FD1E948EA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377" y="3942017"/>
              <a:ext cx="1373612" cy="423086"/>
            </a:xfrm>
            <a:custGeom>
              <a:avLst/>
              <a:gdLst/>
              <a:ahLst/>
              <a:cxnLst/>
              <a:rect l="l" t="t" r="r" b="b"/>
              <a:pathLst>
                <a:path w="1373612" h="423086">
                  <a:moveTo>
                    <a:pt x="582313" y="0"/>
                  </a:moveTo>
                  <a:cubicBezTo>
                    <a:pt x="595687" y="4649"/>
                    <a:pt x="606832" y="9299"/>
                    <a:pt x="620206" y="11623"/>
                  </a:cubicBezTo>
                  <a:cubicBezTo>
                    <a:pt x="622435" y="13948"/>
                    <a:pt x="624664" y="16273"/>
                    <a:pt x="626893" y="18597"/>
                  </a:cubicBezTo>
                  <a:cubicBezTo>
                    <a:pt x="626893" y="123206"/>
                    <a:pt x="626893" y="227816"/>
                    <a:pt x="626893" y="330100"/>
                  </a:cubicBezTo>
                  <a:cubicBezTo>
                    <a:pt x="631351" y="330100"/>
                    <a:pt x="635809" y="330100"/>
                    <a:pt x="642496" y="330100"/>
                  </a:cubicBezTo>
                  <a:cubicBezTo>
                    <a:pt x="642496" y="288257"/>
                    <a:pt x="642496" y="246413"/>
                    <a:pt x="642496" y="204569"/>
                  </a:cubicBezTo>
                  <a:cubicBezTo>
                    <a:pt x="646954" y="204569"/>
                    <a:pt x="651412" y="204569"/>
                    <a:pt x="655870" y="204569"/>
                  </a:cubicBezTo>
                  <a:cubicBezTo>
                    <a:pt x="655870" y="199920"/>
                    <a:pt x="655870" y="197595"/>
                    <a:pt x="655870" y="192946"/>
                  </a:cubicBezTo>
                  <a:cubicBezTo>
                    <a:pt x="660328" y="190621"/>
                    <a:pt x="664786" y="188297"/>
                    <a:pt x="669244" y="185972"/>
                  </a:cubicBezTo>
                  <a:lnTo>
                    <a:pt x="680389" y="185972"/>
                  </a:lnTo>
                  <a:cubicBezTo>
                    <a:pt x="680389" y="181323"/>
                    <a:pt x="680389" y="178998"/>
                    <a:pt x="680389" y="174349"/>
                  </a:cubicBezTo>
                  <a:cubicBezTo>
                    <a:pt x="682618" y="172024"/>
                    <a:pt x="687076" y="169699"/>
                    <a:pt x="689305" y="167375"/>
                  </a:cubicBezTo>
                  <a:cubicBezTo>
                    <a:pt x="695993" y="167375"/>
                    <a:pt x="704909" y="167375"/>
                    <a:pt x="711596" y="167375"/>
                  </a:cubicBezTo>
                  <a:cubicBezTo>
                    <a:pt x="711596" y="178998"/>
                    <a:pt x="711596" y="192946"/>
                    <a:pt x="711596" y="204569"/>
                  </a:cubicBezTo>
                  <a:cubicBezTo>
                    <a:pt x="727199" y="204569"/>
                    <a:pt x="742802" y="204569"/>
                    <a:pt x="758405" y="204569"/>
                  </a:cubicBezTo>
                  <a:cubicBezTo>
                    <a:pt x="758405" y="248738"/>
                    <a:pt x="758405" y="290581"/>
                    <a:pt x="758405" y="334750"/>
                  </a:cubicBezTo>
                  <a:cubicBezTo>
                    <a:pt x="765092" y="334750"/>
                    <a:pt x="771779" y="334750"/>
                    <a:pt x="776237" y="334750"/>
                  </a:cubicBezTo>
                  <a:cubicBezTo>
                    <a:pt x="782924" y="332425"/>
                    <a:pt x="787382" y="330100"/>
                    <a:pt x="794069" y="327776"/>
                  </a:cubicBezTo>
                  <a:cubicBezTo>
                    <a:pt x="794069" y="323126"/>
                    <a:pt x="794069" y="320802"/>
                    <a:pt x="794069" y="318477"/>
                  </a:cubicBezTo>
                  <a:cubicBezTo>
                    <a:pt x="791840" y="318477"/>
                    <a:pt x="789611" y="316152"/>
                    <a:pt x="787382" y="316152"/>
                  </a:cubicBezTo>
                  <a:cubicBezTo>
                    <a:pt x="787382" y="313828"/>
                    <a:pt x="787382" y="311503"/>
                    <a:pt x="787382" y="309178"/>
                  </a:cubicBezTo>
                  <a:cubicBezTo>
                    <a:pt x="789611" y="306854"/>
                    <a:pt x="791840" y="306854"/>
                    <a:pt x="794069" y="304529"/>
                  </a:cubicBezTo>
                  <a:cubicBezTo>
                    <a:pt x="794069" y="288257"/>
                    <a:pt x="794069" y="269659"/>
                    <a:pt x="794069" y="253387"/>
                  </a:cubicBezTo>
                  <a:cubicBezTo>
                    <a:pt x="791840" y="253387"/>
                    <a:pt x="789611" y="251062"/>
                    <a:pt x="787382" y="251062"/>
                  </a:cubicBezTo>
                  <a:cubicBezTo>
                    <a:pt x="787382" y="248738"/>
                    <a:pt x="787382" y="246413"/>
                    <a:pt x="787382" y="244088"/>
                  </a:cubicBezTo>
                  <a:cubicBezTo>
                    <a:pt x="789611" y="241764"/>
                    <a:pt x="791840" y="241764"/>
                    <a:pt x="794069" y="239439"/>
                  </a:cubicBezTo>
                  <a:lnTo>
                    <a:pt x="798527" y="234790"/>
                  </a:lnTo>
                  <a:lnTo>
                    <a:pt x="798527" y="225491"/>
                  </a:lnTo>
                  <a:cubicBezTo>
                    <a:pt x="796298" y="225491"/>
                    <a:pt x="796298" y="225491"/>
                    <a:pt x="794069" y="225491"/>
                  </a:cubicBezTo>
                  <a:cubicBezTo>
                    <a:pt x="794069" y="223166"/>
                    <a:pt x="794069" y="220842"/>
                    <a:pt x="794069" y="218517"/>
                  </a:cubicBezTo>
                  <a:cubicBezTo>
                    <a:pt x="796298" y="218517"/>
                    <a:pt x="798527" y="216192"/>
                    <a:pt x="800756" y="213868"/>
                  </a:cubicBezTo>
                  <a:cubicBezTo>
                    <a:pt x="802985" y="185972"/>
                    <a:pt x="809672" y="162726"/>
                    <a:pt x="836420" y="148778"/>
                  </a:cubicBezTo>
                  <a:cubicBezTo>
                    <a:pt x="834191" y="148778"/>
                    <a:pt x="834191" y="146453"/>
                    <a:pt x="831962" y="146453"/>
                  </a:cubicBezTo>
                  <a:cubicBezTo>
                    <a:pt x="831962" y="144128"/>
                    <a:pt x="831962" y="141804"/>
                    <a:pt x="831962" y="139479"/>
                  </a:cubicBezTo>
                  <a:cubicBezTo>
                    <a:pt x="834191" y="139479"/>
                    <a:pt x="836420" y="137154"/>
                    <a:pt x="838649" y="137154"/>
                  </a:cubicBezTo>
                  <a:cubicBezTo>
                    <a:pt x="838649" y="132505"/>
                    <a:pt x="838649" y="130180"/>
                    <a:pt x="838649" y="127856"/>
                  </a:cubicBezTo>
                  <a:cubicBezTo>
                    <a:pt x="840878" y="127856"/>
                    <a:pt x="840878" y="127856"/>
                    <a:pt x="843107" y="127856"/>
                  </a:cubicBezTo>
                  <a:cubicBezTo>
                    <a:pt x="843107" y="120882"/>
                    <a:pt x="843107" y="113908"/>
                    <a:pt x="843107" y="106934"/>
                  </a:cubicBezTo>
                  <a:cubicBezTo>
                    <a:pt x="840878" y="106934"/>
                    <a:pt x="840878" y="106934"/>
                    <a:pt x="838649" y="106934"/>
                  </a:cubicBezTo>
                  <a:cubicBezTo>
                    <a:pt x="838649" y="104609"/>
                    <a:pt x="838649" y="104609"/>
                    <a:pt x="838649" y="102285"/>
                  </a:cubicBezTo>
                  <a:lnTo>
                    <a:pt x="843107" y="99960"/>
                  </a:lnTo>
                  <a:cubicBezTo>
                    <a:pt x="847565" y="95311"/>
                    <a:pt x="849794" y="90661"/>
                    <a:pt x="854252" y="83687"/>
                  </a:cubicBezTo>
                  <a:cubicBezTo>
                    <a:pt x="856481" y="79038"/>
                    <a:pt x="856481" y="76714"/>
                    <a:pt x="856481" y="74389"/>
                  </a:cubicBezTo>
                  <a:cubicBezTo>
                    <a:pt x="852023" y="67415"/>
                    <a:pt x="852023" y="55792"/>
                    <a:pt x="856481" y="48818"/>
                  </a:cubicBezTo>
                  <a:cubicBezTo>
                    <a:pt x="856482" y="48815"/>
                    <a:pt x="856497" y="48769"/>
                    <a:pt x="856760" y="47946"/>
                  </a:cubicBezTo>
                  <a:lnTo>
                    <a:pt x="858710" y="41844"/>
                  </a:lnTo>
                  <a:cubicBezTo>
                    <a:pt x="858711" y="41847"/>
                    <a:pt x="858726" y="41893"/>
                    <a:pt x="858989" y="42716"/>
                  </a:cubicBezTo>
                  <a:lnTo>
                    <a:pt x="860939" y="48818"/>
                  </a:lnTo>
                  <a:cubicBezTo>
                    <a:pt x="865397" y="55792"/>
                    <a:pt x="867626" y="67415"/>
                    <a:pt x="863168" y="74389"/>
                  </a:cubicBezTo>
                  <a:cubicBezTo>
                    <a:pt x="863168" y="76714"/>
                    <a:pt x="863168" y="79038"/>
                    <a:pt x="863168" y="81363"/>
                  </a:cubicBezTo>
                  <a:cubicBezTo>
                    <a:pt x="867626" y="88337"/>
                    <a:pt x="872084" y="95311"/>
                    <a:pt x="874314" y="99960"/>
                  </a:cubicBezTo>
                  <a:cubicBezTo>
                    <a:pt x="876543" y="99960"/>
                    <a:pt x="876543" y="102285"/>
                    <a:pt x="878772" y="102285"/>
                  </a:cubicBezTo>
                  <a:cubicBezTo>
                    <a:pt x="878772" y="104609"/>
                    <a:pt x="878772" y="104609"/>
                    <a:pt x="878772" y="106934"/>
                  </a:cubicBezTo>
                  <a:cubicBezTo>
                    <a:pt x="876543" y="113908"/>
                    <a:pt x="876543" y="120882"/>
                    <a:pt x="876543" y="127856"/>
                  </a:cubicBezTo>
                  <a:cubicBezTo>
                    <a:pt x="881001" y="130180"/>
                    <a:pt x="881001" y="132505"/>
                    <a:pt x="881001" y="137154"/>
                  </a:cubicBezTo>
                  <a:lnTo>
                    <a:pt x="885459" y="139479"/>
                  </a:lnTo>
                  <a:cubicBezTo>
                    <a:pt x="885459" y="141804"/>
                    <a:pt x="885459" y="144128"/>
                    <a:pt x="885459" y="146453"/>
                  </a:cubicBezTo>
                  <a:cubicBezTo>
                    <a:pt x="883230" y="148778"/>
                    <a:pt x="883230" y="148778"/>
                    <a:pt x="881001" y="148778"/>
                  </a:cubicBezTo>
                  <a:cubicBezTo>
                    <a:pt x="907749" y="162726"/>
                    <a:pt x="912207" y="185972"/>
                    <a:pt x="916665" y="213868"/>
                  </a:cubicBezTo>
                  <a:cubicBezTo>
                    <a:pt x="918894" y="216192"/>
                    <a:pt x="921123" y="216192"/>
                    <a:pt x="923352" y="218517"/>
                  </a:cubicBezTo>
                  <a:cubicBezTo>
                    <a:pt x="923352" y="220842"/>
                    <a:pt x="923352" y="223166"/>
                    <a:pt x="923352" y="225491"/>
                  </a:cubicBezTo>
                  <a:cubicBezTo>
                    <a:pt x="921123" y="225491"/>
                    <a:pt x="921123" y="225491"/>
                    <a:pt x="918894" y="225491"/>
                  </a:cubicBezTo>
                  <a:cubicBezTo>
                    <a:pt x="918894" y="230140"/>
                    <a:pt x="918894" y="232465"/>
                    <a:pt x="918894" y="234790"/>
                  </a:cubicBezTo>
                  <a:cubicBezTo>
                    <a:pt x="921123" y="234790"/>
                    <a:pt x="921123" y="234790"/>
                    <a:pt x="923352" y="234790"/>
                  </a:cubicBezTo>
                  <a:cubicBezTo>
                    <a:pt x="925581" y="241764"/>
                    <a:pt x="927810" y="244088"/>
                    <a:pt x="930039" y="244088"/>
                  </a:cubicBezTo>
                  <a:cubicBezTo>
                    <a:pt x="930039" y="246413"/>
                    <a:pt x="930039" y="248738"/>
                    <a:pt x="930039" y="251062"/>
                  </a:cubicBezTo>
                  <a:cubicBezTo>
                    <a:pt x="927810" y="251062"/>
                    <a:pt x="925581" y="253387"/>
                    <a:pt x="923352" y="253387"/>
                  </a:cubicBezTo>
                  <a:cubicBezTo>
                    <a:pt x="923352" y="271984"/>
                    <a:pt x="923352" y="288257"/>
                    <a:pt x="923352" y="304529"/>
                  </a:cubicBezTo>
                  <a:cubicBezTo>
                    <a:pt x="925581" y="306854"/>
                    <a:pt x="927810" y="306854"/>
                    <a:pt x="930039" y="309178"/>
                  </a:cubicBezTo>
                  <a:cubicBezTo>
                    <a:pt x="930039" y="311503"/>
                    <a:pt x="930039" y="313828"/>
                    <a:pt x="930039" y="316152"/>
                  </a:cubicBezTo>
                  <a:cubicBezTo>
                    <a:pt x="927810" y="316152"/>
                    <a:pt x="925581" y="318477"/>
                    <a:pt x="923352" y="318477"/>
                  </a:cubicBezTo>
                  <a:cubicBezTo>
                    <a:pt x="923352" y="320802"/>
                    <a:pt x="923352" y="323126"/>
                    <a:pt x="923352" y="325451"/>
                  </a:cubicBezTo>
                  <a:lnTo>
                    <a:pt x="932268" y="325451"/>
                  </a:lnTo>
                  <a:cubicBezTo>
                    <a:pt x="932268" y="330100"/>
                    <a:pt x="932268" y="332425"/>
                    <a:pt x="932268" y="334750"/>
                  </a:cubicBezTo>
                  <a:cubicBezTo>
                    <a:pt x="938955" y="334750"/>
                    <a:pt x="943413" y="334750"/>
                    <a:pt x="947871" y="334750"/>
                  </a:cubicBezTo>
                  <a:cubicBezTo>
                    <a:pt x="947871" y="283607"/>
                    <a:pt x="947871" y="230140"/>
                    <a:pt x="947871" y="178998"/>
                  </a:cubicBezTo>
                  <a:cubicBezTo>
                    <a:pt x="967932" y="174349"/>
                    <a:pt x="985764" y="172024"/>
                    <a:pt x="1005825" y="167375"/>
                  </a:cubicBezTo>
                  <a:cubicBezTo>
                    <a:pt x="1016970" y="167375"/>
                    <a:pt x="1028115" y="167375"/>
                    <a:pt x="1037031" y="167375"/>
                  </a:cubicBezTo>
                  <a:cubicBezTo>
                    <a:pt x="1037031" y="137154"/>
                    <a:pt x="1037031" y="104609"/>
                    <a:pt x="1037031" y="74389"/>
                  </a:cubicBezTo>
                  <a:cubicBezTo>
                    <a:pt x="1059322" y="53467"/>
                    <a:pt x="1103902" y="53467"/>
                    <a:pt x="1123963" y="74389"/>
                  </a:cubicBezTo>
                  <a:cubicBezTo>
                    <a:pt x="1123963" y="153427"/>
                    <a:pt x="1123963" y="232465"/>
                    <a:pt x="1123963" y="313828"/>
                  </a:cubicBezTo>
                  <a:cubicBezTo>
                    <a:pt x="1135108" y="313828"/>
                    <a:pt x="1146253" y="313828"/>
                    <a:pt x="1155169" y="313828"/>
                  </a:cubicBezTo>
                  <a:cubicBezTo>
                    <a:pt x="1155169" y="271984"/>
                    <a:pt x="1155169" y="232465"/>
                    <a:pt x="1155169" y="192946"/>
                  </a:cubicBezTo>
                  <a:cubicBezTo>
                    <a:pt x="1179688" y="192946"/>
                    <a:pt x="1204207" y="192946"/>
                    <a:pt x="1228726" y="192946"/>
                  </a:cubicBezTo>
                  <a:cubicBezTo>
                    <a:pt x="1233185" y="199920"/>
                    <a:pt x="1237643" y="206894"/>
                    <a:pt x="1242101" y="213868"/>
                  </a:cubicBezTo>
                  <a:cubicBezTo>
                    <a:pt x="1242101" y="248738"/>
                    <a:pt x="1242101" y="281283"/>
                    <a:pt x="1242101" y="313828"/>
                  </a:cubicBezTo>
                  <a:cubicBezTo>
                    <a:pt x="1246559" y="313828"/>
                    <a:pt x="1248788" y="313828"/>
                    <a:pt x="1253246" y="313828"/>
                  </a:cubicBezTo>
                  <a:lnTo>
                    <a:pt x="1264391" y="323126"/>
                  </a:lnTo>
                  <a:cubicBezTo>
                    <a:pt x="1266620" y="323126"/>
                    <a:pt x="1268849" y="323126"/>
                    <a:pt x="1271078" y="323126"/>
                  </a:cubicBezTo>
                  <a:cubicBezTo>
                    <a:pt x="1271078" y="327776"/>
                    <a:pt x="1271078" y="330100"/>
                    <a:pt x="1271078" y="334750"/>
                  </a:cubicBezTo>
                  <a:cubicBezTo>
                    <a:pt x="1273307" y="334750"/>
                    <a:pt x="1275536" y="334750"/>
                    <a:pt x="1277765" y="334750"/>
                  </a:cubicBezTo>
                  <a:cubicBezTo>
                    <a:pt x="1277765" y="327776"/>
                    <a:pt x="1277765" y="320802"/>
                    <a:pt x="1277765" y="313828"/>
                  </a:cubicBezTo>
                  <a:lnTo>
                    <a:pt x="1286681" y="313828"/>
                  </a:lnTo>
                  <a:lnTo>
                    <a:pt x="1286681" y="304529"/>
                  </a:lnTo>
                  <a:cubicBezTo>
                    <a:pt x="1293368" y="304529"/>
                    <a:pt x="1297826" y="304529"/>
                    <a:pt x="1302284" y="304529"/>
                  </a:cubicBezTo>
                  <a:lnTo>
                    <a:pt x="1302284" y="313828"/>
                  </a:lnTo>
                  <a:cubicBezTo>
                    <a:pt x="1306742" y="313828"/>
                    <a:pt x="1313429" y="313828"/>
                    <a:pt x="1320116" y="313828"/>
                  </a:cubicBezTo>
                  <a:cubicBezTo>
                    <a:pt x="1322345" y="311503"/>
                    <a:pt x="1324574" y="306854"/>
                    <a:pt x="1326803" y="304529"/>
                  </a:cubicBezTo>
                  <a:cubicBezTo>
                    <a:pt x="1337948" y="304529"/>
                    <a:pt x="1349093" y="304529"/>
                    <a:pt x="1360238" y="304529"/>
                  </a:cubicBezTo>
                  <a:cubicBezTo>
                    <a:pt x="1360238" y="309178"/>
                    <a:pt x="1360238" y="316152"/>
                    <a:pt x="1360238" y="320802"/>
                  </a:cubicBezTo>
                  <a:cubicBezTo>
                    <a:pt x="1364696" y="320802"/>
                    <a:pt x="1369154" y="320802"/>
                    <a:pt x="1373612" y="320802"/>
                  </a:cubicBezTo>
                  <a:cubicBezTo>
                    <a:pt x="1373612" y="320809"/>
                    <a:pt x="1373612" y="321634"/>
                    <a:pt x="1373612" y="423086"/>
                  </a:cubicBezTo>
                  <a:cubicBezTo>
                    <a:pt x="1373597" y="423086"/>
                    <a:pt x="1368914" y="423086"/>
                    <a:pt x="0" y="423086"/>
                  </a:cubicBezTo>
                  <a:lnTo>
                    <a:pt x="45065" y="345031"/>
                  </a:lnTo>
                  <a:cubicBezTo>
                    <a:pt x="58273" y="343927"/>
                    <a:pt x="71508" y="342825"/>
                    <a:pt x="85243" y="341723"/>
                  </a:cubicBezTo>
                  <a:cubicBezTo>
                    <a:pt x="85243" y="330100"/>
                    <a:pt x="85243" y="320802"/>
                    <a:pt x="85243" y="309178"/>
                  </a:cubicBezTo>
                  <a:cubicBezTo>
                    <a:pt x="100846" y="309178"/>
                    <a:pt x="116449" y="309178"/>
                    <a:pt x="129823" y="309178"/>
                  </a:cubicBezTo>
                  <a:cubicBezTo>
                    <a:pt x="129823" y="302204"/>
                    <a:pt x="129823" y="297555"/>
                    <a:pt x="129823" y="290581"/>
                  </a:cubicBezTo>
                  <a:cubicBezTo>
                    <a:pt x="161030" y="290581"/>
                    <a:pt x="192236" y="290581"/>
                    <a:pt x="223442" y="290581"/>
                  </a:cubicBezTo>
                  <a:cubicBezTo>
                    <a:pt x="223442" y="295230"/>
                    <a:pt x="223442" y="297555"/>
                    <a:pt x="223442" y="302204"/>
                  </a:cubicBezTo>
                  <a:cubicBezTo>
                    <a:pt x="243503" y="302204"/>
                    <a:pt x="263564" y="302204"/>
                    <a:pt x="283625" y="302204"/>
                  </a:cubicBezTo>
                  <a:cubicBezTo>
                    <a:pt x="283625" y="304529"/>
                    <a:pt x="283625" y="306854"/>
                    <a:pt x="283625" y="309178"/>
                  </a:cubicBezTo>
                  <a:cubicBezTo>
                    <a:pt x="288083" y="309178"/>
                    <a:pt x="294770" y="309178"/>
                    <a:pt x="301457" y="309178"/>
                  </a:cubicBezTo>
                  <a:cubicBezTo>
                    <a:pt x="301457" y="311503"/>
                    <a:pt x="301457" y="313828"/>
                    <a:pt x="301457" y="316152"/>
                  </a:cubicBezTo>
                  <a:cubicBezTo>
                    <a:pt x="305915" y="316152"/>
                    <a:pt x="312602" y="316152"/>
                    <a:pt x="317060" y="316152"/>
                  </a:cubicBezTo>
                  <a:cubicBezTo>
                    <a:pt x="317060" y="281283"/>
                    <a:pt x="317060" y="246413"/>
                    <a:pt x="317060" y="211543"/>
                  </a:cubicBezTo>
                  <a:cubicBezTo>
                    <a:pt x="332663" y="206894"/>
                    <a:pt x="348267" y="202245"/>
                    <a:pt x="363870" y="197595"/>
                  </a:cubicBezTo>
                  <a:cubicBezTo>
                    <a:pt x="392847" y="197595"/>
                    <a:pt x="421824" y="197595"/>
                    <a:pt x="450801" y="197595"/>
                  </a:cubicBezTo>
                  <a:cubicBezTo>
                    <a:pt x="450801" y="141804"/>
                    <a:pt x="450801" y="86012"/>
                    <a:pt x="450801" y="30221"/>
                  </a:cubicBezTo>
                  <a:cubicBezTo>
                    <a:pt x="457488" y="25571"/>
                    <a:pt x="466404" y="23247"/>
                    <a:pt x="475320" y="18597"/>
                  </a:cubicBezTo>
                  <a:cubicBezTo>
                    <a:pt x="510984" y="13948"/>
                    <a:pt x="546649" y="6974"/>
                    <a:pt x="5823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27DF01D0-DDEC-4301-B9D4-F64F77819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5462" y="3960615"/>
              <a:ext cx="2268866" cy="404489"/>
            </a:xfrm>
            <a:custGeom>
              <a:avLst/>
              <a:gdLst/>
              <a:ahLst/>
              <a:cxnLst/>
              <a:rect l="l" t="t" r="r" b="b"/>
              <a:pathLst>
                <a:path w="2268866" h="404489">
                  <a:moveTo>
                    <a:pt x="1486751" y="0"/>
                  </a:moveTo>
                  <a:cubicBezTo>
                    <a:pt x="1486751" y="0"/>
                    <a:pt x="1486751" y="0"/>
                    <a:pt x="1524645" y="0"/>
                  </a:cubicBezTo>
                  <a:cubicBezTo>
                    <a:pt x="1524645" y="0"/>
                    <a:pt x="1524645" y="0"/>
                    <a:pt x="1524645" y="1744"/>
                  </a:cubicBezTo>
                  <a:lnTo>
                    <a:pt x="1524645" y="13948"/>
                  </a:lnTo>
                  <a:cubicBezTo>
                    <a:pt x="1524645" y="13948"/>
                    <a:pt x="1524645" y="13948"/>
                    <a:pt x="1562538" y="13948"/>
                  </a:cubicBezTo>
                  <a:cubicBezTo>
                    <a:pt x="1562538" y="13948"/>
                    <a:pt x="1562538" y="13948"/>
                    <a:pt x="1562538" y="104609"/>
                  </a:cubicBezTo>
                  <a:cubicBezTo>
                    <a:pt x="1562538" y="104609"/>
                    <a:pt x="1562538" y="104609"/>
                    <a:pt x="1563931" y="104609"/>
                  </a:cubicBezTo>
                  <a:lnTo>
                    <a:pt x="1573683" y="104609"/>
                  </a:lnTo>
                  <a:cubicBezTo>
                    <a:pt x="1573683" y="104609"/>
                    <a:pt x="1573683" y="104609"/>
                    <a:pt x="1573683" y="237114"/>
                  </a:cubicBezTo>
                  <a:cubicBezTo>
                    <a:pt x="1573683" y="237114"/>
                    <a:pt x="1573683" y="237114"/>
                    <a:pt x="1575912" y="237114"/>
                  </a:cubicBezTo>
                  <a:lnTo>
                    <a:pt x="1591515" y="237114"/>
                  </a:lnTo>
                  <a:cubicBezTo>
                    <a:pt x="1591515" y="237114"/>
                    <a:pt x="1591515" y="237114"/>
                    <a:pt x="1591515" y="151102"/>
                  </a:cubicBezTo>
                  <a:cubicBezTo>
                    <a:pt x="1591515" y="151102"/>
                    <a:pt x="1591515" y="151102"/>
                    <a:pt x="1592351" y="150521"/>
                  </a:cubicBezTo>
                  <a:lnTo>
                    <a:pt x="1598202" y="146453"/>
                  </a:lnTo>
                  <a:cubicBezTo>
                    <a:pt x="1602660" y="146453"/>
                    <a:pt x="1602660" y="146453"/>
                    <a:pt x="1602660" y="147615"/>
                  </a:cubicBezTo>
                  <a:lnTo>
                    <a:pt x="1602660" y="155752"/>
                  </a:lnTo>
                  <a:cubicBezTo>
                    <a:pt x="1602660" y="155752"/>
                    <a:pt x="1602660" y="155752"/>
                    <a:pt x="1604889" y="154589"/>
                  </a:cubicBezTo>
                  <a:lnTo>
                    <a:pt x="1620492" y="146453"/>
                  </a:lnTo>
                  <a:cubicBezTo>
                    <a:pt x="1620492" y="146453"/>
                    <a:pt x="1620492" y="146453"/>
                    <a:pt x="1622443" y="146453"/>
                  </a:cubicBezTo>
                  <a:lnTo>
                    <a:pt x="1636095" y="146453"/>
                  </a:lnTo>
                  <a:cubicBezTo>
                    <a:pt x="1636095" y="146453"/>
                    <a:pt x="1636095" y="146453"/>
                    <a:pt x="1636095" y="304529"/>
                  </a:cubicBezTo>
                  <a:cubicBezTo>
                    <a:pt x="1636095" y="304529"/>
                    <a:pt x="1636095" y="304529"/>
                    <a:pt x="1667302" y="309179"/>
                  </a:cubicBezTo>
                  <a:cubicBezTo>
                    <a:pt x="1667302" y="306854"/>
                    <a:pt x="1667302" y="304529"/>
                    <a:pt x="1667302" y="302205"/>
                  </a:cubicBezTo>
                  <a:cubicBezTo>
                    <a:pt x="1678447" y="302205"/>
                    <a:pt x="1689592" y="302205"/>
                    <a:pt x="1700737" y="302205"/>
                  </a:cubicBezTo>
                  <a:cubicBezTo>
                    <a:pt x="1700737" y="290581"/>
                    <a:pt x="1700737" y="281283"/>
                    <a:pt x="1700737" y="271984"/>
                  </a:cubicBezTo>
                  <a:lnTo>
                    <a:pt x="1709653" y="271984"/>
                  </a:lnTo>
                  <a:cubicBezTo>
                    <a:pt x="1709653" y="258036"/>
                    <a:pt x="1709653" y="246413"/>
                    <a:pt x="1709653" y="232465"/>
                  </a:cubicBezTo>
                  <a:cubicBezTo>
                    <a:pt x="1711882" y="232465"/>
                    <a:pt x="1714111" y="232465"/>
                    <a:pt x="1716340" y="232465"/>
                  </a:cubicBezTo>
                  <a:cubicBezTo>
                    <a:pt x="1716340" y="218517"/>
                    <a:pt x="1716340" y="206894"/>
                    <a:pt x="1716340" y="192946"/>
                  </a:cubicBezTo>
                  <a:cubicBezTo>
                    <a:pt x="1720798" y="192946"/>
                    <a:pt x="1725256" y="192946"/>
                    <a:pt x="1731943" y="192946"/>
                  </a:cubicBezTo>
                  <a:cubicBezTo>
                    <a:pt x="1747546" y="188297"/>
                    <a:pt x="1765378" y="178998"/>
                    <a:pt x="1780981" y="172024"/>
                  </a:cubicBezTo>
                  <a:cubicBezTo>
                    <a:pt x="1783210" y="165050"/>
                    <a:pt x="1783210" y="158076"/>
                    <a:pt x="1783210" y="151102"/>
                  </a:cubicBezTo>
                  <a:cubicBezTo>
                    <a:pt x="1785439" y="158076"/>
                    <a:pt x="1785439" y="165050"/>
                    <a:pt x="1787668" y="172024"/>
                  </a:cubicBezTo>
                  <a:cubicBezTo>
                    <a:pt x="1805500" y="181323"/>
                    <a:pt x="1821103" y="190621"/>
                    <a:pt x="1838935" y="199920"/>
                  </a:cubicBezTo>
                  <a:cubicBezTo>
                    <a:pt x="1838935" y="197601"/>
                    <a:pt x="1838935" y="195283"/>
                    <a:pt x="1838935" y="195271"/>
                  </a:cubicBezTo>
                  <a:cubicBezTo>
                    <a:pt x="1843393" y="195271"/>
                    <a:pt x="1847852" y="195271"/>
                    <a:pt x="1852310" y="195271"/>
                  </a:cubicBezTo>
                  <a:cubicBezTo>
                    <a:pt x="1852310" y="206894"/>
                    <a:pt x="1852310" y="220842"/>
                    <a:pt x="1852310" y="232465"/>
                  </a:cubicBezTo>
                  <a:cubicBezTo>
                    <a:pt x="1854539" y="232465"/>
                    <a:pt x="1856768" y="232465"/>
                    <a:pt x="1858997" y="232465"/>
                  </a:cubicBezTo>
                  <a:cubicBezTo>
                    <a:pt x="1858997" y="246413"/>
                    <a:pt x="1858997" y="260361"/>
                    <a:pt x="1858997" y="276633"/>
                  </a:cubicBezTo>
                  <a:cubicBezTo>
                    <a:pt x="1861226" y="276633"/>
                    <a:pt x="1863455" y="276633"/>
                    <a:pt x="1865684" y="276633"/>
                  </a:cubicBezTo>
                  <a:cubicBezTo>
                    <a:pt x="1865684" y="283607"/>
                    <a:pt x="1865684" y="290581"/>
                    <a:pt x="1865684" y="297555"/>
                  </a:cubicBezTo>
                  <a:cubicBezTo>
                    <a:pt x="1870142" y="297555"/>
                    <a:pt x="1874600" y="297555"/>
                    <a:pt x="1879058" y="297555"/>
                  </a:cubicBezTo>
                  <a:cubicBezTo>
                    <a:pt x="1879058" y="309179"/>
                    <a:pt x="1879058" y="318477"/>
                    <a:pt x="1879058" y="330100"/>
                  </a:cubicBezTo>
                  <a:cubicBezTo>
                    <a:pt x="1908035" y="327776"/>
                    <a:pt x="1934783" y="325451"/>
                    <a:pt x="1963760" y="323126"/>
                  </a:cubicBezTo>
                  <a:cubicBezTo>
                    <a:pt x="1963760" y="311503"/>
                    <a:pt x="1963760" y="302205"/>
                    <a:pt x="1963760" y="290581"/>
                  </a:cubicBezTo>
                  <a:cubicBezTo>
                    <a:pt x="1979363" y="290581"/>
                    <a:pt x="1994966" y="290581"/>
                    <a:pt x="2008340" y="290581"/>
                  </a:cubicBezTo>
                  <a:cubicBezTo>
                    <a:pt x="2008340" y="283607"/>
                    <a:pt x="2008340" y="278958"/>
                    <a:pt x="2008340" y="271984"/>
                  </a:cubicBezTo>
                  <a:cubicBezTo>
                    <a:pt x="2039547" y="271984"/>
                    <a:pt x="2070753" y="271984"/>
                    <a:pt x="2101959" y="271984"/>
                  </a:cubicBezTo>
                  <a:cubicBezTo>
                    <a:pt x="2101959" y="276633"/>
                    <a:pt x="2101959" y="278958"/>
                    <a:pt x="2101959" y="283607"/>
                  </a:cubicBezTo>
                  <a:cubicBezTo>
                    <a:pt x="2122020" y="283607"/>
                    <a:pt x="2142081" y="283607"/>
                    <a:pt x="2162142" y="283607"/>
                  </a:cubicBezTo>
                  <a:cubicBezTo>
                    <a:pt x="2162142" y="285932"/>
                    <a:pt x="2162142" y="288257"/>
                    <a:pt x="2162142" y="290581"/>
                  </a:cubicBezTo>
                  <a:cubicBezTo>
                    <a:pt x="2166600" y="290581"/>
                    <a:pt x="2173287" y="290581"/>
                    <a:pt x="2179974" y="290581"/>
                  </a:cubicBezTo>
                  <a:cubicBezTo>
                    <a:pt x="2179974" y="292906"/>
                    <a:pt x="2179974" y="295231"/>
                    <a:pt x="2179974" y="297555"/>
                  </a:cubicBezTo>
                  <a:cubicBezTo>
                    <a:pt x="2184432" y="297555"/>
                    <a:pt x="2191119" y="297555"/>
                    <a:pt x="2195577" y="297555"/>
                  </a:cubicBezTo>
                  <a:cubicBezTo>
                    <a:pt x="2195577" y="290886"/>
                    <a:pt x="2195577" y="284217"/>
                    <a:pt x="2195577" y="277548"/>
                  </a:cubicBezTo>
                  <a:lnTo>
                    <a:pt x="2268866" y="404489"/>
                  </a:lnTo>
                  <a:cubicBezTo>
                    <a:pt x="1787136" y="404489"/>
                    <a:pt x="1069391" y="404489"/>
                    <a:pt x="0" y="404489"/>
                  </a:cubicBezTo>
                  <a:cubicBezTo>
                    <a:pt x="0" y="404489"/>
                    <a:pt x="0" y="404489"/>
                    <a:pt x="0" y="306854"/>
                  </a:cubicBezTo>
                  <a:cubicBezTo>
                    <a:pt x="0" y="306854"/>
                    <a:pt x="0" y="306854"/>
                    <a:pt x="836" y="307435"/>
                  </a:cubicBezTo>
                  <a:lnTo>
                    <a:pt x="6687" y="311503"/>
                  </a:lnTo>
                  <a:cubicBezTo>
                    <a:pt x="6687" y="311503"/>
                    <a:pt x="6687" y="311503"/>
                    <a:pt x="13374" y="281283"/>
                  </a:cubicBezTo>
                  <a:cubicBezTo>
                    <a:pt x="13374" y="281283"/>
                    <a:pt x="13374" y="281283"/>
                    <a:pt x="14210" y="281283"/>
                  </a:cubicBezTo>
                  <a:lnTo>
                    <a:pt x="20061" y="281283"/>
                  </a:lnTo>
                  <a:cubicBezTo>
                    <a:pt x="20061" y="281283"/>
                    <a:pt x="20061" y="281283"/>
                    <a:pt x="28977" y="211543"/>
                  </a:cubicBezTo>
                  <a:lnTo>
                    <a:pt x="24519" y="206894"/>
                  </a:lnTo>
                  <a:cubicBezTo>
                    <a:pt x="24519" y="206894"/>
                    <a:pt x="24519" y="206894"/>
                    <a:pt x="24519" y="206022"/>
                  </a:cubicBezTo>
                  <a:lnTo>
                    <a:pt x="24519" y="199920"/>
                  </a:lnTo>
                  <a:cubicBezTo>
                    <a:pt x="24519" y="199920"/>
                    <a:pt x="24519" y="199920"/>
                    <a:pt x="25355" y="199339"/>
                  </a:cubicBezTo>
                  <a:lnTo>
                    <a:pt x="31206" y="195271"/>
                  </a:lnTo>
                  <a:cubicBezTo>
                    <a:pt x="31206" y="195271"/>
                    <a:pt x="31206" y="195271"/>
                    <a:pt x="31485" y="193527"/>
                  </a:cubicBezTo>
                  <a:lnTo>
                    <a:pt x="33435" y="181323"/>
                  </a:lnTo>
                  <a:cubicBezTo>
                    <a:pt x="33435" y="181323"/>
                    <a:pt x="33435" y="181323"/>
                    <a:pt x="33993" y="183066"/>
                  </a:cubicBezTo>
                  <a:lnTo>
                    <a:pt x="37893" y="195271"/>
                  </a:lnTo>
                  <a:lnTo>
                    <a:pt x="42351" y="199920"/>
                  </a:lnTo>
                  <a:cubicBezTo>
                    <a:pt x="42351" y="199920"/>
                    <a:pt x="42351" y="199920"/>
                    <a:pt x="42351" y="201082"/>
                  </a:cubicBezTo>
                  <a:lnTo>
                    <a:pt x="42351" y="209219"/>
                  </a:lnTo>
                  <a:lnTo>
                    <a:pt x="37893" y="211543"/>
                  </a:lnTo>
                  <a:cubicBezTo>
                    <a:pt x="37893" y="211543"/>
                    <a:pt x="37893" y="211543"/>
                    <a:pt x="49039" y="278958"/>
                  </a:cubicBezTo>
                  <a:cubicBezTo>
                    <a:pt x="49039" y="278958"/>
                    <a:pt x="49039" y="278958"/>
                    <a:pt x="50153" y="278958"/>
                  </a:cubicBezTo>
                  <a:lnTo>
                    <a:pt x="57955" y="278958"/>
                  </a:lnTo>
                  <a:cubicBezTo>
                    <a:pt x="57955" y="278958"/>
                    <a:pt x="57955" y="278958"/>
                    <a:pt x="64642" y="311503"/>
                  </a:cubicBezTo>
                  <a:cubicBezTo>
                    <a:pt x="64642" y="311503"/>
                    <a:pt x="64642" y="311503"/>
                    <a:pt x="98077" y="318477"/>
                  </a:cubicBezTo>
                  <a:cubicBezTo>
                    <a:pt x="98077" y="318477"/>
                    <a:pt x="98077" y="318477"/>
                    <a:pt x="98077" y="278958"/>
                  </a:cubicBezTo>
                  <a:cubicBezTo>
                    <a:pt x="98077" y="278958"/>
                    <a:pt x="98077" y="278958"/>
                    <a:pt x="153802" y="278958"/>
                  </a:cubicBezTo>
                  <a:cubicBezTo>
                    <a:pt x="153802" y="278958"/>
                    <a:pt x="153802" y="278958"/>
                    <a:pt x="176092" y="295231"/>
                  </a:cubicBezTo>
                  <a:cubicBezTo>
                    <a:pt x="176092" y="295231"/>
                    <a:pt x="176092" y="295231"/>
                    <a:pt x="177485" y="295231"/>
                  </a:cubicBezTo>
                  <a:lnTo>
                    <a:pt x="187237" y="295231"/>
                  </a:lnTo>
                  <a:cubicBezTo>
                    <a:pt x="187237" y="295231"/>
                    <a:pt x="187237" y="295231"/>
                    <a:pt x="188630" y="293197"/>
                  </a:cubicBezTo>
                  <a:lnTo>
                    <a:pt x="198382" y="278958"/>
                  </a:lnTo>
                  <a:cubicBezTo>
                    <a:pt x="198382" y="278958"/>
                    <a:pt x="198382" y="278958"/>
                    <a:pt x="200333" y="278958"/>
                  </a:cubicBezTo>
                  <a:lnTo>
                    <a:pt x="213985" y="278958"/>
                  </a:lnTo>
                  <a:cubicBezTo>
                    <a:pt x="213985" y="278958"/>
                    <a:pt x="213985" y="278958"/>
                    <a:pt x="213985" y="344048"/>
                  </a:cubicBezTo>
                  <a:cubicBezTo>
                    <a:pt x="213985" y="344048"/>
                    <a:pt x="213985" y="344048"/>
                    <a:pt x="215100" y="344339"/>
                  </a:cubicBezTo>
                  <a:lnTo>
                    <a:pt x="222901" y="346373"/>
                  </a:lnTo>
                  <a:cubicBezTo>
                    <a:pt x="222901" y="346373"/>
                    <a:pt x="222901" y="346373"/>
                    <a:pt x="222901" y="345211"/>
                  </a:cubicBezTo>
                  <a:lnTo>
                    <a:pt x="222901" y="337074"/>
                  </a:lnTo>
                  <a:cubicBezTo>
                    <a:pt x="222901" y="337074"/>
                    <a:pt x="222901" y="337074"/>
                    <a:pt x="247421" y="337074"/>
                  </a:cubicBezTo>
                  <a:cubicBezTo>
                    <a:pt x="247421" y="337074"/>
                    <a:pt x="247421" y="337074"/>
                    <a:pt x="247421" y="239439"/>
                  </a:cubicBezTo>
                  <a:cubicBezTo>
                    <a:pt x="249650" y="237114"/>
                    <a:pt x="249650" y="237114"/>
                    <a:pt x="300917" y="237114"/>
                  </a:cubicBezTo>
                  <a:cubicBezTo>
                    <a:pt x="300917" y="237114"/>
                    <a:pt x="300917" y="237114"/>
                    <a:pt x="300917" y="235661"/>
                  </a:cubicBezTo>
                  <a:lnTo>
                    <a:pt x="300917" y="225491"/>
                  </a:lnTo>
                  <a:cubicBezTo>
                    <a:pt x="300917" y="225491"/>
                    <a:pt x="300917" y="225491"/>
                    <a:pt x="323207" y="225491"/>
                  </a:cubicBezTo>
                  <a:cubicBezTo>
                    <a:pt x="323207" y="225491"/>
                    <a:pt x="323207" y="225491"/>
                    <a:pt x="323207" y="224329"/>
                  </a:cubicBezTo>
                  <a:lnTo>
                    <a:pt x="323207" y="216193"/>
                  </a:lnTo>
                  <a:cubicBezTo>
                    <a:pt x="323207" y="216193"/>
                    <a:pt x="323207" y="216193"/>
                    <a:pt x="367787" y="216193"/>
                  </a:cubicBezTo>
                  <a:cubicBezTo>
                    <a:pt x="367787" y="216193"/>
                    <a:pt x="367787" y="216193"/>
                    <a:pt x="367787" y="237114"/>
                  </a:cubicBezTo>
                  <a:cubicBezTo>
                    <a:pt x="367787" y="237114"/>
                    <a:pt x="367787" y="237114"/>
                    <a:pt x="370016" y="238277"/>
                  </a:cubicBezTo>
                  <a:lnTo>
                    <a:pt x="385619" y="246413"/>
                  </a:lnTo>
                  <a:cubicBezTo>
                    <a:pt x="385619" y="246413"/>
                    <a:pt x="385619" y="246413"/>
                    <a:pt x="385619" y="276633"/>
                  </a:cubicBezTo>
                  <a:cubicBezTo>
                    <a:pt x="385619" y="276633"/>
                    <a:pt x="385619" y="276633"/>
                    <a:pt x="387012" y="277215"/>
                  </a:cubicBezTo>
                  <a:lnTo>
                    <a:pt x="396764" y="281283"/>
                  </a:lnTo>
                  <a:cubicBezTo>
                    <a:pt x="396764" y="281283"/>
                    <a:pt x="396764" y="281283"/>
                    <a:pt x="396764" y="280121"/>
                  </a:cubicBezTo>
                  <a:lnTo>
                    <a:pt x="396764" y="271984"/>
                  </a:lnTo>
                  <a:cubicBezTo>
                    <a:pt x="396764" y="271984"/>
                    <a:pt x="396764" y="271984"/>
                    <a:pt x="397879" y="271984"/>
                  </a:cubicBezTo>
                  <a:lnTo>
                    <a:pt x="405681" y="271984"/>
                  </a:lnTo>
                  <a:cubicBezTo>
                    <a:pt x="405681" y="271984"/>
                    <a:pt x="405681" y="271984"/>
                    <a:pt x="405681" y="271112"/>
                  </a:cubicBezTo>
                  <a:lnTo>
                    <a:pt x="405681" y="265010"/>
                  </a:lnTo>
                  <a:cubicBezTo>
                    <a:pt x="405681" y="265010"/>
                    <a:pt x="405681" y="265010"/>
                    <a:pt x="404566" y="265010"/>
                  </a:cubicBezTo>
                  <a:lnTo>
                    <a:pt x="396764" y="265010"/>
                  </a:lnTo>
                  <a:cubicBezTo>
                    <a:pt x="396764" y="265010"/>
                    <a:pt x="396764" y="265010"/>
                    <a:pt x="396764" y="263848"/>
                  </a:cubicBezTo>
                  <a:lnTo>
                    <a:pt x="396764" y="255712"/>
                  </a:lnTo>
                  <a:cubicBezTo>
                    <a:pt x="396764" y="255712"/>
                    <a:pt x="396764" y="255712"/>
                    <a:pt x="397879" y="255712"/>
                  </a:cubicBezTo>
                  <a:lnTo>
                    <a:pt x="405681" y="255712"/>
                  </a:lnTo>
                  <a:cubicBezTo>
                    <a:pt x="405681" y="255712"/>
                    <a:pt x="405681" y="255712"/>
                    <a:pt x="405681" y="254549"/>
                  </a:cubicBezTo>
                  <a:lnTo>
                    <a:pt x="405681" y="246413"/>
                  </a:lnTo>
                  <a:cubicBezTo>
                    <a:pt x="405681" y="246413"/>
                    <a:pt x="405681" y="246413"/>
                    <a:pt x="404566" y="246413"/>
                  </a:cubicBezTo>
                  <a:lnTo>
                    <a:pt x="396764" y="246413"/>
                  </a:lnTo>
                  <a:cubicBezTo>
                    <a:pt x="396764" y="246413"/>
                    <a:pt x="396764" y="246413"/>
                    <a:pt x="396764" y="245251"/>
                  </a:cubicBezTo>
                  <a:lnTo>
                    <a:pt x="396764" y="237114"/>
                  </a:lnTo>
                  <a:cubicBezTo>
                    <a:pt x="396764" y="237114"/>
                    <a:pt x="396764" y="237114"/>
                    <a:pt x="397879" y="237114"/>
                  </a:cubicBezTo>
                  <a:lnTo>
                    <a:pt x="405681" y="237114"/>
                  </a:lnTo>
                  <a:cubicBezTo>
                    <a:pt x="405681" y="237114"/>
                    <a:pt x="405681" y="237114"/>
                    <a:pt x="405681" y="236243"/>
                  </a:cubicBezTo>
                  <a:lnTo>
                    <a:pt x="405681" y="230141"/>
                  </a:lnTo>
                  <a:cubicBezTo>
                    <a:pt x="405681" y="230141"/>
                    <a:pt x="405681" y="230141"/>
                    <a:pt x="404566" y="230141"/>
                  </a:cubicBezTo>
                  <a:lnTo>
                    <a:pt x="396764" y="230141"/>
                  </a:lnTo>
                  <a:cubicBezTo>
                    <a:pt x="396764" y="230141"/>
                    <a:pt x="396764" y="230141"/>
                    <a:pt x="396764" y="228978"/>
                  </a:cubicBezTo>
                  <a:lnTo>
                    <a:pt x="396764" y="220842"/>
                  </a:lnTo>
                  <a:cubicBezTo>
                    <a:pt x="396764" y="220842"/>
                    <a:pt x="396764" y="220842"/>
                    <a:pt x="397879" y="220842"/>
                  </a:cubicBezTo>
                  <a:lnTo>
                    <a:pt x="405681" y="220842"/>
                  </a:lnTo>
                  <a:cubicBezTo>
                    <a:pt x="405681" y="220842"/>
                    <a:pt x="405681" y="220842"/>
                    <a:pt x="405681" y="219680"/>
                  </a:cubicBezTo>
                  <a:lnTo>
                    <a:pt x="405681" y="211543"/>
                  </a:lnTo>
                  <a:cubicBezTo>
                    <a:pt x="405681" y="211543"/>
                    <a:pt x="405681" y="211543"/>
                    <a:pt x="404566" y="211543"/>
                  </a:cubicBezTo>
                  <a:lnTo>
                    <a:pt x="396764" y="211543"/>
                  </a:lnTo>
                  <a:cubicBezTo>
                    <a:pt x="396764" y="211543"/>
                    <a:pt x="396764" y="211543"/>
                    <a:pt x="396764" y="210672"/>
                  </a:cubicBezTo>
                  <a:lnTo>
                    <a:pt x="396764" y="204569"/>
                  </a:lnTo>
                  <a:cubicBezTo>
                    <a:pt x="396764" y="204569"/>
                    <a:pt x="396764" y="204569"/>
                    <a:pt x="397879" y="204569"/>
                  </a:cubicBezTo>
                  <a:lnTo>
                    <a:pt x="405681" y="204569"/>
                  </a:lnTo>
                  <a:cubicBezTo>
                    <a:pt x="405681" y="204569"/>
                    <a:pt x="405681" y="204569"/>
                    <a:pt x="405681" y="203407"/>
                  </a:cubicBezTo>
                  <a:lnTo>
                    <a:pt x="405681" y="195271"/>
                  </a:lnTo>
                  <a:cubicBezTo>
                    <a:pt x="405681" y="195271"/>
                    <a:pt x="405681" y="195271"/>
                    <a:pt x="404566" y="195271"/>
                  </a:cubicBezTo>
                  <a:lnTo>
                    <a:pt x="396764" y="195271"/>
                  </a:lnTo>
                  <a:cubicBezTo>
                    <a:pt x="396764" y="195271"/>
                    <a:pt x="396764" y="195271"/>
                    <a:pt x="396764" y="194109"/>
                  </a:cubicBezTo>
                  <a:lnTo>
                    <a:pt x="396764" y="185972"/>
                  </a:lnTo>
                  <a:cubicBezTo>
                    <a:pt x="396764" y="185972"/>
                    <a:pt x="396764" y="185972"/>
                    <a:pt x="397879" y="185972"/>
                  </a:cubicBezTo>
                  <a:lnTo>
                    <a:pt x="405681" y="185972"/>
                  </a:lnTo>
                  <a:cubicBezTo>
                    <a:pt x="405681" y="185972"/>
                    <a:pt x="405681" y="185972"/>
                    <a:pt x="405681" y="184810"/>
                  </a:cubicBezTo>
                  <a:lnTo>
                    <a:pt x="405681" y="176674"/>
                  </a:lnTo>
                  <a:cubicBezTo>
                    <a:pt x="405681" y="176674"/>
                    <a:pt x="405681" y="176674"/>
                    <a:pt x="404566" y="176674"/>
                  </a:cubicBezTo>
                  <a:lnTo>
                    <a:pt x="396764" y="176674"/>
                  </a:lnTo>
                  <a:cubicBezTo>
                    <a:pt x="396764" y="176674"/>
                    <a:pt x="396764" y="176674"/>
                    <a:pt x="396764" y="175802"/>
                  </a:cubicBezTo>
                  <a:lnTo>
                    <a:pt x="396764" y="169700"/>
                  </a:lnTo>
                  <a:cubicBezTo>
                    <a:pt x="396764" y="169700"/>
                    <a:pt x="396764" y="169700"/>
                    <a:pt x="397879" y="169700"/>
                  </a:cubicBezTo>
                  <a:lnTo>
                    <a:pt x="405681" y="169700"/>
                  </a:lnTo>
                  <a:cubicBezTo>
                    <a:pt x="405681" y="169700"/>
                    <a:pt x="405681" y="169700"/>
                    <a:pt x="405681" y="168537"/>
                  </a:cubicBezTo>
                  <a:lnTo>
                    <a:pt x="405681" y="160401"/>
                  </a:lnTo>
                  <a:cubicBezTo>
                    <a:pt x="405681" y="160401"/>
                    <a:pt x="405681" y="160401"/>
                    <a:pt x="404566" y="160401"/>
                  </a:cubicBezTo>
                  <a:lnTo>
                    <a:pt x="396764" y="160401"/>
                  </a:lnTo>
                  <a:cubicBezTo>
                    <a:pt x="396764" y="160401"/>
                    <a:pt x="396764" y="160401"/>
                    <a:pt x="396764" y="159239"/>
                  </a:cubicBezTo>
                  <a:lnTo>
                    <a:pt x="396764" y="151102"/>
                  </a:lnTo>
                  <a:cubicBezTo>
                    <a:pt x="396764" y="151102"/>
                    <a:pt x="396764" y="151102"/>
                    <a:pt x="397879" y="151102"/>
                  </a:cubicBezTo>
                  <a:lnTo>
                    <a:pt x="405681" y="151102"/>
                  </a:lnTo>
                  <a:cubicBezTo>
                    <a:pt x="405681" y="151102"/>
                    <a:pt x="405681" y="151102"/>
                    <a:pt x="405681" y="150231"/>
                  </a:cubicBezTo>
                  <a:lnTo>
                    <a:pt x="405681" y="144129"/>
                  </a:lnTo>
                  <a:cubicBezTo>
                    <a:pt x="405681" y="144129"/>
                    <a:pt x="405681" y="144129"/>
                    <a:pt x="404566" y="144129"/>
                  </a:cubicBezTo>
                  <a:lnTo>
                    <a:pt x="396764" y="144129"/>
                  </a:lnTo>
                  <a:cubicBezTo>
                    <a:pt x="396764" y="144129"/>
                    <a:pt x="396764" y="144129"/>
                    <a:pt x="396764" y="142966"/>
                  </a:cubicBezTo>
                  <a:lnTo>
                    <a:pt x="396764" y="134830"/>
                  </a:lnTo>
                  <a:cubicBezTo>
                    <a:pt x="396764" y="134830"/>
                    <a:pt x="396764" y="134830"/>
                    <a:pt x="397879" y="134830"/>
                  </a:cubicBezTo>
                  <a:lnTo>
                    <a:pt x="405681" y="134830"/>
                  </a:lnTo>
                  <a:cubicBezTo>
                    <a:pt x="405681" y="134830"/>
                    <a:pt x="405681" y="134830"/>
                    <a:pt x="405681" y="133668"/>
                  </a:cubicBezTo>
                  <a:lnTo>
                    <a:pt x="405681" y="125531"/>
                  </a:lnTo>
                  <a:cubicBezTo>
                    <a:pt x="405681" y="125531"/>
                    <a:pt x="405681" y="125531"/>
                    <a:pt x="404566" y="125531"/>
                  </a:cubicBezTo>
                  <a:lnTo>
                    <a:pt x="396764" y="125531"/>
                  </a:lnTo>
                  <a:cubicBezTo>
                    <a:pt x="396764" y="125531"/>
                    <a:pt x="396764" y="125531"/>
                    <a:pt x="396764" y="124369"/>
                  </a:cubicBezTo>
                  <a:lnTo>
                    <a:pt x="396764" y="116233"/>
                  </a:lnTo>
                  <a:cubicBezTo>
                    <a:pt x="396764" y="116233"/>
                    <a:pt x="396764" y="116233"/>
                    <a:pt x="397879" y="116233"/>
                  </a:cubicBezTo>
                  <a:lnTo>
                    <a:pt x="405681" y="116233"/>
                  </a:lnTo>
                  <a:cubicBezTo>
                    <a:pt x="405681" y="116233"/>
                    <a:pt x="405681" y="116233"/>
                    <a:pt x="405681" y="115361"/>
                  </a:cubicBezTo>
                  <a:lnTo>
                    <a:pt x="405681" y="109259"/>
                  </a:lnTo>
                  <a:cubicBezTo>
                    <a:pt x="405681" y="109259"/>
                    <a:pt x="405681" y="109259"/>
                    <a:pt x="404566" y="109259"/>
                  </a:cubicBezTo>
                  <a:lnTo>
                    <a:pt x="396764" y="109259"/>
                  </a:lnTo>
                  <a:cubicBezTo>
                    <a:pt x="396764" y="109259"/>
                    <a:pt x="396764" y="109259"/>
                    <a:pt x="396764" y="108097"/>
                  </a:cubicBezTo>
                  <a:lnTo>
                    <a:pt x="396764" y="99960"/>
                  </a:lnTo>
                  <a:cubicBezTo>
                    <a:pt x="396764" y="99960"/>
                    <a:pt x="396764" y="99960"/>
                    <a:pt x="397879" y="99960"/>
                  </a:cubicBezTo>
                  <a:lnTo>
                    <a:pt x="405681" y="99960"/>
                  </a:lnTo>
                  <a:cubicBezTo>
                    <a:pt x="405681" y="99960"/>
                    <a:pt x="405681" y="99960"/>
                    <a:pt x="405681" y="98798"/>
                  </a:cubicBezTo>
                  <a:lnTo>
                    <a:pt x="405681" y="90662"/>
                  </a:lnTo>
                  <a:cubicBezTo>
                    <a:pt x="405681" y="90662"/>
                    <a:pt x="405681" y="90662"/>
                    <a:pt x="404566" y="90662"/>
                  </a:cubicBezTo>
                  <a:lnTo>
                    <a:pt x="396764" y="90662"/>
                  </a:lnTo>
                  <a:cubicBezTo>
                    <a:pt x="396764" y="90662"/>
                    <a:pt x="396764" y="90662"/>
                    <a:pt x="396764" y="89499"/>
                  </a:cubicBezTo>
                  <a:lnTo>
                    <a:pt x="396764" y="81363"/>
                  </a:lnTo>
                  <a:cubicBezTo>
                    <a:pt x="396764" y="81363"/>
                    <a:pt x="396764" y="81363"/>
                    <a:pt x="397879" y="81363"/>
                  </a:cubicBezTo>
                  <a:lnTo>
                    <a:pt x="405681" y="81363"/>
                  </a:lnTo>
                  <a:cubicBezTo>
                    <a:pt x="405681" y="81363"/>
                    <a:pt x="405681" y="81363"/>
                    <a:pt x="405681" y="80491"/>
                  </a:cubicBezTo>
                  <a:lnTo>
                    <a:pt x="405681" y="74389"/>
                  </a:lnTo>
                  <a:cubicBezTo>
                    <a:pt x="405681" y="74389"/>
                    <a:pt x="405681" y="74389"/>
                    <a:pt x="404566" y="74389"/>
                  </a:cubicBezTo>
                  <a:lnTo>
                    <a:pt x="396764" y="74389"/>
                  </a:lnTo>
                  <a:cubicBezTo>
                    <a:pt x="396764" y="74389"/>
                    <a:pt x="396764" y="74389"/>
                    <a:pt x="396764" y="73227"/>
                  </a:cubicBezTo>
                  <a:lnTo>
                    <a:pt x="396764" y="65090"/>
                  </a:lnTo>
                  <a:cubicBezTo>
                    <a:pt x="396764" y="65090"/>
                    <a:pt x="396764" y="65090"/>
                    <a:pt x="397879" y="65090"/>
                  </a:cubicBezTo>
                  <a:lnTo>
                    <a:pt x="405681" y="65090"/>
                  </a:lnTo>
                  <a:cubicBezTo>
                    <a:pt x="405681" y="65090"/>
                    <a:pt x="405681" y="65090"/>
                    <a:pt x="404566" y="63347"/>
                  </a:cubicBezTo>
                  <a:lnTo>
                    <a:pt x="396764" y="51143"/>
                  </a:lnTo>
                  <a:cubicBezTo>
                    <a:pt x="396764" y="51143"/>
                    <a:pt x="396764" y="51143"/>
                    <a:pt x="396764" y="13948"/>
                  </a:cubicBezTo>
                  <a:cubicBezTo>
                    <a:pt x="396764" y="13948"/>
                    <a:pt x="396764" y="13948"/>
                    <a:pt x="546108" y="13948"/>
                  </a:cubicBezTo>
                  <a:cubicBezTo>
                    <a:pt x="546108" y="13948"/>
                    <a:pt x="546108" y="13948"/>
                    <a:pt x="559482" y="34870"/>
                  </a:cubicBezTo>
                  <a:cubicBezTo>
                    <a:pt x="559482" y="34870"/>
                    <a:pt x="559482" y="34870"/>
                    <a:pt x="559482" y="81363"/>
                  </a:cubicBezTo>
                  <a:cubicBezTo>
                    <a:pt x="559482" y="81363"/>
                    <a:pt x="559482" y="81363"/>
                    <a:pt x="558368" y="81363"/>
                  </a:cubicBezTo>
                  <a:lnTo>
                    <a:pt x="550566" y="81363"/>
                  </a:lnTo>
                  <a:cubicBezTo>
                    <a:pt x="550566" y="81363"/>
                    <a:pt x="550566" y="81363"/>
                    <a:pt x="550566" y="82525"/>
                  </a:cubicBezTo>
                  <a:lnTo>
                    <a:pt x="550566" y="90662"/>
                  </a:lnTo>
                  <a:cubicBezTo>
                    <a:pt x="550566" y="90662"/>
                    <a:pt x="550566" y="90662"/>
                    <a:pt x="551681" y="90662"/>
                  </a:cubicBezTo>
                  <a:lnTo>
                    <a:pt x="559482" y="90662"/>
                  </a:lnTo>
                  <a:cubicBezTo>
                    <a:pt x="559482" y="90662"/>
                    <a:pt x="559482" y="90662"/>
                    <a:pt x="559482" y="91824"/>
                  </a:cubicBezTo>
                  <a:lnTo>
                    <a:pt x="559482" y="99960"/>
                  </a:lnTo>
                  <a:cubicBezTo>
                    <a:pt x="559482" y="99960"/>
                    <a:pt x="559482" y="99960"/>
                    <a:pt x="558368" y="99960"/>
                  </a:cubicBezTo>
                  <a:lnTo>
                    <a:pt x="550566" y="99960"/>
                  </a:lnTo>
                  <a:cubicBezTo>
                    <a:pt x="550566" y="99960"/>
                    <a:pt x="550566" y="99960"/>
                    <a:pt x="550566" y="101122"/>
                  </a:cubicBezTo>
                  <a:lnTo>
                    <a:pt x="550566" y="109259"/>
                  </a:lnTo>
                  <a:cubicBezTo>
                    <a:pt x="550566" y="109259"/>
                    <a:pt x="550566" y="109259"/>
                    <a:pt x="551681" y="109259"/>
                  </a:cubicBezTo>
                  <a:lnTo>
                    <a:pt x="559482" y="109259"/>
                  </a:lnTo>
                  <a:cubicBezTo>
                    <a:pt x="559482" y="109259"/>
                    <a:pt x="559482" y="109259"/>
                    <a:pt x="559482" y="110131"/>
                  </a:cubicBezTo>
                  <a:lnTo>
                    <a:pt x="559482" y="116233"/>
                  </a:lnTo>
                  <a:cubicBezTo>
                    <a:pt x="559482" y="116233"/>
                    <a:pt x="559482" y="116233"/>
                    <a:pt x="558368" y="116233"/>
                  </a:cubicBezTo>
                  <a:lnTo>
                    <a:pt x="550566" y="116233"/>
                  </a:lnTo>
                  <a:cubicBezTo>
                    <a:pt x="550566" y="116233"/>
                    <a:pt x="550566" y="116233"/>
                    <a:pt x="550566" y="117395"/>
                  </a:cubicBezTo>
                  <a:lnTo>
                    <a:pt x="550566" y="125531"/>
                  </a:lnTo>
                  <a:cubicBezTo>
                    <a:pt x="550566" y="125531"/>
                    <a:pt x="550566" y="125531"/>
                    <a:pt x="551681" y="125531"/>
                  </a:cubicBezTo>
                  <a:lnTo>
                    <a:pt x="559482" y="125531"/>
                  </a:lnTo>
                  <a:cubicBezTo>
                    <a:pt x="559482" y="125531"/>
                    <a:pt x="559482" y="125531"/>
                    <a:pt x="559482" y="126694"/>
                  </a:cubicBezTo>
                  <a:lnTo>
                    <a:pt x="559482" y="134830"/>
                  </a:lnTo>
                  <a:cubicBezTo>
                    <a:pt x="559482" y="134830"/>
                    <a:pt x="559482" y="134830"/>
                    <a:pt x="558368" y="134830"/>
                  </a:cubicBezTo>
                  <a:lnTo>
                    <a:pt x="550566" y="134830"/>
                  </a:lnTo>
                  <a:cubicBezTo>
                    <a:pt x="550566" y="134830"/>
                    <a:pt x="550566" y="134830"/>
                    <a:pt x="550566" y="135992"/>
                  </a:cubicBezTo>
                  <a:lnTo>
                    <a:pt x="550566" y="144129"/>
                  </a:lnTo>
                  <a:cubicBezTo>
                    <a:pt x="550566" y="144129"/>
                    <a:pt x="550566" y="144129"/>
                    <a:pt x="551681" y="144129"/>
                  </a:cubicBezTo>
                  <a:lnTo>
                    <a:pt x="559482" y="144129"/>
                  </a:lnTo>
                  <a:cubicBezTo>
                    <a:pt x="559482" y="144129"/>
                    <a:pt x="559482" y="144129"/>
                    <a:pt x="559482" y="145000"/>
                  </a:cubicBezTo>
                  <a:lnTo>
                    <a:pt x="559482" y="151102"/>
                  </a:lnTo>
                  <a:cubicBezTo>
                    <a:pt x="559482" y="151102"/>
                    <a:pt x="559482" y="151102"/>
                    <a:pt x="558368" y="151102"/>
                  </a:cubicBezTo>
                  <a:lnTo>
                    <a:pt x="550566" y="151102"/>
                  </a:lnTo>
                  <a:cubicBezTo>
                    <a:pt x="550566" y="151102"/>
                    <a:pt x="550566" y="151102"/>
                    <a:pt x="550566" y="152265"/>
                  </a:cubicBezTo>
                  <a:lnTo>
                    <a:pt x="550566" y="160401"/>
                  </a:lnTo>
                  <a:cubicBezTo>
                    <a:pt x="550566" y="160401"/>
                    <a:pt x="550566" y="160401"/>
                    <a:pt x="551681" y="160401"/>
                  </a:cubicBezTo>
                  <a:lnTo>
                    <a:pt x="559482" y="160401"/>
                  </a:lnTo>
                  <a:cubicBezTo>
                    <a:pt x="559482" y="160401"/>
                    <a:pt x="559482" y="160401"/>
                    <a:pt x="559482" y="161563"/>
                  </a:cubicBezTo>
                  <a:lnTo>
                    <a:pt x="559482" y="169700"/>
                  </a:lnTo>
                  <a:cubicBezTo>
                    <a:pt x="559482" y="169700"/>
                    <a:pt x="559482" y="169700"/>
                    <a:pt x="558368" y="169700"/>
                  </a:cubicBezTo>
                  <a:lnTo>
                    <a:pt x="550566" y="169700"/>
                  </a:lnTo>
                  <a:cubicBezTo>
                    <a:pt x="550566" y="169700"/>
                    <a:pt x="550566" y="169700"/>
                    <a:pt x="550566" y="170571"/>
                  </a:cubicBezTo>
                  <a:lnTo>
                    <a:pt x="550566" y="176674"/>
                  </a:lnTo>
                  <a:cubicBezTo>
                    <a:pt x="550566" y="176674"/>
                    <a:pt x="550566" y="176674"/>
                    <a:pt x="551681" y="176674"/>
                  </a:cubicBezTo>
                  <a:lnTo>
                    <a:pt x="559482" y="176674"/>
                  </a:lnTo>
                  <a:cubicBezTo>
                    <a:pt x="559482" y="176674"/>
                    <a:pt x="559482" y="176674"/>
                    <a:pt x="559482" y="177836"/>
                  </a:cubicBezTo>
                  <a:lnTo>
                    <a:pt x="559482" y="185972"/>
                  </a:lnTo>
                  <a:cubicBezTo>
                    <a:pt x="559482" y="185972"/>
                    <a:pt x="559482" y="185972"/>
                    <a:pt x="558368" y="185972"/>
                  </a:cubicBezTo>
                  <a:lnTo>
                    <a:pt x="550566" y="185972"/>
                  </a:lnTo>
                  <a:cubicBezTo>
                    <a:pt x="550566" y="185972"/>
                    <a:pt x="550566" y="185972"/>
                    <a:pt x="550566" y="187134"/>
                  </a:cubicBezTo>
                  <a:lnTo>
                    <a:pt x="550566" y="195271"/>
                  </a:lnTo>
                  <a:cubicBezTo>
                    <a:pt x="550566" y="195271"/>
                    <a:pt x="550566" y="195271"/>
                    <a:pt x="551681" y="195271"/>
                  </a:cubicBezTo>
                  <a:lnTo>
                    <a:pt x="559482" y="195271"/>
                  </a:lnTo>
                  <a:cubicBezTo>
                    <a:pt x="559482" y="195271"/>
                    <a:pt x="559482" y="195271"/>
                    <a:pt x="559482" y="196433"/>
                  </a:cubicBezTo>
                  <a:lnTo>
                    <a:pt x="559482" y="204569"/>
                  </a:lnTo>
                  <a:cubicBezTo>
                    <a:pt x="559482" y="204569"/>
                    <a:pt x="559482" y="204569"/>
                    <a:pt x="558368" y="204569"/>
                  </a:cubicBezTo>
                  <a:lnTo>
                    <a:pt x="550566" y="204569"/>
                  </a:lnTo>
                  <a:cubicBezTo>
                    <a:pt x="550566" y="204569"/>
                    <a:pt x="550566" y="204569"/>
                    <a:pt x="550566" y="205441"/>
                  </a:cubicBezTo>
                  <a:lnTo>
                    <a:pt x="550566" y="211543"/>
                  </a:lnTo>
                  <a:cubicBezTo>
                    <a:pt x="550566" y="211543"/>
                    <a:pt x="550566" y="211543"/>
                    <a:pt x="551681" y="211543"/>
                  </a:cubicBezTo>
                  <a:lnTo>
                    <a:pt x="559482" y="211543"/>
                  </a:lnTo>
                  <a:cubicBezTo>
                    <a:pt x="559482" y="211543"/>
                    <a:pt x="559482" y="211543"/>
                    <a:pt x="559482" y="212706"/>
                  </a:cubicBezTo>
                  <a:lnTo>
                    <a:pt x="559482" y="220842"/>
                  </a:lnTo>
                  <a:cubicBezTo>
                    <a:pt x="559482" y="220842"/>
                    <a:pt x="559482" y="220842"/>
                    <a:pt x="558368" y="220842"/>
                  </a:cubicBezTo>
                  <a:lnTo>
                    <a:pt x="550566" y="220842"/>
                  </a:lnTo>
                  <a:cubicBezTo>
                    <a:pt x="550566" y="220842"/>
                    <a:pt x="550566" y="220842"/>
                    <a:pt x="550566" y="222004"/>
                  </a:cubicBezTo>
                  <a:lnTo>
                    <a:pt x="550566" y="230141"/>
                  </a:lnTo>
                  <a:cubicBezTo>
                    <a:pt x="550566" y="230141"/>
                    <a:pt x="550566" y="230141"/>
                    <a:pt x="551681" y="230141"/>
                  </a:cubicBezTo>
                  <a:lnTo>
                    <a:pt x="559482" y="230141"/>
                  </a:lnTo>
                  <a:cubicBezTo>
                    <a:pt x="559482" y="230141"/>
                    <a:pt x="559482" y="230141"/>
                    <a:pt x="559482" y="231012"/>
                  </a:cubicBezTo>
                  <a:lnTo>
                    <a:pt x="559482" y="237114"/>
                  </a:lnTo>
                  <a:cubicBezTo>
                    <a:pt x="559482" y="237114"/>
                    <a:pt x="559482" y="237114"/>
                    <a:pt x="558368" y="237114"/>
                  </a:cubicBezTo>
                  <a:lnTo>
                    <a:pt x="550566" y="237114"/>
                  </a:lnTo>
                  <a:cubicBezTo>
                    <a:pt x="550566" y="237114"/>
                    <a:pt x="550566" y="237114"/>
                    <a:pt x="550566" y="238277"/>
                  </a:cubicBezTo>
                  <a:lnTo>
                    <a:pt x="550566" y="246413"/>
                  </a:lnTo>
                  <a:cubicBezTo>
                    <a:pt x="550566" y="246413"/>
                    <a:pt x="550566" y="246413"/>
                    <a:pt x="551681" y="246413"/>
                  </a:cubicBezTo>
                  <a:lnTo>
                    <a:pt x="559482" y="246413"/>
                  </a:lnTo>
                  <a:cubicBezTo>
                    <a:pt x="559482" y="246413"/>
                    <a:pt x="559482" y="246413"/>
                    <a:pt x="559482" y="247575"/>
                  </a:cubicBezTo>
                  <a:lnTo>
                    <a:pt x="559482" y="255712"/>
                  </a:lnTo>
                  <a:cubicBezTo>
                    <a:pt x="559482" y="255712"/>
                    <a:pt x="559482" y="255712"/>
                    <a:pt x="558368" y="255712"/>
                  </a:cubicBezTo>
                  <a:lnTo>
                    <a:pt x="550566" y="255712"/>
                  </a:lnTo>
                  <a:cubicBezTo>
                    <a:pt x="550566" y="255712"/>
                    <a:pt x="550566" y="255712"/>
                    <a:pt x="550566" y="256874"/>
                  </a:cubicBezTo>
                  <a:lnTo>
                    <a:pt x="550566" y="265010"/>
                  </a:lnTo>
                  <a:cubicBezTo>
                    <a:pt x="550566" y="265010"/>
                    <a:pt x="550566" y="265010"/>
                    <a:pt x="551681" y="265010"/>
                  </a:cubicBezTo>
                  <a:lnTo>
                    <a:pt x="559482" y="265010"/>
                  </a:lnTo>
                  <a:cubicBezTo>
                    <a:pt x="559482" y="265010"/>
                    <a:pt x="559482" y="265010"/>
                    <a:pt x="559482" y="265882"/>
                  </a:cubicBezTo>
                  <a:lnTo>
                    <a:pt x="559482" y="271984"/>
                  </a:lnTo>
                  <a:cubicBezTo>
                    <a:pt x="559482" y="271984"/>
                    <a:pt x="559482" y="271984"/>
                    <a:pt x="558368" y="271984"/>
                  </a:cubicBezTo>
                  <a:lnTo>
                    <a:pt x="550566" y="271984"/>
                  </a:lnTo>
                  <a:cubicBezTo>
                    <a:pt x="550566" y="271984"/>
                    <a:pt x="550566" y="271984"/>
                    <a:pt x="550566" y="273146"/>
                  </a:cubicBezTo>
                  <a:lnTo>
                    <a:pt x="550566" y="281283"/>
                  </a:lnTo>
                  <a:cubicBezTo>
                    <a:pt x="550566" y="281283"/>
                    <a:pt x="550566" y="281283"/>
                    <a:pt x="575085" y="302205"/>
                  </a:cubicBezTo>
                  <a:cubicBezTo>
                    <a:pt x="575085" y="306854"/>
                    <a:pt x="575085" y="306854"/>
                    <a:pt x="573971" y="306854"/>
                  </a:cubicBezTo>
                  <a:lnTo>
                    <a:pt x="566169" y="306854"/>
                  </a:lnTo>
                  <a:cubicBezTo>
                    <a:pt x="566169" y="306854"/>
                    <a:pt x="566169" y="306854"/>
                    <a:pt x="566169" y="332425"/>
                  </a:cubicBezTo>
                  <a:cubicBezTo>
                    <a:pt x="566169" y="332425"/>
                    <a:pt x="566169" y="332425"/>
                    <a:pt x="567284" y="332425"/>
                  </a:cubicBezTo>
                  <a:lnTo>
                    <a:pt x="575085" y="332425"/>
                  </a:lnTo>
                  <a:cubicBezTo>
                    <a:pt x="575085" y="332425"/>
                    <a:pt x="575085" y="332425"/>
                    <a:pt x="575085" y="330972"/>
                  </a:cubicBezTo>
                  <a:lnTo>
                    <a:pt x="575085" y="320802"/>
                  </a:lnTo>
                  <a:cubicBezTo>
                    <a:pt x="575085" y="320802"/>
                    <a:pt x="575085" y="320802"/>
                    <a:pt x="576200" y="320221"/>
                  </a:cubicBezTo>
                  <a:lnTo>
                    <a:pt x="584001" y="316153"/>
                  </a:lnTo>
                  <a:cubicBezTo>
                    <a:pt x="584001" y="316153"/>
                    <a:pt x="584001" y="316153"/>
                    <a:pt x="585952" y="316153"/>
                  </a:cubicBezTo>
                  <a:lnTo>
                    <a:pt x="599605" y="316153"/>
                  </a:lnTo>
                  <a:cubicBezTo>
                    <a:pt x="599605" y="316153"/>
                    <a:pt x="599605" y="316153"/>
                    <a:pt x="599605" y="317315"/>
                  </a:cubicBezTo>
                  <a:lnTo>
                    <a:pt x="599605" y="325451"/>
                  </a:lnTo>
                  <a:cubicBezTo>
                    <a:pt x="599605" y="325451"/>
                    <a:pt x="599605" y="325451"/>
                    <a:pt x="601276" y="325451"/>
                  </a:cubicBezTo>
                  <a:lnTo>
                    <a:pt x="612979" y="325451"/>
                  </a:lnTo>
                  <a:cubicBezTo>
                    <a:pt x="612979" y="330100"/>
                    <a:pt x="612979" y="330100"/>
                    <a:pt x="614093" y="330100"/>
                  </a:cubicBezTo>
                  <a:lnTo>
                    <a:pt x="621895" y="330100"/>
                  </a:lnTo>
                  <a:cubicBezTo>
                    <a:pt x="621895" y="330100"/>
                    <a:pt x="621895" y="330100"/>
                    <a:pt x="646414" y="362645"/>
                  </a:cubicBezTo>
                  <a:cubicBezTo>
                    <a:pt x="646414" y="362645"/>
                    <a:pt x="646414" y="362645"/>
                    <a:pt x="646414" y="397515"/>
                  </a:cubicBezTo>
                  <a:cubicBezTo>
                    <a:pt x="646414" y="397515"/>
                    <a:pt x="646414" y="397515"/>
                    <a:pt x="647528" y="397515"/>
                  </a:cubicBezTo>
                  <a:lnTo>
                    <a:pt x="655330" y="397515"/>
                  </a:lnTo>
                  <a:cubicBezTo>
                    <a:pt x="655330" y="397515"/>
                    <a:pt x="655330" y="397515"/>
                    <a:pt x="655330" y="395481"/>
                  </a:cubicBezTo>
                  <a:lnTo>
                    <a:pt x="655330" y="381243"/>
                  </a:lnTo>
                  <a:cubicBezTo>
                    <a:pt x="655330" y="381243"/>
                    <a:pt x="655330" y="381243"/>
                    <a:pt x="656166" y="381243"/>
                  </a:cubicBezTo>
                  <a:lnTo>
                    <a:pt x="662017" y="381243"/>
                  </a:lnTo>
                  <a:cubicBezTo>
                    <a:pt x="662017" y="381243"/>
                    <a:pt x="662017" y="381243"/>
                    <a:pt x="662017" y="382405"/>
                  </a:cubicBezTo>
                  <a:lnTo>
                    <a:pt x="662017" y="390541"/>
                  </a:lnTo>
                  <a:cubicBezTo>
                    <a:pt x="670933" y="392866"/>
                    <a:pt x="670933" y="392866"/>
                    <a:pt x="670933" y="341724"/>
                  </a:cubicBezTo>
                  <a:cubicBezTo>
                    <a:pt x="670933" y="341724"/>
                    <a:pt x="670933" y="341724"/>
                    <a:pt x="708826" y="341724"/>
                  </a:cubicBezTo>
                  <a:cubicBezTo>
                    <a:pt x="708826" y="341724"/>
                    <a:pt x="708826" y="341724"/>
                    <a:pt x="708826" y="267335"/>
                  </a:cubicBezTo>
                  <a:cubicBezTo>
                    <a:pt x="708826" y="267335"/>
                    <a:pt x="708826" y="267335"/>
                    <a:pt x="744490" y="267335"/>
                  </a:cubicBezTo>
                  <a:cubicBezTo>
                    <a:pt x="744490" y="267335"/>
                    <a:pt x="744490" y="267335"/>
                    <a:pt x="744490" y="266463"/>
                  </a:cubicBezTo>
                  <a:lnTo>
                    <a:pt x="744490" y="260361"/>
                  </a:lnTo>
                  <a:cubicBezTo>
                    <a:pt x="744490" y="260361"/>
                    <a:pt x="744490" y="260361"/>
                    <a:pt x="766781" y="260361"/>
                  </a:cubicBezTo>
                  <a:cubicBezTo>
                    <a:pt x="766781" y="260361"/>
                    <a:pt x="766781" y="260361"/>
                    <a:pt x="766781" y="220842"/>
                  </a:cubicBezTo>
                  <a:cubicBezTo>
                    <a:pt x="762322" y="220842"/>
                    <a:pt x="762322" y="220842"/>
                    <a:pt x="762322" y="219098"/>
                  </a:cubicBezTo>
                  <a:lnTo>
                    <a:pt x="762322" y="206894"/>
                  </a:lnTo>
                  <a:lnTo>
                    <a:pt x="766781" y="209219"/>
                  </a:lnTo>
                  <a:cubicBezTo>
                    <a:pt x="766781" y="209219"/>
                    <a:pt x="766781" y="209219"/>
                    <a:pt x="771239" y="185972"/>
                  </a:cubicBezTo>
                  <a:cubicBezTo>
                    <a:pt x="771239" y="185972"/>
                    <a:pt x="771239" y="185972"/>
                    <a:pt x="775697" y="209219"/>
                  </a:cubicBezTo>
                  <a:cubicBezTo>
                    <a:pt x="777926" y="206894"/>
                    <a:pt x="777926" y="206894"/>
                    <a:pt x="778204" y="206022"/>
                  </a:cubicBezTo>
                  <a:lnTo>
                    <a:pt x="780155" y="199920"/>
                  </a:lnTo>
                  <a:cubicBezTo>
                    <a:pt x="780155" y="199920"/>
                    <a:pt x="780155" y="199920"/>
                    <a:pt x="780712" y="198758"/>
                  </a:cubicBezTo>
                  <a:lnTo>
                    <a:pt x="784613" y="190621"/>
                  </a:lnTo>
                  <a:cubicBezTo>
                    <a:pt x="784613" y="190621"/>
                    <a:pt x="784613" y="190621"/>
                    <a:pt x="785170" y="189459"/>
                  </a:cubicBezTo>
                  <a:lnTo>
                    <a:pt x="789071" y="181323"/>
                  </a:lnTo>
                  <a:cubicBezTo>
                    <a:pt x="789071" y="181323"/>
                    <a:pt x="789071" y="181323"/>
                    <a:pt x="790464" y="180451"/>
                  </a:cubicBezTo>
                  <a:lnTo>
                    <a:pt x="800216" y="174349"/>
                  </a:lnTo>
                  <a:cubicBezTo>
                    <a:pt x="800216" y="174349"/>
                    <a:pt x="800216" y="174349"/>
                    <a:pt x="801888" y="173187"/>
                  </a:cubicBezTo>
                  <a:lnTo>
                    <a:pt x="813590" y="165050"/>
                  </a:lnTo>
                  <a:cubicBezTo>
                    <a:pt x="813590" y="165050"/>
                    <a:pt x="813590" y="165050"/>
                    <a:pt x="814426" y="163888"/>
                  </a:cubicBezTo>
                  <a:lnTo>
                    <a:pt x="820277" y="155752"/>
                  </a:lnTo>
                  <a:cubicBezTo>
                    <a:pt x="820277" y="155752"/>
                    <a:pt x="820277" y="155752"/>
                    <a:pt x="820834" y="153718"/>
                  </a:cubicBezTo>
                  <a:lnTo>
                    <a:pt x="824735" y="139479"/>
                  </a:lnTo>
                  <a:cubicBezTo>
                    <a:pt x="824735" y="139479"/>
                    <a:pt x="824735" y="139479"/>
                    <a:pt x="825292" y="141513"/>
                  </a:cubicBezTo>
                  <a:lnTo>
                    <a:pt x="829193" y="155752"/>
                  </a:lnTo>
                  <a:cubicBezTo>
                    <a:pt x="829193" y="155752"/>
                    <a:pt x="829193" y="155752"/>
                    <a:pt x="829750" y="156623"/>
                  </a:cubicBezTo>
                  <a:lnTo>
                    <a:pt x="833651" y="162726"/>
                  </a:lnTo>
                  <a:cubicBezTo>
                    <a:pt x="833651" y="162726"/>
                    <a:pt x="833651" y="162726"/>
                    <a:pt x="835044" y="163888"/>
                  </a:cubicBezTo>
                  <a:lnTo>
                    <a:pt x="844796" y="172024"/>
                  </a:lnTo>
                  <a:cubicBezTo>
                    <a:pt x="844796" y="172024"/>
                    <a:pt x="844796" y="172024"/>
                    <a:pt x="845911" y="173187"/>
                  </a:cubicBezTo>
                  <a:lnTo>
                    <a:pt x="853712" y="181323"/>
                  </a:lnTo>
                  <a:cubicBezTo>
                    <a:pt x="853712" y="181323"/>
                    <a:pt x="853712" y="181323"/>
                    <a:pt x="854827" y="182485"/>
                  </a:cubicBezTo>
                  <a:lnTo>
                    <a:pt x="862628" y="190621"/>
                  </a:lnTo>
                  <a:cubicBezTo>
                    <a:pt x="862628" y="190621"/>
                    <a:pt x="862628" y="190621"/>
                    <a:pt x="862907" y="191784"/>
                  </a:cubicBezTo>
                  <a:lnTo>
                    <a:pt x="864857" y="199920"/>
                  </a:lnTo>
                  <a:cubicBezTo>
                    <a:pt x="864857" y="199920"/>
                    <a:pt x="864857" y="199920"/>
                    <a:pt x="865136" y="201082"/>
                  </a:cubicBezTo>
                  <a:lnTo>
                    <a:pt x="867086" y="209219"/>
                  </a:lnTo>
                  <a:cubicBezTo>
                    <a:pt x="871544" y="209219"/>
                    <a:pt x="871544" y="209219"/>
                    <a:pt x="873773" y="185972"/>
                  </a:cubicBezTo>
                  <a:cubicBezTo>
                    <a:pt x="873773" y="185972"/>
                    <a:pt x="873773" y="185972"/>
                    <a:pt x="878231" y="209219"/>
                  </a:cubicBezTo>
                  <a:cubicBezTo>
                    <a:pt x="882689" y="209219"/>
                    <a:pt x="882689" y="209219"/>
                    <a:pt x="882689" y="210962"/>
                  </a:cubicBezTo>
                  <a:lnTo>
                    <a:pt x="882689" y="223167"/>
                  </a:lnTo>
                  <a:cubicBezTo>
                    <a:pt x="878231" y="223167"/>
                    <a:pt x="878231" y="223167"/>
                    <a:pt x="878231" y="255712"/>
                  </a:cubicBezTo>
                  <a:cubicBezTo>
                    <a:pt x="878231" y="255712"/>
                    <a:pt x="878231" y="255712"/>
                    <a:pt x="879346" y="255712"/>
                  </a:cubicBezTo>
                  <a:lnTo>
                    <a:pt x="887147" y="255712"/>
                  </a:lnTo>
                  <a:cubicBezTo>
                    <a:pt x="887147" y="260361"/>
                    <a:pt x="887147" y="260361"/>
                    <a:pt x="887983" y="260361"/>
                  </a:cubicBezTo>
                  <a:lnTo>
                    <a:pt x="893834" y="260361"/>
                  </a:lnTo>
                  <a:cubicBezTo>
                    <a:pt x="893834" y="260361"/>
                    <a:pt x="893834" y="260361"/>
                    <a:pt x="893834" y="259199"/>
                  </a:cubicBezTo>
                  <a:lnTo>
                    <a:pt x="893834" y="251062"/>
                  </a:lnTo>
                  <a:cubicBezTo>
                    <a:pt x="893834" y="251062"/>
                    <a:pt x="893834" y="251062"/>
                    <a:pt x="896063" y="251062"/>
                  </a:cubicBezTo>
                  <a:lnTo>
                    <a:pt x="911666" y="251062"/>
                  </a:lnTo>
                  <a:cubicBezTo>
                    <a:pt x="911666" y="251062"/>
                    <a:pt x="911666" y="251062"/>
                    <a:pt x="911666" y="249028"/>
                  </a:cubicBezTo>
                  <a:lnTo>
                    <a:pt x="911666" y="234790"/>
                  </a:lnTo>
                  <a:cubicBezTo>
                    <a:pt x="911666" y="234790"/>
                    <a:pt x="911666" y="234790"/>
                    <a:pt x="949560" y="234790"/>
                  </a:cubicBezTo>
                  <a:cubicBezTo>
                    <a:pt x="949560" y="234790"/>
                    <a:pt x="949560" y="234790"/>
                    <a:pt x="949560" y="236243"/>
                  </a:cubicBezTo>
                  <a:lnTo>
                    <a:pt x="949560" y="246413"/>
                  </a:lnTo>
                  <a:cubicBezTo>
                    <a:pt x="949560" y="246413"/>
                    <a:pt x="949560" y="246413"/>
                    <a:pt x="969621" y="246413"/>
                  </a:cubicBezTo>
                  <a:cubicBezTo>
                    <a:pt x="969621" y="246413"/>
                    <a:pt x="969621" y="246413"/>
                    <a:pt x="969621" y="248738"/>
                  </a:cubicBezTo>
                  <a:lnTo>
                    <a:pt x="969621" y="265010"/>
                  </a:lnTo>
                  <a:cubicBezTo>
                    <a:pt x="965163" y="265010"/>
                    <a:pt x="965163" y="265010"/>
                    <a:pt x="965163" y="265882"/>
                  </a:cubicBezTo>
                  <a:lnTo>
                    <a:pt x="965163" y="271984"/>
                  </a:lnTo>
                  <a:cubicBezTo>
                    <a:pt x="969621" y="271984"/>
                    <a:pt x="969621" y="271984"/>
                    <a:pt x="969621" y="273728"/>
                  </a:cubicBezTo>
                  <a:lnTo>
                    <a:pt x="969621" y="285932"/>
                  </a:lnTo>
                  <a:lnTo>
                    <a:pt x="965163" y="290581"/>
                  </a:lnTo>
                  <a:cubicBezTo>
                    <a:pt x="965163" y="290581"/>
                    <a:pt x="965163" y="290581"/>
                    <a:pt x="965163" y="346373"/>
                  </a:cubicBezTo>
                  <a:cubicBezTo>
                    <a:pt x="965163" y="346373"/>
                    <a:pt x="965163" y="346373"/>
                    <a:pt x="967113" y="346373"/>
                  </a:cubicBezTo>
                  <a:lnTo>
                    <a:pt x="980766" y="346373"/>
                  </a:lnTo>
                  <a:cubicBezTo>
                    <a:pt x="980766" y="351022"/>
                    <a:pt x="980766" y="351022"/>
                    <a:pt x="982437" y="351022"/>
                  </a:cubicBezTo>
                  <a:lnTo>
                    <a:pt x="994140" y="351022"/>
                  </a:lnTo>
                  <a:cubicBezTo>
                    <a:pt x="994140" y="351022"/>
                    <a:pt x="994140" y="351022"/>
                    <a:pt x="994140" y="353056"/>
                  </a:cubicBezTo>
                  <a:lnTo>
                    <a:pt x="994140" y="367295"/>
                  </a:lnTo>
                  <a:cubicBezTo>
                    <a:pt x="994140" y="367295"/>
                    <a:pt x="994140" y="367295"/>
                    <a:pt x="995812" y="367295"/>
                  </a:cubicBezTo>
                  <a:lnTo>
                    <a:pt x="1007514" y="367295"/>
                  </a:lnTo>
                  <a:cubicBezTo>
                    <a:pt x="1007514" y="367295"/>
                    <a:pt x="1007514" y="367295"/>
                    <a:pt x="1007514" y="365261"/>
                  </a:cubicBezTo>
                  <a:lnTo>
                    <a:pt x="1007514" y="351022"/>
                  </a:lnTo>
                  <a:cubicBezTo>
                    <a:pt x="1007514" y="351022"/>
                    <a:pt x="1007514" y="351022"/>
                    <a:pt x="1009464" y="349860"/>
                  </a:cubicBezTo>
                  <a:lnTo>
                    <a:pt x="1023117" y="341724"/>
                  </a:lnTo>
                  <a:cubicBezTo>
                    <a:pt x="1023117" y="341724"/>
                    <a:pt x="1023117" y="341724"/>
                    <a:pt x="1023117" y="320802"/>
                  </a:cubicBezTo>
                  <a:cubicBezTo>
                    <a:pt x="1018659" y="320802"/>
                    <a:pt x="1018659" y="320802"/>
                    <a:pt x="1018659" y="297555"/>
                  </a:cubicBezTo>
                  <a:cubicBezTo>
                    <a:pt x="1018659" y="297555"/>
                    <a:pt x="1018659" y="297555"/>
                    <a:pt x="1019773" y="297555"/>
                  </a:cubicBezTo>
                  <a:lnTo>
                    <a:pt x="1027575" y="297555"/>
                  </a:lnTo>
                  <a:cubicBezTo>
                    <a:pt x="1027575" y="295231"/>
                    <a:pt x="1027575" y="295231"/>
                    <a:pt x="1047636" y="295231"/>
                  </a:cubicBezTo>
                  <a:cubicBezTo>
                    <a:pt x="1047636" y="295231"/>
                    <a:pt x="1047636" y="295231"/>
                    <a:pt x="1047636" y="294068"/>
                  </a:cubicBezTo>
                  <a:lnTo>
                    <a:pt x="1047636" y="285932"/>
                  </a:lnTo>
                  <a:cubicBezTo>
                    <a:pt x="1047636" y="285932"/>
                    <a:pt x="1047636" y="285932"/>
                    <a:pt x="1049308" y="285932"/>
                  </a:cubicBezTo>
                  <a:lnTo>
                    <a:pt x="1061010" y="285932"/>
                  </a:lnTo>
                  <a:cubicBezTo>
                    <a:pt x="1061010" y="285932"/>
                    <a:pt x="1061010" y="285932"/>
                    <a:pt x="1061010" y="169700"/>
                  </a:cubicBezTo>
                  <a:cubicBezTo>
                    <a:pt x="1061010" y="169700"/>
                    <a:pt x="1061010" y="169700"/>
                    <a:pt x="1062125" y="169700"/>
                  </a:cubicBezTo>
                  <a:lnTo>
                    <a:pt x="1069926" y="169700"/>
                  </a:lnTo>
                  <a:cubicBezTo>
                    <a:pt x="1069926" y="169700"/>
                    <a:pt x="1069926" y="169700"/>
                    <a:pt x="1069926" y="167375"/>
                  </a:cubicBezTo>
                  <a:lnTo>
                    <a:pt x="1069926" y="151102"/>
                  </a:lnTo>
                  <a:cubicBezTo>
                    <a:pt x="1072155" y="151102"/>
                    <a:pt x="1072155" y="151102"/>
                    <a:pt x="1072155" y="104609"/>
                  </a:cubicBezTo>
                  <a:cubicBezTo>
                    <a:pt x="1072155" y="104609"/>
                    <a:pt x="1072155" y="104609"/>
                    <a:pt x="1073270" y="104609"/>
                  </a:cubicBezTo>
                  <a:lnTo>
                    <a:pt x="1081071" y="104609"/>
                  </a:lnTo>
                  <a:cubicBezTo>
                    <a:pt x="1081071" y="104609"/>
                    <a:pt x="1081071" y="104609"/>
                    <a:pt x="1081071" y="105772"/>
                  </a:cubicBezTo>
                  <a:lnTo>
                    <a:pt x="1081071" y="113908"/>
                  </a:lnTo>
                  <a:cubicBezTo>
                    <a:pt x="1085529" y="113908"/>
                    <a:pt x="1085529" y="113908"/>
                    <a:pt x="1085529" y="111583"/>
                  </a:cubicBezTo>
                  <a:lnTo>
                    <a:pt x="1085529" y="95311"/>
                  </a:lnTo>
                  <a:cubicBezTo>
                    <a:pt x="1085529" y="95311"/>
                    <a:pt x="1085529" y="95311"/>
                    <a:pt x="1086922" y="94730"/>
                  </a:cubicBezTo>
                  <a:lnTo>
                    <a:pt x="1096674" y="90662"/>
                  </a:lnTo>
                  <a:cubicBezTo>
                    <a:pt x="1096674" y="90662"/>
                    <a:pt x="1096674" y="90662"/>
                    <a:pt x="1097789" y="91243"/>
                  </a:cubicBezTo>
                  <a:lnTo>
                    <a:pt x="1105590" y="95311"/>
                  </a:lnTo>
                  <a:cubicBezTo>
                    <a:pt x="1105590" y="95311"/>
                    <a:pt x="1105590" y="95311"/>
                    <a:pt x="1107262" y="95311"/>
                  </a:cubicBezTo>
                  <a:lnTo>
                    <a:pt x="1118964" y="95311"/>
                  </a:lnTo>
                  <a:cubicBezTo>
                    <a:pt x="1118964" y="95311"/>
                    <a:pt x="1118964" y="95311"/>
                    <a:pt x="1118964" y="65090"/>
                  </a:cubicBezTo>
                  <a:cubicBezTo>
                    <a:pt x="1118964" y="65090"/>
                    <a:pt x="1118964" y="65090"/>
                    <a:pt x="1120079" y="65090"/>
                  </a:cubicBezTo>
                  <a:lnTo>
                    <a:pt x="1127880" y="65090"/>
                  </a:lnTo>
                  <a:cubicBezTo>
                    <a:pt x="1127880" y="69740"/>
                    <a:pt x="1127880" y="69740"/>
                    <a:pt x="1129273" y="69740"/>
                  </a:cubicBezTo>
                  <a:lnTo>
                    <a:pt x="1139026" y="69740"/>
                  </a:lnTo>
                  <a:cubicBezTo>
                    <a:pt x="1139026" y="65090"/>
                    <a:pt x="1139026" y="65090"/>
                    <a:pt x="1140140" y="65090"/>
                  </a:cubicBezTo>
                  <a:lnTo>
                    <a:pt x="1147942" y="65090"/>
                  </a:lnTo>
                  <a:cubicBezTo>
                    <a:pt x="1147942" y="65090"/>
                    <a:pt x="1147942" y="65090"/>
                    <a:pt x="1147942" y="99960"/>
                  </a:cubicBezTo>
                  <a:cubicBezTo>
                    <a:pt x="1147942" y="99960"/>
                    <a:pt x="1147942" y="99960"/>
                    <a:pt x="1149335" y="101122"/>
                  </a:cubicBezTo>
                  <a:lnTo>
                    <a:pt x="1159087" y="109259"/>
                  </a:lnTo>
                  <a:cubicBezTo>
                    <a:pt x="1156858" y="116233"/>
                    <a:pt x="1156858" y="116233"/>
                    <a:pt x="1181377" y="116233"/>
                  </a:cubicBezTo>
                  <a:cubicBezTo>
                    <a:pt x="1181377" y="116233"/>
                    <a:pt x="1181377" y="116233"/>
                    <a:pt x="1181377" y="114780"/>
                  </a:cubicBezTo>
                  <a:lnTo>
                    <a:pt x="1181377" y="104609"/>
                  </a:lnTo>
                  <a:cubicBezTo>
                    <a:pt x="1181377" y="104609"/>
                    <a:pt x="1181377" y="104609"/>
                    <a:pt x="1210354" y="95311"/>
                  </a:cubicBezTo>
                  <a:cubicBezTo>
                    <a:pt x="1210354" y="95311"/>
                    <a:pt x="1210354" y="95311"/>
                    <a:pt x="1210354" y="94149"/>
                  </a:cubicBezTo>
                  <a:lnTo>
                    <a:pt x="1210354" y="86012"/>
                  </a:lnTo>
                  <a:cubicBezTo>
                    <a:pt x="1210354" y="86012"/>
                    <a:pt x="1210354" y="86012"/>
                    <a:pt x="1211190" y="86012"/>
                  </a:cubicBezTo>
                  <a:lnTo>
                    <a:pt x="1217041" y="86012"/>
                  </a:lnTo>
                  <a:cubicBezTo>
                    <a:pt x="1217041" y="86012"/>
                    <a:pt x="1217041" y="86012"/>
                    <a:pt x="1217041" y="85141"/>
                  </a:cubicBezTo>
                  <a:lnTo>
                    <a:pt x="1217041" y="79038"/>
                  </a:lnTo>
                  <a:cubicBezTo>
                    <a:pt x="1217041" y="79038"/>
                    <a:pt x="1217041" y="79038"/>
                    <a:pt x="1219270" y="79038"/>
                  </a:cubicBezTo>
                  <a:lnTo>
                    <a:pt x="1234873" y="79038"/>
                  </a:lnTo>
                  <a:cubicBezTo>
                    <a:pt x="1234873" y="79038"/>
                    <a:pt x="1234873" y="79038"/>
                    <a:pt x="1234873" y="79910"/>
                  </a:cubicBezTo>
                  <a:lnTo>
                    <a:pt x="1234873" y="86012"/>
                  </a:lnTo>
                  <a:cubicBezTo>
                    <a:pt x="1234873" y="86012"/>
                    <a:pt x="1234873" y="86012"/>
                    <a:pt x="1236545" y="86012"/>
                  </a:cubicBezTo>
                  <a:lnTo>
                    <a:pt x="1248247" y="86012"/>
                  </a:lnTo>
                  <a:cubicBezTo>
                    <a:pt x="1248247" y="86012"/>
                    <a:pt x="1248247" y="86012"/>
                    <a:pt x="1248247" y="87756"/>
                  </a:cubicBezTo>
                  <a:lnTo>
                    <a:pt x="1248247" y="99960"/>
                  </a:lnTo>
                  <a:cubicBezTo>
                    <a:pt x="1248247" y="99960"/>
                    <a:pt x="1248247" y="99960"/>
                    <a:pt x="1272766" y="99960"/>
                  </a:cubicBezTo>
                  <a:cubicBezTo>
                    <a:pt x="1272766" y="99960"/>
                    <a:pt x="1272766" y="99960"/>
                    <a:pt x="1272766" y="98798"/>
                  </a:cubicBezTo>
                  <a:lnTo>
                    <a:pt x="1272766" y="90662"/>
                  </a:lnTo>
                  <a:cubicBezTo>
                    <a:pt x="1272766" y="90662"/>
                    <a:pt x="1272766" y="90662"/>
                    <a:pt x="1274159" y="90662"/>
                  </a:cubicBezTo>
                  <a:lnTo>
                    <a:pt x="1283911" y="90662"/>
                  </a:lnTo>
                  <a:cubicBezTo>
                    <a:pt x="1283911" y="90662"/>
                    <a:pt x="1283911" y="90662"/>
                    <a:pt x="1283911" y="89499"/>
                  </a:cubicBezTo>
                  <a:lnTo>
                    <a:pt x="1283911" y="81363"/>
                  </a:lnTo>
                  <a:cubicBezTo>
                    <a:pt x="1283911" y="81363"/>
                    <a:pt x="1283911" y="81363"/>
                    <a:pt x="1285583" y="81363"/>
                  </a:cubicBezTo>
                  <a:lnTo>
                    <a:pt x="1297285" y="81363"/>
                  </a:lnTo>
                  <a:cubicBezTo>
                    <a:pt x="1297285" y="81363"/>
                    <a:pt x="1297285" y="81363"/>
                    <a:pt x="1297285" y="82525"/>
                  </a:cubicBezTo>
                  <a:lnTo>
                    <a:pt x="1297285" y="90662"/>
                  </a:lnTo>
                  <a:cubicBezTo>
                    <a:pt x="1301743" y="90662"/>
                    <a:pt x="1301743" y="90662"/>
                    <a:pt x="1301743" y="34870"/>
                  </a:cubicBezTo>
                  <a:cubicBezTo>
                    <a:pt x="1301743" y="34870"/>
                    <a:pt x="1301743" y="34870"/>
                    <a:pt x="1402049" y="34870"/>
                  </a:cubicBezTo>
                  <a:cubicBezTo>
                    <a:pt x="1402049" y="34870"/>
                    <a:pt x="1402049" y="34870"/>
                    <a:pt x="1402049" y="109259"/>
                  </a:cubicBezTo>
                  <a:cubicBezTo>
                    <a:pt x="1402049" y="109259"/>
                    <a:pt x="1402049" y="109259"/>
                    <a:pt x="1404278" y="109259"/>
                  </a:cubicBezTo>
                  <a:lnTo>
                    <a:pt x="1419881" y="109259"/>
                  </a:lnTo>
                  <a:cubicBezTo>
                    <a:pt x="1419881" y="109259"/>
                    <a:pt x="1419881" y="109259"/>
                    <a:pt x="1419881" y="25571"/>
                  </a:cubicBezTo>
                  <a:cubicBezTo>
                    <a:pt x="1419881" y="25571"/>
                    <a:pt x="1419881" y="25571"/>
                    <a:pt x="1442171" y="13948"/>
                  </a:cubicBezTo>
                  <a:cubicBezTo>
                    <a:pt x="1442171" y="13948"/>
                    <a:pt x="1442171" y="13948"/>
                    <a:pt x="1471148" y="13948"/>
                  </a:cubicBezTo>
                  <a:cubicBezTo>
                    <a:pt x="1471148" y="13948"/>
                    <a:pt x="1471148" y="13948"/>
                    <a:pt x="1473099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8" name="Rectangle 35">
              <a:extLst>
                <a:ext uri="{FF2B5EF4-FFF2-40B4-BE49-F238E27FC236}">
                  <a16:creationId xmlns:a16="http://schemas.microsoft.com/office/drawing/2014/main" id="{857559B4-2080-4F54-AE8D-437FB564CCFD}"/>
                </a:ext>
              </a:extLst>
            </p:cNvPr>
            <p:cNvSpPr/>
            <p:nvPr/>
          </p:nvSpPr>
          <p:spPr>
            <a:xfrm>
              <a:off x="2483768" y="3238221"/>
              <a:ext cx="3079941" cy="1160647"/>
            </a:xfrm>
            <a:custGeom>
              <a:avLst/>
              <a:gdLst/>
              <a:ahLst/>
              <a:cxnLst/>
              <a:rect l="l" t="t" r="r" b="b"/>
              <a:pathLst>
                <a:path w="3079941" h="1160647">
                  <a:moveTo>
                    <a:pt x="215205" y="0"/>
                  </a:moveTo>
                  <a:cubicBezTo>
                    <a:pt x="215205" y="18"/>
                    <a:pt x="215221" y="2040"/>
                    <a:pt x="217231" y="246443"/>
                  </a:cubicBezTo>
                  <a:cubicBezTo>
                    <a:pt x="217243" y="246467"/>
                    <a:pt x="217888" y="247808"/>
                    <a:pt x="255738" y="326429"/>
                  </a:cubicBezTo>
                  <a:cubicBezTo>
                    <a:pt x="255746" y="326429"/>
                    <a:pt x="255857" y="326429"/>
                    <a:pt x="257765" y="326429"/>
                  </a:cubicBezTo>
                  <a:lnTo>
                    <a:pt x="271952" y="326429"/>
                  </a:lnTo>
                  <a:cubicBezTo>
                    <a:pt x="271952" y="326443"/>
                    <a:pt x="271952" y="327005"/>
                    <a:pt x="271952" y="350208"/>
                  </a:cubicBezTo>
                  <a:cubicBezTo>
                    <a:pt x="271954" y="350214"/>
                    <a:pt x="271992" y="350272"/>
                    <a:pt x="272459" y="351019"/>
                  </a:cubicBezTo>
                  <a:lnTo>
                    <a:pt x="276005" y="356694"/>
                  </a:lnTo>
                  <a:cubicBezTo>
                    <a:pt x="276005" y="356714"/>
                    <a:pt x="276005" y="358229"/>
                    <a:pt x="276005" y="471268"/>
                  </a:cubicBezTo>
                  <a:cubicBezTo>
                    <a:pt x="276014" y="471268"/>
                    <a:pt x="276154" y="471268"/>
                    <a:pt x="278285" y="471268"/>
                  </a:cubicBezTo>
                  <a:lnTo>
                    <a:pt x="294246" y="471268"/>
                  </a:lnTo>
                  <a:cubicBezTo>
                    <a:pt x="294246" y="471288"/>
                    <a:pt x="294246" y="472923"/>
                    <a:pt x="294246" y="611783"/>
                  </a:cubicBezTo>
                  <a:cubicBezTo>
                    <a:pt x="294256" y="611782"/>
                    <a:pt x="294368" y="611761"/>
                    <a:pt x="295766" y="611513"/>
                  </a:cubicBezTo>
                  <a:lnTo>
                    <a:pt x="306406" y="609622"/>
                  </a:lnTo>
                  <a:cubicBezTo>
                    <a:pt x="306406" y="609644"/>
                    <a:pt x="306376" y="610978"/>
                    <a:pt x="304379" y="698254"/>
                  </a:cubicBezTo>
                  <a:cubicBezTo>
                    <a:pt x="304389" y="698256"/>
                    <a:pt x="304500" y="698276"/>
                    <a:pt x="305899" y="698525"/>
                  </a:cubicBezTo>
                  <a:lnTo>
                    <a:pt x="316539" y="700416"/>
                  </a:lnTo>
                  <a:cubicBezTo>
                    <a:pt x="316541" y="700423"/>
                    <a:pt x="316561" y="700487"/>
                    <a:pt x="316792" y="701227"/>
                  </a:cubicBezTo>
                  <a:lnTo>
                    <a:pt x="318566" y="706902"/>
                  </a:lnTo>
                  <a:cubicBezTo>
                    <a:pt x="318568" y="706893"/>
                    <a:pt x="318613" y="706750"/>
                    <a:pt x="319326" y="704470"/>
                  </a:cubicBezTo>
                  <a:lnTo>
                    <a:pt x="324646" y="687446"/>
                  </a:lnTo>
                  <a:cubicBezTo>
                    <a:pt x="324653" y="687446"/>
                    <a:pt x="324753" y="687446"/>
                    <a:pt x="326419" y="687446"/>
                  </a:cubicBezTo>
                  <a:lnTo>
                    <a:pt x="338833" y="687446"/>
                  </a:lnTo>
                  <a:cubicBezTo>
                    <a:pt x="338833" y="687463"/>
                    <a:pt x="338833" y="688156"/>
                    <a:pt x="338833" y="719872"/>
                  </a:cubicBezTo>
                  <a:cubicBezTo>
                    <a:pt x="338839" y="719877"/>
                    <a:pt x="338916" y="719917"/>
                    <a:pt x="339846" y="720413"/>
                  </a:cubicBezTo>
                  <a:lnTo>
                    <a:pt x="346940" y="724196"/>
                  </a:lnTo>
                  <a:cubicBezTo>
                    <a:pt x="346940" y="724205"/>
                    <a:pt x="346940" y="724306"/>
                    <a:pt x="346940" y="725547"/>
                  </a:cubicBezTo>
                  <a:lnTo>
                    <a:pt x="346940" y="735005"/>
                  </a:lnTo>
                  <a:cubicBezTo>
                    <a:pt x="346960" y="735005"/>
                    <a:pt x="347868" y="735005"/>
                    <a:pt x="391527" y="735005"/>
                  </a:cubicBezTo>
                  <a:cubicBezTo>
                    <a:pt x="391527" y="735013"/>
                    <a:pt x="391527" y="735096"/>
                    <a:pt x="391527" y="736086"/>
                  </a:cubicBezTo>
                  <a:lnTo>
                    <a:pt x="391527" y="743652"/>
                  </a:lnTo>
                  <a:cubicBezTo>
                    <a:pt x="391536" y="743652"/>
                    <a:pt x="391657" y="743652"/>
                    <a:pt x="393553" y="743652"/>
                  </a:cubicBezTo>
                  <a:lnTo>
                    <a:pt x="407740" y="743652"/>
                  </a:lnTo>
                  <a:cubicBezTo>
                    <a:pt x="407740" y="743634"/>
                    <a:pt x="407740" y="742905"/>
                    <a:pt x="407740" y="713387"/>
                  </a:cubicBezTo>
                  <a:cubicBezTo>
                    <a:pt x="407761" y="713387"/>
                    <a:pt x="408691" y="713387"/>
                    <a:pt x="452327" y="713387"/>
                  </a:cubicBezTo>
                  <a:cubicBezTo>
                    <a:pt x="452327" y="713379"/>
                    <a:pt x="452327" y="713282"/>
                    <a:pt x="452327" y="712036"/>
                  </a:cubicBezTo>
                  <a:lnTo>
                    <a:pt x="452327" y="702578"/>
                  </a:lnTo>
                  <a:cubicBezTo>
                    <a:pt x="452333" y="702578"/>
                    <a:pt x="452407" y="702578"/>
                    <a:pt x="453341" y="702578"/>
                  </a:cubicBezTo>
                  <a:lnTo>
                    <a:pt x="460434" y="702578"/>
                  </a:lnTo>
                  <a:cubicBezTo>
                    <a:pt x="460434" y="702571"/>
                    <a:pt x="460434" y="702458"/>
                    <a:pt x="460434" y="700687"/>
                  </a:cubicBezTo>
                  <a:lnTo>
                    <a:pt x="460434" y="687446"/>
                  </a:lnTo>
                  <a:cubicBezTo>
                    <a:pt x="460443" y="687446"/>
                    <a:pt x="460515" y="687446"/>
                    <a:pt x="461194" y="687446"/>
                  </a:cubicBezTo>
                  <a:lnTo>
                    <a:pt x="466514" y="687446"/>
                  </a:lnTo>
                  <a:cubicBezTo>
                    <a:pt x="466514" y="687439"/>
                    <a:pt x="466514" y="687354"/>
                    <a:pt x="466514" y="686365"/>
                  </a:cubicBezTo>
                  <a:lnTo>
                    <a:pt x="466514" y="678798"/>
                  </a:lnTo>
                  <a:cubicBezTo>
                    <a:pt x="466522" y="678798"/>
                    <a:pt x="466646" y="678798"/>
                    <a:pt x="468541" y="678798"/>
                  </a:cubicBezTo>
                  <a:lnTo>
                    <a:pt x="482728" y="678798"/>
                  </a:lnTo>
                  <a:cubicBezTo>
                    <a:pt x="482728" y="678805"/>
                    <a:pt x="482728" y="678882"/>
                    <a:pt x="482728" y="679879"/>
                  </a:cubicBezTo>
                  <a:lnTo>
                    <a:pt x="482728" y="687446"/>
                  </a:lnTo>
                  <a:cubicBezTo>
                    <a:pt x="482739" y="687446"/>
                    <a:pt x="483240" y="687446"/>
                    <a:pt x="505021" y="687446"/>
                  </a:cubicBezTo>
                  <a:cubicBezTo>
                    <a:pt x="505021" y="687438"/>
                    <a:pt x="505021" y="687324"/>
                    <a:pt x="505021" y="685554"/>
                  </a:cubicBezTo>
                  <a:lnTo>
                    <a:pt x="505021" y="672313"/>
                  </a:lnTo>
                  <a:cubicBezTo>
                    <a:pt x="505027" y="672313"/>
                    <a:pt x="505124" y="672313"/>
                    <a:pt x="506795" y="672313"/>
                  </a:cubicBezTo>
                  <a:lnTo>
                    <a:pt x="519208" y="672313"/>
                  </a:lnTo>
                  <a:cubicBezTo>
                    <a:pt x="519208" y="672325"/>
                    <a:pt x="519208" y="672839"/>
                    <a:pt x="519208" y="696093"/>
                  </a:cubicBezTo>
                  <a:cubicBezTo>
                    <a:pt x="519215" y="696093"/>
                    <a:pt x="519295" y="696093"/>
                    <a:pt x="520222" y="696093"/>
                  </a:cubicBezTo>
                  <a:lnTo>
                    <a:pt x="527315" y="696093"/>
                  </a:lnTo>
                  <a:cubicBezTo>
                    <a:pt x="527315" y="696087"/>
                    <a:pt x="527315" y="696006"/>
                    <a:pt x="527315" y="695012"/>
                  </a:cubicBezTo>
                  <a:lnTo>
                    <a:pt x="527315" y="687446"/>
                  </a:lnTo>
                  <a:cubicBezTo>
                    <a:pt x="527324" y="687446"/>
                    <a:pt x="527442" y="687446"/>
                    <a:pt x="529088" y="687446"/>
                  </a:cubicBezTo>
                  <a:lnTo>
                    <a:pt x="541502" y="687446"/>
                  </a:lnTo>
                  <a:cubicBezTo>
                    <a:pt x="541502" y="687459"/>
                    <a:pt x="541502" y="688018"/>
                    <a:pt x="541502" y="713387"/>
                  </a:cubicBezTo>
                  <a:cubicBezTo>
                    <a:pt x="541510" y="713387"/>
                    <a:pt x="541628" y="713387"/>
                    <a:pt x="543529" y="713387"/>
                  </a:cubicBezTo>
                  <a:lnTo>
                    <a:pt x="557715" y="713387"/>
                  </a:lnTo>
                  <a:cubicBezTo>
                    <a:pt x="557715" y="713398"/>
                    <a:pt x="557715" y="713513"/>
                    <a:pt x="557715" y="715008"/>
                  </a:cubicBezTo>
                  <a:lnTo>
                    <a:pt x="557715" y="726358"/>
                  </a:lnTo>
                  <a:cubicBezTo>
                    <a:pt x="557723" y="726358"/>
                    <a:pt x="557794" y="726358"/>
                    <a:pt x="558475" y="726358"/>
                  </a:cubicBezTo>
                  <a:lnTo>
                    <a:pt x="563796" y="726358"/>
                  </a:lnTo>
                  <a:cubicBezTo>
                    <a:pt x="563796" y="726350"/>
                    <a:pt x="563796" y="726274"/>
                    <a:pt x="563796" y="725547"/>
                  </a:cubicBezTo>
                  <a:lnTo>
                    <a:pt x="563796" y="719872"/>
                  </a:lnTo>
                  <a:cubicBezTo>
                    <a:pt x="563813" y="719872"/>
                    <a:pt x="564532" y="719872"/>
                    <a:pt x="594196" y="719872"/>
                  </a:cubicBezTo>
                  <a:cubicBezTo>
                    <a:pt x="594196" y="719886"/>
                    <a:pt x="594196" y="720449"/>
                    <a:pt x="594196" y="743652"/>
                  </a:cubicBezTo>
                  <a:cubicBezTo>
                    <a:pt x="594203" y="743652"/>
                    <a:pt x="594282" y="743652"/>
                    <a:pt x="595209" y="743652"/>
                  </a:cubicBezTo>
                  <a:lnTo>
                    <a:pt x="602303" y="743652"/>
                  </a:lnTo>
                  <a:cubicBezTo>
                    <a:pt x="602303" y="743659"/>
                    <a:pt x="602303" y="743732"/>
                    <a:pt x="602303" y="744733"/>
                  </a:cubicBezTo>
                  <a:lnTo>
                    <a:pt x="602303" y="752299"/>
                  </a:lnTo>
                  <a:cubicBezTo>
                    <a:pt x="602312" y="752299"/>
                    <a:pt x="602385" y="752299"/>
                    <a:pt x="603063" y="752299"/>
                  </a:cubicBezTo>
                  <a:lnTo>
                    <a:pt x="608383" y="752299"/>
                  </a:lnTo>
                  <a:cubicBezTo>
                    <a:pt x="608383" y="752292"/>
                    <a:pt x="608383" y="752172"/>
                    <a:pt x="608383" y="750137"/>
                  </a:cubicBezTo>
                  <a:lnTo>
                    <a:pt x="608383" y="735005"/>
                  </a:lnTo>
                  <a:cubicBezTo>
                    <a:pt x="608390" y="735005"/>
                    <a:pt x="608468" y="735005"/>
                    <a:pt x="609396" y="735005"/>
                  </a:cubicBezTo>
                  <a:lnTo>
                    <a:pt x="616490" y="735005"/>
                  </a:lnTo>
                  <a:cubicBezTo>
                    <a:pt x="616490" y="735013"/>
                    <a:pt x="616490" y="735096"/>
                    <a:pt x="616490" y="736086"/>
                  </a:cubicBezTo>
                  <a:lnTo>
                    <a:pt x="616490" y="743652"/>
                  </a:lnTo>
                  <a:lnTo>
                    <a:pt x="621810" y="741659"/>
                  </a:lnTo>
                  <a:cubicBezTo>
                    <a:pt x="622570" y="741287"/>
                    <a:pt x="622570" y="741085"/>
                    <a:pt x="622570" y="740679"/>
                  </a:cubicBezTo>
                  <a:lnTo>
                    <a:pt x="622570" y="735005"/>
                  </a:lnTo>
                  <a:cubicBezTo>
                    <a:pt x="622587" y="735005"/>
                    <a:pt x="623388" y="735005"/>
                    <a:pt x="661077" y="735005"/>
                  </a:cubicBezTo>
                  <a:cubicBezTo>
                    <a:pt x="661077" y="735019"/>
                    <a:pt x="661077" y="735566"/>
                    <a:pt x="661077" y="758784"/>
                  </a:cubicBezTo>
                  <a:cubicBezTo>
                    <a:pt x="661085" y="758784"/>
                    <a:pt x="661203" y="758784"/>
                    <a:pt x="663103" y="758784"/>
                  </a:cubicBezTo>
                  <a:lnTo>
                    <a:pt x="677290" y="758784"/>
                  </a:lnTo>
                  <a:cubicBezTo>
                    <a:pt x="677290" y="758792"/>
                    <a:pt x="677290" y="758874"/>
                    <a:pt x="677290" y="759865"/>
                  </a:cubicBezTo>
                  <a:lnTo>
                    <a:pt x="677290" y="767431"/>
                  </a:lnTo>
                  <a:cubicBezTo>
                    <a:pt x="677299" y="767431"/>
                    <a:pt x="677422" y="767431"/>
                    <a:pt x="679064" y="767431"/>
                  </a:cubicBezTo>
                  <a:lnTo>
                    <a:pt x="691477" y="767431"/>
                  </a:lnTo>
                  <a:cubicBezTo>
                    <a:pt x="691477" y="767419"/>
                    <a:pt x="691477" y="766908"/>
                    <a:pt x="691477" y="743652"/>
                  </a:cubicBezTo>
                  <a:cubicBezTo>
                    <a:pt x="691484" y="743652"/>
                    <a:pt x="691562" y="743652"/>
                    <a:pt x="692490" y="743652"/>
                  </a:cubicBezTo>
                  <a:lnTo>
                    <a:pt x="699584" y="743652"/>
                  </a:lnTo>
                  <a:cubicBezTo>
                    <a:pt x="699584" y="743633"/>
                    <a:pt x="699584" y="742862"/>
                    <a:pt x="699584" y="711225"/>
                  </a:cubicBezTo>
                  <a:cubicBezTo>
                    <a:pt x="699591" y="711225"/>
                    <a:pt x="699668" y="711225"/>
                    <a:pt x="700597" y="711225"/>
                  </a:cubicBezTo>
                  <a:lnTo>
                    <a:pt x="707691" y="711225"/>
                  </a:lnTo>
                  <a:cubicBezTo>
                    <a:pt x="707691" y="711219"/>
                    <a:pt x="707691" y="711110"/>
                    <a:pt x="707691" y="709334"/>
                  </a:cubicBezTo>
                  <a:lnTo>
                    <a:pt x="707691" y="696093"/>
                  </a:lnTo>
                  <a:cubicBezTo>
                    <a:pt x="705664" y="696093"/>
                    <a:pt x="705664" y="696093"/>
                    <a:pt x="706424" y="694471"/>
                  </a:cubicBezTo>
                  <a:lnTo>
                    <a:pt x="711744" y="683122"/>
                  </a:lnTo>
                  <a:cubicBezTo>
                    <a:pt x="711749" y="683139"/>
                    <a:pt x="711944" y="683813"/>
                    <a:pt x="719851" y="711225"/>
                  </a:cubicBezTo>
                  <a:cubicBezTo>
                    <a:pt x="719859" y="711225"/>
                    <a:pt x="719932" y="711225"/>
                    <a:pt x="720611" y="711225"/>
                  </a:cubicBezTo>
                  <a:lnTo>
                    <a:pt x="725931" y="711225"/>
                  </a:lnTo>
                  <a:cubicBezTo>
                    <a:pt x="725931" y="711212"/>
                    <a:pt x="725931" y="710033"/>
                    <a:pt x="725931" y="605298"/>
                  </a:cubicBezTo>
                  <a:cubicBezTo>
                    <a:pt x="725941" y="605298"/>
                    <a:pt x="726055" y="605298"/>
                    <a:pt x="727451" y="605298"/>
                  </a:cubicBezTo>
                  <a:lnTo>
                    <a:pt x="738091" y="605298"/>
                  </a:lnTo>
                  <a:cubicBezTo>
                    <a:pt x="738091" y="605276"/>
                    <a:pt x="738091" y="604266"/>
                    <a:pt x="738091" y="557739"/>
                  </a:cubicBezTo>
                  <a:cubicBezTo>
                    <a:pt x="738108" y="557739"/>
                    <a:pt x="738733" y="557739"/>
                    <a:pt x="764438" y="557739"/>
                  </a:cubicBezTo>
                  <a:cubicBezTo>
                    <a:pt x="764438" y="557727"/>
                    <a:pt x="764438" y="557217"/>
                    <a:pt x="764438" y="536121"/>
                  </a:cubicBezTo>
                  <a:cubicBezTo>
                    <a:pt x="764457" y="536121"/>
                    <a:pt x="765246" y="536121"/>
                    <a:pt x="798892" y="536121"/>
                  </a:cubicBezTo>
                  <a:cubicBezTo>
                    <a:pt x="798892" y="536129"/>
                    <a:pt x="798892" y="536259"/>
                    <a:pt x="798892" y="538553"/>
                  </a:cubicBezTo>
                  <a:lnTo>
                    <a:pt x="798892" y="555577"/>
                  </a:lnTo>
                  <a:cubicBezTo>
                    <a:pt x="798901" y="555577"/>
                    <a:pt x="799032" y="555577"/>
                    <a:pt x="801172" y="555577"/>
                  </a:cubicBezTo>
                  <a:lnTo>
                    <a:pt x="817132" y="555577"/>
                  </a:lnTo>
                  <a:cubicBezTo>
                    <a:pt x="817132" y="555595"/>
                    <a:pt x="817132" y="556489"/>
                    <a:pt x="817132" y="603136"/>
                  </a:cubicBezTo>
                  <a:cubicBezTo>
                    <a:pt x="817138" y="603136"/>
                    <a:pt x="817214" y="603136"/>
                    <a:pt x="818145" y="603136"/>
                  </a:cubicBezTo>
                  <a:lnTo>
                    <a:pt x="825239" y="603136"/>
                  </a:lnTo>
                  <a:lnTo>
                    <a:pt x="839426" y="607460"/>
                  </a:lnTo>
                  <a:cubicBezTo>
                    <a:pt x="839426" y="607470"/>
                    <a:pt x="839426" y="608120"/>
                    <a:pt x="839426" y="646372"/>
                  </a:cubicBezTo>
                  <a:cubicBezTo>
                    <a:pt x="839432" y="646372"/>
                    <a:pt x="839507" y="646372"/>
                    <a:pt x="840439" y="646372"/>
                  </a:cubicBezTo>
                  <a:lnTo>
                    <a:pt x="847532" y="646372"/>
                  </a:lnTo>
                  <a:cubicBezTo>
                    <a:pt x="847532" y="646382"/>
                    <a:pt x="847532" y="646488"/>
                    <a:pt x="847532" y="647993"/>
                  </a:cubicBezTo>
                  <a:lnTo>
                    <a:pt x="847532" y="659342"/>
                  </a:lnTo>
                  <a:cubicBezTo>
                    <a:pt x="847540" y="659342"/>
                    <a:pt x="847664" y="659342"/>
                    <a:pt x="849559" y="659342"/>
                  </a:cubicBezTo>
                  <a:lnTo>
                    <a:pt x="863746" y="659342"/>
                  </a:lnTo>
                  <a:lnTo>
                    <a:pt x="869826" y="665828"/>
                  </a:lnTo>
                  <a:cubicBezTo>
                    <a:pt x="869826" y="665840"/>
                    <a:pt x="869826" y="666326"/>
                    <a:pt x="869826" y="687446"/>
                  </a:cubicBezTo>
                  <a:cubicBezTo>
                    <a:pt x="869835" y="687446"/>
                    <a:pt x="869966" y="687446"/>
                    <a:pt x="872106" y="687446"/>
                  </a:cubicBezTo>
                  <a:lnTo>
                    <a:pt x="888066" y="687446"/>
                  </a:lnTo>
                  <a:cubicBezTo>
                    <a:pt x="888066" y="687453"/>
                    <a:pt x="888066" y="687533"/>
                    <a:pt x="888066" y="688526"/>
                  </a:cubicBezTo>
                  <a:lnTo>
                    <a:pt x="888066" y="696093"/>
                  </a:lnTo>
                  <a:cubicBezTo>
                    <a:pt x="888075" y="696093"/>
                    <a:pt x="888174" y="696093"/>
                    <a:pt x="889333" y="696093"/>
                  </a:cubicBezTo>
                  <a:lnTo>
                    <a:pt x="898200" y="696093"/>
                  </a:lnTo>
                  <a:cubicBezTo>
                    <a:pt x="898200" y="696102"/>
                    <a:pt x="898200" y="696231"/>
                    <a:pt x="898200" y="698254"/>
                  </a:cubicBezTo>
                  <a:lnTo>
                    <a:pt x="898200" y="713387"/>
                  </a:lnTo>
                  <a:cubicBezTo>
                    <a:pt x="902253" y="713387"/>
                    <a:pt x="902253" y="713387"/>
                    <a:pt x="902253" y="711495"/>
                  </a:cubicBezTo>
                  <a:lnTo>
                    <a:pt x="902253" y="698254"/>
                  </a:lnTo>
                  <a:cubicBezTo>
                    <a:pt x="902259" y="698254"/>
                    <a:pt x="902337" y="698254"/>
                    <a:pt x="903266" y="698254"/>
                  </a:cubicBezTo>
                  <a:lnTo>
                    <a:pt x="910360" y="698254"/>
                  </a:lnTo>
                  <a:cubicBezTo>
                    <a:pt x="910360" y="698265"/>
                    <a:pt x="910360" y="698384"/>
                    <a:pt x="910360" y="699876"/>
                  </a:cubicBezTo>
                  <a:lnTo>
                    <a:pt x="910360" y="711225"/>
                  </a:lnTo>
                  <a:cubicBezTo>
                    <a:pt x="910369" y="711225"/>
                    <a:pt x="910442" y="711225"/>
                    <a:pt x="911120" y="711225"/>
                  </a:cubicBezTo>
                  <a:lnTo>
                    <a:pt x="916440" y="711225"/>
                  </a:lnTo>
                  <a:cubicBezTo>
                    <a:pt x="916440" y="706902"/>
                    <a:pt x="916440" y="706902"/>
                    <a:pt x="965080" y="706902"/>
                  </a:cubicBezTo>
                  <a:cubicBezTo>
                    <a:pt x="965080" y="706911"/>
                    <a:pt x="965080" y="707012"/>
                    <a:pt x="965080" y="708253"/>
                  </a:cubicBezTo>
                  <a:lnTo>
                    <a:pt x="965080" y="717710"/>
                  </a:lnTo>
                  <a:cubicBezTo>
                    <a:pt x="965088" y="717710"/>
                    <a:pt x="965163" y="717710"/>
                    <a:pt x="965840" y="717710"/>
                  </a:cubicBezTo>
                  <a:lnTo>
                    <a:pt x="971161" y="717710"/>
                  </a:lnTo>
                  <a:cubicBezTo>
                    <a:pt x="971161" y="717719"/>
                    <a:pt x="971161" y="717841"/>
                    <a:pt x="971161" y="719872"/>
                  </a:cubicBezTo>
                  <a:lnTo>
                    <a:pt x="971161" y="735005"/>
                  </a:lnTo>
                  <a:cubicBezTo>
                    <a:pt x="971169" y="735001"/>
                    <a:pt x="971285" y="734923"/>
                    <a:pt x="973187" y="733654"/>
                  </a:cubicBezTo>
                  <a:lnTo>
                    <a:pt x="987374" y="724196"/>
                  </a:lnTo>
                  <a:cubicBezTo>
                    <a:pt x="987376" y="724177"/>
                    <a:pt x="987507" y="723302"/>
                    <a:pt x="993454" y="683122"/>
                  </a:cubicBezTo>
                  <a:cubicBezTo>
                    <a:pt x="993463" y="683120"/>
                    <a:pt x="993532" y="683094"/>
                    <a:pt x="994214" y="682852"/>
                  </a:cubicBezTo>
                  <a:lnTo>
                    <a:pt x="999534" y="680960"/>
                  </a:lnTo>
                  <a:cubicBezTo>
                    <a:pt x="999534" y="680944"/>
                    <a:pt x="999567" y="679883"/>
                    <a:pt x="1001561" y="611783"/>
                  </a:cubicBezTo>
                  <a:cubicBezTo>
                    <a:pt x="1001561" y="611801"/>
                    <a:pt x="1001594" y="612892"/>
                    <a:pt x="1003588" y="680960"/>
                  </a:cubicBezTo>
                  <a:cubicBezTo>
                    <a:pt x="1003597" y="680963"/>
                    <a:pt x="1003668" y="680988"/>
                    <a:pt x="1004348" y="681230"/>
                  </a:cubicBezTo>
                  <a:lnTo>
                    <a:pt x="1009668" y="683122"/>
                  </a:lnTo>
                  <a:cubicBezTo>
                    <a:pt x="1009668" y="683102"/>
                    <a:pt x="1009668" y="681769"/>
                    <a:pt x="1009668" y="596651"/>
                  </a:cubicBezTo>
                  <a:cubicBezTo>
                    <a:pt x="1013721" y="596651"/>
                    <a:pt x="1013721" y="596651"/>
                    <a:pt x="1013721" y="564224"/>
                  </a:cubicBezTo>
                  <a:cubicBezTo>
                    <a:pt x="1013733" y="564224"/>
                    <a:pt x="1014419" y="564224"/>
                    <a:pt x="1052228" y="564224"/>
                  </a:cubicBezTo>
                  <a:cubicBezTo>
                    <a:pt x="1052228" y="564241"/>
                    <a:pt x="1052228" y="564959"/>
                    <a:pt x="1052228" y="596651"/>
                  </a:cubicBezTo>
                  <a:cubicBezTo>
                    <a:pt x="1052237" y="596651"/>
                    <a:pt x="1052309" y="596651"/>
                    <a:pt x="1052988" y="596651"/>
                  </a:cubicBezTo>
                  <a:lnTo>
                    <a:pt x="1058308" y="596651"/>
                  </a:lnTo>
                  <a:cubicBezTo>
                    <a:pt x="1058308" y="596630"/>
                    <a:pt x="1058308" y="595324"/>
                    <a:pt x="1058308" y="514503"/>
                  </a:cubicBezTo>
                  <a:cubicBezTo>
                    <a:pt x="1058314" y="514503"/>
                    <a:pt x="1058413" y="514503"/>
                    <a:pt x="1060082" y="514503"/>
                  </a:cubicBezTo>
                  <a:lnTo>
                    <a:pt x="1072495" y="514503"/>
                  </a:lnTo>
                  <a:cubicBezTo>
                    <a:pt x="1072495" y="514496"/>
                    <a:pt x="1072495" y="514385"/>
                    <a:pt x="1072495" y="512612"/>
                  </a:cubicBezTo>
                  <a:lnTo>
                    <a:pt x="1072495" y="499371"/>
                  </a:lnTo>
                  <a:cubicBezTo>
                    <a:pt x="1072506" y="499371"/>
                    <a:pt x="1073004" y="499371"/>
                    <a:pt x="1094789" y="499371"/>
                  </a:cubicBezTo>
                  <a:cubicBezTo>
                    <a:pt x="1094789" y="499364"/>
                    <a:pt x="1094789" y="499283"/>
                    <a:pt x="1094789" y="498290"/>
                  </a:cubicBezTo>
                  <a:lnTo>
                    <a:pt x="1094789" y="490724"/>
                  </a:lnTo>
                  <a:cubicBezTo>
                    <a:pt x="1094796" y="490724"/>
                    <a:pt x="1094906" y="490724"/>
                    <a:pt x="1096562" y="490724"/>
                  </a:cubicBezTo>
                  <a:lnTo>
                    <a:pt x="1108976" y="490724"/>
                  </a:lnTo>
                  <a:cubicBezTo>
                    <a:pt x="1108976" y="490732"/>
                    <a:pt x="1108976" y="490811"/>
                    <a:pt x="1108976" y="491805"/>
                  </a:cubicBezTo>
                  <a:lnTo>
                    <a:pt x="1108976" y="499371"/>
                  </a:lnTo>
                  <a:cubicBezTo>
                    <a:pt x="1108985" y="499371"/>
                    <a:pt x="1109058" y="499371"/>
                    <a:pt x="1109736" y="499371"/>
                  </a:cubicBezTo>
                  <a:lnTo>
                    <a:pt x="1115056" y="499371"/>
                  </a:lnTo>
                  <a:lnTo>
                    <a:pt x="1125189" y="495047"/>
                  </a:lnTo>
                  <a:lnTo>
                    <a:pt x="1129242" y="498290"/>
                  </a:lnTo>
                  <a:lnTo>
                    <a:pt x="1129242" y="490724"/>
                  </a:lnTo>
                  <a:cubicBezTo>
                    <a:pt x="1129251" y="490724"/>
                    <a:pt x="1129388" y="490724"/>
                    <a:pt x="1131522" y="490724"/>
                  </a:cubicBezTo>
                  <a:lnTo>
                    <a:pt x="1147483" y="490724"/>
                  </a:lnTo>
                  <a:cubicBezTo>
                    <a:pt x="1147483" y="490732"/>
                    <a:pt x="1147483" y="490811"/>
                    <a:pt x="1147483" y="491805"/>
                  </a:cubicBezTo>
                  <a:lnTo>
                    <a:pt x="1147483" y="499371"/>
                  </a:lnTo>
                  <a:cubicBezTo>
                    <a:pt x="1147502" y="499371"/>
                    <a:pt x="1148238" y="499371"/>
                    <a:pt x="1177883" y="499371"/>
                  </a:cubicBezTo>
                  <a:cubicBezTo>
                    <a:pt x="1177883" y="499381"/>
                    <a:pt x="1177883" y="499490"/>
                    <a:pt x="1177883" y="500992"/>
                  </a:cubicBezTo>
                  <a:lnTo>
                    <a:pt x="1177883" y="512342"/>
                  </a:lnTo>
                  <a:cubicBezTo>
                    <a:pt x="1177900" y="512342"/>
                    <a:pt x="1178540" y="512342"/>
                    <a:pt x="1204230" y="512342"/>
                  </a:cubicBezTo>
                  <a:cubicBezTo>
                    <a:pt x="1204230" y="512358"/>
                    <a:pt x="1204230" y="513038"/>
                    <a:pt x="1204230" y="542606"/>
                  </a:cubicBezTo>
                  <a:cubicBezTo>
                    <a:pt x="1204239" y="542606"/>
                    <a:pt x="1204312" y="542606"/>
                    <a:pt x="1204990" y="542606"/>
                  </a:cubicBezTo>
                  <a:lnTo>
                    <a:pt x="1210310" y="542606"/>
                  </a:lnTo>
                  <a:cubicBezTo>
                    <a:pt x="1210310" y="542613"/>
                    <a:pt x="1210310" y="542699"/>
                    <a:pt x="1210310" y="543687"/>
                  </a:cubicBezTo>
                  <a:lnTo>
                    <a:pt x="1210310" y="551254"/>
                  </a:lnTo>
                  <a:cubicBezTo>
                    <a:pt x="1214364" y="551254"/>
                    <a:pt x="1214364" y="551254"/>
                    <a:pt x="1214364" y="581518"/>
                  </a:cubicBezTo>
                  <a:cubicBezTo>
                    <a:pt x="1214373" y="581518"/>
                    <a:pt x="1214447" y="581518"/>
                    <a:pt x="1215124" y="581518"/>
                  </a:cubicBezTo>
                  <a:lnTo>
                    <a:pt x="1220444" y="581518"/>
                  </a:lnTo>
                  <a:cubicBezTo>
                    <a:pt x="1220444" y="581527"/>
                    <a:pt x="1220444" y="581594"/>
                    <a:pt x="1220444" y="582329"/>
                  </a:cubicBezTo>
                  <a:lnTo>
                    <a:pt x="1220444" y="588004"/>
                  </a:lnTo>
                  <a:cubicBezTo>
                    <a:pt x="1220450" y="588004"/>
                    <a:pt x="1220528" y="588004"/>
                    <a:pt x="1221457" y="588004"/>
                  </a:cubicBezTo>
                  <a:lnTo>
                    <a:pt x="1228550" y="588004"/>
                  </a:lnTo>
                  <a:cubicBezTo>
                    <a:pt x="1228550" y="588021"/>
                    <a:pt x="1228550" y="588734"/>
                    <a:pt x="1228550" y="618269"/>
                  </a:cubicBezTo>
                  <a:cubicBezTo>
                    <a:pt x="1228558" y="618269"/>
                    <a:pt x="1228678" y="618269"/>
                    <a:pt x="1230577" y="618269"/>
                  </a:cubicBezTo>
                  <a:lnTo>
                    <a:pt x="1244764" y="618269"/>
                  </a:lnTo>
                  <a:cubicBezTo>
                    <a:pt x="1244764" y="618285"/>
                    <a:pt x="1244764" y="618865"/>
                    <a:pt x="1244764" y="642048"/>
                  </a:cubicBezTo>
                  <a:cubicBezTo>
                    <a:pt x="1246791" y="642048"/>
                    <a:pt x="1246791" y="642048"/>
                    <a:pt x="1246791" y="643669"/>
                  </a:cubicBezTo>
                  <a:lnTo>
                    <a:pt x="1246791" y="655019"/>
                  </a:lnTo>
                  <a:cubicBezTo>
                    <a:pt x="1246800" y="655019"/>
                    <a:pt x="1246870" y="655019"/>
                    <a:pt x="1247551" y="655019"/>
                  </a:cubicBezTo>
                  <a:lnTo>
                    <a:pt x="1252871" y="655019"/>
                  </a:lnTo>
                  <a:cubicBezTo>
                    <a:pt x="1252871" y="655033"/>
                    <a:pt x="1252871" y="655596"/>
                    <a:pt x="1252871" y="678798"/>
                  </a:cubicBezTo>
                  <a:cubicBezTo>
                    <a:pt x="1252879" y="678798"/>
                    <a:pt x="1252978" y="678798"/>
                    <a:pt x="1254137" y="678798"/>
                  </a:cubicBezTo>
                  <a:lnTo>
                    <a:pt x="1263004" y="678798"/>
                  </a:lnTo>
                  <a:cubicBezTo>
                    <a:pt x="1265031" y="680960"/>
                    <a:pt x="1265031" y="680960"/>
                    <a:pt x="1265031" y="682852"/>
                  </a:cubicBezTo>
                  <a:lnTo>
                    <a:pt x="1265031" y="696093"/>
                  </a:lnTo>
                  <a:cubicBezTo>
                    <a:pt x="1265036" y="696086"/>
                    <a:pt x="1265123" y="695979"/>
                    <a:pt x="1266551" y="694201"/>
                  </a:cubicBezTo>
                  <a:lnTo>
                    <a:pt x="1277191" y="680960"/>
                  </a:lnTo>
                  <a:cubicBezTo>
                    <a:pt x="1277206" y="680960"/>
                    <a:pt x="1277845" y="680960"/>
                    <a:pt x="1305565" y="680960"/>
                  </a:cubicBezTo>
                  <a:cubicBezTo>
                    <a:pt x="1305565" y="680985"/>
                    <a:pt x="1305565" y="682386"/>
                    <a:pt x="1305565" y="767431"/>
                  </a:cubicBezTo>
                  <a:cubicBezTo>
                    <a:pt x="1305573" y="767431"/>
                    <a:pt x="1305649" y="767431"/>
                    <a:pt x="1306325" y="767431"/>
                  </a:cubicBezTo>
                  <a:lnTo>
                    <a:pt x="1311645" y="767431"/>
                  </a:lnTo>
                  <a:cubicBezTo>
                    <a:pt x="1311649" y="767423"/>
                    <a:pt x="1311708" y="767323"/>
                    <a:pt x="1312405" y="766080"/>
                  </a:cubicBezTo>
                  <a:lnTo>
                    <a:pt x="1317725" y="756622"/>
                  </a:lnTo>
                  <a:cubicBezTo>
                    <a:pt x="1317725" y="756629"/>
                    <a:pt x="1317725" y="756728"/>
                    <a:pt x="1317725" y="758514"/>
                  </a:cubicBezTo>
                  <a:lnTo>
                    <a:pt x="1317725" y="771755"/>
                  </a:lnTo>
                  <a:cubicBezTo>
                    <a:pt x="1321778" y="771755"/>
                    <a:pt x="1321778" y="771755"/>
                    <a:pt x="1321778" y="726358"/>
                  </a:cubicBezTo>
                  <a:cubicBezTo>
                    <a:pt x="1321787" y="726358"/>
                    <a:pt x="1321857" y="726358"/>
                    <a:pt x="1322538" y="726358"/>
                  </a:cubicBezTo>
                  <a:lnTo>
                    <a:pt x="1327858" y="726358"/>
                  </a:lnTo>
                  <a:cubicBezTo>
                    <a:pt x="1327858" y="726343"/>
                    <a:pt x="1327858" y="725343"/>
                    <a:pt x="1327858" y="661504"/>
                  </a:cubicBezTo>
                  <a:cubicBezTo>
                    <a:pt x="1327865" y="661504"/>
                    <a:pt x="1327946" y="661504"/>
                    <a:pt x="1328872" y="661504"/>
                  </a:cubicBezTo>
                  <a:lnTo>
                    <a:pt x="1335965" y="661504"/>
                  </a:lnTo>
                  <a:cubicBezTo>
                    <a:pt x="1335971" y="661483"/>
                    <a:pt x="1336235" y="660543"/>
                    <a:pt x="1348125" y="618269"/>
                  </a:cubicBezTo>
                  <a:cubicBezTo>
                    <a:pt x="1348134" y="618269"/>
                    <a:pt x="1348231" y="618269"/>
                    <a:pt x="1349392" y="618269"/>
                  </a:cubicBezTo>
                  <a:lnTo>
                    <a:pt x="1358259" y="618269"/>
                  </a:lnTo>
                  <a:cubicBezTo>
                    <a:pt x="1358264" y="618292"/>
                    <a:pt x="1358490" y="619258"/>
                    <a:pt x="1368392" y="661504"/>
                  </a:cubicBezTo>
                  <a:cubicBezTo>
                    <a:pt x="1368398" y="661504"/>
                    <a:pt x="1368472" y="661504"/>
                    <a:pt x="1369405" y="661504"/>
                  </a:cubicBezTo>
                  <a:lnTo>
                    <a:pt x="1376499" y="661504"/>
                  </a:lnTo>
                  <a:cubicBezTo>
                    <a:pt x="1376499" y="661515"/>
                    <a:pt x="1376499" y="662182"/>
                    <a:pt x="1376499" y="700416"/>
                  </a:cubicBezTo>
                  <a:cubicBezTo>
                    <a:pt x="1376506" y="700416"/>
                    <a:pt x="1376605" y="700416"/>
                    <a:pt x="1378272" y="700416"/>
                  </a:cubicBezTo>
                  <a:lnTo>
                    <a:pt x="1390686" y="700416"/>
                  </a:lnTo>
                  <a:cubicBezTo>
                    <a:pt x="1390686" y="700424"/>
                    <a:pt x="1390686" y="700546"/>
                    <a:pt x="1390686" y="702578"/>
                  </a:cubicBezTo>
                  <a:lnTo>
                    <a:pt x="1390686" y="717710"/>
                  </a:lnTo>
                  <a:cubicBezTo>
                    <a:pt x="1394739" y="717710"/>
                    <a:pt x="1394739" y="717710"/>
                    <a:pt x="1394739" y="715549"/>
                  </a:cubicBezTo>
                  <a:lnTo>
                    <a:pt x="1394739" y="700416"/>
                  </a:lnTo>
                  <a:cubicBezTo>
                    <a:pt x="1394749" y="700416"/>
                    <a:pt x="1394861" y="700416"/>
                    <a:pt x="1396259" y="700416"/>
                  </a:cubicBezTo>
                  <a:lnTo>
                    <a:pt x="1406899" y="700416"/>
                  </a:lnTo>
                  <a:cubicBezTo>
                    <a:pt x="1406899" y="700426"/>
                    <a:pt x="1406899" y="700543"/>
                    <a:pt x="1406899" y="702037"/>
                  </a:cubicBezTo>
                  <a:lnTo>
                    <a:pt x="1406899" y="713387"/>
                  </a:lnTo>
                  <a:cubicBezTo>
                    <a:pt x="1406915" y="713387"/>
                    <a:pt x="1407624" y="713387"/>
                    <a:pt x="1437300" y="713387"/>
                  </a:cubicBezTo>
                  <a:cubicBezTo>
                    <a:pt x="1437300" y="713370"/>
                    <a:pt x="1437300" y="712599"/>
                    <a:pt x="1437300" y="676637"/>
                  </a:cubicBezTo>
                  <a:cubicBezTo>
                    <a:pt x="1437308" y="676637"/>
                    <a:pt x="1437401" y="676637"/>
                    <a:pt x="1438566" y="676637"/>
                  </a:cubicBezTo>
                  <a:lnTo>
                    <a:pt x="1447433" y="676637"/>
                  </a:lnTo>
                  <a:cubicBezTo>
                    <a:pt x="1447433" y="676648"/>
                    <a:pt x="1447433" y="677142"/>
                    <a:pt x="1447433" y="698254"/>
                  </a:cubicBezTo>
                  <a:cubicBezTo>
                    <a:pt x="1449460" y="698254"/>
                    <a:pt x="1449460" y="698254"/>
                    <a:pt x="1449460" y="665828"/>
                  </a:cubicBezTo>
                  <a:cubicBezTo>
                    <a:pt x="1449474" y="665828"/>
                    <a:pt x="1450015" y="665828"/>
                    <a:pt x="1471753" y="665828"/>
                  </a:cubicBezTo>
                  <a:cubicBezTo>
                    <a:pt x="1471753" y="665818"/>
                    <a:pt x="1471753" y="665698"/>
                    <a:pt x="1471753" y="664206"/>
                  </a:cubicBezTo>
                  <a:lnTo>
                    <a:pt x="1471753" y="652857"/>
                  </a:lnTo>
                  <a:cubicBezTo>
                    <a:pt x="1471761" y="652857"/>
                    <a:pt x="1471836" y="652857"/>
                    <a:pt x="1472513" y="652857"/>
                  </a:cubicBezTo>
                  <a:lnTo>
                    <a:pt x="1477833" y="652857"/>
                  </a:lnTo>
                  <a:cubicBezTo>
                    <a:pt x="1477833" y="652851"/>
                    <a:pt x="1477833" y="652738"/>
                    <a:pt x="1477833" y="650966"/>
                  </a:cubicBezTo>
                  <a:lnTo>
                    <a:pt x="1477833" y="637725"/>
                  </a:lnTo>
                  <a:lnTo>
                    <a:pt x="1481887" y="644210"/>
                  </a:lnTo>
                  <a:cubicBezTo>
                    <a:pt x="1481895" y="644210"/>
                    <a:pt x="1482024" y="644210"/>
                    <a:pt x="1484167" y="644210"/>
                  </a:cubicBezTo>
                  <a:lnTo>
                    <a:pt x="1500127" y="644210"/>
                  </a:lnTo>
                  <a:cubicBezTo>
                    <a:pt x="1500127" y="644202"/>
                    <a:pt x="1500127" y="644134"/>
                    <a:pt x="1500127" y="643399"/>
                  </a:cubicBezTo>
                  <a:lnTo>
                    <a:pt x="1500127" y="637725"/>
                  </a:lnTo>
                  <a:cubicBezTo>
                    <a:pt x="1500136" y="637725"/>
                    <a:pt x="1500210" y="637725"/>
                    <a:pt x="1500887" y="637725"/>
                  </a:cubicBezTo>
                  <a:lnTo>
                    <a:pt x="1506207" y="637725"/>
                  </a:lnTo>
                  <a:cubicBezTo>
                    <a:pt x="1506207" y="637734"/>
                    <a:pt x="1506207" y="637834"/>
                    <a:pt x="1506207" y="639076"/>
                  </a:cubicBezTo>
                  <a:lnTo>
                    <a:pt x="1506207" y="648534"/>
                  </a:lnTo>
                  <a:cubicBezTo>
                    <a:pt x="1506222" y="648534"/>
                    <a:pt x="1506955" y="648534"/>
                    <a:pt x="1544714" y="648534"/>
                  </a:cubicBezTo>
                  <a:cubicBezTo>
                    <a:pt x="1544714" y="648552"/>
                    <a:pt x="1544714" y="650062"/>
                    <a:pt x="1544714" y="786887"/>
                  </a:cubicBezTo>
                  <a:cubicBezTo>
                    <a:pt x="1544724" y="786887"/>
                    <a:pt x="1544839" y="786887"/>
                    <a:pt x="1546234" y="786887"/>
                  </a:cubicBezTo>
                  <a:lnTo>
                    <a:pt x="1556874" y="786887"/>
                  </a:lnTo>
                  <a:cubicBezTo>
                    <a:pt x="1556874" y="782564"/>
                    <a:pt x="1556874" y="778240"/>
                    <a:pt x="1556874" y="773917"/>
                  </a:cubicBezTo>
                  <a:cubicBezTo>
                    <a:pt x="1558901" y="773917"/>
                    <a:pt x="1558901" y="773917"/>
                    <a:pt x="1560928" y="773917"/>
                  </a:cubicBezTo>
                  <a:cubicBezTo>
                    <a:pt x="1560928" y="778240"/>
                    <a:pt x="1560928" y="782564"/>
                    <a:pt x="1560928" y="786887"/>
                  </a:cubicBezTo>
                  <a:cubicBezTo>
                    <a:pt x="1571061" y="786887"/>
                    <a:pt x="1581195" y="786887"/>
                    <a:pt x="1591328" y="786887"/>
                  </a:cubicBezTo>
                  <a:cubicBezTo>
                    <a:pt x="1591328" y="776078"/>
                    <a:pt x="1591328" y="767431"/>
                    <a:pt x="1591328" y="756622"/>
                  </a:cubicBezTo>
                  <a:cubicBezTo>
                    <a:pt x="1595382" y="756622"/>
                    <a:pt x="1599435" y="756622"/>
                    <a:pt x="1603488" y="756622"/>
                  </a:cubicBezTo>
                  <a:lnTo>
                    <a:pt x="1615648" y="754461"/>
                  </a:lnTo>
                  <a:cubicBezTo>
                    <a:pt x="1617675" y="754461"/>
                    <a:pt x="1617675" y="756622"/>
                    <a:pt x="1619702" y="756622"/>
                  </a:cubicBezTo>
                  <a:lnTo>
                    <a:pt x="1629835" y="756622"/>
                  </a:lnTo>
                  <a:cubicBezTo>
                    <a:pt x="1629835" y="767431"/>
                    <a:pt x="1629835" y="778240"/>
                    <a:pt x="1629835" y="786887"/>
                  </a:cubicBezTo>
                  <a:cubicBezTo>
                    <a:pt x="1631862" y="786887"/>
                    <a:pt x="1633889" y="786887"/>
                    <a:pt x="1637942" y="786887"/>
                  </a:cubicBezTo>
                  <a:cubicBezTo>
                    <a:pt x="1637942" y="793373"/>
                    <a:pt x="1637942" y="799858"/>
                    <a:pt x="1637942" y="804182"/>
                  </a:cubicBezTo>
                  <a:lnTo>
                    <a:pt x="1647278" y="805087"/>
                  </a:lnTo>
                  <a:lnTo>
                    <a:pt x="1660236" y="805087"/>
                  </a:lnTo>
                  <a:cubicBezTo>
                    <a:pt x="1660236" y="799278"/>
                    <a:pt x="1660236" y="795106"/>
                    <a:pt x="1660236" y="789049"/>
                  </a:cubicBezTo>
                  <a:lnTo>
                    <a:pt x="1728192" y="789049"/>
                  </a:lnTo>
                  <a:lnTo>
                    <a:pt x="1728192" y="703796"/>
                  </a:lnTo>
                  <a:lnTo>
                    <a:pt x="1800200" y="703796"/>
                  </a:lnTo>
                  <a:lnTo>
                    <a:pt x="1800200" y="782564"/>
                  </a:lnTo>
                  <a:cubicBezTo>
                    <a:pt x="1800835" y="782564"/>
                    <a:pt x="1801470" y="782564"/>
                    <a:pt x="1802104" y="782564"/>
                  </a:cubicBezTo>
                  <a:lnTo>
                    <a:pt x="1803346" y="805087"/>
                  </a:lnTo>
                  <a:lnTo>
                    <a:pt x="1813022" y="805087"/>
                  </a:lnTo>
                  <a:cubicBezTo>
                    <a:pt x="1813558" y="797873"/>
                    <a:pt x="1814264" y="790219"/>
                    <a:pt x="1814264" y="782564"/>
                  </a:cubicBezTo>
                  <a:cubicBezTo>
                    <a:pt x="1816291" y="782564"/>
                    <a:pt x="1818318" y="782564"/>
                    <a:pt x="1820344" y="782564"/>
                  </a:cubicBezTo>
                  <a:lnTo>
                    <a:pt x="1821586" y="805087"/>
                  </a:lnTo>
                  <a:lnTo>
                    <a:pt x="1872208" y="805087"/>
                  </a:lnTo>
                  <a:lnTo>
                    <a:pt x="1872208" y="642059"/>
                  </a:lnTo>
                  <a:lnTo>
                    <a:pt x="2069535" y="642059"/>
                  </a:lnTo>
                  <a:lnTo>
                    <a:pt x="2069535" y="805087"/>
                  </a:lnTo>
                  <a:lnTo>
                    <a:pt x="2088232" y="805087"/>
                  </a:lnTo>
                  <a:lnTo>
                    <a:pt x="2088232" y="722394"/>
                  </a:lnTo>
                  <a:lnTo>
                    <a:pt x="2183352" y="722394"/>
                  </a:lnTo>
                  <a:cubicBezTo>
                    <a:pt x="2187427" y="616373"/>
                    <a:pt x="2190805" y="510899"/>
                    <a:pt x="2195282" y="404253"/>
                  </a:cubicBezTo>
                  <a:cubicBezTo>
                    <a:pt x="2185149" y="404253"/>
                    <a:pt x="2160829" y="391282"/>
                    <a:pt x="2183122" y="382635"/>
                  </a:cubicBezTo>
                  <a:cubicBezTo>
                    <a:pt x="2181095" y="380473"/>
                    <a:pt x="2179069" y="378311"/>
                    <a:pt x="2177042" y="378311"/>
                  </a:cubicBezTo>
                  <a:cubicBezTo>
                    <a:pt x="2177042" y="365341"/>
                    <a:pt x="2175015" y="363179"/>
                    <a:pt x="2185149" y="354532"/>
                  </a:cubicBezTo>
                  <a:cubicBezTo>
                    <a:pt x="2185149" y="350208"/>
                    <a:pt x="2185149" y="343723"/>
                    <a:pt x="2185149" y="337238"/>
                  </a:cubicBezTo>
                  <a:cubicBezTo>
                    <a:pt x="2189202" y="337238"/>
                    <a:pt x="2193256" y="337238"/>
                    <a:pt x="2199336" y="337238"/>
                  </a:cubicBezTo>
                  <a:cubicBezTo>
                    <a:pt x="2199336" y="328590"/>
                    <a:pt x="2199336" y="322105"/>
                    <a:pt x="2199336" y="315620"/>
                  </a:cubicBezTo>
                  <a:cubicBezTo>
                    <a:pt x="2199336" y="313458"/>
                    <a:pt x="2201362" y="313458"/>
                    <a:pt x="2201362" y="311296"/>
                  </a:cubicBezTo>
                  <a:cubicBezTo>
                    <a:pt x="2201362" y="285355"/>
                    <a:pt x="2201362" y="259414"/>
                    <a:pt x="2201362" y="233472"/>
                  </a:cubicBezTo>
                  <a:cubicBezTo>
                    <a:pt x="2201362" y="231310"/>
                    <a:pt x="2199336" y="229149"/>
                    <a:pt x="2199336" y="226987"/>
                  </a:cubicBezTo>
                  <a:cubicBezTo>
                    <a:pt x="2201362" y="224825"/>
                    <a:pt x="2203389" y="222663"/>
                    <a:pt x="2205416" y="220501"/>
                  </a:cubicBezTo>
                  <a:cubicBezTo>
                    <a:pt x="2205416" y="201045"/>
                    <a:pt x="2205416" y="181589"/>
                    <a:pt x="2205416" y="162133"/>
                  </a:cubicBezTo>
                  <a:cubicBezTo>
                    <a:pt x="2205416" y="159972"/>
                    <a:pt x="2205416" y="159972"/>
                    <a:pt x="2207442" y="157810"/>
                  </a:cubicBezTo>
                  <a:cubicBezTo>
                    <a:pt x="2207442" y="140516"/>
                    <a:pt x="2207442" y="121060"/>
                    <a:pt x="2207442" y="101604"/>
                  </a:cubicBezTo>
                  <a:cubicBezTo>
                    <a:pt x="2209469" y="92957"/>
                    <a:pt x="2209469" y="88633"/>
                    <a:pt x="2209469" y="82148"/>
                  </a:cubicBezTo>
                  <a:cubicBezTo>
                    <a:pt x="2213523" y="88633"/>
                    <a:pt x="2213523" y="92957"/>
                    <a:pt x="2213523" y="99442"/>
                  </a:cubicBezTo>
                  <a:cubicBezTo>
                    <a:pt x="2215549" y="121060"/>
                    <a:pt x="2215549" y="140516"/>
                    <a:pt x="2215549" y="157810"/>
                  </a:cubicBezTo>
                  <a:cubicBezTo>
                    <a:pt x="2217576" y="181589"/>
                    <a:pt x="2217576" y="201045"/>
                    <a:pt x="2217576" y="220501"/>
                  </a:cubicBezTo>
                  <a:cubicBezTo>
                    <a:pt x="2219603" y="222663"/>
                    <a:pt x="2221629" y="224825"/>
                    <a:pt x="2223656" y="226987"/>
                  </a:cubicBezTo>
                  <a:cubicBezTo>
                    <a:pt x="2223656" y="229149"/>
                    <a:pt x="2221629" y="231310"/>
                    <a:pt x="2221629" y="233472"/>
                  </a:cubicBezTo>
                  <a:cubicBezTo>
                    <a:pt x="2221629" y="259414"/>
                    <a:pt x="2221629" y="285355"/>
                    <a:pt x="2221629" y="311296"/>
                  </a:cubicBezTo>
                  <a:cubicBezTo>
                    <a:pt x="2221629" y="313458"/>
                    <a:pt x="2223656" y="313458"/>
                    <a:pt x="2223656" y="315620"/>
                  </a:cubicBezTo>
                  <a:cubicBezTo>
                    <a:pt x="2223656" y="322105"/>
                    <a:pt x="2223656" y="328590"/>
                    <a:pt x="2223656" y="337238"/>
                  </a:cubicBezTo>
                  <a:cubicBezTo>
                    <a:pt x="2227709" y="337238"/>
                    <a:pt x="2233789" y="337238"/>
                    <a:pt x="2237843" y="337238"/>
                  </a:cubicBezTo>
                  <a:cubicBezTo>
                    <a:pt x="2237843" y="343723"/>
                    <a:pt x="2237843" y="350208"/>
                    <a:pt x="2237843" y="354532"/>
                  </a:cubicBezTo>
                  <a:cubicBezTo>
                    <a:pt x="2245950" y="363179"/>
                    <a:pt x="2245950" y="363179"/>
                    <a:pt x="2245950" y="378311"/>
                  </a:cubicBezTo>
                  <a:cubicBezTo>
                    <a:pt x="2243923" y="378311"/>
                    <a:pt x="2241896" y="380473"/>
                    <a:pt x="2239870" y="382635"/>
                  </a:cubicBezTo>
                  <a:cubicBezTo>
                    <a:pt x="2260136" y="393444"/>
                    <a:pt x="2235816" y="402091"/>
                    <a:pt x="2227709" y="404253"/>
                  </a:cubicBezTo>
                  <a:cubicBezTo>
                    <a:pt x="2229736" y="488562"/>
                    <a:pt x="2233789" y="572871"/>
                    <a:pt x="2235816" y="657181"/>
                  </a:cubicBezTo>
                  <a:cubicBezTo>
                    <a:pt x="2258110" y="657181"/>
                    <a:pt x="2280403" y="657181"/>
                    <a:pt x="2300670" y="657181"/>
                  </a:cubicBezTo>
                  <a:cubicBezTo>
                    <a:pt x="2300670" y="683122"/>
                    <a:pt x="2300670" y="709063"/>
                    <a:pt x="2300670" y="732843"/>
                  </a:cubicBezTo>
                  <a:cubicBezTo>
                    <a:pt x="2304724" y="732843"/>
                    <a:pt x="2306750" y="732843"/>
                    <a:pt x="2308777" y="732843"/>
                  </a:cubicBezTo>
                  <a:cubicBezTo>
                    <a:pt x="2308777" y="730681"/>
                    <a:pt x="2310804" y="728519"/>
                    <a:pt x="2310804" y="726358"/>
                  </a:cubicBezTo>
                  <a:cubicBezTo>
                    <a:pt x="2312830" y="726358"/>
                    <a:pt x="2314857" y="726358"/>
                    <a:pt x="2316884" y="726358"/>
                  </a:cubicBezTo>
                  <a:cubicBezTo>
                    <a:pt x="2316884" y="728519"/>
                    <a:pt x="2316884" y="730681"/>
                    <a:pt x="2318911" y="735005"/>
                  </a:cubicBezTo>
                  <a:cubicBezTo>
                    <a:pt x="2322964" y="735005"/>
                    <a:pt x="2327017" y="735005"/>
                    <a:pt x="2331071" y="735005"/>
                  </a:cubicBezTo>
                  <a:cubicBezTo>
                    <a:pt x="2331071" y="732843"/>
                    <a:pt x="2331071" y="730681"/>
                    <a:pt x="2331071" y="728519"/>
                  </a:cubicBezTo>
                  <a:cubicBezTo>
                    <a:pt x="2339177" y="728519"/>
                    <a:pt x="2345257" y="728519"/>
                    <a:pt x="2353364" y="728519"/>
                  </a:cubicBezTo>
                  <a:cubicBezTo>
                    <a:pt x="2353364" y="730681"/>
                    <a:pt x="2353364" y="732843"/>
                    <a:pt x="2353364" y="735005"/>
                  </a:cubicBezTo>
                  <a:cubicBezTo>
                    <a:pt x="2359444" y="735005"/>
                    <a:pt x="2367551" y="735005"/>
                    <a:pt x="2373631" y="735005"/>
                  </a:cubicBezTo>
                  <a:cubicBezTo>
                    <a:pt x="2373631" y="750137"/>
                    <a:pt x="2373631" y="765270"/>
                    <a:pt x="2373631" y="780402"/>
                  </a:cubicBezTo>
                  <a:cubicBezTo>
                    <a:pt x="2377685" y="780402"/>
                    <a:pt x="2383765" y="780402"/>
                    <a:pt x="2387818" y="780402"/>
                  </a:cubicBezTo>
                  <a:cubicBezTo>
                    <a:pt x="2387818" y="776078"/>
                    <a:pt x="2387818" y="771755"/>
                    <a:pt x="2387818" y="767431"/>
                  </a:cubicBezTo>
                  <a:cubicBezTo>
                    <a:pt x="2393898" y="767431"/>
                    <a:pt x="2399978" y="767431"/>
                    <a:pt x="2404032" y="767431"/>
                  </a:cubicBezTo>
                  <a:cubicBezTo>
                    <a:pt x="2404032" y="706902"/>
                    <a:pt x="2404032" y="648534"/>
                    <a:pt x="2404032" y="588004"/>
                  </a:cubicBezTo>
                  <a:cubicBezTo>
                    <a:pt x="2406058" y="585842"/>
                    <a:pt x="2408085" y="583680"/>
                    <a:pt x="2410112" y="581518"/>
                  </a:cubicBezTo>
                  <a:cubicBezTo>
                    <a:pt x="2434432" y="581518"/>
                    <a:pt x="2458752" y="581518"/>
                    <a:pt x="2483073" y="581518"/>
                  </a:cubicBezTo>
                  <a:lnTo>
                    <a:pt x="2483073" y="590166"/>
                  </a:lnTo>
                  <a:lnTo>
                    <a:pt x="2493206" y="590166"/>
                  </a:lnTo>
                  <a:cubicBezTo>
                    <a:pt x="2493206" y="629078"/>
                    <a:pt x="2493206" y="667990"/>
                    <a:pt x="2493206" y="704740"/>
                  </a:cubicBezTo>
                  <a:cubicBezTo>
                    <a:pt x="2501313" y="704740"/>
                    <a:pt x="2507393" y="704740"/>
                    <a:pt x="2515500" y="704740"/>
                  </a:cubicBezTo>
                  <a:cubicBezTo>
                    <a:pt x="2515500" y="683122"/>
                    <a:pt x="2515500" y="661504"/>
                    <a:pt x="2515500" y="637725"/>
                  </a:cubicBezTo>
                  <a:cubicBezTo>
                    <a:pt x="2523606" y="637725"/>
                    <a:pt x="2533740" y="637725"/>
                    <a:pt x="2541847" y="637725"/>
                  </a:cubicBezTo>
                  <a:cubicBezTo>
                    <a:pt x="2543873" y="637725"/>
                    <a:pt x="2543873" y="635563"/>
                    <a:pt x="2545900" y="633401"/>
                  </a:cubicBezTo>
                  <a:lnTo>
                    <a:pt x="2554007" y="633401"/>
                  </a:lnTo>
                  <a:cubicBezTo>
                    <a:pt x="2556033" y="635563"/>
                    <a:pt x="2556033" y="637725"/>
                    <a:pt x="2558060" y="637725"/>
                  </a:cubicBezTo>
                  <a:cubicBezTo>
                    <a:pt x="2564140" y="637725"/>
                    <a:pt x="2572247" y="637725"/>
                    <a:pt x="2580354" y="637725"/>
                  </a:cubicBezTo>
                  <a:cubicBezTo>
                    <a:pt x="2580354" y="598813"/>
                    <a:pt x="2580354" y="559901"/>
                    <a:pt x="2580354" y="520989"/>
                  </a:cubicBezTo>
                  <a:cubicBezTo>
                    <a:pt x="2580368" y="520986"/>
                    <a:pt x="2581235" y="520822"/>
                    <a:pt x="2637101" y="510180"/>
                  </a:cubicBezTo>
                  <a:cubicBezTo>
                    <a:pt x="2637101" y="510187"/>
                    <a:pt x="2637101" y="510261"/>
                    <a:pt x="2637101" y="511261"/>
                  </a:cubicBezTo>
                  <a:lnTo>
                    <a:pt x="2637101" y="518827"/>
                  </a:lnTo>
                  <a:cubicBezTo>
                    <a:pt x="2637118" y="518827"/>
                    <a:pt x="2637762" y="518827"/>
                    <a:pt x="2663448" y="518827"/>
                  </a:cubicBezTo>
                  <a:cubicBezTo>
                    <a:pt x="2663448" y="518849"/>
                    <a:pt x="2663448" y="521220"/>
                    <a:pt x="2663448" y="773917"/>
                  </a:cubicBezTo>
                  <a:cubicBezTo>
                    <a:pt x="2669528" y="773917"/>
                    <a:pt x="2677635" y="773917"/>
                    <a:pt x="2685742" y="773917"/>
                  </a:cubicBezTo>
                  <a:cubicBezTo>
                    <a:pt x="2685742" y="771755"/>
                    <a:pt x="2685742" y="771755"/>
                    <a:pt x="2685742" y="769593"/>
                  </a:cubicBezTo>
                  <a:cubicBezTo>
                    <a:pt x="2689795" y="769593"/>
                    <a:pt x="2693848" y="769593"/>
                    <a:pt x="2697902" y="769593"/>
                  </a:cubicBezTo>
                  <a:cubicBezTo>
                    <a:pt x="2697902" y="771755"/>
                    <a:pt x="2697902" y="771755"/>
                    <a:pt x="2697902" y="773917"/>
                  </a:cubicBezTo>
                  <a:cubicBezTo>
                    <a:pt x="2706009" y="773917"/>
                    <a:pt x="2714115" y="773917"/>
                    <a:pt x="2722222" y="773917"/>
                  </a:cubicBezTo>
                  <a:cubicBezTo>
                    <a:pt x="2722222" y="769593"/>
                    <a:pt x="2722222" y="765270"/>
                    <a:pt x="2722222" y="760946"/>
                  </a:cubicBezTo>
                  <a:cubicBezTo>
                    <a:pt x="2732356" y="760946"/>
                    <a:pt x="2742489" y="760946"/>
                    <a:pt x="2750596" y="760946"/>
                  </a:cubicBezTo>
                  <a:cubicBezTo>
                    <a:pt x="2754649" y="756622"/>
                    <a:pt x="2758703" y="756622"/>
                    <a:pt x="2762756" y="756622"/>
                  </a:cubicBezTo>
                  <a:cubicBezTo>
                    <a:pt x="2768836" y="760946"/>
                    <a:pt x="2776943" y="760946"/>
                    <a:pt x="2783023" y="760946"/>
                  </a:cubicBezTo>
                  <a:cubicBezTo>
                    <a:pt x="2783023" y="754461"/>
                    <a:pt x="2783023" y="750137"/>
                    <a:pt x="2783023" y="743652"/>
                  </a:cubicBezTo>
                  <a:lnTo>
                    <a:pt x="2791130" y="743652"/>
                  </a:lnTo>
                  <a:cubicBezTo>
                    <a:pt x="2791130" y="739328"/>
                    <a:pt x="2791130" y="735005"/>
                    <a:pt x="2791130" y="730681"/>
                  </a:cubicBezTo>
                  <a:cubicBezTo>
                    <a:pt x="2809370" y="730681"/>
                    <a:pt x="2829637" y="730681"/>
                    <a:pt x="2847877" y="730681"/>
                  </a:cubicBezTo>
                  <a:cubicBezTo>
                    <a:pt x="2847877" y="719872"/>
                    <a:pt x="2847877" y="711225"/>
                    <a:pt x="2847877" y="700416"/>
                  </a:cubicBezTo>
                  <a:cubicBezTo>
                    <a:pt x="2853957" y="700416"/>
                    <a:pt x="2860037" y="700416"/>
                    <a:pt x="2866117" y="700416"/>
                  </a:cubicBezTo>
                  <a:cubicBezTo>
                    <a:pt x="2866117" y="698254"/>
                    <a:pt x="2866117" y="696093"/>
                    <a:pt x="2866117" y="693931"/>
                  </a:cubicBezTo>
                  <a:cubicBezTo>
                    <a:pt x="2870171" y="693931"/>
                    <a:pt x="2874224" y="693931"/>
                    <a:pt x="2878277" y="693931"/>
                  </a:cubicBezTo>
                  <a:cubicBezTo>
                    <a:pt x="2878277" y="696093"/>
                    <a:pt x="2878277" y="698254"/>
                    <a:pt x="2878277" y="700416"/>
                  </a:cubicBezTo>
                  <a:cubicBezTo>
                    <a:pt x="2884357" y="700416"/>
                    <a:pt x="2888411" y="700416"/>
                    <a:pt x="2894491" y="700416"/>
                  </a:cubicBezTo>
                  <a:cubicBezTo>
                    <a:pt x="2894491" y="715549"/>
                    <a:pt x="2894491" y="732843"/>
                    <a:pt x="2894491" y="750137"/>
                  </a:cubicBezTo>
                  <a:cubicBezTo>
                    <a:pt x="2904624" y="750137"/>
                    <a:pt x="2916785" y="750137"/>
                    <a:pt x="2926918" y="750137"/>
                  </a:cubicBezTo>
                  <a:cubicBezTo>
                    <a:pt x="2926918" y="741490"/>
                    <a:pt x="2926918" y="732843"/>
                    <a:pt x="2926918" y="724196"/>
                  </a:cubicBezTo>
                  <a:cubicBezTo>
                    <a:pt x="2939078" y="724196"/>
                    <a:pt x="2953265" y="724196"/>
                    <a:pt x="2965425" y="724196"/>
                  </a:cubicBezTo>
                  <a:cubicBezTo>
                    <a:pt x="2965425" y="713387"/>
                    <a:pt x="2965425" y="704740"/>
                    <a:pt x="2965425" y="693931"/>
                  </a:cubicBezTo>
                  <a:cubicBezTo>
                    <a:pt x="2981639" y="693931"/>
                    <a:pt x="2997852" y="693931"/>
                    <a:pt x="3014066" y="693931"/>
                  </a:cubicBezTo>
                  <a:cubicBezTo>
                    <a:pt x="3014066" y="693960"/>
                    <a:pt x="3014066" y="695735"/>
                    <a:pt x="3014066" y="805087"/>
                  </a:cubicBezTo>
                  <a:lnTo>
                    <a:pt x="3014066" y="818866"/>
                  </a:lnTo>
                  <a:lnTo>
                    <a:pt x="3079941" y="818866"/>
                  </a:lnTo>
                  <a:lnTo>
                    <a:pt x="3079941" y="924638"/>
                  </a:lnTo>
                  <a:lnTo>
                    <a:pt x="3079941" y="1030409"/>
                  </a:lnTo>
                  <a:lnTo>
                    <a:pt x="3079941" y="1160647"/>
                  </a:lnTo>
                  <a:lnTo>
                    <a:pt x="3014066" y="1160647"/>
                  </a:lnTo>
                  <a:lnTo>
                    <a:pt x="2842946" y="1160647"/>
                  </a:lnTo>
                  <a:lnTo>
                    <a:pt x="200958" y="1160647"/>
                  </a:lnTo>
                  <a:lnTo>
                    <a:pt x="200958" y="1126882"/>
                  </a:lnTo>
                  <a:lnTo>
                    <a:pt x="0" y="1126882"/>
                  </a:lnTo>
                  <a:lnTo>
                    <a:pt x="0" y="915339"/>
                  </a:lnTo>
                  <a:lnTo>
                    <a:pt x="103377" y="915339"/>
                  </a:lnTo>
                  <a:lnTo>
                    <a:pt x="103377" y="886329"/>
                  </a:lnTo>
                  <a:lnTo>
                    <a:pt x="55096" y="886329"/>
                  </a:lnTo>
                  <a:cubicBezTo>
                    <a:pt x="55096" y="886306"/>
                    <a:pt x="55096" y="884414"/>
                    <a:pt x="55096" y="724196"/>
                  </a:cubicBezTo>
                  <a:cubicBezTo>
                    <a:pt x="55107" y="724196"/>
                    <a:pt x="55578" y="724196"/>
                    <a:pt x="75363" y="724196"/>
                  </a:cubicBezTo>
                  <a:cubicBezTo>
                    <a:pt x="75367" y="724190"/>
                    <a:pt x="75404" y="724108"/>
                    <a:pt x="75870" y="723115"/>
                  </a:cubicBezTo>
                  <a:lnTo>
                    <a:pt x="79416" y="715549"/>
                  </a:lnTo>
                  <a:cubicBezTo>
                    <a:pt x="79425" y="715550"/>
                    <a:pt x="79538" y="715568"/>
                    <a:pt x="81190" y="715819"/>
                  </a:cubicBezTo>
                  <a:lnTo>
                    <a:pt x="93603" y="717710"/>
                  </a:lnTo>
                  <a:cubicBezTo>
                    <a:pt x="93606" y="717720"/>
                    <a:pt x="93644" y="717821"/>
                    <a:pt x="94110" y="719062"/>
                  </a:cubicBezTo>
                  <a:lnTo>
                    <a:pt x="97656" y="728519"/>
                  </a:lnTo>
                  <a:cubicBezTo>
                    <a:pt x="97670" y="728520"/>
                    <a:pt x="98266" y="728570"/>
                    <a:pt x="124003" y="730681"/>
                  </a:cubicBezTo>
                  <a:cubicBezTo>
                    <a:pt x="124003" y="730661"/>
                    <a:pt x="124003" y="729131"/>
                    <a:pt x="124003" y="607460"/>
                  </a:cubicBezTo>
                  <a:cubicBezTo>
                    <a:pt x="124012" y="607460"/>
                    <a:pt x="124131" y="607460"/>
                    <a:pt x="126030" y="607460"/>
                  </a:cubicBezTo>
                  <a:lnTo>
                    <a:pt x="140217" y="607460"/>
                  </a:lnTo>
                  <a:cubicBezTo>
                    <a:pt x="140217" y="607438"/>
                    <a:pt x="140217" y="605724"/>
                    <a:pt x="140217" y="471268"/>
                  </a:cubicBezTo>
                  <a:cubicBezTo>
                    <a:pt x="140225" y="471268"/>
                    <a:pt x="140333" y="471268"/>
                    <a:pt x="141990" y="471268"/>
                  </a:cubicBezTo>
                  <a:lnTo>
                    <a:pt x="154404" y="471268"/>
                  </a:lnTo>
                  <a:cubicBezTo>
                    <a:pt x="154404" y="471251"/>
                    <a:pt x="154404" y="469845"/>
                    <a:pt x="154404" y="356694"/>
                  </a:cubicBezTo>
                  <a:cubicBezTo>
                    <a:pt x="158457" y="354532"/>
                    <a:pt x="158457" y="354532"/>
                    <a:pt x="158457" y="328590"/>
                  </a:cubicBezTo>
                  <a:cubicBezTo>
                    <a:pt x="158464" y="328590"/>
                    <a:pt x="158584" y="328590"/>
                    <a:pt x="160484" y="328590"/>
                  </a:cubicBezTo>
                  <a:lnTo>
                    <a:pt x="174671" y="328590"/>
                  </a:lnTo>
                  <a:cubicBezTo>
                    <a:pt x="174682" y="328567"/>
                    <a:pt x="175288" y="327200"/>
                    <a:pt x="211151" y="246443"/>
                  </a:cubicBezTo>
                  <a:cubicBezTo>
                    <a:pt x="211151" y="246429"/>
                    <a:pt x="211185" y="244478"/>
                    <a:pt x="21520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AF5B4-4F91-4979-923F-6570A767F763}"/>
              </a:ext>
            </a:extLst>
          </p:cNvPr>
          <p:cNvSpPr/>
          <p:nvPr/>
        </p:nvSpPr>
        <p:spPr>
          <a:xfrm rot="18900000">
            <a:off x="1002985" y="1930746"/>
            <a:ext cx="447437" cy="44743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EF49AD-4EEA-4F6F-ADBD-4CEE5C647C8B}"/>
              </a:ext>
            </a:extLst>
          </p:cNvPr>
          <p:cNvSpPr txBox="1"/>
          <p:nvPr/>
        </p:nvSpPr>
        <p:spPr>
          <a:xfrm>
            <a:off x="982104" y="2015967"/>
            <a:ext cx="4892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01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3FBF77-2E1F-4C3A-B03F-D99A467B631D}"/>
              </a:ext>
            </a:extLst>
          </p:cNvPr>
          <p:cNvGrpSpPr/>
          <p:nvPr/>
        </p:nvGrpSpPr>
        <p:grpSpPr>
          <a:xfrm>
            <a:off x="1615154" y="1722809"/>
            <a:ext cx="1960554" cy="863315"/>
            <a:chOff x="3233963" y="1954419"/>
            <a:chExt cx="1400520" cy="86331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AEE208A-AFF8-4A23-A4DF-6DB0230FC6B5}"/>
                </a:ext>
              </a:extLst>
            </p:cNvPr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C0294FC-EC84-45C8-99C9-609C9366F63B}"/>
                </a:ext>
              </a:extLst>
            </p:cNvPr>
            <p:cNvSpPr txBox="1"/>
            <p:nvPr/>
          </p:nvSpPr>
          <p:spPr>
            <a:xfrm>
              <a:off x="3233964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94E7EBF-85A6-4C27-A447-DC30BBA6F1A7}"/>
              </a:ext>
            </a:extLst>
          </p:cNvPr>
          <p:cNvSpPr/>
          <p:nvPr/>
        </p:nvSpPr>
        <p:spPr>
          <a:xfrm rot="18900000">
            <a:off x="3596686" y="2548274"/>
            <a:ext cx="447437" cy="44743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F73B90-2792-4EB4-81B5-861812DA7010}"/>
              </a:ext>
            </a:extLst>
          </p:cNvPr>
          <p:cNvSpPr txBox="1"/>
          <p:nvPr/>
        </p:nvSpPr>
        <p:spPr>
          <a:xfrm>
            <a:off x="3575804" y="2633495"/>
            <a:ext cx="4892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02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01BE8A3-45F2-491C-A540-792AA8ED1B93}"/>
              </a:ext>
            </a:extLst>
          </p:cNvPr>
          <p:cNvGrpSpPr/>
          <p:nvPr/>
        </p:nvGrpSpPr>
        <p:grpSpPr>
          <a:xfrm>
            <a:off x="4208855" y="2340337"/>
            <a:ext cx="1960554" cy="863315"/>
            <a:chOff x="3233963" y="1954419"/>
            <a:chExt cx="1400520" cy="86331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F21E33-0CB5-45F7-9F42-53B9A9D3ED4F}"/>
                </a:ext>
              </a:extLst>
            </p:cNvPr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7887BB0-7FCF-4325-8257-3743DC7CD639}"/>
                </a:ext>
              </a:extLst>
            </p:cNvPr>
            <p:cNvSpPr txBox="1"/>
            <p:nvPr/>
          </p:nvSpPr>
          <p:spPr>
            <a:xfrm>
              <a:off x="3233964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20A7DCE-6BED-46DB-B5EA-2232EE4F19BE}"/>
              </a:ext>
            </a:extLst>
          </p:cNvPr>
          <p:cNvSpPr/>
          <p:nvPr/>
        </p:nvSpPr>
        <p:spPr>
          <a:xfrm rot="18900000">
            <a:off x="8784088" y="2404191"/>
            <a:ext cx="447437" cy="447437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8E49BA-7007-4A4A-B5D9-5372C9FBA5D0}"/>
              </a:ext>
            </a:extLst>
          </p:cNvPr>
          <p:cNvSpPr txBox="1"/>
          <p:nvPr/>
        </p:nvSpPr>
        <p:spPr>
          <a:xfrm>
            <a:off x="8763206" y="2489412"/>
            <a:ext cx="4892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04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8AF10D1-FE65-434F-8B81-461231EDC64C}"/>
              </a:ext>
            </a:extLst>
          </p:cNvPr>
          <p:cNvGrpSpPr/>
          <p:nvPr/>
        </p:nvGrpSpPr>
        <p:grpSpPr>
          <a:xfrm>
            <a:off x="9396256" y="2196253"/>
            <a:ext cx="1960554" cy="863315"/>
            <a:chOff x="3233963" y="1954419"/>
            <a:chExt cx="1400520" cy="86331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AE81CB1-FD82-4426-A896-88B4159D7E77}"/>
                </a:ext>
              </a:extLst>
            </p:cNvPr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EF243D4-8104-4FF2-AE9D-6E6CA1F0F312}"/>
                </a:ext>
              </a:extLst>
            </p:cNvPr>
            <p:cNvSpPr txBox="1"/>
            <p:nvPr/>
          </p:nvSpPr>
          <p:spPr>
            <a:xfrm>
              <a:off x="3233964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2817CC19-60BA-4360-884C-B6FFC17F419E}"/>
              </a:ext>
            </a:extLst>
          </p:cNvPr>
          <p:cNvSpPr/>
          <p:nvPr/>
        </p:nvSpPr>
        <p:spPr>
          <a:xfrm rot="18900000">
            <a:off x="6190388" y="2965503"/>
            <a:ext cx="447437" cy="447437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69940B-2AFE-44E3-AEE7-7D5B0CF19773}"/>
              </a:ext>
            </a:extLst>
          </p:cNvPr>
          <p:cNvSpPr txBox="1"/>
          <p:nvPr/>
        </p:nvSpPr>
        <p:spPr>
          <a:xfrm>
            <a:off x="6169506" y="3050724"/>
            <a:ext cx="4892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03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33D4E54-FA27-4020-8BC6-E20F3001F7D7}"/>
              </a:ext>
            </a:extLst>
          </p:cNvPr>
          <p:cNvGrpSpPr/>
          <p:nvPr/>
        </p:nvGrpSpPr>
        <p:grpSpPr>
          <a:xfrm>
            <a:off x="6802556" y="2757566"/>
            <a:ext cx="1960554" cy="863315"/>
            <a:chOff x="3233963" y="1954419"/>
            <a:chExt cx="1400520" cy="86331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EF24FAC-A404-4330-9C7A-24B05042DF9D}"/>
                </a:ext>
              </a:extLst>
            </p:cNvPr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9F4A6CE-1939-40E1-87F0-45A109A5F02B}"/>
                </a:ext>
              </a:extLst>
            </p:cNvPr>
            <p:cNvSpPr txBox="1"/>
            <p:nvPr/>
          </p:nvSpPr>
          <p:spPr>
            <a:xfrm>
              <a:off x="3233964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Freeform 33">
            <a:extLst>
              <a:ext uri="{FF2B5EF4-FFF2-40B4-BE49-F238E27FC236}">
                <a16:creationId xmlns:a16="http://schemas.microsoft.com/office/drawing/2014/main" id="{1AB80FCE-0B8D-4BE7-B2AF-882030C19BB9}"/>
              </a:ext>
            </a:extLst>
          </p:cNvPr>
          <p:cNvSpPr>
            <a:spLocks noChangeAspect="1"/>
          </p:cNvSpPr>
          <p:nvPr/>
        </p:nvSpPr>
        <p:spPr>
          <a:xfrm>
            <a:off x="8985775" y="3495961"/>
            <a:ext cx="1308166" cy="612226"/>
          </a:xfrm>
          <a:custGeom>
            <a:avLst/>
            <a:gdLst/>
            <a:ahLst/>
            <a:cxnLst/>
            <a:rect l="l" t="t" r="r" b="b"/>
            <a:pathLst>
              <a:path w="2601365" h="1217445">
                <a:moveTo>
                  <a:pt x="518058" y="120"/>
                </a:moveTo>
                <a:cubicBezTo>
                  <a:pt x="699936" y="-4015"/>
                  <a:pt x="794568" y="100203"/>
                  <a:pt x="820680" y="159272"/>
                </a:cubicBezTo>
                <a:cubicBezTo>
                  <a:pt x="875496" y="131298"/>
                  <a:pt x="962595" y="113500"/>
                  <a:pt x="1035317" y="152769"/>
                </a:cubicBezTo>
                <a:cubicBezTo>
                  <a:pt x="1094530" y="181085"/>
                  <a:pt x="1129714" y="248595"/>
                  <a:pt x="1116493" y="318816"/>
                </a:cubicBezTo>
                <a:cubicBezTo>
                  <a:pt x="1241132" y="298164"/>
                  <a:pt x="1339013" y="377215"/>
                  <a:pt x="1360137" y="413389"/>
                </a:cubicBezTo>
                <a:cubicBezTo>
                  <a:pt x="1371427" y="433879"/>
                  <a:pt x="1381000" y="462541"/>
                  <a:pt x="1382394" y="494326"/>
                </a:cubicBezTo>
                <a:cubicBezTo>
                  <a:pt x="1429405" y="444430"/>
                  <a:pt x="1497901" y="404502"/>
                  <a:pt x="1593680" y="389269"/>
                </a:cubicBezTo>
                <a:cubicBezTo>
                  <a:pt x="1608036" y="387841"/>
                  <a:pt x="1621954" y="386998"/>
                  <a:pt x="1635441" y="386692"/>
                </a:cubicBezTo>
                <a:cubicBezTo>
                  <a:pt x="1837742" y="382093"/>
                  <a:pt x="1942999" y="498014"/>
                  <a:pt x="1972044" y="563716"/>
                </a:cubicBezTo>
                <a:cubicBezTo>
                  <a:pt x="2033016" y="532600"/>
                  <a:pt x="2129895" y="512804"/>
                  <a:pt x="2210783" y="556482"/>
                </a:cubicBezTo>
                <a:cubicBezTo>
                  <a:pt x="2276646" y="587978"/>
                  <a:pt x="2315780" y="663068"/>
                  <a:pt x="2301075" y="741176"/>
                </a:cubicBezTo>
                <a:cubicBezTo>
                  <a:pt x="2439710" y="718204"/>
                  <a:pt x="2548582" y="806132"/>
                  <a:pt x="2572078" y="846369"/>
                </a:cubicBezTo>
                <a:cubicBezTo>
                  <a:pt x="2602853" y="902221"/>
                  <a:pt x="2622158" y="1012661"/>
                  <a:pt x="2562962" y="1090479"/>
                </a:cubicBezTo>
                <a:cubicBezTo>
                  <a:pt x="2497680" y="1166932"/>
                  <a:pt x="2415802" y="1210619"/>
                  <a:pt x="2300728" y="1217445"/>
                </a:cubicBezTo>
                <a:lnTo>
                  <a:pt x="1376271" y="1214715"/>
                </a:lnTo>
                <a:lnTo>
                  <a:pt x="1371014" y="1214296"/>
                </a:lnTo>
                <a:lnTo>
                  <a:pt x="1349870" y="1217445"/>
                </a:lnTo>
                <a:lnTo>
                  <a:pt x="425412" y="1214715"/>
                </a:lnTo>
                <a:cubicBezTo>
                  <a:pt x="352385" y="1213804"/>
                  <a:pt x="143262" y="1166477"/>
                  <a:pt x="111728" y="1007201"/>
                </a:cubicBezTo>
                <a:cubicBezTo>
                  <a:pt x="99003" y="932568"/>
                  <a:pt x="112016" y="775279"/>
                  <a:pt x="334859" y="727329"/>
                </a:cubicBezTo>
                <a:cubicBezTo>
                  <a:pt x="333957" y="621147"/>
                  <a:pt x="402519" y="427487"/>
                  <a:pt x="642822" y="389269"/>
                </a:cubicBezTo>
                <a:cubicBezTo>
                  <a:pt x="657177" y="387841"/>
                  <a:pt x="671096" y="386999"/>
                  <a:pt x="684582" y="386692"/>
                </a:cubicBezTo>
                <a:cubicBezTo>
                  <a:pt x="886883" y="382093"/>
                  <a:pt x="992141" y="498014"/>
                  <a:pt x="1021185" y="563716"/>
                </a:cubicBezTo>
                <a:cubicBezTo>
                  <a:pt x="1082157" y="532600"/>
                  <a:pt x="1179036" y="512804"/>
                  <a:pt x="1259924" y="556482"/>
                </a:cubicBezTo>
                <a:cubicBezTo>
                  <a:pt x="1281172" y="566643"/>
                  <a:pt x="1299638" y="581341"/>
                  <a:pt x="1313023" y="600362"/>
                </a:cubicBezTo>
                <a:cubicBezTo>
                  <a:pt x="1323561" y="572635"/>
                  <a:pt x="1339067" y="545030"/>
                  <a:pt x="1360422" y="519839"/>
                </a:cubicBezTo>
                <a:cubicBezTo>
                  <a:pt x="1348923" y="509093"/>
                  <a:pt x="1335621" y="500357"/>
                  <a:pt x="1321193" y="493457"/>
                </a:cubicBezTo>
                <a:cubicBezTo>
                  <a:pt x="1229057" y="443705"/>
                  <a:pt x="1118707" y="466254"/>
                  <a:pt x="1049257" y="501696"/>
                </a:cubicBezTo>
                <a:cubicBezTo>
                  <a:pt x="1013968" y="421869"/>
                  <a:pt x="879907" y="276958"/>
                  <a:pt x="618280" y="302992"/>
                </a:cubicBezTo>
                <a:cubicBezTo>
                  <a:pt x="344563" y="346524"/>
                  <a:pt x="266466" y="567113"/>
                  <a:pt x="267494" y="688061"/>
                </a:cubicBezTo>
                <a:cubicBezTo>
                  <a:pt x="229475" y="696241"/>
                  <a:pt x="196818" y="707216"/>
                  <a:pt x="169021" y="720685"/>
                </a:cubicBezTo>
                <a:cubicBezTo>
                  <a:pt x="96879" y="695133"/>
                  <a:pt x="20314" y="645246"/>
                  <a:pt x="3037" y="557984"/>
                </a:cubicBezTo>
                <a:cubicBezTo>
                  <a:pt x="-8404" y="490887"/>
                  <a:pt x="3296" y="349476"/>
                  <a:pt x="203642" y="306367"/>
                </a:cubicBezTo>
                <a:cubicBezTo>
                  <a:pt x="202831" y="210905"/>
                  <a:pt x="264472" y="36796"/>
                  <a:pt x="480514" y="2437"/>
                </a:cubicBezTo>
                <a:cubicBezTo>
                  <a:pt x="493420" y="1153"/>
                  <a:pt x="505933" y="395"/>
                  <a:pt x="518058" y="12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2886CC-C134-4EA7-B616-B2AB9CB378B1}"/>
              </a:ext>
            </a:extLst>
          </p:cNvPr>
          <p:cNvGrpSpPr/>
          <p:nvPr/>
        </p:nvGrpSpPr>
        <p:grpSpPr>
          <a:xfrm>
            <a:off x="5952701" y="2417932"/>
            <a:ext cx="5501631" cy="3228736"/>
            <a:chOff x="2687161" y="3731096"/>
            <a:chExt cx="5158677" cy="302746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F00FFCC-52D7-458F-B1CE-EF09C296EACD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8DEB218-E728-4B5B-9CD4-257B20FE4B4E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A18C4FB-2D53-47E3-AD6A-63268D433ADC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72B234D-4B11-462D-9F25-D13C5F8731DE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EB7DBDA-B685-4304-95A2-2B081FC36AEF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B15706C-D5CF-4956-83E9-2027A3B8B468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AB8D884-0128-440B-8000-606017929092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28E73-C9E4-4E9D-97FD-C45341393CA4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8837B66-9CD9-439B-830E-A32F79C80D95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33DE245-BF60-4B08-89C9-7711C02C0E4A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F73FBA-9330-4894-8A79-A02307B5DF6E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149686B-D0ED-4955-B28A-F50B7098454C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C1772E8-AE1B-45F3-99A1-22F141F58CC0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2A2D91B-E2DB-43C8-A058-0747A2F3C6D2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11A9F41-E1E6-4578-A0B9-6A98A652A2AD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600B08-FC25-46C4-828A-97DC8BB3A4B2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58A52C7-D7C0-4FFF-82B8-90FFC029988E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B1011ED-39DA-46AE-A130-B0EFB0182ECF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265287F-8994-4646-A550-52B35A816FE4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24D2676-7AC6-4C4A-B3A3-E9725A49ED8C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AF304C9-F5CB-477E-8EE1-B3CAA34AF15F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03C11B6-633C-4F57-9935-67714EBBC405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3E4E4F0-611E-4AC9-9923-C781323D0ED0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B13953C-485D-4C76-9BEF-0A881057590F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27AE1F8-81A3-45E0-940B-DC842091D9EB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FAAE4F6-F9B2-46FF-990D-E59ED6FECD9D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2D65837-85A2-471F-94DA-8F096E88C990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5402B45-5B29-4D24-ABEF-25261A2E04B5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885787E-0A6A-4562-9471-D43DD93AC4A4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7E6069A-0057-4C5D-AD5F-14A9CC00EC5D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63F651C-1EF7-4E36-82E3-56532CDADCF3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6465B81-2C34-4E4F-BB61-93E1E04DA6DE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27D2678-5A26-4BBC-8D5A-E6834F9580EA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D147B11-9D2A-45AA-81E3-359C2245A0FE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DB10EAC-FA95-49CE-9D35-26AB0CF0C8C6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0731837-06F0-4E72-99BD-70DA14CDA278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0A3D2FF-CBAE-487F-A94F-165EA8833F20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678BCD6-26AB-4116-9046-A90CB4EC9024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669163C-65F2-426A-BC70-A30F73E8999C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E4BC02F-B07B-4A0F-B005-D8AE22187772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8E99D2C-5AA1-454E-B517-3E799F4F016E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3ADC365-B30E-4A27-B04B-EA6EC0A719D2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334B085-A0DB-487F-8F40-9805A9F9C25A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33F2F43-7C76-49B5-BFD8-776027D0AD1D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0C3F6BD-B803-47E0-9453-C78496F3BC37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67ED620-1224-4D94-8321-0B93BC14B265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ACEB736-515B-4BD6-80EA-B15F27B24FFE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38E5EF7-9DB9-4C8D-92C4-7E79CEA1DC45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3918488-E5EC-45BF-B9B7-F938AF25F158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32CEC18-44DD-4CFC-8389-FD5BE63CF22D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555A8D9-0BC5-425C-9607-E9CBA84C36EA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3A21E59-AB64-4592-AD31-9BBEFFB77A4C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F85DC23-2AAA-4E9C-9604-16BBCFFD8F1B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33C64ED-E02A-4C13-988E-28EFEE05DC5E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0CA6021-D8DA-4E95-AD2A-A91DBA641528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D212710-A470-499A-A3DA-A661A3A4B123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E7DB799-689F-4DBD-BA1C-56733CC428B1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C828540-FC82-4EC0-B637-AD1E5FF7D9CC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323C702-2D60-4A1D-A13B-20A9013195B3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5F2E8CB-86E8-478B-96CB-339D22B38779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3196CDC-7603-410B-A79A-C7970815417B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D6A8AB-A800-49A8-87C8-A0D422CAA3D6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EB75021-143B-4455-8B45-12C1FEC712CB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FFA31B6-8A55-4229-9E6C-38FE0109D9F3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6879047-5E41-436D-8452-CC383964FA66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B2508D6-C9F0-446E-914D-BE7E34AF277E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7225C53-9D9A-47F7-9725-332C613D62B4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AA7F1A7-8835-45DC-8D2E-99980401522D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5AE761F-AC88-4119-BC69-E1A2B936A05E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2F7C9BD-5812-4979-A869-F18BF2F61310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F1F860-0389-4422-A541-A5D23CBC6160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E66F2E8-CE5F-4D34-9140-268BE4E40141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333C375-AA0A-4994-894D-0A728838EF19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98FACED-2193-44E6-BAA0-208D54994A77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6EB5803-5EB5-42DE-BA77-9D5BCC239EF4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DE9E192-23F3-4D64-9F28-F87CD5DF8B65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6EF6922-CC22-4AA9-9B3F-B6774A405CAB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8098DB8-9538-490D-96EF-8FAE2AEA9730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3F8F79C-7071-4C98-88E3-27220B563E5C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E8D9F8C-3746-491E-90BA-6CFA2A6E4367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F63C4FD-DB6E-4F9B-89E9-D22EA84F7832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1EB657-4B3E-4D48-A814-A44282DAF04F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AAC2743-74DE-40E1-9FA2-CF25F9DB0017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B120A4F-298C-4E8C-B055-89AFAC9CB314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B79C67A-12DD-4724-845A-F12F2AC11F7D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E2EAEA-F931-4C1E-BF7E-87067DB7E10C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E3AEB8D-E28B-4D13-AA47-E454B4866515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B783011-FE12-40E5-99C8-3AFAE592E9F4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D9ACD07-515E-4DF9-9770-8048C3BF23ED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FC153B5-601F-4BA0-8282-F98044AB0D26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D717A4F-091D-4E2D-B0CC-8E52195ECF78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825A504-B918-43D0-B884-3B0491039184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D236F47-7E2F-4BEB-9897-66FE59B5018A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26E930CE-4165-4D49-BB19-062FC671B1E3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A4161C22-B191-43A0-BB8B-394FC2479A3A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71BF7EC-C594-4CF7-84A1-99F7B9EA3F97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2F11D86-3029-4AD4-B21F-5809D58A9291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7675C58-DE80-45F8-BD6D-23B466C04423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090C0A1-02F5-4038-A38C-9B7D0E22AA15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39B6175-FF5C-477A-8D89-F10060EC0457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A2FD03C-C42D-40DA-A1CC-ADD5CF9D2B28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C68D3B4-DEC7-4E41-A118-47F116B0DD97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6FE966D-4512-4FA2-9EAD-57921B64C620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799E668-8E22-48EC-B472-8E327B8760E3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0094213-CD13-4C0E-8921-7E586812CBC3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3E76F6C5-7C4C-4334-96E8-035DFC67B5FA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D30655E-5092-42A2-B9AB-111EB31D4C65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AC5E68DF-BFDB-45A9-BDFB-11A349A17ACA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796E4E4-FDB6-425D-957C-E8CD67345C5A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07CCE46E-435E-4CD9-9A18-DBBDBA4340BC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00DE239-8F0C-4CAE-A1EB-3C594BBE0E4E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C7C94BC2-4787-4A98-8FF5-DC6C9A09BE5F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0055E55-303A-486F-A395-03EDB76CDCF8}"/>
              </a:ext>
            </a:extLst>
          </p:cNvPr>
          <p:cNvCxnSpPr>
            <a:cxnSpLocks/>
          </p:cNvCxnSpPr>
          <p:nvPr/>
        </p:nvCxnSpPr>
        <p:spPr>
          <a:xfrm>
            <a:off x="5739963" y="2266614"/>
            <a:ext cx="1125598" cy="1182111"/>
          </a:xfrm>
          <a:prstGeom prst="line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552024C-180D-4DBA-80EE-94C260FDA6A3}"/>
              </a:ext>
            </a:extLst>
          </p:cNvPr>
          <p:cNvSpPr/>
          <p:nvPr/>
        </p:nvSpPr>
        <p:spPr>
          <a:xfrm>
            <a:off x="5739963" y="1860800"/>
            <a:ext cx="1775943" cy="40804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35489BC-4DAC-4FAB-BFA6-4E1A8FB81300}"/>
              </a:ext>
            </a:extLst>
          </p:cNvPr>
          <p:cNvSpPr txBox="1"/>
          <p:nvPr/>
        </p:nvSpPr>
        <p:spPr>
          <a:xfrm>
            <a:off x="5731907" y="1921819"/>
            <a:ext cx="1784000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5022B5E-B242-4BB1-B0EF-26D7F41A6095}"/>
              </a:ext>
            </a:extLst>
          </p:cNvPr>
          <p:cNvCxnSpPr>
            <a:cxnSpLocks/>
          </p:cNvCxnSpPr>
          <p:nvPr/>
        </p:nvCxnSpPr>
        <p:spPr>
          <a:xfrm flipH="1">
            <a:off x="10014348" y="2273782"/>
            <a:ext cx="1425624" cy="1163846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B2E9D31-6976-4240-8312-1F5EB7C85554}"/>
              </a:ext>
            </a:extLst>
          </p:cNvPr>
          <p:cNvSpPr/>
          <p:nvPr/>
        </p:nvSpPr>
        <p:spPr>
          <a:xfrm>
            <a:off x="9664029" y="1858569"/>
            <a:ext cx="1775943" cy="40804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5E59FC5-BE15-435C-B7B8-2142AAAB97D3}"/>
              </a:ext>
            </a:extLst>
          </p:cNvPr>
          <p:cNvSpPr txBox="1"/>
          <p:nvPr/>
        </p:nvSpPr>
        <p:spPr>
          <a:xfrm>
            <a:off x="9655973" y="1919588"/>
            <a:ext cx="1784000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DA6E88A-62F0-41DC-B9F7-7F7A4E689A37}"/>
              </a:ext>
            </a:extLst>
          </p:cNvPr>
          <p:cNvCxnSpPr>
            <a:cxnSpLocks/>
          </p:cNvCxnSpPr>
          <p:nvPr/>
        </p:nvCxnSpPr>
        <p:spPr>
          <a:xfrm flipV="1">
            <a:off x="5739963" y="4744093"/>
            <a:ext cx="2036797" cy="937192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0297685-A20F-4EC2-A554-610FB8F00E59}"/>
              </a:ext>
            </a:extLst>
          </p:cNvPr>
          <p:cNvSpPr/>
          <p:nvPr/>
        </p:nvSpPr>
        <p:spPr>
          <a:xfrm>
            <a:off x="5739963" y="5683516"/>
            <a:ext cx="1775943" cy="40804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92F5109-2E6F-4792-824F-83FB63BF08A8}"/>
              </a:ext>
            </a:extLst>
          </p:cNvPr>
          <p:cNvSpPr txBox="1"/>
          <p:nvPr/>
        </p:nvSpPr>
        <p:spPr>
          <a:xfrm>
            <a:off x="5731907" y="5744535"/>
            <a:ext cx="1784000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A64AB95-3126-4491-AAF4-15E6BD39DEC4}"/>
              </a:ext>
            </a:extLst>
          </p:cNvPr>
          <p:cNvCxnSpPr>
            <a:cxnSpLocks/>
          </p:cNvCxnSpPr>
          <p:nvPr/>
        </p:nvCxnSpPr>
        <p:spPr>
          <a:xfrm flipH="1" flipV="1">
            <a:off x="10636618" y="4964253"/>
            <a:ext cx="817714" cy="717032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1C7257F-9D02-4189-B1AF-0C101E5F388B}"/>
              </a:ext>
            </a:extLst>
          </p:cNvPr>
          <p:cNvSpPr/>
          <p:nvPr/>
        </p:nvSpPr>
        <p:spPr>
          <a:xfrm>
            <a:off x="9664029" y="5681285"/>
            <a:ext cx="1775943" cy="40804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4F9F8A7-EF43-4EBB-B694-34470C8DE4A8}"/>
              </a:ext>
            </a:extLst>
          </p:cNvPr>
          <p:cNvSpPr txBox="1"/>
          <p:nvPr/>
        </p:nvSpPr>
        <p:spPr>
          <a:xfrm>
            <a:off x="9655973" y="5742304"/>
            <a:ext cx="1784000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581F94D-4BC7-4B4E-9EC3-70DE5C928AC6}"/>
              </a:ext>
            </a:extLst>
          </p:cNvPr>
          <p:cNvGrpSpPr/>
          <p:nvPr/>
        </p:nvGrpSpPr>
        <p:grpSpPr>
          <a:xfrm>
            <a:off x="1806265" y="1932102"/>
            <a:ext cx="3714180" cy="707886"/>
            <a:chOff x="2556780" y="1766707"/>
            <a:chExt cx="2358631" cy="70788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3EF8727-C9F5-4317-9723-45E147136D6C}"/>
                </a:ext>
              </a:extLst>
            </p:cNvPr>
            <p:cNvSpPr txBox="1"/>
            <p:nvPr/>
          </p:nvSpPr>
          <p:spPr>
            <a:xfrm>
              <a:off x="2556780" y="2012928"/>
              <a:ext cx="2346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6973DF5-7469-49BF-AF69-966629746800}"/>
                </a:ext>
              </a:extLst>
            </p:cNvPr>
            <p:cNvSpPr txBox="1"/>
            <p:nvPr/>
          </p:nvSpPr>
          <p:spPr>
            <a:xfrm>
              <a:off x="2556780" y="1766707"/>
              <a:ext cx="2358631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135" name="Chart 134">
            <a:extLst>
              <a:ext uri="{FF2B5EF4-FFF2-40B4-BE49-F238E27FC236}">
                <a16:creationId xmlns:a16="http://schemas.microsoft.com/office/drawing/2014/main" id="{0FDF126E-97AB-4C8B-953A-26C6D1D714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4630467"/>
              </p:ext>
            </p:extLst>
          </p:nvPr>
        </p:nvGraphicFramePr>
        <p:xfrm>
          <a:off x="681694" y="1647096"/>
          <a:ext cx="1152128" cy="1277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51F0362-1EA9-4F26-B114-27C6D95A01CD}"/>
              </a:ext>
            </a:extLst>
          </p:cNvPr>
          <p:cNvGrpSpPr/>
          <p:nvPr/>
        </p:nvGrpSpPr>
        <p:grpSpPr>
          <a:xfrm>
            <a:off x="1806265" y="3063157"/>
            <a:ext cx="3714180" cy="707886"/>
            <a:chOff x="2556780" y="1766707"/>
            <a:chExt cx="2358631" cy="707886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1482EC92-35CE-4DF7-AF67-4C9BA5FD6517}"/>
                </a:ext>
              </a:extLst>
            </p:cNvPr>
            <p:cNvSpPr txBox="1"/>
            <p:nvPr/>
          </p:nvSpPr>
          <p:spPr>
            <a:xfrm>
              <a:off x="2561464" y="2012928"/>
              <a:ext cx="2346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4717793-29A4-478B-84E0-81EEBAD80D6C}"/>
                </a:ext>
              </a:extLst>
            </p:cNvPr>
            <p:cNvSpPr txBox="1"/>
            <p:nvPr/>
          </p:nvSpPr>
          <p:spPr>
            <a:xfrm>
              <a:off x="2556780" y="1766707"/>
              <a:ext cx="2358631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D5CDFA3B-D58B-4690-9AE2-431C1800DD14}"/>
              </a:ext>
            </a:extLst>
          </p:cNvPr>
          <p:cNvGrpSpPr/>
          <p:nvPr/>
        </p:nvGrpSpPr>
        <p:grpSpPr>
          <a:xfrm>
            <a:off x="1806265" y="4194212"/>
            <a:ext cx="3714180" cy="707886"/>
            <a:chOff x="2556780" y="1766707"/>
            <a:chExt cx="2358631" cy="707886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316C279-8E08-4D07-8568-91DB0F9767EE}"/>
                </a:ext>
              </a:extLst>
            </p:cNvPr>
            <p:cNvSpPr txBox="1"/>
            <p:nvPr/>
          </p:nvSpPr>
          <p:spPr>
            <a:xfrm>
              <a:off x="2561464" y="2012928"/>
              <a:ext cx="2346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479AD35-A014-4FF6-B646-0A5B9811918B}"/>
                </a:ext>
              </a:extLst>
            </p:cNvPr>
            <p:cNvSpPr txBox="1"/>
            <p:nvPr/>
          </p:nvSpPr>
          <p:spPr>
            <a:xfrm>
              <a:off x="2556780" y="1766707"/>
              <a:ext cx="2358631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CF8AA0FE-6011-4EC8-873F-BDAA67CE8A78}"/>
              </a:ext>
            </a:extLst>
          </p:cNvPr>
          <p:cNvGrpSpPr/>
          <p:nvPr/>
        </p:nvGrpSpPr>
        <p:grpSpPr>
          <a:xfrm>
            <a:off x="1806265" y="5325267"/>
            <a:ext cx="3714180" cy="707886"/>
            <a:chOff x="2556780" y="1766707"/>
            <a:chExt cx="2358631" cy="707886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168BD60-7065-4E5A-B639-0B0ECEE0AB80}"/>
                </a:ext>
              </a:extLst>
            </p:cNvPr>
            <p:cNvSpPr txBox="1"/>
            <p:nvPr/>
          </p:nvSpPr>
          <p:spPr>
            <a:xfrm>
              <a:off x="2561464" y="2012928"/>
              <a:ext cx="2346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10FF602-1965-43B5-93A9-7F11E6E274DD}"/>
                </a:ext>
              </a:extLst>
            </p:cNvPr>
            <p:cNvSpPr txBox="1"/>
            <p:nvPr/>
          </p:nvSpPr>
          <p:spPr>
            <a:xfrm>
              <a:off x="2556780" y="1766707"/>
              <a:ext cx="2358631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145" name="Chart 18">
            <a:extLst>
              <a:ext uri="{FF2B5EF4-FFF2-40B4-BE49-F238E27FC236}">
                <a16:creationId xmlns:a16="http://schemas.microsoft.com/office/drawing/2014/main" id="{0A5EC166-45A6-4F85-A7DD-4865F61DF0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2519934"/>
              </p:ext>
            </p:extLst>
          </p:nvPr>
        </p:nvGraphicFramePr>
        <p:xfrm>
          <a:off x="681694" y="2778151"/>
          <a:ext cx="1152128" cy="1277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6" name="Chart 18">
            <a:extLst>
              <a:ext uri="{FF2B5EF4-FFF2-40B4-BE49-F238E27FC236}">
                <a16:creationId xmlns:a16="http://schemas.microsoft.com/office/drawing/2014/main" id="{C151152B-572D-488B-B71A-98D8265492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4607140"/>
              </p:ext>
            </p:extLst>
          </p:nvPr>
        </p:nvGraphicFramePr>
        <p:xfrm>
          <a:off x="681694" y="3909206"/>
          <a:ext cx="1152128" cy="1277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7" name="Chart 18">
            <a:extLst>
              <a:ext uri="{FF2B5EF4-FFF2-40B4-BE49-F238E27FC236}">
                <a16:creationId xmlns:a16="http://schemas.microsoft.com/office/drawing/2014/main" id="{284C576D-572B-4CB1-AE24-DFC6555A25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396771"/>
              </p:ext>
            </p:extLst>
          </p:nvPr>
        </p:nvGraphicFramePr>
        <p:xfrm>
          <a:off x="681694" y="5040261"/>
          <a:ext cx="1152128" cy="1277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2655D9-65EA-412B-A4AA-C41A7C12394D}"/>
              </a:ext>
            </a:extLst>
          </p:cNvPr>
          <p:cNvSpPr txBox="1"/>
          <p:nvPr/>
        </p:nvSpPr>
        <p:spPr>
          <a:xfrm>
            <a:off x="8611481" y="4235604"/>
            <a:ext cx="30792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16815-A0C6-45E1-B063-91F3AD30E3DA}"/>
              </a:ext>
            </a:extLst>
          </p:cNvPr>
          <p:cNvSpPr txBox="1"/>
          <p:nvPr/>
        </p:nvSpPr>
        <p:spPr>
          <a:xfrm>
            <a:off x="643155" y="658121"/>
            <a:ext cx="34141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32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Portfolio</a:t>
            </a:r>
          </a:p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 </a:t>
            </a:r>
            <a:r>
              <a:rPr lang="en-US" altLang="ko-KR" sz="32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Designed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D3167-32B1-4139-BED3-0886ED0DC6B5}"/>
              </a:ext>
            </a:extLst>
          </p:cNvPr>
          <p:cNvSpPr txBox="1"/>
          <p:nvPr/>
        </p:nvSpPr>
        <p:spPr>
          <a:xfrm>
            <a:off x="8611481" y="3059668"/>
            <a:ext cx="30792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6">
            <a:extLst>
              <a:ext uri="{FF2B5EF4-FFF2-40B4-BE49-F238E27FC236}">
                <a16:creationId xmlns:a16="http://schemas.microsoft.com/office/drawing/2014/main" id="{A5D396CF-328B-405F-8A6C-7F4E811F5839}"/>
              </a:ext>
            </a:extLst>
          </p:cNvPr>
          <p:cNvGrpSpPr/>
          <p:nvPr/>
        </p:nvGrpSpPr>
        <p:grpSpPr>
          <a:xfrm>
            <a:off x="9959105" y="1605967"/>
            <a:ext cx="1207911" cy="1207911"/>
            <a:chOff x="1259632" y="1927684"/>
            <a:chExt cx="2005372" cy="2005372"/>
          </a:xfrm>
        </p:grpSpPr>
        <p:sp>
          <p:nvSpPr>
            <p:cNvPr id="4" name="Oval 13">
              <a:extLst>
                <a:ext uri="{FF2B5EF4-FFF2-40B4-BE49-F238E27FC236}">
                  <a16:creationId xmlns:a16="http://schemas.microsoft.com/office/drawing/2014/main" id="{036A8E78-8947-4773-9DA3-C1AE52EE7FB1}"/>
                </a:ext>
              </a:extLst>
            </p:cNvPr>
            <p:cNvSpPr/>
            <p:nvPr/>
          </p:nvSpPr>
          <p:spPr>
            <a:xfrm>
              <a:off x="1541124" y="2209176"/>
              <a:ext cx="1442389" cy="1442389"/>
            </a:xfrm>
            <a:prstGeom prst="ellipse">
              <a:avLst/>
            </a:prstGeom>
            <a:noFill/>
            <a:ln w="1270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14">
              <a:extLst>
                <a:ext uri="{FF2B5EF4-FFF2-40B4-BE49-F238E27FC236}">
                  <a16:creationId xmlns:a16="http://schemas.microsoft.com/office/drawing/2014/main" id="{1F6531F7-8FAB-4AF0-9798-65C0B5F6270F}"/>
                </a:ext>
              </a:extLst>
            </p:cNvPr>
            <p:cNvSpPr/>
            <p:nvPr/>
          </p:nvSpPr>
          <p:spPr>
            <a:xfrm>
              <a:off x="1832924" y="2500976"/>
              <a:ext cx="858789" cy="858789"/>
            </a:xfrm>
            <a:prstGeom prst="ellipse">
              <a:avLst/>
            </a:prstGeom>
            <a:noFill/>
            <a:ln w="1270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15">
              <a:extLst>
                <a:ext uri="{FF2B5EF4-FFF2-40B4-BE49-F238E27FC236}">
                  <a16:creationId xmlns:a16="http://schemas.microsoft.com/office/drawing/2014/main" id="{DA5D8AE3-5250-46D2-8952-004A43D84B55}"/>
                </a:ext>
              </a:extLst>
            </p:cNvPr>
            <p:cNvSpPr/>
            <p:nvPr/>
          </p:nvSpPr>
          <p:spPr>
            <a:xfrm>
              <a:off x="1259632" y="1927684"/>
              <a:ext cx="2005372" cy="2005372"/>
            </a:xfrm>
            <a:prstGeom prst="ellipse">
              <a:avLst/>
            </a:prstGeom>
            <a:noFill/>
            <a:ln w="1270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12">
            <a:extLst>
              <a:ext uri="{FF2B5EF4-FFF2-40B4-BE49-F238E27FC236}">
                <a16:creationId xmlns:a16="http://schemas.microsoft.com/office/drawing/2014/main" id="{7ED08EDB-0586-49CE-BC14-3C50AEFCBA41}"/>
              </a:ext>
            </a:extLst>
          </p:cNvPr>
          <p:cNvGrpSpPr/>
          <p:nvPr/>
        </p:nvGrpSpPr>
        <p:grpSpPr>
          <a:xfrm>
            <a:off x="7048323" y="2088069"/>
            <a:ext cx="4267377" cy="4034152"/>
            <a:chOff x="5220072" y="1700808"/>
            <a:chExt cx="3085299" cy="4229422"/>
          </a:xfrm>
        </p:grpSpPr>
        <p:sp>
          <p:nvSpPr>
            <p:cNvPr id="8" name="Flowchart: Process 9">
              <a:extLst>
                <a:ext uri="{FF2B5EF4-FFF2-40B4-BE49-F238E27FC236}">
                  <a16:creationId xmlns:a16="http://schemas.microsoft.com/office/drawing/2014/main" id="{8F9F63E0-B81D-48A1-83CB-218B75044738}"/>
                </a:ext>
              </a:extLst>
            </p:cNvPr>
            <p:cNvSpPr/>
            <p:nvPr/>
          </p:nvSpPr>
          <p:spPr>
            <a:xfrm rot="19958372">
              <a:off x="5652279" y="4911423"/>
              <a:ext cx="2653092" cy="646469"/>
            </a:xfrm>
            <a:prstGeom prst="flowChartProcess">
              <a:avLst/>
            </a:prstGeom>
            <a:gradFill>
              <a:gsLst>
                <a:gs pos="99000">
                  <a:schemeClr val="bg1">
                    <a:lumMod val="49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0800000" scaled="1"/>
            </a:gradFill>
            <a:ln>
              <a:noFill/>
            </a:ln>
            <a:effectLst>
              <a:glow>
                <a:schemeClr val="bg1">
                  <a:lumMod val="65000"/>
                  <a:alpha val="48000"/>
                </a:schemeClr>
              </a:glow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11">
              <a:extLst>
                <a:ext uri="{FF2B5EF4-FFF2-40B4-BE49-F238E27FC236}">
                  <a16:creationId xmlns:a16="http://schemas.microsoft.com/office/drawing/2014/main" id="{A7E2DD35-6387-4377-BE04-013569AB36D5}"/>
                </a:ext>
              </a:extLst>
            </p:cNvPr>
            <p:cNvGrpSpPr/>
            <p:nvPr/>
          </p:nvGrpSpPr>
          <p:grpSpPr>
            <a:xfrm>
              <a:off x="5710368" y="1700808"/>
              <a:ext cx="2528707" cy="4176464"/>
              <a:chOff x="5710368" y="1700808"/>
              <a:chExt cx="2528707" cy="4176464"/>
            </a:xfrm>
          </p:grpSpPr>
          <p:sp>
            <p:nvSpPr>
              <p:cNvPr id="11" name="Up Arrow 3">
                <a:extLst>
                  <a:ext uri="{FF2B5EF4-FFF2-40B4-BE49-F238E27FC236}">
                    <a16:creationId xmlns:a16="http://schemas.microsoft.com/office/drawing/2014/main" id="{5CE1E717-FF0F-4EC7-9D47-7BD87E54F92E}"/>
                  </a:ext>
                </a:extLst>
              </p:cNvPr>
              <p:cNvSpPr/>
              <p:nvPr/>
            </p:nvSpPr>
            <p:spPr>
              <a:xfrm>
                <a:off x="6870923" y="1700808"/>
                <a:ext cx="1368152" cy="2035274"/>
              </a:xfrm>
              <a:prstGeom prst="upArrow">
                <a:avLst/>
              </a:prstGeom>
              <a:gradFill flip="none" rotWithShape="1">
                <a:gsLst>
                  <a:gs pos="99000">
                    <a:schemeClr val="accent4"/>
                  </a:gs>
                  <a:gs pos="0">
                    <a:schemeClr val="accent4">
                      <a:lumMod val="86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scene3d>
                <a:camera prst="orthographicFront">
                  <a:rot lat="20466618" lon="2567695" rev="20598856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lowchart: Data 6">
                <a:extLst>
                  <a:ext uri="{FF2B5EF4-FFF2-40B4-BE49-F238E27FC236}">
                    <a16:creationId xmlns:a16="http://schemas.microsoft.com/office/drawing/2014/main" id="{1E07370F-E6D1-4962-B7F0-233D94C9F784}"/>
                  </a:ext>
                </a:extLst>
              </p:cNvPr>
              <p:cNvSpPr/>
              <p:nvPr/>
            </p:nvSpPr>
            <p:spPr>
              <a:xfrm flipH="1">
                <a:off x="6592296" y="3500344"/>
                <a:ext cx="1030423" cy="154661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0000"/>
                  <a:gd name="connsiteY0" fmla="*/ 12315 h 12315"/>
                  <a:gd name="connsiteX1" fmla="*/ 2000 w 10000"/>
                  <a:gd name="connsiteY1" fmla="*/ 0 h 12315"/>
                  <a:gd name="connsiteX2" fmla="*/ 10000 w 10000"/>
                  <a:gd name="connsiteY2" fmla="*/ 2315 h 12315"/>
                  <a:gd name="connsiteX3" fmla="*/ 8000 w 10000"/>
                  <a:gd name="connsiteY3" fmla="*/ 12315 h 12315"/>
                  <a:gd name="connsiteX4" fmla="*/ 0 w 10000"/>
                  <a:gd name="connsiteY4" fmla="*/ 12315 h 12315"/>
                  <a:gd name="connsiteX0" fmla="*/ 0 w 10000"/>
                  <a:gd name="connsiteY0" fmla="*/ 16614 h 16614"/>
                  <a:gd name="connsiteX1" fmla="*/ 4728 w 10000"/>
                  <a:gd name="connsiteY1" fmla="*/ 0 h 16614"/>
                  <a:gd name="connsiteX2" fmla="*/ 10000 w 10000"/>
                  <a:gd name="connsiteY2" fmla="*/ 6614 h 16614"/>
                  <a:gd name="connsiteX3" fmla="*/ 8000 w 10000"/>
                  <a:gd name="connsiteY3" fmla="*/ 16614 h 16614"/>
                  <a:gd name="connsiteX4" fmla="*/ 0 w 10000"/>
                  <a:gd name="connsiteY4" fmla="*/ 16614 h 16614"/>
                  <a:gd name="connsiteX0" fmla="*/ 0 w 8016"/>
                  <a:gd name="connsiteY0" fmla="*/ 5370 h 16614"/>
                  <a:gd name="connsiteX1" fmla="*/ 2744 w 8016"/>
                  <a:gd name="connsiteY1" fmla="*/ 0 h 16614"/>
                  <a:gd name="connsiteX2" fmla="*/ 8016 w 8016"/>
                  <a:gd name="connsiteY2" fmla="*/ 6614 h 16614"/>
                  <a:gd name="connsiteX3" fmla="*/ 6016 w 8016"/>
                  <a:gd name="connsiteY3" fmla="*/ 16614 h 16614"/>
                  <a:gd name="connsiteX4" fmla="*/ 0 w 8016"/>
                  <a:gd name="connsiteY4" fmla="*/ 5370 h 16614"/>
                  <a:gd name="connsiteX0" fmla="*/ 0 w 9175"/>
                  <a:gd name="connsiteY0" fmla="*/ 3431 h 10199"/>
                  <a:gd name="connsiteX1" fmla="*/ 3423 w 9175"/>
                  <a:gd name="connsiteY1" fmla="*/ 199 h 10199"/>
                  <a:gd name="connsiteX2" fmla="*/ 9175 w 9175"/>
                  <a:gd name="connsiteY2" fmla="*/ 0 h 10199"/>
                  <a:gd name="connsiteX3" fmla="*/ 7505 w 9175"/>
                  <a:gd name="connsiteY3" fmla="*/ 10199 h 10199"/>
                  <a:gd name="connsiteX4" fmla="*/ 0 w 9175"/>
                  <a:gd name="connsiteY4" fmla="*/ 3431 h 10199"/>
                  <a:gd name="connsiteX0" fmla="*/ 0 w 10000"/>
                  <a:gd name="connsiteY0" fmla="*/ 3364 h 3364"/>
                  <a:gd name="connsiteX1" fmla="*/ 3731 w 10000"/>
                  <a:gd name="connsiteY1" fmla="*/ 195 h 3364"/>
                  <a:gd name="connsiteX2" fmla="*/ 10000 w 10000"/>
                  <a:gd name="connsiteY2" fmla="*/ 0 h 3364"/>
                  <a:gd name="connsiteX3" fmla="*/ 6831 w 10000"/>
                  <a:gd name="connsiteY3" fmla="*/ 3169 h 3364"/>
                  <a:gd name="connsiteX4" fmla="*/ 0 w 10000"/>
                  <a:gd name="connsiteY4" fmla="*/ 3364 h 3364"/>
                  <a:gd name="connsiteX0" fmla="*/ 0 w 10000"/>
                  <a:gd name="connsiteY0" fmla="*/ 11741 h 11741"/>
                  <a:gd name="connsiteX1" fmla="*/ 4068 w 10000"/>
                  <a:gd name="connsiteY1" fmla="*/ 0 h 11741"/>
                  <a:gd name="connsiteX2" fmla="*/ 10000 w 10000"/>
                  <a:gd name="connsiteY2" fmla="*/ 1741 h 11741"/>
                  <a:gd name="connsiteX3" fmla="*/ 6831 w 10000"/>
                  <a:gd name="connsiteY3" fmla="*/ 11161 h 11741"/>
                  <a:gd name="connsiteX4" fmla="*/ 0 w 10000"/>
                  <a:gd name="connsiteY4" fmla="*/ 11741 h 11741"/>
                  <a:gd name="connsiteX0" fmla="*/ 0 w 10000"/>
                  <a:gd name="connsiteY0" fmla="*/ 10000 h 10000"/>
                  <a:gd name="connsiteX1" fmla="*/ 4068 w 10000"/>
                  <a:gd name="connsiteY1" fmla="*/ 580 h 10000"/>
                  <a:gd name="connsiteX2" fmla="*/ 10000 w 10000"/>
                  <a:gd name="connsiteY2" fmla="*/ 0 h 10000"/>
                  <a:gd name="connsiteX3" fmla="*/ 6831 w 10000"/>
                  <a:gd name="connsiteY3" fmla="*/ 9420 h 10000"/>
                  <a:gd name="connsiteX4" fmla="*/ 0 w 10000"/>
                  <a:gd name="connsiteY4" fmla="*/ 10000 h 10000"/>
                  <a:gd name="connsiteX0" fmla="*/ 0 w 9830"/>
                  <a:gd name="connsiteY0" fmla="*/ 8685 h 9420"/>
                  <a:gd name="connsiteX1" fmla="*/ 3898 w 9830"/>
                  <a:gd name="connsiteY1" fmla="*/ 580 h 9420"/>
                  <a:gd name="connsiteX2" fmla="*/ 9830 w 9830"/>
                  <a:gd name="connsiteY2" fmla="*/ 0 h 9420"/>
                  <a:gd name="connsiteX3" fmla="*/ 6661 w 9830"/>
                  <a:gd name="connsiteY3" fmla="*/ 9420 h 9420"/>
                  <a:gd name="connsiteX4" fmla="*/ 0 w 9830"/>
                  <a:gd name="connsiteY4" fmla="*/ 8685 h 9420"/>
                  <a:gd name="connsiteX0" fmla="*/ 0 w 10000"/>
                  <a:gd name="connsiteY0" fmla="*/ 9220 h 10000"/>
                  <a:gd name="connsiteX1" fmla="*/ 3965 w 10000"/>
                  <a:gd name="connsiteY1" fmla="*/ 616 h 10000"/>
                  <a:gd name="connsiteX2" fmla="*/ 10000 w 10000"/>
                  <a:gd name="connsiteY2" fmla="*/ 0 h 10000"/>
                  <a:gd name="connsiteX3" fmla="*/ 6776 w 10000"/>
                  <a:gd name="connsiteY3" fmla="*/ 10000 h 10000"/>
                  <a:gd name="connsiteX4" fmla="*/ 0 w 10000"/>
                  <a:gd name="connsiteY4" fmla="*/ 9220 h 10000"/>
                  <a:gd name="connsiteX0" fmla="*/ 0 w 10000"/>
                  <a:gd name="connsiteY0" fmla="*/ 9499 h 10000"/>
                  <a:gd name="connsiteX1" fmla="*/ 3965 w 10000"/>
                  <a:gd name="connsiteY1" fmla="*/ 616 h 10000"/>
                  <a:gd name="connsiteX2" fmla="*/ 10000 w 10000"/>
                  <a:gd name="connsiteY2" fmla="*/ 0 h 10000"/>
                  <a:gd name="connsiteX3" fmla="*/ 6776 w 10000"/>
                  <a:gd name="connsiteY3" fmla="*/ 10000 h 10000"/>
                  <a:gd name="connsiteX4" fmla="*/ 0 w 10000"/>
                  <a:gd name="connsiteY4" fmla="*/ 9499 h 10000"/>
                  <a:gd name="connsiteX0" fmla="*/ 0 w 10000"/>
                  <a:gd name="connsiteY0" fmla="*/ 9499 h 10000"/>
                  <a:gd name="connsiteX1" fmla="*/ 4601 w 10000"/>
                  <a:gd name="connsiteY1" fmla="*/ 58 h 10000"/>
                  <a:gd name="connsiteX2" fmla="*/ 10000 w 10000"/>
                  <a:gd name="connsiteY2" fmla="*/ 0 h 10000"/>
                  <a:gd name="connsiteX3" fmla="*/ 6776 w 10000"/>
                  <a:gd name="connsiteY3" fmla="*/ 10000 h 10000"/>
                  <a:gd name="connsiteX4" fmla="*/ 0 w 10000"/>
                  <a:gd name="connsiteY4" fmla="*/ 9499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9499"/>
                    </a:moveTo>
                    <a:lnTo>
                      <a:pt x="4601" y="58"/>
                    </a:lnTo>
                    <a:lnTo>
                      <a:pt x="10000" y="0"/>
                    </a:lnTo>
                    <a:lnTo>
                      <a:pt x="6776" y="10000"/>
                    </a:lnTo>
                    <a:cubicBezTo>
                      <a:pt x="4517" y="9740"/>
                      <a:pt x="2403" y="9480"/>
                      <a:pt x="0" y="9499"/>
                    </a:cubicBezTo>
                    <a:close/>
                  </a:path>
                </a:pathLst>
              </a:custGeom>
              <a:gradFill>
                <a:gsLst>
                  <a:gs pos="99000">
                    <a:schemeClr val="accent4">
                      <a:lumMod val="48000"/>
                    </a:schemeClr>
                  </a:gs>
                  <a:gs pos="0">
                    <a:schemeClr val="accent4">
                      <a:lumMod val="9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551A14E9-115D-4C17-8A91-D63DD8D8B38F}"/>
                  </a:ext>
                </a:extLst>
              </p:cNvPr>
              <p:cNvSpPr/>
              <p:nvPr/>
            </p:nvSpPr>
            <p:spPr>
              <a:xfrm>
                <a:off x="6372200" y="3429000"/>
                <a:ext cx="720080" cy="1368152"/>
              </a:xfrm>
              <a:prstGeom prst="rect">
                <a:avLst/>
              </a:prstGeom>
              <a:gradFill flip="none" rotWithShape="1">
                <a:gsLst>
                  <a:gs pos="99000">
                    <a:schemeClr val="accent4">
                      <a:lumMod val="73000"/>
                    </a:schemeClr>
                  </a:gs>
                  <a:gs pos="0">
                    <a:schemeClr val="accent4">
                      <a:lumMod val="94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scene3d>
                <a:camera prst="orthographicFront">
                  <a:rot lat="20466618" lon="2567695" rev="20598856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owchart: Data 6">
                <a:extLst>
                  <a:ext uri="{FF2B5EF4-FFF2-40B4-BE49-F238E27FC236}">
                    <a16:creationId xmlns:a16="http://schemas.microsoft.com/office/drawing/2014/main" id="{2A284891-951C-4E87-BE45-73786B718727}"/>
                  </a:ext>
                </a:extLst>
              </p:cNvPr>
              <p:cNvSpPr/>
              <p:nvPr/>
            </p:nvSpPr>
            <p:spPr>
              <a:xfrm flipH="1">
                <a:off x="5916298" y="4572715"/>
                <a:ext cx="954624" cy="16418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0000"/>
                  <a:gd name="connsiteY0" fmla="*/ 12315 h 12315"/>
                  <a:gd name="connsiteX1" fmla="*/ 2000 w 10000"/>
                  <a:gd name="connsiteY1" fmla="*/ 0 h 12315"/>
                  <a:gd name="connsiteX2" fmla="*/ 10000 w 10000"/>
                  <a:gd name="connsiteY2" fmla="*/ 2315 h 12315"/>
                  <a:gd name="connsiteX3" fmla="*/ 8000 w 10000"/>
                  <a:gd name="connsiteY3" fmla="*/ 12315 h 12315"/>
                  <a:gd name="connsiteX4" fmla="*/ 0 w 10000"/>
                  <a:gd name="connsiteY4" fmla="*/ 12315 h 12315"/>
                  <a:gd name="connsiteX0" fmla="*/ 0 w 10000"/>
                  <a:gd name="connsiteY0" fmla="*/ 16614 h 16614"/>
                  <a:gd name="connsiteX1" fmla="*/ 4728 w 10000"/>
                  <a:gd name="connsiteY1" fmla="*/ 0 h 16614"/>
                  <a:gd name="connsiteX2" fmla="*/ 10000 w 10000"/>
                  <a:gd name="connsiteY2" fmla="*/ 6614 h 16614"/>
                  <a:gd name="connsiteX3" fmla="*/ 8000 w 10000"/>
                  <a:gd name="connsiteY3" fmla="*/ 16614 h 16614"/>
                  <a:gd name="connsiteX4" fmla="*/ 0 w 10000"/>
                  <a:gd name="connsiteY4" fmla="*/ 16614 h 16614"/>
                  <a:gd name="connsiteX0" fmla="*/ 0 w 8016"/>
                  <a:gd name="connsiteY0" fmla="*/ 5370 h 16614"/>
                  <a:gd name="connsiteX1" fmla="*/ 2744 w 8016"/>
                  <a:gd name="connsiteY1" fmla="*/ 0 h 16614"/>
                  <a:gd name="connsiteX2" fmla="*/ 8016 w 8016"/>
                  <a:gd name="connsiteY2" fmla="*/ 6614 h 16614"/>
                  <a:gd name="connsiteX3" fmla="*/ 6016 w 8016"/>
                  <a:gd name="connsiteY3" fmla="*/ 16614 h 16614"/>
                  <a:gd name="connsiteX4" fmla="*/ 0 w 8016"/>
                  <a:gd name="connsiteY4" fmla="*/ 5370 h 16614"/>
                  <a:gd name="connsiteX0" fmla="*/ 0 w 9175"/>
                  <a:gd name="connsiteY0" fmla="*/ 3431 h 10199"/>
                  <a:gd name="connsiteX1" fmla="*/ 3423 w 9175"/>
                  <a:gd name="connsiteY1" fmla="*/ 199 h 10199"/>
                  <a:gd name="connsiteX2" fmla="*/ 9175 w 9175"/>
                  <a:gd name="connsiteY2" fmla="*/ 0 h 10199"/>
                  <a:gd name="connsiteX3" fmla="*/ 7505 w 9175"/>
                  <a:gd name="connsiteY3" fmla="*/ 10199 h 10199"/>
                  <a:gd name="connsiteX4" fmla="*/ 0 w 9175"/>
                  <a:gd name="connsiteY4" fmla="*/ 3431 h 10199"/>
                  <a:gd name="connsiteX0" fmla="*/ 0 w 10000"/>
                  <a:gd name="connsiteY0" fmla="*/ 3364 h 3364"/>
                  <a:gd name="connsiteX1" fmla="*/ 3731 w 10000"/>
                  <a:gd name="connsiteY1" fmla="*/ 195 h 3364"/>
                  <a:gd name="connsiteX2" fmla="*/ 10000 w 10000"/>
                  <a:gd name="connsiteY2" fmla="*/ 0 h 3364"/>
                  <a:gd name="connsiteX3" fmla="*/ 6831 w 10000"/>
                  <a:gd name="connsiteY3" fmla="*/ 3169 h 3364"/>
                  <a:gd name="connsiteX4" fmla="*/ 0 w 10000"/>
                  <a:gd name="connsiteY4" fmla="*/ 3364 h 3364"/>
                  <a:gd name="connsiteX0" fmla="*/ 0 w 10000"/>
                  <a:gd name="connsiteY0" fmla="*/ 11741 h 11741"/>
                  <a:gd name="connsiteX1" fmla="*/ 4068 w 10000"/>
                  <a:gd name="connsiteY1" fmla="*/ 0 h 11741"/>
                  <a:gd name="connsiteX2" fmla="*/ 10000 w 10000"/>
                  <a:gd name="connsiteY2" fmla="*/ 1741 h 11741"/>
                  <a:gd name="connsiteX3" fmla="*/ 6831 w 10000"/>
                  <a:gd name="connsiteY3" fmla="*/ 11161 h 11741"/>
                  <a:gd name="connsiteX4" fmla="*/ 0 w 10000"/>
                  <a:gd name="connsiteY4" fmla="*/ 11741 h 11741"/>
                  <a:gd name="connsiteX0" fmla="*/ 0 w 10000"/>
                  <a:gd name="connsiteY0" fmla="*/ 10000 h 10000"/>
                  <a:gd name="connsiteX1" fmla="*/ 4068 w 10000"/>
                  <a:gd name="connsiteY1" fmla="*/ 580 h 10000"/>
                  <a:gd name="connsiteX2" fmla="*/ 10000 w 10000"/>
                  <a:gd name="connsiteY2" fmla="*/ 0 h 10000"/>
                  <a:gd name="connsiteX3" fmla="*/ 6831 w 10000"/>
                  <a:gd name="connsiteY3" fmla="*/ 9420 h 10000"/>
                  <a:gd name="connsiteX4" fmla="*/ 0 w 10000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10000"/>
                    </a:moveTo>
                    <a:lnTo>
                      <a:pt x="4068" y="580"/>
                    </a:lnTo>
                    <a:lnTo>
                      <a:pt x="10000" y="0"/>
                    </a:lnTo>
                    <a:lnTo>
                      <a:pt x="6831" y="9420"/>
                    </a:lnTo>
                    <a:lnTo>
                      <a:pt x="0" y="10000"/>
                    </a:lnTo>
                    <a:close/>
                  </a:path>
                </a:pathLst>
              </a:custGeom>
              <a:gradFill>
                <a:gsLst>
                  <a:gs pos="99000">
                    <a:schemeClr val="accent4">
                      <a:lumMod val="17000"/>
                    </a:schemeClr>
                  </a:gs>
                  <a:gs pos="0">
                    <a:schemeClr val="accent4">
                      <a:lumMod val="78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AFFEFFF0-2273-47E1-90EA-679BEF7533DC}"/>
                  </a:ext>
                </a:extLst>
              </p:cNvPr>
              <p:cNvSpPr/>
              <p:nvPr/>
            </p:nvSpPr>
            <p:spPr>
              <a:xfrm>
                <a:off x="5710368" y="4509120"/>
                <a:ext cx="720080" cy="1368152"/>
              </a:xfrm>
              <a:prstGeom prst="rect">
                <a:avLst/>
              </a:prstGeom>
              <a:gradFill flip="none" rotWithShape="1">
                <a:gsLst>
                  <a:gs pos="99000">
                    <a:schemeClr val="accent4">
                      <a:lumMod val="62000"/>
                    </a:schemeClr>
                  </a:gs>
                  <a:gs pos="44000">
                    <a:schemeClr val="accent4">
                      <a:lumMod val="8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scene3d>
                <a:camera prst="orthographicFront">
                  <a:rot lat="20466618" lon="2567695" rev="20598856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0DB34D65-69E9-4296-8636-D0096FFFC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5703821"/>
              <a:ext cx="1338808" cy="226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" name="Straight Connector 18">
            <a:extLst>
              <a:ext uri="{FF2B5EF4-FFF2-40B4-BE49-F238E27FC236}">
                <a16:creationId xmlns:a16="http://schemas.microsoft.com/office/drawing/2014/main" id="{DE67055A-175B-434E-9B10-DB7CF60E9561}"/>
              </a:ext>
            </a:extLst>
          </p:cNvPr>
          <p:cNvCxnSpPr>
            <a:cxnSpLocks/>
          </p:cNvCxnSpPr>
          <p:nvPr/>
        </p:nvCxnSpPr>
        <p:spPr>
          <a:xfrm flipV="1">
            <a:off x="3691089" y="3125169"/>
            <a:ext cx="5112000" cy="9524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22">
            <a:extLst>
              <a:ext uri="{FF2B5EF4-FFF2-40B4-BE49-F238E27FC236}">
                <a16:creationId xmlns:a16="http://schemas.microsoft.com/office/drawing/2014/main" id="{D20A80D2-EE19-42F5-B5B9-AFD43A134568}"/>
              </a:ext>
            </a:extLst>
          </p:cNvPr>
          <p:cNvGrpSpPr/>
          <p:nvPr/>
        </p:nvGrpSpPr>
        <p:grpSpPr>
          <a:xfrm>
            <a:off x="3773846" y="2262186"/>
            <a:ext cx="4660036" cy="853045"/>
            <a:chOff x="6372201" y="2011203"/>
            <a:chExt cx="2736305" cy="85304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0AECCD8-F168-4753-9B4A-637F7C204228}"/>
                </a:ext>
              </a:extLst>
            </p:cNvPr>
            <p:cNvSpPr txBox="1"/>
            <p:nvPr/>
          </p:nvSpPr>
          <p:spPr>
            <a:xfrm>
              <a:off x="6372202" y="2217917"/>
              <a:ext cx="2736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DA5AA3-59F3-451A-872D-A01E4A4E1CC2}"/>
                </a:ext>
              </a:extLst>
            </p:cNvPr>
            <p:cNvSpPr txBox="1"/>
            <p:nvPr/>
          </p:nvSpPr>
          <p:spPr>
            <a:xfrm>
              <a:off x="6372201" y="2011203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0" name="Rectangle 26">
            <a:extLst>
              <a:ext uri="{FF2B5EF4-FFF2-40B4-BE49-F238E27FC236}">
                <a16:creationId xmlns:a16="http://schemas.microsoft.com/office/drawing/2014/main" id="{60696A46-37EE-45B6-8F9E-F172B68D5248}"/>
              </a:ext>
            </a:extLst>
          </p:cNvPr>
          <p:cNvSpPr/>
          <p:nvPr/>
        </p:nvSpPr>
        <p:spPr>
          <a:xfrm>
            <a:off x="2818285" y="2271712"/>
            <a:ext cx="864096" cy="8640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8">
            <a:extLst>
              <a:ext uri="{FF2B5EF4-FFF2-40B4-BE49-F238E27FC236}">
                <a16:creationId xmlns:a16="http://schemas.microsoft.com/office/drawing/2014/main" id="{87B06134-3F52-4768-99AF-385A5B5EB33C}"/>
              </a:ext>
            </a:extLst>
          </p:cNvPr>
          <p:cNvCxnSpPr>
            <a:cxnSpLocks/>
          </p:cNvCxnSpPr>
          <p:nvPr/>
        </p:nvCxnSpPr>
        <p:spPr>
          <a:xfrm flipV="1">
            <a:off x="2739235" y="4433696"/>
            <a:ext cx="5112000" cy="9524"/>
          </a:xfrm>
          <a:prstGeom prst="line">
            <a:avLst/>
          </a:prstGeom>
          <a:ln w="254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9">
            <a:extLst>
              <a:ext uri="{FF2B5EF4-FFF2-40B4-BE49-F238E27FC236}">
                <a16:creationId xmlns:a16="http://schemas.microsoft.com/office/drawing/2014/main" id="{16B2E6AC-D3BB-4AA4-9F87-F5F7083C2921}"/>
              </a:ext>
            </a:extLst>
          </p:cNvPr>
          <p:cNvGrpSpPr/>
          <p:nvPr/>
        </p:nvGrpSpPr>
        <p:grpSpPr>
          <a:xfrm>
            <a:off x="2856040" y="3570713"/>
            <a:ext cx="4660036" cy="853045"/>
            <a:chOff x="6372201" y="2011203"/>
            <a:chExt cx="2736305" cy="85304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DCDD96-48B9-40A9-BBFF-9F557E1A4ED7}"/>
                </a:ext>
              </a:extLst>
            </p:cNvPr>
            <p:cNvSpPr txBox="1"/>
            <p:nvPr/>
          </p:nvSpPr>
          <p:spPr>
            <a:xfrm>
              <a:off x="6372202" y="2217917"/>
              <a:ext cx="2736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5743C48-668A-42D8-8B2F-6EF834F5B901}"/>
                </a:ext>
              </a:extLst>
            </p:cNvPr>
            <p:cNvSpPr txBox="1"/>
            <p:nvPr/>
          </p:nvSpPr>
          <p:spPr>
            <a:xfrm>
              <a:off x="6372201" y="2011203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5" name="Rectangle 32">
            <a:extLst>
              <a:ext uri="{FF2B5EF4-FFF2-40B4-BE49-F238E27FC236}">
                <a16:creationId xmlns:a16="http://schemas.microsoft.com/office/drawing/2014/main" id="{E77B317C-7DB4-4DD3-B57A-8595E0A74721}"/>
              </a:ext>
            </a:extLst>
          </p:cNvPr>
          <p:cNvSpPr/>
          <p:nvPr/>
        </p:nvSpPr>
        <p:spPr>
          <a:xfrm>
            <a:off x="1901585" y="3580240"/>
            <a:ext cx="864000" cy="864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33">
            <a:extLst>
              <a:ext uri="{FF2B5EF4-FFF2-40B4-BE49-F238E27FC236}">
                <a16:creationId xmlns:a16="http://schemas.microsoft.com/office/drawing/2014/main" id="{C375398F-4107-4577-93BA-DCC9ED2AE9B2}"/>
              </a:ext>
            </a:extLst>
          </p:cNvPr>
          <p:cNvCxnSpPr>
            <a:cxnSpLocks/>
          </p:cNvCxnSpPr>
          <p:nvPr/>
        </p:nvCxnSpPr>
        <p:spPr>
          <a:xfrm flipV="1">
            <a:off x="1854856" y="5742224"/>
            <a:ext cx="5044524" cy="10543"/>
          </a:xfrm>
          <a:prstGeom prst="line">
            <a:avLst/>
          </a:prstGeom>
          <a:ln w="254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34">
            <a:extLst>
              <a:ext uri="{FF2B5EF4-FFF2-40B4-BE49-F238E27FC236}">
                <a16:creationId xmlns:a16="http://schemas.microsoft.com/office/drawing/2014/main" id="{90E981B4-5774-4F7A-B783-FBD090CE872D}"/>
              </a:ext>
            </a:extLst>
          </p:cNvPr>
          <p:cNvGrpSpPr/>
          <p:nvPr/>
        </p:nvGrpSpPr>
        <p:grpSpPr>
          <a:xfrm>
            <a:off x="1938233" y="4879241"/>
            <a:ext cx="4660036" cy="853045"/>
            <a:chOff x="6372201" y="2011203"/>
            <a:chExt cx="2736305" cy="85304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7FC426-A9D3-4B4E-9C4A-7E19C0226CDF}"/>
                </a:ext>
              </a:extLst>
            </p:cNvPr>
            <p:cNvSpPr txBox="1"/>
            <p:nvPr/>
          </p:nvSpPr>
          <p:spPr>
            <a:xfrm>
              <a:off x="6372202" y="2217917"/>
              <a:ext cx="2736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7716AC8-9C30-4962-A781-3A976DAC1B8B}"/>
                </a:ext>
              </a:extLst>
            </p:cNvPr>
            <p:cNvSpPr txBox="1"/>
            <p:nvPr/>
          </p:nvSpPr>
          <p:spPr>
            <a:xfrm>
              <a:off x="6372201" y="2011203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0" name="Rectangle 37">
            <a:extLst>
              <a:ext uri="{FF2B5EF4-FFF2-40B4-BE49-F238E27FC236}">
                <a16:creationId xmlns:a16="http://schemas.microsoft.com/office/drawing/2014/main" id="{F048903F-0D6C-4C98-A3DC-3932B1ACB130}"/>
              </a:ext>
            </a:extLst>
          </p:cNvPr>
          <p:cNvSpPr/>
          <p:nvPr/>
        </p:nvSpPr>
        <p:spPr>
          <a:xfrm>
            <a:off x="990856" y="4888767"/>
            <a:ext cx="864000" cy="86400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5">
            <a:extLst>
              <a:ext uri="{FF2B5EF4-FFF2-40B4-BE49-F238E27FC236}">
                <a16:creationId xmlns:a16="http://schemas.microsoft.com/office/drawing/2014/main" id="{7F570ECD-4EDE-4C94-B1A5-14C2ACF247C5}"/>
              </a:ext>
            </a:extLst>
          </p:cNvPr>
          <p:cNvSpPr/>
          <p:nvPr/>
        </p:nvSpPr>
        <p:spPr>
          <a:xfrm flipH="1">
            <a:off x="2122372" y="385997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5F9613F3-7D5D-4A0F-9A0B-F77F54783991}"/>
              </a:ext>
            </a:extLst>
          </p:cNvPr>
          <p:cNvSpPr/>
          <p:nvPr/>
        </p:nvSpPr>
        <p:spPr>
          <a:xfrm>
            <a:off x="3080535" y="2539185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id="{7EED8F5B-99C1-4AAB-9814-86EBA61C4DA8}"/>
              </a:ext>
            </a:extLst>
          </p:cNvPr>
          <p:cNvSpPr/>
          <p:nvPr/>
        </p:nvSpPr>
        <p:spPr>
          <a:xfrm>
            <a:off x="1252876" y="5187727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F9F7C6-85A4-4626-A140-C12BB0C42DF1}"/>
              </a:ext>
            </a:extLst>
          </p:cNvPr>
          <p:cNvGrpSpPr/>
          <p:nvPr/>
        </p:nvGrpSpPr>
        <p:grpSpPr>
          <a:xfrm>
            <a:off x="1459338" y="2393375"/>
            <a:ext cx="3104774" cy="3753120"/>
            <a:chOff x="4542172" y="2323706"/>
            <a:chExt cx="3104774" cy="375312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1C5B220-9840-4F10-8B39-AE06211DD65F}"/>
                </a:ext>
              </a:extLst>
            </p:cNvPr>
            <p:cNvGrpSpPr/>
            <p:nvPr/>
          </p:nvGrpSpPr>
          <p:grpSpPr>
            <a:xfrm>
              <a:off x="4542172" y="2323706"/>
              <a:ext cx="3104774" cy="3753120"/>
              <a:chOff x="3318110" y="1419622"/>
              <a:chExt cx="2505447" cy="302864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1E9B068-3B39-4E37-A918-1FCCE464AB99}"/>
                  </a:ext>
                </a:extLst>
              </p:cNvPr>
              <p:cNvSpPr/>
              <p:nvPr/>
            </p:nvSpPr>
            <p:spPr>
              <a:xfrm>
                <a:off x="3320443" y="2783320"/>
                <a:ext cx="836239" cy="836239"/>
              </a:xfrm>
              <a:prstGeom prst="rect">
                <a:avLst/>
              </a:prstGeom>
              <a:solidFill>
                <a:schemeClr val="accent4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F778B57-3142-49B9-993B-836ED3E63D39}"/>
                  </a:ext>
                </a:extLst>
              </p:cNvPr>
              <p:cNvSpPr/>
              <p:nvPr/>
            </p:nvSpPr>
            <p:spPr>
              <a:xfrm>
                <a:off x="4981714" y="2783320"/>
                <a:ext cx="836239" cy="836239"/>
              </a:xfrm>
              <a:prstGeom prst="rect">
                <a:avLst/>
              </a:prstGeom>
              <a:solidFill>
                <a:schemeClr val="accent4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Rectangle 10">
                <a:extLst>
                  <a:ext uri="{FF2B5EF4-FFF2-40B4-BE49-F238E27FC236}">
                    <a16:creationId xmlns:a16="http://schemas.microsoft.com/office/drawing/2014/main" id="{CC21F270-E43D-4AF3-AAAE-036B9EBE309A}"/>
                  </a:ext>
                </a:extLst>
              </p:cNvPr>
              <p:cNvSpPr/>
              <p:nvPr/>
            </p:nvSpPr>
            <p:spPr>
              <a:xfrm>
                <a:off x="3320443" y="3373145"/>
                <a:ext cx="836239" cy="1075117"/>
              </a:xfrm>
              <a:custGeom>
                <a:avLst/>
                <a:gdLst/>
                <a:ahLst/>
                <a:cxnLst/>
                <a:rect l="l" t="t" r="r" b="b"/>
                <a:pathLst>
                  <a:path w="1260000" h="1619929">
                    <a:moveTo>
                      <a:pt x="625540" y="0"/>
                    </a:moveTo>
                    <a:cubicBezTo>
                      <a:pt x="705491" y="1786"/>
                      <a:pt x="785914" y="39686"/>
                      <a:pt x="791166" y="110119"/>
                    </a:cubicBezTo>
                    <a:cubicBezTo>
                      <a:pt x="790698" y="195927"/>
                      <a:pt x="715932" y="226813"/>
                      <a:pt x="705484" y="359929"/>
                    </a:cubicBezTo>
                    <a:lnTo>
                      <a:pt x="1260000" y="359929"/>
                    </a:lnTo>
                    <a:lnTo>
                      <a:pt x="1260000" y="1619929"/>
                    </a:lnTo>
                    <a:lnTo>
                      <a:pt x="0" y="1619929"/>
                    </a:lnTo>
                    <a:lnTo>
                      <a:pt x="0" y="359929"/>
                    </a:lnTo>
                    <a:lnTo>
                      <a:pt x="562250" y="359929"/>
                    </a:lnTo>
                    <a:cubicBezTo>
                      <a:pt x="546401" y="236941"/>
                      <a:pt x="478120" y="225931"/>
                      <a:pt x="468836" y="135531"/>
                    </a:cubicBezTo>
                    <a:cubicBezTo>
                      <a:pt x="469431" y="51663"/>
                      <a:pt x="530354" y="6753"/>
                      <a:pt x="6255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Rectangle 11">
                <a:extLst>
                  <a:ext uri="{FF2B5EF4-FFF2-40B4-BE49-F238E27FC236}">
                    <a16:creationId xmlns:a16="http://schemas.microsoft.com/office/drawing/2014/main" id="{3396210F-20D1-488A-B4A8-4219E1CE7843}"/>
                  </a:ext>
                </a:extLst>
              </p:cNvPr>
              <p:cNvSpPr/>
              <p:nvPr/>
            </p:nvSpPr>
            <p:spPr>
              <a:xfrm>
                <a:off x="4981714" y="3373145"/>
                <a:ext cx="836239" cy="1075117"/>
              </a:xfrm>
              <a:custGeom>
                <a:avLst/>
                <a:gdLst/>
                <a:ahLst/>
                <a:cxnLst/>
                <a:rect l="l" t="t" r="r" b="b"/>
                <a:pathLst>
                  <a:path w="1260000" h="1619928">
                    <a:moveTo>
                      <a:pt x="625539" y="0"/>
                    </a:moveTo>
                    <a:cubicBezTo>
                      <a:pt x="705491" y="1786"/>
                      <a:pt x="785913" y="39686"/>
                      <a:pt x="791165" y="110119"/>
                    </a:cubicBezTo>
                    <a:cubicBezTo>
                      <a:pt x="790697" y="195927"/>
                      <a:pt x="715932" y="226813"/>
                      <a:pt x="705483" y="359928"/>
                    </a:cubicBezTo>
                    <a:lnTo>
                      <a:pt x="1260000" y="359928"/>
                    </a:lnTo>
                    <a:lnTo>
                      <a:pt x="1260000" y="1619928"/>
                    </a:lnTo>
                    <a:lnTo>
                      <a:pt x="0" y="1619928"/>
                    </a:lnTo>
                    <a:lnTo>
                      <a:pt x="0" y="359928"/>
                    </a:lnTo>
                    <a:lnTo>
                      <a:pt x="562249" y="359928"/>
                    </a:lnTo>
                    <a:cubicBezTo>
                      <a:pt x="546399" y="236941"/>
                      <a:pt x="478119" y="225931"/>
                      <a:pt x="468835" y="135531"/>
                    </a:cubicBezTo>
                    <a:cubicBezTo>
                      <a:pt x="469430" y="51663"/>
                      <a:pt x="530354" y="6753"/>
                      <a:pt x="6255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Rectangle 13">
                <a:extLst>
                  <a:ext uri="{FF2B5EF4-FFF2-40B4-BE49-F238E27FC236}">
                    <a16:creationId xmlns:a16="http://schemas.microsoft.com/office/drawing/2014/main" id="{C696D5F2-4D1B-4F49-BE05-2EAFF3D73627}"/>
                  </a:ext>
                </a:extLst>
              </p:cNvPr>
              <p:cNvSpPr/>
              <p:nvPr/>
            </p:nvSpPr>
            <p:spPr>
              <a:xfrm>
                <a:off x="3326046" y="1782475"/>
                <a:ext cx="836239" cy="1243600"/>
              </a:xfrm>
              <a:custGeom>
                <a:avLst/>
                <a:gdLst>
                  <a:gd name="connsiteX0" fmla="*/ 690645 w 836239"/>
                  <a:gd name="connsiteY0" fmla="*/ 0 h 1077346"/>
                  <a:gd name="connsiteX1" fmla="*/ 836239 w 836239"/>
                  <a:gd name="connsiteY1" fmla="*/ 0 h 1077346"/>
                  <a:gd name="connsiteX2" fmla="*/ 836239 w 836239"/>
                  <a:gd name="connsiteY2" fmla="*/ 836239 h 1077346"/>
                  <a:gd name="connsiteX3" fmla="*/ 457268 w 836239"/>
                  <a:gd name="connsiteY3" fmla="*/ 836239 h 1077346"/>
                  <a:gd name="connsiteX4" fmla="*/ 519478 w 836239"/>
                  <a:gd name="connsiteY4" fmla="*/ 987397 h 1077346"/>
                  <a:gd name="connsiteX5" fmla="*/ 415477 w 836239"/>
                  <a:gd name="connsiteY5" fmla="*/ 1077346 h 1077346"/>
                  <a:gd name="connsiteX6" fmla="*/ 305554 w 836239"/>
                  <a:gd name="connsiteY6" fmla="*/ 1004262 h 1077346"/>
                  <a:gd name="connsiteX7" fmla="*/ 362534 w 836239"/>
                  <a:gd name="connsiteY7" fmla="*/ 836239 h 1077346"/>
                  <a:gd name="connsiteX8" fmla="*/ 0 w 836239"/>
                  <a:gd name="connsiteY8" fmla="*/ 836239 h 1077346"/>
                  <a:gd name="connsiteX9" fmla="*/ 0 w 836239"/>
                  <a:gd name="connsiteY9" fmla="*/ 653014 h 1077346"/>
                  <a:gd name="connsiteX10" fmla="*/ 18816 w 836239"/>
                  <a:gd name="connsiteY10" fmla="*/ 671829 h 1077346"/>
                  <a:gd name="connsiteX11" fmla="*/ 690645 w 836239"/>
                  <a:gd name="connsiteY11" fmla="*/ 0 h 1077346"/>
                  <a:gd name="connsiteX12" fmla="*/ 0 w 836239"/>
                  <a:gd name="connsiteY12" fmla="*/ 0 h 1077346"/>
                  <a:gd name="connsiteX13" fmla="*/ 35960 w 836239"/>
                  <a:gd name="connsiteY13" fmla="*/ 0 h 1077346"/>
                  <a:gd name="connsiteX14" fmla="*/ 0 w 836239"/>
                  <a:gd name="connsiteY14" fmla="*/ 35960 h 1077346"/>
                  <a:gd name="connsiteX15" fmla="*/ 0 w 836239"/>
                  <a:gd name="connsiteY15" fmla="*/ 0 h 1077346"/>
                  <a:gd name="connsiteX0" fmla="*/ 690645 w 836239"/>
                  <a:gd name="connsiteY0" fmla="*/ 0 h 1077346"/>
                  <a:gd name="connsiteX1" fmla="*/ 836239 w 836239"/>
                  <a:gd name="connsiteY1" fmla="*/ 0 h 1077346"/>
                  <a:gd name="connsiteX2" fmla="*/ 836239 w 836239"/>
                  <a:gd name="connsiteY2" fmla="*/ 836239 h 1077346"/>
                  <a:gd name="connsiteX3" fmla="*/ 457268 w 836239"/>
                  <a:gd name="connsiteY3" fmla="*/ 836239 h 1077346"/>
                  <a:gd name="connsiteX4" fmla="*/ 519478 w 836239"/>
                  <a:gd name="connsiteY4" fmla="*/ 987397 h 1077346"/>
                  <a:gd name="connsiteX5" fmla="*/ 415477 w 836239"/>
                  <a:gd name="connsiteY5" fmla="*/ 1077346 h 1077346"/>
                  <a:gd name="connsiteX6" fmla="*/ 305554 w 836239"/>
                  <a:gd name="connsiteY6" fmla="*/ 1004262 h 1077346"/>
                  <a:gd name="connsiteX7" fmla="*/ 362534 w 836239"/>
                  <a:gd name="connsiteY7" fmla="*/ 836239 h 1077346"/>
                  <a:gd name="connsiteX8" fmla="*/ 0 w 836239"/>
                  <a:gd name="connsiteY8" fmla="*/ 836239 h 1077346"/>
                  <a:gd name="connsiteX9" fmla="*/ 0 w 836239"/>
                  <a:gd name="connsiteY9" fmla="*/ 653014 h 1077346"/>
                  <a:gd name="connsiteX10" fmla="*/ 18816 w 836239"/>
                  <a:gd name="connsiteY10" fmla="*/ 671829 h 1077346"/>
                  <a:gd name="connsiteX11" fmla="*/ 690645 w 836239"/>
                  <a:gd name="connsiteY11" fmla="*/ 0 h 1077346"/>
                  <a:gd name="connsiteX12" fmla="*/ 0 w 836239"/>
                  <a:gd name="connsiteY12" fmla="*/ 0 h 1077346"/>
                  <a:gd name="connsiteX13" fmla="*/ 35960 w 836239"/>
                  <a:gd name="connsiteY13" fmla="*/ 0 h 1077346"/>
                  <a:gd name="connsiteX14" fmla="*/ 0 w 836239"/>
                  <a:gd name="connsiteY14" fmla="*/ 35960 h 1077346"/>
                  <a:gd name="connsiteX15" fmla="*/ 0 w 836239"/>
                  <a:gd name="connsiteY15" fmla="*/ 0 h 1077346"/>
                  <a:gd name="connsiteX0" fmla="*/ 690645 w 836239"/>
                  <a:gd name="connsiteY0" fmla="*/ 0 h 1077346"/>
                  <a:gd name="connsiteX1" fmla="*/ 836239 w 836239"/>
                  <a:gd name="connsiteY1" fmla="*/ 0 h 1077346"/>
                  <a:gd name="connsiteX2" fmla="*/ 836239 w 836239"/>
                  <a:gd name="connsiteY2" fmla="*/ 836239 h 1077346"/>
                  <a:gd name="connsiteX3" fmla="*/ 457268 w 836239"/>
                  <a:gd name="connsiteY3" fmla="*/ 836239 h 1077346"/>
                  <a:gd name="connsiteX4" fmla="*/ 519478 w 836239"/>
                  <a:gd name="connsiteY4" fmla="*/ 987397 h 1077346"/>
                  <a:gd name="connsiteX5" fmla="*/ 415477 w 836239"/>
                  <a:gd name="connsiteY5" fmla="*/ 1077346 h 1077346"/>
                  <a:gd name="connsiteX6" fmla="*/ 305554 w 836239"/>
                  <a:gd name="connsiteY6" fmla="*/ 1004262 h 1077346"/>
                  <a:gd name="connsiteX7" fmla="*/ 362534 w 836239"/>
                  <a:gd name="connsiteY7" fmla="*/ 836239 h 1077346"/>
                  <a:gd name="connsiteX8" fmla="*/ 0 w 836239"/>
                  <a:gd name="connsiteY8" fmla="*/ 836239 h 1077346"/>
                  <a:gd name="connsiteX9" fmla="*/ 0 w 836239"/>
                  <a:gd name="connsiteY9" fmla="*/ 653014 h 1077346"/>
                  <a:gd name="connsiteX10" fmla="*/ 18816 w 836239"/>
                  <a:gd name="connsiteY10" fmla="*/ 671829 h 1077346"/>
                  <a:gd name="connsiteX11" fmla="*/ 690645 w 836239"/>
                  <a:gd name="connsiteY11" fmla="*/ 0 h 1077346"/>
                  <a:gd name="connsiteX12" fmla="*/ 0 w 836239"/>
                  <a:gd name="connsiteY12" fmla="*/ 0 h 1077346"/>
                  <a:gd name="connsiteX13" fmla="*/ 0 w 836239"/>
                  <a:gd name="connsiteY13" fmla="*/ 35960 h 1077346"/>
                  <a:gd name="connsiteX14" fmla="*/ 0 w 836239"/>
                  <a:gd name="connsiteY14" fmla="*/ 0 h 1077346"/>
                  <a:gd name="connsiteX0" fmla="*/ 690645 w 836239"/>
                  <a:gd name="connsiteY0" fmla="*/ 0 h 1077346"/>
                  <a:gd name="connsiteX1" fmla="*/ 836239 w 836239"/>
                  <a:gd name="connsiteY1" fmla="*/ 0 h 1077346"/>
                  <a:gd name="connsiteX2" fmla="*/ 836239 w 836239"/>
                  <a:gd name="connsiteY2" fmla="*/ 836239 h 1077346"/>
                  <a:gd name="connsiteX3" fmla="*/ 457268 w 836239"/>
                  <a:gd name="connsiteY3" fmla="*/ 836239 h 1077346"/>
                  <a:gd name="connsiteX4" fmla="*/ 519478 w 836239"/>
                  <a:gd name="connsiteY4" fmla="*/ 987397 h 1077346"/>
                  <a:gd name="connsiteX5" fmla="*/ 415477 w 836239"/>
                  <a:gd name="connsiteY5" fmla="*/ 1077346 h 1077346"/>
                  <a:gd name="connsiteX6" fmla="*/ 305554 w 836239"/>
                  <a:gd name="connsiteY6" fmla="*/ 1004262 h 1077346"/>
                  <a:gd name="connsiteX7" fmla="*/ 362534 w 836239"/>
                  <a:gd name="connsiteY7" fmla="*/ 836239 h 1077346"/>
                  <a:gd name="connsiteX8" fmla="*/ 0 w 836239"/>
                  <a:gd name="connsiteY8" fmla="*/ 836239 h 1077346"/>
                  <a:gd name="connsiteX9" fmla="*/ 0 w 836239"/>
                  <a:gd name="connsiteY9" fmla="*/ 653014 h 1077346"/>
                  <a:gd name="connsiteX10" fmla="*/ 18816 w 836239"/>
                  <a:gd name="connsiteY10" fmla="*/ 671829 h 1077346"/>
                  <a:gd name="connsiteX11" fmla="*/ 690645 w 836239"/>
                  <a:gd name="connsiteY11" fmla="*/ 0 h 1077346"/>
                  <a:gd name="connsiteX0" fmla="*/ 690645 w 836239"/>
                  <a:gd name="connsiteY0" fmla="*/ 0 h 1077346"/>
                  <a:gd name="connsiteX1" fmla="*/ 836239 w 836239"/>
                  <a:gd name="connsiteY1" fmla="*/ 0 h 1077346"/>
                  <a:gd name="connsiteX2" fmla="*/ 836239 w 836239"/>
                  <a:gd name="connsiteY2" fmla="*/ 836239 h 1077346"/>
                  <a:gd name="connsiteX3" fmla="*/ 457268 w 836239"/>
                  <a:gd name="connsiteY3" fmla="*/ 836239 h 1077346"/>
                  <a:gd name="connsiteX4" fmla="*/ 519478 w 836239"/>
                  <a:gd name="connsiteY4" fmla="*/ 987397 h 1077346"/>
                  <a:gd name="connsiteX5" fmla="*/ 415477 w 836239"/>
                  <a:gd name="connsiteY5" fmla="*/ 1077346 h 1077346"/>
                  <a:gd name="connsiteX6" fmla="*/ 305554 w 836239"/>
                  <a:gd name="connsiteY6" fmla="*/ 1004262 h 1077346"/>
                  <a:gd name="connsiteX7" fmla="*/ 362534 w 836239"/>
                  <a:gd name="connsiteY7" fmla="*/ 836239 h 1077346"/>
                  <a:gd name="connsiteX8" fmla="*/ 0 w 836239"/>
                  <a:gd name="connsiteY8" fmla="*/ 836239 h 1077346"/>
                  <a:gd name="connsiteX9" fmla="*/ 0 w 836239"/>
                  <a:gd name="connsiteY9" fmla="*/ 653014 h 1077346"/>
                  <a:gd name="connsiteX10" fmla="*/ 690645 w 836239"/>
                  <a:gd name="connsiteY10" fmla="*/ 0 h 1077346"/>
                  <a:gd name="connsiteX0" fmla="*/ 690645 w 838684"/>
                  <a:gd name="connsiteY0" fmla="*/ 83127 h 1160473"/>
                  <a:gd name="connsiteX1" fmla="*/ 838684 w 838684"/>
                  <a:gd name="connsiteY1" fmla="*/ 0 h 1160473"/>
                  <a:gd name="connsiteX2" fmla="*/ 836239 w 838684"/>
                  <a:gd name="connsiteY2" fmla="*/ 919366 h 1160473"/>
                  <a:gd name="connsiteX3" fmla="*/ 457268 w 838684"/>
                  <a:gd name="connsiteY3" fmla="*/ 919366 h 1160473"/>
                  <a:gd name="connsiteX4" fmla="*/ 519478 w 838684"/>
                  <a:gd name="connsiteY4" fmla="*/ 1070524 h 1160473"/>
                  <a:gd name="connsiteX5" fmla="*/ 415477 w 838684"/>
                  <a:gd name="connsiteY5" fmla="*/ 1160473 h 1160473"/>
                  <a:gd name="connsiteX6" fmla="*/ 305554 w 838684"/>
                  <a:gd name="connsiteY6" fmla="*/ 1087389 h 1160473"/>
                  <a:gd name="connsiteX7" fmla="*/ 362534 w 838684"/>
                  <a:gd name="connsiteY7" fmla="*/ 919366 h 1160473"/>
                  <a:gd name="connsiteX8" fmla="*/ 0 w 838684"/>
                  <a:gd name="connsiteY8" fmla="*/ 919366 h 1160473"/>
                  <a:gd name="connsiteX9" fmla="*/ 0 w 838684"/>
                  <a:gd name="connsiteY9" fmla="*/ 736141 h 1160473"/>
                  <a:gd name="connsiteX10" fmla="*/ 690645 w 838684"/>
                  <a:gd name="connsiteY10" fmla="*/ 83127 h 1160473"/>
                  <a:gd name="connsiteX0" fmla="*/ 0 w 838684"/>
                  <a:gd name="connsiteY0" fmla="*/ 736141 h 1160473"/>
                  <a:gd name="connsiteX1" fmla="*/ 838684 w 838684"/>
                  <a:gd name="connsiteY1" fmla="*/ 0 h 1160473"/>
                  <a:gd name="connsiteX2" fmla="*/ 836239 w 838684"/>
                  <a:gd name="connsiteY2" fmla="*/ 919366 h 1160473"/>
                  <a:gd name="connsiteX3" fmla="*/ 457268 w 838684"/>
                  <a:gd name="connsiteY3" fmla="*/ 919366 h 1160473"/>
                  <a:gd name="connsiteX4" fmla="*/ 519478 w 838684"/>
                  <a:gd name="connsiteY4" fmla="*/ 1070524 h 1160473"/>
                  <a:gd name="connsiteX5" fmla="*/ 415477 w 838684"/>
                  <a:gd name="connsiteY5" fmla="*/ 1160473 h 1160473"/>
                  <a:gd name="connsiteX6" fmla="*/ 305554 w 838684"/>
                  <a:gd name="connsiteY6" fmla="*/ 1087389 h 1160473"/>
                  <a:gd name="connsiteX7" fmla="*/ 362534 w 838684"/>
                  <a:gd name="connsiteY7" fmla="*/ 919366 h 1160473"/>
                  <a:gd name="connsiteX8" fmla="*/ 0 w 838684"/>
                  <a:gd name="connsiteY8" fmla="*/ 919366 h 1160473"/>
                  <a:gd name="connsiteX9" fmla="*/ 0 w 838684"/>
                  <a:gd name="connsiteY9" fmla="*/ 736141 h 1160473"/>
                  <a:gd name="connsiteX0" fmla="*/ 0 w 836239"/>
                  <a:gd name="connsiteY0" fmla="*/ 770370 h 1194702"/>
                  <a:gd name="connsiteX1" fmla="*/ 836239 w 836239"/>
                  <a:gd name="connsiteY1" fmla="*/ 0 h 1194702"/>
                  <a:gd name="connsiteX2" fmla="*/ 836239 w 836239"/>
                  <a:gd name="connsiteY2" fmla="*/ 953595 h 1194702"/>
                  <a:gd name="connsiteX3" fmla="*/ 457268 w 836239"/>
                  <a:gd name="connsiteY3" fmla="*/ 953595 h 1194702"/>
                  <a:gd name="connsiteX4" fmla="*/ 519478 w 836239"/>
                  <a:gd name="connsiteY4" fmla="*/ 1104753 h 1194702"/>
                  <a:gd name="connsiteX5" fmla="*/ 415477 w 836239"/>
                  <a:gd name="connsiteY5" fmla="*/ 1194702 h 1194702"/>
                  <a:gd name="connsiteX6" fmla="*/ 305554 w 836239"/>
                  <a:gd name="connsiteY6" fmla="*/ 1121618 h 1194702"/>
                  <a:gd name="connsiteX7" fmla="*/ 362534 w 836239"/>
                  <a:gd name="connsiteY7" fmla="*/ 953595 h 1194702"/>
                  <a:gd name="connsiteX8" fmla="*/ 0 w 836239"/>
                  <a:gd name="connsiteY8" fmla="*/ 953595 h 1194702"/>
                  <a:gd name="connsiteX9" fmla="*/ 0 w 836239"/>
                  <a:gd name="connsiteY9" fmla="*/ 770370 h 1194702"/>
                  <a:gd name="connsiteX0" fmla="*/ 0 w 838684"/>
                  <a:gd name="connsiteY0" fmla="*/ 755700 h 1180032"/>
                  <a:gd name="connsiteX1" fmla="*/ 838684 w 838684"/>
                  <a:gd name="connsiteY1" fmla="*/ 0 h 1180032"/>
                  <a:gd name="connsiteX2" fmla="*/ 836239 w 838684"/>
                  <a:gd name="connsiteY2" fmla="*/ 938925 h 1180032"/>
                  <a:gd name="connsiteX3" fmla="*/ 457268 w 838684"/>
                  <a:gd name="connsiteY3" fmla="*/ 938925 h 1180032"/>
                  <a:gd name="connsiteX4" fmla="*/ 519478 w 838684"/>
                  <a:gd name="connsiteY4" fmla="*/ 1090083 h 1180032"/>
                  <a:gd name="connsiteX5" fmla="*/ 415477 w 838684"/>
                  <a:gd name="connsiteY5" fmla="*/ 1180032 h 1180032"/>
                  <a:gd name="connsiteX6" fmla="*/ 305554 w 838684"/>
                  <a:gd name="connsiteY6" fmla="*/ 1106948 h 1180032"/>
                  <a:gd name="connsiteX7" fmla="*/ 362534 w 838684"/>
                  <a:gd name="connsiteY7" fmla="*/ 938925 h 1180032"/>
                  <a:gd name="connsiteX8" fmla="*/ 0 w 838684"/>
                  <a:gd name="connsiteY8" fmla="*/ 938925 h 1180032"/>
                  <a:gd name="connsiteX9" fmla="*/ 0 w 838684"/>
                  <a:gd name="connsiteY9" fmla="*/ 755700 h 1180032"/>
                  <a:gd name="connsiteX0" fmla="*/ 0 w 838684"/>
                  <a:gd name="connsiteY0" fmla="*/ 775259 h 1199591"/>
                  <a:gd name="connsiteX1" fmla="*/ 838684 w 838684"/>
                  <a:gd name="connsiteY1" fmla="*/ 0 h 1199591"/>
                  <a:gd name="connsiteX2" fmla="*/ 836239 w 838684"/>
                  <a:gd name="connsiteY2" fmla="*/ 958484 h 1199591"/>
                  <a:gd name="connsiteX3" fmla="*/ 457268 w 838684"/>
                  <a:gd name="connsiteY3" fmla="*/ 958484 h 1199591"/>
                  <a:gd name="connsiteX4" fmla="*/ 519478 w 838684"/>
                  <a:gd name="connsiteY4" fmla="*/ 1109642 h 1199591"/>
                  <a:gd name="connsiteX5" fmla="*/ 415477 w 838684"/>
                  <a:gd name="connsiteY5" fmla="*/ 1199591 h 1199591"/>
                  <a:gd name="connsiteX6" fmla="*/ 305554 w 838684"/>
                  <a:gd name="connsiteY6" fmla="*/ 1126507 h 1199591"/>
                  <a:gd name="connsiteX7" fmla="*/ 362534 w 838684"/>
                  <a:gd name="connsiteY7" fmla="*/ 958484 h 1199591"/>
                  <a:gd name="connsiteX8" fmla="*/ 0 w 838684"/>
                  <a:gd name="connsiteY8" fmla="*/ 958484 h 1199591"/>
                  <a:gd name="connsiteX9" fmla="*/ 0 w 838684"/>
                  <a:gd name="connsiteY9" fmla="*/ 775259 h 1199591"/>
                  <a:gd name="connsiteX0" fmla="*/ 0 w 836239"/>
                  <a:gd name="connsiteY0" fmla="*/ 809488 h 1233820"/>
                  <a:gd name="connsiteX1" fmla="*/ 826460 w 836239"/>
                  <a:gd name="connsiteY1" fmla="*/ 0 h 1233820"/>
                  <a:gd name="connsiteX2" fmla="*/ 836239 w 836239"/>
                  <a:gd name="connsiteY2" fmla="*/ 992713 h 1233820"/>
                  <a:gd name="connsiteX3" fmla="*/ 457268 w 836239"/>
                  <a:gd name="connsiteY3" fmla="*/ 992713 h 1233820"/>
                  <a:gd name="connsiteX4" fmla="*/ 519478 w 836239"/>
                  <a:gd name="connsiteY4" fmla="*/ 1143871 h 1233820"/>
                  <a:gd name="connsiteX5" fmla="*/ 415477 w 836239"/>
                  <a:gd name="connsiteY5" fmla="*/ 1233820 h 1233820"/>
                  <a:gd name="connsiteX6" fmla="*/ 305554 w 836239"/>
                  <a:gd name="connsiteY6" fmla="*/ 1160736 h 1233820"/>
                  <a:gd name="connsiteX7" fmla="*/ 362534 w 836239"/>
                  <a:gd name="connsiteY7" fmla="*/ 992713 h 1233820"/>
                  <a:gd name="connsiteX8" fmla="*/ 0 w 836239"/>
                  <a:gd name="connsiteY8" fmla="*/ 992713 h 1233820"/>
                  <a:gd name="connsiteX9" fmla="*/ 0 w 836239"/>
                  <a:gd name="connsiteY9" fmla="*/ 809488 h 1233820"/>
                  <a:gd name="connsiteX0" fmla="*/ 0 w 839410"/>
                  <a:gd name="connsiteY0" fmla="*/ 816823 h 1241155"/>
                  <a:gd name="connsiteX1" fmla="*/ 838684 w 839410"/>
                  <a:gd name="connsiteY1" fmla="*/ 0 h 1241155"/>
                  <a:gd name="connsiteX2" fmla="*/ 836239 w 839410"/>
                  <a:gd name="connsiteY2" fmla="*/ 1000048 h 1241155"/>
                  <a:gd name="connsiteX3" fmla="*/ 457268 w 839410"/>
                  <a:gd name="connsiteY3" fmla="*/ 1000048 h 1241155"/>
                  <a:gd name="connsiteX4" fmla="*/ 519478 w 839410"/>
                  <a:gd name="connsiteY4" fmla="*/ 1151206 h 1241155"/>
                  <a:gd name="connsiteX5" fmla="*/ 415477 w 839410"/>
                  <a:gd name="connsiteY5" fmla="*/ 1241155 h 1241155"/>
                  <a:gd name="connsiteX6" fmla="*/ 305554 w 839410"/>
                  <a:gd name="connsiteY6" fmla="*/ 1168071 h 1241155"/>
                  <a:gd name="connsiteX7" fmla="*/ 362534 w 839410"/>
                  <a:gd name="connsiteY7" fmla="*/ 1000048 h 1241155"/>
                  <a:gd name="connsiteX8" fmla="*/ 0 w 839410"/>
                  <a:gd name="connsiteY8" fmla="*/ 1000048 h 1241155"/>
                  <a:gd name="connsiteX9" fmla="*/ 0 w 839410"/>
                  <a:gd name="connsiteY9" fmla="*/ 816823 h 1241155"/>
                  <a:gd name="connsiteX0" fmla="*/ 0 w 836239"/>
                  <a:gd name="connsiteY0" fmla="*/ 819268 h 1243600"/>
                  <a:gd name="connsiteX1" fmla="*/ 831349 w 836239"/>
                  <a:gd name="connsiteY1" fmla="*/ 0 h 1243600"/>
                  <a:gd name="connsiteX2" fmla="*/ 836239 w 836239"/>
                  <a:gd name="connsiteY2" fmla="*/ 1002493 h 1243600"/>
                  <a:gd name="connsiteX3" fmla="*/ 457268 w 836239"/>
                  <a:gd name="connsiteY3" fmla="*/ 1002493 h 1243600"/>
                  <a:gd name="connsiteX4" fmla="*/ 519478 w 836239"/>
                  <a:gd name="connsiteY4" fmla="*/ 1153651 h 1243600"/>
                  <a:gd name="connsiteX5" fmla="*/ 415477 w 836239"/>
                  <a:gd name="connsiteY5" fmla="*/ 1243600 h 1243600"/>
                  <a:gd name="connsiteX6" fmla="*/ 305554 w 836239"/>
                  <a:gd name="connsiteY6" fmla="*/ 1170516 h 1243600"/>
                  <a:gd name="connsiteX7" fmla="*/ 362534 w 836239"/>
                  <a:gd name="connsiteY7" fmla="*/ 1002493 h 1243600"/>
                  <a:gd name="connsiteX8" fmla="*/ 0 w 836239"/>
                  <a:gd name="connsiteY8" fmla="*/ 1002493 h 1243600"/>
                  <a:gd name="connsiteX9" fmla="*/ 0 w 836239"/>
                  <a:gd name="connsiteY9" fmla="*/ 819268 h 1243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36239" h="1243600">
                    <a:moveTo>
                      <a:pt x="0" y="819268"/>
                    </a:moveTo>
                    <a:lnTo>
                      <a:pt x="831349" y="0"/>
                    </a:lnTo>
                    <a:cubicBezTo>
                      <a:pt x="834609" y="330904"/>
                      <a:pt x="832979" y="671589"/>
                      <a:pt x="836239" y="1002493"/>
                    </a:cubicBezTo>
                    <a:lnTo>
                      <a:pt x="457268" y="1002493"/>
                    </a:lnTo>
                    <a:cubicBezTo>
                      <a:pt x="467180" y="1086219"/>
                      <a:pt x="513262" y="1093113"/>
                      <a:pt x="519478" y="1153651"/>
                    </a:cubicBezTo>
                    <a:cubicBezTo>
                      <a:pt x="519084" y="1209312"/>
                      <a:pt x="478650" y="1239118"/>
                      <a:pt x="415477" y="1243600"/>
                    </a:cubicBezTo>
                    <a:cubicBezTo>
                      <a:pt x="362415" y="1242415"/>
                      <a:pt x="309040" y="1217261"/>
                      <a:pt x="305554" y="1170516"/>
                    </a:cubicBezTo>
                    <a:cubicBezTo>
                      <a:pt x="305867" y="1113090"/>
                      <a:pt x="356318" y="1092729"/>
                      <a:pt x="362534" y="1002493"/>
                    </a:cubicBezTo>
                    <a:lnTo>
                      <a:pt x="0" y="1002493"/>
                    </a:lnTo>
                    <a:lnTo>
                      <a:pt x="0" y="819268"/>
                    </a:lnTo>
                    <a:close/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" name="Rectangle 14">
                <a:extLst>
                  <a:ext uri="{FF2B5EF4-FFF2-40B4-BE49-F238E27FC236}">
                    <a16:creationId xmlns:a16="http://schemas.microsoft.com/office/drawing/2014/main" id="{89C60C99-B595-4644-A555-91D21896B871}"/>
                  </a:ext>
                </a:extLst>
              </p:cNvPr>
              <p:cNvSpPr/>
              <p:nvPr/>
            </p:nvSpPr>
            <p:spPr>
              <a:xfrm>
                <a:off x="4987021" y="1792256"/>
                <a:ext cx="836536" cy="1233821"/>
              </a:xfrm>
              <a:custGeom>
                <a:avLst/>
                <a:gdLst>
                  <a:gd name="connsiteX0" fmla="*/ 794676 w 836239"/>
                  <a:gd name="connsiteY0" fmla="*/ 0 h 1077346"/>
                  <a:gd name="connsiteX1" fmla="*/ 836239 w 836239"/>
                  <a:gd name="connsiteY1" fmla="*/ 41563 h 1077346"/>
                  <a:gd name="connsiteX2" fmla="*/ 794676 w 836239"/>
                  <a:gd name="connsiteY2" fmla="*/ 0 h 1077346"/>
                  <a:gd name="connsiteX3" fmla="*/ 0 w 836239"/>
                  <a:gd name="connsiteY3" fmla="*/ 0 h 1077346"/>
                  <a:gd name="connsiteX4" fmla="*/ 154603 w 836239"/>
                  <a:gd name="connsiteY4" fmla="*/ 0 h 1077346"/>
                  <a:gd name="connsiteX5" fmla="*/ 819127 w 836239"/>
                  <a:gd name="connsiteY5" fmla="*/ 664524 h 1077346"/>
                  <a:gd name="connsiteX6" fmla="*/ 836239 w 836239"/>
                  <a:gd name="connsiteY6" fmla="*/ 647411 h 1077346"/>
                  <a:gd name="connsiteX7" fmla="*/ 836239 w 836239"/>
                  <a:gd name="connsiteY7" fmla="*/ 836239 h 1077346"/>
                  <a:gd name="connsiteX8" fmla="*/ 457268 w 836239"/>
                  <a:gd name="connsiteY8" fmla="*/ 836239 h 1077346"/>
                  <a:gd name="connsiteX9" fmla="*/ 519479 w 836239"/>
                  <a:gd name="connsiteY9" fmla="*/ 987397 h 1077346"/>
                  <a:gd name="connsiteX10" fmla="*/ 415477 w 836239"/>
                  <a:gd name="connsiteY10" fmla="*/ 1077346 h 1077346"/>
                  <a:gd name="connsiteX11" fmla="*/ 305554 w 836239"/>
                  <a:gd name="connsiteY11" fmla="*/ 1004262 h 1077346"/>
                  <a:gd name="connsiteX12" fmla="*/ 362534 w 836239"/>
                  <a:gd name="connsiteY12" fmla="*/ 836239 h 1077346"/>
                  <a:gd name="connsiteX13" fmla="*/ 0 w 836239"/>
                  <a:gd name="connsiteY13" fmla="*/ 836239 h 1077346"/>
                  <a:gd name="connsiteX14" fmla="*/ 0 w 836239"/>
                  <a:gd name="connsiteY14" fmla="*/ 0 h 1077346"/>
                  <a:gd name="connsiteX0" fmla="*/ 0 w 836239"/>
                  <a:gd name="connsiteY0" fmla="*/ 0 h 1077346"/>
                  <a:gd name="connsiteX1" fmla="*/ 154603 w 836239"/>
                  <a:gd name="connsiteY1" fmla="*/ 0 h 1077346"/>
                  <a:gd name="connsiteX2" fmla="*/ 819127 w 836239"/>
                  <a:gd name="connsiteY2" fmla="*/ 664524 h 1077346"/>
                  <a:gd name="connsiteX3" fmla="*/ 836239 w 836239"/>
                  <a:gd name="connsiteY3" fmla="*/ 647411 h 1077346"/>
                  <a:gd name="connsiteX4" fmla="*/ 836239 w 836239"/>
                  <a:gd name="connsiteY4" fmla="*/ 836239 h 1077346"/>
                  <a:gd name="connsiteX5" fmla="*/ 457268 w 836239"/>
                  <a:gd name="connsiteY5" fmla="*/ 836239 h 1077346"/>
                  <a:gd name="connsiteX6" fmla="*/ 519479 w 836239"/>
                  <a:gd name="connsiteY6" fmla="*/ 987397 h 1077346"/>
                  <a:gd name="connsiteX7" fmla="*/ 415477 w 836239"/>
                  <a:gd name="connsiteY7" fmla="*/ 1077346 h 1077346"/>
                  <a:gd name="connsiteX8" fmla="*/ 305554 w 836239"/>
                  <a:gd name="connsiteY8" fmla="*/ 1004262 h 1077346"/>
                  <a:gd name="connsiteX9" fmla="*/ 362534 w 836239"/>
                  <a:gd name="connsiteY9" fmla="*/ 836239 h 1077346"/>
                  <a:gd name="connsiteX10" fmla="*/ 0 w 836239"/>
                  <a:gd name="connsiteY10" fmla="*/ 836239 h 1077346"/>
                  <a:gd name="connsiteX11" fmla="*/ 0 w 836239"/>
                  <a:gd name="connsiteY11" fmla="*/ 0 h 1077346"/>
                  <a:gd name="connsiteX0" fmla="*/ 0 w 836239"/>
                  <a:gd name="connsiteY0" fmla="*/ 0 h 1077346"/>
                  <a:gd name="connsiteX1" fmla="*/ 154603 w 836239"/>
                  <a:gd name="connsiteY1" fmla="*/ 0 h 1077346"/>
                  <a:gd name="connsiteX2" fmla="*/ 819127 w 836239"/>
                  <a:gd name="connsiteY2" fmla="*/ 664524 h 1077346"/>
                  <a:gd name="connsiteX3" fmla="*/ 836239 w 836239"/>
                  <a:gd name="connsiteY3" fmla="*/ 647411 h 1077346"/>
                  <a:gd name="connsiteX4" fmla="*/ 836239 w 836239"/>
                  <a:gd name="connsiteY4" fmla="*/ 836239 h 1077346"/>
                  <a:gd name="connsiteX5" fmla="*/ 457268 w 836239"/>
                  <a:gd name="connsiteY5" fmla="*/ 836239 h 1077346"/>
                  <a:gd name="connsiteX6" fmla="*/ 519479 w 836239"/>
                  <a:gd name="connsiteY6" fmla="*/ 987397 h 1077346"/>
                  <a:gd name="connsiteX7" fmla="*/ 415477 w 836239"/>
                  <a:gd name="connsiteY7" fmla="*/ 1077346 h 1077346"/>
                  <a:gd name="connsiteX8" fmla="*/ 305554 w 836239"/>
                  <a:gd name="connsiteY8" fmla="*/ 1004262 h 1077346"/>
                  <a:gd name="connsiteX9" fmla="*/ 362534 w 836239"/>
                  <a:gd name="connsiteY9" fmla="*/ 836239 h 1077346"/>
                  <a:gd name="connsiteX10" fmla="*/ 0 w 836239"/>
                  <a:gd name="connsiteY10" fmla="*/ 836239 h 1077346"/>
                  <a:gd name="connsiteX11" fmla="*/ 0 w 836239"/>
                  <a:gd name="connsiteY11" fmla="*/ 0 h 1077346"/>
                  <a:gd name="connsiteX0" fmla="*/ 0 w 836239"/>
                  <a:gd name="connsiteY0" fmla="*/ 0 h 1077346"/>
                  <a:gd name="connsiteX1" fmla="*/ 154603 w 836239"/>
                  <a:gd name="connsiteY1" fmla="*/ 0 h 1077346"/>
                  <a:gd name="connsiteX2" fmla="*/ 819127 w 836239"/>
                  <a:gd name="connsiteY2" fmla="*/ 664524 h 1077346"/>
                  <a:gd name="connsiteX3" fmla="*/ 836239 w 836239"/>
                  <a:gd name="connsiteY3" fmla="*/ 647411 h 1077346"/>
                  <a:gd name="connsiteX4" fmla="*/ 836239 w 836239"/>
                  <a:gd name="connsiteY4" fmla="*/ 836239 h 1077346"/>
                  <a:gd name="connsiteX5" fmla="*/ 457268 w 836239"/>
                  <a:gd name="connsiteY5" fmla="*/ 836239 h 1077346"/>
                  <a:gd name="connsiteX6" fmla="*/ 519479 w 836239"/>
                  <a:gd name="connsiteY6" fmla="*/ 987397 h 1077346"/>
                  <a:gd name="connsiteX7" fmla="*/ 415477 w 836239"/>
                  <a:gd name="connsiteY7" fmla="*/ 1077346 h 1077346"/>
                  <a:gd name="connsiteX8" fmla="*/ 305554 w 836239"/>
                  <a:gd name="connsiteY8" fmla="*/ 1004262 h 1077346"/>
                  <a:gd name="connsiteX9" fmla="*/ 362534 w 836239"/>
                  <a:gd name="connsiteY9" fmla="*/ 836239 h 1077346"/>
                  <a:gd name="connsiteX10" fmla="*/ 0 w 836239"/>
                  <a:gd name="connsiteY10" fmla="*/ 836239 h 1077346"/>
                  <a:gd name="connsiteX11" fmla="*/ 0 w 836239"/>
                  <a:gd name="connsiteY11" fmla="*/ 0 h 1077346"/>
                  <a:gd name="connsiteX0" fmla="*/ 0 w 836239"/>
                  <a:gd name="connsiteY0" fmla="*/ 0 h 1077346"/>
                  <a:gd name="connsiteX1" fmla="*/ 154603 w 836239"/>
                  <a:gd name="connsiteY1" fmla="*/ 0 h 1077346"/>
                  <a:gd name="connsiteX2" fmla="*/ 819127 w 836239"/>
                  <a:gd name="connsiteY2" fmla="*/ 664524 h 1077346"/>
                  <a:gd name="connsiteX3" fmla="*/ 836239 w 836239"/>
                  <a:gd name="connsiteY3" fmla="*/ 647411 h 1077346"/>
                  <a:gd name="connsiteX4" fmla="*/ 836239 w 836239"/>
                  <a:gd name="connsiteY4" fmla="*/ 836239 h 1077346"/>
                  <a:gd name="connsiteX5" fmla="*/ 457268 w 836239"/>
                  <a:gd name="connsiteY5" fmla="*/ 836239 h 1077346"/>
                  <a:gd name="connsiteX6" fmla="*/ 519479 w 836239"/>
                  <a:gd name="connsiteY6" fmla="*/ 987397 h 1077346"/>
                  <a:gd name="connsiteX7" fmla="*/ 415477 w 836239"/>
                  <a:gd name="connsiteY7" fmla="*/ 1077346 h 1077346"/>
                  <a:gd name="connsiteX8" fmla="*/ 305554 w 836239"/>
                  <a:gd name="connsiteY8" fmla="*/ 1004262 h 1077346"/>
                  <a:gd name="connsiteX9" fmla="*/ 362534 w 836239"/>
                  <a:gd name="connsiteY9" fmla="*/ 836239 h 1077346"/>
                  <a:gd name="connsiteX10" fmla="*/ 0 w 836239"/>
                  <a:gd name="connsiteY10" fmla="*/ 836239 h 1077346"/>
                  <a:gd name="connsiteX11" fmla="*/ 0 w 836239"/>
                  <a:gd name="connsiteY11" fmla="*/ 0 h 1077346"/>
                  <a:gd name="connsiteX0" fmla="*/ 0 w 836239"/>
                  <a:gd name="connsiteY0" fmla="*/ 0 h 1077346"/>
                  <a:gd name="connsiteX1" fmla="*/ 154603 w 836239"/>
                  <a:gd name="connsiteY1" fmla="*/ 0 h 1077346"/>
                  <a:gd name="connsiteX2" fmla="*/ 819127 w 836239"/>
                  <a:gd name="connsiteY2" fmla="*/ 664524 h 1077346"/>
                  <a:gd name="connsiteX3" fmla="*/ 836239 w 836239"/>
                  <a:gd name="connsiteY3" fmla="*/ 647411 h 1077346"/>
                  <a:gd name="connsiteX4" fmla="*/ 836239 w 836239"/>
                  <a:gd name="connsiteY4" fmla="*/ 836239 h 1077346"/>
                  <a:gd name="connsiteX5" fmla="*/ 457268 w 836239"/>
                  <a:gd name="connsiteY5" fmla="*/ 836239 h 1077346"/>
                  <a:gd name="connsiteX6" fmla="*/ 519479 w 836239"/>
                  <a:gd name="connsiteY6" fmla="*/ 987397 h 1077346"/>
                  <a:gd name="connsiteX7" fmla="*/ 415477 w 836239"/>
                  <a:gd name="connsiteY7" fmla="*/ 1077346 h 1077346"/>
                  <a:gd name="connsiteX8" fmla="*/ 305554 w 836239"/>
                  <a:gd name="connsiteY8" fmla="*/ 1004262 h 1077346"/>
                  <a:gd name="connsiteX9" fmla="*/ 362534 w 836239"/>
                  <a:gd name="connsiteY9" fmla="*/ 836239 h 1077346"/>
                  <a:gd name="connsiteX10" fmla="*/ 0 w 836239"/>
                  <a:gd name="connsiteY10" fmla="*/ 836239 h 1077346"/>
                  <a:gd name="connsiteX11" fmla="*/ 0 w 836239"/>
                  <a:gd name="connsiteY11" fmla="*/ 0 h 1077346"/>
                  <a:gd name="connsiteX0" fmla="*/ 0 w 836239"/>
                  <a:gd name="connsiteY0" fmla="*/ 0 h 1077346"/>
                  <a:gd name="connsiteX1" fmla="*/ 154603 w 836239"/>
                  <a:gd name="connsiteY1" fmla="*/ 0 h 1077346"/>
                  <a:gd name="connsiteX2" fmla="*/ 819127 w 836239"/>
                  <a:gd name="connsiteY2" fmla="*/ 664524 h 1077346"/>
                  <a:gd name="connsiteX3" fmla="*/ 836239 w 836239"/>
                  <a:gd name="connsiteY3" fmla="*/ 647411 h 1077346"/>
                  <a:gd name="connsiteX4" fmla="*/ 836239 w 836239"/>
                  <a:gd name="connsiteY4" fmla="*/ 836239 h 1077346"/>
                  <a:gd name="connsiteX5" fmla="*/ 457268 w 836239"/>
                  <a:gd name="connsiteY5" fmla="*/ 836239 h 1077346"/>
                  <a:gd name="connsiteX6" fmla="*/ 519479 w 836239"/>
                  <a:gd name="connsiteY6" fmla="*/ 987397 h 1077346"/>
                  <a:gd name="connsiteX7" fmla="*/ 415477 w 836239"/>
                  <a:gd name="connsiteY7" fmla="*/ 1077346 h 1077346"/>
                  <a:gd name="connsiteX8" fmla="*/ 305554 w 836239"/>
                  <a:gd name="connsiteY8" fmla="*/ 1004262 h 1077346"/>
                  <a:gd name="connsiteX9" fmla="*/ 362534 w 836239"/>
                  <a:gd name="connsiteY9" fmla="*/ 836239 h 1077346"/>
                  <a:gd name="connsiteX10" fmla="*/ 0 w 836239"/>
                  <a:gd name="connsiteY10" fmla="*/ 836239 h 1077346"/>
                  <a:gd name="connsiteX11" fmla="*/ 0 w 836239"/>
                  <a:gd name="connsiteY11" fmla="*/ 0 h 1077346"/>
                  <a:gd name="connsiteX0" fmla="*/ 0 w 836239"/>
                  <a:gd name="connsiteY0" fmla="*/ 0 h 1077346"/>
                  <a:gd name="connsiteX1" fmla="*/ 154603 w 836239"/>
                  <a:gd name="connsiteY1" fmla="*/ 0 h 1077346"/>
                  <a:gd name="connsiteX2" fmla="*/ 836239 w 836239"/>
                  <a:gd name="connsiteY2" fmla="*/ 647411 h 1077346"/>
                  <a:gd name="connsiteX3" fmla="*/ 836239 w 836239"/>
                  <a:gd name="connsiteY3" fmla="*/ 836239 h 1077346"/>
                  <a:gd name="connsiteX4" fmla="*/ 457268 w 836239"/>
                  <a:gd name="connsiteY4" fmla="*/ 836239 h 1077346"/>
                  <a:gd name="connsiteX5" fmla="*/ 519479 w 836239"/>
                  <a:gd name="connsiteY5" fmla="*/ 987397 h 1077346"/>
                  <a:gd name="connsiteX6" fmla="*/ 415477 w 836239"/>
                  <a:gd name="connsiteY6" fmla="*/ 1077346 h 1077346"/>
                  <a:gd name="connsiteX7" fmla="*/ 305554 w 836239"/>
                  <a:gd name="connsiteY7" fmla="*/ 1004262 h 1077346"/>
                  <a:gd name="connsiteX8" fmla="*/ 362534 w 836239"/>
                  <a:gd name="connsiteY8" fmla="*/ 836239 h 1077346"/>
                  <a:gd name="connsiteX9" fmla="*/ 0 w 836239"/>
                  <a:gd name="connsiteY9" fmla="*/ 836239 h 1077346"/>
                  <a:gd name="connsiteX10" fmla="*/ 0 w 836239"/>
                  <a:gd name="connsiteY10" fmla="*/ 0 h 1077346"/>
                  <a:gd name="connsiteX0" fmla="*/ 0 w 836239"/>
                  <a:gd name="connsiteY0" fmla="*/ 0 h 1077346"/>
                  <a:gd name="connsiteX1" fmla="*/ 836239 w 836239"/>
                  <a:gd name="connsiteY1" fmla="*/ 647411 h 1077346"/>
                  <a:gd name="connsiteX2" fmla="*/ 836239 w 836239"/>
                  <a:gd name="connsiteY2" fmla="*/ 836239 h 1077346"/>
                  <a:gd name="connsiteX3" fmla="*/ 457268 w 836239"/>
                  <a:gd name="connsiteY3" fmla="*/ 836239 h 1077346"/>
                  <a:gd name="connsiteX4" fmla="*/ 519479 w 836239"/>
                  <a:gd name="connsiteY4" fmla="*/ 987397 h 1077346"/>
                  <a:gd name="connsiteX5" fmla="*/ 415477 w 836239"/>
                  <a:gd name="connsiteY5" fmla="*/ 1077346 h 1077346"/>
                  <a:gd name="connsiteX6" fmla="*/ 305554 w 836239"/>
                  <a:gd name="connsiteY6" fmla="*/ 1004262 h 1077346"/>
                  <a:gd name="connsiteX7" fmla="*/ 362534 w 836239"/>
                  <a:gd name="connsiteY7" fmla="*/ 836239 h 1077346"/>
                  <a:gd name="connsiteX8" fmla="*/ 0 w 836239"/>
                  <a:gd name="connsiteY8" fmla="*/ 836239 h 1077346"/>
                  <a:gd name="connsiteX9" fmla="*/ 0 w 836239"/>
                  <a:gd name="connsiteY9" fmla="*/ 0 h 1077346"/>
                  <a:gd name="connsiteX0" fmla="*/ 0 w 841128"/>
                  <a:gd name="connsiteY0" fmla="*/ 0 h 1233821"/>
                  <a:gd name="connsiteX1" fmla="*/ 841128 w 841128"/>
                  <a:gd name="connsiteY1" fmla="*/ 803886 h 1233821"/>
                  <a:gd name="connsiteX2" fmla="*/ 841128 w 841128"/>
                  <a:gd name="connsiteY2" fmla="*/ 992714 h 1233821"/>
                  <a:gd name="connsiteX3" fmla="*/ 462157 w 841128"/>
                  <a:gd name="connsiteY3" fmla="*/ 992714 h 1233821"/>
                  <a:gd name="connsiteX4" fmla="*/ 524368 w 841128"/>
                  <a:gd name="connsiteY4" fmla="*/ 1143872 h 1233821"/>
                  <a:gd name="connsiteX5" fmla="*/ 420366 w 841128"/>
                  <a:gd name="connsiteY5" fmla="*/ 1233821 h 1233821"/>
                  <a:gd name="connsiteX6" fmla="*/ 310443 w 841128"/>
                  <a:gd name="connsiteY6" fmla="*/ 1160737 h 1233821"/>
                  <a:gd name="connsiteX7" fmla="*/ 367423 w 841128"/>
                  <a:gd name="connsiteY7" fmla="*/ 992714 h 1233821"/>
                  <a:gd name="connsiteX8" fmla="*/ 4889 w 841128"/>
                  <a:gd name="connsiteY8" fmla="*/ 992714 h 1233821"/>
                  <a:gd name="connsiteX9" fmla="*/ 0 w 841128"/>
                  <a:gd name="connsiteY9" fmla="*/ 0 h 1233821"/>
                  <a:gd name="connsiteX0" fmla="*/ 5107 w 836456"/>
                  <a:gd name="connsiteY0" fmla="*/ 0 h 1233821"/>
                  <a:gd name="connsiteX1" fmla="*/ 836456 w 836456"/>
                  <a:gd name="connsiteY1" fmla="*/ 803886 h 1233821"/>
                  <a:gd name="connsiteX2" fmla="*/ 836456 w 836456"/>
                  <a:gd name="connsiteY2" fmla="*/ 992714 h 1233821"/>
                  <a:gd name="connsiteX3" fmla="*/ 457485 w 836456"/>
                  <a:gd name="connsiteY3" fmla="*/ 992714 h 1233821"/>
                  <a:gd name="connsiteX4" fmla="*/ 519696 w 836456"/>
                  <a:gd name="connsiteY4" fmla="*/ 1143872 h 1233821"/>
                  <a:gd name="connsiteX5" fmla="*/ 415694 w 836456"/>
                  <a:gd name="connsiteY5" fmla="*/ 1233821 h 1233821"/>
                  <a:gd name="connsiteX6" fmla="*/ 305771 w 836456"/>
                  <a:gd name="connsiteY6" fmla="*/ 1160737 h 1233821"/>
                  <a:gd name="connsiteX7" fmla="*/ 362751 w 836456"/>
                  <a:gd name="connsiteY7" fmla="*/ 992714 h 1233821"/>
                  <a:gd name="connsiteX8" fmla="*/ 217 w 836456"/>
                  <a:gd name="connsiteY8" fmla="*/ 992714 h 1233821"/>
                  <a:gd name="connsiteX9" fmla="*/ 5107 w 836456"/>
                  <a:gd name="connsiteY9" fmla="*/ 0 h 1233821"/>
                  <a:gd name="connsiteX0" fmla="*/ 0 w 841128"/>
                  <a:gd name="connsiteY0" fmla="*/ 0 h 1233821"/>
                  <a:gd name="connsiteX1" fmla="*/ 841128 w 841128"/>
                  <a:gd name="connsiteY1" fmla="*/ 803886 h 1233821"/>
                  <a:gd name="connsiteX2" fmla="*/ 841128 w 841128"/>
                  <a:gd name="connsiteY2" fmla="*/ 992714 h 1233821"/>
                  <a:gd name="connsiteX3" fmla="*/ 462157 w 841128"/>
                  <a:gd name="connsiteY3" fmla="*/ 992714 h 1233821"/>
                  <a:gd name="connsiteX4" fmla="*/ 524368 w 841128"/>
                  <a:gd name="connsiteY4" fmla="*/ 1143872 h 1233821"/>
                  <a:gd name="connsiteX5" fmla="*/ 420366 w 841128"/>
                  <a:gd name="connsiteY5" fmla="*/ 1233821 h 1233821"/>
                  <a:gd name="connsiteX6" fmla="*/ 310443 w 841128"/>
                  <a:gd name="connsiteY6" fmla="*/ 1160737 h 1233821"/>
                  <a:gd name="connsiteX7" fmla="*/ 367423 w 841128"/>
                  <a:gd name="connsiteY7" fmla="*/ 992714 h 1233821"/>
                  <a:gd name="connsiteX8" fmla="*/ 4889 w 841128"/>
                  <a:gd name="connsiteY8" fmla="*/ 992714 h 1233821"/>
                  <a:gd name="connsiteX9" fmla="*/ 0 w 841128"/>
                  <a:gd name="connsiteY9" fmla="*/ 0 h 1233821"/>
                  <a:gd name="connsiteX0" fmla="*/ 2742 w 836536"/>
                  <a:gd name="connsiteY0" fmla="*/ 0 h 1233821"/>
                  <a:gd name="connsiteX1" fmla="*/ 836536 w 836536"/>
                  <a:gd name="connsiteY1" fmla="*/ 803886 h 1233821"/>
                  <a:gd name="connsiteX2" fmla="*/ 836536 w 836536"/>
                  <a:gd name="connsiteY2" fmla="*/ 992714 h 1233821"/>
                  <a:gd name="connsiteX3" fmla="*/ 457565 w 836536"/>
                  <a:gd name="connsiteY3" fmla="*/ 992714 h 1233821"/>
                  <a:gd name="connsiteX4" fmla="*/ 519776 w 836536"/>
                  <a:gd name="connsiteY4" fmla="*/ 1143872 h 1233821"/>
                  <a:gd name="connsiteX5" fmla="*/ 415774 w 836536"/>
                  <a:gd name="connsiteY5" fmla="*/ 1233821 h 1233821"/>
                  <a:gd name="connsiteX6" fmla="*/ 305851 w 836536"/>
                  <a:gd name="connsiteY6" fmla="*/ 1160737 h 1233821"/>
                  <a:gd name="connsiteX7" fmla="*/ 362831 w 836536"/>
                  <a:gd name="connsiteY7" fmla="*/ 992714 h 1233821"/>
                  <a:gd name="connsiteX8" fmla="*/ 297 w 836536"/>
                  <a:gd name="connsiteY8" fmla="*/ 992714 h 1233821"/>
                  <a:gd name="connsiteX9" fmla="*/ 2742 w 836536"/>
                  <a:gd name="connsiteY9" fmla="*/ 0 h 1233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36536" h="1233821">
                    <a:moveTo>
                      <a:pt x="2742" y="0"/>
                    </a:moveTo>
                    <a:lnTo>
                      <a:pt x="836536" y="803886"/>
                    </a:lnTo>
                    <a:lnTo>
                      <a:pt x="836536" y="992714"/>
                    </a:lnTo>
                    <a:lnTo>
                      <a:pt x="457565" y="992714"/>
                    </a:lnTo>
                    <a:cubicBezTo>
                      <a:pt x="467477" y="1076440"/>
                      <a:pt x="513559" y="1083334"/>
                      <a:pt x="519776" y="1143872"/>
                    </a:cubicBezTo>
                    <a:cubicBezTo>
                      <a:pt x="519381" y="1199533"/>
                      <a:pt x="478947" y="1229339"/>
                      <a:pt x="415774" y="1233821"/>
                    </a:cubicBezTo>
                    <a:cubicBezTo>
                      <a:pt x="362712" y="1232636"/>
                      <a:pt x="309337" y="1207482"/>
                      <a:pt x="305851" y="1160737"/>
                    </a:cubicBezTo>
                    <a:cubicBezTo>
                      <a:pt x="306164" y="1103311"/>
                      <a:pt x="356615" y="1082950"/>
                      <a:pt x="362831" y="992714"/>
                    </a:cubicBezTo>
                    <a:lnTo>
                      <a:pt x="297" y="992714"/>
                    </a:lnTo>
                    <a:cubicBezTo>
                      <a:pt x="-1333" y="661809"/>
                      <a:pt x="4372" y="330905"/>
                      <a:pt x="27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B6E4DE5F-66C4-450C-BA8D-D316F3CD01BE}"/>
                  </a:ext>
                </a:extLst>
              </p:cNvPr>
              <p:cNvSpPr/>
              <p:nvPr/>
            </p:nvSpPr>
            <p:spPr>
              <a:xfrm>
                <a:off x="3914673" y="3612023"/>
                <a:ext cx="1317823" cy="836239"/>
              </a:xfrm>
              <a:custGeom>
                <a:avLst/>
                <a:gdLst/>
                <a:ahLst/>
                <a:cxnLst/>
                <a:rect l="l" t="t" r="r" b="b"/>
                <a:pathLst>
                  <a:path w="1985624" h="1260000">
                    <a:moveTo>
                      <a:pt x="356204" y="0"/>
                    </a:moveTo>
                    <a:lnTo>
                      <a:pt x="1616204" y="0"/>
                    </a:lnTo>
                    <a:lnTo>
                      <a:pt x="1616204" y="563159"/>
                    </a:lnTo>
                    <a:cubicBezTo>
                      <a:pt x="1748180" y="549871"/>
                      <a:pt x="1757420" y="478353"/>
                      <a:pt x="1850093" y="468836"/>
                    </a:cubicBezTo>
                    <a:cubicBezTo>
                      <a:pt x="1933961" y="469431"/>
                      <a:pt x="1978871" y="530355"/>
                      <a:pt x="1985624" y="625540"/>
                    </a:cubicBezTo>
                    <a:cubicBezTo>
                      <a:pt x="1983838" y="705492"/>
                      <a:pt x="1945938" y="785914"/>
                      <a:pt x="1875505" y="791166"/>
                    </a:cubicBezTo>
                    <a:cubicBezTo>
                      <a:pt x="1787691" y="790687"/>
                      <a:pt x="1757397" y="712397"/>
                      <a:pt x="1616204" y="704999"/>
                    </a:cubicBezTo>
                    <a:lnTo>
                      <a:pt x="1616204" y="1260000"/>
                    </a:lnTo>
                    <a:lnTo>
                      <a:pt x="356204" y="1260000"/>
                    </a:lnTo>
                    <a:lnTo>
                      <a:pt x="356204" y="698108"/>
                    </a:lnTo>
                    <a:cubicBezTo>
                      <a:pt x="236709" y="714981"/>
                      <a:pt x="225014" y="781976"/>
                      <a:pt x="135531" y="791165"/>
                    </a:cubicBezTo>
                    <a:cubicBezTo>
                      <a:pt x="51663" y="790570"/>
                      <a:pt x="6753" y="729647"/>
                      <a:pt x="0" y="634461"/>
                    </a:cubicBezTo>
                    <a:cubicBezTo>
                      <a:pt x="1786" y="554510"/>
                      <a:pt x="39686" y="474088"/>
                      <a:pt x="110119" y="468835"/>
                    </a:cubicBezTo>
                    <a:cubicBezTo>
                      <a:pt x="195122" y="469298"/>
                      <a:pt x="226228" y="542672"/>
                      <a:pt x="356204" y="55432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Rectangle 16">
                <a:extLst>
                  <a:ext uri="{FF2B5EF4-FFF2-40B4-BE49-F238E27FC236}">
                    <a16:creationId xmlns:a16="http://schemas.microsoft.com/office/drawing/2014/main" id="{BB45DD9B-E4BA-427F-B944-35B5F6E155C0}"/>
                  </a:ext>
                </a:extLst>
              </p:cNvPr>
              <p:cNvSpPr/>
              <p:nvPr/>
            </p:nvSpPr>
            <p:spPr>
              <a:xfrm rot="5400000">
                <a:off x="3924521" y="2544519"/>
                <a:ext cx="1298127" cy="1317823"/>
              </a:xfrm>
              <a:custGeom>
                <a:avLst/>
                <a:gdLst/>
                <a:ahLst/>
                <a:cxnLst/>
                <a:rect l="l" t="t" r="r" b="b"/>
                <a:pathLst>
                  <a:path w="1955947" h="1985624">
                    <a:moveTo>
                      <a:pt x="0" y="1003881"/>
                    </a:moveTo>
                    <a:cubicBezTo>
                      <a:pt x="1786" y="923929"/>
                      <a:pt x="39686" y="843507"/>
                      <a:pt x="110119" y="838255"/>
                    </a:cubicBezTo>
                    <a:cubicBezTo>
                      <a:pt x="192631" y="838705"/>
                      <a:pt x="224359" y="907854"/>
                      <a:pt x="344973" y="923174"/>
                    </a:cubicBezTo>
                    <a:lnTo>
                      <a:pt x="344973" y="369420"/>
                    </a:lnTo>
                    <a:lnTo>
                      <a:pt x="908132" y="369420"/>
                    </a:lnTo>
                    <a:cubicBezTo>
                      <a:pt x="894844" y="237444"/>
                      <a:pt x="823326" y="228204"/>
                      <a:pt x="813809" y="135531"/>
                    </a:cubicBezTo>
                    <a:cubicBezTo>
                      <a:pt x="814404" y="51663"/>
                      <a:pt x="875327" y="6753"/>
                      <a:pt x="970513" y="0"/>
                    </a:cubicBezTo>
                    <a:cubicBezTo>
                      <a:pt x="1050464" y="1786"/>
                      <a:pt x="1130887" y="39686"/>
                      <a:pt x="1136139" y="110119"/>
                    </a:cubicBezTo>
                    <a:cubicBezTo>
                      <a:pt x="1135661" y="197933"/>
                      <a:pt x="1057369" y="228227"/>
                      <a:pt x="1049972" y="369420"/>
                    </a:cubicBezTo>
                    <a:lnTo>
                      <a:pt x="1604973" y="369420"/>
                    </a:lnTo>
                    <a:lnTo>
                      <a:pt x="1604973" y="930811"/>
                    </a:lnTo>
                    <a:cubicBezTo>
                      <a:pt x="1719598" y="912484"/>
                      <a:pt x="1732247" y="847309"/>
                      <a:pt x="1820416" y="838255"/>
                    </a:cubicBezTo>
                    <a:cubicBezTo>
                      <a:pt x="1904284" y="838850"/>
                      <a:pt x="1949194" y="899773"/>
                      <a:pt x="1955947" y="994959"/>
                    </a:cubicBezTo>
                    <a:cubicBezTo>
                      <a:pt x="1954161" y="1074910"/>
                      <a:pt x="1916261" y="1155332"/>
                      <a:pt x="1845828" y="1160585"/>
                    </a:cubicBezTo>
                    <a:cubicBezTo>
                      <a:pt x="1761973" y="1160128"/>
                      <a:pt x="1730569" y="1088717"/>
                      <a:pt x="1604973" y="1075359"/>
                    </a:cubicBezTo>
                    <a:lnTo>
                      <a:pt x="1604973" y="1629420"/>
                    </a:lnTo>
                    <a:lnTo>
                      <a:pt x="1043081" y="1629420"/>
                    </a:lnTo>
                    <a:cubicBezTo>
                      <a:pt x="1059954" y="1748915"/>
                      <a:pt x="1126948" y="1760610"/>
                      <a:pt x="1136138" y="1850093"/>
                    </a:cubicBezTo>
                    <a:cubicBezTo>
                      <a:pt x="1135543" y="1933961"/>
                      <a:pt x="1074620" y="1978871"/>
                      <a:pt x="979434" y="1985624"/>
                    </a:cubicBezTo>
                    <a:cubicBezTo>
                      <a:pt x="899483" y="1983838"/>
                      <a:pt x="819061" y="1945938"/>
                      <a:pt x="813808" y="1875505"/>
                    </a:cubicBezTo>
                    <a:cubicBezTo>
                      <a:pt x="814271" y="1790502"/>
                      <a:pt x="887645" y="1759396"/>
                      <a:pt x="899301" y="1629420"/>
                    </a:cubicBezTo>
                    <a:lnTo>
                      <a:pt x="344973" y="1629420"/>
                    </a:lnTo>
                    <a:lnTo>
                      <a:pt x="344973" y="1069040"/>
                    </a:lnTo>
                    <a:cubicBezTo>
                      <a:pt x="235877" y="1088650"/>
                      <a:pt x="222136" y="1151691"/>
                      <a:pt x="135531" y="1160585"/>
                    </a:cubicBezTo>
                    <a:cubicBezTo>
                      <a:pt x="51663" y="1159990"/>
                      <a:pt x="6753" y="1099066"/>
                      <a:pt x="0" y="100388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" name="Rectangle 14">
                <a:extLst>
                  <a:ext uri="{FF2B5EF4-FFF2-40B4-BE49-F238E27FC236}">
                    <a16:creationId xmlns:a16="http://schemas.microsoft.com/office/drawing/2014/main" id="{4CB6463D-C2BA-4C7B-B0F6-61F5EB7B1D23}"/>
                  </a:ext>
                </a:extLst>
              </p:cNvPr>
              <p:cNvSpPr/>
              <p:nvPr/>
            </p:nvSpPr>
            <p:spPr>
              <a:xfrm flipH="1">
                <a:off x="3318110" y="1793484"/>
                <a:ext cx="836536" cy="1233821"/>
              </a:xfrm>
              <a:custGeom>
                <a:avLst/>
                <a:gdLst>
                  <a:gd name="connsiteX0" fmla="*/ 794676 w 836239"/>
                  <a:gd name="connsiteY0" fmla="*/ 0 h 1077346"/>
                  <a:gd name="connsiteX1" fmla="*/ 836239 w 836239"/>
                  <a:gd name="connsiteY1" fmla="*/ 41563 h 1077346"/>
                  <a:gd name="connsiteX2" fmla="*/ 794676 w 836239"/>
                  <a:gd name="connsiteY2" fmla="*/ 0 h 1077346"/>
                  <a:gd name="connsiteX3" fmla="*/ 0 w 836239"/>
                  <a:gd name="connsiteY3" fmla="*/ 0 h 1077346"/>
                  <a:gd name="connsiteX4" fmla="*/ 154603 w 836239"/>
                  <a:gd name="connsiteY4" fmla="*/ 0 h 1077346"/>
                  <a:gd name="connsiteX5" fmla="*/ 819127 w 836239"/>
                  <a:gd name="connsiteY5" fmla="*/ 664524 h 1077346"/>
                  <a:gd name="connsiteX6" fmla="*/ 836239 w 836239"/>
                  <a:gd name="connsiteY6" fmla="*/ 647411 h 1077346"/>
                  <a:gd name="connsiteX7" fmla="*/ 836239 w 836239"/>
                  <a:gd name="connsiteY7" fmla="*/ 836239 h 1077346"/>
                  <a:gd name="connsiteX8" fmla="*/ 457268 w 836239"/>
                  <a:gd name="connsiteY8" fmla="*/ 836239 h 1077346"/>
                  <a:gd name="connsiteX9" fmla="*/ 519479 w 836239"/>
                  <a:gd name="connsiteY9" fmla="*/ 987397 h 1077346"/>
                  <a:gd name="connsiteX10" fmla="*/ 415477 w 836239"/>
                  <a:gd name="connsiteY10" fmla="*/ 1077346 h 1077346"/>
                  <a:gd name="connsiteX11" fmla="*/ 305554 w 836239"/>
                  <a:gd name="connsiteY11" fmla="*/ 1004262 h 1077346"/>
                  <a:gd name="connsiteX12" fmla="*/ 362534 w 836239"/>
                  <a:gd name="connsiteY12" fmla="*/ 836239 h 1077346"/>
                  <a:gd name="connsiteX13" fmla="*/ 0 w 836239"/>
                  <a:gd name="connsiteY13" fmla="*/ 836239 h 1077346"/>
                  <a:gd name="connsiteX14" fmla="*/ 0 w 836239"/>
                  <a:gd name="connsiteY14" fmla="*/ 0 h 1077346"/>
                  <a:gd name="connsiteX0" fmla="*/ 0 w 836239"/>
                  <a:gd name="connsiteY0" fmla="*/ 0 h 1077346"/>
                  <a:gd name="connsiteX1" fmla="*/ 154603 w 836239"/>
                  <a:gd name="connsiteY1" fmla="*/ 0 h 1077346"/>
                  <a:gd name="connsiteX2" fmla="*/ 819127 w 836239"/>
                  <a:gd name="connsiteY2" fmla="*/ 664524 h 1077346"/>
                  <a:gd name="connsiteX3" fmla="*/ 836239 w 836239"/>
                  <a:gd name="connsiteY3" fmla="*/ 647411 h 1077346"/>
                  <a:gd name="connsiteX4" fmla="*/ 836239 w 836239"/>
                  <a:gd name="connsiteY4" fmla="*/ 836239 h 1077346"/>
                  <a:gd name="connsiteX5" fmla="*/ 457268 w 836239"/>
                  <a:gd name="connsiteY5" fmla="*/ 836239 h 1077346"/>
                  <a:gd name="connsiteX6" fmla="*/ 519479 w 836239"/>
                  <a:gd name="connsiteY6" fmla="*/ 987397 h 1077346"/>
                  <a:gd name="connsiteX7" fmla="*/ 415477 w 836239"/>
                  <a:gd name="connsiteY7" fmla="*/ 1077346 h 1077346"/>
                  <a:gd name="connsiteX8" fmla="*/ 305554 w 836239"/>
                  <a:gd name="connsiteY8" fmla="*/ 1004262 h 1077346"/>
                  <a:gd name="connsiteX9" fmla="*/ 362534 w 836239"/>
                  <a:gd name="connsiteY9" fmla="*/ 836239 h 1077346"/>
                  <a:gd name="connsiteX10" fmla="*/ 0 w 836239"/>
                  <a:gd name="connsiteY10" fmla="*/ 836239 h 1077346"/>
                  <a:gd name="connsiteX11" fmla="*/ 0 w 836239"/>
                  <a:gd name="connsiteY11" fmla="*/ 0 h 1077346"/>
                  <a:gd name="connsiteX0" fmla="*/ 0 w 836239"/>
                  <a:gd name="connsiteY0" fmla="*/ 0 h 1077346"/>
                  <a:gd name="connsiteX1" fmla="*/ 154603 w 836239"/>
                  <a:gd name="connsiteY1" fmla="*/ 0 h 1077346"/>
                  <a:gd name="connsiteX2" fmla="*/ 819127 w 836239"/>
                  <a:gd name="connsiteY2" fmla="*/ 664524 h 1077346"/>
                  <a:gd name="connsiteX3" fmla="*/ 836239 w 836239"/>
                  <a:gd name="connsiteY3" fmla="*/ 647411 h 1077346"/>
                  <a:gd name="connsiteX4" fmla="*/ 836239 w 836239"/>
                  <a:gd name="connsiteY4" fmla="*/ 836239 h 1077346"/>
                  <a:gd name="connsiteX5" fmla="*/ 457268 w 836239"/>
                  <a:gd name="connsiteY5" fmla="*/ 836239 h 1077346"/>
                  <a:gd name="connsiteX6" fmla="*/ 519479 w 836239"/>
                  <a:gd name="connsiteY6" fmla="*/ 987397 h 1077346"/>
                  <a:gd name="connsiteX7" fmla="*/ 415477 w 836239"/>
                  <a:gd name="connsiteY7" fmla="*/ 1077346 h 1077346"/>
                  <a:gd name="connsiteX8" fmla="*/ 305554 w 836239"/>
                  <a:gd name="connsiteY8" fmla="*/ 1004262 h 1077346"/>
                  <a:gd name="connsiteX9" fmla="*/ 362534 w 836239"/>
                  <a:gd name="connsiteY9" fmla="*/ 836239 h 1077346"/>
                  <a:gd name="connsiteX10" fmla="*/ 0 w 836239"/>
                  <a:gd name="connsiteY10" fmla="*/ 836239 h 1077346"/>
                  <a:gd name="connsiteX11" fmla="*/ 0 w 836239"/>
                  <a:gd name="connsiteY11" fmla="*/ 0 h 1077346"/>
                  <a:gd name="connsiteX0" fmla="*/ 0 w 836239"/>
                  <a:gd name="connsiteY0" fmla="*/ 0 h 1077346"/>
                  <a:gd name="connsiteX1" fmla="*/ 154603 w 836239"/>
                  <a:gd name="connsiteY1" fmla="*/ 0 h 1077346"/>
                  <a:gd name="connsiteX2" fmla="*/ 819127 w 836239"/>
                  <a:gd name="connsiteY2" fmla="*/ 664524 h 1077346"/>
                  <a:gd name="connsiteX3" fmla="*/ 836239 w 836239"/>
                  <a:gd name="connsiteY3" fmla="*/ 647411 h 1077346"/>
                  <a:gd name="connsiteX4" fmla="*/ 836239 w 836239"/>
                  <a:gd name="connsiteY4" fmla="*/ 836239 h 1077346"/>
                  <a:gd name="connsiteX5" fmla="*/ 457268 w 836239"/>
                  <a:gd name="connsiteY5" fmla="*/ 836239 h 1077346"/>
                  <a:gd name="connsiteX6" fmla="*/ 519479 w 836239"/>
                  <a:gd name="connsiteY6" fmla="*/ 987397 h 1077346"/>
                  <a:gd name="connsiteX7" fmla="*/ 415477 w 836239"/>
                  <a:gd name="connsiteY7" fmla="*/ 1077346 h 1077346"/>
                  <a:gd name="connsiteX8" fmla="*/ 305554 w 836239"/>
                  <a:gd name="connsiteY8" fmla="*/ 1004262 h 1077346"/>
                  <a:gd name="connsiteX9" fmla="*/ 362534 w 836239"/>
                  <a:gd name="connsiteY9" fmla="*/ 836239 h 1077346"/>
                  <a:gd name="connsiteX10" fmla="*/ 0 w 836239"/>
                  <a:gd name="connsiteY10" fmla="*/ 836239 h 1077346"/>
                  <a:gd name="connsiteX11" fmla="*/ 0 w 836239"/>
                  <a:gd name="connsiteY11" fmla="*/ 0 h 1077346"/>
                  <a:gd name="connsiteX0" fmla="*/ 0 w 836239"/>
                  <a:gd name="connsiteY0" fmla="*/ 0 h 1077346"/>
                  <a:gd name="connsiteX1" fmla="*/ 154603 w 836239"/>
                  <a:gd name="connsiteY1" fmla="*/ 0 h 1077346"/>
                  <a:gd name="connsiteX2" fmla="*/ 819127 w 836239"/>
                  <a:gd name="connsiteY2" fmla="*/ 664524 h 1077346"/>
                  <a:gd name="connsiteX3" fmla="*/ 836239 w 836239"/>
                  <a:gd name="connsiteY3" fmla="*/ 647411 h 1077346"/>
                  <a:gd name="connsiteX4" fmla="*/ 836239 w 836239"/>
                  <a:gd name="connsiteY4" fmla="*/ 836239 h 1077346"/>
                  <a:gd name="connsiteX5" fmla="*/ 457268 w 836239"/>
                  <a:gd name="connsiteY5" fmla="*/ 836239 h 1077346"/>
                  <a:gd name="connsiteX6" fmla="*/ 519479 w 836239"/>
                  <a:gd name="connsiteY6" fmla="*/ 987397 h 1077346"/>
                  <a:gd name="connsiteX7" fmla="*/ 415477 w 836239"/>
                  <a:gd name="connsiteY7" fmla="*/ 1077346 h 1077346"/>
                  <a:gd name="connsiteX8" fmla="*/ 305554 w 836239"/>
                  <a:gd name="connsiteY8" fmla="*/ 1004262 h 1077346"/>
                  <a:gd name="connsiteX9" fmla="*/ 362534 w 836239"/>
                  <a:gd name="connsiteY9" fmla="*/ 836239 h 1077346"/>
                  <a:gd name="connsiteX10" fmla="*/ 0 w 836239"/>
                  <a:gd name="connsiteY10" fmla="*/ 836239 h 1077346"/>
                  <a:gd name="connsiteX11" fmla="*/ 0 w 836239"/>
                  <a:gd name="connsiteY11" fmla="*/ 0 h 1077346"/>
                  <a:gd name="connsiteX0" fmla="*/ 0 w 836239"/>
                  <a:gd name="connsiteY0" fmla="*/ 0 h 1077346"/>
                  <a:gd name="connsiteX1" fmla="*/ 154603 w 836239"/>
                  <a:gd name="connsiteY1" fmla="*/ 0 h 1077346"/>
                  <a:gd name="connsiteX2" fmla="*/ 819127 w 836239"/>
                  <a:gd name="connsiteY2" fmla="*/ 664524 h 1077346"/>
                  <a:gd name="connsiteX3" fmla="*/ 836239 w 836239"/>
                  <a:gd name="connsiteY3" fmla="*/ 647411 h 1077346"/>
                  <a:gd name="connsiteX4" fmla="*/ 836239 w 836239"/>
                  <a:gd name="connsiteY4" fmla="*/ 836239 h 1077346"/>
                  <a:gd name="connsiteX5" fmla="*/ 457268 w 836239"/>
                  <a:gd name="connsiteY5" fmla="*/ 836239 h 1077346"/>
                  <a:gd name="connsiteX6" fmla="*/ 519479 w 836239"/>
                  <a:gd name="connsiteY6" fmla="*/ 987397 h 1077346"/>
                  <a:gd name="connsiteX7" fmla="*/ 415477 w 836239"/>
                  <a:gd name="connsiteY7" fmla="*/ 1077346 h 1077346"/>
                  <a:gd name="connsiteX8" fmla="*/ 305554 w 836239"/>
                  <a:gd name="connsiteY8" fmla="*/ 1004262 h 1077346"/>
                  <a:gd name="connsiteX9" fmla="*/ 362534 w 836239"/>
                  <a:gd name="connsiteY9" fmla="*/ 836239 h 1077346"/>
                  <a:gd name="connsiteX10" fmla="*/ 0 w 836239"/>
                  <a:gd name="connsiteY10" fmla="*/ 836239 h 1077346"/>
                  <a:gd name="connsiteX11" fmla="*/ 0 w 836239"/>
                  <a:gd name="connsiteY11" fmla="*/ 0 h 1077346"/>
                  <a:gd name="connsiteX0" fmla="*/ 0 w 836239"/>
                  <a:gd name="connsiteY0" fmla="*/ 0 h 1077346"/>
                  <a:gd name="connsiteX1" fmla="*/ 154603 w 836239"/>
                  <a:gd name="connsiteY1" fmla="*/ 0 h 1077346"/>
                  <a:gd name="connsiteX2" fmla="*/ 819127 w 836239"/>
                  <a:gd name="connsiteY2" fmla="*/ 664524 h 1077346"/>
                  <a:gd name="connsiteX3" fmla="*/ 836239 w 836239"/>
                  <a:gd name="connsiteY3" fmla="*/ 647411 h 1077346"/>
                  <a:gd name="connsiteX4" fmla="*/ 836239 w 836239"/>
                  <a:gd name="connsiteY4" fmla="*/ 836239 h 1077346"/>
                  <a:gd name="connsiteX5" fmla="*/ 457268 w 836239"/>
                  <a:gd name="connsiteY5" fmla="*/ 836239 h 1077346"/>
                  <a:gd name="connsiteX6" fmla="*/ 519479 w 836239"/>
                  <a:gd name="connsiteY6" fmla="*/ 987397 h 1077346"/>
                  <a:gd name="connsiteX7" fmla="*/ 415477 w 836239"/>
                  <a:gd name="connsiteY7" fmla="*/ 1077346 h 1077346"/>
                  <a:gd name="connsiteX8" fmla="*/ 305554 w 836239"/>
                  <a:gd name="connsiteY8" fmla="*/ 1004262 h 1077346"/>
                  <a:gd name="connsiteX9" fmla="*/ 362534 w 836239"/>
                  <a:gd name="connsiteY9" fmla="*/ 836239 h 1077346"/>
                  <a:gd name="connsiteX10" fmla="*/ 0 w 836239"/>
                  <a:gd name="connsiteY10" fmla="*/ 836239 h 1077346"/>
                  <a:gd name="connsiteX11" fmla="*/ 0 w 836239"/>
                  <a:gd name="connsiteY11" fmla="*/ 0 h 1077346"/>
                  <a:gd name="connsiteX0" fmla="*/ 0 w 836239"/>
                  <a:gd name="connsiteY0" fmla="*/ 0 h 1077346"/>
                  <a:gd name="connsiteX1" fmla="*/ 154603 w 836239"/>
                  <a:gd name="connsiteY1" fmla="*/ 0 h 1077346"/>
                  <a:gd name="connsiteX2" fmla="*/ 836239 w 836239"/>
                  <a:gd name="connsiteY2" fmla="*/ 647411 h 1077346"/>
                  <a:gd name="connsiteX3" fmla="*/ 836239 w 836239"/>
                  <a:gd name="connsiteY3" fmla="*/ 836239 h 1077346"/>
                  <a:gd name="connsiteX4" fmla="*/ 457268 w 836239"/>
                  <a:gd name="connsiteY4" fmla="*/ 836239 h 1077346"/>
                  <a:gd name="connsiteX5" fmla="*/ 519479 w 836239"/>
                  <a:gd name="connsiteY5" fmla="*/ 987397 h 1077346"/>
                  <a:gd name="connsiteX6" fmla="*/ 415477 w 836239"/>
                  <a:gd name="connsiteY6" fmla="*/ 1077346 h 1077346"/>
                  <a:gd name="connsiteX7" fmla="*/ 305554 w 836239"/>
                  <a:gd name="connsiteY7" fmla="*/ 1004262 h 1077346"/>
                  <a:gd name="connsiteX8" fmla="*/ 362534 w 836239"/>
                  <a:gd name="connsiteY8" fmla="*/ 836239 h 1077346"/>
                  <a:gd name="connsiteX9" fmla="*/ 0 w 836239"/>
                  <a:gd name="connsiteY9" fmla="*/ 836239 h 1077346"/>
                  <a:gd name="connsiteX10" fmla="*/ 0 w 836239"/>
                  <a:gd name="connsiteY10" fmla="*/ 0 h 1077346"/>
                  <a:gd name="connsiteX0" fmla="*/ 0 w 836239"/>
                  <a:gd name="connsiteY0" fmla="*/ 0 h 1077346"/>
                  <a:gd name="connsiteX1" fmla="*/ 836239 w 836239"/>
                  <a:gd name="connsiteY1" fmla="*/ 647411 h 1077346"/>
                  <a:gd name="connsiteX2" fmla="*/ 836239 w 836239"/>
                  <a:gd name="connsiteY2" fmla="*/ 836239 h 1077346"/>
                  <a:gd name="connsiteX3" fmla="*/ 457268 w 836239"/>
                  <a:gd name="connsiteY3" fmla="*/ 836239 h 1077346"/>
                  <a:gd name="connsiteX4" fmla="*/ 519479 w 836239"/>
                  <a:gd name="connsiteY4" fmla="*/ 987397 h 1077346"/>
                  <a:gd name="connsiteX5" fmla="*/ 415477 w 836239"/>
                  <a:gd name="connsiteY5" fmla="*/ 1077346 h 1077346"/>
                  <a:gd name="connsiteX6" fmla="*/ 305554 w 836239"/>
                  <a:gd name="connsiteY6" fmla="*/ 1004262 h 1077346"/>
                  <a:gd name="connsiteX7" fmla="*/ 362534 w 836239"/>
                  <a:gd name="connsiteY7" fmla="*/ 836239 h 1077346"/>
                  <a:gd name="connsiteX8" fmla="*/ 0 w 836239"/>
                  <a:gd name="connsiteY8" fmla="*/ 836239 h 1077346"/>
                  <a:gd name="connsiteX9" fmla="*/ 0 w 836239"/>
                  <a:gd name="connsiteY9" fmla="*/ 0 h 1077346"/>
                  <a:gd name="connsiteX0" fmla="*/ 0 w 841128"/>
                  <a:gd name="connsiteY0" fmla="*/ 0 h 1233821"/>
                  <a:gd name="connsiteX1" fmla="*/ 841128 w 841128"/>
                  <a:gd name="connsiteY1" fmla="*/ 803886 h 1233821"/>
                  <a:gd name="connsiteX2" fmla="*/ 841128 w 841128"/>
                  <a:gd name="connsiteY2" fmla="*/ 992714 h 1233821"/>
                  <a:gd name="connsiteX3" fmla="*/ 462157 w 841128"/>
                  <a:gd name="connsiteY3" fmla="*/ 992714 h 1233821"/>
                  <a:gd name="connsiteX4" fmla="*/ 524368 w 841128"/>
                  <a:gd name="connsiteY4" fmla="*/ 1143872 h 1233821"/>
                  <a:gd name="connsiteX5" fmla="*/ 420366 w 841128"/>
                  <a:gd name="connsiteY5" fmla="*/ 1233821 h 1233821"/>
                  <a:gd name="connsiteX6" fmla="*/ 310443 w 841128"/>
                  <a:gd name="connsiteY6" fmla="*/ 1160737 h 1233821"/>
                  <a:gd name="connsiteX7" fmla="*/ 367423 w 841128"/>
                  <a:gd name="connsiteY7" fmla="*/ 992714 h 1233821"/>
                  <a:gd name="connsiteX8" fmla="*/ 4889 w 841128"/>
                  <a:gd name="connsiteY8" fmla="*/ 992714 h 1233821"/>
                  <a:gd name="connsiteX9" fmla="*/ 0 w 841128"/>
                  <a:gd name="connsiteY9" fmla="*/ 0 h 1233821"/>
                  <a:gd name="connsiteX0" fmla="*/ 5107 w 836456"/>
                  <a:gd name="connsiteY0" fmla="*/ 0 h 1233821"/>
                  <a:gd name="connsiteX1" fmla="*/ 836456 w 836456"/>
                  <a:gd name="connsiteY1" fmla="*/ 803886 h 1233821"/>
                  <a:gd name="connsiteX2" fmla="*/ 836456 w 836456"/>
                  <a:gd name="connsiteY2" fmla="*/ 992714 h 1233821"/>
                  <a:gd name="connsiteX3" fmla="*/ 457485 w 836456"/>
                  <a:gd name="connsiteY3" fmla="*/ 992714 h 1233821"/>
                  <a:gd name="connsiteX4" fmla="*/ 519696 w 836456"/>
                  <a:gd name="connsiteY4" fmla="*/ 1143872 h 1233821"/>
                  <a:gd name="connsiteX5" fmla="*/ 415694 w 836456"/>
                  <a:gd name="connsiteY5" fmla="*/ 1233821 h 1233821"/>
                  <a:gd name="connsiteX6" fmla="*/ 305771 w 836456"/>
                  <a:gd name="connsiteY6" fmla="*/ 1160737 h 1233821"/>
                  <a:gd name="connsiteX7" fmla="*/ 362751 w 836456"/>
                  <a:gd name="connsiteY7" fmla="*/ 992714 h 1233821"/>
                  <a:gd name="connsiteX8" fmla="*/ 217 w 836456"/>
                  <a:gd name="connsiteY8" fmla="*/ 992714 h 1233821"/>
                  <a:gd name="connsiteX9" fmla="*/ 5107 w 836456"/>
                  <a:gd name="connsiteY9" fmla="*/ 0 h 1233821"/>
                  <a:gd name="connsiteX0" fmla="*/ 0 w 841128"/>
                  <a:gd name="connsiteY0" fmla="*/ 0 h 1233821"/>
                  <a:gd name="connsiteX1" fmla="*/ 841128 w 841128"/>
                  <a:gd name="connsiteY1" fmla="*/ 803886 h 1233821"/>
                  <a:gd name="connsiteX2" fmla="*/ 841128 w 841128"/>
                  <a:gd name="connsiteY2" fmla="*/ 992714 h 1233821"/>
                  <a:gd name="connsiteX3" fmla="*/ 462157 w 841128"/>
                  <a:gd name="connsiteY3" fmla="*/ 992714 h 1233821"/>
                  <a:gd name="connsiteX4" fmla="*/ 524368 w 841128"/>
                  <a:gd name="connsiteY4" fmla="*/ 1143872 h 1233821"/>
                  <a:gd name="connsiteX5" fmla="*/ 420366 w 841128"/>
                  <a:gd name="connsiteY5" fmla="*/ 1233821 h 1233821"/>
                  <a:gd name="connsiteX6" fmla="*/ 310443 w 841128"/>
                  <a:gd name="connsiteY6" fmla="*/ 1160737 h 1233821"/>
                  <a:gd name="connsiteX7" fmla="*/ 367423 w 841128"/>
                  <a:gd name="connsiteY7" fmla="*/ 992714 h 1233821"/>
                  <a:gd name="connsiteX8" fmla="*/ 4889 w 841128"/>
                  <a:gd name="connsiteY8" fmla="*/ 992714 h 1233821"/>
                  <a:gd name="connsiteX9" fmla="*/ 0 w 841128"/>
                  <a:gd name="connsiteY9" fmla="*/ 0 h 1233821"/>
                  <a:gd name="connsiteX0" fmla="*/ 2742 w 836536"/>
                  <a:gd name="connsiteY0" fmla="*/ 0 h 1233821"/>
                  <a:gd name="connsiteX1" fmla="*/ 836536 w 836536"/>
                  <a:gd name="connsiteY1" fmla="*/ 803886 h 1233821"/>
                  <a:gd name="connsiteX2" fmla="*/ 836536 w 836536"/>
                  <a:gd name="connsiteY2" fmla="*/ 992714 h 1233821"/>
                  <a:gd name="connsiteX3" fmla="*/ 457565 w 836536"/>
                  <a:gd name="connsiteY3" fmla="*/ 992714 h 1233821"/>
                  <a:gd name="connsiteX4" fmla="*/ 519776 w 836536"/>
                  <a:gd name="connsiteY4" fmla="*/ 1143872 h 1233821"/>
                  <a:gd name="connsiteX5" fmla="*/ 415774 w 836536"/>
                  <a:gd name="connsiteY5" fmla="*/ 1233821 h 1233821"/>
                  <a:gd name="connsiteX6" fmla="*/ 305851 w 836536"/>
                  <a:gd name="connsiteY6" fmla="*/ 1160737 h 1233821"/>
                  <a:gd name="connsiteX7" fmla="*/ 362831 w 836536"/>
                  <a:gd name="connsiteY7" fmla="*/ 992714 h 1233821"/>
                  <a:gd name="connsiteX8" fmla="*/ 297 w 836536"/>
                  <a:gd name="connsiteY8" fmla="*/ 992714 h 1233821"/>
                  <a:gd name="connsiteX9" fmla="*/ 2742 w 836536"/>
                  <a:gd name="connsiteY9" fmla="*/ 0 h 1233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36536" h="1233821">
                    <a:moveTo>
                      <a:pt x="2742" y="0"/>
                    </a:moveTo>
                    <a:lnTo>
                      <a:pt x="836536" y="803886"/>
                    </a:lnTo>
                    <a:lnTo>
                      <a:pt x="836536" y="992714"/>
                    </a:lnTo>
                    <a:lnTo>
                      <a:pt x="457565" y="992714"/>
                    </a:lnTo>
                    <a:cubicBezTo>
                      <a:pt x="467477" y="1076440"/>
                      <a:pt x="513559" y="1083334"/>
                      <a:pt x="519776" y="1143872"/>
                    </a:cubicBezTo>
                    <a:cubicBezTo>
                      <a:pt x="519381" y="1199533"/>
                      <a:pt x="478947" y="1229339"/>
                      <a:pt x="415774" y="1233821"/>
                    </a:cubicBezTo>
                    <a:cubicBezTo>
                      <a:pt x="362712" y="1232636"/>
                      <a:pt x="309337" y="1207482"/>
                      <a:pt x="305851" y="1160737"/>
                    </a:cubicBezTo>
                    <a:cubicBezTo>
                      <a:pt x="306164" y="1103311"/>
                      <a:pt x="356615" y="1082950"/>
                      <a:pt x="362831" y="992714"/>
                    </a:cubicBezTo>
                    <a:lnTo>
                      <a:pt x="297" y="992714"/>
                    </a:lnTo>
                    <a:cubicBezTo>
                      <a:pt x="-1333" y="661809"/>
                      <a:pt x="4372" y="330905"/>
                      <a:pt x="27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E047DE10-16E2-4BB8-9B01-07E30E77D847}"/>
                  </a:ext>
                </a:extLst>
              </p:cNvPr>
              <p:cNvSpPr/>
              <p:nvPr/>
            </p:nvSpPr>
            <p:spPr>
              <a:xfrm>
                <a:off x="3914673" y="1419622"/>
                <a:ext cx="1317823" cy="1365349"/>
              </a:xfrm>
              <a:custGeom>
                <a:avLst/>
                <a:gdLst>
                  <a:gd name="connsiteX0" fmla="*/ 655122 w 1317823"/>
                  <a:gd name="connsiteY0" fmla="*/ 0 h 1365349"/>
                  <a:gd name="connsiteX1" fmla="*/ 1075814 w 1317823"/>
                  <a:gd name="connsiteY1" fmla="*/ 529110 h 1365349"/>
                  <a:gd name="connsiteX2" fmla="*/ 1078249 w 1317823"/>
                  <a:gd name="connsiteY2" fmla="*/ 529110 h 1365349"/>
                  <a:gd name="connsiteX3" fmla="*/ 1078249 w 1317823"/>
                  <a:gd name="connsiteY3" fmla="*/ 902332 h 1365349"/>
                  <a:gd name="connsiteX4" fmla="*/ 1227874 w 1317823"/>
                  <a:gd name="connsiteY4" fmla="*/ 840268 h 1365349"/>
                  <a:gd name="connsiteX5" fmla="*/ 1317823 w 1317823"/>
                  <a:gd name="connsiteY5" fmla="*/ 944270 h 1365349"/>
                  <a:gd name="connsiteX6" fmla="*/ 1244739 w 1317823"/>
                  <a:gd name="connsiteY6" fmla="*/ 1054193 h 1365349"/>
                  <a:gd name="connsiteX7" fmla="*/ 1078249 w 1317823"/>
                  <a:gd name="connsiteY7" fmla="*/ 997291 h 1365349"/>
                  <a:gd name="connsiteX8" fmla="*/ 1078249 w 1317823"/>
                  <a:gd name="connsiteY8" fmla="*/ 1365349 h 1365349"/>
                  <a:gd name="connsiteX9" fmla="*/ 242010 w 1317823"/>
                  <a:gd name="connsiteY9" fmla="*/ 1365349 h 1365349"/>
                  <a:gd name="connsiteX10" fmla="*/ 242010 w 1317823"/>
                  <a:gd name="connsiteY10" fmla="*/ 991895 h 1365349"/>
                  <a:gd name="connsiteX11" fmla="*/ 89950 w 1317823"/>
                  <a:gd name="connsiteY11" fmla="*/ 1054192 h 1365349"/>
                  <a:gd name="connsiteX12" fmla="*/ 0 w 1317823"/>
                  <a:gd name="connsiteY12" fmla="*/ 950190 h 1365349"/>
                  <a:gd name="connsiteX13" fmla="*/ 73084 w 1317823"/>
                  <a:gd name="connsiteY13" fmla="*/ 840267 h 1365349"/>
                  <a:gd name="connsiteX14" fmla="*/ 242010 w 1317823"/>
                  <a:gd name="connsiteY14" fmla="*/ 897293 h 1365349"/>
                  <a:gd name="connsiteX15" fmla="*/ 242010 w 1317823"/>
                  <a:gd name="connsiteY15" fmla="*/ 529110 h 1365349"/>
                  <a:gd name="connsiteX16" fmla="*/ 263956 w 1317823"/>
                  <a:gd name="connsiteY16" fmla="*/ 434013 h 1365349"/>
                  <a:gd name="connsiteX17" fmla="*/ 655122 w 1317823"/>
                  <a:gd name="connsiteY17" fmla="*/ 0 h 1365349"/>
                  <a:gd name="connsiteX0" fmla="*/ 655122 w 1317823"/>
                  <a:gd name="connsiteY0" fmla="*/ 0 h 1365349"/>
                  <a:gd name="connsiteX1" fmla="*/ 1075814 w 1317823"/>
                  <a:gd name="connsiteY1" fmla="*/ 529110 h 1365349"/>
                  <a:gd name="connsiteX2" fmla="*/ 1078249 w 1317823"/>
                  <a:gd name="connsiteY2" fmla="*/ 529110 h 1365349"/>
                  <a:gd name="connsiteX3" fmla="*/ 1078249 w 1317823"/>
                  <a:gd name="connsiteY3" fmla="*/ 902332 h 1365349"/>
                  <a:gd name="connsiteX4" fmla="*/ 1227874 w 1317823"/>
                  <a:gd name="connsiteY4" fmla="*/ 840268 h 1365349"/>
                  <a:gd name="connsiteX5" fmla="*/ 1317823 w 1317823"/>
                  <a:gd name="connsiteY5" fmla="*/ 944270 h 1365349"/>
                  <a:gd name="connsiteX6" fmla="*/ 1244739 w 1317823"/>
                  <a:gd name="connsiteY6" fmla="*/ 1054193 h 1365349"/>
                  <a:gd name="connsiteX7" fmla="*/ 1078249 w 1317823"/>
                  <a:gd name="connsiteY7" fmla="*/ 997291 h 1365349"/>
                  <a:gd name="connsiteX8" fmla="*/ 1078249 w 1317823"/>
                  <a:gd name="connsiteY8" fmla="*/ 1365349 h 1365349"/>
                  <a:gd name="connsiteX9" fmla="*/ 242010 w 1317823"/>
                  <a:gd name="connsiteY9" fmla="*/ 1365349 h 1365349"/>
                  <a:gd name="connsiteX10" fmla="*/ 242010 w 1317823"/>
                  <a:gd name="connsiteY10" fmla="*/ 991895 h 1365349"/>
                  <a:gd name="connsiteX11" fmla="*/ 89950 w 1317823"/>
                  <a:gd name="connsiteY11" fmla="*/ 1054192 h 1365349"/>
                  <a:gd name="connsiteX12" fmla="*/ 0 w 1317823"/>
                  <a:gd name="connsiteY12" fmla="*/ 950190 h 1365349"/>
                  <a:gd name="connsiteX13" fmla="*/ 73084 w 1317823"/>
                  <a:gd name="connsiteY13" fmla="*/ 840267 h 1365349"/>
                  <a:gd name="connsiteX14" fmla="*/ 242010 w 1317823"/>
                  <a:gd name="connsiteY14" fmla="*/ 897293 h 1365349"/>
                  <a:gd name="connsiteX15" fmla="*/ 242010 w 1317823"/>
                  <a:gd name="connsiteY15" fmla="*/ 529110 h 1365349"/>
                  <a:gd name="connsiteX16" fmla="*/ 242525 w 1317823"/>
                  <a:gd name="connsiteY16" fmla="*/ 436395 h 1365349"/>
                  <a:gd name="connsiteX17" fmla="*/ 655122 w 1317823"/>
                  <a:gd name="connsiteY17" fmla="*/ 0 h 1365349"/>
                  <a:gd name="connsiteX0" fmla="*/ 655122 w 1317823"/>
                  <a:gd name="connsiteY0" fmla="*/ 0 h 1365349"/>
                  <a:gd name="connsiteX1" fmla="*/ 1075814 w 1317823"/>
                  <a:gd name="connsiteY1" fmla="*/ 529110 h 1365349"/>
                  <a:gd name="connsiteX2" fmla="*/ 1078249 w 1317823"/>
                  <a:gd name="connsiteY2" fmla="*/ 529110 h 1365349"/>
                  <a:gd name="connsiteX3" fmla="*/ 1078249 w 1317823"/>
                  <a:gd name="connsiteY3" fmla="*/ 902332 h 1365349"/>
                  <a:gd name="connsiteX4" fmla="*/ 1227874 w 1317823"/>
                  <a:gd name="connsiteY4" fmla="*/ 840268 h 1365349"/>
                  <a:gd name="connsiteX5" fmla="*/ 1317823 w 1317823"/>
                  <a:gd name="connsiteY5" fmla="*/ 944270 h 1365349"/>
                  <a:gd name="connsiteX6" fmla="*/ 1244739 w 1317823"/>
                  <a:gd name="connsiteY6" fmla="*/ 1054193 h 1365349"/>
                  <a:gd name="connsiteX7" fmla="*/ 1078249 w 1317823"/>
                  <a:gd name="connsiteY7" fmla="*/ 997291 h 1365349"/>
                  <a:gd name="connsiteX8" fmla="*/ 1078249 w 1317823"/>
                  <a:gd name="connsiteY8" fmla="*/ 1365349 h 1365349"/>
                  <a:gd name="connsiteX9" fmla="*/ 242010 w 1317823"/>
                  <a:gd name="connsiteY9" fmla="*/ 1365349 h 1365349"/>
                  <a:gd name="connsiteX10" fmla="*/ 242010 w 1317823"/>
                  <a:gd name="connsiteY10" fmla="*/ 991895 h 1365349"/>
                  <a:gd name="connsiteX11" fmla="*/ 89950 w 1317823"/>
                  <a:gd name="connsiteY11" fmla="*/ 1054192 h 1365349"/>
                  <a:gd name="connsiteX12" fmla="*/ 0 w 1317823"/>
                  <a:gd name="connsiteY12" fmla="*/ 950190 h 1365349"/>
                  <a:gd name="connsiteX13" fmla="*/ 73084 w 1317823"/>
                  <a:gd name="connsiteY13" fmla="*/ 840267 h 1365349"/>
                  <a:gd name="connsiteX14" fmla="*/ 242010 w 1317823"/>
                  <a:gd name="connsiteY14" fmla="*/ 897293 h 1365349"/>
                  <a:gd name="connsiteX15" fmla="*/ 242010 w 1317823"/>
                  <a:gd name="connsiteY15" fmla="*/ 529110 h 1365349"/>
                  <a:gd name="connsiteX16" fmla="*/ 242525 w 1317823"/>
                  <a:gd name="connsiteY16" fmla="*/ 436395 h 1365349"/>
                  <a:gd name="connsiteX17" fmla="*/ 655122 w 1317823"/>
                  <a:gd name="connsiteY17" fmla="*/ 0 h 1365349"/>
                  <a:gd name="connsiteX0" fmla="*/ 655122 w 1317823"/>
                  <a:gd name="connsiteY0" fmla="*/ 0 h 1365349"/>
                  <a:gd name="connsiteX1" fmla="*/ 1075814 w 1317823"/>
                  <a:gd name="connsiteY1" fmla="*/ 529110 h 1365349"/>
                  <a:gd name="connsiteX2" fmla="*/ 1078249 w 1317823"/>
                  <a:gd name="connsiteY2" fmla="*/ 529110 h 1365349"/>
                  <a:gd name="connsiteX3" fmla="*/ 1078249 w 1317823"/>
                  <a:gd name="connsiteY3" fmla="*/ 902332 h 1365349"/>
                  <a:gd name="connsiteX4" fmla="*/ 1227874 w 1317823"/>
                  <a:gd name="connsiteY4" fmla="*/ 840268 h 1365349"/>
                  <a:gd name="connsiteX5" fmla="*/ 1317823 w 1317823"/>
                  <a:gd name="connsiteY5" fmla="*/ 944270 h 1365349"/>
                  <a:gd name="connsiteX6" fmla="*/ 1244739 w 1317823"/>
                  <a:gd name="connsiteY6" fmla="*/ 1054193 h 1365349"/>
                  <a:gd name="connsiteX7" fmla="*/ 1078249 w 1317823"/>
                  <a:gd name="connsiteY7" fmla="*/ 997291 h 1365349"/>
                  <a:gd name="connsiteX8" fmla="*/ 1078249 w 1317823"/>
                  <a:gd name="connsiteY8" fmla="*/ 1365349 h 1365349"/>
                  <a:gd name="connsiteX9" fmla="*/ 242010 w 1317823"/>
                  <a:gd name="connsiteY9" fmla="*/ 1365349 h 1365349"/>
                  <a:gd name="connsiteX10" fmla="*/ 242010 w 1317823"/>
                  <a:gd name="connsiteY10" fmla="*/ 991895 h 1365349"/>
                  <a:gd name="connsiteX11" fmla="*/ 89950 w 1317823"/>
                  <a:gd name="connsiteY11" fmla="*/ 1054192 h 1365349"/>
                  <a:gd name="connsiteX12" fmla="*/ 0 w 1317823"/>
                  <a:gd name="connsiteY12" fmla="*/ 950190 h 1365349"/>
                  <a:gd name="connsiteX13" fmla="*/ 73084 w 1317823"/>
                  <a:gd name="connsiteY13" fmla="*/ 840267 h 1365349"/>
                  <a:gd name="connsiteX14" fmla="*/ 242010 w 1317823"/>
                  <a:gd name="connsiteY14" fmla="*/ 897293 h 1365349"/>
                  <a:gd name="connsiteX15" fmla="*/ 242010 w 1317823"/>
                  <a:gd name="connsiteY15" fmla="*/ 529110 h 1365349"/>
                  <a:gd name="connsiteX16" fmla="*/ 242525 w 1317823"/>
                  <a:gd name="connsiteY16" fmla="*/ 436395 h 1365349"/>
                  <a:gd name="connsiteX17" fmla="*/ 655122 w 1317823"/>
                  <a:gd name="connsiteY17" fmla="*/ 0 h 1365349"/>
                  <a:gd name="connsiteX0" fmla="*/ 655122 w 1317823"/>
                  <a:gd name="connsiteY0" fmla="*/ 0 h 1365349"/>
                  <a:gd name="connsiteX1" fmla="*/ 1075814 w 1317823"/>
                  <a:gd name="connsiteY1" fmla="*/ 529110 h 1365349"/>
                  <a:gd name="connsiteX2" fmla="*/ 1078249 w 1317823"/>
                  <a:gd name="connsiteY2" fmla="*/ 529110 h 1365349"/>
                  <a:gd name="connsiteX3" fmla="*/ 1078249 w 1317823"/>
                  <a:gd name="connsiteY3" fmla="*/ 902332 h 1365349"/>
                  <a:gd name="connsiteX4" fmla="*/ 1227874 w 1317823"/>
                  <a:gd name="connsiteY4" fmla="*/ 840268 h 1365349"/>
                  <a:gd name="connsiteX5" fmla="*/ 1317823 w 1317823"/>
                  <a:gd name="connsiteY5" fmla="*/ 944270 h 1365349"/>
                  <a:gd name="connsiteX6" fmla="*/ 1244739 w 1317823"/>
                  <a:gd name="connsiteY6" fmla="*/ 1054193 h 1365349"/>
                  <a:gd name="connsiteX7" fmla="*/ 1078249 w 1317823"/>
                  <a:gd name="connsiteY7" fmla="*/ 997291 h 1365349"/>
                  <a:gd name="connsiteX8" fmla="*/ 1078249 w 1317823"/>
                  <a:gd name="connsiteY8" fmla="*/ 1365349 h 1365349"/>
                  <a:gd name="connsiteX9" fmla="*/ 242010 w 1317823"/>
                  <a:gd name="connsiteY9" fmla="*/ 1365349 h 1365349"/>
                  <a:gd name="connsiteX10" fmla="*/ 242010 w 1317823"/>
                  <a:gd name="connsiteY10" fmla="*/ 991895 h 1365349"/>
                  <a:gd name="connsiteX11" fmla="*/ 89950 w 1317823"/>
                  <a:gd name="connsiteY11" fmla="*/ 1054192 h 1365349"/>
                  <a:gd name="connsiteX12" fmla="*/ 0 w 1317823"/>
                  <a:gd name="connsiteY12" fmla="*/ 950190 h 1365349"/>
                  <a:gd name="connsiteX13" fmla="*/ 73084 w 1317823"/>
                  <a:gd name="connsiteY13" fmla="*/ 840267 h 1365349"/>
                  <a:gd name="connsiteX14" fmla="*/ 242010 w 1317823"/>
                  <a:gd name="connsiteY14" fmla="*/ 897293 h 1365349"/>
                  <a:gd name="connsiteX15" fmla="*/ 242010 w 1317823"/>
                  <a:gd name="connsiteY15" fmla="*/ 529110 h 1365349"/>
                  <a:gd name="connsiteX16" fmla="*/ 242525 w 1317823"/>
                  <a:gd name="connsiteY16" fmla="*/ 436395 h 1365349"/>
                  <a:gd name="connsiteX17" fmla="*/ 655122 w 1317823"/>
                  <a:gd name="connsiteY17" fmla="*/ 0 h 1365349"/>
                  <a:gd name="connsiteX0" fmla="*/ 655122 w 1317823"/>
                  <a:gd name="connsiteY0" fmla="*/ 0 h 1365349"/>
                  <a:gd name="connsiteX1" fmla="*/ 1075814 w 1317823"/>
                  <a:gd name="connsiteY1" fmla="*/ 529110 h 1365349"/>
                  <a:gd name="connsiteX2" fmla="*/ 1078249 w 1317823"/>
                  <a:gd name="connsiteY2" fmla="*/ 529110 h 1365349"/>
                  <a:gd name="connsiteX3" fmla="*/ 1078249 w 1317823"/>
                  <a:gd name="connsiteY3" fmla="*/ 902332 h 1365349"/>
                  <a:gd name="connsiteX4" fmla="*/ 1227874 w 1317823"/>
                  <a:gd name="connsiteY4" fmla="*/ 840268 h 1365349"/>
                  <a:gd name="connsiteX5" fmla="*/ 1317823 w 1317823"/>
                  <a:gd name="connsiteY5" fmla="*/ 944270 h 1365349"/>
                  <a:gd name="connsiteX6" fmla="*/ 1244739 w 1317823"/>
                  <a:gd name="connsiteY6" fmla="*/ 1054193 h 1365349"/>
                  <a:gd name="connsiteX7" fmla="*/ 1078249 w 1317823"/>
                  <a:gd name="connsiteY7" fmla="*/ 997291 h 1365349"/>
                  <a:gd name="connsiteX8" fmla="*/ 1078249 w 1317823"/>
                  <a:gd name="connsiteY8" fmla="*/ 1365349 h 1365349"/>
                  <a:gd name="connsiteX9" fmla="*/ 242010 w 1317823"/>
                  <a:gd name="connsiteY9" fmla="*/ 1365349 h 1365349"/>
                  <a:gd name="connsiteX10" fmla="*/ 242010 w 1317823"/>
                  <a:gd name="connsiteY10" fmla="*/ 991895 h 1365349"/>
                  <a:gd name="connsiteX11" fmla="*/ 89950 w 1317823"/>
                  <a:gd name="connsiteY11" fmla="*/ 1054192 h 1365349"/>
                  <a:gd name="connsiteX12" fmla="*/ 0 w 1317823"/>
                  <a:gd name="connsiteY12" fmla="*/ 950190 h 1365349"/>
                  <a:gd name="connsiteX13" fmla="*/ 73084 w 1317823"/>
                  <a:gd name="connsiteY13" fmla="*/ 840267 h 1365349"/>
                  <a:gd name="connsiteX14" fmla="*/ 242010 w 1317823"/>
                  <a:gd name="connsiteY14" fmla="*/ 897293 h 1365349"/>
                  <a:gd name="connsiteX15" fmla="*/ 242010 w 1317823"/>
                  <a:gd name="connsiteY15" fmla="*/ 529110 h 1365349"/>
                  <a:gd name="connsiteX16" fmla="*/ 242525 w 1317823"/>
                  <a:gd name="connsiteY16" fmla="*/ 436395 h 1365349"/>
                  <a:gd name="connsiteX17" fmla="*/ 655122 w 1317823"/>
                  <a:gd name="connsiteY17" fmla="*/ 0 h 1365349"/>
                  <a:gd name="connsiteX0" fmla="*/ 655122 w 1317823"/>
                  <a:gd name="connsiteY0" fmla="*/ 0 h 1365349"/>
                  <a:gd name="connsiteX1" fmla="*/ 1076427 w 1317823"/>
                  <a:gd name="connsiteY1" fmla="*/ 456803 h 1365349"/>
                  <a:gd name="connsiteX2" fmla="*/ 1075814 w 1317823"/>
                  <a:gd name="connsiteY2" fmla="*/ 529110 h 1365349"/>
                  <a:gd name="connsiteX3" fmla="*/ 1078249 w 1317823"/>
                  <a:gd name="connsiteY3" fmla="*/ 529110 h 1365349"/>
                  <a:gd name="connsiteX4" fmla="*/ 1078249 w 1317823"/>
                  <a:gd name="connsiteY4" fmla="*/ 902332 h 1365349"/>
                  <a:gd name="connsiteX5" fmla="*/ 1227874 w 1317823"/>
                  <a:gd name="connsiteY5" fmla="*/ 840268 h 1365349"/>
                  <a:gd name="connsiteX6" fmla="*/ 1317823 w 1317823"/>
                  <a:gd name="connsiteY6" fmla="*/ 944270 h 1365349"/>
                  <a:gd name="connsiteX7" fmla="*/ 1244739 w 1317823"/>
                  <a:gd name="connsiteY7" fmla="*/ 1054193 h 1365349"/>
                  <a:gd name="connsiteX8" fmla="*/ 1078249 w 1317823"/>
                  <a:gd name="connsiteY8" fmla="*/ 997291 h 1365349"/>
                  <a:gd name="connsiteX9" fmla="*/ 1078249 w 1317823"/>
                  <a:gd name="connsiteY9" fmla="*/ 1365349 h 1365349"/>
                  <a:gd name="connsiteX10" fmla="*/ 242010 w 1317823"/>
                  <a:gd name="connsiteY10" fmla="*/ 1365349 h 1365349"/>
                  <a:gd name="connsiteX11" fmla="*/ 242010 w 1317823"/>
                  <a:gd name="connsiteY11" fmla="*/ 991895 h 1365349"/>
                  <a:gd name="connsiteX12" fmla="*/ 89950 w 1317823"/>
                  <a:gd name="connsiteY12" fmla="*/ 1054192 h 1365349"/>
                  <a:gd name="connsiteX13" fmla="*/ 0 w 1317823"/>
                  <a:gd name="connsiteY13" fmla="*/ 950190 h 1365349"/>
                  <a:gd name="connsiteX14" fmla="*/ 73084 w 1317823"/>
                  <a:gd name="connsiteY14" fmla="*/ 840267 h 1365349"/>
                  <a:gd name="connsiteX15" fmla="*/ 242010 w 1317823"/>
                  <a:gd name="connsiteY15" fmla="*/ 897293 h 1365349"/>
                  <a:gd name="connsiteX16" fmla="*/ 242010 w 1317823"/>
                  <a:gd name="connsiteY16" fmla="*/ 529110 h 1365349"/>
                  <a:gd name="connsiteX17" fmla="*/ 242525 w 1317823"/>
                  <a:gd name="connsiteY17" fmla="*/ 436395 h 1365349"/>
                  <a:gd name="connsiteX18" fmla="*/ 655122 w 1317823"/>
                  <a:gd name="connsiteY18" fmla="*/ 0 h 1365349"/>
                  <a:gd name="connsiteX0" fmla="*/ 655122 w 1317823"/>
                  <a:gd name="connsiteY0" fmla="*/ 0 h 1365349"/>
                  <a:gd name="connsiteX1" fmla="*/ 1076427 w 1317823"/>
                  <a:gd name="connsiteY1" fmla="*/ 456803 h 1365349"/>
                  <a:gd name="connsiteX2" fmla="*/ 1075814 w 1317823"/>
                  <a:gd name="connsiteY2" fmla="*/ 529110 h 1365349"/>
                  <a:gd name="connsiteX3" fmla="*/ 1078249 w 1317823"/>
                  <a:gd name="connsiteY3" fmla="*/ 529110 h 1365349"/>
                  <a:gd name="connsiteX4" fmla="*/ 1078249 w 1317823"/>
                  <a:gd name="connsiteY4" fmla="*/ 902332 h 1365349"/>
                  <a:gd name="connsiteX5" fmla="*/ 1227874 w 1317823"/>
                  <a:gd name="connsiteY5" fmla="*/ 840268 h 1365349"/>
                  <a:gd name="connsiteX6" fmla="*/ 1317823 w 1317823"/>
                  <a:gd name="connsiteY6" fmla="*/ 944270 h 1365349"/>
                  <a:gd name="connsiteX7" fmla="*/ 1244739 w 1317823"/>
                  <a:gd name="connsiteY7" fmla="*/ 1054193 h 1365349"/>
                  <a:gd name="connsiteX8" fmla="*/ 1078249 w 1317823"/>
                  <a:gd name="connsiteY8" fmla="*/ 997291 h 1365349"/>
                  <a:gd name="connsiteX9" fmla="*/ 1078249 w 1317823"/>
                  <a:gd name="connsiteY9" fmla="*/ 1365349 h 1365349"/>
                  <a:gd name="connsiteX10" fmla="*/ 242010 w 1317823"/>
                  <a:gd name="connsiteY10" fmla="*/ 1365349 h 1365349"/>
                  <a:gd name="connsiteX11" fmla="*/ 242010 w 1317823"/>
                  <a:gd name="connsiteY11" fmla="*/ 991895 h 1365349"/>
                  <a:gd name="connsiteX12" fmla="*/ 89950 w 1317823"/>
                  <a:gd name="connsiteY12" fmla="*/ 1054192 h 1365349"/>
                  <a:gd name="connsiteX13" fmla="*/ 0 w 1317823"/>
                  <a:gd name="connsiteY13" fmla="*/ 950190 h 1365349"/>
                  <a:gd name="connsiteX14" fmla="*/ 73084 w 1317823"/>
                  <a:gd name="connsiteY14" fmla="*/ 840267 h 1365349"/>
                  <a:gd name="connsiteX15" fmla="*/ 242010 w 1317823"/>
                  <a:gd name="connsiteY15" fmla="*/ 897293 h 1365349"/>
                  <a:gd name="connsiteX16" fmla="*/ 242010 w 1317823"/>
                  <a:gd name="connsiteY16" fmla="*/ 529110 h 1365349"/>
                  <a:gd name="connsiteX17" fmla="*/ 242525 w 1317823"/>
                  <a:gd name="connsiteY17" fmla="*/ 436395 h 1365349"/>
                  <a:gd name="connsiteX18" fmla="*/ 655122 w 1317823"/>
                  <a:gd name="connsiteY18" fmla="*/ 0 h 1365349"/>
                  <a:gd name="connsiteX0" fmla="*/ 655122 w 1317823"/>
                  <a:gd name="connsiteY0" fmla="*/ 0 h 1365349"/>
                  <a:gd name="connsiteX1" fmla="*/ 1076427 w 1317823"/>
                  <a:gd name="connsiteY1" fmla="*/ 456803 h 1365349"/>
                  <a:gd name="connsiteX2" fmla="*/ 1075814 w 1317823"/>
                  <a:gd name="connsiteY2" fmla="*/ 529110 h 1365349"/>
                  <a:gd name="connsiteX3" fmla="*/ 1078249 w 1317823"/>
                  <a:gd name="connsiteY3" fmla="*/ 529110 h 1365349"/>
                  <a:gd name="connsiteX4" fmla="*/ 1078249 w 1317823"/>
                  <a:gd name="connsiteY4" fmla="*/ 902332 h 1365349"/>
                  <a:gd name="connsiteX5" fmla="*/ 1227874 w 1317823"/>
                  <a:gd name="connsiteY5" fmla="*/ 840268 h 1365349"/>
                  <a:gd name="connsiteX6" fmla="*/ 1317823 w 1317823"/>
                  <a:gd name="connsiteY6" fmla="*/ 944270 h 1365349"/>
                  <a:gd name="connsiteX7" fmla="*/ 1244739 w 1317823"/>
                  <a:gd name="connsiteY7" fmla="*/ 1054193 h 1365349"/>
                  <a:gd name="connsiteX8" fmla="*/ 1078249 w 1317823"/>
                  <a:gd name="connsiteY8" fmla="*/ 997291 h 1365349"/>
                  <a:gd name="connsiteX9" fmla="*/ 1078249 w 1317823"/>
                  <a:gd name="connsiteY9" fmla="*/ 1365349 h 1365349"/>
                  <a:gd name="connsiteX10" fmla="*/ 242010 w 1317823"/>
                  <a:gd name="connsiteY10" fmla="*/ 1365349 h 1365349"/>
                  <a:gd name="connsiteX11" fmla="*/ 242010 w 1317823"/>
                  <a:gd name="connsiteY11" fmla="*/ 991895 h 1365349"/>
                  <a:gd name="connsiteX12" fmla="*/ 89950 w 1317823"/>
                  <a:gd name="connsiteY12" fmla="*/ 1054192 h 1365349"/>
                  <a:gd name="connsiteX13" fmla="*/ 0 w 1317823"/>
                  <a:gd name="connsiteY13" fmla="*/ 950190 h 1365349"/>
                  <a:gd name="connsiteX14" fmla="*/ 73084 w 1317823"/>
                  <a:gd name="connsiteY14" fmla="*/ 840267 h 1365349"/>
                  <a:gd name="connsiteX15" fmla="*/ 242010 w 1317823"/>
                  <a:gd name="connsiteY15" fmla="*/ 897293 h 1365349"/>
                  <a:gd name="connsiteX16" fmla="*/ 242010 w 1317823"/>
                  <a:gd name="connsiteY16" fmla="*/ 529110 h 1365349"/>
                  <a:gd name="connsiteX17" fmla="*/ 242525 w 1317823"/>
                  <a:gd name="connsiteY17" fmla="*/ 436395 h 1365349"/>
                  <a:gd name="connsiteX18" fmla="*/ 655122 w 1317823"/>
                  <a:gd name="connsiteY18" fmla="*/ 0 h 1365349"/>
                  <a:gd name="connsiteX0" fmla="*/ 655122 w 1317823"/>
                  <a:gd name="connsiteY0" fmla="*/ 0 h 1365349"/>
                  <a:gd name="connsiteX1" fmla="*/ 1076427 w 1317823"/>
                  <a:gd name="connsiteY1" fmla="*/ 456803 h 1365349"/>
                  <a:gd name="connsiteX2" fmla="*/ 1075814 w 1317823"/>
                  <a:gd name="connsiteY2" fmla="*/ 529110 h 1365349"/>
                  <a:gd name="connsiteX3" fmla="*/ 1078249 w 1317823"/>
                  <a:gd name="connsiteY3" fmla="*/ 529110 h 1365349"/>
                  <a:gd name="connsiteX4" fmla="*/ 1078249 w 1317823"/>
                  <a:gd name="connsiteY4" fmla="*/ 902332 h 1365349"/>
                  <a:gd name="connsiteX5" fmla="*/ 1227874 w 1317823"/>
                  <a:gd name="connsiteY5" fmla="*/ 840268 h 1365349"/>
                  <a:gd name="connsiteX6" fmla="*/ 1317823 w 1317823"/>
                  <a:gd name="connsiteY6" fmla="*/ 944270 h 1365349"/>
                  <a:gd name="connsiteX7" fmla="*/ 1244739 w 1317823"/>
                  <a:gd name="connsiteY7" fmla="*/ 1054193 h 1365349"/>
                  <a:gd name="connsiteX8" fmla="*/ 1078249 w 1317823"/>
                  <a:gd name="connsiteY8" fmla="*/ 997291 h 1365349"/>
                  <a:gd name="connsiteX9" fmla="*/ 1078249 w 1317823"/>
                  <a:gd name="connsiteY9" fmla="*/ 1365349 h 1365349"/>
                  <a:gd name="connsiteX10" fmla="*/ 242010 w 1317823"/>
                  <a:gd name="connsiteY10" fmla="*/ 1365349 h 1365349"/>
                  <a:gd name="connsiteX11" fmla="*/ 242010 w 1317823"/>
                  <a:gd name="connsiteY11" fmla="*/ 991895 h 1365349"/>
                  <a:gd name="connsiteX12" fmla="*/ 89950 w 1317823"/>
                  <a:gd name="connsiteY12" fmla="*/ 1054192 h 1365349"/>
                  <a:gd name="connsiteX13" fmla="*/ 0 w 1317823"/>
                  <a:gd name="connsiteY13" fmla="*/ 950190 h 1365349"/>
                  <a:gd name="connsiteX14" fmla="*/ 73084 w 1317823"/>
                  <a:gd name="connsiteY14" fmla="*/ 840267 h 1365349"/>
                  <a:gd name="connsiteX15" fmla="*/ 242010 w 1317823"/>
                  <a:gd name="connsiteY15" fmla="*/ 897293 h 1365349"/>
                  <a:gd name="connsiteX16" fmla="*/ 242010 w 1317823"/>
                  <a:gd name="connsiteY16" fmla="*/ 529110 h 1365349"/>
                  <a:gd name="connsiteX17" fmla="*/ 242525 w 1317823"/>
                  <a:gd name="connsiteY17" fmla="*/ 436395 h 1365349"/>
                  <a:gd name="connsiteX18" fmla="*/ 655122 w 1317823"/>
                  <a:gd name="connsiteY18" fmla="*/ 0 h 1365349"/>
                  <a:gd name="connsiteX0" fmla="*/ 655122 w 1317823"/>
                  <a:gd name="connsiteY0" fmla="*/ 0 h 1365349"/>
                  <a:gd name="connsiteX1" fmla="*/ 1076427 w 1317823"/>
                  <a:gd name="connsiteY1" fmla="*/ 456803 h 1365349"/>
                  <a:gd name="connsiteX2" fmla="*/ 1075814 w 1317823"/>
                  <a:gd name="connsiteY2" fmla="*/ 529110 h 1365349"/>
                  <a:gd name="connsiteX3" fmla="*/ 1078249 w 1317823"/>
                  <a:gd name="connsiteY3" fmla="*/ 529110 h 1365349"/>
                  <a:gd name="connsiteX4" fmla="*/ 1078249 w 1317823"/>
                  <a:gd name="connsiteY4" fmla="*/ 902332 h 1365349"/>
                  <a:gd name="connsiteX5" fmla="*/ 1227874 w 1317823"/>
                  <a:gd name="connsiteY5" fmla="*/ 840268 h 1365349"/>
                  <a:gd name="connsiteX6" fmla="*/ 1317823 w 1317823"/>
                  <a:gd name="connsiteY6" fmla="*/ 944270 h 1365349"/>
                  <a:gd name="connsiteX7" fmla="*/ 1244739 w 1317823"/>
                  <a:gd name="connsiteY7" fmla="*/ 1054193 h 1365349"/>
                  <a:gd name="connsiteX8" fmla="*/ 1078249 w 1317823"/>
                  <a:gd name="connsiteY8" fmla="*/ 997291 h 1365349"/>
                  <a:gd name="connsiteX9" fmla="*/ 1078249 w 1317823"/>
                  <a:gd name="connsiteY9" fmla="*/ 1365349 h 1365349"/>
                  <a:gd name="connsiteX10" fmla="*/ 242010 w 1317823"/>
                  <a:gd name="connsiteY10" fmla="*/ 1365349 h 1365349"/>
                  <a:gd name="connsiteX11" fmla="*/ 242010 w 1317823"/>
                  <a:gd name="connsiteY11" fmla="*/ 991895 h 1365349"/>
                  <a:gd name="connsiteX12" fmla="*/ 89950 w 1317823"/>
                  <a:gd name="connsiteY12" fmla="*/ 1054192 h 1365349"/>
                  <a:gd name="connsiteX13" fmla="*/ 0 w 1317823"/>
                  <a:gd name="connsiteY13" fmla="*/ 950190 h 1365349"/>
                  <a:gd name="connsiteX14" fmla="*/ 73084 w 1317823"/>
                  <a:gd name="connsiteY14" fmla="*/ 840267 h 1365349"/>
                  <a:gd name="connsiteX15" fmla="*/ 242010 w 1317823"/>
                  <a:gd name="connsiteY15" fmla="*/ 897293 h 1365349"/>
                  <a:gd name="connsiteX16" fmla="*/ 242010 w 1317823"/>
                  <a:gd name="connsiteY16" fmla="*/ 529110 h 1365349"/>
                  <a:gd name="connsiteX17" fmla="*/ 247414 w 1317823"/>
                  <a:gd name="connsiteY17" fmla="*/ 404611 h 1365349"/>
                  <a:gd name="connsiteX18" fmla="*/ 655122 w 1317823"/>
                  <a:gd name="connsiteY18" fmla="*/ 0 h 1365349"/>
                  <a:gd name="connsiteX0" fmla="*/ 655122 w 1317823"/>
                  <a:gd name="connsiteY0" fmla="*/ 0 h 1365349"/>
                  <a:gd name="connsiteX1" fmla="*/ 1066648 w 1317823"/>
                  <a:gd name="connsiteY1" fmla="*/ 425019 h 1365349"/>
                  <a:gd name="connsiteX2" fmla="*/ 1075814 w 1317823"/>
                  <a:gd name="connsiteY2" fmla="*/ 529110 h 1365349"/>
                  <a:gd name="connsiteX3" fmla="*/ 1078249 w 1317823"/>
                  <a:gd name="connsiteY3" fmla="*/ 529110 h 1365349"/>
                  <a:gd name="connsiteX4" fmla="*/ 1078249 w 1317823"/>
                  <a:gd name="connsiteY4" fmla="*/ 902332 h 1365349"/>
                  <a:gd name="connsiteX5" fmla="*/ 1227874 w 1317823"/>
                  <a:gd name="connsiteY5" fmla="*/ 840268 h 1365349"/>
                  <a:gd name="connsiteX6" fmla="*/ 1317823 w 1317823"/>
                  <a:gd name="connsiteY6" fmla="*/ 944270 h 1365349"/>
                  <a:gd name="connsiteX7" fmla="*/ 1244739 w 1317823"/>
                  <a:gd name="connsiteY7" fmla="*/ 1054193 h 1365349"/>
                  <a:gd name="connsiteX8" fmla="*/ 1078249 w 1317823"/>
                  <a:gd name="connsiteY8" fmla="*/ 997291 h 1365349"/>
                  <a:gd name="connsiteX9" fmla="*/ 1078249 w 1317823"/>
                  <a:gd name="connsiteY9" fmla="*/ 1365349 h 1365349"/>
                  <a:gd name="connsiteX10" fmla="*/ 242010 w 1317823"/>
                  <a:gd name="connsiteY10" fmla="*/ 1365349 h 1365349"/>
                  <a:gd name="connsiteX11" fmla="*/ 242010 w 1317823"/>
                  <a:gd name="connsiteY11" fmla="*/ 991895 h 1365349"/>
                  <a:gd name="connsiteX12" fmla="*/ 89950 w 1317823"/>
                  <a:gd name="connsiteY12" fmla="*/ 1054192 h 1365349"/>
                  <a:gd name="connsiteX13" fmla="*/ 0 w 1317823"/>
                  <a:gd name="connsiteY13" fmla="*/ 950190 h 1365349"/>
                  <a:gd name="connsiteX14" fmla="*/ 73084 w 1317823"/>
                  <a:gd name="connsiteY14" fmla="*/ 840267 h 1365349"/>
                  <a:gd name="connsiteX15" fmla="*/ 242010 w 1317823"/>
                  <a:gd name="connsiteY15" fmla="*/ 897293 h 1365349"/>
                  <a:gd name="connsiteX16" fmla="*/ 242010 w 1317823"/>
                  <a:gd name="connsiteY16" fmla="*/ 529110 h 1365349"/>
                  <a:gd name="connsiteX17" fmla="*/ 247414 w 1317823"/>
                  <a:gd name="connsiteY17" fmla="*/ 404611 h 1365349"/>
                  <a:gd name="connsiteX18" fmla="*/ 655122 w 1317823"/>
                  <a:gd name="connsiteY18" fmla="*/ 0 h 1365349"/>
                  <a:gd name="connsiteX0" fmla="*/ 655122 w 1317823"/>
                  <a:gd name="connsiteY0" fmla="*/ 0 h 1365349"/>
                  <a:gd name="connsiteX1" fmla="*/ 1066648 w 1317823"/>
                  <a:gd name="connsiteY1" fmla="*/ 425019 h 1365349"/>
                  <a:gd name="connsiteX2" fmla="*/ 1075814 w 1317823"/>
                  <a:gd name="connsiteY2" fmla="*/ 529110 h 1365349"/>
                  <a:gd name="connsiteX3" fmla="*/ 1078249 w 1317823"/>
                  <a:gd name="connsiteY3" fmla="*/ 529110 h 1365349"/>
                  <a:gd name="connsiteX4" fmla="*/ 1078249 w 1317823"/>
                  <a:gd name="connsiteY4" fmla="*/ 902332 h 1365349"/>
                  <a:gd name="connsiteX5" fmla="*/ 1227874 w 1317823"/>
                  <a:gd name="connsiteY5" fmla="*/ 840268 h 1365349"/>
                  <a:gd name="connsiteX6" fmla="*/ 1317823 w 1317823"/>
                  <a:gd name="connsiteY6" fmla="*/ 944270 h 1365349"/>
                  <a:gd name="connsiteX7" fmla="*/ 1244739 w 1317823"/>
                  <a:gd name="connsiteY7" fmla="*/ 1054193 h 1365349"/>
                  <a:gd name="connsiteX8" fmla="*/ 1078249 w 1317823"/>
                  <a:gd name="connsiteY8" fmla="*/ 997291 h 1365349"/>
                  <a:gd name="connsiteX9" fmla="*/ 1078249 w 1317823"/>
                  <a:gd name="connsiteY9" fmla="*/ 1365349 h 1365349"/>
                  <a:gd name="connsiteX10" fmla="*/ 242010 w 1317823"/>
                  <a:gd name="connsiteY10" fmla="*/ 1365349 h 1365349"/>
                  <a:gd name="connsiteX11" fmla="*/ 242010 w 1317823"/>
                  <a:gd name="connsiteY11" fmla="*/ 991895 h 1365349"/>
                  <a:gd name="connsiteX12" fmla="*/ 89950 w 1317823"/>
                  <a:gd name="connsiteY12" fmla="*/ 1054192 h 1365349"/>
                  <a:gd name="connsiteX13" fmla="*/ 0 w 1317823"/>
                  <a:gd name="connsiteY13" fmla="*/ 950190 h 1365349"/>
                  <a:gd name="connsiteX14" fmla="*/ 73084 w 1317823"/>
                  <a:gd name="connsiteY14" fmla="*/ 840267 h 1365349"/>
                  <a:gd name="connsiteX15" fmla="*/ 242010 w 1317823"/>
                  <a:gd name="connsiteY15" fmla="*/ 897293 h 1365349"/>
                  <a:gd name="connsiteX16" fmla="*/ 242010 w 1317823"/>
                  <a:gd name="connsiteY16" fmla="*/ 529110 h 1365349"/>
                  <a:gd name="connsiteX17" fmla="*/ 247414 w 1317823"/>
                  <a:gd name="connsiteY17" fmla="*/ 404611 h 1365349"/>
                  <a:gd name="connsiteX18" fmla="*/ 655122 w 1317823"/>
                  <a:gd name="connsiteY18" fmla="*/ 0 h 1365349"/>
                  <a:gd name="connsiteX0" fmla="*/ 655122 w 1317823"/>
                  <a:gd name="connsiteY0" fmla="*/ 0 h 1365349"/>
                  <a:gd name="connsiteX1" fmla="*/ 1071538 w 1317823"/>
                  <a:gd name="connsiteY1" fmla="*/ 415239 h 1365349"/>
                  <a:gd name="connsiteX2" fmla="*/ 1075814 w 1317823"/>
                  <a:gd name="connsiteY2" fmla="*/ 529110 h 1365349"/>
                  <a:gd name="connsiteX3" fmla="*/ 1078249 w 1317823"/>
                  <a:gd name="connsiteY3" fmla="*/ 529110 h 1365349"/>
                  <a:gd name="connsiteX4" fmla="*/ 1078249 w 1317823"/>
                  <a:gd name="connsiteY4" fmla="*/ 902332 h 1365349"/>
                  <a:gd name="connsiteX5" fmla="*/ 1227874 w 1317823"/>
                  <a:gd name="connsiteY5" fmla="*/ 840268 h 1365349"/>
                  <a:gd name="connsiteX6" fmla="*/ 1317823 w 1317823"/>
                  <a:gd name="connsiteY6" fmla="*/ 944270 h 1365349"/>
                  <a:gd name="connsiteX7" fmla="*/ 1244739 w 1317823"/>
                  <a:gd name="connsiteY7" fmla="*/ 1054193 h 1365349"/>
                  <a:gd name="connsiteX8" fmla="*/ 1078249 w 1317823"/>
                  <a:gd name="connsiteY8" fmla="*/ 997291 h 1365349"/>
                  <a:gd name="connsiteX9" fmla="*/ 1078249 w 1317823"/>
                  <a:gd name="connsiteY9" fmla="*/ 1365349 h 1365349"/>
                  <a:gd name="connsiteX10" fmla="*/ 242010 w 1317823"/>
                  <a:gd name="connsiteY10" fmla="*/ 1365349 h 1365349"/>
                  <a:gd name="connsiteX11" fmla="*/ 242010 w 1317823"/>
                  <a:gd name="connsiteY11" fmla="*/ 991895 h 1365349"/>
                  <a:gd name="connsiteX12" fmla="*/ 89950 w 1317823"/>
                  <a:gd name="connsiteY12" fmla="*/ 1054192 h 1365349"/>
                  <a:gd name="connsiteX13" fmla="*/ 0 w 1317823"/>
                  <a:gd name="connsiteY13" fmla="*/ 950190 h 1365349"/>
                  <a:gd name="connsiteX14" fmla="*/ 73084 w 1317823"/>
                  <a:gd name="connsiteY14" fmla="*/ 840267 h 1365349"/>
                  <a:gd name="connsiteX15" fmla="*/ 242010 w 1317823"/>
                  <a:gd name="connsiteY15" fmla="*/ 897293 h 1365349"/>
                  <a:gd name="connsiteX16" fmla="*/ 242010 w 1317823"/>
                  <a:gd name="connsiteY16" fmla="*/ 529110 h 1365349"/>
                  <a:gd name="connsiteX17" fmla="*/ 247414 w 1317823"/>
                  <a:gd name="connsiteY17" fmla="*/ 404611 h 1365349"/>
                  <a:gd name="connsiteX18" fmla="*/ 655122 w 1317823"/>
                  <a:gd name="connsiteY18" fmla="*/ 0 h 1365349"/>
                  <a:gd name="connsiteX0" fmla="*/ 655122 w 1317823"/>
                  <a:gd name="connsiteY0" fmla="*/ 0 h 1365349"/>
                  <a:gd name="connsiteX1" fmla="*/ 1078873 w 1317823"/>
                  <a:gd name="connsiteY1" fmla="*/ 412794 h 1365349"/>
                  <a:gd name="connsiteX2" fmla="*/ 1075814 w 1317823"/>
                  <a:gd name="connsiteY2" fmla="*/ 529110 h 1365349"/>
                  <a:gd name="connsiteX3" fmla="*/ 1078249 w 1317823"/>
                  <a:gd name="connsiteY3" fmla="*/ 529110 h 1365349"/>
                  <a:gd name="connsiteX4" fmla="*/ 1078249 w 1317823"/>
                  <a:gd name="connsiteY4" fmla="*/ 902332 h 1365349"/>
                  <a:gd name="connsiteX5" fmla="*/ 1227874 w 1317823"/>
                  <a:gd name="connsiteY5" fmla="*/ 840268 h 1365349"/>
                  <a:gd name="connsiteX6" fmla="*/ 1317823 w 1317823"/>
                  <a:gd name="connsiteY6" fmla="*/ 944270 h 1365349"/>
                  <a:gd name="connsiteX7" fmla="*/ 1244739 w 1317823"/>
                  <a:gd name="connsiteY7" fmla="*/ 1054193 h 1365349"/>
                  <a:gd name="connsiteX8" fmla="*/ 1078249 w 1317823"/>
                  <a:gd name="connsiteY8" fmla="*/ 997291 h 1365349"/>
                  <a:gd name="connsiteX9" fmla="*/ 1078249 w 1317823"/>
                  <a:gd name="connsiteY9" fmla="*/ 1365349 h 1365349"/>
                  <a:gd name="connsiteX10" fmla="*/ 242010 w 1317823"/>
                  <a:gd name="connsiteY10" fmla="*/ 1365349 h 1365349"/>
                  <a:gd name="connsiteX11" fmla="*/ 242010 w 1317823"/>
                  <a:gd name="connsiteY11" fmla="*/ 991895 h 1365349"/>
                  <a:gd name="connsiteX12" fmla="*/ 89950 w 1317823"/>
                  <a:gd name="connsiteY12" fmla="*/ 1054192 h 1365349"/>
                  <a:gd name="connsiteX13" fmla="*/ 0 w 1317823"/>
                  <a:gd name="connsiteY13" fmla="*/ 950190 h 1365349"/>
                  <a:gd name="connsiteX14" fmla="*/ 73084 w 1317823"/>
                  <a:gd name="connsiteY14" fmla="*/ 840267 h 1365349"/>
                  <a:gd name="connsiteX15" fmla="*/ 242010 w 1317823"/>
                  <a:gd name="connsiteY15" fmla="*/ 897293 h 1365349"/>
                  <a:gd name="connsiteX16" fmla="*/ 242010 w 1317823"/>
                  <a:gd name="connsiteY16" fmla="*/ 529110 h 1365349"/>
                  <a:gd name="connsiteX17" fmla="*/ 247414 w 1317823"/>
                  <a:gd name="connsiteY17" fmla="*/ 404611 h 1365349"/>
                  <a:gd name="connsiteX18" fmla="*/ 655122 w 1317823"/>
                  <a:gd name="connsiteY18" fmla="*/ 0 h 1365349"/>
                  <a:gd name="connsiteX0" fmla="*/ 655122 w 1317823"/>
                  <a:gd name="connsiteY0" fmla="*/ 0 h 1365349"/>
                  <a:gd name="connsiteX1" fmla="*/ 1078873 w 1317823"/>
                  <a:gd name="connsiteY1" fmla="*/ 412794 h 1365349"/>
                  <a:gd name="connsiteX2" fmla="*/ 1075814 w 1317823"/>
                  <a:gd name="connsiteY2" fmla="*/ 529110 h 1365349"/>
                  <a:gd name="connsiteX3" fmla="*/ 1078249 w 1317823"/>
                  <a:gd name="connsiteY3" fmla="*/ 529110 h 1365349"/>
                  <a:gd name="connsiteX4" fmla="*/ 1078249 w 1317823"/>
                  <a:gd name="connsiteY4" fmla="*/ 902332 h 1365349"/>
                  <a:gd name="connsiteX5" fmla="*/ 1227874 w 1317823"/>
                  <a:gd name="connsiteY5" fmla="*/ 840268 h 1365349"/>
                  <a:gd name="connsiteX6" fmla="*/ 1317823 w 1317823"/>
                  <a:gd name="connsiteY6" fmla="*/ 944270 h 1365349"/>
                  <a:gd name="connsiteX7" fmla="*/ 1244739 w 1317823"/>
                  <a:gd name="connsiteY7" fmla="*/ 1054193 h 1365349"/>
                  <a:gd name="connsiteX8" fmla="*/ 1078249 w 1317823"/>
                  <a:gd name="connsiteY8" fmla="*/ 997291 h 1365349"/>
                  <a:gd name="connsiteX9" fmla="*/ 1078249 w 1317823"/>
                  <a:gd name="connsiteY9" fmla="*/ 1365349 h 1365349"/>
                  <a:gd name="connsiteX10" fmla="*/ 242010 w 1317823"/>
                  <a:gd name="connsiteY10" fmla="*/ 1365349 h 1365349"/>
                  <a:gd name="connsiteX11" fmla="*/ 242010 w 1317823"/>
                  <a:gd name="connsiteY11" fmla="*/ 991895 h 1365349"/>
                  <a:gd name="connsiteX12" fmla="*/ 89950 w 1317823"/>
                  <a:gd name="connsiteY12" fmla="*/ 1054192 h 1365349"/>
                  <a:gd name="connsiteX13" fmla="*/ 0 w 1317823"/>
                  <a:gd name="connsiteY13" fmla="*/ 950190 h 1365349"/>
                  <a:gd name="connsiteX14" fmla="*/ 73084 w 1317823"/>
                  <a:gd name="connsiteY14" fmla="*/ 840267 h 1365349"/>
                  <a:gd name="connsiteX15" fmla="*/ 242010 w 1317823"/>
                  <a:gd name="connsiteY15" fmla="*/ 897293 h 1365349"/>
                  <a:gd name="connsiteX16" fmla="*/ 242010 w 1317823"/>
                  <a:gd name="connsiteY16" fmla="*/ 529110 h 1365349"/>
                  <a:gd name="connsiteX17" fmla="*/ 247414 w 1317823"/>
                  <a:gd name="connsiteY17" fmla="*/ 404611 h 1365349"/>
                  <a:gd name="connsiteX18" fmla="*/ 655122 w 1317823"/>
                  <a:gd name="connsiteY18" fmla="*/ 0 h 1365349"/>
                  <a:gd name="connsiteX0" fmla="*/ 655122 w 1317823"/>
                  <a:gd name="connsiteY0" fmla="*/ 0 h 1365349"/>
                  <a:gd name="connsiteX1" fmla="*/ 1073983 w 1317823"/>
                  <a:gd name="connsiteY1" fmla="*/ 410349 h 1365349"/>
                  <a:gd name="connsiteX2" fmla="*/ 1075814 w 1317823"/>
                  <a:gd name="connsiteY2" fmla="*/ 529110 h 1365349"/>
                  <a:gd name="connsiteX3" fmla="*/ 1078249 w 1317823"/>
                  <a:gd name="connsiteY3" fmla="*/ 529110 h 1365349"/>
                  <a:gd name="connsiteX4" fmla="*/ 1078249 w 1317823"/>
                  <a:gd name="connsiteY4" fmla="*/ 902332 h 1365349"/>
                  <a:gd name="connsiteX5" fmla="*/ 1227874 w 1317823"/>
                  <a:gd name="connsiteY5" fmla="*/ 840268 h 1365349"/>
                  <a:gd name="connsiteX6" fmla="*/ 1317823 w 1317823"/>
                  <a:gd name="connsiteY6" fmla="*/ 944270 h 1365349"/>
                  <a:gd name="connsiteX7" fmla="*/ 1244739 w 1317823"/>
                  <a:gd name="connsiteY7" fmla="*/ 1054193 h 1365349"/>
                  <a:gd name="connsiteX8" fmla="*/ 1078249 w 1317823"/>
                  <a:gd name="connsiteY8" fmla="*/ 997291 h 1365349"/>
                  <a:gd name="connsiteX9" fmla="*/ 1078249 w 1317823"/>
                  <a:gd name="connsiteY9" fmla="*/ 1365349 h 1365349"/>
                  <a:gd name="connsiteX10" fmla="*/ 242010 w 1317823"/>
                  <a:gd name="connsiteY10" fmla="*/ 1365349 h 1365349"/>
                  <a:gd name="connsiteX11" fmla="*/ 242010 w 1317823"/>
                  <a:gd name="connsiteY11" fmla="*/ 991895 h 1365349"/>
                  <a:gd name="connsiteX12" fmla="*/ 89950 w 1317823"/>
                  <a:gd name="connsiteY12" fmla="*/ 1054192 h 1365349"/>
                  <a:gd name="connsiteX13" fmla="*/ 0 w 1317823"/>
                  <a:gd name="connsiteY13" fmla="*/ 950190 h 1365349"/>
                  <a:gd name="connsiteX14" fmla="*/ 73084 w 1317823"/>
                  <a:gd name="connsiteY14" fmla="*/ 840267 h 1365349"/>
                  <a:gd name="connsiteX15" fmla="*/ 242010 w 1317823"/>
                  <a:gd name="connsiteY15" fmla="*/ 897293 h 1365349"/>
                  <a:gd name="connsiteX16" fmla="*/ 242010 w 1317823"/>
                  <a:gd name="connsiteY16" fmla="*/ 529110 h 1365349"/>
                  <a:gd name="connsiteX17" fmla="*/ 247414 w 1317823"/>
                  <a:gd name="connsiteY17" fmla="*/ 404611 h 1365349"/>
                  <a:gd name="connsiteX18" fmla="*/ 655122 w 1317823"/>
                  <a:gd name="connsiteY18" fmla="*/ 0 h 1365349"/>
                  <a:gd name="connsiteX0" fmla="*/ 655122 w 1317823"/>
                  <a:gd name="connsiteY0" fmla="*/ 0 h 1365349"/>
                  <a:gd name="connsiteX1" fmla="*/ 1073983 w 1317823"/>
                  <a:gd name="connsiteY1" fmla="*/ 410349 h 1365349"/>
                  <a:gd name="connsiteX2" fmla="*/ 1075814 w 1317823"/>
                  <a:gd name="connsiteY2" fmla="*/ 529110 h 1365349"/>
                  <a:gd name="connsiteX3" fmla="*/ 1078249 w 1317823"/>
                  <a:gd name="connsiteY3" fmla="*/ 529110 h 1365349"/>
                  <a:gd name="connsiteX4" fmla="*/ 1078249 w 1317823"/>
                  <a:gd name="connsiteY4" fmla="*/ 902332 h 1365349"/>
                  <a:gd name="connsiteX5" fmla="*/ 1227874 w 1317823"/>
                  <a:gd name="connsiteY5" fmla="*/ 840268 h 1365349"/>
                  <a:gd name="connsiteX6" fmla="*/ 1317823 w 1317823"/>
                  <a:gd name="connsiteY6" fmla="*/ 944270 h 1365349"/>
                  <a:gd name="connsiteX7" fmla="*/ 1244739 w 1317823"/>
                  <a:gd name="connsiteY7" fmla="*/ 1054193 h 1365349"/>
                  <a:gd name="connsiteX8" fmla="*/ 1078249 w 1317823"/>
                  <a:gd name="connsiteY8" fmla="*/ 997291 h 1365349"/>
                  <a:gd name="connsiteX9" fmla="*/ 1078249 w 1317823"/>
                  <a:gd name="connsiteY9" fmla="*/ 1365349 h 1365349"/>
                  <a:gd name="connsiteX10" fmla="*/ 242010 w 1317823"/>
                  <a:gd name="connsiteY10" fmla="*/ 1365349 h 1365349"/>
                  <a:gd name="connsiteX11" fmla="*/ 242010 w 1317823"/>
                  <a:gd name="connsiteY11" fmla="*/ 991895 h 1365349"/>
                  <a:gd name="connsiteX12" fmla="*/ 89950 w 1317823"/>
                  <a:gd name="connsiteY12" fmla="*/ 1054192 h 1365349"/>
                  <a:gd name="connsiteX13" fmla="*/ 0 w 1317823"/>
                  <a:gd name="connsiteY13" fmla="*/ 950190 h 1365349"/>
                  <a:gd name="connsiteX14" fmla="*/ 73084 w 1317823"/>
                  <a:gd name="connsiteY14" fmla="*/ 840267 h 1365349"/>
                  <a:gd name="connsiteX15" fmla="*/ 242010 w 1317823"/>
                  <a:gd name="connsiteY15" fmla="*/ 897293 h 1365349"/>
                  <a:gd name="connsiteX16" fmla="*/ 242010 w 1317823"/>
                  <a:gd name="connsiteY16" fmla="*/ 529110 h 1365349"/>
                  <a:gd name="connsiteX17" fmla="*/ 247414 w 1317823"/>
                  <a:gd name="connsiteY17" fmla="*/ 404611 h 1365349"/>
                  <a:gd name="connsiteX18" fmla="*/ 655122 w 1317823"/>
                  <a:gd name="connsiteY18" fmla="*/ 0 h 1365349"/>
                  <a:gd name="connsiteX0" fmla="*/ 655122 w 1317823"/>
                  <a:gd name="connsiteY0" fmla="*/ 0 h 1365349"/>
                  <a:gd name="connsiteX1" fmla="*/ 1073983 w 1317823"/>
                  <a:gd name="connsiteY1" fmla="*/ 410349 h 1365349"/>
                  <a:gd name="connsiteX2" fmla="*/ 1075814 w 1317823"/>
                  <a:gd name="connsiteY2" fmla="*/ 529110 h 1365349"/>
                  <a:gd name="connsiteX3" fmla="*/ 1078249 w 1317823"/>
                  <a:gd name="connsiteY3" fmla="*/ 529110 h 1365349"/>
                  <a:gd name="connsiteX4" fmla="*/ 1078249 w 1317823"/>
                  <a:gd name="connsiteY4" fmla="*/ 902332 h 1365349"/>
                  <a:gd name="connsiteX5" fmla="*/ 1227874 w 1317823"/>
                  <a:gd name="connsiteY5" fmla="*/ 840268 h 1365349"/>
                  <a:gd name="connsiteX6" fmla="*/ 1317823 w 1317823"/>
                  <a:gd name="connsiteY6" fmla="*/ 944270 h 1365349"/>
                  <a:gd name="connsiteX7" fmla="*/ 1244739 w 1317823"/>
                  <a:gd name="connsiteY7" fmla="*/ 1054193 h 1365349"/>
                  <a:gd name="connsiteX8" fmla="*/ 1078249 w 1317823"/>
                  <a:gd name="connsiteY8" fmla="*/ 997291 h 1365349"/>
                  <a:gd name="connsiteX9" fmla="*/ 1078249 w 1317823"/>
                  <a:gd name="connsiteY9" fmla="*/ 1365349 h 1365349"/>
                  <a:gd name="connsiteX10" fmla="*/ 242010 w 1317823"/>
                  <a:gd name="connsiteY10" fmla="*/ 1365349 h 1365349"/>
                  <a:gd name="connsiteX11" fmla="*/ 242010 w 1317823"/>
                  <a:gd name="connsiteY11" fmla="*/ 991895 h 1365349"/>
                  <a:gd name="connsiteX12" fmla="*/ 89950 w 1317823"/>
                  <a:gd name="connsiteY12" fmla="*/ 1054192 h 1365349"/>
                  <a:gd name="connsiteX13" fmla="*/ 0 w 1317823"/>
                  <a:gd name="connsiteY13" fmla="*/ 950190 h 1365349"/>
                  <a:gd name="connsiteX14" fmla="*/ 73084 w 1317823"/>
                  <a:gd name="connsiteY14" fmla="*/ 840267 h 1365349"/>
                  <a:gd name="connsiteX15" fmla="*/ 242010 w 1317823"/>
                  <a:gd name="connsiteY15" fmla="*/ 897293 h 1365349"/>
                  <a:gd name="connsiteX16" fmla="*/ 242010 w 1317823"/>
                  <a:gd name="connsiteY16" fmla="*/ 529110 h 1365349"/>
                  <a:gd name="connsiteX17" fmla="*/ 242524 w 1317823"/>
                  <a:gd name="connsiteY17" fmla="*/ 404611 h 1365349"/>
                  <a:gd name="connsiteX18" fmla="*/ 655122 w 1317823"/>
                  <a:gd name="connsiteY18" fmla="*/ 0 h 1365349"/>
                  <a:gd name="connsiteX0" fmla="*/ 655122 w 1317823"/>
                  <a:gd name="connsiteY0" fmla="*/ 0 h 1365349"/>
                  <a:gd name="connsiteX1" fmla="*/ 1073983 w 1317823"/>
                  <a:gd name="connsiteY1" fmla="*/ 410349 h 1365349"/>
                  <a:gd name="connsiteX2" fmla="*/ 1075814 w 1317823"/>
                  <a:gd name="connsiteY2" fmla="*/ 529110 h 1365349"/>
                  <a:gd name="connsiteX3" fmla="*/ 1078249 w 1317823"/>
                  <a:gd name="connsiteY3" fmla="*/ 529110 h 1365349"/>
                  <a:gd name="connsiteX4" fmla="*/ 1078249 w 1317823"/>
                  <a:gd name="connsiteY4" fmla="*/ 902332 h 1365349"/>
                  <a:gd name="connsiteX5" fmla="*/ 1227874 w 1317823"/>
                  <a:gd name="connsiteY5" fmla="*/ 840268 h 1365349"/>
                  <a:gd name="connsiteX6" fmla="*/ 1317823 w 1317823"/>
                  <a:gd name="connsiteY6" fmla="*/ 944270 h 1365349"/>
                  <a:gd name="connsiteX7" fmla="*/ 1244739 w 1317823"/>
                  <a:gd name="connsiteY7" fmla="*/ 1054193 h 1365349"/>
                  <a:gd name="connsiteX8" fmla="*/ 1078249 w 1317823"/>
                  <a:gd name="connsiteY8" fmla="*/ 997291 h 1365349"/>
                  <a:gd name="connsiteX9" fmla="*/ 1078249 w 1317823"/>
                  <a:gd name="connsiteY9" fmla="*/ 1365349 h 1365349"/>
                  <a:gd name="connsiteX10" fmla="*/ 242010 w 1317823"/>
                  <a:gd name="connsiteY10" fmla="*/ 1365349 h 1365349"/>
                  <a:gd name="connsiteX11" fmla="*/ 242010 w 1317823"/>
                  <a:gd name="connsiteY11" fmla="*/ 991895 h 1365349"/>
                  <a:gd name="connsiteX12" fmla="*/ 89950 w 1317823"/>
                  <a:gd name="connsiteY12" fmla="*/ 1054192 h 1365349"/>
                  <a:gd name="connsiteX13" fmla="*/ 0 w 1317823"/>
                  <a:gd name="connsiteY13" fmla="*/ 950190 h 1365349"/>
                  <a:gd name="connsiteX14" fmla="*/ 73084 w 1317823"/>
                  <a:gd name="connsiteY14" fmla="*/ 840267 h 1365349"/>
                  <a:gd name="connsiteX15" fmla="*/ 242010 w 1317823"/>
                  <a:gd name="connsiteY15" fmla="*/ 897293 h 1365349"/>
                  <a:gd name="connsiteX16" fmla="*/ 242010 w 1317823"/>
                  <a:gd name="connsiteY16" fmla="*/ 529110 h 1365349"/>
                  <a:gd name="connsiteX17" fmla="*/ 242524 w 1317823"/>
                  <a:gd name="connsiteY17" fmla="*/ 404611 h 1365349"/>
                  <a:gd name="connsiteX18" fmla="*/ 655122 w 1317823"/>
                  <a:gd name="connsiteY18" fmla="*/ 0 h 1365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317823" h="1365349">
                    <a:moveTo>
                      <a:pt x="655122" y="0"/>
                    </a:moveTo>
                    <a:cubicBezTo>
                      <a:pt x="797939" y="157030"/>
                      <a:pt x="933356" y="260590"/>
                      <a:pt x="1073983" y="410349"/>
                    </a:cubicBezTo>
                    <a:cubicBezTo>
                      <a:pt x="1080986" y="491665"/>
                      <a:pt x="1076018" y="505008"/>
                      <a:pt x="1075814" y="529110"/>
                    </a:cubicBezTo>
                    <a:lnTo>
                      <a:pt x="1078249" y="529110"/>
                    </a:lnTo>
                    <a:lnTo>
                      <a:pt x="1078249" y="902332"/>
                    </a:lnTo>
                    <a:cubicBezTo>
                      <a:pt x="1160529" y="892003"/>
                      <a:pt x="1167707" y="846447"/>
                      <a:pt x="1227874" y="840268"/>
                    </a:cubicBezTo>
                    <a:cubicBezTo>
                      <a:pt x="1283535" y="840663"/>
                      <a:pt x="1313341" y="881096"/>
                      <a:pt x="1317823" y="944270"/>
                    </a:cubicBezTo>
                    <a:cubicBezTo>
                      <a:pt x="1316638" y="997332"/>
                      <a:pt x="1291484" y="1050706"/>
                      <a:pt x="1244739" y="1054193"/>
                    </a:cubicBezTo>
                    <a:cubicBezTo>
                      <a:pt x="1187641" y="1053881"/>
                      <a:pt x="1167185" y="1004001"/>
                      <a:pt x="1078249" y="997291"/>
                    </a:cubicBezTo>
                    <a:lnTo>
                      <a:pt x="1078249" y="1365349"/>
                    </a:lnTo>
                    <a:lnTo>
                      <a:pt x="242010" y="1365349"/>
                    </a:lnTo>
                    <a:lnTo>
                      <a:pt x="242010" y="991895"/>
                    </a:lnTo>
                    <a:cubicBezTo>
                      <a:pt x="157429" y="1001563"/>
                      <a:pt x="150704" y="1047953"/>
                      <a:pt x="89950" y="1054192"/>
                    </a:cubicBezTo>
                    <a:cubicBezTo>
                      <a:pt x="34288" y="1053797"/>
                      <a:pt x="4482" y="1013364"/>
                      <a:pt x="0" y="950190"/>
                    </a:cubicBezTo>
                    <a:cubicBezTo>
                      <a:pt x="1185" y="897128"/>
                      <a:pt x="26339" y="843754"/>
                      <a:pt x="73084" y="840267"/>
                    </a:cubicBezTo>
                    <a:cubicBezTo>
                      <a:pt x="130701" y="840581"/>
                      <a:pt x="151007" y="891368"/>
                      <a:pt x="242010" y="897293"/>
                    </a:cubicBezTo>
                    <a:lnTo>
                      <a:pt x="242010" y="529110"/>
                    </a:lnTo>
                    <a:cubicBezTo>
                      <a:pt x="242182" y="498205"/>
                      <a:pt x="242352" y="435516"/>
                      <a:pt x="242524" y="404611"/>
                    </a:cubicBezTo>
                    <a:cubicBezTo>
                      <a:pt x="397152" y="247546"/>
                      <a:pt x="486462" y="173988"/>
                      <a:pt x="6551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sp>
          <p:nvSpPr>
            <p:cNvPr id="5" name="L-Shape 4">
              <a:extLst>
                <a:ext uri="{FF2B5EF4-FFF2-40B4-BE49-F238E27FC236}">
                  <a16:creationId xmlns:a16="http://schemas.microsoft.com/office/drawing/2014/main" id="{FACD2C7C-0016-465D-A660-02BDD72FFAE7}"/>
                </a:ext>
              </a:extLst>
            </p:cNvPr>
            <p:cNvSpPr/>
            <p:nvPr/>
          </p:nvSpPr>
          <p:spPr>
            <a:xfrm rot="8100000">
              <a:off x="4549424" y="2404155"/>
              <a:ext cx="3093154" cy="3093154"/>
            </a:xfrm>
            <a:prstGeom prst="corner">
              <a:avLst>
                <a:gd name="adj1" fmla="val 10489"/>
                <a:gd name="adj2" fmla="val 10848"/>
              </a:avLst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5" name="Oval 21">
            <a:extLst>
              <a:ext uri="{FF2B5EF4-FFF2-40B4-BE49-F238E27FC236}">
                <a16:creationId xmlns:a16="http://schemas.microsoft.com/office/drawing/2014/main" id="{BCF49ADB-93A8-4960-9715-5DF21294737C}"/>
              </a:ext>
            </a:extLst>
          </p:cNvPr>
          <p:cNvSpPr/>
          <p:nvPr/>
        </p:nvSpPr>
        <p:spPr>
          <a:xfrm rot="20700000">
            <a:off x="2704379" y="4332435"/>
            <a:ext cx="613824" cy="537974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00568-F804-4032-8EF4-8D32377D66A2}"/>
              </a:ext>
            </a:extLst>
          </p:cNvPr>
          <p:cNvSpPr/>
          <p:nvPr/>
        </p:nvSpPr>
        <p:spPr>
          <a:xfrm>
            <a:off x="5936733" y="1991570"/>
            <a:ext cx="57077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 </a:t>
            </a:r>
          </a:p>
        </p:txBody>
      </p:sp>
      <p:grpSp>
        <p:nvGrpSpPr>
          <p:cNvPr id="17" name="그룹 35">
            <a:extLst>
              <a:ext uri="{FF2B5EF4-FFF2-40B4-BE49-F238E27FC236}">
                <a16:creationId xmlns:a16="http://schemas.microsoft.com/office/drawing/2014/main" id="{58E52581-A841-41B0-AE70-FBB7114E30B4}"/>
              </a:ext>
            </a:extLst>
          </p:cNvPr>
          <p:cNvGrpSpPr/>
          <p:nvPr/>
        </p:nvGrpSpPr>
        <p:grpSpPr>
          <a:xfrm>
            <a:off x="7888147" y="5035008"/>
            <a:ext cx="1699300" cy="1114912"/>
            <a:chOff x="1949339" y="4757414"/>
            <a:chExt cx="1337218" cy="111491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5DD7F3-7A2A-4821-8975-186B24F77D89}"/>
                </a:ext>
              </a:extLst>
            </p:cNvPr>
            <p:cNvSpPr txBox="1"/>
            <p:nvPr/>
          </p:nvSpPr>
          <p:spPr>
            <a:xfrm>
              <a:off x="1949339" y="4757414"/>
              <a:ext cx="133721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7EA57C-FFB0-4D71-852D-9454477CCCD3}"/>
                </a:ext>
              </a:extLst>
            </p:cNvPr>
            <p:cNvSpPr txBox="1"/>
            <p:nvPr/>
          </p:nvSpPr>
          <p:spPr>
            <a:xfrm>
              <a:off x="1949339" y="5041329"/>
              <a:ext cx="13323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</p:grpSp>
      <p:sp>
        <p:nvSpPr>
          <p:cNvPr id="20" name="Diamond 19">
            <a:extLst>
              <a:ext uri="{FF2B5EF4-FFF2-40B4-BE49-F238E27FC236}">
                <a16:creationId xmlns:a16="http://schemas.microsoft.com/office/drawing/2014/main" id="{78BAD974-CAA2-4843-B78D-999E42F5F9FF}"/>
              </a:ext>
            </a:extLst>
          </p:cNvPr>
          <p:cNvSpPr/>
          <p:nvPr/>
        </p:nvSpPr>
        <p:spPr>
          <a:xfrm>
            <a:off x="8339609" y="4188608"/>
            <a:ext cx="796376" cy="79637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21" name="그룹 40">
            <a:extLst>
              <a:ext uri="{FF2B5EF4-FFF2-40B4-BE49-F238E27FC236}">
                <a16:creationId xmlns:a16="http://schemas.microsoft.com/office/drawing/2014/main" id="{FC01E246-CD96-45DC-B547-7EFC525C9F0C}"/>
              </a:ext>
            </a:extLst>
          </p:cNvPr>
          <p:cNvGrpSpPr/>
          <p:nvPr/>
        </p:nvGrpSpPr>
        <p:grpSpPr>
          <a:xfrm>
            <a:off x="5824906" y="5035008"/>
            <a:ext cx="1699300" cy="1114912"/>
            <a:chOff x="406798" y="4757414"/>
            <a:chExt cx="1337218" cy="111491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4ED1FF3-7405-4865-BA0D-26FA73C280D4}"/>
                </a:ext>
              </a:extLst>
            </p:cNvPr>
            <p:cNvSpPr txBox="1"/>
            <p:nvPr/>
          </p:nvSpPr>
          <p:spPr>
            <a:xfrm>
              <a:off x="406798" y="4757414"/>
              <a:ext cx="133721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5F9C18-83AD-44B7-A462-678C86231261}"/>
                </a:ext>
              </a:extLst>
            </p:cNvPr>
            <p:cNvSpPr txBox="1"/>
            <p:nvPr/>
          </p:nvSpPr>
          <p:spPr>
            <a:xfrm>
              <a:off x="406798" y="5041329"/>
              <a:ext cx="13323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</p:grpSp>
      <p:sp>
        <p:nvSpPr>
          <p:cNvPr id="24" name="Diamond 23">
            <a:extLst>
              <a:ext uri="{FF2B5EF4-FFF2-40B4-BE49-F238E27FC236}">
                <a16:creationId xmlns:a16="http://schemas.microsoft.com/office/drawing/2014/main" id="{A64CA7EA-D6AF-4C77-ABC0-4382EC1191F4}"/>
              </a:ext>
            </a:extLst>
          </p:cNvPr>
          <p:cNvSpPr/>
          <p:nvPr/>
        </p:nvSpPr>
        <p:spPr>
          <a:xfrm>
            <a:off x="6276368" y="4188608"/>
            <a:ext cx="796376" cy="796376"/>
          </a:xfrm>
          <a:prstGeom prst="diamond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25" name="그룹 36">
            <a:extLst>
              <a:ext uri="{FF2B5EF4-FFF2-40B4-BE49-F238E27FC236}">
                <a16:creationId xmlns:a16="http://schemas.microsoft.com/office/drawing/2014/main" id="{EF9308B7-05DF-4495-8B05-D0AA599B0498}"/>
              </a:ext>
            </a:extLst>
          </p:cNvPr>
          <p:cNvGrpSpPr/>
          <p:nvPr/>
        </p:nvGrpSpPr>
        <p:grpSpPr>
          <a:xfrm>
            <a:off x="9951388" y="5035008"/>
            <a:ext cx="1699300" cy="1114912"/>
            <a:chOff x="3491880" y="4757414"/>
            <a:chExt cx="1337218" cy="111491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67274B7-29A6-45F1-9BED-07FAEBC1611E}"/>
                </a:ext>
              </a:extLst>
            </p:cNvPr>
            <p:cNvSpPr txBox="1"/>
            <p:nvPr/>
          </p:nvSpPr>
          <p:spPr>
            <a:xfrm>
              <a:off x="3491880" y="4757414"/>
              <a:ext cx="133721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8E54669-FF67-4D49-8E56-F291B0EE39E6}"/>
                </a:ext>
              </a:extLst>
            </p:cNvPr>
            <p:cNvSpPr txBox="1"/>
            <p:nvPr/>
          </p:nvSpPr>
          <p:spPr>
            <a:xfrm>
              <a:off x="3491880" y="5041329"/>
              <a:ext cx="13323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</p:grpSp>
      <p:sp>
        <p:nvSpPr>
          <p:cNvPr id="28" name="Diamond 27">
            <a:extLst>
              <a:ext uri="{FF2B5EF4-FFF2-40B4-BE49-F238E27FC236}">
                <a16:creationId xmlns:a16="http://schemas.microsoft.com/office/drawing/2014/main" id="{BEF4B49E-0903-421A-B8D1-979B0A816CA9}"/>
              </a:ext>
            </a:extLst>
          </p:cNvPr>
          <p:cNvSpPr/>
          <p:nvPr/>
        </p:nvSpPr>
        <p:spPr>
          <a:xfrm>
            <a:off x="10402850" y="4188608"/>
            <a:ext cx="796376" cy="796376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93633C-4602-4450-A59C-8525E717ECD8}"/>
              </a:ext>
            </a:extLst>
          </p:cNvPr>
          <p:cNvSpPr txBox="1"/>
          <p:nvPr/>
        </p:nvSpPr>
        <p:spPr>
          <a:xfrm>
            <a:off x="5936733" y="2328957"/>
            <a:ext cx="57077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</a:t>
            </a: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B610439C-8D8B-4A81-B783-F7A7CF931018}"/>
              </a:ext>
            </a:extLst>
          </p:cNvPr>
          <p:cNvSpPr/>
          <p:nvPr/>
        </p:nvSpPr>
        <p:spPr>
          <a:xfrm rot="18900000">
            <a:off x="6517371" y="4470112"/>
            <a:ext cx="364559" cy="292846"/>
          </a:xfrm>
          <a:custGeom>
            <a:avLst/>
            <a:gdLst/>
            <a:ahLst/>
            <a:cxnLst/>
            <a:rect l="l" t="t" r="r" b="b"/>
            <a:pathLst>
              <a:path w="5420988" h="4354613">
                <a:moveTo>
                  <a:pt x="1348767" y="746532"/>
                </a:moveTo>
                <a:lnTo>
                  <a:pt x="557008" y="1538292"/>
                </a:lnTo>
                <a:lnTo>
                  <a:pt x="242696" y="1223981"/>
                </a:lnTo>
                <a:lnTo>
                  <a:pt x="720144" y="746532"/>
                </a:lnTo>
                <a:close/>
                <a:moveTo>
                  <a:pt x="2953020" y="1710427"/>
                </a:moveTo>
                <a:lnTo>
                  <a:pt x="1841912" y="2821534"/>
                </a:lnTo>
                <a:lnTo>
                  <a:pt x="1527601" y="2507223"/>
                </a:lnTo>
                <a:lnTo>
                  <a:pt x="2507669" y="1527155"/>
                </a:lnTo>
                <a:lnTo>
                  <a:pt x="2507669" y="1710427"/>
                </a:lnTo>
                <a:close/>
                <a:moveTo>
                  <a:pt x="2204816" y="746532"/>
                </a:moveTo>
                <a:lnTo>
                  <a:pt x="984202" y="1967146"/>
                </a:lnTo>
                <a:lnTo>
                  <a:pt x="669891" y="1652835"/>
                </a:lnTo>
                <a:lnTo>
                  <a:pt x="1576193" y="746532"/>
                </a:lnTo>
                <a:close/>
                <a:moveTo>
                  <a:pt x="2507669" y="704276"/>
                </a:moveTo>
                <a:lnTo>
                  <a:pt x="2507669" y="1299728"/>
                </a:lnTo>
                <a:lnTo>
                  <a:pt x="1413057" y="2394340"/>
                </a:lnTo>
                <a:lnTo>
                  <a:pt x="1098746" y="2080028"/>
                </a:lnTo>
                <a:lnTo>
                  <a:pt x="2474499" y="704276"/>
                </a:lnTo>
                <a:close/>
                <a:moveTo>
                  <a:pt x="3783840" y="1735655"/>
                </a:moveTo>
                <a:lnTo>
                  <a:pt x="2270767" y="3248728"/>
                </a:lnTo>
                <a:lnTo>
                  <a:pt x="1956456" y="2934416"/>
                </a:lnTo>
                <a:lnTo>
                  <a:pt x="3136451" y="1754421"/>
                </a:lnTo>
                <a:close/>
                <a:moveTo>
                  <a:pt x="4496799" y="1714987"/>
                </a:moveTo>
                <a:lnTo>
                  <a:pt x="4496799" y="1878748"/>
                </a:lnTo>
                <a:lnTo>
                  <a:pt x="2696301" y="3679245"/>
                </a:lnTo>
                <a:lnTo>
                  <a:pt x="2381990" y="3364934"/>
                </a:lnTo>
                <a:lnTo>
                  <a:pt x="4018059" y="1728865"/>
                </a:lnTo>
                <a:close/>
                <a:moveTo>
                  <a:pt x="5188803" y="1234621"/>
                </a:moveTo>
                <a:lnTo>
                  <a:pt x="4712161" y="1707180"/>
                </a:lnTo>
                <a:lnTo>
                  <a:pt x="4712161" y="1499750"/>
                </a:lnTo>
                <a:lnTo>
                  <a:pt x="3254907" y="1499750"/>
                </a:lnTo>
                <a:lnTo>
                  <a:pt x="3254907" y="1501015"/>
                </a:lnTo>
                <a:lnTo>
                  <a:pt x="2718814" y="1501014"/>
                </a:lnTo>
                <a:lnTo>
                  <a:pt x="2718814" y="536093"/>
                </a:lnTo>
                <a:lnTo>
                  <a:pt x="931605" y="536093"/>
                </a:lnTo>
                <a:lnTo>
                  <a:pt x="931605" y="535070"/>
                </a:lnTo>
                <a:lnTo>
                  <a:pt x="1489071" y="0"/>
                </a:lnTo>
                <a:lnTo>
                  <a:pt x="3243560" y="0"/>
                </a:lnTo>
                <a:lnTo>
                  <a:pt x="3243560" y="11638"/>
                </a:lnTo>
                <a:lnTo>
                  <a:pt x="3254907" y="11638"/>
                </a:lnTo>
                <a:lnTo>
                  <a:pt x="3254907" y="969491"/>
                </a:lnTo>
                <a:lnTo>
                  <a:pt x="4712161" y="969491"/>
                </a:lnTo>
                <a:lnTo>
                  <a:pt x="4712161" y="762061"/>
                </a:lnTo>
                <a:close/>
                <a:moveTo>
                  <a:pt x="5420988" y="1433714"/>
                </a:moveTo>
                <a:cubicBezTo>
                  <a:pt x="5477229" y="1489956"/>
                  <a:pt x="5477229" y="1581142"/>
                  <a:pt x="5420988" y="1637384"/>
                </a:cubicBezTo>
                <a:lnTo>
                  <a:pt x="2907428" y="4150943"/>
                </a:lnTo>
                <a:lnTo>
                  <a:pt x="2703759" y="4354613"/>
                </a:lnTo>
                <a:lnTo>
                  <a:pt x="2500089" y="4150943"/>
                </a:lnTo>
                <a:lnTo>
                  <a:pt x="0" y="1650854"/>
                </a:lnTo>
                <a:cubicBezTo>
                  <a:pt x="-56242" y="1594612"/>
                  <a:pt x="-56242" y="1503426"/>
                  <a:pt x="0" y="1447185"/>
                </a:cubicBezTo>
                <a:cubicBezTo>
                  <a:pt x="56242" y="1390943"/>
                  <a:pt x="147427" y="1390943"/>
                  <a:pt x="203669" y="1447185"/>
                </a:cubicBezTo>
                <a:lnTo>
                  <a:pt x="2703759" y="3947274"/>
                </a:lnTo>
                <a:lnTo>
                  <a:pt x="5217318" y="1433714"/>
                </a:lnTo>
                <a:cubicBezTo>
                  <a:pt x="5273560" y="1377472"/>
                  <a:pt x="5364746" y="1377472"/>
                  <a:pt x="5420988" y="14337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4" name="Freeform 53">
            <a:extLst>
              <a:ext uri="{FF2B5EF4-FFF2-40B4-BE49-F238E27FC236}">
                <a16:creationId xmlns:a16="http://schemas.microsoft.com/office/drawing/2014/main" id="{25F42C38-D7C2-4A8B-BA36-E98553AA14F0}"/>
              </a:ext>
            </a:extLst>
          </p:cNvPr>
          <p:cNvSpPr/>
          <p:nvPr/>
        </p:nvSpPr>
        <p:spPr>
          <a:xfrm flipH="1">
            <a:off x="8588121" y="4475437"/>
            <a:ext cx="293173" cy="251966"/>
          </a:xfrm>
          <a:custGeom>
            <a:avLst/>
            <a:gdLst/>
            <a:ahLst/>
            <a:cxnLst/>
            <a:rect l="l" t="t" r="r" b="b"/>
            <a:pathLst>
              <a:path w="3747318" h="3220630">
                <a:moveTo>
                  <a:pt x="1455638" y="819213"/>
                </a:moveTo>
                <a:cubicBezTo>
                  <a:pt x="1581890" y="819213"/>
                  <a:pt x="1684238" y="921561"/>
                  <a:pt x="1684238" y="1047813"/>
                </a:cubicBezTo>
                <a:cubicBezTo>
                  <a:pt x="1684238" y="1174065"/>
                  <a:pt x="1581890" y="1276413"/>
                  <a:pt x="1455638" y="1276413"/>
                </a:cubicBezTo>
                <a:cubicBezTo>
                  <a:pt x="1329386" y="1276413"/>
                  <a:pt x="1227038" y="1174065"/>
                  <a:pt x="1227038" y="1047813"/>
                </a:cubicBezTo>
                <a:cubicBezTo>
                  <a:pt x="1227038" y="921561"/>
                  <a:pt x="1329386" y="819213"/>
                  <a:pt x="1455638" y="819213"/>
                </a:cubicBezTo>
                <a:close/>
                <a:moveTo>
                  <a:pt x="2235150" y="819213"/>
                </a:moveTo>
                <a:cubicBezTo>
                  <a:pt x="2361402" y="819213"/>
                  <a:pt x="2463750" y="921561"/>
                  <a:pt x="2463750" y="1047813"/>
                </a:cubicBezTo>
                <a:cubicBezTo>
                  <a:pt x="2463750" y="1174065"/>
                  <a:pt x="2361402" y="1276413"/>
                  <a:pt x="2235150" y="1276413"/>
                </a:cubicBezTo>
                <a:cubicBezTo>
                  <a:pt x="2108898" y="1276413"/>
                  <a:pt x="2006550" y="1174065"/>
                  <a:pt x="2006550" y="1047813"/>
                </a:cubicBezTo>
                <a:cubicBezTo>
                  <a:pt x="2006550" y="921561"/>
                  <a:pt x="2108898" y="819213"/>
                  <a:pt x="2235150" y="819213"/>
                </a:cubicBezTo>
                <a:close/>
                <a:moveTo>
                  <a:pt x="3014662" y="819213"/>
                </a:moveTo>
                <a:cubicBezTo>
                  <a:pt x="3140914" y="819213"/>
                  <a:pt x="3243262" y="921561"/>
                  <a:pt x="3243262" y="1047813"/>
                </a:cubicBezTo>
                <a:cubicBezTo>
                  <a:pt x="3243262" y="1174065"/>
                  <a:pt x="3140914" y="1276413"/>
                  <a:pt x="3014662" y="1276413"/>
                </a:cubicBezTo>
                <a:cubicBezTo>
                  <a:pt x="2888410" y="1276413"/>
                  <a:pt x="2786062" y="1174065"/>
                  <a:pt x="2786062" y="1047813"/>
                </a:cubicBezTo>
                <a:cubicBezTo>
                  <a:pt x="2786062" y="921561"/>
                  <a:pt x="2888410" y="819213"/>
                  <a:pt x="3014662" y="819213"/>
                </a:cubicBezTo>
                <a:close/>
                <a:moveTo>
                  <a:pt x="553290" y="667803"/>
                </a:moveTo>
                <a:lnTo>
                  <a:pt x="552034" y="667803"/>
                </a:lnTo>
                <a:lnTo>
                  <a:pt x="454090" y="667803"/>
                </a:lnTo>
                <a:lnTo>
                  <a:pt x="383671" y="667803"/>
                </a:lnTo>
                <a:cubicBezTo>
                  <a:pt x="171775" y="667803"/>
                  <a:pt x="0" y="839578"/>
                  <a:pt x="0" y="1051474"/>
                </a:cubicBezTo>
                <a:lnTo>
                  <a:pt x="0" y="2372364"/>
                </a:lnTo>
                <a:cubicBezTo>
                  <a:pt x="0" y="2584260"/>
                  <a:pt x="171775" y="2756035"/>
                  <a:pt x="383671" y="2756035"/>
                </a:cubicBezTo>
                <a:lnTo>
                  <a:pt x="649047" y="2756035"/>
                </a:lnTo>
                <a:cubicBezTo>
                  <a:pt x="546380" y="2958845"/>
                  <a:pt x="474406" y="3028353"/>
                  <a:pt x="174793" y="3220630"/>
                </a:cubicBezTo>
                <a:cubicBezTo>
                  <a:pt x="650199" y="3174991"/>
                  <a:pt x="1051667" y="3043772"/>
                  <a:pt x="1403830" y="2756035"/>
                </a:cubicBezTo>
                <a:lnTo>
                  <a:pt x="2640665" y="2756035"/>
                </a:lnTo>
                <a:cubicBezTo>
                  <a:pt x="2782226" y="2756035"/>
                  <a:pt x="2905880" y="2679370"/>
                  <a:pt x="2970971" y="2564477"/>
                </a:cubicBezTo>
                <a:cubicBezTo>
                  <a:pt x="2742421" y="2482699"/>
                  <a:pt x="2531569" y="2366318"/>
                  <a:pt x="2334721" y="2205482"/>
                </a:cubicBezTo>
                <a:lnTo>
                  <a:pt x="974103" y="2205482"/>
                </a:lnTo>
                <a:cubicBezTo>
                  <a:pt x="768630" y="2205482"/>
                  <a:pt x="597451" y="2058657"/>
                  <a:pt x="560170" y="1864121"/>
                </a:cubicBezTo>
                <a:lnTo>
                  <a:pt x="553290" y="1852846"/>
                </a:lnTo>
                <a:close/>
                <a:moveTo>
                  <a:pt x="3363647" y="0"/>
                </a:moveTo>
                <a:lnTo>
                  <a:pt x="1106653" y="0"/>
                </a:lnTo>
                <a:cubicBezTo>
                  <a:pt x="894757" y="0"/>
                  <a:pt x="722982" y="171775"/>
                  <a:pt x="722982" y="383671"/>
                </a:cubicBezTo>
                <a:lnTo>
                  <a:pt x="722982" y="1704561"/>
                </a:lnTo>
                <a:cubicBezTo>
                  <a:pt x="722982" y="1916457"/>
                  <a:pt x="894757" y="2088232"/>
                  <a:pt x="1106653" y="2088232"/>
                </a:cubicBezTo>
                <a:lnTo>
                  <a:pt x="2343488" y="2088232"/>
                </a:lnTo>
                <a:cubicBezTo>
                  <a:pt x="2695651" y="2375969"/>
                  <a:pt x="3097119" y="2507188"/>
                  <a:pt x="3572525" y="2552827"/>
                </a:cubicBezTo>
                <a:cubicBezTo>
                  <a:pt x="3272912" y="2360550"/>
                  <a:pt x="3200938" y="2291042"/>
                  <a:pt x="3098271" y="2088232"/>
                </a:cubicBezTo>
                <a:lnTo>
                  <a:pt x="3363647" y="2088232"/>
                </a:lnTo>
                <a:cubicBezTo>
                  <a:pt x="3575543" y="2088232"/>
                  <a:pt x="3747318" y="1916457"/>
                  <a:pt x="3747318" y="1704561"/>
                </a:cubicBezTo>
                <a:lnTo>
                  <a:pt x="3747318" y="383671"/>
                </a:lnTo>
                <a:cubicBezTo>
                  <a:pt x="3747318" y="171775"/>
                  <a:pt x="3575543" y="0"/>
                  <a:pt x="33636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5" name="Round Same Side Corner Rectangle 12">
            <a:extLst>
              <a:ext uri="{FF2B5EF4-FFF2-40B4-BE49-F238E27FC236}">
                <a16:creationId xmlns:a16="http://schemas.microsoft.com/office/drawing/2014/main" id="{773D85F2-55C6-4068-B9EE-7DA2F0C17B64}"/>
              </a:ext>
            </a:extLst>
          </p:cNvPr>
          <p:cNvSpPr/>
          <p:nvPr/>
        </p:nvSpPr>
        <p:spPr>
          <a:xfrm>
            <a:off x="10652737" y="4434721"/>
            <a:ext cx="290424" cy="292682"/>
          </a:xfrm>
          <a:custGeom>
            <a:avLst/>
            <a:gdLst/>
            <a:ahLst/>
            <a:cxnLst/>
            <a:rect l="l" t="t" r="r" b="b"/>
            <a:pathLst>
              <a:path w="3891831" h="3922089">
                <a:moveTo>
                  <a:pt x="1662674" y="3168351"/>
                </a:moveTo>
                <a:lnTo>
                  <a:pt x="1502829" y="3373344"/>
                </a:lnTo>
                <a:lnTo>
                  <a:pt x="2417229" y="3373344"/>
                </a:lnTo>
                <a:lnTo>
                  <a:pt x="2257384" y="3168351"/>
                </a:lnTo>
                <a:close/>
                <a:moveTo>
                  <a:pt x="2523259" y="1171504"/>
                </a:moveTo>
                <a:cubicBezTo>
                  <a:pt x="2532472" y="1171504"/>
                  <a:pt x="2541686" y="1175018"/>
                  <a:pt x="2548715" y="1182047"/>
                </a:cubicBezTo>
                <a:cubicBezTo>
                  <a:pt x="2562774" y="1196106"/>
                  <a:pt x="2562774" y="1218900"/>
                  <a:pt x="2548715" y="1232959"/>
                </a:cubicBezTo>
                <a:lnTo>
                  <a:pt x="2192302" y="1589372"/>
                </a:lnTo>
                <a:cubicBezTo>
                  <a:pt x="2215318" y="1634545"/>
                  <a:pt x="2208007" y="1691005"/>
                  <a:pt x="2170778" y="1729629"/>
                </a:cubicBezTo>
                <a:lnTo>
                  <a:pt x="1842194" y="2070527"/>
                </a:lnTo>
                <a:lnTo>
                  <a:pt x="1840602" y="2068993"/>
                </a:lnTo>
                <a:lnTo>
                  <a:pt x="1839683" y="2070526"/>
                </a:lnTo>
                <a:lnTo>
                  <a:pt x="1772706" y="2003549"/>
                </a:lnTo>
                <a:lnTo>
                  <a:pt x="1671997" y="1906478"/>
                </a:lnTo>
                <a:lnTo>
                  <a:pt x="1671997" y="2304256"/>
                </a:lnTo>
                <a:lnTo>
                  <a:pt x="519869" y="2304256"/>
                </a:lnTo>
                <a:lnTo>
                  <a:pt x="519869" y="1555463"/>
                </a:lnTo>
                <a:cubicBezTo>
                  <a:pt x="519869" y="1430811"/>
                  <a:pt x="620920" y="1329760"/>
                  <a:pt x="745572" y="1329760"/>
                </a:cubicBezTo>
                <a:lnTo>
                  <a:pt x="887110" y="1329760"/>
                </a:lnTo>
                <a:lnTo>
                  <a:pt x="1095933" y="1689800"/>
                </a:lnTo>
                <a:lnTo>
                  <a:pt x="1304756" y="1329760"/>
                </a:lnTo>
                <a:lnTo>
                  <a:pt x="1446294" y="1329760"/>
                </a:lnTo>
                <a:cubicBezTo>
                  <a:pt x="1483655" y="1329760"/>
                  <a:pt x="1518895" y="1338838"/>
                  <a:pt x="1549463" y="1355810"/>
                </a:cubicBezTo>
                <a:lnTo>
                  <a:pt x="1551429" y="1352534"/>
                </a:lnTo>
                <a:lnTo>
                  <a:pt x="1560928" y="1362033"/>
                </a:lnTo>
                <a:cubicBezTo>
                  <a:pt x="1593912" y="1380586"/>
                  <a:pt x="1621171" y="1407846"/>
                  <a:pt x="1639724" y="1440829"/>
                </a:cubicBezTo>
                <a:lnTo>
                  <a:pt x="1875719" y="1676823"/>
                </a:lnTo>
                <a:lnTo>
                  <a:pt x="1991438" y="1556767"/>
                </a:lnTo>
                <a:cubicBezTo>
                  <a:pt x="2032038" y="1514646"/>
                  <a:pt x="2095142" y="1507302"/>
                  <a:pt x="2142374" y="1537477"/>
                </a:cubicBezTo>
                <a:lnTo>
                  <a:pt x="2497803" y="1182047"/>
                </a:lnTo>
                <a:cubicBezTo>
                  <a:pt x="2504833" y="1175018"/>
                  <a:pt x="2514046" y="1171504"/>
                  <a:pt x="2523259" y="1171504"/>
                </a:cubicBezTo>
                <a:close/>
                <a:moveTo>
                  <a:pt x="3270424" y="602451"/>
                </a:moveTo>
                <a:cubicBezTo>
                  <a:pt x="3365959" y="700507"/>
                  <a:pt x="3424268" y="834597"/>
                  <a:pt x="3424268" y="982306"/>
                </a:cubicBezTo>
                <a:lnTo>
                  <a:pt x="2890568" y="982307"/>
                </a:lnTo>
                <a:close/>
                <a:moveTo>
                  <a:pt x="1095932" y="477151"/>
                </a:moveTo>
                <a:cubicBezTo>
                  <a:pt x="1287178" y="477151"/>
                  <a:pt x="1442214" y="632187"/>
                  <a:pt x="1442214" y="823433"/>
                </a:cubicBezTo>
                <a:cubicBezTo>
                  <a:pt x="1442214" y="1014679"/>
                  <a:pt x="1287178" y="1169715"/>
                  <a:pt x="1095932" y="1169715"/>
                </a:cubicBezTo>
                <a:cubicBezTo>
                  <a:pt x="904686" y="1169715"/>
                  <a:pt x="749650" y="1014679"/>
                  <a:pt x="749650" y="823433"/>
                </a:cubicBezTo>
                <a:cubicBezTo>
                  <a:pt x="749650" y="632187"/>
                  <a:pt x="904686" y="477151"/>
                  <a:pt x="1095932" y="477151"/>
                </a:cubicBezTo>
                <a:close/>
                <a:moveTo>
                  <a:pt x="2797293" y="477150"/>
                </a:moveTo>
                <a:cubicBezTo>
                  <a:pt x="2797293" y="660228"/>
                  <a:pt x="2797294" y="843306"/>
                  <a:pt x="2797294" y="1026384"/>
                </a:cubicBezTo>
                <a:lnTo>
                  <a:pt x="3346527" y="1026384"/>
                </a:lnTo>
                <a:cubicBezTo>
                  <a:pt x="3346527" y="1329718"/>
                  <a:pt x="3100627" y="1575618"/>
                  <a:pt x="2797293" y="1575618"/>
                </a:cubicBezTo>
                <a:cubicBezTo>
                  <a:pt x="2647814" y="1575618"/>
                  <a:pt x="2512282" y="1515904"/>
                  <a:pt x="2413635" y="1418636"/>
                </a:cubicBezTo>
                <a:lnTo>
                  <a:pt x="2585415" y="1246856"/>
                </a:lnTo>
                <a:cubicBezTo>
                  <a:pt x="2612360" y="1219912"/>
                  <a:pt x="2612360" y="1176226"/>
                  <a:pt x="2585415" y="1149281"/>
                </a:cubicBezTo>
                <a:cubicBezTo>
                  <a:pt x="2558471" y="1122337"/>
                  <a:pt x="2514785" y="1122337"/>
                  <a:pt x="2487840" y="1149281"/>
                </a:cubicBezTo>
                <a:lnTo>
                  <a:pt x="2328419" y="1308703"/>
                </a:lnTo>
                <a:cubicBezTo>
                  <a:pt x="2276781" y="1227012"/>
                  <a:pt x="2248059" y="1130052"/>
                  <a:pt x="2248059" y="1026384"/>
                </a:cubicBezTo>
                <a:cubicBezTo>
                  <a:pt x="2248059" y="723050"/>
                  <a:pt x="2493959" y="477150"/>
                  <a:pt x="2797293" y="477150"/>
                </a:cubicBezTo>
                <a:close/>
                <a:moveTo>
                  <a:pt x="2842770" y="361048"/>
                </a:moveTo>
                <a:cubicBezTo>
                  <a:pt x="2979660" y="362831"/>
                  <a:pt x="3115706" y="416416"/>
                  <a:pt x="3220152" y="520862"/>
                </a:cubicBezTo>
                <a:lnTo>
                  <a:pt x="2842770" y="898246"/>
                </a:lnTo>
                <a:close/>
                <a:moveTo>
                  <a:pt x="745283" y="252264"/>
                </a:moveTo>
                <a:cubicBezTo>
                  <a:pt x="540043" y="252264"/>
                  <a:pt x="373664" y="418643"/>
                  <a:pt x="373664" y="623883"/>
                </a:cubicBezTo>
                <a:lnTo>
                  <a:pt x="373664" y="2481932"/>
                </a:lnTo>
                <a:lnTo>
                  <a:pt x="3505664" y="2481932"/>
                </a:lnTo>
                <a:lnTo>
                  <a:pt x="3505664" y="623883"/>
                </a:lnTo>
                <a:cubicBezTo>
                  <a:pt x="3505664" y="418643"/>
                  <a:pt x="3339285" y="252264"/>
                  <a:pt x="3134045" y="252264"/>
                </a:cubicBezTo>
                <a:close/>
                <a:moveTo>
                  <a:pt x="561239" y="0"/>
                </a:moveTo>
                <a:lnTo>
                  <a:pt x="3333911" y="0"/>
                </a:lnTo>
                <a:cubicBezTo>
                  <a:pt x="3562371" y="0"/>
                  <a:pt x="3747575" y="185204"/>
                  <a:pt x="3747575" y="413664"/>
                </a:cubicBezTo>
                <a:lnTo>
                  <a:pt x="3747575" y="2481932"/>
                </a:lnTo>
                <a:lnTo>
                  <a:pt x="3751166" y="2481932"/>
                </a:lnTo>
                <a:lnTo>
                  <a:pt x="3891831" y="3528390"/>
                </a:lnTo>
                <a:lnTo>
                  <a:pt x="3891831" y="3528390"/>
                </a:lnTo>
                <a:lnTo>
                  <a:pt x="3891831" y="3528392"/>
                </a:lnTo>
                <a:lnTo>
                  <a:pt x="3891831" y="3725239"/>
                </a:lnTo>
                <a:cubicBezTo>
                  <a:pt x="3891831" y="3833956"/>
                  <a:pt x="3803698" y="3922089"/>
                  <a:pt x="3694981" y="3922089"/>
                </a:cubicBezTo>
                <a:lnTo>
                  <a:pt x="196850" y="3922089"/>
                </a:lnTo>
                <a:cubicBezTo>
                  <a:pt x="88133" y="3922089"/>
                  <a:pt x="0" y="3833956"/>
                  <a:pt x="0" y="3725239"/>
                </a:cubicBezTo>
                <a:cubicBezTo>
                  <a:pt x="0" y="3659623"/>
                  <a:pt x="1" y="3594006"/>
                  <a:pt x="1" y="3528390"/>
                </a:cubicBezTo>
                <a:lnTo>
                  <a:pt x="3399" y="3528390"/>
                </a:lnTo>
                <a:lnTo>
                  <a:pt x="144064" y="2481932"/>
                </a:lnTo>
                <a:lnTo>
                  <a:pt x="147575" y="2481932"/>
                </a:lnTo>
                <a:lnTo>
                  <a:pt x="147575" y="413664"/>
                </a:lnTo>
                <a:cubicBezTo>
                  <a:pt x="147575" y="185204"/>
                  <a:pt x="332779" y="0"/>
                  <a:pt x="56123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3697378" y="3867826"/>
            <a:ext cx="4797245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cs typeface="Arial" pitchFamily="34" charset="0"/>
              </a:endParaRPr>
            </a:p>
          </p:txBody>
        </p:sp>
      </p:grpSp>
      <p:grpSp>
        <p:nvGrpSpPr>
          <p:cNvPr id="20" name="Graphic 1">
            <a:extLst>
              <a:ext uri="{FF2B5EF4-FFF2-40B4-BE49-F238E27FC236}">
                <a16:creationId xmlns:a16="http://schemas.microsoft.com/office/drawing/2014/main" id="{D33D4DAB-47C4-4E2E-8FC4-76DB22350A41}"/>
              </a:ext>
            </a:extLst>
          </p:cNvPr>
          <p:cNvGrpSpPr/>
          <p:nvPr/>
        </p:nvGrpSpPr>
        <p:grpSpPr>
          <a:xfrm>
            <a:off x="4795223" y="2323016"/>
            <a:ext cx="2604286" cy="1334316"/>
            <a:chOff x="130630" y="113212"/>
            <a:chExt cx="2604286" cy="1334316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8BBF2FD-AFBA-4412-A667-4B4EB8438F5C}"/>
                </a:ext>
              </a:extLst>
            </p:cNvPr>
            <p:cNvSpPr/>
            <p:nvPr/>
          </p:nvSpPr>
          <p:spPr>
            <a:xfrm>
              <a:off x="617248" y="821449"/>
              <a:ext cx="36846" cy="36846"/>
            </a:xfrm>
            <a:custGeom>
              <a:avLst/>
              <a:gdLst>
                <a:gd name="connsiteX0" fmla="*/ 0 w 36846"/>
                <a:gd name="connsiteY0" fmla="*/ 0 h 36846"/>
                <a:gd name="connsiteX1" fmla="*/ 36846 w 36846"/>
                <a:gd name="connsiteY1" fmla="*/ 0 h 36846"/>
                <a:gd name="connsiteX2" fmla="*/ 36846 w 36846"/>
                <a:gd name="connsiteY2" fmla="*/ 36846 h 36846"/>
                <a:gd name="connsiteX3" fmla="*/ 0 w 36846"/>
                <a:gd name="connsiteY3" fmla="*/ 36846 h 3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46" h="36846">
                  <a:moveTo>
                    <a:pt x="0" y="0"/>
                  </a:moveTo>
                  <a:lnTo>
                    <a:pt x="36846" y="0"/>
                  </a:lnTo>
                  <a:lnTo>
                    <a:pt x="36846" y="36846"/>
                  </a:lnTo>
                  <a:lnTo>
                    <a:pt x="0" y="36846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CF4C037-8C58-46BC-AB18-4DE9B79D9FFA}"/>
                </a:ext>
              </a:extLst>
            </p:cNvPr>
            <p:cNvSpPr/>
            <p:nvPr/>
          </p:nvSpPr>
          <p:spPr>
            <a:xfrm>
              <a:off x="678207" y="821449"/>
              <a:ext cx="36846" cy="36846"/>
            </a:xfrm>
            <a:custGeom>
              <a:avLst/>
              <a:gdLst>
                <a:gd name="connsiteX0" fmla="*/ 0 w 36846"/>
                <a:gd name="connsiteY0" fmla="*/ 0 h 36846"/>
                <a:gd name="connsiteX1" fmla="*/ 36846 w 36846"/>
                <a:gd name="connsiteY1" fmla="*/ 0 h 36846"/>
                <a:gd name="connsiteX2" fmla="*/ 36846 w 36846"/>
                <a:gd name="connsiteY2" fmla="*/ 36846 h 36846"/>
                <a:gd name="connsiteX3" fmla="*/ 0 w 36846"/>
                <a:gd name="connsiteY3" fmla="*/ 36846 h 3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46" h="36846">
                  <a:moveTo>
                    <a:pt x="0" y="0"/>
                  </a:moveTo>
                  <a:lnTo>
                    <a:pt x="36846" y="0"/>
                  </a:lnTo>
                  <a:lnTo>
                    <a:pt x="36846" y="36846"/>
                  </a:lnTo>
                  <a:lnTo>
                    <a:pt x="0" y="36846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DEE1CD1-F5F4-4A82-AEC7-AFB10432AEE0}"/>
                </a:ext>
              </a:extLst>
            </p:cNvPr>
            <p:cNvSpPr/>
            <p:nvPr/>
          </p:nvSpPr>
          <p:spPr>
            <a:xfrm>
              <a:off x="678207" y="874788"/>
              <a:ext cx="36846" cy="36846"/>
            </a:xfrm>
            <a:custGeom>
              <a:avLst/>
              <a:gdLst>
                <a:gd name="connsiteX0" fmla="*/ 0 w 36846"/>
                <a:gd name="connsiteY0" fmla="*/ 0 h 36846"/>
                <a:gd name="connsiteX1" fmla="*/ 36846 w 36846"/>
                <a:gd name="connsiteY1" fmla="*/ 0 h 36846"/>
                <a:gd name="connsiteX2" fmla="*/ 36846 w 36846"/>
                <a:gd name="connsiteY2" fmla="*/ 36846 h 36846"/>
                <a:gd name="connsiteX3" fmla="*/ 0 w 36846"/>
                <a:gd name="connsiteY3" fmla="*/ 36846 h 3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46" h="36846">
                  <a:moveTo>
                    <a:pt x="0" y="0"/>
                  </a:moveTo>
                  <a:lnTo>
                    <a:pt x="36846" y="0"/>
                  </a:lnTo>
                  <a:lnTo>
                    <a:pt x="36846" y="36846"/>
                  </a:lnTo>
                  <a:lnTo>
                    <a:pt x="0" y="36846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1706FA8-6699-4FA4-B27F-620007C4486C}"/>
                </a:ext>
              </a:extLst>
            </p:cNvPr>
            <p:cNvSpPr/>
            <p:nvPr/>
          </p:nvSpPr>
          <p:spPr>
            <a:xfrm>
              <a:off x="617248" y="874788"/>
              <a:ext cx="36846" cy="36846"/>
            </a:xfrm>
            <a:custGeom>
              <a:avLst/>
              <a:gdLst>
                <a:gd name="connsiteX0" fmla="*/ 0 w 36846"/>
                <a:gd name="connsiteY0" fmla="*/ 0 h 36846"/>
                <a:gd name="connsiteX1" fmla="*/ 36846 w 36846"/>
                <a:gd name="connsiteY1" fmla="*/ 0 h 36846"/>
                <a:gd name="connsiteX2" fmla="*/ 36846 w 36846"/>
                <a:gd name="connsiteY2" fmla="*/ 36846 h 36846"/>
                <a:gd name="connsiteX3" fmla="*/ 0 w 36846"/>
                <a:gd name="connsiteY3" fmla="*/ 36846 h 3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46" h="36846">
                  <a:moveTo>
                    <a:pt x="0" y="0"/>
                  </a:moveTo>
                  <a:lnTo>
                    <a:pt x="36846" y="0"/>
                  </a:lnTo>
                  <a:lnTo>
                    <a:pt x="36846" y="36846"/>
                  </a:lnTo>
                  <a:lnTo>
                    <a:pt x="0" y="36846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B78255-5628-405A-81BF-1FF30EB201FC}"/>
                </a:ext>
              </a:extLst>
            </p:cNvPr>
            <p:cNvSpPr/>
            <p:nvPr/>
          </p:nvSpPr>
          <p:spPr>
            <a:xfrm>
              <a:off x="2156452" y="821449"/>
              <a:ext cx="36846" cy="36846"/>
            </a:xfrm>
            <a:custGeom>
              <a:avLst/>
              <a:gdLst>
                <a:gd name="connsiteX0" fmla="*/ 0 w 36846"/>
                <a:gd name="connsiteY0" fmla="*/ 0 h 36846"/>
                <a:gd name="connsiteX1" fmla="*/ 36846 w 36846"/>
                <a:gd name="connsiteY1" fmla="*/ 0 h 36846"/>
                <a:gd name="connsiteX2" fmla="*/ 36846 w 36846"/>
                <a:gd name="connsiteY2" fmla="*/ 36846 h 36846"/>
                <a:gd name="connsiteX3" fmla="*/ 0 w 36846"/>
                <a:gd name="connsiteY3" fmla="*/ 36846 h 3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46" h="36846">
                  <a:moveTo>
                    <a:pt x="0" y="0"/>
                  </a:moveTo>
                  <a:lnTo>
                    <a:pt x="36846" y="0"/>
                  </a:lnTo>
                  <a:lnTo>
                    <a:pt x="36846" y="36846"/>
                  </a:lnTo>
                  <a:lnTo>
                    <a:pt x="0" y="36846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488F7FC-03B6-4022-AA30-608751570FD8}"/>
                </a:ext>
              </a:extLst>
            </p:cNvPr>
            <p:cNvSpPr/>
            <p:nvPr/>
          </p:nvSpPr>
          <p:spPr>
            <a:xfrm>
              <a:off x="2217411" y="821449"/>
              <a:ext cx="36846" cy="36846"/>
            </a:xfrm>
            <a:custGeom>
              <a:avLst/>
              <a:gdLst>
                <a:gd name="connsiteX0" fmla="*/ 0 w 36846"/>
                <a:gd name="connsiteY0" fmla="*/ 0 h 36846"/>
                <a:gd name="connsiteX1" fmla="*/ 36846 w 36846"/>
                <a:gd name="connsiteY1" fmla="*/ 0 h 36846"/>
                <a:gd name="connsiteX2" fmla="*/ 36846 w 36846"/>
                <a:gd name="connsiteY2" fmla="*/ 36846 h 36846"/>
                <a:gd name="connsiteX3" fmla="*/ 0 w 36846"/>
                <a:gd name="connsiteY3" fmla="*/ 36846 h 3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46" h="36846">
                  <a:moveTo>
                    <a:pt x="0" y="0"/>
                  </a:moveTo>
                  <a:lnTo>
                    <a:pt x="36846" y="0"/>
                  </a:lnTo>
                  <a:lnTo>
                    <a:pt x="36846" y="36846"/>
                  </a:lnTo>
                  <a:lnTo>
                    <a:pt x="0" y="36846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74D9707-43ED-46C0-BEC6-9C89B2A8C4C7}"/>
                </a:ext>
              </a:extLst>
            </p:cNvPr>
            <p:cNvSpPr/>
            <p:nvPr/>
          </p:nvSpPr>
          <p:spPr>
            <a:xfrm>
              <a:off x="2217411" y="874788"/>
              <a:ext cx="36846" cy="36846"/>
            </a:xfrm>
            <a:custGeom>
              <a:avLst/>
              <a:gdLst>
                <a:gd name="connsiteX0" fmla="*/ 0 w 36846"/>
                <a:gd name="connsiteY0" fmla="*/ 0 h 36846"/>
                <a:gd name="connsiteX1" fmla="*/ 36846 w 36846"/>
                <a:gd name="connsiteY1" fmla="*/ 0 h 36846"/>
                <a:gd name="connsiteX2" fmla="*/ 36846 w 36846"/>
                <a:gd name="connsiteY2" fmla="*/ 36846 h 36846"/>
                <a:gd name="connsiteX3" fmla="*/ 0 w 36846"/>
                <a:gd name="connsiteY3" fmla="*/ 36846 h 3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46" h="36846">
                  <a:moveTo>
                    <a:pt x="0" y="0"/>
                  </a:moveTo>
                  <a:lnTo>
                    <a:pt x="36846" y="0"/>
                  </a:lnTo>
                  <a:lnTo>
                    <a:pt x="36846" y="36846"/>
                  </a:lnTo>
                  <a:lnTo>
                    <a:pt x="0" y="36846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99D4A54-8D60-402C-98B5-DDB1DEAED05F}"/>
                </a:ext>
              </a:extLst>
            </p:cNvPr>
            <p:cNvSpPr/>
            <p:nvPr/>
          </p:nvSpPr>
          <p:spPr>
            <a:xfrm>
              <a:off x="2156452" y="874788"/>
              <a:ext cx="36846" cy="36846"/>
            </a:xfrm>
            <a:custGeom>
              <a:avLst/>
              <a:gdLst>
                <a:gd name="connsiteX0" fmla="*/ 0 w 36846"/>
                <a:gd name="connsiteY0" fmla="*/ 0 h 36846"/>
                <a:gd name="connsiteX1" fmla="*/ 36846 w 36846"/>
                <a:gd name="connsiteY1" fmla="*/ 0 h 36846"/>
                <a:gd name="connsiteX2" fmla="*/ 36846 w 36846"/>
                <a:gd name="connsiteY2" fmla="*/ 36846 h 36846"/>
                <a:gd name="connsiteX3" fmla="*/ 0 w 36846"/>
                <a:gd name="connsiteY3" fmla="*/ 36846 h 3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46" h="36846">
                  <a:moveTo>
                    <a:pt x="0" y="0"/>
                  </a:moveTo>
                  <a:lnTo>
                    <a:pt x="36846" y="0"/>
                  </a:lnTo>
                  <a:lnTo>
                    <a:pt x="36846" y="36846"/>
                  </a:lnTo>
                  <a:lnTo>
                    <a:pt x="0" y="36846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F5E247A-6DB9-4982-81BF-E0ECC00221B9}"/>
                </a:ext>
              </a:extLst>
            </p:cNvPr>
            <p:cNvSpPr/>
            <p:nvPr/>
          </p:nvSpPr>
          <p:spPr>
            <a:xfrm>
              <a:off x="1351291" y="402358"/>
              <a:ext cx="62245" cy="62245"/>
            </a:xfrm>
            <a:custGeom>
              <a:avLst/>
              <a:gdLst>
                <a:gd name="connsiteX0" fmla="*/ 0 w 62245"/>
                <a:gd name="connsiteY0" fmla="*/ 0 h 62245"/>
                <a:gd name="connsiteX1" fmla="*/ 62246 w 62245"/>
                <a:gd name="connsiteY1" fmla="*/ 0 h 62245"/>
                <a:gd name="connsiteX2" fmla="*/ 62246 w 62245"/>
                <a:gd name="connsiteY2" fmla="*/ 62245 h 62245"/>
                <a:gd name="connsiteX3" fmla="*/ 0 w 62245"/>
                <a:gd name="connsiteY3" fmla="*/ 62245 h 62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245" h="62245">
                  <a:moveTo>
                    <a:pt x="0" y="0"/>
                  </a:moveTo>
                  <a:lnTo>
                    <a:pt x="62246" y="0"/>
                  </a:lnTo>
                  <a:lnTo>
                    <a:pt x="62246" y="62245"/>
                  </a:lnTo>
                  <a:lnTo>
                    <a:pt x="0" y="62245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16FE3C6-6E06-480D-B46D-A189AF168A9B}"/>
                </a:ext>
              </a:extLst>
            </p:cNvPr>
            <p:cNvSpPr/>
            <p:nvPr/>
          </p:nvSpPr>
          <p:spPr>
            <a:xfrm>
              <a:off x="1454345" y="402358"/>
              <a:ext cx="62245" cy="62245"/>
            </a:xfrm>
            <a:custGeom>
              <a:avLst/>
              <a:gdLst>
                <a:gd name="connsiteX0" fmla="*/ 0 w 62245"/>
                <a:gd name="connsiteY0" fmla="*/ 0 h 62245"/>
                <a:gd name="connsiteX1" fmla="*/ 62245 w 62245"/>
                <a:gd name="connsiteY1" fmla="*/ 0 h 62245"/>
                <a:gd name="connsiteX2" fmla="*/ 62245 w 62245"/>
                <a:gd name="connsiteY2" fmla="*/ 62245 h 62245"/>
                <a:gd name="connsiteX3" fmla="*/ 0 w 62245"/>
                <a:gd name="connsiteY3" fmla="*/ 62245 h 62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245" h="62245">
                  <a:moveTo>
                    <a:pt x="0" y="0"/>
                  </a:moveTo>
                  <a:lnTo>
                    <a:pt x="62245" y="0"/>
                  </a:lnTo>
                  <a:lnTo>
                    <a:pt x="62245" y="62245"/>
                  </a:lnTo>
                  <a:lnTo>
                    <a:pt x="0" y="62245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BE2BE43-948B-415A-AE2D-10B357FE01A2}"/>
                </a:ext>
              </a:extLst>
            </p:cNvPr>
            <p:cNvSpPr/>
            <p:nvPr/>
          </p:nvSpPr>
          <p:spPr>
            <a:xfrm>
              <a:off x="1454345" y="492476"/>
              <a:ext cx="62245" cy="62245"/>
            </a:xfrm>
            <a:custGeom>
              <a:avLst/>
              <a:gdLst>
                <a:gd name="connsiteX0" fmla="*/ 0 w 62245"/>
                <a:gd name="connsiteY0" fmla="*/ 0 h 62245"/>
                <a:gd name="connsiteX1" fmla="*/ 62245 w 62245"/>
                <a:gd name="connsiteY1" fmla="*/ 0 h 62245"/>
                <a:gd name="connsiteX2" fmla="*/ 62245 w 62245"/>
                <a:gd name="connsiteY2" fmla="*/ 62245 h 62245"/>
                <a:gd name="connsiteX3" fmla="*/ 0 w 62245"/>
                <a:gd name="connsiteY3" fmla="*/ 62245 h 62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245" h="62245">
                  <a:moveTo>
                    <a:pt x="0" y="0"/>
                  </a:moveTo>
                  <a:lnTo>
                    <a:pt x="62245" y="0"/>
                  </a:lnTo>
                  <a:lnTo>
                    <a:pt x="62245" y="62245"/>
                  </a:lnTo>
                  <a:lnTo>
                    <a:pt x="0" y="62245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7B62A88-CF89-44DB-95FC-CCF6B1A12D6A}"/>
                </a:ext>
              </a:extLst>
            </p:cNvPr>
            <p:cNvSpPr/>
            <p:nvPr/>
          </p:nvSpPr>
          <p:spPr>
            <a:xfrm>
              <a:off x="1351291" y="492476"/>
              <a:ext cx="62245" cy="62245"/>
            </a:xfrm>
            <a:custGeom>
              <a:avLst/>
              <a:gdLst>
                <a:gd name="connsiteX0" fmla="*/ 0 w 62245"/>
                <a:gd name="connsiteY0" fmla="*/ 0 h 62245"/>
                <a:gd name="connsiteX1" fmla="*/ 62246 w 62245"/>
                <a:gd name="connsiteY1" fmla="*/ 0 h 62245"/>
                <a:gd name="connsiteX2" fmla="*/ 62246 w 62245"/>
                <a:gd name="connsiteY2" fmla="*/ 62245 h 62245"/>
                <a:gd name="connsiteX3" fmla="*/ 0 w 62245"/>
                <a:gd name="connsiteY3" fmla="*/ 62245 h 62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245" h="62245">
                  <a:moveTo>
                    <a:pt x="0" y="0"/>
                  </a:moveTo>
                  <a:lnTo>
                    <a:pt x="62246" y="0"/>
                  </a:lnTo>
                  <a:lnTo>
                    <a:pt x="62246" y="62245"/>
                  </a:lnTo>
                  <a:lnTo>
                    <a:pt x="0" y="62245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2EB8E3F-FF27-457C-A464-9BB98AEDE4A7}"/>
                </a:ext>
              </a:extLst>
            </p:cNvPr>
            <p:cNvSpPr/>
            <p:nvPr/>
          </p:nvSpPr>
          <p:spPr>
            <a:xfrm>
              <a:off x="130630" y="113212"/>
              <a:ext cx="2604318" cy="1332622"/>
            </a:xfrm>
            <a:custGeom>
              <a:avLst/>
              <a:gdLst>
                <a:gd name="connsiteX0" fmla="*/ 2600493 w 2604318"/>
                <a:gd name="connsiteY0" fmla="*/ 1300044 h 1332622"/>
                <a:gd name="connsiteX1" fmla="*/ 2514779 w 2604318"/>
                <a:gd name="connsiteY1" fmla="*/ 1236545 h 1332622"/>
                <a:gd name="connsiteX2" fmla="*/ 2323640 w 2604318"/>
                <a:gd name="connsiteY2" fmla="*/ 1235902 h 1332622"/>
                <a:gd name="connsiteX3" fmla="*/ 2323640 w 2604318"/>
                <a:gd name="connsiteY3" fmla="*/ 871403 h 1332622"/>
                <a:gd name="connsiteX4" fmla="*/ 2341419 w 2604318"/>
                <a:gd name="connsiteY4" fmla="*/ 887286 h 1332622"/>
                <a:gd name="connsiteX5" fmla="*/ 2426524 w 2604318"/>
                <a:gd name="connsiteY5" fmla="*/ 887286 h 1332622"/>
                <a:gd name="connsiteX6" fmla="*/ 2074725 w 2604318"/>
                <a:gd name="connsiteY6" fmla="*/ 530001 h 1332622"/>
                <a:gd name="connsiteX7" fmla="*/ 1970994 w 2604318"/>
                <a:gd name="connsiteY7" fmla="*/ 633292 h 1332622"/>
                <a:gd name="connsiteX8" fmla="*/ 1970994 w 2604318"/>
                <a:gd name="connsiteY8" fmla="*/ 612973 h 1332622"/>
                <a:gd name="connsiteX9" fmla="*/ 1922295 w 2604318"/>
                <a:gd name="connsiteY9" fmla="*/ 589470 h 1332622"/>
                <a:gd name="connsiteX10" fmla="*/ 1891816 w 2604318"/>
                <a:gd name="connsiteY10" fmla="*/ 626316 h 1332622"/>
                <a:gd name="connsiteX11" fmla="*/ 1920195 w 2604318"/>
                <a:gd name="connsiteY11" fmla="*/ 617646 h 1332622"/>
                <a:gd name="connsiteX12" fmla="*/ 1920195 w 2604318"/>
                <a:gd name="connsiteY12" fmla="*/ 684091 h 1332622"/>
                <a:gd name="connsiteX13" fmla="*/ 1722859 w 2604318"/>
                <a:gd name="connsiteY13" fmla="*/ 886575 h 1332622"/>
                <a:gd name="connsiteX14" fmla="*/ 1806135 w 2604318"/>
                <a:gd name="connsiteY14" fmla="*/ 886643 h 1332622"/>
                <a:gd name="connsiteX15" fmla="*/ 1820799 w 2604318"/>
                <a:gd name="connsiteY15" fmla="*/ 869507 h 1332622"/>
                <a:gd name="connsiteX16" fmla="*/ 1820731 w 2604318"/>
                <a:gd name="connsiteY16" fmla="*/ 1235258 h 1332622"/>
                <a:gd name="connsiteX17" fmla="*/ 1720387 w 2604318"/>
                <a:gd name="connsiteY17" fmla="*/ 1235258 h 1332622"/>
                <a:gd name="connsiteX18" fmla="*/ 1720387 w 2604318"/>
                <a:gd name="connsiteY18" fmla="*/ 562817 h 1332622"/>
                <a:gd name="connsiteX19" fmla="*/ 1749579 w 2604318"/>
                <a:gd name="connsiteY19" fmla="*/ 590892 h 1332622"/>
                <a:gd name="connsiteX20" fmla="*/ 1891409 w 2604318"/>
                <a:gd name="connsiteY20" fmla="*/ 589266 h 1332622"/>
                <a:gd name="connsiteX21" fmla="*/ 1303193 w 2604318"/>
                <a:gd name="connsiteY21" fmla="*/ 0 h 1332622"/>
                <a:gd name="connsiteX22" fmla="*/ 1029523 w 2604318"/>
                <a:gd name="connsiteY22" fmla="*/ 277700 h 1332622"/>
                <a:gd name="connsiteX23" fmla="*/ 1029523 w 2604318"/>
                <a:gd name="connsiteY23" fmla="*/ 220569 h 1332622"/>
                <a:gd name="connsiteX24" fmla="*/ 962197 w 2604318"/>
                <a:gd name="connsiteY24" fmla="*/ 188802 h 1332622"/>
                <a:gd name="connsiteX25" fmla="*/ 922811 w 2604318"/>
                <a:gd name="connsiteY25" fmla="*/ 239601 h 1332622"/>
                <a:gd name="connsiteX26" fmla="*/ 962197 w 2604318"/>
                <a:gd name="connsiteY26" fmla="*/ 224362 h 1332622"/>
                <a:gd name="connsiteX27" fmla="*/ 962197 w 2604318"/>
                <a:gd name="connsiteY27" fmla="*/ 343739 h 1332622"/>
                <a:gd name="connsiteX28" fmla="*/ 713927 w 2604318"/>
                <a:gd name="connsiteY28" fmla="*/ 592653 h 1332622"/>
                <a:gd name="connsiteX29" fmla="*/ 858026 w 2604318"/>
                <a:gd name="connsiteY29" fmla="*/ 590215 h 1332622"/>
                <a:gd name="connsiteX30" fmla="*/ 885999 w 2604318"/>
                <a:gd name="connsiteY30" fmla="*/ 564104 h 1332622"/>
                <a:gd name="connsiteX31" fmla="*/ 886643 w 2604318"/>
                <a:gd name="connsiteY31" fmla="*/ 1235292 h 1332622"/>
                <a:gd name="connsiteX32" fmla="*/ 785045 w 2604318"/>
                <a:gd name="connsiteY32" fmla="*/ 1235292 h 1332622"/>
                <a:gd name="connsiteX33" fmla="*/ 784774 w 2604318"/>
                <a:gd name="connsiteY33" fmla="*/ 872589 h 1332622"/>
                <a:gd name="connsiteX34" fmla="*/ 795848 w 2604318"/>
                <a:gd name="connsiteY34" fmla="*/ 887286 h 1332622"/>
                <a:gd name="connsiteX35" fmla="*/ 885051 w 2604318"/>
                <a:gd name="connsiteY35" fmla="*/ 883798 h 1332622"/>
                <a:gd name="connsiteX36" fmla="*/ 532981 w 2604318"/>
                <a:gd name="connsiteY36" fmla="*/ 530408 h 1332622"/>
                <a:gd name="connsiteX37" fmla="*/ 422477 w 2604318"/>
                <a:gd name="connsiteY37" fmla="*/ 643452 h 1332622"/>
                <a:gd name="connsiteX38" fmla="*/ 422477 w 2604318"/>
                <a:gd name="connsiteY38" fmla="*/ 611686 h 1332622"/>
                <a:gd name="connsiteX39" fmla="*/ 371678 w 2604318"/>
                <a:gd name="connsiteY39" fmla="*/ 588826 h 1332622"/>
                <a:gd name="connsiteX40" fmla="*/ 343739 w 2604318"/>
                <a:gd name="connsiteY40" fmla="*/ 626925 h 1332622"/>
                <a:gd name="connsiteX41" fmla="*/ 371678 w 2604318"/>
                <a:gd name="connsiteY41" fmla="*/ 619915 h 1332622"/>
                <a:gd name="connsiteX42" fmla="*/ 371678 w 2604318"/>
                <a:gd name="connsiteY42" fmla="*/ 692964 h 1332622"/>
                <a:gd name="connsiteX43" fmla="*/ 177356 w 2604318"/>
                <a:gd name="connsiteY43" fmla="*/ 886643 h 1332622"/>
                <a:gd name="connsiteX44" fmla="*/ 266287 w 2604318"/>
                <a:gd name="connsiteY44" fmla="*/ 887286 h 1332622"/>
                <a:gd name="connsiteX45" fmla="*/ 283424 w 2604318"/>
                <a:gd name="connsiteY45" fmla="*/ 865680 h 1332622"/>
                <a:gd name="connsiteX46" fmla="*/ 283424 w 2604318"/>
                <a:gd name="connsiteY46" fmla="*/ 1235868 h 1332622"/>
                <a:gd name="connsiteX47" fmla="*/ 92285 w 2604318"/>
                <a:gd name="connsiteY47" fmla="*/ 1236511 h 1332622"/>
                <a:gd name="connsiteX48" fmla="*/ 7180 w 2604318"/>
                <a:gd name="connsiteY48" fmla="*/ 1300010 h 1332622"/>
                <a:gd name="connsiteX49" fmla="*/ 0 w 2604318"/>
                <a:gd name="connsiteY49" fmla="*/ 1332623 h 1332622"/>
                <a:gd name="connsiteX50" fmla="*/ 988884 w 2604318"/>
                <a:gd name="connsiteY50" fmla="*/ 1332623 h 1332622"/>
                <a:gd name="connsiteX51" fmla="*/ 990983 w 2604318"/>
                <a:gd name="connsiteY51" fmla="*/ 599020 h 1332622"/>
                <a:gd name="connsiteX52" fmla="*/ 1617502 w 2604318"/>
                <a:gd name="connsiteY52" fmla="*/ 597733 h 1332622"/>
                <a:gd name="connsiteX53" fmla="*/ 1617062 w 2604318"/>
                <a:gd name="connsiteY53" fmla="*/ 1332623 h 1332622"/>
                <a:gd name="connsiteX54" fmla="*/ 2604286 w 2604318"/>
                <a:gd name="connsiteY54" fmla="*/ 1332623 h 1332622"/>
                <a:gd name="connsiteX55" fmla="*/ 2600493 w 2604318"/>
                <a:gd name="connsiteY55" fmla="*/ 1300044 h 1332622"/>
                <a:gd name="connsiteX56" fmla="*/ 720937 w 2604318"/>
                <a:gd name="connsiteY56" fmla="*/ 1241185 h 1332622"/>
                <a:gd name="connsiteX57" fmla="*/ 343739 w 2604318"/>
                <a:gd name="connsiteY57" fmla="*/ 1241185 h 1332622"/>
                <a:gd name="connsiteX58" fmla="*/ 343739 w 2604318"/>
                <a:gd name="connsiteY58" fmla="*/ 889826 h 1332622"/>
                <a:gd name="connsiteX59" fmla="*/ 720937 w 2604318"/>
                <a:gd name="connsiteY59" fmla="*/ 889826 h 1332622"/>
                <a:gd name="connsiteX60" fmla="*/ 720937 w 2604318"/>
                <a:gd name="connsiteY60" fmla="*/ 1241185 h 1332622"/>
                <a:gd name="connsiteX61" fmla="*/ 535521 w 2604318"/>
                <a:gd name="connsiteY61" fmla="*/ 833338 h 1332622"/>
                <a:gd name="connsiteX62" fmla="*/ 324740 w 2604318"/>
                <a:gd name="connsiteY62" fmla="*/ 833338 h 1332622"/>
                <a:gd name="connsiteX63" fmla="*/ 430131 w 2604318"/>
                <a:gd name="connsiteY63" fmla="*/ 726627 h 1332622"/>
                <a:gd name="connsiteX64" fmla="*/ 535521 w 2604318"/>
                <a:gd name="connsiteY64" fmla="*/ 619915 h 1332622"/>
                <a:gd name="connsiteX65" fmla="*/ 640912 w 2604318"/>
                <a:gd name="connsiteY65" fmla="*/ 726627 h 1332622"/>
                <a:gd name="connsiteX66" fmla="*/ 746302 w 2604318"/>
                <a:gd name="connsiteY66" fmla="*/ 833338 h 1332622"/>
                <a:gd name="connsiteX67" fmla="*/ 535521 w 2604318"/>
                <a:gd name="connsiteY67" fmla="*/ 833338 h 1332622"/>
                <a:gd name="connsiteX68" fmla="*/ 1304480 w 2604318"/>
                <a:gd name="connsiteY68" fmla="*/ 499996 h 1332622"/>
                <a:gd name="connsiteX69" fmla="*/ 953358 w 2604318"/>
                <a:gd name="connsiteY69" fmla="*/ 499996 h 1332622"/>
                <a:gd name="connsiteX70" fmla="*/ 1128919 w 2604318"/>
                <a:gd name="connsiteY70" fmla="*/ 322810 h 1332622"/>
                <a:gd name="connsiteX71" fmla="*/ 1304480 w 2604318"/>
                <a:gd name="connsiteY71" fmla="*/ 145623 h 1332622"/>
                <a:gd name="connsiteX72" fmla="*/ 1480041 w 2604318"/>
                <a:gd name="connsiteY72" fmla="*/ 322810 h 1332622"/>
                <a:gd name="connsiteX73" fmla="*/ 1655601 w 2604318"/>
                <a:gd name="connsiteY73" fmla="*/ 499996 h 1332622"/>
                <a:gd name="connsiteX74" fmla="*/ 1304480 w 2604318"/>
                <a:gd name="connsiteY74" fmla="*/ 499996 h 1332622"/>
                <a:gd name="connsiteX75" fmla="*/ 2259938 w 2604318"/>
                <a:gd name="connsiteY75" fmla="*/ 1241185 h 1332622"/>
                <a:gd name="connsiteX76" fmla="*/ 1882740 w 2604318"/>
                <a:gd name="connsiteY76" fmla="*/ 1241185 h 1332622"/>
                <a:gd name="connsiteX77" fmla="*/ 1882740 w 2604318"/>
                <a:gd name="connsiteY77" fmla="*/ 889826 h 1332622"/>
                <a:gd name="connsiteX78" fmla="*/ 2259938 w 2604318"/>
                <a:gd name="connsiteY78" fmla="*/ 889826 h 1332622"/>
                <a:gd name="connsiteX79" fmla="*/ 2259938 w 2604318"/>
                <a:gd name="connsiteY79" fmla="*/ 1241185 h 1332622"/>
                <a:gd name="connsiteX80" fmla="*/ 2074725 w 2604318"/>
                <a:gd name="connsiteY80" fmla="*/ 833338 h 1332622"/>
                <a:gd name="connsiteX81" fmla="*/ 1863944 w 2604318"/>
                <a:gd name="connsiteY81" fmla="*/ 833338 h 1332622"/>
                <a:gd name="connsiteX82" fmla="*/ 1969335 w 2604318"/>
                <a:gd name="connsiteY82" fmla="*/ 726627 h 1332622"/>
                <a:gd name="connsiteX83" fmla="*/ 2074725 w 2604318"/>
                <a:gd name="connsiteY83" fmla="*/ 619915 h 1332622"/>
                <a:gd name="connsiteX84" fmla="*/ 2180116 w 2604318"/>
                <a:gd name="connsiteY84" fmla="*/ 726627 h 1332622"/>
                <a:gd name="connsiteX85" fmla="*/ 2285507 w 2604318"/>
                <a:gd name="connsiteY85" fmla="*/ 833338 h 1332622"/>
                <a:gd name="connsiteX86" fmla="*/ 2074725 w 2604318"/>
                <a:gd name="connsiteY86" fmla="*/ 833338 h 1332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604318" h="1332622">
                  <a:moveTo>
                    <a:pt x="2600493" y="1300044"/>
                  </a:moveTo>
                  <a:cubicBezTo>
                    <a:pt x="2596057" y="1282908"/>
                    <a:pt x="2566187" y="1238442"/>
                    <a:pt x="2514779" y="1236545"/>
                  </a:cubicBezTo>
                  <a:cubicBezTo>
                    <a:pt x="2484096" y="1235394"/>
                    <a:pt x="2323640" y="1235902"/>
                    <a:pt x="2323640" y="1235902"/>
                  </a:cubicBezTo>
                  <a:lnTo>
                    <a:pt x="2323640" y="871403"/>
                  </a:lnTo>
                  <a:lnTo>
                    <a:pt x="2341419" y="887286"/>
                  </a:lnTo>
                  <a:lnTo>
                    <a:pt x="2426524" y="887286"/>
                  </a:lnTo>
                  <a:lnTo>
                    <a:pt x="2074725" y="530001"/>
                  </a:lnTo>
                  <a:lnTo>
                    <a:pt x="1970994" y="633292"/>
                  </a:lnTo>
                  <a:lnTo>
                    <a:pt x="1970994" y="612973"/>
                  </a:lnTo>
                  <a:lnTo>
                    <a:pt x="1922295" y="589470"/>
                  </a:lnTo>
                  <a:lnTo>
                    <a:pt x="1891816" y="626316"/>
                  </a:lnTo>
                  <a:lnTo>
                    <a:pt x="1920195" y="617646"/>
                  </a:lnTo>
                  <a:lnTo>
                    <a:pt x="1920195" y="684091"/>
                  </a:lnTo>
                  <a:lnTo>
                    <a:pt x="1722859" y="886575"/>
                  </a:lnTo>
                  <a:lnTo>
                    <a:pt x="1806135" y="886643"/>
                  </a:lnTo>
                  <a:lnTo>
                    <a:pt x="1820799" y="869507"/>
                  </a:lnTo>
                  <a:lnTo>
                    <a:pt x="1820731" y="1235258"/>
                  </a:lnTo>
                  <a:lnTo>
                    <a:pt x="1720387" y="1235258"/>
                  </a:lnTo>
                  <a:lnTo>
                    <a:pt x="1720387" y="562817"/>
                  </a:lnTo>
                  <a:lnTo>
                    <a:pt x="1749579" y="590892"/>
                  </a:lnTo>
                  <a:lnTo>
                    <a:pt x="1891409" y="589266"/>
                  </a:lnTo>
                  <a:lnTo>
                    <a:pt x="1303193" y="0"/>
                  </a:lnTo>
                  <a:lnTo>
                    <a:pt x="1029523" y="277700"/>
                  </a:lnTo>
                  <a:lnTo>
                    <a:pt x="1029523" y="220569"/>
                  </a:lnTo>
                  <a:lnTo>
                    <a:pt x="962197" y="188802"/>
                  </a:lnTo>
                  <a:lnTo>
                    <a:pt x="922811" y="239601"/>
                  </a:lnTo>
                  <a:lnTo>
                    <a:pt x="962197" y="224362"/>
                  </a:lnTo>
                  <a:lnTo>
                    <a:pt x="962197" y="343739"/>
                  </a:lnTo>
                  <a:lnTo>
                    <a:pt x="713927" y="592653"/>
                  </a:lnTo>
                  <a:lnTo>
                    <a:pt x="858026" y="590215"/>
                  </a:lnTo>
                  <a:lnTo>
                    <a:pt x="885999" y="564104"/>
                  </a:lnTo>
                  <a:lnTo>
                    <a:pt x="886643" y="1235292"/>
                  </a:lnTo>
                  <a:lnTo>
                    <a:pt x="785045" y="1235292"/>
                  </a:lnTo>
                  <a:lnTo>
                    <a:pt x="784774" y="872589"/>
                  </a:lnTo>
                  <a:lnTo>
                    <a:pt x="795848" y="887286"/>
                  </a:lnTo>
                  <a:lnTo>
                    <a:pt x="885051" y="883798"/>
                  </a:lnTo>
                  <a:lnTo>
                    <a:pt x="532981" y="530408"/>
                  </a:lnTo>
                  <a:lnTo>
                    <a:pt x="422477" y="643452"/>
                  </a:lnTo>
                  <a:lnTo>
                    <a:pt x="422477" y="611686"/>
                  </a:lnTo>
                  <a:lnTo>
                    <a:pt x="371678" y="588826"/>
                  </a:lnTo>
                  <a:lnTo>
                    <a:pt x="343739" y="626925"/>
                  </a:lnTo>
                  <a:lnTo>
                    <a:pt x="371678" y="619915"/>
                  </a:lnTo>
                  <a:lnTo>
                    <a:pt x="371678" y="692964"/>
                  </a:lnTo>
                  <a:lnTo>
                    <a:pt x="177356" y="886643"/>
                  </a:lnTo>
                  <a:lnTo>
                    <a:pt x="266287" y="887286"/>
                  </a:lnTo>
                  <a:lnTo>
                    <a:pt x="283424" y="865680"/>
                  </a:lnTo>
                  <a:lnTo>
                    <a:pt x="283424" y="1235868"/>
                  </a:lnTo>
                  <a:cubicBezTo>
                    <a:pt x="283424" y="1235868"/>
                    <a:pt x="122764" y="1236511"/>
                    <a:pt x="92285" y="1236511"/>
                  </a:cubicBezTo>
                  <a:cubicBezTo>
                    <a:pt x="47819" y="1236511"/>
                    <a:pt x="13242" y="1279656"/>
                    <a:pt x="7180" y="1300010"/>
                  </a:cubicBezTo>
                  <a:cubicBezTo>
                    <a:pt x="3420" y="1312710"/>
                    <a:pt x="0" y="1332623"/>
                    <a:pt x="0" y="1332623"/>
                  </a:cubicBezTo>
                  <a:lnTo>
                    <a:pt x="988884" y="1332623"/>
                  </a:lnTo>
                  <a:lnTo>
                    <a:pt x="990983" y="599020"/>
                  </a:lnTo>
                  <a:lnTo>
                    <a:pt x="1617502" y="597733"/>
                  </a:lnTo>
                  <a:lnTo>
                    <a:pt x="1617062" y="1332623"/>
                  </a:lnTo>
                  <a:lnTo>
                    <a:pt x="2604286" y="1332623"/>
                  </a:lnTo>
                  <a:cubicBezTo>
                    <a:pt x="2604286" y="1332623"/>
                    <a:pt x="2604930" y="1317146"/>
                    <a:pt x="2600493" y="1300044"/>
                  </a:cubicBezTo>
                  <a:close/>
                  <a:moveTo>
                    <a:pt x="720937" y="1241185"/>
                  </a:moveTo>
                  <a:lnTo>
                    <a:pt x="343739" y="1241185"/>
                  </a:lnTo>
                  <a:lnTo>
                    <a:pt x="343739" y="889826"/>
                  </a:lnTo>
                  <a:lnTo>
                    <a:pt x="720937" y="889826"/>
                  </a:lnTo>
                  <a:lnTo>
                    <a:pt x="720937" y="1241185"/>
                  </a:lnTo>
                  <a:close/>
                  <a:moveTo>
                    <a:pt x="535521" y="833338"/>
                  </a:moveTo>
                  <a:lnTo>
                    <a:pt x="324740" y="833338"/>
                  </a:lnTo>
                  <a:lnTo>
                    <a:pt x="430131" y="726627"/>
                  </a:lnTo>
                  <a:lnTo>
                    <a:pt x="535521" y="619915"/>
                  </a:lnTo>
                  <a:lnTo>
                    <a:pt x="640912" y="726627"/>
                  </a:lnTo>
                  <a:lnTo>
                    <a:pt x="746302" y="833338"/>
                  </a:lnTo>
                  <a:lnTo>
                    <a:pt x="535521" y="833338"/>
                  </a:lnTo>
                  <a:close/>
                  <a:moveTo>
                    <a:pt x="1304480" y="499996"/>
                  </a:moveTo>
                  <a:lnTo>
                    <a:pt x="953358" y="499996"/>
                  </a:lnTo>
                  <a:lnTo>
                    <a:pt x="1128919" y="322810"/>
                  </a:lnTo>
                  <a:lnTo>
                    <a:pt x="1304480" y="145623"/>
                  </a:lnTo>
                  <a:lnTo>
                    <a:pt x="1480041" y="322810"/>
                  </a:lnTo>
                  <a:lnTo>
                    <a:pt x="1655601" y="499996"/>
                  </a:lnTo>
                  <a:lnTo>
                    <a:pt x="1304480" y="499996"/>
                  </a:lnTo>
                  <a:close/>
                  <a:moveTo>
                    <a:pt x="2259938" y="1241185"/>
                  </a:moveTo>
                  <a:lnTo>
                    <a:pt x="1882740" y="1241185"/>
                  </a:lnTo>
                  <a:lnTo>
                    <a:pt x="1882740" y="889826"/>
                  </a:lnTo>
                  <a:lnTo>
                    <a:pt x="2259938" y="889826"/>
                  </a:lnTo>
                  <a:lnTo>
                    <a:pt x="2259938" y="1241185"/>
                  </a:lnTo>
                  <a:close/>
                  <a:moveTo>
                    <a:pt x="2074725" y="833338"/>
                  </a:moveTo>
                  <a:lnTo>
                    <a:pt x="1863944" y="833338"/>
                  </a:lnTo>
                  <a:lnTo>
                    <a:pt x="1969335" y="726627"/>
                  </a:lnTo>
                  <a:lnTo>
                    <a:pt x="2074725" y="619915"/>
                  </a:lnTo>
                  <a:lnTo>
                    <a:pt x="2180116" y="726627"/>
                  </a:lnTo>
                  <a:lnTo>
                    <a:pt x="2285507" y="833338"/>
                  </a:lnTo>
                  <a:lnTo>
                    <a:pt x="2074725" y="833338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BFACB2-36FA-4366-9C26-A4DDE8F852E5}"/>
              </a:ext>
            </a:extLst>
          </p:cNvPr>
          <p:cNvGrpSpPr/>
          <p:nvPr/>
        </p:nvGrpSpPr>
        <p:grpSpPr>
          <a:xfrm>
            <a:off x="5381897" y="3770085"/>
            <a:ext cx="1428206" cy="210411"/>
            <a:chOff x="4798423" y="1698171"/>
            <a:chExt cx="2009787" cy="296092"/>
          </a:xfrm>
        </p:grpSpPr>
        <p:sp>
          <p:nvSpPr>
            <p:cNvPr id="35" name="Diamond 34">
              <a:extLst>
                <a:ext uri="{FF2B5EF4-FFF2-40B4-BE49-F238E27FC236}">
                  <a16:creationId xmlns:a16="http://schemas.microsoft.com/office/drawing/2014/main" id="{6E6B9530-CACA-4EAD-8A61-6A9B414210F3}"/>
                </a:ext>
              </a:extLst>
            </p:cNvPr>
            <p:cNvSpPr/>
            <p:nvPr/>
          </p:nvSpPr>
          <p:spPr>
            <a:xfrm>
              <a:off x="4798423" y="1698171"/>
              <a:ext cx="296092" cy="29609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Diamond 35">
              <a:extLst>
                <a:ext uri="{FF2B5EF4-FFF2-40B4-BE49-F238E27FC236}">
                  <a16:creationId xmlns:a16="http://schemas.microsoft.com/office/drawing/2014/main" id="{CE3A5D87-3CA9-4926-AB8E-3588B6B0C782}"/>
                </a:ext>
              </a:extLst>
            </p:cNvPr>
            <p:cNvSpPr/>
            <p:nvPr/>
          </p:nvSpPr>
          <p:spPr>
            <a:xfrm>
              <a:off x="5141162" y="1698171"/>
              <a:ext cx="296092" cy="296092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iamond 36">
              <a:extLst>
                <a:ext uri="{FF2B5EF4-FFF2-40B4-BE49-F238E27FC236}">
                  <a16:creationId xmlns:a16="http://schemas.microsoft.com/office/drawing/2014/main" id="{5CC7A83F-2E6C-40B0-9D64-917CD789DDAA}"/>
                </a:ext>
              </a:extLst>
            </p:cNvPr>
            <p:cNvSpPr/>
            <p:nvPr/>
          </p:nvSpPr>
          <p:spPr>
            <a:xfrm>
              <a:off x="5483901" y="1698171"/>
              <a:ext cx="296092" cy="296092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Diamond 37">
              <a:extLst>
                <a:ext uri="{FF2B5EF4-FFF2-40B4-BE49-F238E27FC236}">
                  <a16:creationId xmlns:a16="http://schemas.microsoft.com/office/drawing/2014/main" id="{DD03386C-1F20-4049-B877-E3096265BEF8}"/>
                </a:ext>
              </a:extLst>
            </p:cNvPr>
            <p:cNvSpPr/>
            <p:nvPr/>
          </p:nvSpPr>
          <p:spPr>
            <a:xfrm>
              <a:off x="5826640" y="1698171"/>
              <a:ext cx="296092" cy="296092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5B159F35-7CB6-4E0B-ADB2-56F3E4C57708}"/>
                </a:ext>
              </a:extLst>
            </p:cNvPr>
            <p:cNvSpPr/>
            <p:nvPr/>
          </p:nvSpPr>
          <p:spPr>
            <a:xfrm>
              <a:off x="6169379" y="1698171"/>
              <a:ext cx="296092" cy="296092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2616D973-1F47-4258-8D78-917C77A2EC14}"/>
                </a:ext>
              </a:extLst>
            </p:cNvPr>
            <p:cNvSpPr/>
            <p:nvPr/>
          </p:nvSpPr>
          <p:spPr>
            <a:xfrm>
              <a:off x="6512118" y="1698171"/>
              <a:ext cx="296092" cy="296092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531B43-3FFE-4C9B-B3A4-5EA1CA1C4D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D845ED-3EC1-4D98-9731-0789C5112DFA}"/>
              </a:ext>
            </a:extLst>
          </p:cNvPr>
          <p:cNvGrpSpPr/>
          <p:nvPr/>
        </p:nvGrpSpPr>
        <p:grpSpPr>
          <a:xfrm>
            <a:off x="1226" y="2350067"/>
            <a:ext cx="10779026" cy="1016320"/>
            <a:chOff x="-3475307" y="2023474"/>
            <a:chExt cx="14906937" cy="1405526"/>
          </a:xfrm>
          <a:solidFill>
            <a:schemeClr val="accent2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58F753-2709-4751-AA5D-1E6F72A6747E}"/>
                </a:ext>
              </a:extLst>
            </p:cNvPr>
            <p:cNvSpPr/>
            <p:nvPr userDrawn="1"/>
          </p:nvSpPr>
          <p:spPr>
            <a:xfrm rot="10800000">
              <a:off x="-3475307" y="3200400"/>
              <a:ext cx="9610782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C75697-77F3-4600-B7A1-FDAADAA54938}"/>
                </a:ext>
              </a:extLst>
            </p:cNvPr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4FCCB8B-7F22-448A-B445-CE2968C99E2D}"/>
                </a:ext>
              </a:extLst>
            </p:cNvPr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5390521-3F18-4FE3-B179-5B165CD98E94}"/>
              </a:ext>
            </a:extLst>
          </p:cNvPr>
          <p:cNvGrpSpPr/>
          <p:nvPr/>
        </p:nvGrpSpPr>
        <p:grpSpPr>
          <a:xfrm rot="10800000">
            <a:off x="6479065" y="3493288"/>
            <a:ext cx="5712935" cy="1019976"/>
            <a:chOff x="3530890" y="2023474"/>
            <a:chExt cx="7900740" cy="1410582"/>
          </a:xfrm>
          <a:solidFill>
            <a:schemeClr val="accent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59DB61D-A943-41AA-9E77-F9B46CC528F5}"/>
                </a:ext>
              </a:extLst>
            </p:cNvPr>
            <p:cNvSpPr/>
            <p:nvPr userDrawn="1"/>
          </p:nvSpPr>
          <p:spPr>
            <a:xfrm rot="10800000">
              <a:off x="3530890" y="3205456"/>
              <a:ext cx="2592356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F0EB26D-FB44-4E35-ACFF-D8D8099A62C5}"/>
                </a:ext>
              </a:extLst>
            </p:cNvPr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5A62848-97A5-4FF6-AB4A-B92FC68CEB40}"/>
                </a:ext>
              </a:extLst>
            </p:cNvPr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F746ABA-0452-421D-991F-4801B85045EA}"/>
              </a:ext>
            </a:extLst>
          </p:cNvPr>
          <p:cNvSpPr txBox="1"/>
          <p:nvPr/>
        </p:nvSpPr>
        <p:spPr>
          <a:xfrm>
            <a:off x="668191" y="4537141"/>
            <a:ext cx="5891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CF34D6-BEB0-440D-AD63-7FE76390C181}"/>
              </a:ext>
            </a:extLst>
          </p:cNvPr>
          <p:cNvSpPr txBox="1"/>
          <p:nvPr/>
        </p:nvSpPr>
        <p:spPr>
          <a:xfrm>
            <a:off x="668191" y="3604233"/>
            <a:ext cx="5214511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We Create Quality </a:t>
            </a:r>
          </a:p>
          <a:p>
            <a:r>
              <a:rPr lang="en-US" altLang="ko-KR" sz="2800" dirty="0">
                <a:solidFill>
                  <a:schemeClr val="accent1"/>
                </a:solidFill>
              </a:rPr>
              <a:t>Professional PPT Presentation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ED0E8-AD84-4FD9-B7DF-928A21546F6E}"/>
              </a:ext>
            </a:extLst>
          </p:cNvPr>
          <p:cNvSpPr txBox="1"/>
          <p:nvPr/>
        </p:nvSpPr>
        <p:spPr>
          <a:xfrm>
            <a:off x="668192" y="711718"/>
            <a:ext cx="648508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Awesome </a:t>
            </a:r>
            <a:r>
              <a:rPr lang="en-GB" altLang="ko-KR" sz="44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4E57C4-C36F-486D-B717-4B3D00FEAF5A}"/>
              </a:ext>
            </a:extLst>
          </p:cNvPr>
          <p:cNvSpPr txBox="1"/>
          <p:nvPr/>
        </p:nvSpPr>
        <p:spPr>
          <a:xfrm>
            <a:off x="668192" y="1749479"/>
            <a:ext cx="55345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657A1C-09B6-4B9A-A24E-C3C636DB03E6}"/>
              </a:ext>
            </a:extLst>
          </p:cNvPr>
          <p:cNvSpPr txBox="1"/>
          <p:nvPr/>
        </p:nvSpPr>
        <p:spPr>
          <a:xfrm>
            <a:off x="2706541" y="5389748"/>
            <a:ext cx="5214511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accent5"/>
                </a:solidFill>
              </a:rPr>
              <a:t>We Create Quality </a:t>
            </a:r>
          </a:p>
          <a:p>
            <a:pPr algn="r"/>
            <a:r>
              <a:rPr lang="en-US" altLang="ko-KR" sz="2800" dirty="0">
                <a:solidFill>
                  <a:schemeClr val="accent5"/>
                </a:solidFill>
              </a:rPr>
              <a:t>Professional PPT Presentation</a:t>
            </a:r>
            <a:endParaRPr lang="ko-KR" altLang="en-US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170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F0DAFC-E9A0-4359-97F9-80A902CE0467}"/>
              </a:ext>
            </a:extLst>
          </p:cNvPr>
          <p:cNvGrpSpPr/>
          <p:nvPr/>
        </p:nvGrpSpPr>
        <p:grpSpPr>
          <a:xfrm>
            <a:off x="802684" y="4456860"/>
            <a:ext cx="2062728" cy="1659528"/>
            <a:chOff x="803640" y="3362835"/>
            <a:chExt cx="2059657" cy="16595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C2EEA5-B155-4CA6-A0C4-C6A2FC253B5C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B1EE3D-2CEB-4201-B883-E5AAD297B6D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90BDAE-5AE2-4B6D-AE44-B53878A13305}"/>
              </a:ext>
            </a:extLst>
          </p:cNvPr>
          <p:cNvGrpSpPr/>
          <p:nvPr/>
        </p:nvGrpSpPr>
        <p:grpSpPr>
          <a:xfrm>
            <a:off x="9334119" y="4456860"/>
            <a:ext cx="2062728" cy="1659528"/>
            <a:chOff x="803640" y="3362835"/>
            <a:chExt cx="2059657" cy="16595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59C5D2-0204-4C4C-991C-DEAFDAC688D9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7C3FE3-83FB-49D9-9C54-C74742D79733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20" name="Diamond 19">
            <a:extLst>
              <a:ext uri="{FF2B5EF4-FFF2-40B4-BE49-F238E27FC236}">
                <a16:creationId xmlns:a16="http://schemas.microsoft.com/office/drawing/2014/main" id="{3E8BB14B-04C5-492F-AD9A-A196886ED8DF}"/>
              </a:ext>
            </a:extLst>
          </p:cNvPr>
          <p:cNvSpPr/>
          <p:nvPr/>
        </p:nvSpPr>
        <p:spPr>
          <a:xfrm>
            <a:off x="9989704" y="3535208"/>
            <a:ext cx="751552" cy="751552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1" name="Pie 2">
            <a:extLst>
              <a:ext uri="{FF2B5EF4-FFF2-40B4-BE49-F238E27FC236}">
                <a16:creationId xmlns:a16="http://schemas.microsoft.com/office/drawing/2014/main" id="{625A8895-485A-4B66-9399-A06F4778CE46}"/>
              </a:ext>
            </a:extLst>
          </p:cNvPr>
          <p:cNvSpPr/>
          <p:nvPr/>
        </p:nvSpPr>
        <p:spPr>
          <a:xfrm>
            <a:off x="10238428" y="3793867"/>
            <a:ext cx="254103" cy="249848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4859CF5D-C44F-41C8-9B93-495EEE0D69F2}"/>
              </a:ext>
            </a:extLst>
          </p:cNvPr>
          <p:cNvSpPr/>
          <p:nvPr/>
        </p:nvSpPr>
        <p:spPr>
          <a:xfrm>
            <a:off x="1458269" y="3563848"/>
            <a:ext cx="751552" cy="751552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3" name="Down Arrow 1">
            <a:extLst>
              <a:ext uri="{FF2B5EF4-FFF2-40B4-BE49-F238E27FC236}">
                <a16:creationId xmlns:a16="http://schemas.microsoft.com/office/drawing/2014/main" id="{5DBCF4F3-8052-4355-8465-2D668CEDE40D}"/>
              </a:ext>
            </a:extLst>
          </p:cNvPr>
          <p:cNvSpPr/>
          <p:nvPr/>
        </p:nvSpPr>
        <p:spPr>
          <a:xfrm rot="10800000" flipH="1">
            <a:off x="1695990" y="3784591"/>
            <a:ext cx="276114" cy="310074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4" name="Freeform 5123">
            <a:extLst>
              <a:ext uri="{FF2B5EF4-FFF2-40B4-BE49-F238E27FC236}">
                <a16:creationId xmlns:a16="http://schemas.microsoft.com/office/drawing/2014/main" id="{4480463C-370E-4993-AE4A-20904C74C11D}"/>
              </a:ext>
            </a:extLst>
          </p:cNvPr>
          <p:cNvSpPr/>
          <p:nvPr/>
        </p:nvSpPr>
        <p:spPr>
          <a:xfrm>
            <a:off x="1839013" y="2562016"/>
            <a:ext cx="2952000" cy="818707"/>
          </a:xfrm>
          <a:custGeom>
            <a:avLst/>
            <a:gdLst>
              <a:gd name="connsiteX0" fmla="*/ 0 w 2711302"/>
              <a:gd name="connsiteY0" fmla="*/ 988828 h 999461"/>
              <a:gd name="connsiteX1" fmla="*/ 21265 w 2711302"/>
              <a:gd name="connsiteY1" fmla="*/ 31898 h 999461"/>
              <a:gd name="connsiteX2" fmla="*/ 2711302 w 2711302"/>
              <a:gd name="connsiteY2" fmla="*/ 0 h 999461"/>
              <a:gd name="connsiteX3" fmla="*/ 2711302 w 2711302"/>
              <a:gd name="connsiteY3" fmla="*/ 999461 h 999461"/>
              <a:gd name="connsiteX0" fmla="*/ 0 w 2711302"/>
              <a:gd name="connsiteY0" fmla="*/ 999460 h 1010093"/>
              <a:gd name="connsiteX1" fmla="*/ 10632 w 2711302"/>
              <a:gd name="connsiteY1" fmla="*/ 0 h 1010093"/>
              <a:gd name="connsiteX2" fmla="*/ 2711302 w 2711302"/>
              <a:gd name="connsiteY2" fmla="*/ 10632 h 1010093"/>
              <a:gd name="connsiteX3" fmla="*/ 2711302 w 2711302"/>
              <a:gd name="connsiteY3" fmla="*/ 1010093 h 1010093"/>
              <a:gd name="connsiteX0" fmla="*/ 0 w 2711302"/>
              <a:gd name="connsiteY0" fmla="*/ 999460 h 1010093"/>
              <a:gd name="connsiteX1" fmla="*/ 435935 w 2711302"/>
              <a:gd name="connsiteY1" fmla="*/ 0 h 1010093"/>
              <a:gd name="connsiteX2" fmla="*/ 2711302 w 2711302"/>
              <a:gd name="connsiteY2" fmla="*/ 10632 h 1010093"/>
              <a:gd name="connsiteX3" fmla="*/ 2711302 w 2711302"/>
              <a:gd name="connsiteY3" fmla="*/ 1010093 h 1010093"/>
              <a:gd name="connsiteX0" fmla="*/ 10633 w 2275367"/>
              <a:gd name="connsiteY0" fmla="*/ 1244009 h 1244009"/>
              <a:gd name="connsiteX1" fmla="*/ 0 w 2275367"/>
              <a:gd name="connsiteY1" fmla="*/ 0 h 1244009"/>
              <a:gd name="connsiteX2" fmla="*/ 2275367 w 2275367"/>
              <a:gd name="connsiteY2" fmla="*/ 10632 h 1244009"/>
              <a:gd name="connsiteX3" fmla="*/ 2275367 w 2275367"/>
              <a:gd name="connsiteY3" fmla="*/ 1010093 h 1244009"/>
              <a:gd name="connsiteX0" fmla="*/ 10633 w 2286000"/>
              <a:gd name="connsiteY0" fmla="*/ 1244009 h 1244009"/>
              <a:gd name="connsiteX1" fmla="*/ 0 w 2286000"/>
              <a:gd name="connsiteY1" fmla="*/ 0 h 1244009"/>
              <a:gd name="connsiteX2" fmla="*/ 2275367 w 2286000"/>
              <a:gd name="connsiteY2" fmla="*/ 10632 h 1244009"/>
              <a:gd name="connsiteX3" fmla="*/ 2286000 w 2286000"/>
              <a:gd name="connsiteY3" fmla="*/ 584790 h 1244009"/>
              <a:gd name="connsiteX0" fmla="*/ 1023 w 2287022"/>
              <a:gd name="connsiteY0" fmla="*/ 818707 h 818707"/>
              <a:gd name="connsiteX1" fmla="*/ 1022 w 2287022"/>
              <a:gd name="connsiteY1" fmla="*/ 0 h 818707"/>
              <a:gd name="connsiteX2" fmla="*/ 2276389 w 2287022"/>
              <a:gd name="connsiteY2" fmla="*/ 10632 h 818707"/>
              <a:gd name="connsiteX3" fmla="*/ 2287022 w 2287022"/>
              <a:gd name="connsiteY3" fmla="*/ 584790 h 818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7022" h="818707">
                <a:moveTo>
                  <a:pt x="1023" y="818707"/>
                </a:moveTo>
                <a:cubicBezTo>
                  <a:pt x="-2521" y="404037"/>
                  <a:pt x="4566" y="414670"/>
                  <a:pt x="1022" y="0"/>
                </a:cubicBezTo>
                <a:lnTo>
                  <a:pt x="2276389" y="10632"/>
                </a:lnTo>
                <a:lnTo>
                  <a:pt x="2287022" y="584790"/>
                </a:lnTo>
              </a:path>
            </a:pathLst>
          </a:custGeom>
          <a:ln w="38100">
            <a:solidFill>
              <a:schemeClr val="accent4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accent4"/>
              </a:solidFill>
            </a:endParaRPr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9657AE6D-5644-4B3A-89DD-A78B90182486}"/>
              </a:ext>
            </a:extLst>
          </p:cNvPr>
          <p:cNvSpPr/>
          <p:nvPr/>
        </p:nvSpPr>
        <p:spPr>
          <a:xfrm flipH="1">
            <a:off x="7400987" y="2562016"/>
            <a:ext cx="2952000" cy="818707"/>
          </a:xfrm>
          <a:custGeom>
            <a:avLst/>
            <a:gdLst>
              <a:gd name="connsiteX0" fmla="*/ 0 w 2711302"/>
              <a:gd name="connsiteY0" fmla="*/ 988828 h 999461"/>
              <a:gd name="connsiteX1" fmla="*/ 21265 w 2711302"/>
              <a:gd name="connsiteY1" fmla="*/ 31898 h 999461"/>
              <a:gd name="connsiteX2" fmla="*/ 2711302 w 2711302"/>
              <a:gd name="connsiteY2" fmla="*/ 0 h 999461"/>
              <a:gd name="connsiteX3" fmla="*/ 2711302 w 2711302"/>
              <a:gd name="connsiteY3" fmla="*/ 999461 h 999461"/>
              <a:gd name="connsiteX0" fmla="*/ 0 w 2711302"/>
              <a:gd name="connsiteY0" fmla="*/ 999460 h 1010093"/>
              <a:gd name="connsiteX1" fmla="*/ 10632 w 2711302"/>
              <a:gd name="connsiteY1" fmla="*/ 0 h 1010093"/>
              <a:gd name="connsiteX2" fmla="*/ 2711302 w 2711302"/>
              <a:gd name="connsiteY2" fmla="*/ 10632 h 1010093"/>
              <a:gd name="connsiteX3" fmla="*/ 2711302 w 2711302"/>
              <a:gd name="connsiteY3" fmla="*/ 1010093 h 1010093"/>
              <a:gd name="connsiteX0" fmla="*/ 0 w 2711302"/>
              <a:gd name="connsiteY0" fmla="*/ 999460 h 1010093"/>
              <a:gd name="connsiteX1" fmla="*/ 435935 w 2711302"/>
              <a:gd name="connsiteY1" fmla="*/ 0 h 1010093"/>
              <a:gd name="connsiteX2" fmla="*/ 2711302 w 2711302"/>
              <a:gd name="connsiteY2" fmla="*/ 10632 h 1010093"/>
              <a:gd name="connsiteX3" fmla="*/ 2711302 w 2711302"/>
              <a:gd name="connsiteY3" fmla="*/ 1010093 h 1010093"/>
              <a:gd name="connsiteX0" fmla="*/ 10633 w 2275367"/>
              <a:gd name="connsiteY0" fmla="*/ 1244009 h 1244009"/>
              <a:gd name="connsiteX1" fmla="*/ 0 w 2275367"/>
              <a:gd name="connsiteY1" fmla="*/ 0 h 1244009"/>
              <a:gd name="connsiteX2" fmla="*/ 2275367 w 2275367"/>
              <a:gd name="connsiteY2" fmla="*/ 10632 h 1244009"/>
              <a:gd name="connsiteX3" fmla="*/ 2275367 w 2275367"/>
              <a:gd name="connsiteY3" fmla="*/ 1010093 h 1244009"/>
              <a:gd name="connsiteX0" fmla="*/ 10633 w 2286000"/>
              <a:gd name="connsiteY0" fmla="*/ 1244009 h 1244009"/>
              <a:gd name="connsiteX1" fmla="*/ 0 w 2286000"/>
              <a:gd name="connsiteY1" fmla="*/ 0 h 1244009"/>
              <a:gd name="connsiteX2" fmla="*/ 2275367 w 2286000"/>
              <a:gd name="connsiteY2" fmla="*/ 10632 h 1244009"/>
              <a:gd name="connsiteX3" fmla="*/ 2286000 w 2286000"/>
              <a:gd name="connsiteY3" fmla="*/ 584790 h 1244009"/>
              <a:gd name="connsiteX0" fmla="*/ 1023 w 2287022"/>
              <a:gd name="connsiteY0" fmla="*/ 818707 h 818707"/>
              <a:gd name="connsiteX1" fmla="*/ 1022 w 2287022"/>
              <a:gd name="connsiteY1" fmla="*/ 0 h 818707"/>
              <a:gd name="connsiteX2" fmla="*/ 2276389 w 2287022"/>
              <a:gd name="connsiteY2" fmla="*/ 10632 h 818707"/>
              <a:gd name="connsiteX3" fmla="*/ 2287022 w 2287022"/>
              <a:gd name="connsiteY3" fmla="*/ 584790 h 818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7022" h="818707">
                <a:moveTo>
                  <a:pt x="1023" y="818707"/>
                </a:moveTo>
                <a:cubicBezTo>
                  <a:pt x="-2521" y="404037"/>
                  <a:pt x="4566" y="414670"/>
                  <a:pt x="1022" y="0"/>
                </a:cubicBezTo>
                <a:lnTo>
                  <a:pt x="2276389" y="10632"/>
                </a:lnTo>
                <a:lnTo>
                  <a:pt x="2287022" y="584790"/>
                </a:lnTo>
              </a:path>
            </a:pathLst>
          </a:custGeom>
          <a:ln w="38100">
            <a:solidFill>
              <a:schemeClr val="accent3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9D2AD2-F7BC-45B3-846F-9CBE75FC8362}"/>
              </a:ext>
            </a:extLst>
          </p:cNvPr>
          <p:cNvSpPr txBox="1"/>
          <p:nvPr/>
        </p:nvSpPr>
        <p:spPr>
          <a:xfrm>
            <a:off x="2209821" y="1743241"/>
            <a:ext cx="7791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35EA971-72DF-4283-BCF1-67A077EE3FEE}"/>
              </a:ext>
            </a:extLst>
          </p:cNvPr>
          <p:cNvGrpSpPr/>
          <p:nvPr/>
        </p:nvGrpSpPr>
        <p:grpSpPr>
          <a:xfrm>
            <a:off x="4286385" y="2562016"/>
            <a:ext cx="3811984" cy="3417624"/>
            <a:chOff x="4794869" y="2803448"/>
            <a:chExt cx="2781228" cy="2493501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443469-8FBC-4F13-9274-5A93A5E185A1}"/>
                </a:ext>
              </a:extLst>
            </p:cNvPr>
            <p:cNvSpPr/>
            <p:nvPr/>
          </p:nvSpPr>
          <p:spPr>
            <a:xfrm>
              <a:off x="5190891" y="3445703"/>
              <a:ext cx="1873170" cy="1692747"/>
            </a:xfrm>
            <a:custGeom>
              <a:avLst/>
              <a:gdLst>
                <a:gd name="connsiteX0" fmla="*/ 1663345 w 1873170"/>
                <a:gd name="connsiteY0" fmla="*/ 829592 h 1692747"/>
                <a:gd name="connsiteX1" fmla="*/ 1782942 w 1873170"/>
                <a:gd name="connsiteY1" fmla="*/ 932506 h 1692747"/>
                <a:gd name="connsiteX2" fmla="*/ 1697795 w 1873170"/>
                <a:gd name="connsiteY2" fmla="*/ 1086336 h 1692747"/>
                <a:gd name="connsiteX3" fmla="*/ 1727910 w 1873170"/>
                <a:gd name="connsiteY3" fmla="*/ 1113202 h 1692747"/>
                <a:gd name="connsiteX4" fmla="*/ 1802442 w 1873170"/>
                <a:gd name="connsiteY4" fmla="*/ 1237999 h 1692747"/>
                <a:gd name="connsiteX5" fmla="*/ 1873074 w 1873170"/>
                <a:gd name="connsiteY5" fmla="*/ 1564074 h 1692747"/>
                <a:gd name="connsiteX6" fmla="*/ 1873074 w 1873170"/>
                <a:gd name="connsiteY6" fmla="*/ 1577724 h 1692747"/>
                <a:gd name="connsiteX7" fmla="*/ 1731593 w 1873170"/>
                <a:gd name="connsiteY7" fmla="*/ 1577724 h 1692747"/>
                <a:gd name="connsiteX8" fmla="*/ 1731593 w 1873170"/>
                <a:gd name="connsiteY8" fmla="*/ 1692747 h 1692747"/>
                <a:gd name="connsiteX9" fmla="*/ 1577114 w 1873170"/>
                <a:gd name="connsiteY9" fmla="*/ 1692747 h 1692747"/>
                <a:gd name="connsiteX10" fmla="*/ 1577114 w 1873170"/>
                <a:gd name="connsiteY10" fmla="*/ 1578374 h 1692747"/>
                <a:gd name="connsiteX11" fmla="*/ 1436934 w 1873170"/>
                <a:gd name="connsiteY11" fmla="*/ 1578374 h 1692747"/>
                <a:gd name="connsiteX12" fmla="*/ 1437151 w 1873170"/>
                <a:gd name="connsiteY12" fmla="*/ 1526809 h 1692747"/>
                <a:gd name="connsiteX13" fmla="*/ 1512332 w 1873170"/>
                <a:gd name="connsiteY13" fmla="*/ 1222616 h 1692747"/>
                <a:gd name="connsiteX14" fmla="*/ 1570614 w 1873170"/>
                <a:gd name="connsiteY14" fmla="*/ 1124251 h 1692747"/>
                <a:gd name="connsiteX15" fmla="*/ 1609830 w 1873170"/>
                <a:gd name="connsiteY15" fmla="*/ 1085686 h 1692747"/>
                <a:gd name="connsiteX16" fmla="*/ 1531398 w 1873170"/>
                <a:gd name="connsiteY16" fmla="*/ 1008988 h 1692747"/>
                <a:gd name="connsiteX17" fmla="*/ 1527499 w 1873170"/>
                <a:gd name="connsiteY17" fmla="*/ 925140 h 1692747"/>
                <a:gd name="connsiteX18" fmla="*/ 1663345 w 1873170"/>
                <a:gd name="connsiteY18" fmla="*/ 829592 h 1692747"/>
                <a:gd name="connsiteX19" fmla="*/ 231945 w 1873170"/>
                <a:gd name="connsiteY19" fmla="*/ 502840 h 1692747"/>
                <a:gd name="connsiteX20" fmla="*/ 364243 w 1873170"/>
                <a:gd name="connsiteY20" fmla="*/ 561365 h 1692747"/>
                <a:gd name="connsiteX21" fmla="*/ 311378 w 1873170"/>
                <a:gd name="connsiteY21" fmla="*/ 843458 h 1692747"/>
                <a:gd name="connsiteX22" fmla="*/ 352760 w 1873170"/>
                <a:gd name="connsiteY22" fmla="*/ 859925 h 1692747"/>
                <a:gd name="connsiteX23" fmla="*/ 416892 w 1873170"/>
                <a:gd name="connsiteY23" fmla="*/ 917990 h 1692747"/>
                <a:gd name="connsiteX24" fmla="*/ 418842 w 1873170"/>
                <a:gd name="connsiteY24" fmla="*/ 931639 h 1692747"/>
                <a:gd name="connsiteX25" fmla="*/ 355360 w 1873170"/>
                <a:gd name="connsiteY25" fmla="*/ 1196400 h 1692747"/>
                <a:gd name="connsiteX26" fmla="*/ 338894 w 1873170"/>
                <a:gd name="connsiteY26" fmla="*/ 1406561 h 1692747"/>
                <a:gd name="connsiteX27" fmla="*/ 339327 w 1873170"/>
                <a:gd name="connsiteY27" fmla="*/ 1413278 h 1692747"/>
                <a:gd name="connsiteX28" fmla="*/ 407142 w 1873170"/>
                <a:gd name="connsiteY28" fmla="*/ 1413278 h 1692747"/>
                <a:gd name="connsiteX29" fmla="*/ 402376 w 1873170"/>
                <a:gd name="connsiteY29" fmla="*/ 1424328 h 1692747"/>
                <a:gd name="connsiteX30" fmla="*/ 351894 w 1873170"/>
                <a:gd name="connsiteY30" fmla="*/ 1503625 h 1692747"/>
                <a:gd name="connsiteX31" fmla="*/ 346044 w 1873170"/>
                <a:gd name="connsiteY31" fmla="*/ 1516842 h 1692747"/>
                <a:gd name="connsiteX32" fmla="*/ 345833 w 1873170"/>
                <a:gd name="connsiteY32" fmla="*/ 1692747 h 1692747"/>
                <a:gd name="connsiteX33" fmla="*/ 117464 w 1873170"/>
                <a:gd name="connsiteY33" fmla="*/ 1692747 h 1692747"/>
                <a:gd name="connsiteX34" fmla="*/ 117249 w 1873170"/>
                <a:gd name="connsiteY34" fmla="*/ 1518575 h 1692747"/>
                <a:gd name="connsiteX35" fmla="*/ 113999 w 1873170"/>
                <a:gd name="connsiteY35" fmla="*/ 1506659 h 1692747"/>
                <a:gd name="connsiteX36" fmla="*/ 23001 w 1873170"/>
                <a:gd name="connsiteY36" fmla="*/ 1317297 h 1692747"/>
                <a:gd name="connsiteX37" fmla="*/ 7402 w 1873170"/>
                <a:gd name="connsiteY37" fmla="*/ 1028270 h 1692747"/>
                <a:gd name="connsiteX38" fmla="*/ 36651 w 1873170"/>
                <a:gd name="connsiteY38" fmla="*/ 933590 h 1692747"/>
                <a:gd name="connsiteX39" fmla="*/ 143465 w 1873170"/>
                <a:gd name="connsiteY39" fmla="*/ 846708 h 1692747"/>
                <a:gd name="connsiteX40" fmla="*/ 152998 w 1873170"/>
                <a:gd name="connsiteY40" fmla="*/ 843892 h 1692747"/>
                <a:gd name="connsiteX41" fmla="*/ 99483 w 1873170"/>
                <a:gd name="connsiteY41" fmla="*/ 560498 h 1692747"/>
                <a:gd name="connsiteX42" fmla="*/ 231945 w 1873170"/>
                <a:gd name="connsiteY42" fmla="*/ 502840 h 1692747"/>
                <a:gd name="connsiteX43" fmla="*/ 715018 w 1873170"/>
                <a:gd name="connsiteY43" fmla="*/ 141258 h 1692747"/>
                <a:gd name="connsiteX44" fmla="*/ 947062 w 1873170"/>
                <a:gd name="connsiteY44" fmla="*/ 325421 h 1692747"/>
                <a:gd name="connsiteX45" fmla="*/ 795616 w 1873170"/>
                <a:gd name="connsiteY45" fmla="*/ 606647 h 1692747"/>
                <a:gd name="connsiteX46" fmla="*/ 840032 w 1873170"/>
                <a:gd name="connsiteY46" fmla="*/ 655829 h 1692747"/>
                <a:gd name="connsiteX47" fmla="*/ 951612 w 1873170"/>
                <a:gd name="connsiteY47" fmla="*/ 853858 h 1692747"/>
                <a:gd name="connsiteX48" fmla="*/ 1049327 w 1873170"/>
                <a:gd name="connsiteY48" fmla="*/ 1224133 h 1692747"/>
                <a:gd name="connsiteX49" fmla="*/ 1062543 w 1873170"/>
                <a:gd name="connsiteY49" fmla="*/ 1374929 h 1692747"/>
                <a:gd name="connsiteX50" fmla="*/ 1062543 w 1873170"/>
                <a:gd name="connsiteY50" fmla="*/ 1387062 h 1692747"/>
                <a:gd name="connsiteX51" fmla="*/ 841115 w 1873170"/>
                <a:gd name="connsiteY51" fmla="*/ 1387062 h 1692747"/>
                <a:gd name="connsiteX52" fmla="*/ 841115 w 1873170"/>
                <a:gd name="connsiteY52" fmla="*/ 1692747 h 1692747"/>
                <a:gd name="connsiteX53" fmla="*/ 586538 w 1873170"/>
                <a:gd name="connsiteY53" fmla="*/ 1692747 h 1692747"/>
                <a:gd name="connsiteX54" fmla="*/ 586538 w 1873170"/>
                <a:gd name="connsiteY54" fmla="*/ 1387712 h 1692747"/>
                <a:gd name="connsiteX55" fmla="*/ 364027 w 1873170"/>
                <a:gd name="connsiteY55" fmla="*/ 1387712 h 1692747"/>
                <a:gd name="connsiteX56" fmla="*/ 367493 w 1873170"/>
                <a:gd name="connsiteY56" fmla="*/ 1315130 h 1692747"/>
                <a:gd name="connsiteX57" fmla="*/ 423392 w 1873170"/>
                <a:gd name="connsiteY57" fmla="*/ 1008121 h 1692747"/>
                <a:gd name="connsiteX58" fmla="*/ 534106 w 1873170"/>
                <a:gd name="connsiteY58" fmla="*/ 732961 h 1692747"/>
                <a:gd name="connsiteX59" fmla="*/ 633987 w 1873170"/>
                <a:gd name="connsiteY59" fmla="*/ 610331 h 1692747"/>
                <a:gd name="connsiteX60" fmla="*/ 635720 w 1873170"/>
                <a:gd name="connsiteY60" fmla="*/ 607731 h 1692747"/>
                <a:gd name="connsiteX61" fmla="*/ 480591 w 1873170"/>
                <a:gd name="connsiteY61" fmla="*/ 326287 h 1692747"/>
                <a:gd name="connsiteX62" fmla="*/ 715018 w 1873170"/>
                <a:gd name="connsiteY62" fmla="*/ 141258 h 1692747"/>
                <a:gd name="connsiteX63" fmla="*/ 1244755 w 1873170"/>
                <a:gd name="connsiteY63" fmla="*/ 429 h 1692747"/>
                <a:gd name="connsiteX64" fmla="*/ 1466400 w 1873170"/>
                <a:gd name="connsiteY64" fmla="*/ 186758 h 1692747"/>
                <a:gd name="connsiteX65" fmla="*/ 1335103 w 1873170"/>
                <a:gd name="connsiteY65" fmla="*/ 467767 h 1692747"/>
                <a:gd name="connsiteX66" fmla="*/ 1338570 w 1873170"/>
                <a:gd name="connsiteY66" fmla="*/ 469934 h 1692747"/>
                <a:gd name="connsiteX67" fmla="*/ 1516882 w 1873170"/>
                <a:gd name="connsiteY67" fmla="*/ 643263 h 1692747"/>
                <a:gd name="connsiteX68" fmla="*/ 1545048 w 1873170"/>
                <a:gd name="connsiteY68" fmla="*/ 840642 h 1692747"/>
                <a:gd name="connsiteX69" fmla="*/ 1540931 w 1873170"/>
                <a:gd name="connsiteY69" fmla="*/ 851042 h 1692747"/>
                <a:gd name="connsiteX70" fmla="*/ 1524249 w 1873170"/>
                <a:gd name="connsiteY70" fmla="*/ 1051237 h 1692747"/>
                <a:gd name="connsiteX71" fmla="*/ 1526632 w 1873170"/>
                <a:gd name="connsiteY71" fmla="*/ 1060986 h 1692747"/>
                <a:gd name="connsiteX72" fmla="*/ 1425884 w 1873170"/>
                <a:gd name="connsiteY72" fmla="*/ 1329646 h 1692747"/>
                <a:gd name="connsiteX73" fmla="*/ 1389702 w 1873170"/>
                <a:gd name="connsiteY73" fmla="*/ 1378179 h 1692747"/>
                <a:gd name="connsiteX74" fmla="*/ 1384935 w 1873170"/>
                <a:gd name="connsiteY74" fmla="*/ 1389445 h 1692747"/>
                <a:gd name="connsiteX75" fmla="*/ 1384723 w 1873170"/>
                <a:gd name="connsiteY75" fmla="*/ 1692747 h 1692747"/>
                <a:gd name="connsiteX76" fmla="*/ 1070559 w 1873170"/>
                <a:gd name="connsiteY76" fmla="*/ 1692747 h 1692747"/>
                <a:gd name="connsiteX77" fmla="*/ 1070559 w 1873170"/>
                <a:gd name="connsiteY77" fmla="*/ 1415228 h 1692747"/>
                <a:gd name="connsiteX78" fmla="*/ 1088109 w 1873170"/>
                <a:gd name="connsiteY78" fmla="*/ 1413494 h 1692747"/>
                <a:gd name="connsiteX79" fmla="*/ 1087893 w 1873170"/>
                <a:gd name="connsiteY79" fmla="*/ 1346546 h 1692747"/>
                <a:gd name="connsiteX80" fmla="*/ 1035027 w 1873170"/>
                <a:gd name="connsiteY80" fmla="*/ 1022637 h 1692747"/>
                <a:gd name="connsiteX81" fmla="*/ 921930 w 1873170"/>
                <a:gd name="connsiteY81" fmla="*/ 729928 h 1692747"/>
                <a:gd name="connsiteX82" fmla="*/ 919546 w 1873170"/>
                <a:gd name="connsiteY82" fmla="*/ 720828 h 1692747"/>
                <a:gd name="connsiteX83" fmla="*/ 977612 w 1873170"/>
                <a:gd name="connsiteY83" fmla="*/ 562882 h 1692747"/>
                <a:gd name="connsiteX84" fmla="*/ 1112375 w 1873170"/>
                <a:gd name="connsiteY84" fmla="*/ 471017 h 1692747"/>
                <a:gd name="connsiteX85" fmla="*/ 1121475 w 1873170"/>
                <a:gd name="connsiteY85" fmla="*/ 468417 h 1692747"/>
                <a:gd name="connsiteX86" fmla="*/ 999061 w 1873170"/>
                <a:gd name="connsiteY86" fmla="*/ 337554 h 1692747"/>
                <a:gd name="connsiteX87" fmla="*/ 996895 w 1873170"/>
                <a:gd name="connsiteY87" fmla="*/ 159892 h 1692747"/>
                <a:gd name="connsiteX88" fmla="*/ 1244755 w 1873170"/>
                <a:gd name="connsiteY88" fmla="*/ 429 h 169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873170" h="1692747">
                  <a:moveTo>
                    <a:pt x="1663345" y="829592"/>
                  </a:moveTo>
                  <a:cubicBezTo>
                    <a:pt x="1718594" y="832625"/>
                    <a:pt x="1770809" y="876391"/>
                    <a:pt x="1782942" y="932506"/>
                  </a:cubicBezTo>
                  <a:cubicBezTo>
                    <a:pt x="1795942" y="993605"/>
                    <a:pt x="1766909" y="1059253"/>
                    <a:pt x="1697795" y="1086336"/>
                  </a:cubicBezTo>
                  <a:cubicBezTo>
                    <a:pt x="1707977" y="1095219"/>
                    <a:pt x="1718811" y="1103452"/>
                    <a:pt x="1727910" y="1113202"/>
                  </a:cubicBezTo>
                  <a:cubicBezTo>
                    <a:pt x="1761926" y="1149168"/>
                    <a:pt x="1784026" y="1192716"/>
                    <a:pt x="1802442" y="1237999"/>
                  </a:cubicBezTo>
                  <a:cubicBezTo>
                    <a:pt x="1844907" y="1342429"/>
                    <a:pt x="1869173" y="1451193"/>
                    <a:pt x="1873074" y="1564074"/>
                  </a:cubicBezTo>
                  <a:cubicBezTo>
                    <a:pt x="1873290" y="1568407"/>
                    <a:pt x="1873074" y="1572524"/>
                    <a:pt x="1873074" y="1577724"/>
                  </a:cubicBezTo>
                  <a:cubicBezTo>
                    <a:pt x="1825408" y="1577724"/>
                    <a:pt x="1779043" y="1577724"/>
                    <a:pt x="1731593" y="1577724"/>
                  </a:cubicBezTo>
                  <a:lnTo>
                    <a:pt x="1731593" y="1692747"/>
                  </a:lnTo>
                  <a:lnTo>
                    <a:pt x="1577114" y="1692747"/>
                  </a:lnTo>
                  <a:lnTo>
                    <a:pt x="1577114" y="1578374"/>
                  </a:lnTo>
                  <a:cubicBezTo>
                    <a:pt x="1530532" y="1578374"/>
                    <a:pt x="1483733" y="1578374"/>
                    <a:pt x="1436934" y="1578374"/>
                  </a:cubicBezTo>
                  <a:cubicBezTo>
                    <a:pt x="1436934" y="1560391"/>
                    <a:pt x="1435634" y="1543491"/>
                    <a:pt x="1437151" y="1526809"/>
                  </a:cubicBezTo>
                  <a:cubicBezTo>
                    <a:pt x="1446034" y="1421511"/>
                    <a:pt x="1470083" y="1319680"/>
                    <a:pt x="1512332" y="1222616"/>
                  </a:cubicBezTo>
                  <a:cubicBezTo>
                    <a:pt x="1527715" y="1187517"/>
                    <a:pt x="1545481" y="1153501"/>
                    <a:pt x="1570614" y="1124251"/>
                  </a:cubicBezTo>
                  <a:cubicBezTo>
                    <a:pt x="1582531" y="1110385"/>
                    <a:pt x="1596613" y="1098469"/>
                    <a:pt x="1609830" y="1085686"/>
                  </a:cubicBezTo>
                  <a:cubicBezTo>
                    <a:pt x="1573864" y="1071603"/>
                    <a:pt x="1546348" y="1046687"/>
                    <a:pt x="1531398" y="1008988"/>
                  </a:cubicBezTo>
                  <a:cubicBezTo>
                    <a:pt x="1520565" y="981472"/>
                    <a:pt x="1519699" y="953522"/>
                    <a:pt x="1527499" y="925140"/>
                  </a:cubicBezTo>
                  <a:cubicBezTo>
                    <a:pt x="1542231" y="871408"/>
                    <a:pt x="1595097" y="825909"/>
                    <a:pt x="1663345" y="829592"/>
                  </a:cubicBezTo>
                  <a:close/>
                  <a:moveTo>
                    <a:pt x="231945" y="502840"/>
                  </a:moveTo>
                  <a:cubicBezTo>
                    <a:pt x="280125" y="502975"/>
                    <a:pt x="328278" y="522475"/>
                    <a:pt x="364243" y="561365"/>
                  </a:cubicBezTo>
                  <a:cubicBezTo>
                    <a:pt x="438125" y="641096"/>
                    <a:pt x="425342" y="787126"/>
                    <a:pt x="311378" y="843458"/>
                  </a:cubicBezTo>
                  <a:cubicBezTo>
                    <a:pt x="324811" y="848875"/>
                    <a:pt x="339327" y="853641"/>
                    <a:pt x="352760" y="859925"/>
                  </a:cubicBezTo>
                  <a:cubicBezTo>
                    <a:pt x="379843" y="872708"/>
                    <a:pt x="401076" y="892641"/>
                    <a:pt x="416892" y="917990"/>
                  </a:cubicBezTo>
                  <a:cubicBezTo>
                    <a:pt x="419059" y="921673"/>
                    <a:pt x="420142" y="927523"/>
                    <a:pt x="418842" y="931639"/>
                  </a:cubicBezTo>
                  <a:cubicBezTo>
                    <a:pt x="390892" y="1018304"/>
                    <a:pt x="369443" y="1106485"/>
                    <a:pt x="355360" y="1196400"/>
                  </a:cubicBezTo>
                  <a:cubicBezTo>
                    <a:pt x="344310" y="1265948"/>
                    <a:pt x="337377" y="1335929"/>
                    <a:pt x="338894" y="1406561"/>
                  </a:cubicBezTo>
                  <a:cubicBezTo>
                    <a:pt x="338894" y="1408295"/>
                    <a:pt x="339111" y="1410028"/>
                    <a:pt x="339327" y="1413278"/>
                  </a:cubicBezTo>
                  <a:cubicBezTo>
                    <a:pt x="361210" y="1413278"/>
                    <a:pt x="383093" y="1413278"/>
                    <a:pt x="407142" y="1413278"/>
                  </a:cubicBezTo>
                  <a:cubicBezTo>
                    <a:pt x="404975" y="1418261"/>
                    <a:pt x="404109" y="1421511"/>
                    <a:pt x="402376" y="1424328"/>
                  </a:cubicBezTo>
                  <a:cubicBezTo>
                    <a:pt x="385693" y="1450760"/>
                    <a:pt x="368576" y="1476976"/>
                    <a:pt x="351894" y="1503625"/>
                  </a:cubicBezTo>
                  <a:cubicBezTo>
                    <a:pt x="349293" y="1507742"/>
                    <a:pt x="346044" y="1512292"/>
                    <a:pt x="346044" y="1516842"/>
                  </a:cubicBezTo>
                  <a:lnTo>
                    <a:pt x="345833" y="1692747"/>
                  </a:lnTo>
                  <a:lnTo>
                    <a:pt x="117464" y="1692747"/>
                  </a:lnTo>
                  <a:lnTo>
                    <a:pt x="117249" y="1518575"/>
                  </a:lnTo>
                  <a:cubicBezTo>
                    <a:pt x="117249" y="1514459"/>
                    <a:pt x="116383" y="1509476"/>
                    <a:pt x="113999" y="1506659"/>
                  </a:cubicBezTo>
                  <a:cubicBezTo>
                    <a:pt x="66767" y="1451627"/>
                    <a:pt x="40118" y="1386412"/>
                    <a:pt x="23001" y="1317297"/>
                  </a:cubicBezTo>
                  <a:cubicBezTo>
                    <a:pt x="-615" y="1222183"/>
                    <a:pt x="-6464" y="1125551"/>
                    <a:pt x="7402" y="1028270"/>
                  </a:cubicBezTo>
                  <a:cubicBezTo>
                    <a:pt x="12168" y="995338"/>
                    <a:pt x="21051" y="963489"/>
                    <a:pt x="36651" y="933590"/>
                  </a:cubicBezTo>
                  <a:cubicBezTo>
                    <a:pt x="59834" y="889391"/>
                    <a:pt x="95367" y="860358"/>
                    <a:pt x="143465" y="846708"/>
                  </a:cubicBezTo>
                  <a:cubicBezTo>
                    <a:pt x="146499" y="845842"/>
                    <a:pt x="149532" y="844975"/>
                    <a:pt x="152998" y="843892"/>
                  </a:cubicBezTo>
                  <a:cubicBezTo>
                    <a:pt x="37518" y="787126"/>
                    <a:pt x="24518" y="640663"/>
                    <a:pt x="99483" y="560498"/>
                  </a:cubicBezTo>
                  <a:cubicBezTo>
                    <a:pt x="135557" y="521933"/>
                    <a:pt x="183764" y="502704"/>
                    <a:pt x="231945" y="502840"/>
                  </a:cubicBezTo>
                  <a:close/>
                  <a:moveTo>
                    <a:pt x="715018" y="141258"/>
                  </a:moveTo>
                  <a:cubicBezTo>
                    <a:pt x="824866" y="141475"/>
                    <a:pt x="921496" y="218173"/>
                    <a:pt x="947062" y="325421"/>
                  </a:cubicBezTo>
                  <a:cubicBezTo>
                    <a:pt x="974795" y="442635"/>
                    <a:pt x="910447" y="567648"/>
                    <a:pt x="795616" y="606647"/>
                  </a:cubicBezTo>
                  <a:cubicBezTo>
                    <a:pt x="809699" y="622247"/>
                    <a:pt x="825515" y="638496"/>
                    <a:pt x="840032" y="655829"/>
                  </a:cubicBezTo>
                  <a:cubicBezTo>
                    <a:pt x="889430" y="714978"/>
                    <a:pt x="923013" y="783010"/>
                    <a:pt x="951612" y="853858"/>
                  </a:cubicBezTo>
                  <a:cubicBezTo>
                    <a:pt x="999711" y="973022"/>
                    <a:pt x="1032210" y="1096736"/>
                    <a:pt x="1049327" y="1224133"/>
                  </a:cubicBezTo>
                  <a:cubicBezTo>
                    <a:pt x="1056043" y="1274181"/>
                    <a:pt x="1058426" y="1324663"/>
                    <a:pt x="1062543" y="1374929"/>
                  </a:cubicBezTo>
                  <a:cubicBezTo>
                    <a:pt x="1062760" y="1378395"/>
                    <a:pt x="1062543" y="1382078"/>
                    <a:pt x="1062543" y="1387062"/>
                  </a:cubicBezTo>
                  <a:cubicBezTo>
                    <a:pt x="988662" y="1387062"/>
                    <a:pt x="915430" y="1387062"/>
                    <a:pt x="841115" y="1387062"/>
                  </a:cubicBezTo>
                  <a:lnTo>
                    <a:pt x="841115" y="1692747"/>
                  </a:lnTo>
                  <a:lnTo>
                    <a:pt x="586538" y="1692747"/>
                  </a:lnTo>
                  <a:lnTo>
                    <a:pt x="586538" y="1387712"/>
                  </a:lnTo>
                  <a:cubicBezTo>
                    <a:pt x="513306" y="1387712"/>
                    <a:pt x="439425" y="1387712"/>
                    <a:pt x="364027" y="1387712"/>
                  </a:cubicBezTo>
                  <a:cubicBezTo>
                    <a:pt x="365110" y="1362362"/>
                    <a:pt x="365543" y="1338746"/>
                    <a:pt x="367493" y="1315130"/>
                  </a:cubicBezTo>
                  <a:cubicBezTo>
                    <a:pt x="375943" y="1210916"/>
                    <a:pt x="395009" y="1108652"/>
                    <a:pt x="423392" y="1008121"/>
                  </a:cubicBezTo>
                  <a:cubicBezTo>
                    <a:pt x="450475" y="912573"/>
                    <a:pt x="484057" y="819409"/>
                    <a:pt x="534106" y="732961"/>
                  </a:cubicBezTo>
                  <a:cubicBezTo>
                    <a:pt x="560755" y="686812"/>
                    <a:pt x="591304" y="643480"/>
                    <a:pt x="633987" y="610331"/>
                  </a:cubicBezTo>
                  <a:cubicBezTo>
                    <a:pt x="634853" y="609680"/>
                    <a:pt x="635070" y="608597"/>
                    <a:pt x="635720" y="607731"/>
                  </a:cubicBezTo>
                  <a:cubicBezTo>
                    <a:pt x="518073" y="568082"/>
                    <a:pt x="452858" y="443285"/>
                    <a:pt x="480591" y="326287"/>
                  </a:cubicBezTo>
                  <a:cubicBezTo>
                    <a:pt x="506373" y="216874"/>
                    <a:pt x="603221" y="141042"/>
                    <a:pt x="715018" y="141258"/>
                  </a:cubicBezTo>
                  <a:close/>
                  <a:moveTo>
                    <a:pt x="1244755" y="429"/>
                  </a:moveTo>
                  <a:cubicBezTo>
                    <a:pt x="1348753" y="6279"/>
                    <a:pt x="1440617" y="82977"/>
                    <a:pt x="1466400" y="186758"/>
                  </a:cubicBezTo>
                  <a:cubicBezTo>
                    <a:pt x="1492833" y="293355"/>
                    <a:pt x="1446251" y="411219"/>
                    <a:pt x="1335103" y="467767"/>
                  </a:cubicBezTo>
                  <a:cubicBezTo>
                    <a:pt x="1336403" y="468634"/>
                    <a:pt x="1337486" y="469717"/>
                    <a:pt x="1338570" y="469934"/>
                  </a:cubicBezTo>
                  <a:cubicBezTo>
                    <a:pt x="1431734" y="492900"/>
                    <a:pt x="1487633" y="554649"/>
                    <a:pt x="1516882" y="643263"/>
                  </a:cubicBezTo>
                  <a:cubicBezTo>
                    <a:pt x="1538115" y="707395"/>
                    <a:pt x="1543965" y="773693"/>
                    <a:pt x="1545048" y="840642"/>
                  </a:cubicBezTo>
                  <a:cubicBezTo>
                    <a:pt x="1545048" y="844108"/>
                    <a:pt x="1543315" y="848441"/>
                    <a:pt x="1540931" y="851042"/>
                  </a:cubicBezTo>
                  <a:cubicBezTo>
                    <a:pt x="1487633" y="911057"/>
                    <a:pt x="1481566" y="984505"/>
                    <a:pt x="1524249" y="1051237"/>
                  </a:cubicBezTo>
                  <a:cubicBezTo>
                    <a:pt x="1525982" y="1054053"/>
                    <a:pt x="1527282" y="1057953"/>
                    <a:pt x="1526632" y="1060986"/>
                  </a:cubicBezTo>
                  <a:cubicBezTo>
                    <a:pt x="1508432" y="1156317"/>
                    <a:pt x="1479400" y="1247532"/>
                    <a:pt x="1425884" y="1329646"/>
                  </a:cubicBezTo>
                  <a:cubicBezTo>
                    <a:pt x="1414835" y="1346546"/>
                    <a:pt x="1401618" y="1361929"/>
                    <a:pt x="1389702" y="1378179"/>
                  </a:cubicBezTo>
                  <a:cubicBezTo>
                    <a:pt x="1387319" y="1381429"/>
                    <a:pt x="1384935" y="1385545"/>
                    <a:pt x="1384935" y="1389445"/>
                  </a:cubicBezTo>
                  <a:lnTo>
                    <a:pt x="1384723" y="1692747"/>
                  </a:lnTo>
                  <a:lnTo>
                    <a:pt x="1070559" y="1692747"/>
                  </a:lnTo>
                  <a:lnTo>
                    <a:pt x="1070559" y="1415228"/>
                  </a:lnTo>
                  <a:cubicBezTo>
                    <a:pt x="1076626" y="1414578"/>
                    <a:pt x="1081826" y="1414144"/>
                    <a:pt x="1088109" y="1413494"/>
                  </a:cubicBezTo>
                  <a:cubicBezTo>
                    <a:pt x="1088109" y="1390962"/>
                    <a:pt x="1088976" y="1368862"/>
                    <a:pt x="1087893" y="1346546"/>
                  </a:cubicBezTo>
                  <a:cubicBezTo>
                    <a:pt x="1082476" y="1236699"/>
                    <a:pt x="1063626" y="1128801"/>
                    <a:pt x="1035027" y="1022637"/>
                  </a:cubicBezTo>
                  <a:cubicBezTo>
                    <a:pt x="1007728" y="921023"/>
                    <a:pt x="973062" y="822226"/>
                    <a:pt x="921930" y="729928"/>
                  </a:cubicBezTo>
                  <a:cubicBezTo>
                    <a:pt x="920413" y="727328"/>
                    <a:pt x="919113" y="723645"/>
                    <a:pt x="919546" y="720828"/>
                  </a:cubicBezTo>
                  <a:cubicBezTo>
                    <a:pt x="929079" y="664496"/>
                    <a:pt x="944463" y="610331"/>
                    <a:pt x="977612" y="562882"/>
                  </a:cubicBezTo>
                  <a:cubicBezTo>
                    <a:pt x="1010978" y="515216"/>
                    <a:pt x="1056910" y="485967"/>
                    <a:pt x="1112375" y="471017"/>
                  </a:cubicBezTo>
                  <a:cubicBezTo>
                    <a:pt x="1114759" y="470367"/>
                    <a:pt x="1116925" y="469717"/>
                    <a:pt x="1121475" y="468417"/>
                  </a:cubicBezTo>
                  <a:cubicBezTo>
                    <a:pt x="1063843" y="438735"/>
                    <a:pt x="1022461" y="396269"/>
                    <a:pt x="999061" y="337554"/>
                  </a:cubicBezTo>
                  <a:cubicBezTo>
                    <a:pt x="975662" y="278839"/>
                    <a:pt x="974795" y="219257"/>
                    <a:pt x="996895" y="159892"/>
                  </a:cubicBezTo>
                  <a:cubicBezTo>
                    <a:pt x="1035027" y="57411"/>
                    <a:pt x="1133608" y="-5855"/>
                    <a:pt x="1244755" y="429"/>
                  </a:cubicBezTo>
                  <a:close/>
                </a:path>
              </a:pathLst>
            </a:custGeom>
            <a:solidFill>
              <a:schemeClr val="accent4"/>
            </a:solidFill>
            <a:ln w="60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1C617FC-99F2-4632-91C7-493A64B93C19}"/>
                </a:ext>
              </a:extLst>
            </p:cNvPr>
            <p:cNvSpPr/>
            <p:nvPr/>
          </p:nvSpPr>
          <p:spPr>
            <a:xfrm>
              <a:off x="4794869" y="2803448"/>
              <a:ext cx="2781228" cy="2493501"/>
            </a:xfrm>
            <a:custGeom>
              <a:avLst/>
              <a:gdLst>
                <a:gd name="connsiteX0" fmla="*/ 30116 w 2781228"/>
                <a:gd name="connsiteY0" fmla="*/ 2210662 h 2493501"/>
                <a:gd name="connsiteX1" fmla="*/ 131947 w 2781228"/>
                <a:gd name="connsiteY1" fmla="*/ 2210879 h 2493501"/>
                <a:gd name="connsiteX2" fmla="*/ 149713 w 2781228"/>
                <a:gd name="connsiteY2" fmla="*/ 2228428 h 2493501"/>
                <a:gd name="connsiteX3" fmla="*/ 150580 w 2781228"/>
                <a:gd name="connsiteY3" fmla="*/ 2322676 h 2493501"/>
                <a:gd name="connsiteX4" fmla="*/ 174413 w 2781228"/>
                <a:gd name="connsiteY4" fmla="*/ 2346942 h 2493501"/>
                <a:gd name="connsiteX5" fmla="*/ 279494 w 2781228"/>
                <a:gd name="connsiteY5" fmla="*/ 2347159 h 2493501"/>
                <a:gd name="connsiteX6" fmla="*/ 498321 w 2781228"/>
                <a:gd name="connsiteY6" fmla="*/ 2347376 h 2493501"/>
                <a:gd name="connsiteX7" fmla="*/ 513054 w 2781228"/>
                <a:gd name="connsiteY7" fmla="*/ 2346726 h 2493501"/>
                <a:gd name="connsiteX8" fmla="*/ 513488 w 2781228"/>
                <a:gd name="connsiteY8" fmla="*/ 2336326 h 2493501"/>
                <a:gd name="connsiteX9" fmla="*/ 513486 w 2781228"/>
                <a:gd name="connsiteY9" fmla="*/ 2335002 h 2493501"/>
                <a:gd name="connsiteX10" fmla="*/ 741855 w 2781228"/>
                <a:gd name="connsiteY10" fmla="*/ 2335002 h 2493501"/>
                <a:gd name="connsiteX11" fmla="*/ 741849 w 2781228"/>
                <a:gd name="connsiteY11" fmla="*/ 2340009 h 2493501"/>
                <a:gd name="connsiteX12" fmla="*/ 742499 w 2781228"/>
                <a:gd name="connsiteY12" fmla="*/ 2346076 h 2493501"/>
                <a:gd name="connsiteX13" fmla="*/ 982560 w 2781228"/>
                <a:gd name="connsiteY13" fmla="*/ 2346076 h 2493501"/>
                <a:gd name="connsiteX14" fmla="*/ 982560 w 2781228"/>
                <a:gd name="connsiteY14" fmla="*/ 2335002 h 2493501"/>
                <a:gd name="connsiteX15" fmla="*/ 1237137 w 2781228"/>
                <a:gd name="connsiteY15" fmla="*/ 2335002 h 2493501"/>
                <a:gd name="connsiteX16" fmla="*/ 1237137 w 2781228"/>
                <a:gd name="connsiteY16" fmla="*/ 2346726 h 2493501"/>
                <a:gd name="connsiteX17" fmla="*/ 1466581 w 2781228"/>
                <a:gd name="connsiteY17" fmla="*/ 2346726 h 2493501"/>
                <a:gd name="connsiteX18" fmla="*/ 1466581 w 2781228"/>
                <a:gd name="connsiteY18" fmla="*/ 2335002 h 2493501"/>
                <a:gd name="connsiteX19" fmla="*/ 1780745 w 2781228"/>
                <a:gd name="connsiteY19" fmla="*/ 2335002 h 2493501"/>
                <a:gd name="connsiteX20" fmla="*/ 1780740 w 2781228"/>
                <a:gd name="connsiteY20" fmla="*/ 2341526 h 2493501"/>
                <a:gd name="connsiteX21" fmla="*/ 1781391 w 2781228"/>
                <a:gd name="connsiteY21" fmla="*/ 2346509 h 2493501"/>
                <a:gd name="connsiteX22" fmla="*/ 1973136 w 2781228"/>
                <a:gd name="connsiteY22" fmla="*/ 2346509 h 2493501"/>
                <a:gd name="connsiteX23" fmla="*/ 1973136 w 2781228"/>
                <a:gd name="connsiteY23" fmla="*/ 2335002 h 2493501"/>
                <a:gd name="connsiteX24" fmla="*/ 2127615 w 2781228"/>
                <a:gd name="connsiteY24" fmla="*/ 2335002 h 2493501"/>
                <a:gd name="connsiteX25" fmla="*/ 2127615 w 2781228"/>
                <a:gd name="connsiteY25" fmla="*/ 2347376 h 2493501"/>
                <a:gd name="connsiteX26" fmla="*/ 2138882 w 2781228"/>
                <a:gd name="connsiteY26" fmla="*/ 2347376 h 2493501"/>
                <a:gd name="connsiteX27" fmla="*/ 2600371 w 2781228"/>
                <a:gd name="connsiteY27" fmla="*/ 2347159 h 2493501"/>
                <a:gd name="connsiteX28" fmla="*/ 2631570 w 2781228"/>
                <a:gd name="connsiteY28" fmla="*/ 2315527 h 2493501"/>
                <a:gd name="connsiteX29" fmla="*/ 2631787 w 2781228"/>
                <a:gd name="connsiteY29" fmla="*/ 2229945 h 2493501"/>
                <a:gd name="connsiteX30" fmla="*/ 2650203 w 2781228"/>
                <a:gd name="connsiteY30" fmla="*/ 2211096 h 2493501"/>
                <a:gd name="connsiteX31" fmla="*/ 2762867 w 2781228"/>
                <a:gd name="connsiteY31" fmla="*/ 2211096 h 2493501"/>
                <a:gd name="connsiteX32" fmla="*/ 2781066 w 2781228"/>
                <a:gd name="connsiteY32" fmla="*/ 2228862 h 2493501"/>
                <a:gd name="connsiteX33" fmla="*/ 2781066 w 2781228"/>
                <a:gd name="connsiteY33" fmla="*/ 2474773 h 2493501"/>
                <a:gd name="connsiteX34" fmla="*/ 2762000 w 2781228"/>
                <a:gd name="connsiteY34" fmla="*/ 2493405 h 2493501"/>
                <a:gd name="connsiteX35" fmla="*/ 2745751 w 2781228"/>
                <a:gd name="connsiteY35" fmla="*/ 2493405 h 2493501"/>
                <a:gd name="connsiteX36" fmla="*/ 35533 w 2781228"/>
                <a:gd name="connsiteY36" fmla="*/ 2493405 h 2493501"/>
                <a:gd name="connsiteX37" fmla="*/ 11700 w 2781228"/>
                <a:gd name="connsiteY37" fmla="*/ 2492756 h 2493501"/>
                <a:gd name="connsiteX38" fmla="*/ 1084 w 2781228"/>
                <a:gd name="connsiteY38" fmla="*/ 2481923 h 2493501"/>
                <a:gd name="connsiteX39" fmla="*/ 0 w 2781228"/>
                <a:gd name="connsiteY39" fmla="*/ 2463506 h 2493501"/>
                <a:gd name="connsiteX40" fmla="*/ 0 w 2781228"/>
                <a:gd name="connsiteY40" fmla="*/ 2240345 h 2493501"/>
                <a:gd name="connsiteX41" fmla="*/ 30116 w 2781228"/>
                <a:gd name="connsiteY41" fmla="*/ 2210662 h 2493501"/>
                <a:gd name="connsiteX42" fmla="*/ 556187 w 2781228"/>
                <a:gd name="connsiteY42" fmla="*/ 185109 h 2493501"/>
                <a:gd name="connsiteX43" fmla="*/ 716516 w 2781228"/>
                <a:gd name="connsiteY43" fmla="*/ 185109 h 2493501"/>
                <a:gd name="connsiteX44" fmla="*/ 757032 w 2781228"/>
                <a:gd name="connsiteY44" fmla="*/ 227142 h 2493501"/>
                <a:gd name="connsiteX45" fmla="*/ 757032 w 2781228"/>
                <a:gd name="connsiteY45" fmla="*/ 423220 h 2493501"/>
                <a:gd name="connsiteX46" fmla="*/ 737533 w 2781228"/>
                <a:gd name="connsiteY46" fmla="*/ 467852 h 2493501"/>
                <a:gd name="connsiteX47" fmla="*/ 576119 w 2781228"/>
                <a:gd name="connsiteY47" fmla="*/ 613883 h 2493501"/>
                <a:gd name="connsiteX48" fmla="*/ 516321 w 2781228"/>
                <a:gd name="connsiteY48" fmla="*/ 610633 h 2493501"/>
                <a:gd name="connsiteX49" fmla="*/ 510038 w 2781228"/>
                <a:gd name="connsiteY49" fmla="*/ 587016 h 2493501"/>
                <a:gd name="connsiteX50" fmla="*/ 515671 w 2781228"/>
                <a:gd name="connsiteY50" fmla="*/ 221292 h 2493501"/>
                <a:gd name="connsiteX51" fmla="*/ 556187 w 2781228"/>
                <a:gd name="connsiteY51" fmla="*/ 185109 h 2493501"/>
                <a:gd name="connsiteX52" fmla="*/ 1200583 w 2781228"/>
                <a:gd name="connsiteY52" fmla="*/ 84400 h 2493501"/>
                <a:gd name="connsiteX53" fmla="*/ 1231295 w 2781228"/>
                <a:gd name="connsiteY53" fmla="*/ 98862 h 2493501"/>
                <a:gd name="connsiteX54" fmla="*/ 1294127 w 2781228"/>
                <a:gd name="connsiteY54" fmla="*/ 161694 h 2493501"/>
                <a:gd name="connsiteX55" fmla="*/ 1293910 w 2781228"/>
                <a:gd name="connsiteY55" fmla="*/ 222359 h 2493501"/>
                <a:gd name="connsiteX56" fmla="*/ 248519 w 2781228"/>
                <a:gd name="connsiteY56" fmla="*/ 1247384 h 2493501"/>
                <a:gd name="connsiteX57" fmla="*/ 208653 w 2781228"/>
                <a:gd name="connsiteY57" fmla="*/ 1263417 h 2493501"/>
                <a:gd name="connsiteX58" fmla="*/ 56990 w 2781228"/>
                <a:gd name="connsiteY58" fmla="*/ 1263201 h 2493501"/>
                <a:gd name="connsiteX59" fmla="*/ 16041 w 2781228"/>
                <a:gd name="connsiteY59" fmla="*/ 1231568 h 2493501"/>
                <a:gd name="connsiteX60" fmla="*/ 27307 w 2781228"/>
                <a:gd name="connsiteY60" fmla="*/ 1199502 h 2493501"/>
                <a:gd name="connsiteX61" fmla="*/ 1169546 w 2781228"/>
                <a:gd name="connsiteY61" fmla="*/ 98862 h 2493501"/>
                <a:gd name="connsiteX62" fmla="*/ 1200583 w 2781228"/>
                <a:gd name="connsiteY62" fmla="*/ 84400 h 2493501"/>
                <a:gd name="connsiteX63" fmla="*/ 1274612 w 2781228"/>
                <a:gd name="connsiteY63" fmla="*/ 1381 h 2493501"/>
                <a:gd name="connsiteX64" fmla="*/ 1490190 w 2781228"/>
                <a:gd name="connsiteY64" fmla="*/ 68546 h 2493501"/>
                <a:gd name="connsiteX65" fmla="*/ 1514889 w 2781228"/>
                <a:gd name="connsiteY65" fmla="*/ 83062 h 2493501"/>
                <a:gd name="connsiteX66" fmla="*/ 2635895 w 2781228"/>
                <a:gd name="connsiteY66" fmla="*/ 1173736 h 2493501"/>
                <a:gd name="connsiteX67" fmla="*/ 2650628 w 2781228"/>
                <a:gd name="connsiteY67" fmla="*/ 1211435 h 2493501"/>
                <a:gd name="connsiteX68" fmla="*/ 2609029 w 2781228"/>
                <a:gd name="connsiteY68" fmla="*/ 1242634 h 2493501"/>
                <a:gd name="connsiteX69" fmla="*/ 2469282 w 2781228"/>
                <a:gd name="connsiteY69" fmla="*/ 1242634 h 2493501"/>
                <a:gd name="connsiteX70" fmla="*/ 2422050 w 2781228"/>
                <a:gd name="connsiteY70" fmla="*/ 1223568 h 2493501"/>
                <a:gd name="connsiteX71" fmla="*/ 1244062 w 2781228"/>
                <a:gd name="connsiteY71" fmla="*/ 65729 h 2493501"/>
                <a:gd name="connsiteX72" fmla="*/ 1239512 w 2781228"/>
                <a:gd name="connsiteY72" fmla="*/ 12647 h 2493501"/>
                <a:gd name="connsiteX73" fmla="*/ 1274612 w 2781228"/>
                <a:gd name="connsiteY73" fmla="*/ 1381 h 2493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781228" h="2493501">
                  <a:moveTo>
                    <a:pt x="30116" y="2210662"/>
                  </a:moveTo>
                  <a:cubicBezTo>
                    <a:pt x="64132" y="2210662"/>
                    <a:pt x="97931" y="2210662"/>
                    <a:pt x="131947" y="2210879"/>
                  </a:cubicBezTo>
                  <a:cubicBezTo>
                    <a:pt x="147547" y="2211096"/>
                    <a:pt x="149280" y="2212829"/>
                    <a:pt x="149713" y="2228428"/>
                  </a:cubicBezTo>
                  <a:cubicBezTo>
                    <a:pt x="150363" y="2259845"/>
                    <a:pt x="150363" y="2291260"/>
                    <a:pt x="150580" y="2322676"/>
                  </a:cubicBezTo>
                  <a:cubicBezTo>
                    <a:pt x="150797" y="2343259"/>
                    <a:pt x="153830" y="2346726"/>
                    <a:pt x="174413" y="2346942"/>
                  </a:cubicBezTo>
                  <a:cubicBezTo>
                    <a:pt x="209512" y="2347376"/>
                    <a:pt x="244394" y="2347159"/>
                    <a:pt x="279494" y="2347159"/>
                  </a:cubicBezTo>
                  <a:cubicBezTo>
                    <a:pt x="352508" y="2347159"/>
                    <a:pt x="425307" y="2347376"/>
                    <a:pt x="498321" y="2347376"/>
                  </a:cubicBezTo>
                  <a:cubicBezTo>
                    <a:pt x="503521" y="2346726"/>
                    <a:pt x="507638" y="2346726"/>
                    <a:pt x="513054" y="2346726"/>
                  </a:cubicBezTo>
                  <a:cubicBezTo>
                    <a:pt x="513271" y="2342176"/>
                    <a:pt x="513488" y="2339359"/>
                    <a:pt x="513488" y="2336326"/>
                  </a:cubicBezTo>
                  <a:lnTo>
                    <a:pt x="513486" y="2335002"/>
                  </a:lnTo>
                  <a:lnTo>
                    <a:pt x="741855" y="2335002"/>
                  </a:lnTo>
                  <a:lnTo>
                    <a:pt x="741849" y="2340009"/>
                  </a:lnTo>
                  <a:cubicBezTo>
                    <a:pt x="741849" y="2341742"/>
                    <a:pt x="742282" y="2343476"/>
                    <a:pt x="742499" y="2346076"/>
                  </a:cubicBezTo>
                  <a:cubicBezTo>
                    <a:pt x="822447" y="2346076"/>
                    <a:pt x="902179" y="2346076"/>
                    <a:pt x="982560" y="2346076"/>
                  </a:cubicBezTo>
                  <a:lnTo>
                    <a:pt x="982560" y="2335002"/>
                  </a:lnTo>
                  <a:lnTo>
                    <a:pt x="1237137" y="2335002"/>
                  </a:lnTo>
                  <a:lnTo>
                    <a:pt x="1237137" y="2346726"/>
                  </a:lnTo>
                  <a:cubicBezTo>
                    <a:pt x="1313619" y="2346726"/>
                    <a:pt x="1389667" y="2346726"/>
                    <a:pt x="1466581" y="2346726"/>
                  </a:cubicBezTo>
                  <a:lnTo>
                    <a:pt x="1466581" y="2335002"/>
                  </a:lnTo>
                  <a:lnTo>
                    <a:pt x="1780745" y="2335002"/>
                  </a:lnTo>
                  <a:lnTo>
                    <a:pt x="1780740" y="2341526"/>
                  </a:lnTo>
                  <a:cubicBezTo>
                    <a:pt x="1780740" y="2342826"/>
                    <a:pt x="1781174" y="2344343"/>
                    <a:pt x="1781391" y="2346509"/>
                  </a:cubicBezTo>
                  <a:cubicBezTo>
                    <a:pt x="1845306" y="2346509"/>
                    <a:pt x="1909004" y="2346509"/>
                    <a:pt x="1973136" y="2346509"/>
                  </a:cubicBezTo>
                  <a:lnTo>
                    <a:pt x="1973136" y="2335002"/>
                  </a:lnTo>
                  <a:lnTo>
                    <a:pt x="2127615" y="2335002"/>
                  </a:lnTo>
                  <a:lnTo>
                    <a:pt x="2127615" y="2347376"/>
                  </a:lnTo>
                  <a:cubicBezTo>
                    <a:pt x="2131299" y="2347376"/>
                    <a:pt x="2135199" y="2347376"/>
                    <a:pt x="2138882" y="2347376"/>
                  </a:cubicBezTo>
                  <a:cubicBezTo>
                    <a:pt x="2292712" y="2347376"/>
                    <a:pt x="2446541" y="2347159"/>
                    <a:pt x="2600371" y="2347159"/>
                  </a:cubicBezTo>
                  <a:cubicBezTo>
                    <a:pt x="2629403" y="2347159"/>
                    <a:pt x="2631353" y="2344776"/>
                    <a:pt x="2631570" y="2315527"/>
                  </a:cubicBezTo>
                  <a:cubicBezTo>
                    <a:pt x="2631570" y="2286927"/>
                    <a:pt x="2631570" y="2258544"/>
                    <a:pt x="2631787" y="2229945"/>
                  </a:cubicBezTo>
                  <a:cubicBezTo>
                    <a:pt x="2632003" y="2213262"/>
                    <a:pt x="2633737" y="2211312"/>
                    <a:pt x="2650203" y="2211096"/>
                  </a:cubicBezTo>
                  <a:cubicBezTo>
                    <a:pt x="2687685" y="2210879"/>
                    <a:pt x="2725384" y="2210879"/>
                    <a:pt x="2762867" y="2211096"/>
                  </a:cubicBezTo>
                  <a:cubicBezTo>
                    <a:pt x="2779117" y="2211312"/>
                    <a:pt x="2781066" y="2213046"/>
                    <a:pt x="2781066" y="2228862"/>
                  </a:cubicBezTo>
                  <a:cubicBezTo>
                    <a:pt x="2781283" y="2310760"/>
                    <a:pt x="2781283" y="2392658"/>
                    <a:pt x="2781066" y="2474773"/>
                  </a:cubicBezTo>
                  <a:cubicBezTo>
                    <a:pt x="2781066" y="2490806"/>
                    <a:pt x="2778250" y="2492972"/>
                    <a:pt x="2762000" y="2493405"/>
                  </a:cubicBezTo>
                  <a:cubicBezTo>
                    <a:pt x="2756584" y="2493622"/>
                    <a:pt x="2751167" y="2493405"/>
                    <a:pt x="2745751" y="2493405"/>
                  </a:cubicBezTo>
                  <a:cubicBezTo>
                    <a:pt x="1842273" y="2493405"/>
                    <a:pt x="938794" y="2493405"/>
                    <a:pt x="35533" y="2493405"/>
                  </a:cubicBezTo>
                  <a:cubicBezTo>
                    <a:pt x="27516" y="2493405"/>
                    <a:pt x="19717" y="2493189"/>
                    <a:pt x="11700" y="2492756"/>
                  </a:cubicBezTo>
                  <a:cubicBezTo>
                    <a:pt x="5200" y="2492322"/>
                    <a:pt x="1084" y="2489289"/>
                    <a:pt x="1084" y="2481923"/>
                  </a:cubicBezTo>
                  <a:cubicBezTo>
                    <a:pt x="1084" y="2475856"/>
                    <a:pt x="0" y="2469789"/>
                    <a:pt x="0" y="2463506"/>
                  </a:cubicBezTo>
                  <a:cubicBezTo>
                    <a:pt x="0" y="2389191"/>
                    <a:pt x="0" y="2314660"/>
                    <a:pt x="0" y="2240345"/>
                  </a:cubicBezTo>
                  <a:cubicBezTo>
                    <a:pt x="0" y="2210879"/>
                    <a:pt x="0" y="2210662"/>
                    <a:pt x="30116" y="2210662"/>
                  </a:cubicBezTo>
                  <a:close/>
                  <a:moveTo>
                    <a:pt x="556187" y="185109"/>
                  </a:moveTo>
                  <a:cubicBezTo>
                    <a:pt x="609702" y="184676"/>
                    <a:pt x="663001" y="184676"/>
                    <a:pt x="716516" y="185109"/>
                  </a:cubicBezTo>
                  <a:cubicBezTo>
                    <a:pt x="742083" y="185326"/>
                    <a:pt x="756816" y="200925"/>
                    <a:pt x="757032" y="227142"/>
                  </a:cubicBezTo>
                  <a:cubicBezTo>
                    <a:pt x="757249" y="260724"/>
                    <a:pt x="756816" y="391371"/>
                    <a:pt x="757032" y="423220"/>
                  </a:cubicBezTo>
                  <a:cubicBezTo>
                    <a:pt x="757249" y="441203"/>
                    <a:pt x="751399" y="455503"/>
                    <a:pt x="737533" y="467852"/>
                  </a:cubicBezTo>
                  <a:cubicBezTo>
                    <a:pt x="683367" y="516168"/>
                    <a:pt x="629852" y="565134"/>
                    <a:pt x="576119" y="613883"/>
                  </a:cubicBezTo>
                  <a:cubicBezTo>
                    <a:pt x="555970" y="632082"/>
                    <a:pt x="528671" y="630999"/>
                    <a:pt x="516321" y="610633"/>
                  </a:cubicBezTo>
                  <a:cubicBezTo>
                    <a:pt x="512204" y="603916"/>
                    <a:pt x="510038" y="595033"/>
                    <a:pt x="510038" y="587016"/>
                  </a:cubicBezTo>
                  <a:cubicBezTo>
                    <a:pt x="510688" y="506852"/>
                    <a:pt x="515021" y="226925"/>
                    <a:pt x="515671" y="221292"/>
                  </a:cubicBezTo>
                  <a:cubicBezTo>
                    <a:pt x="518921" y="197242"/>
                    <a:pt x="531921" y="185326"/>
                    <a:pt x="556187" y="185109"/>
                  </a:cubicBezTo>
                  <a:close/>
                  <a:moveTo>
                    <a:pt x="1200583" y="84400"/>
                  </a:moveTo>
                  <a:cubicBezTo>
                    <a:pt x="1211091" y="84400"/>
                    <a:pt x="1221545" y="89221"/>
                    <a:pt x="1231295" y="98862"/>
                  </a:cubicBezTo>
                  <a:cubicBezTo>
                    <a:pt x="1252311" y="119662"/>
                    <a:pt x="1273328" y="140678"/>
                    <a:pt x="1294127" y="161694"/>
                  </a:cubicBezTo>
                  <a:cubicBezTo>
                    <a:pt x="1313410" y="181194"/>
                    <a:pt x="1313410" y="203293"/>
                    <a:pt x="1293910" y="222359"/>
                  </a:cubicBezTo>
                  <a:cubicBezTo>
                    <a:pt x="1133581" y="379655"/>
                    <a:pt x="365949" y="1132121"/>
                    <a:pt x="248519" y="1247384"/>
                  </a:cubicBezTo>
                  <a:cubicBezTo>
                    <a:pt x="237252" y="1258434"/>
                    <a:pt x="224036" y="1263417"/>
                    <a:pt x="208653" y="1263417"/>
                  </a:cubicBezTo>
                  <a:cubicBezTo>
                    <a:pt x="183737" y="1263201"/>
                    <a:pt x="82556" y="1263417"/>
                    <a:pt x="56990" y="1263201"/>
                  </a:cubicBezTo>
                  <a:cubicBezTo>
                    <a:pt x="33157" y="1262984"/>
                    <a:pt x="20157" y="1253018"/>
                    <a:pt x="16041" y="1231568"/>
                  </a:cubicBezTo>
                  <a:cubicBezTo>
                    <a:pt x="13657" y="1219002"/>
                    <a:pt x="18207" y="1208169"/>
                    <a:pt x="27307" y="1199502"/>
                  </a:cubicBezTo>
                  <a:cubicBezTo>
                    <a:pt x="157304" y="1074272"/>
                    <a:pt x="1082882" y="182277"/>
                    <a:pt x="1169546" y="98862"/>
                  </a:cubicBezTo>
                  <a:cubicBezTo>
                    <a:pt x="1179513" y="89221"/>
                    <a:pt x="1190075" y="84400"/>
                    <a:pt x="1200583" y="84400"/>
                  </a:cubicBezTo>
                  <a:close/>
                  <a:moveTo>
                    <a:pt x="1274612" y="1381"/>
                  </a:moveTo>
                  <a:cubicBezTo>
                    <a:pt x="1320327" y="14814"/>
                    <a:pt x="1464190" y="59446"/>
                    <a:pt x="1490190" y="68546"/>
                  </a:cubicBezTo>
                  <a:cubicBezTo>
                    <a:pt x="1499073" y="71579"/>
                    <a:pt x="1508172" y="76562"/>
                    <a:pt x="1514889" y="83062"/>
                  </a:cubicBezTo>
                  <a:cubicBezTo>
                    <a:pt x="1573604" y="139611"/>
                    <a:pt x="2598412" y="1137337"/>
                    <a:pt x="2635895" y="1173736"/>
                  </a:cubicBezTo>
                  <a:cubicBezTo>
                    <a:pt x="2646511" y="1184136"/>
                    <a:pt x="2653228" y="1196052"/>
                    <a:pt x="2650628" y="1211435"/>
                  </a:cubicBezTo>
                  <a:cubicBezTo>
                    <a:pt x="2646945" y="1232018"/>
                    <a:pt x="2633078" y="1242418"/>
                    <a:pt x="2609029" y="1242634"/>
                  </a:cubicBezTo>
                  <a:cubicBezTo>
                    <a:pt x="2584546" y="1242634"/>
                    <a:pt x="2491382" y="1242201"/>
                    <a:pt x="2469282" y="1242634"/>
                  </a:cubicBezTo>
                  <a:cubicBezTo>
                    <a:pt x="2450650" y="1242851"/>
                    <a:pt x="2435700" y="1237001"/>
                    <a:pt x="2422050" y="1223568"/>
                  </a:cubicBezTo>
                  <a:cubicBezTo>
                    <a:pt x="2316319" y="1118921"/>
                    <a:pt x="1302994" y="124011"/>
                    <a:pt x="1244062" y="65729"/>
                  </a:cubicBezTo>
                  <a:cubicBezTo>
                    <a:pt x="1227379" y="49263"/>
                    <a:pt x="1225645" y="28464"/>
                    <a:pt x="1239512" y="12647"/>
                  </a:cubicBezTo>
                  <a:cubicBezTo>
                    <a:pt x="1248829" y="2031"/>
                    <a:pt x="1261178" y="-2519"/>
                    <a:pt x="1274612" y="1381"/>
                  </a:cubicBezTo>
                  <a:close/>
                </a:path>
              </a:pathLst>
            </a:custGeom>
            <a:solidFill>
              <a:schemeClr val="accent3"/>
            </a:solidFill>
            <a:ln w="60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FB055E0-DCE5-44E7-BCEE-40FFFE6148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2050381"/>
              </p:ext>
            </p:extLst>
          </p:nvPr>
        </p:nvGraphicFramePr>
        <p:xfrm>
          <a:off x="6749524" y="2640651"/>
          <a:ext cx="4528923" cy="3454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B35B0BD-8658-41DB-9142-675E51DFD5F9}"/>
              </a:ext>
            </a:extLst>
          </p:cNvPr>
          <p:cNvSpPr txBox="1"/>
          <p:nvPr/>
        </p:nvSpPr>
        <p:spPr>
          <a:xfrm>
            <a:off x="913550" y="1817745"/>
            <a:ext cx="1729679" cy="307777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 Here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7CAF0-7022-472F-B6D0-C1F75E6E4931}"/>
              </a:ext>
            </a:extLst>
          </p:cNvPr>
          <p:cNvSpPr txBox="1"/>
          <p:nvPr/>
        </p:nvSpPr>
        <p:spPr>
          <a:xfrm>
            <a:off x="913553" y="2109407"/>
            <a:ext cx="7640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and appeal to your Presentations. Get a modern PowerPoint  Presentation that is beautifully designed .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E9208B-43E8-4D82-B8E6-9A8EA34D3FB2}"/>
              </a:ext>
            </a:extLst>
          </p:cNvPr>
          <p:cNvSpPr txBox="1"/>
          <p:nvPr/>
        </p:nvSpPr>
        <p:spPr>
          <a:xfrm>
            <a:off x="913549" y="2775475"/>
            <a:ext cx="1729679" cy="307777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 Here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39BAB-BF58-4FA3-9BC9-9C62FB7D59DA}"/>
              </a:ext>
            </a:extLst>
          </p:cNvPr>
          <p:cNvSpPr txBox="1"/>
          <p:nvPr/>
        </p:nvSpPr>
        <p:spPr>
          <a:xfrm>
            <a:off x="913552" y="3067137"/>
            <a:ext cx="5182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and appeal to your Presentations. Get a modern PowerPoint  Presentation that is beautifully designed.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5A2AC-738A-4639-91FD-9305FACF0FFB}"/>
              </a:ext>
            </a:extLst>
          </p:cNvPr>
          <p:cNvSpPr txBox="1"/>
          <p:nvPr/>
        </p:nvSpPr>
        <p:spPr>
          <a:xfrm>
            <a:off x="913550" y="3917868"/>
            <a:ext cx="1729680" cy="30777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 Here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DA5F77-8066-4F69-83E0-34EF3788BBDA}"/>
              </a:ext>
            </a:extLst>
          </p:cNvPr>
          <p:cNvSpPr txBox="1"/>
          <p:nvPr/>
        </p:nvSpPr>
        <p:spPr>
          <a:xfrm>
            <a:off x="913553" y="4209530"/>
            <a:ext cx="28131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and appeal to your Presentations. Get a modern PowerPoint  Presentation that is beautifully designed .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D119A-08BB-44E8-91C4-7620004F2D13}"/>
              </a:ext>
            </a:extLst>
          </p:cNvPr>
          <p:cNvSpPr txBox="1"/>
          <p:nvPr/>
        </p:nvSpPr>
        <p:spPr>
          <a:xfrm>
            <a:off x="3934814" y="5744970"/>
            <a:ext cx="2524009" cy="30777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Your Content  Here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50171-1CEE-4A98-AFAC-41BAB5FAAAF2}"/>
              </a:ext>
            </a:extLst>
          </p:cNvPr>
          <p:cNvSpPr txBox="1"/>
          <p:nvPr/>
        </p:nvSpPr>
        <p:spPr>
          <a:xfrm>
            <a:off x="3934814" y="5018068"/>
            <a:ext cx="252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452B54-0F97-451E-A829-A4FD7779BBC5}"/>
              </a:ext>
            </a:extLst>
          </p:cNvPr>
          <p:cNvSpPr txBox="1"/>
          <p:nvPr/>
        </p:nvSpPr>
        <p:spPr>
          <a:xfrm>
            <a:off x="559161" y="1206762"/>
            <a:ext cx="2861985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0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64D99-1923-4A35-A774-629543BB989F}"/>
              </a:ext>
            </a:extLst>
          </p:cNvPr>
          <p:cNvSpPr txBox="1"/>
          <p:nvPr/>
        </p:nvSpPr>
        <p:spPr>
          <a:xfrm>
            <a:off x="559161" y="3309554"/>
            <a:ext cx="286198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3D49F5-365F-44F2-A7FC-5E401E8A2F8E}"/>
              </a:ext>
            </a:extLst>
          </p:cNvPr>
          <p:cNvSpPr txBox="1"/>
          <p:nvPr/>
        </p:nvSpPr>
        <p:spPr>
          <a:xfrm>
            <a:off x="559161" y="2478557"/>
            <a:ext cx="286198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DF5891-4BB3-4E21-88A8-1CD1F585C059}"/>
              </a:ext>
            </a:extLst>
          </p:cNvPr>
          <p:cNvSpPr txBox="1"/>
          <p:nvPr/>
        </p:nvSpPr>
        <p:spPr>
          <a:xfrm>
            <a:off x="8672441" y="4611467"/>
            <a:ext cx="30792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8B601D-8AF0-488D-B033-336E8D5BEDC7}"/>
              </a:ext>
            </a:extLst>
          </p:cNvPr>
          <p:cNvSpPr txBox="1"/>
          <p:nvPr/>
        </p:nvSpPr>
        <p:spPr>
          <a:xfrm>
            <a:off x="8672441" y="3734208"/>
            <a:ext cx="30792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B7AFE79-61D4-45F1-8684-40B0D073937F}"/>
              </a:ext>
            </a:extLst>
          </p:cNvPr>
          <p:cNvGrpSpPr/>
          <p:nvPr/>
        </p:nvGrpSpPr>
        <p:grpSpPr>
          <a:xfrm>
            <a:off x="974624" y="5304765"/>
            <a:ext cx="1871818" cy="923330"/>
            <a:chOff x="2551705" y="4283314"/>
            <a:chExt cx="2357003" cy="9233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096CB23-50C8-49DB-9417-54353F1FCD0A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D0B13D-E3D1-4377-83D5-8E3C7583BA0B}"/>
                </a:ext>
              </a:extLst>
            </p:cNvPr>
            <p:cNvSpPr txBox="1"/>
            <p:nvPr/>
          </p:nvSpPr>
          <p:spPr>
            <a:xfrm>
              <a:off x="2551705" y="4283314"/>
              <a:ext cx="233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C6FE2E7-B789-457B-93E8-D320DE11E04E}"/>
              </a:ext>
            </a:extLst>
          </p:cNvPr>
          <p:cNvGrpSpPr/>
          <p:nvPr/>
        </p:nvGrpSpPr>
        <p:grpSpPr>
          <a:xfrm rot="8935246">
            <a:off x="3764058" y="3724276"/>
            <a:ext cx="234910" cy="1315030"/>
            <a:chOff x="1403648" y="3356992"/>
            <a:chExt cx="234910" cy="1315030"/>
          </a:xfrm>
          <a:solidFill>
            <a:schemeClr val="bg1">
              <a:lumMod val="9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4FA825F-2AE2-441D-8EDE-5C22A0F20180}"/>
                </a:ext>
              </a:extLst>
            </p:cNvPr>
            <p:cNvSpPr/>
            <p:nvPr/>
          </p:nvSpPr>
          <p:spPr>
            <a:xfrm>
              <a:off x="1403648" y="4437112"/>
              <a:ext cx="234910" cy="2349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8CF8F6-20FC-4A8A-BAD5-601D0AC6385E}"/>
                </a:ext>
              </a:extLst>
            </p:cNvPr>
            <p:cNvSpPr/>
            <p:nvPr/>
          </p:nvSpPr>
          <p:spPr>
            <a:xfrm>
              <a:off x="1403648" y="407707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73A4CC-8F3E-41EB-8897-73B08D1F9299}"/>
                </a:ext>
              </a:extLst>
            </p:cNvPr>
            <p:cNvSpPr/>
            <p:nvPr/>
          </p:nvSpPr>
          <p:spPr>
            <a:xfrm>
              <a:off x="1403648" y="371703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A427AF-3EBF-4457-B408-34E02B539408}"/>
                </a:ext>
              </a:extLst>
            </p:cNvPr>
            <p:cNvSpPr/>
            <p:nvPr/>
          </p:nvSpPr>
          <p:spPr>
            <a:xfrm>
              <a:off x="1403648" y="3356992"/>
              <a:ext cx="234910" cy="2349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4AC285-1B82-4AAF-988B-D2DCD5EC02BF}"/>
              </a:ext>
            </a:extLst>
          </p:cNvPr>
          <p:cNvGrpSpPr/>
          <p:nvPr/>
        </p:nvGrpSpPr>
        <p:grpSpPr>
          <a:xfrm rot="3537961">
            <a:off x="5079710" y="3229352"/>
            <a:ext cx="234910" cy="2006104"/>
            <a:chOff x="1405139" y="2657468"/>
            <a:chExt cx="234910" cy="2014554"/>
          </a:xfrm>
          <a:solidFill>
            <a:schemeClr val="bg1">
              <a:lumMod val="9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4202E4-D742-474D-88A3-92810AB7188A}"/>
                </a:ext>
              </a:extLst>
            </p:cNvPr>
            <p:cNvSpPr/>
            <p:nvPr/>
          </p:nvSpPr>
          <p:spPr>
            <a:xfrm>
              <a:off x="1405139" y="443711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B315AC-3F19-4C49-8DBA-80462A6CD102}"/>
                </a:ext>
              </a:extLst>
            </p:cNvPr>
            <p:cNvSpPr/>
            <p:nvPr/>
          </p:nvSpPr>
          <p:spPr>
            <a:xfrm>
              <a:off x="1405139" y="407707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28B7AE9-5B71-463D-B543-D080D5E4CE49}"/>
                </a:ext>
              </a:extLst>
            </p:cNvPr>
            <p:cNvSpPr/>
            <p:nvPr/>
          </p:nvSpPr>
          <p:spPr>
            <a:xfrm>
              <a:off x="1405139" y="371703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C416A6A-77A4-436E-8764-6B43258DE682}"/>
                </a:ext>
              </a:extLst>
            </p:cNvPr>
            <p:cNvSpPr/>
            <p:nvPr/>
          </p:nvSpPr>
          <p:spPr>
            <a:xfrm>
              <a:off x="1405139" y="335699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698E59F-48C1-487D-A974-2FBAAA90A46F}"/>
                </a:ext>
              </a:extLst>
            </p:cNvPr>
            <p:cNvSpPr/>
            <p:nvPr/>
          </p:nvSpPr>
          <p:spPr>
            <a:xfrm>
              <a:off x="1405139" y="299695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10D47B-BCDE-4B2E-AA93-A0A2D37C6F0D}"/>
                </a:ext>
              </a:extLst>
            </p:cNvPr>
            <p:cNvSpPr/>
            <p:nvPr/>
          </p:nvSpPr>
          <p:spPr>
            <a:xfrm>
              <a:off x="1405139" y="2657468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DA00699-9F34-456E-8C75-990DB5B0D430}"/>
              </a:ext>
            </a:extLst>
          </p:cNvPr>
          <p:cNvGrpSpPr/>
          <p:nvPr/>
        </p:nvGrpSpPr>
        <p:grpSpPr>
          <a:xfrm rot="3195195">
            <a:off x="7884681" y="2442229"/>
            <a:ext cx="238181" cy="2359800"/>
            <a:chOff x="1401868" y="2657468"/>
            <a:chExt cx="238181" cy="2369740"/>
          </a:xfrm>
          <a:solidFill>
            <a:schemeClr val="bg1">
              <a:lumMod val="95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46A1BD9-8D7B-4568-994A-17BD17225AAC}"/>
                </a:ext>
              </a:extLst>
            </p:cNvPr>
            <p:cNvSpPr/>
            <p:nvPr/>
          </p:nvSpPr>
          <p:spPr>
            <a:xfrm>
              <a:off x="1405139" y="443711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30CF74-518B-4503-AF7B-40E4ADD99029}"/>
                </a:ext>
              </a:extLst>
            </p:cNvPr>
            <p:cNvSpPr/>
            <p:nvPr/>
          </p:nvSpPr>
          <p:spPr>
            <a:xfrm>
              <a:off x="1405139" y="407707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FA69985-C9DB-424C-B1DF-9EFB58B75ECD}"/>
                </a:ext>
              </a:extLst>
            </p:cNvPr>
            <p:cNvSpPr/>
            <p:nvPr/>
          </p:nvSpPr>
          <p:spPr>
            <a:xfrm>
              <a:off x="1405139" y="371703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4F95DAD-DD3C-4A51-9194-F544E5E2E84E}"/>
                </a:ext>
              </a:extLst>
            </p:cNvPr>
            <p:cNvSpPr/>
            <p:nvPr/>
          </p:nvSpPr>
          <p:spPr>
            <a:xfrm>
              <a:off x="1405139" y="335699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8AB4A9D-FCC2-4C56-9EFE-7FBECA49CFF0}"/>
                </a:ext>
              </a:extLst>
            </p:cNvPr>
            <p:cNvSpPr/>
            <p:nvPr/>
          </p:nvSpPr>
          <p:spPr>
            <a:xfrm>
              <a:off x="1405139" y="299695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5A4537A-502D-47DF-96FC-4F2D6507E501}"/>
                </a:ext>
              </a:extLst>
            </p:cNvPr>
            <p:cNvSpPr/>
            <p:nvPr/>
          </p:nvSpPr>
          <p:spPr>
            <a:xfrm>
              <a:off x="1405139" y="2657468"/>
              <a:ext cx="234910" cy="23491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5" name="Rectangle 39">
              <a:extLst>
                <a:ext uri="{FF2B5EF4-FFF2-40B4-BE49-F238E27FC236}">
                  <a16:creationId xmlns:a16="http://schemas.microsoft.com/office/drawing/2014/main" id="{96B52C3A-1E26-4850-A377-63DD7E4CB3AD}"/>
                </a:ext>
              </a:extLst>
            </p:cNvPr>
            <p:cNvSpPr/>
            <p:nvPr/>
          </p:nvSpPr>
          <p:spPr>
            <a:xfrm>
              <a:off x="1401868" y="4792298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33150AF-77E2-4424-8D25-E9B26C45F930}"/>
              </a:ext>
            </a:extLst>
          </p:cNvPr>
          <p:cNvGrpSpPr/>
          <p:nvPr/>
        </p:nvGrpSpPr>
        <p:grpSpPr>
          <a:xfrm>
            <a:off x="2073749" y="2688222"/>
            <a:ext cx="1871818" cy="923330"/>
            <a:chOff x="2551705" y="4283314"/>
            <a:chExt cx="2357003" cy="92333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D94442-35BF-45A7-89AE-7E5D1F1DD92A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8ECA137-3D6B-41EA-B531-D65C471DB16C}"/>
                </a:ext>
              </a:extLst>
            </p:cNvPr>
            <p:cNvSpPr txBox="1"/>
            <p:nvPr/>
          </p:nvSpPr>
          <p:spPr>
            <a:xfrm>
              <a:off x="2551705" y="4283314"/>
              <a:ext cx="233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5342D60-5DFC-40BD-97D7-BAF790FD6595}"/>
              </a:ext>
            </a:extLst>
          </p:cNvPr>
          <p:cNvGrpSpPr/>
          <p:nvPr/>
        </p:nvGrpSpPr>
        <p:grpSpPr>
          <a:xfrm>
            <a:off x="4915158" y="2297018"/>
            <a:ext cx="1871818" cy="923330"/>
            <a:chOff x="2551705" y="4283314"/>
            <a:chExt cx="2357003" cy="92333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D38DFEF-91C2-435E-937C-4C1AF2B3F30F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9BBD4A9-067D-4ABA-AEA8-FE674353C362}"/>
                </a:ext>
              </a:extLst>
            </p:cNvPr>
            <p:cNvSpPr txBox="1"/>
            <p:nvPr/>
          </p:nvSpPr>
          <p:spPr>
            <a:xfrm>
              <a:off x="2551705" y="4283314"/>
              <a:ext cx="233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A2D0A88-916D-40BD-9839-15DBEECECB05}"/>
              </a:ext>
            </a:extLst>
          </p:cNvPr>
          <p:cNvGrpSpPr/>
          <p:nvPr/>
        </p:nvGrpSpPr>
        <p:grpSpPr>
          <a:xfrm>
            <a:off x="3487722" y="5162481"/>
            <a:ext cx="1871818" cy="923330"/>
            <a:chOff x="2551705" y="4283314"/>
            <a:chExt cx="2357003" cy="92333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B593C1C-0212-4440-92A1-620B549B253D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A37AB9-ED60-41EB-B796-F279E0D16225}"/>
                </a:ext>
              </a:extLst>
            </p:cNvPr>
            <p:cNvSpPr txBox="1"/>
            <p:nvPr/>
          </p:nvSpPr>
          <p:spPr>
            <a:xfrm>
              <a:off x="2551705" y="4283314"/>
              <a:ext cx="233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3EB10AB-4093-4751-93BA-FE24E43B3C5F}"/>
              </a:ext>
            </a:extLst>
          </p:cNvPr>
          <p:cNvGrpSpPr/>
          <p:nvPr/>
        </p:nvGrpSpPr>
        <p:grpSpPr>
          <a:xfrm>
            <a:off x="6051172" y="4803931"/>
            <a:ext cx="1871818" cy="923330"/>
            <a:chOff x="2551705" y="4283314"/>
            <a:chExt cx="2357003" cy="92333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EA60057-D91F-4628-9B7B-2E7663783EB6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369D8A1-3DD0-45FB-9C0D-9C15EF6A1BA9}"/>
                </a:ext>
              </a:extLst>
            </p:cNvPr>
            <p:cNvSpPr txBox="1"/>
            <p:nvPr/>
          </p:nvSpPr>
          <p:spPr>
            <a:xfrm>
              <a:off x="2551705" y="4283314"/>
              <a:ext cx="233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308A57A-D6D8-458B-8E0B-049BAF48D23E}"/>
              </a:ext>
            </a:extLst>
          </p:cNvPr>
          <p:cNvGrpSpPr/>
          <p:nvPr/>
        </p:nvGrpSpPr>
        <p:grpSpPr>
          <a:xfrm>
            <a:off x="9170360" y="3103860"/>
            <a:ext cx="2113796" cy="923330"/>
            <a:chOff x="2551705" y="4283314"/>
            <a:chExt cx="2357003" cy="92333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56AD0F-8582-49CA-B881-6223041F44CD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24F5AC2-4968-472D-8046-2F0034DD2D7F}"/>
                </a:ext>
              </a:extLst>
            </p:cNvPr>
            <p:cNvSpPr txBox="1"/>
            <p:nvPr/>
          </p:nvSpPr>
          <p:spPr>
            <a:xfrm>
              <a:off x="2551705" y="4283314"/>
              <a:ext cx="233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31">
            <a:extLst>
              <a:ext uri="{FF2B5EF4-FFF2-40B4-BE49-F238E27FC236}">
                <a16:creationId xmlns:a16="http://schemas.microsoft.com/office/drawing/2014/main" id="{A72A3067-272F-44A0-B1BB-9611B63E4E31}"/>
              </a:ext>
            </a:extLst>
          </p:cNvPr>
          <p:cNvGrpSpPr/>
          <p:nvPr/>
        </p:nvGrpSpPr>
        <p:grpSpPr>
          <a:xfrm rot="3400690">
            <a:off x="2457628" y="3607347"/>
            <a:ext cx="234910" cy="2006104"/>
            <a:chOff x="1405139" y="2657468"/>
            <a:chExt cx="234910" cy="2014554"/>
          </a:xfrm>
          <a:solidFill>
            <a:schemeClr val="bg1">
              <a:lumMod val="95000"/>
            </a:schemeClr>
          </a:solidFill>
        </p:grpSpPr>
        <p:sp>
          <p:nvSpPr>
            <p:cNvPr id="42" name="Rectangle 32">
              <a:extLst>
                <a:ext uri="{FF2B5EF4-FFF2-40B4-BE49-F238E27FC236}">
                  <a16:creationId xmlns:a16="http://schemas.microsoft.com/office/drawing/2014/main" id="{37057EF9-D12D-41F9-9977-3732D0EC354F}"/>
                </a:ext>
              </a:extLst>
            </p:cNvPr>
            <p:cNvSpPr/>
            <p:nvPr/>
          </p:nvSpPr>
          <p:spPr>
            <a:xfrm>
              <a:off x="1405139" y="4437112"/>
              <a:ext cx="234910" cy="23491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989BE4D5-0E9A-4721-A662-3E49449AF600}"/>
                </a:ext>
              </a:extLst>
            </p:cNvPr>
            <p:cNvSpPr/>
            <p:nvPr/>
          </p:nvSpPr>
          <p:spPr>
            <a:xfrm>
              <a:off x="1405139" y="407707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4" name="Rectangle 34">
              <a:extLst>
                <a:ext uri="{FF2B5EF4-FFF2-40B4-BE49-F238E27FC236}">
                  <a16:creationId xmlns:a16="http://schemas.microsoft.com/office/drawing/2014/main" id="{9BC88955-07CC-4273-A936-56B55038ABF3}"/>
                </a:ext>
              </a:extLst>
            </p:cNvPr>
            <p:cNvSpPr/>
            <p:nvPr/>
          </p:nvSpPr>
          <p:spPr>
            <a:xfrm>
              <a:off x="1405139" y="371703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5" name="Rectangle 35">
              <a:extLst>
                <a:ext uri="{FF2B5EF4-FFF2-40B4-BE49-F238E27FC236}">
                  <a16:creationId xmlns:a16="http://schemas.microsoft.com/office/drawing/2014/main" id="{442C5719-2AEB-4C6D-867A-CDDAF5FC5C54}"/>
                </a:ext>
              </a:extLst>
            </p:cNvPr>
            <p:cNvSpPr/>
            <p:nvPr/>
          </p:nvSpPr>
          <p:spPr>
            <a:xfrm>
              <a:off x="1405139" y="335699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6" name="Rectangle 36">
              <a:extLst>
                <a:ext uri="{FF2B5EF4-FFF2-40B4-BE49-F238E27FC236}">
                  <a16:creationId xmlns:a16="http://schemas.microsoft.com/office/drawing/2014/main" id="{C9691306-C433-4C38-8F11-58F84D667BF2}"/>
                </a:ext>
              </a:extLst>
            </p:cNvPr>
            <p:cNvSpPr/>
            <p:nvPr/>
          </p:nvSpPr>
          <p:spPr>
            <a:xfrm>
              <a:off x="1405139" y="299695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7" name="Rectangle 37">
              <a:extLst>
                <a:ext uri="{FF2B5EF4-FFF2-40B4-BE49-F238E27FC236}">
                  <a16:creationId xmlns:a16="http://schemas.microsoft.com/office/drawing/2014/main" id="{581803D5-E5EE-4248-9C1A-CF4A44F61C4A}"/>
                </a:ext>
              </a:extLst>
            </p:cNvPr>
            <p:cNvSpPr/>
            <p:nvPr/>
          </p:nvSpPr>
          <p:spPr>
            <a:xfrm>
              <a:off x="1405139" y="2657468"/>
              <a:ext cx="234910" cy="2349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8" name="Group 31">
            <a:extLst>
              <a:ext uri="{FF2B5EF4-FFF2-40B4-BE49-F238E27FC236}">
                <a16:creationId xmlns:a16="http://schemas.microsoft.com/office/drawing/2014/main" id="{063FF6AC-2F4C-41BE-A7C6-882C45ED7E02}"/>
              </a:ext>
            </a:extLst>
          </p:cNvPr>
          <p:cNvGrpSpPr/>
          <p:nvPr/>
        </p:nvGrpSpPr>
        <p:grpSpPr>
          <a:xfrm rot="19500000">
            <a:off x="6440166" y="3365606"/>
            <a:ext cx="234910" cy="1294474"/>
            <a:chOff x="1405139" y="2657468"/>
            <a:chExt cx="234910" cy="1294474"/>
          </a:xfrm>
          <a:solidFill>
            <a:schemeClr val="bg1">
              <a:lumMod val="95000"/>
            </a:schemeClr>
          </a:solidFill>
        </p:grpSpPr>
        <p:sp>
          <p:nvSpPr>
            <p:cNvPr id="49" name="Rectangle 34">
              <a:extLst>
                <a:ext uri="{FF2B5EF4-FFF2-40B4-BE49-F238E27FC236}">
                  <a16:creationId xmlns:a16="http://schemas.microsoft.com/office/drawing/2014/main" id="{D070EC2F-6CAE-4C60-8312-97BFBF5A8086}"/>
                </a:ext>
              </a:extLst>
            </p:cNvPr>
            <p:cNvSpPr/>
            <p:nvPr/>
          </p:nvSpPr>
          <p:spPr>
            <a:xfrm>
              <a:off x="1405139" y="3717032"/>
              <a:ext cx="234910" cy="2349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0" name="Rectangle 35">
              <a:extLst>
                <a:ext uri="{FF2B5EF4-FFF2-40B4-BE49-F238E27FC236}">
                  <a16:creationId xmlns:a16="http://schemas.microsoft.com/office/drawing/2014/main" id="{2658EB47-C0E6-4FE3-BE78-BC927E99DC1E}"/>
                </a:ext>
              </a:extLst>
            </p:cNvPr>
            <p:cNvSpPr/>
            <p:nvPr/>
          </p:nvSpPr>
          <p:spPr>
            <a:xfrm>
              <a:off x="1405139" y="335699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1" name="Rectangle 36">
              <a:extLst>
                <a:ext uri="{FF2B5EF4-FFF2-40B4-BE49-F238E27FC236}">
                  <a16:creationId xmlns:a16="http://schemas.microsoft.com/office/drawing/2014/main" id="{3604C4EA-DA10-42A7-B8F4-B372DBC3D3DC}"/>
                </a:ext>
              </a:extLst>
            </p:cNvPr>
            <p:cNvSpPr/>
            <p:nvPr/>
          </p:nvSpPr>
          <p:spPr>
            <a:xfrm>
              <a:off x="1405139" y="299695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2" name="Rectangle 37">
              <a:extLst>
                <a:ext uri="{FF2B5EF4-FFF2-40B4-BE49-F238E27FC236}">
                  <a16:creationId xmlns:a16="http://schemas.microsoft.com/office/drawing/2014/main" id="{C877F9A6-2B9E-424C-B8E6-297568C7105F}"/>
                </a:ext>
              </a:extLst>
            </p:cNvPr>
            <p:cNvSpPr/>
            <p:nvPr/>
          </p:nvSpPr>
          <p:spPr>
            <a:xfrm>
              <a:off x="1405139" y="2657468"/>
              <a:ext cx="234910" cy="23491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53" name="Freeform 55">
            <a:extLst>
              <a:ext uri="{FF2B5EF4-FFF2-40B4-BE49-F238E27FC236}">
                <a16:creationId xmlns:a16="http://schemas.microsoft.com/office/drawing/2014/main" id="{6C8140BB-AB98-4CE0-9601-B6ECC1F7FE4C}"/>
              </a:ext>
            </a:extLst>
          </p:cNvPr>
          <p:cNvSpPr/>
          <p:nvPr/>
        </p:nvSpPr>
        <p:spPr>
          <a:xfrm rot="3227829">
            <a:off x="9553532" y="1461326"/>
            <a:ext cx="652379" cy="1598550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-Shape 5">
            <a:extLst>
              <a:ext uri="{FF2B5EF4-FFF2-40B4-BE49-F238E27FC236}">
                <a16:creationId xmlns:a16="http://schemas.microsoft.com/office/drawing/2014/main" id="{093677C8-4536-4128-8BF5-BCECC5E3A516}"/>
              </a:ext>
            </a:extLst>
          </p:cNvPr>
          <p:cNvSpPr/>
          <p:nvPr/>
        </p:nvSpPr>
        <p:spPr>
          <a:xfrm rot="13500000">
            <a:off x="8089614" y="3748807"/>
            <a:ext cx="2648198" cy="2648240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L-Shape 5">
            <a:extLst>
              <a:ext uri="{FF2B5EF4-FFF2-40B4-BE49-F238E27FC236}">
                <a16:creationId xmlns:a16="http://schemas.microsoft.com/office/drawing/2014/main" id="{78B1833F-80E9-435E-AB65-B22869641078}"/>
              </a:ext>
            </a:extLst>
          </p:cNvPr>
          <p:cNvSpPr/>
          <p:nvPr/>
        </p:nvSpPr>
        <p:spPr>
          <a:xfrm rot="13500000">
            <a:off x="3362312" y="4706452"/>
            <a:ext cx="1171974" cy="1171992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bg1"/>
          </a:solidFill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L-Shape 5">
            <a:extLst>
              <a:ext uri="{FF2B5EF4-FFF2-40B4-BE49-F238E27FC236}">
                <a16:creationId xmlns:a16="http://schemas.microsoft.com/office/drawing/2014/main" id="{13698E95-5EAF-45F3-A110-4C58C32EC131}"/>
              </a:ext>
            </a:extLst>
          </p:cNvPr>
          <p:cNvSpPr/>
          <p:nvPr/>
        </p:nvSpPr>
        <p:spPr>
          <a:xfrm rot="13500000">
            <a:off x="3079672" y="1631359"/>
            <a:ext cx="2648198" cy="2648240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L-Shape 5">
            <a:extLst>
              <a:ext uri="{FF2B5EF4-FFF2-40B4-BE49-F238E27FC236}">
                <a16:creationId xmlns:a16="http://schemas.microsoft.com/office/drawing/2014/main" id="{FF92AA0B-AEA3-4659-AC8B-055085F75B64}"/>
              </a:ext>
            </a:extLst>
          </p:cNvPr>
          <p:cNvSpPr/>
          <p:nvPr/>
        </p:nvSpPr>
        <p:spPr>
          <a:xfrm rot="13500000">
            <a:off x="4670521" y="2885102"/>
            <a:ext cx="3125471" cy="3125520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3" name="L-Shape 5">
            <a:extLst>
              <a:ext uri="{FF2B5EF4-FFF2-40B4-BE49-F238E27FC236}">
                <a16:creationId xmlns:a16="http://schemas.microsoft.com/office/drawing/2014/main" id="{C326E16E-5479-4BCA-B865-592475C7708F}"/>
              </a:ext>
            </a:extLst>
          </p:cNvPr>
          <p:cNvSpPr/>
          <p:nvPr/>
        </p:nvSpPr>
        <p:spPr>
          <a:xfrm rot="13500000">
            <a:off x="1042019" y="3732717"/>
            <a:ext cx="2293471" cy="2293507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L-Shape 5">
            <a:extLst>
              <a:ext uri="{FF2B5EF4-FFF2-40B4-BE49-F238E27FC236}">
                <a16:creationId xmlns:a16="http://schemas.microsoft.com/office/drawing/2014/main" id="{0C2F0347-E874-4CF1-8FCF-C5CF7E4AD6C7}"/>
              </a:ext>
            </a:extLst>
          </p:cNvPr>
          <p:cNvSpPr/>
          <p:nvPr/>
        </p:nvSpPr>
        <p:spPr>
          <a:xfrm rot="13500000">
            <a:off x="5191948" y="5282749"/>
            <a:ext cx="703686" cy="703697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bg1"/>
          </a:solidFill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4A3DAA-F5FE-4585-A903-6D444B5CA019}"/>
              </a:ext>
            </a:extLst>
          </p:cNvPr>
          <p:cNvSpPr txBox="1"/>
          <p:nvPr/>
        </p:nvSpPr>
        <p:spPr>
          <a:xfrm>
            <a:off x="3100485" y="2632314"/>
            <a:ext cx="1989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0B65BD-EED5-47AD-8B20-E972FE60D8DA}"/>
              </a:ext>
            </a:extLst>
          </p:cNvPr>
          <p:cNvSpPr txBox="1"/>
          <p:nvPr/>
        </p:nvSpPr>
        <p:spPr>
          <a:xfrm>
            <a:off x="5048475" y="2699568"/>
            <a:ext cx="911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Text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F46D08-A10B-404C-8946-2B8C1122E819}"/>
              </a:ext>
            </a:extLst>
          </p:cNvPr>
          <p:cNvSpPr txBox="1"/>
          <p:nvPr/>
        </p:nvSpPr>
        <p:spPr>
          <a:xfrm>
            <a:off x="7493563" y="252568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 Point  Presentation.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8507EB-791F-4445-B0B5-65AFD299671D}"/>
              </a:ext>
            </a:extLst>
          </p:cNvPr>
          <p:cNvSpPr txBox="1"/>
          <p:nvPr/>
        </p:nvSpPr>
        <p:spPr>
          <a:xfrm>
            <a:off x="9083170" y="2495658"/>
            <a:ext cx="974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Text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13F55F-65BA-4DFC-B8F9-F54BD495429F}"/>
              </a:ext>
            </a:extLst>
          </p:cNvPr>
          <p:cNvSpPr txBox="1"/>
          <p:nvPr/>
        </p:nvSpPr>
        <p:spPr>
          <a:xfrm>
            <a:off x="8110428" y="4749762"/>
            <a:ext cx="1989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C83F5A-C398-4E35-99CA-71699D17F954}"/>
              </a:ext>
            </a:extLst>
          </p:cNvPr>
          <p:cNvSpPr txBox="1"/>
          <p:nvPr/>
        </p:nvSpPr>
        <p:spPr>
          <a:xfrm>
            <a:off x="10058418" y="4817016"/>
            <a:ext cx="911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Text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CCEF15-7ED5-4A5D-A596-DA8E49C0F08B}"/>
              </a:ext>
            </a:extLst>
          </p:cNvPr>
          <p:cNvSpPr txBox="1"/>
          <p:nvPr/>
        </p:nvSpPr>
        <p:spPr>
          <a:xfrm>
            <a:off x="4698180" y="4117086"/>
            <a:ext cx="1989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DAD6B0-63CC-495D-A55C-F626ED2CBAD4}"/>
              </a:ext>
            </a:extLst>
          </p:cNvPr>
          <p:cNvSpPr txBox="1"/>
          <p:nvPr/>
        </p:nvSpPr>
        <p:spPr>
          <a:xfrm>
            <a:off x="6759544" y="4178640"/>
            <a:ext cx="1334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Text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L-Shape 5">
            <a:extLst>
              <a:ext uri="{FF2B5EF4-FFF2-40B4-BE49-F238E27FC236}">
                <a16:creationId xmlns:a16="http://schemas.microsoft.com/office/drawing/2014/main" id="{25AAA759-3CE6-4B94-AE36-B03AEF26EC75}"/>
              </a:ext>
            </a:extLst>
          </p:cNvPr>
          <p:cNvSpPr/>
          <p:nvPr/>
        </p:nvSpPr>
        <p:spPr>
          <a:xfrm rot="13500000">
            <a:off x="3166994" y="3404989"/>
            <a:ext cx="886273" cy="886287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bg1"/>
          </a:solidFill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L-Shape 5">
            <a:extLst>
              <a:ext uri="{FF2B5EF4-FFF2-40B4-BE49-F238E27FC236}">
                <a16:creationId xmlns:a16="http://schemas.microsoft.com/office/drawing/2014/main" id="{69ADD04B-271E-4EFD-8C8D-D3C731A654B2}"/>
              </a:ext>
            </a:extLst>
          </p:cNvPr>
          <p:cNvSpPr/>
          <p:nvPr/>
        </p:nvSpPr>
        <p:spPr>
          <a:xfrm rot="13500000">
            <a:off x="9802445" y="3371514"/>
            <a:ext cx="509660" cy="509668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bg1"/>
          </a:solidFill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L-Shape 5">
            <a:extLst>
              <a:ext uri="{FF2B5EF4-FFF2-40B4-BE49-F238E27FC236}">
                <a16:creationId xmlns:a16="http://schemas.microsoft.com/office/drawing/2014/main" id="{0E0BA48D-D3F7-4334-8FF6-788E912D50D4}"/>
              </a:ext>
            </a:extLst>
          </p:cNvPr>
          <p:cNvSpPr/>
          <p:nvPr/>
        </p:nvSpPr>
        <p:spPr>
          <a:xfrm rot="13500000">
            <a:off x="2975844" y="1779461"/>
            <a:ext cx="703686" cy="703697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bg1"/>
          </a:solidFill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L-Shape 5">
            <a:extLst>
              <a:ext uri="{FF2B5EF4-FFF2-40B4-BE49-F238E27FC236}">
                <a16:creationId xmlns:a16="http://schemas.microsoft.com/office/drawing/2014/main" id="{9CB3B86E-44BF-4747-8F08-98BD4FA90BD5}"/>
              </a:ext>
            </a:extLst>
          </p:cNvPr>
          <p:cNvSpPr/>
          <p:nvPr/>
        </p:nvSpPr>
        <p:spPr>
          <a:xfrm rot="13500000">
            <a:off x="1232796" y="3305905"/>
            <a:ext cx="509660" cy="509668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bg1"/>
          </a:solidFill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L-Shape 5">
            <a:extLst>
              <a:ext uri="{FF2B5EF4-FFF2-40B4-BE49-F238E27FC236}">
                <a16:creationId xmlns:a16="http://schemas.microsoft.com/office/drawing/2014/main" id="{F8722DC7-6FD8-41A4-A69B-DD2EEC97BA6F}"/>
              </a:ext>
            </a:extLst>
          </p:cNvPr>
          <p:cNvSpPr/>
          <p:nvPr/>
        </p:nvSpPr>
        <p:spPr>
          <a:xfrm rot="13500000">
            <a:off x="8127500" y="3459323"/>
            <a:ext cx="703686" cy="703697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bg1"/>
          </a:solidFill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D02A06-1A1B-4FAB-912D-EB0CE842EB9E}"/>
              </a:ext>
            </a:extLst>
          </p:cNvPr>
          <p:cNvSpPr txBox="1"/>
          <p:nvPr/>
        </p:nvSpPr>
        <p:spPr>
          <a:xfrm>
            <a:off x="1074178" y="465159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 Point  Presentation.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307915-AC2A-493F-BC51-BA7866E80BBA}"/>
              </a:ext>
            </a:extLst>
          </p:cNvPr>
          <p:cNvSpPr txBox="1"/>
          <p:nvPr/>
        </p:nvSpPr>
        <p:spPr>
          <a:xfrm>
            <a:off x="2663785" y="4621568"/>
            <a:ext cx="974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Text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L-Shape 5">
            <a:extLst>
              <a:ext uri="{FF2B5EF4-FFF2-40B4-BE49-F238E27FC236}">
                <a16:creationId xmlns:a16="http://schemas.microsoft.com/office/drawing/2014/main" id="{58CF881D-5701-4763-8141-1B8A5E923868}"/>
              </a:ext>
            </a:extLst>
          </p:cNvPr>
          <p:cNvSpPr/>
          <p:nvPr/>
        </p:nvSpPr>
        <p:spPr>
          <a:xfrm rot="13500000">
            <a:off x="2179354" y="2617259"/>
            <a:ext cx="703686" cy="703697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bg1"/>
          </a:solidFill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F1668A-3E92-478A-A3AD-0DA0D983C2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02A677-8C93-49C2-A9C1-4DB1DB67B4ED}"/>
              </a:ext>
            </a:extLst>
          </p:cNvPr>
          <p:cNvGrpSpPr/>
          <p:nvPr/>
        </p:nvGrpSpPr>
        <p:grpSpPr>
          <a:xfrm>
            <a:off x="745938" y="2540330"/>
            <a:ext cx="2398990" cy="1171066"/>
            <a:chOff x="2113657" y="4283314"/>
            <a:chExt cx="3647460" cy="117106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C7AB5D-18A7-4E62-9553-8B2514C9CBB2}"/>
                </a:ext>
              </a:extLst>
            </p:cNvPr>
            <p:cNvSpPr txBox="1"/>
            <p:nvPr/>
          </p:nvSpPr>
          <p:spPr>
            <a:xfrm>
              <a:off x="2113657" y="4623383"/>
              <a:ext cx="36474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0E839D-3D6E-4E4A-929C-68F234AACC0C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B7B9444-76DA-4BB1-8334-35DEA299E190}"/>
              </a:ext>
            </a:extLst>
          </p:cNvPr>
          <p:cNvGrpSpPr/>
          <p:nvPr/>
        </p:nvGrpSpPr>
        <p:grpSpPr>
          <a:xfrm>
            <a:off x="3789720" y="2540330"/>
            <a:ext cx="2398990" cy="1171066"/>
            <a:chOff x="2113657" y="4283314"/>
            <a:chExt cx="3647460" cy="117106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5143F76-7A77-4F32-A61B-B89814273465}"/>
                </a:ext>
              </a:extLst>
            </p:cNvPr>
            <p:cNvSpPr txBox="1"/>
            <p:nvPr/>
          </p:nvSpPr>
          <p:spPr>
            <a:xfrm>
              <a:off x="2113657" y="4623383"/>
              <a:ext cx="36474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35D32E-F819-4BA0-A373-3F5AB9EBCCC4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323E92-ACA1-456E-80D7-DE8CB6DC6CA8}"/>
              </a:ext>
            </a:extLst>
          </p:cNvPr>
          <p:cNvGrpSpPr/>
          <p:nvPr/>
        </p:nvGrpSpPr>
        <p:grpSpPr>
          <a:xfrm>
            <a:off x="745938" y="4938029"/>
            <a:ext cx="2398990" cy="1171066"/>
            <a:chOff x="2113657" y="4283314"/>
            <a:chExt cx="3647460" cy="11710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1AED0C-3851-4C88-BA78-CA2409C71335}"/>
                </a:ext>
              </a:extLst>
            </p:cNvPr>
            <p:cNvSpPr txBox="1"/>
            <p:nvPr/>
          </p:nvSpPr>
          <p:spPr>
            <a:xfrm>
              <a:off x="2113657" y="4623383"/>
              <a:ext cx="36474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582F638-1218-4643-8B21-DA982ED2EB60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noFill/>
            <a:ln w="254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D70EDF-443C-4F13-AFB5-B41086350F35}"/>
              </a:ext>
            </a:extLst>
          </p:cNvPr>
          <p:cNvGrpSpPr/>
          <p:nvPr/>
        </p:nvGrpSpPr>
        <p:grpSpPr>
          <a:xfrm>
            <a:off x="3789720" y="4938029"/>
            <a:ext cx="2398990" cy="1171066"/>
            <a:chOff x="2113657" y="4283314"/>
            <a:chExt cx="3647460" cy="117106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87F7E25-649C-4951-8D25-138FB87CCDA2}"/>
                </a:ext>
              </a:extLst>
            </p:cNvPr>
            <p:cNvSpPr txBox="1"/>
            <p:nvPr/>
          </p:nvSpPr>
          <p:spPr>
            <a:xfrm>
              <a:off x="2113657" y="4623383"/>
              <a:ext cx="36474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1BF5CB-2197-46F6-A190-2531EC61AE3E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Rectangle 36">
            <a:extLst>
              <a:ext uri="{FF2B5EF4-FFF2-40B4-BE49-F238E27FC236}">
                <a16:creationId xmlns:a16="http://schemas.microsoft.com/office/drawing/2014/main" id="{6837388A-40B2-4ED2-8F8E-D709E9289008}"/>
              </a:ext>
            </a:extLst>
          </p:cNvPr>
          <p:cNvSpPr/>
          <p:nvPr/>
        </p:nvSpPr>
        <p:spPr>
          <a:xfrm>
            <a:off x="1721931" y="1855140"/>
            <a:ext cx="466383" cy="38985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8" name="Oval 21">
            <a:extLst>
              <a:ext uri="{FF2B5EF4-FFF2-40B4-BE49-F238E27FC236}">
                <a16:creationId xmlns:a16="http://schemas.microsoft.com/office/drawing/2014/main" id="{1F3B1F42-3490-40F5-8C09-980E5B04C701}"/>
              </a:ext>
            </a:extLst>
          </p:cNvPr>
          <p:cNvSpPr>
            <a:spLocks noChangeAspect="1"/>
          </p:cNvSpPr>
          <p:nvPr/>
        </p:nvSpPr>
        <p:spPr>
          <a:xfrm>
            <a:off x="1741499" y="4238844"/>
            <a:ext cx="421555" cy="42507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3E1FCDD0-32B4-4600-9E3A-0CB0E4BD9BFB}"/>
              </a:ext>
            </a:extLst>
          </p:cNvPr>
          <p:cNvSpPr/>
          <p:nvPr/>
        </p:nvSpPr>
        <p:spPr>
          <a:xfrm rot="2700000">
            <a:off x="4831598" y="1767490"/>
            <a:ext cx="315234" cy="56515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18A30B02-69EA-4C6D-A8FB-E65EB4BBAF87}"/>
              </a:ext>
            </a:extLst>
          </p:cNvPr>
          <p:cNvSpPr/>
          <p:nvPr/>
        </p:nvSpPr>
        <p:spPr>
          <a:xfrm>
            <a:off x="4775760" y="4251442"/>
            <a:ext cx="426910" cy="39962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9F79C46-AA39-4C96-A725-428C854FCCBB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BEEB45C-0407-479B-9498-CEEE6344D0C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2CDC4A-A91F-4020-B56F-CD2153E36BFF}"/>
              </a:ext>
            </a:extLst>
          </p:cNvPr>
          <p:cNvSpPr/>
          <p:nvPr/>
        </p:nvSpPr>
        <p:spPr>
          <a:xfrm>
            <a:off x="8891452" y="2076234"/>
            <a:ext cx="2357797" cy="3981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74EFEE-0194-490F-A0AF-32007F36677A}"/>
              </a:ext>
            </a:extLst>
          </p:cNvPr>
          <p:cNvSpPr txBox="1"/>
          <p:nvPr/>
        </p:nvSpPr>
        <p:spPr>
          <a:xfrm>
            <a:off x="9242257" y="3577401"/>
            <a:ext cx="16561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You can simply impress your audience and add a unique zing and appeal to your Presentations.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17F5DC1-03B1-46D8-B6B3-B69069F16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290379"/>
              </p:ext>
            </p:extLst>
          </p:nvPr>
        </p:nvGraphicFramePr>
        <p:xfrm>
          <a:off x="938462" y="2072768"/>
          <a:ext cx="2097656" cy="398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Text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Table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Infographic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You can simply impress your audience and add a unique zing and appeal to your Presentations.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$1,000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8A49CFA-EAA0-4504-BD4C-B72A5534B79D}"/>
              </a:ext>
            </a:extLst>
          </p:cNvPr>
          <p:cNvSpPr/>
          <p:nvPr/>
        </p:nvSpPr>
        <p:spPr>
          <a:xfrm>
            <a:off x="1735262" y="1814681"/>
            <a:ext cx="504056" cy="50405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0222E9-86ED-4137-A7C5-9BEAA913E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566441"/>
              </p:ext>
            </p:extLst>
          </p:nvPr>
        </p:nvGraphicFramePr>
        <p:xfrm>
          <a:off x="3589458" y="2072768"/>
          <a:ext cx="2097656" cy="398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Text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Table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Infographic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You can simply impress your audience and add a unique zing and appeal to your Presentations.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$1,200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7F61C20-7E76-4610-B311-7C240719DCB8}"/>
              </a:ext>
            </a:extLst>
          </p:cNvPr>
          <p:cNvSpPr/>
          <p:nvPr/>
        </p:nvSpPr>
        <p:spPr>
          <a:xfrm>
            <a:off x="4386258" y="1814681"/>
            <a:ext cx="504056" cy="50405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90299E-4F82-4D69-B81B-6D485DDC0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5104"/>
              </p:ext>
            </p:extLst>
          </p:nvPr>
        </p:nvGraphicFramePr>
        <p:xfrm>
          <a:off x="6240454" y="2072768"/>
          <a:ext cx="2097656" cy="398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Text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Table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Infographic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You can simply impress your audience and add a unique zing and appeal to your Presentations.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$900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A0959653-EB95-4635-A3A8-E7F0A143695C}"/>
              </a:ext>
            </a:extLst>
          </p:cNvPr>
          <p:cNvSpPr/>
          <p:nvPr/>
        </p:nvSpPr>
        <p:spPr>
          <a:xfrm>
            <a:off x="7037254" y="1814681"/>
            <a:ext cx="504056" cy="50405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7B9F451-0F47-45BC-94D4-92C7719BE0E0}"/>
              </a:ext>
            </a:extLst>
          </p:cNvPr>
          <p:cNvSpPr/>
          <p:nvPr/>
        </p:nvSpPr>
        <p:spPr>
          <a:xfrm>
            <a:off x="7175714" y="1917665"/>
            <a:ext cx="227902" cy="301603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50E25C8B-7BC4-4BCD-9995-48F2EC1966EF}"/>
              </a:ext>
            </a:extLst>
          </p:cNvPr>
          <p:cNvSpPr/>
          <p:nvPr/>
        </p:nvSpPr>
        <p:spPr>
          <a:xfrm rot="2700000">
            <a:off x="4520064" y="1845174"/>
            <a:ext cx="238447" cy="42749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590E8E19-A181-4C88-B377-A341D4C0CD01}"/>
              </a:ext>
            </a:extLst>
          </p:cNvPr>
          <p:cNvSpPr/>
          <p:nvPr/>
        </p:nvSpPr>
        <p:spPr>
          <a:xfrm>
            <a:off x="1847862" y="1925438"/>
            <a:ext cx="295426" cy="27654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A58F9E5E-A172-47A5-A69D-ECC186B80C49}"/>
              </a:ext>
            </a:extLst>
          </p:cNvPr>
          <p:cNvSpPr/>
          <p:nvPr/>
        </p:nvSpPr>
        <p:spPr>
          <a:xfrm flipH="1">
            <a:off x="9762856" y="2782934"/>
            <a:ext cx="603275" cy="49766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1173615-CE7E-4FC2-80EB-1954C296C237}"/>
              </a:ext>
            </a:extLst>
          </p:cNvPr>
          <p:cNvGrpSpPr/>
          <p:nvPr/>
        </p:nvGrpSpPr>
        <p:grpSpPr>
          <a:xfrm>
            <a:off x="918470" y="3838460"/>
            <a:ext cx="10334953" cy="2229130"/>
            <a:chOff x="641074" y="3933059"/>
            <a:chExt cx="7838416" cy="2014553"/>
          </a:xfrm>
        </p:grpSpPr>
        <p:sp>
          <p:nvSpPr>
            <p:cNvPr id="4" name="L-Shape 3">
              <a:extLst>
                <a:ext uri="{FF2B5EF4-FFF2-40B4-BE49-F238E27FC236}">
                  <a16:creationId xmlns:a16="http://schemas.microsoft.com/office/drawing/2014/main" id="{060103FF-9AB7-4986-B955-CCCE643AEDB8}"/>
                </a:ext>
              </a:extLst>
            </p:cNvPr>
            <p:cNvSpPr/>
            <p:nvPr/>
          </p:nvSpPr>
          <p:spPr>
            <a:xfrm rot="10800000" flipH="1">
              <a:off x="6977784" y="3935711"/>
              <a:ext cx="1501706" cy="715762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L-Shape 4">
              <a:extLst>
                <a:ext uri="{FF2B5EF4-FFF2-40B4-BE49-F238E27FC236}">
                  <a16:creationId xmlns:a16="http://schemas.microsoft.com/office/drawing/2014/main" id="{AE1B8902-2155-46AC-A0E9-37D258FDDAC1}"/>
                </a:ext>
              </a:extLst>
            </p:cNvPr>
            <p:cNvSpPr/>
            <p:nvPr/>
          </p:nvSpPr>
          <p:spPr>
            <a:xfrm rot="10800000" flipH="1">
              <a:off x="5393608" y="4259746"/>
              <a:ext cx="1501706" cy="715762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L-Shape 5">
              <a:extLst>
                <a:ext uri="{FF2B5EF4-FFF2-40B4-BE49-F238E27FC236}">
                  <a16:creationId xmlns:a16="http://schemas.microsoft.com/office/drawing/2014/main" id="{F5549A78-345E-40FD-B176-E39A37969C3E}"/>
                </a:ext>
              </a:extLst>
            </p:cNvPr>
            <p:cNvSpPr/>
            <p:nvPr/>
          </p:nvSpPr>
          <p:spPr>
            <a:xfrm rot="10800000" flipH="1">
              <a:off x="3809430" y="4583781"/>
              <a:ext cx="1501706" cy="715762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L-Shape 6">
              <a:extLst>
                <a:ext uri="{FF2B5EF4-FFF2-40B4-BE49-F238E27FC236}">
                  <a16:creationId xmlns:a16="http://schemas.microsoft.com/office/drawing/2014/main" id="{ABF6477C-EF97-4411-9E70-164C1C8822D0}"/>
                </a:ext>
              </a:extLst>
            </p:cNvPr>
            <p:cNvSpPr/>
            <p:nvPr/>
          </p:nvSpPr>
          <p:spPr>
            <a:xfrm rot="10800000" flipH="1">
              <a:off x="2225251" y="4907816"/>
              <a:ext cx="1501706" cy="715762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L-Shape 7">
              <a:extLst>
                <a:ext uri="{FF2B5EF4-FFF2-40B4-BE49-F238E27FC236}">
                  <a16:creationId xmlns:a16="http://schemas.microsoft.com/office/drawing/2014/main" id="{17204BC5-C424-41C2-A8E5-28DF31134496}"/>
                </a:ext>
              </a:extLst>
            </p:cNvPr>
            <p:cNvSpPr/>
            <p:nvPr/>
          </p:nvSpPr>
          <p:spPr>
            <a:xfrm rot="10800000" flipH="1">
              <a:off x="641074" y="5231850"/>
              <a:ext cx="1501706" cy="715762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B610101D-B5A9-4D5A-AA2C-B47897B4BDE7}"/>
                </a:ext>
              </a:extLst>
            </p:cNvPr>
            <p:cNvSpPr/>
            <p:nvPr/>
          </p:nvSpPr>
          <p:spPr>
            <a:xfrm>
              <a:off x="1890754" y="4905173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AEDAC4A6-74C7-44B7-9234-D83070403E33}"/>
                </a:ext>
              </a:extLst>
            </p:cNvPr>
            <p:cNvSpPr/>
            <p:nvPr/>
          </p:nvSpPr>
          <p:spPr>
            <a:xfrm>
              <a:off x="3474931" y="4581137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DEB1C94E-DF0A-4130-B20B-F9FE31AB5F98}"/>
                </a:ext>
              </a:extLst>
            </p:cNvPr>
            <p:cNvSpPr/>
            <p:nvPr/>
          </p:nvSpPr>
          <p:spPr>
            <a:xfrm>
              <a:off x="5059109" y="4257101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6A44E144-1CC7-4982-94E2-1A0606BCCD85}"/>
                </a:ext>
              </a:extLst>
            </p:cNvPr>
            <p:cNvSpPr/>
            <p:nvPr/>
          </p:nvSpPr>
          <p:spPr>
            <a:xfrm>
              <a:off x="6643280" y="3933059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0846417-6146-4136-BE12-7E312018BF05}"/>
              </a:ext>
            </a:extLst>
          </p:cNvPr>
          <p:cNvSpPr txBox="1"/>
          <p:nvPr/>
        </p:nvSpPr>
        <p:spPr>
          <a:xfrm>
            <a:off x="1122997" y="5492752"/>
            <a:ext cx="13872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$34,400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8FBE93-C2BE-41E0-AF0E-EDF60D7497B4}"/>
              </a:ext>
            </a:extLst>
          </p:cNvPr>
          <p:cNvSpPr txBox="1"/>
          <p:nvPr/>
        </p:nvSpPr>
        <p:spPr>
          <a:xfrm>
            <a:off x="1124136" y="5807068"/>
            <a:ext cx="138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Text Here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10A7E3-CC7D-416B-94E9-F18548D53A62}"/>
              </a:ext>
            </a:extLst>
          </p:cNvPr>
          <p:cNvSpPr txBox="1"/>
          <p:nvPr/>
        </p:nvSpPr>
        <p:spPr>
          <a:xfrm>
            <a:off x="3212219" y="5134577"/>
            <a:ext cx="13872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$39,200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33C2A7-A930-4A20-AC43-015124FEFFCB}"/>
              </a:ext>
            </a:extLst>
          </p:cNvPr>
          <p:cNvSpPr txBox="1"/>
          <p:nvPr/>
        </p:nvSpPr>
        <p:spPr>
          <a:xfrm>
            <a:off x="3213358" y="5448893"/>
            <a:ext cx="138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Text Here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2FADEE-1F50-45DC-9005-DBD73089717E}"/>
              </a:ext>
            </a:extLst>
          </p:cNvPr>
          <p:cNvSpPr txBox="1"/>
          <p:nvPr/>
        </p:nvSpPr>
        <p:spPr>
          <a:xfrm>
            <a:off x="5301441" y="4776404"/>
            <a:ext cx="13872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</a:rPr>
              <a:t>$44,600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4146DC-AB1F-4E8E-A680-2DEB55D4B36F}"/>
              </a:ext>
            </a:extLst>
          </p:cNvPr>
          <p:cNvSpPr txBox="1"/>
          <p:nvPr/>
        </p:nvSpPr>
        <p:spPr>
          <a:xfrm>
            <a:off x="5302580" y="5090720"/>
            <a:ext cx="138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Text Here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5AA11E-BE6E-4065-B839-0922DC4CC8FE}"/>
              </a:ext>
            </a:extLst>
          </p:cNvPr>
          <p:cNvSpPr txBox="1"/>
          <p:nvPr/>
        </p:nvSpPr>
        <p:spPr>
          <a:xfrm>
            <a:off x="7390664" y="4418231"/>
            <a:ext cx="13872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$54,000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FEF9DF-BBB7-46F2-AF81-B89D7749BFF9}"/>
              </a:ext>
            </a:extLst>
          </p:cNvPr>
          <p:cNvSpPr txBox="1"/>
          <p:nvPr/>
        </p:nvSpPr>
        <p:spPr>
          <a:xfrm>
            <a:off x="7391803" y="4732547"/>
            <a:ext cx="138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Text Here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62ACDF-ECDA-4A23-A12D-A97FACA4B1D8}"/>
              </a:ext>
            </a:extLst>
          </p:cNvPr>
          <p:cNvSpPr txBox="1"/>
          <p:nvPr/>
        </p:nvSpPr>
        <p:spPr>
          <a:xfrm>
            <a:off x="9479887" y="4060056"/>
            <a:ext cx="13872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$66,800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6E300B-7BB8-437B-99EE-41DE2C8B37A2}"/>
              </a:ext>
            </a:extLst>
          </p:cNvPr>
          <p:cNvSpPr txBox="1"/>
          <p:nvPr/>
        </p:nvSpPr>
        <p:spPr>
          <a:xfrm>
            <a:off x="9481026" y="4374372"/>
            <a:ext cx="138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Text Here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BE4AA0A-5557-4055-B11F-318C47EBB0A6}"/>
              </a:ext>
            </a:extLst>
          </p:cNvPr>
          <p:cNvGrpSpPr/>
          <p:nvPr/>
        </p:nvGrpSpPr>
        <p:grpSpPr>
          <a:xfrm>
            <a:off x="783654" y="3759608"/>
            <a:ext cx="2241176" cy="650773"/>
            <a:chOff x="305526" y="2756545"/>
            <a:chExt cx="1764196" cy="65077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343023A-3CBE-4D54-A329-D1A54E77A525}"/>
                </a:ext>
              </a:extLst>
            </p:cNvPr>
            <p:cNvSpPr txBox="1"/>
            <p:nvPr/>
          </p:nvSpPr>
          <p:spPr>
            <a:xfrm>
              <a:off x="305526" y="2945653"/>
              <a:ext cx="17641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CEBA61C-0B84-47B1-B798-0693C7250471}"/>
                </a:ext>
              </a:extLst>
            </p:cNvPr>
            <p:cNvSpPr txBox="1"/>
            <p:nvPr/>
          </p:nvSpPr>
          <p:spPr>
            <a:xfrm>
              <a:off x="329757" y="2756545"/>
              <a:ext cx="1715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A437BFF-02D2-49D1-B55D-86BFF5B049E0}"/>
              </a:ext>
            </a:extLst>
          </p:cNvPr>
          <p:cNvGrpSpPr/>
          <p:nvPr/>
        </p:nvGrpSpPr>
        <p:grpSpPr>
          <a:xfrm>
            <a:off x="2920625" y="3402778"/>
            <a:ext cx="2179612" cy="650773"/>
            <a:chOff x="442253" y="2756545"/>
            <a:chExt cx="1715734" cy="65077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DD7CB9-3CA0-4C3F-A2E4-B5ABD2F5877B}"/>
                </a:ext>
              </a:extLst>
            </p:cNvPr>
            <p:cNvSpPr txBox="1"/>
            <p:nvPr/>
          </p:nvSpPr>
          <p:spPr>
            <a:xfrm>
              <a:off x="462000" y="2945653"/>
              <a:ext cx="1676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DC3385F-5953-40FA-BF1B-CBFC222E064D}"/>
                </a:ext>
              </a:extLst>
            </p:cNvPr>
            <p:cNvSpPr txBox="1"/>
            <p:nvPr/>
          </p:nvSpPr>
          <p:spPr>
            <a:xfrm>
              <a:off x="442253" y="2756545"/>
              <a:ext cx="1715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6EF4F95-652B-4BDA-BF1A-459C0CF8B8E6}"/>
              </a:ext>
            </a:extLst>
          </p:cNvPr>
          <p:cNvGrpSpPr/>
          <p:nvPr/>
        </p:nvGrpSpPr>
        <p:grpSpPr>
          <a:xfrm>
            <a:off x="7071441" y="2689120"/>
            <a:ext cx="2179612" cy="650773"/>
            <a:chOff x="432225" y="2756545"/>
            <a:chExt cx="1715734" cy="65077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BCE3FB8-377A-4A3F-B6B7-9000FA5CCB5A}"/>
                </a:ext>
              </a:extLst>
            </p:cNvPr>
            <p:cNvSpPr txBox="1"/>
            <p:nvPr/>
          </p:nvSpPr>
          <p:spPr>
            <a:xfrm>
              <a:off x="462000" y="2945653"/>
              <a:ext cx="165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9640B6-C56B-4F5E-8673-631C37F912FA}"/>
                </a:ext>
              </a:extLst>
            </p:cNvPr>
            <p:cNvSpPr txBox="1"/>
            <p:nvPr/>
          </p:nvSpPr>
          <p:spPr>
            <a:xfrm>
              <a:off x="432225" y="2756545"/>
              <a:ext cx="1715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7F543D1-0917-443A-BA06-4DFA268AC826}"/>
              </a:ext>
            </a:extLst>
          </p:cNvPr>
          <p:cNvGrpSpPr/>
          <p:nvPr/>
        </p:nvGrpSpPr>
        <p:grpSpPr>
          <a:xfrm>
            <a:off x="4996033" y="3045950"/>
            <a:ext cx="2179612" cy="650773"/>
            <a:chOff x="432225" y="2756545"/>
            <a:chExt cx="1715734" cy="6507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69FF758-AA59-4A07-9BF5-27EF24EE42A1}"/>
                </a:ext>
              </a:extLst>
            </p:cNvPr>
            <p:cNvSpPr txBox="1"/>
            <p:nvPr/>
          </p:nvSpPr>
          <p:spPr>
            <a:xfrm>
              <a:off x="462000" y="2945653"/>
              <a:ext cx="165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06E623F-D017-48E7-9D11-BFAB12E534D7}"/>
                </a:ext>
              </a:extLst>
            </p:cNvPr>
            <p:cNvSpPr txBox="1"/>
            <p:nvPr/>
          </p:nvSpPr>
          <p:spPr>
            <a:xfrm>
              <a:off x="432225" y="2756545"/>
              <a:ext cx="1715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A356AE9-6630-45F3-9A8D-1DBCEE8EB15F}"/>
              </a:ext>
            </a:extLst>
          </p:cNvPr>
          <p:cNvGrpSpPr/>
          <p:nvPr/>
        </p:nvGrpSpPr>
        <p:grpSpPr>
          <a:xfrm>
            <a:off x="9146848" y="2332292"/>
            <a:ext cx="2202480" cy="650773"/>
            <a:chOff x="434997" y="2756545"/>
            <a:chExt cx="1733736" cy="65077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D8ABD6-BBD4-4B0F-BABB-EB64941104C6}"/>
                </a:ext>
              </a:extLst>
            </p:cNvPr>
            <p:cNvSpPr txBox="1"/>
            <p:nvPr/>
          </p:nvSpPr>
          <p:spPr>
            <a:xfrm>
              <a:off x="434997" y="2945653"/>
              <a:ext cx="17337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06F214E-AA69-43B6-B681-19B43AEC21B1}"/>
                </a:ext>
              </a:extLst>
            </p:cNvPr>
            <p:cNvSpPr txBox="1"/>
            <p:nvPr/>
          </p:nvSpPr>
          <p:spPr>
            <a:xfrm>
              <a:off x="443998" y="2756545"/>
              <a:ext cx="1715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08B80E-89ED-48C3-BFBF-C52B592B7D14}"/>
              </a:ext>
            </a:extLst>
          </p:cNvPr>
          <p:cNvCxnSpPr/>
          <p:nvPr/>
        </p:nvCxnSpPr>
        <p:spPr>
          <a:xfrm>
            <a:off x="1889294" y="4534401"/>
            <a:ext cx="0" cy="610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ED344B3-D132-4A66-BEED-BDC247127E3A}"/>
              </a:ext>
            </a:extLst>
          </p:cNvPr>
          <p:cNvCxnSpPr/>
          <p:nvPr/>
        </p:nvCxnSpPr>
        <p:spPr>
          <a:xfrm>
            <a:off x="4010431" y="4173306"/>
            <a:ext cx="0" cy="610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AA45B07-12DC-41AD-BBD7-C0B7596C1AA9}"/>
              </a:ext>
            </a:extLst>
          </p:cNvPr>
          <p:cNvCxnSpPr/>
          <p:nvPr/>
        </p:nvCxnSpPr>
        <p:spPr>
          <a:xfrm>
            <a:off x="6085839" y="3812213"/>
            <a:ext cx="0" cy="610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42F27E1-5FA3-4A13-8037-E6543356F9EE}"/>
              </a:ext>
            </a:extLst>
          </p:cNvPr>
          <p:cNvCxnSpPr/>
          <p:nvPr/>
        </p:nvCxnSpPr>
        <p:spPr>
          <a:xfrm>
            <a:off x="8161247" y="3451120"/>
            <a:ext cx="0" cy="610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35C9A3E-9C06-409E-AFFC-151FAC2F13CE}"/>
              </a:ext>
            </a:extLst>
          </p:cNvPr>
          <p:cNvCxnSpPr/>
          <p:nvPr/>
        </p:nvCxnSpPr>
        <p:spPr>
          <a:xfrm>
            <a:off x="10248088" y="3090027"/>
            <a:ext cx="0" cy="610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allelogram 15">
            <a:extLst>
              <a:ext uri="{FF2B5EF4-FFF2-40B4-BE49-F238E27FC236}">
                <a16:creationId xmlns:a16="http://schemas.microsoft.com/office/drawing/2014/main" id="{42816F0F-E1B7-41A5-A152-274A6C415E5D}"/>
              </a:ext>
            </a:extLst>
          </p:cNvPr>
          <p:cNvSpPr/>
          <p:nvPr/>
        </p:nvSpPr>
        <p:spPr>
          <a:xfrm flipH="1">
            <a:off x="3787906" y="2895743"/>
            <a:ext cx="422185" cy="42218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ounded Rectangle 32">
            <a:extLst>
              <a:ext uri="{FF2B5EF4-FFF2-40B4-BE49-F238E27FC236}">
                <a16:creationId xmlns:a16="http://schemas.microsoft.com/office/drawing/2014/main" id="{D5202A36-7E64-49DD-A2DD-081BC864DBE8}"/>
              </a:ext>
            </a:extLst>
          </p:cNvPr>
          <p:cNvSpPr/>
          <p:nvPr/>
        </p:nvSpPr>
        <p:spPr>
          <a:xfrm>
            <a:off x="1670450" y="3235058"/>
            <a:ext cx="401099" cy="40109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Rectangle 9">
            <a:extLst>
              <a:ext uri="{FF2B5EF4-FFF2-40B4-BE49-F238E27FC236}">
                <a16:creationId xmlns:a16="http://schemas.microsoft.com/office/drawing/2014/main" id="{66B0926A-6453-4D78-971F-4A14E4687566}"/>
              </a:ext>
            </a:extLst>
          </p:cNvPr>
          <p:cNvSpPr/>
          <p:nvPr/>
        </p:nvSpPr>
        <p:spPr>
          <a:xfrm>
            <a:off x="10016991" y="1727795"/>
            <a:ext cx="462195" cy="461444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Chord 15">
            <a:extLst>
              <a:ext uri="{FF2B5EF4-FFF2-40B4-BE49-F238E27FC236}">
                <a16:creationId xmlns:a16="http://schemas.microsoft.com/office/drawing/2014/main" id="{A5E7BBA1-9D37-434F-AE53-0B5735732D22}"/>
              </a:ext>
            </a:extLst>
          </p:cNvPr>
          <p:cNvSpPr/>
          <p:nvPr/>
        </p:nvSpPr>
        <p:spPr>
          <a:xfrm>
            <a:off x="5966700" y="2426394"/>
            <a:ext cx="247550" cy="53972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Rectangle 16">
            <a:extLst>
              <a:ext uri="{FF2B5EF4-FFF2-40B4-BE49-F238E27FC236}">
                <a16:creationId xmlns:a16="http://schemas.microsoft.com/office/drawing/2014/main" id="{1222245C-EDB0-4D71-B4D9-52A7A65A653A}"/>
              </a:ext>
            </a:extLst>
          </p:cNvPr>
          <p:cNvSpPr/>
          <p:nvPr/>
        </p:nvSpPr>
        <p:spPr>
          <a:xfrm>
            <a:off x="7916266" y="2222102"/>
            <a:ext cx="489963" cy="32201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E951A8-ABD8-4A63-B95A-102EA492E396}"/>
              </a:ext>
            </a:extLst>
          </p:cNvPr>
          <p:cNvSpPr txBox="1"/>
          <p:nvPr/>
        </p:nvSpPr>
        <p:spPr>
          <a:xfrm>
            <a:off x="0" y="5487350"/>
            <a:ext cx="12192000" cy="984885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We Create Quality Professional </a:t>
            </a:r>
          </a:p>
          <a:p>
            <a:pPr algn="ctr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PPT Presentation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B9761-4820-40D0-8872-6D6D00EA5C2F}"/>
              </a:ext>
            </a:extLst>
          </p:cNvPr>
          <p:cNvSpPr txBox="1"/>
          <p:nvPr/>
        </p:nvSpPr>
        <p:spPr>
          <a:xfrm>
            <a:off x="438961" y="213722"/>
            <a:ext cx="2330363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113CC-3C5E-4356-B5DD-D9F8B7391B35}"/>
              </a:ext>
            </a:extLst>
          </p:cNvPr>
          <p:cNvSpPr txBox="1"/>
          <p:nvPr/>
        </p:nvSpPr>
        <p:spPr>
          <a:xfrm>
            <a:off x="7214231" y="4770907"/>
            <a:ext cx="4446124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7B4606-B627-4B01-BFF4-3A4671EDCE7C}"/>
              </a:ext>
            </a:extLst>
          </p:cNvPr>
          <p:cNvSpPr txBox="1"/>
          <p:nvPr/>
        </p:nvSpPr>
        <p:spPr>
          <a:xfrm>
            <a:off x="7214232" y="4071641"/>
            <a:ext cx="444612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555267" y="5716427"/>
            <a:ext cx="532921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19F14D-0629-49BE-B19C-AE1E1190E593}"/>
              </a:ext>
            </a:extLst>
          </p:cNvPr>
          <p:cNvGrpSpPr/>
          <p:nvPr/>
        </p:nvGrpSpPr>
        <p:grpSpPr>
          <a:xfrm>
            <a:off x="4319810" y="511057"/>
            <a:ext cx="3439004" cy="1540094"/>
            <a:chOff x="3846616" y="872817"/>
            <a:chExt cx="3439004" cy="1540094"/>
          </a:xfrm>
        </p:grpSpPr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5E331E1B-AF94-4FA3-846C-0E3EEE116C44}"/>
                </a:ext>
              </a:extLst>
            </p:cNvPr>
            <p:cNvSpPr/>
            <p:nvPr/>
          </p:nvSpPr>
          <p:spPr>
            <a:xfrm>
              <a:off x="3846616" y="872817"/>
              <a:ext cx="799368" cy="799366"/>
            </a:xfrm>
            <a:prstGeom prst="diamond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8069B9-F00A-4E84-AB65-7E172862519D}"/>
                </a:ext>
              </a:extLst>
            </p:cNvPr>
            <p:cNvSpPr txBox="1"/>
            <p:nvPr/>
          </p:nvSpPr>
          <p:spPr>
            <a:xfrm>
              <a:off x="4760242" y="1041668"/>
              <a:ext cx="241112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221EFA-5A73-4078-B33E-B1DDBDD59FDC}"/>
                </a:ext>
              </a:extLst>
            </p:cNvPr>
            <p:cNvSpPr txBox="1"/>
            <p:nvPr/>
          </p:nvSpPr>
          <p:spPr>
            <a:xfrm>
              <a:off x="4645984" y="1581914"/>
              <a:ext cx="2639636" cy="83099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CF124F-BE4A-4DD7-9C72-41497CB1D72A}"/>
                </a:ext>
              </a:extLst>
            </p:cNvPr>
            <p:cNvSpPr txBox="1"/>
            <p:nvPr/>
          </p:nvSpPr>
          <p:spPr>
            <a:xfrm>
              <a:off x="3960874" y="1041668"/>
              <a:ext cx="57085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87D450-561F-4A6E-9495-38DC174B08C1}"/>
              </a:ext>
            </a:extLst>
          </p:cNvPr>
          <p:cNvGrpSpPr/>
          <p:nvPr/>
        </p:nvGrpSpPr>
        <p:grpSpPr>
          <a:xfrm>
            <a:off x="8198776" y="511057"/>
            <a:ext cx="3439004" cy="1540094"/>
            <a:chOff x="3846616" y="872817"/>
            <a:chExt cx="3439004" cy="1540094"/>
          </a:xfrm>
        </p:grpSpPr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35E1E3A0-E862-4E23-A757-0C9928866E86}"/>
                </a:ext>
              </a:extLst>
            </p:cNvPr>
            <p:cNvSpPr/>
            <p:nvPr/>
          </p:nvSpPr>
          <p:spPr>
            <a:xfrm>
              <a:off x="3846616" y="872817"/>
              <a:ext cx="799368" cy="799366"/>
            </a:xfrm>
            <a:prstGeom prst="diamond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E4B5E3-2A45-472A-AC17-476CFBEE0B07}"/>
                </a:ext>
              </a:extLst>
            </p:cNvPr>
            <p:cNvSpPr txBox="1"/>
            <p:nvPr/>
          </p:nvSpPr>
          <p:spPr>
            <a:xfrm>
              <a:off x="4760242" y="1041668"/>
              <a:ext cx="241112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0CAA80-FC38-4301-8A76-F694D8BA92AA}"/>
                </a:ext>
              </a:extLst>
            </p:cNvPr>
            <p:cNvSpPr txBox="1"/>
            <p:nvPr/>
          </p:nvSpPr>
          <p:spPr>
            <a:xfrm>
              <a:off x="4645984" y="1581914"/>
              <a:ext cx="2639636" cy="83099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00B05B5-57A7-4CDF-87AA-201426AF9FCE}"/>
                </a:ext>
              </a:extLst>
            </p:cNvPr>
            <p:cNvSpPr txBox="1"/>
            <p:nvPr/>
          </p:nvSpPr>
          <p:spPr>
            <a:xfrm>
              <a:off x="3960874" y="1041668"/>
              <a:ext cx="57085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F00383C-054A-4DEB-B1E7-7135CC585890}"/>
              </a:ext>
            </a:extLst>
          </p:cNvPr>
          <p:cNvGrpSpPr/>
          <p:nvPr/>
        </p:nvGrpSpPr>
        <p:grpSpPr>
          <a:xfrm>
            <a:off x="4319810" y="2306597"/>
            <a:ext cx="3439004" cy="1540094"/>
            <a:chOff x="3846616" y="872817"/>
            <a:chExt cx="3439004" cy="1540094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8AF083CA-B63B-4077-873C-7A49CD5BD6EE}"/>
                </a:ext>
              </a:extLst>
            </p:cNvPr>
            <p:cNvSpPr/>
            <p:nvPr/>
          </p:nvSpPr>
          <p:spPr>
            <a:xfrm>
              <a:off x="3846616" y="872817"/>
              <a:ext cx="799368" cy="799366"/>
            </a:xfrm>
            <a:prstGeom prst="diamond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24024C-4394-4AA9-B106-19AD6CEC44F5}"/>
                </a:ext>
              </a:extLst>
            </p:cNvPr>
            <p:cNvSpPr txBox="1"/>
            <p:nvPr/>
          </p:nvSpPr>
          <p:spPr>
            <a:xfrm>
              <a:off x="4760242" y="1041668"/>
              <a:ext cx="241112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5BD3427-ECE7-4224-A232-097A77A35F27}"/>
                </a:ext>
              </a:extLst>
            </p:cNvPr>
            <p:cNvSpPr txBox="1"/>
            <p:nvPr/>
          </p:nvSpPr>
          <p:spPr>
            <a:xfrm>
              <a:off x="4645984" y="1581914"/>
              <a:ext cx="2639636" cy="83099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E644FF9-F5C7-46F7-8E3C-2DB9EF76F860}"/>
                </a:ext>
              </a:extLst>
            </p:cNvPr>
            <p:cNvSpPr txBox="1"/>
            <p:nvPr/>
          </p:nvSpPr>
          <p:spPr>
            <a:xfrm>
              <a:off x="3960874" y="1041668"/>
              <a:ext cx="57085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C9BE5FE-5C28-4A85-A9E2-D2AFABC1DF81}"/>
              </a:ext>
            </a:extLst>
          </p:cNvPr>
          <p:cNvGrpSpPr/>
          <p:nvPr/>
        </p:nvGrpSpPr>
        <p:grpSpPr>
          <a:xfrm>
            <a:off x="8198776" y="2306597"/>
            <a:ext cx="3439004" cy="1540094"/>
            <a:chOff x="3846616" y="872817"/>
            <a:chExt cx="3439004" cy="1540094"/>
          </a:xfrm>
        </p:grpSpPr>
        <p:sp>
          <p:nvSpPr>
            <p:cNvPr id="21" name="Diamond 20">
              <a:extLst>
                <a:ext uri="{FF2B5EF4-FFF2-40B4-BE49-F238E27FC236}">
                  <a16:creationId xmlns:a16="http://schemas.microsoft.com/office/drawing/2014/main" id="{C88A6A46-06C7-4D1B-8C27-382A133918BE}"/>
                </a:ext>
              </a:extLst>
            </p:cNvPr>
            <p:cNvSpPr/>
            <p:nvPr/>
          </p:nvSpPr>
          <p:spPr>
            <a:xfrm>
              <a:off x="3846616" y="872817"/>
              <a:ext cx="799368" cy="799366"/>
            </a:xfrm>
            <a:prstGeom prst="diamond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7D70CAC-C97B-4F15-8108-31B8E23A9070}"/>
                </a:ext>
              </a:extLst>
            </p:cNvPr>
            <p:cNvSpPr txBox="1"/>
            <p:nvPr/>
          </p:nvSpPr>
          <p:spPr>
            <a:xfrm>
              <a:off x="4760242" y="1041668"/>
              <a:ext cx="241112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62D4346-0938-4FF1-BE70-539CC115F6AC}"/>
                </a:ext>
              </a:extLst>
            </p:cNvPr>
            <p:cNvSpPr txBox="1"/>
            <p:nvPr/>
          </p:nvSpPr>
          <p:spPr>
            <a:xfrm>
              <a:off x="4645984" y="1581914"/>
              <a:ext cx="2639636" cy="83099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9100BE-BFDA-4753-A804-F2B976A1D235}"/>
                </a:ext>
              </a:extLst>
            </p:cNvPr>
            <p:cNvSpPr txBox="1"/>
            <p:nvPr/>
          </p:nvSpPr>
          <p:spPr>
            <a:xfrm>
              <a:off x="3960874" y="1041668"/>
              <a:ext cx="57085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590082E-27F4-44FA-8DD7-B78205076E5D}"/>
              </a:ext>
            </a:extLst>
          </p:cNvPr>
          <p:cNvGrpSpPr/>
          <p:nvPr/>
        </p:nvGrpSpPr>
        <p:grpSpPr>
          <a:xfrm>
            <a:off x="775490" y="5563791"/>
            <a:ext cx="1428206" cy="210411"/>
            <a:chOff x="4798423" y="1698171"/>
            <a:chExt cx="2009787" cy="296092"/>
          </a:xfrm>
        </p:grpSpPr>
        <p:sp>
          <p:nvSpPr>
            <p:cNvPr id="27" name="Diamond 26">
              <a:extLst>
                <a:ext uri="{FF2B5EF4-FFF2-40B4-BE49-F238E27FC236}">
                  <a16:creationId xmlns:a16="http://schemas.microsoft.com/office/drawing/2014/main" id="{6E7780D1-E1EF-4C94-8088-A3378210A7AF}"/>
                </a:ext>
              </a:extLst>
            </p:cNvPr>
            <p:cNvSpPr/>
            <p:nvPr/>
          </p:nvSpPr>
          <p:spPr>
            <a:xfrm>
              <a:off x="4798423" y="1698171"/>
              <a:ext cx="296092" cy="29609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705AED59-D6D6-4F5C-B109-D2F8C595B0CE}"/>
                </a:ext>
              </a:extLst>
            </p:cNvPr>
            <p:cNvSpPr/>
            <p:nvPr/>
          </p:nvSpPr>
          <p:spPr>
            <a:xfrm>
              <a:off x="5141162" y="1698171"/>
              <a:ext cx="296092" cy="296092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CFA6CA23-42DE-4C42-8CAC-D10A6AB9ABE1}"/>
                </a:ext>
              </a:extLst>
            </p:cNvPr>
            <p:cNvSpPr/>
            <p:nvPr/>
          </p:nvSpPr>
          <p:spPr>
            <a:xfrm>
              <a:off x="5483901" y="1698171"/>
              <a:ext cx="296092" cy="296092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555EBA91-CDD4-4FF7-85BC-9795B2887ED4}"/>
                </a:ext>
              </a:extLst>
            </p:cNvPr>
            <p:cNvSpPr/>
            <p:nvPr/>
          </p:nvSpPr>
          <p:spPr>
            <a:xfrm>
              <a:off x="5826640" y="1698171"/>
              <a:ext cx="296092" cy="296092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104E5DDC-B479-4B07-BF38-E596A9963DD2}"/>
                </a:ext>
              </a:extLst>
            </p:cNvPr>
            <p:cNvSpPr/>
            <p:nvPr/>
          </p:nvSpPr>
          <p:spPr>
            <a:xfrm>
              <a:off x="6169379" y="1698171"/>
              <a:ext cx="296092" cy="296092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iamond 31">
              <a:extLst>
                <a:ext uri="{FF2B5EF4-FFF2-40B4-BE49-F238E27FC236}">
                  <a16:creationId xmlns:a16="http://schemas.microsoft.com/office/drawing/2014/main" id="{38D72AB2-9AC4-4E12-BF59-B417E0153C6C}"/>
                </a:ext>
              </a:extLst>
            </p:cNvPr>
            <p:cNvSpPr/>
            <p:nvPr/>
          </p:nvSpPr>
          <p:spPr>
            <a:xfrm>
              <a:off x="6512118" y="1698171"/>
              <a:ext cx="296092" cy="296092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EC1A9FA7-6FCD-421D-B151-D20D03D64939}"/>
              </a:ext>
            </a:extLst>
          </p:cNvPr>
          <p:cNvSpPr/>
          <p:nvPr/>
        </p:nvSpPr>
        <p:spPr>
          <a:xfrm rot="5400000">
            <a:off x="4961106" y="3001140"/>
            <a:ext cx="1880523" cy="1880521"/>
          </a:xfrm>
          <a:prstGeom prst="diamond">
            <a:avLst/>
          </a:prstGeom>
          <a:solidFill>
            <a:schemeClr val="bg1"/>
          </a:solidFill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4669FDED-CECF-4BD1-839A-54B579F503D5}"/>
              </a:ext>
            </a:extLst>
          </p:cNvPr>
          <p:cNvSpPr/>
          <p:nvPr/>
        </p:nvSpPr>
        <p:spPr>
          <a:xfrm rot="5400000">
            <a:off x="6037813" y="1932249"/>
            <a:ext cx="1880523" cy="1880521"/>
          </a:xfrm>
          <a:prstGeom prst="diamond">
            <a:avLst/>
          </a:prstGeom>
          <a:solidFill>
            <a:schemeClr val="bg1"/>
          </a:solidFill>
          <a:ln w="889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1665199B-2FAB-4C0E-9A6E-0F3DA2638CEC}"/>
              </a:ext>
            </a:extLst>
          </p:cNvPr>
          <p:cNvSpPr/>
          <p:nvPr/>
        </p:nvSpPr>
        <p:spPr>
          <a:xfrm rot="5400000">
            <a:off x="6037813" y="4068626"/>
            <a:ext cx="1880523" cy="1880521"/>
          </a:xfrm>
          <a:prstGeom prst="diamond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23E3C503-ED02-4B5E-B79B-BC1F1271388B}"/>
              </a:ext>
            </a:extLst>
          </p:cNvPr>
          <p:cNvSpPr/>
          <p:nvPr/>
        </p:nvSpPr>
        <p:spPr>
          <a:xfrm rot="5400000">
            <a:off x="7036207" y="1819056"/>
            <a:ext cx="4213781" cy="4213776"/>
          </a:xfrm>
          <a:prstGeom prst="diamond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D8BDDA-CEFE-4C8C-B58D-15ABE5E22B5C}"/>
              </a:ext>
            </a:extLst>
          </p:cNvPr>
          <p:cNvGrpSpPr/>
          <p:nvPr/>
        </p:nvGrpSpPr>
        <p:grpSpPr>
          <a:xfrm>
            <a:off x="8447127" y="2872211"/>
            <a:ext cx="2560053" cy="2061879"/>
            <a:chOff x="5978252" y="2455802"/>
            <a:chExt cx="2330217" cy="187676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4E362B-5163-4F3B-80B8-B1C867C82090}"/>
                </a:ext>
              </a:extLst>
            </p:cNvPr>
            <p:cNvSpPr txBox="1"/>
            <p:nvPr/>
          </p:nvSpPr>
          <p:spPr>
            <a:xfrm>
              <a:off x="5978252" y="2735744"/>
              <a:ext cx="2330216" cy="1596826"/>
            </a:xfrm>
            <a:prstGeom prst="homePlate">
              <a:avLst>
                <a:gd name="adj" fmla="val 71944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BDA87A-583C-4B79-8AD6-B6B2610FD95C}"/>
                </a:ext>
              </a:extLst>
            </p:cNvPr>
            <p:cNvSpPr txBox="1"/>
            <p:nvPr/>
          </p:nvSpPr>
          <p:spPr>
            <a:xfrm>
              <a:off x="5978253" y="2455802"/>
              <a:ext cx="2330216" cy="252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25EB74-581D-468E-9320-247A9DFBA9F5}"/>
              </a:ext>
            </a:extLst>
          </p:cNvPr>
          <p:cNvGrpSpPr/>
          <p:nvPr/>
        </p:nvGrpSpPr>
        <p:grpSpPr>
          <a:xfrm>
            <a:off x="6432934" y="2523714"/>
            <a:ext cx="1090284" cy="686964"/>
            <a:chOff x="4063366" y="1671583"/>
            <a:chExt cx="992401" cy="62529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53F725-6021-49C4-996F-9868DB38ADA9}"/>
                </a:ext>
              </a:extLst>
            </p:cNvPr>
            <p:cNvSpPr txBox="1"/>
            <p:nvPr/>
          </p:nvSpPr>
          <p:spPr>
            <a:xfrm>
              <a:off x="4063366" y="2016728"/>
              <a:ext cx="992401" cy="28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20F181-8B8D-4155-AA49-E718D808DEB9}"/>
                </a:ext>
              </a:extLst>
            </p:cNvPr>
            <p:cNvSpPr/>
            <p:nvPr/>
          </p:nvSpPr>
          <p:spPr>
            <a:xfrm>
              <a:off x="4240478" y="1671583"/>
              <a:ext cx="638175" cy="36419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D5DAA6E-D1BD-4C2D-B92A-DFA141E8BDAB}"/>
              </a:ext>
            </a:extLst>
          </p:cNvPr>
          <p:cNvGrpSpPr/>
          <p:nvPr/>
        </p:nvGrpSpPr>
        <p:grpSpPr>
          <a:xfrm>
            <a:off x="5356226" y="3592604"/>
            <a:ext cx="1090284" cy="686964"/>
            <a:chOff x="4063366" y="1671583"/>
            <a:chExt cx="992401" cy="62529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00DE5F-BF7A-46C7-AFF8-AF92229C66B0}"/>
                </a:ext>
              </a:extLst>
            </p:cNvPr>
            <p:cNvSpPr txBox="1"/>
            <p:nvPr/>
          </p:nvSpPr>
          <p:spPr>
            <a:xfrm>
              <a:off x="4063366" y="2016728"/>
              <a:ext cx="992401" cy="28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8AB73AB-997C-486E-8E63-C6C4BF420573}"/>
                </a:ext>
              </a:extLst>
            </p:cNvPr>
            <p:cNvSpPr/>
            <p:nvPr/>
          </p:nvSpPr>
          <p:spPr>
            <a:xfrm>
              <a:off x="4240478" y="1671583"/>
              <a:ext cx="638175" cy="36419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004A663-2110-4BBD-9B7A-7CBA0D91E8D8}"/>
              </a:ext>
            </a:extLst>
          </p:cNvPr>
          <p:cNvGrpSpPr/>
          <p:nvPr/>
        </p:nvGrpSpPr>
        <p:grpSpPr>
          <a:xfrm>
            <a:off x="6432934" y="4660090"/>
            <a:ext cx="1090284" cy="686964"/>
            <a:chOff x="4063366" y="1671583"/>
            <a:chExt cx="992401" cy="62529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88BEFFF-706A-4AD8-A58A-0F80A2605603}"/>
                </a:ext>
              </a:extLst>
            </p:cNvPr>
            <p:cNvSpPr txBox="1"/>
            <p:nvPr/>
          </p:nvSpPr>
          <p:spPr>
            <a:xfrm>
              <a:off x="4063366" y="2016728"/>
              <a:ext cx="992401" cy="28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8F07664-5688-4BBF-9866-61305B88424A}"/>
                </a:ext>
              </a:extLst>
            </p:cNvPr>
            <p:cNvSpPr/>
            <p:nvPr/>
          </p:nvSpPr>
          <p:spPr>
            <a:xfrm>
              <a:off x="4240478" y="1671583"/>
              <a:ext cx="638175" cy="36419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9A44E1-D4FE-4CFF-B52A-3B1A1CF4D1CF}"/>
              </a:ext>
            </a:extLst>
          </p:cNvPr>
          <p:cNvGrpSpPr/>
          <p:nvPr/>
        </p:nvGrpSpPr>
        <p:grpSpPr>
          <a:xfrm>
            <a:off x="7481360" y="3592604"/>
            <a:ext cx="1090284" cy="686964"/>
            <a:chOff x="4063366" y="1671583"/>
            <a:chExt cx="992401" cy="62529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2E9191-CCBF-4A92-BBA8-B4B8C49B9267}"/>
                </a:ext>
              </a:extLst>
            </p:cNvPr>
            <p:cNvSpPr txBox="1"/>
            <p:nvPr/>
          </p:nvSpPr>
          <p:spPr>
            <a:xfrm>
              <a:off x="4063366" y="2016728"/>
              <a:ext cx="992401" cy="28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F5EDBB5-E437-49A6-A869-4A1B5655D92F}"/>
                </a:ext>
              </a:extLst>
            </p:cNvPr>
            <p:cNvSpPr/>
            <p:nvPr/>
          </p:nvSpPr>
          <p:spPr>
            <a:xfrm>
              <a:off x="4240478" y="1671583"/>
              <a:ext cx="638175" cy="36419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8E115D6-C6AA-4378-860D-F92691E03286}"/>
              </a:ext>
            </a:extLst>
          </p:cNvPr>
          <p:cNvGrpSpPr/>
          <p:nvPr/>
        </p:nvGrpSpPr>
        <p:grpSpPr>
          <a:xfrm>
            <a:off x="891271" y="1784294"/>
            <a:ext cx="4464955" cy="1041157"/>
            <a:chOff x="-740680" y="1129566"/>
            <a:chExt cx="4125026" cy="10411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3C65C6-AFDD-4FB7-B8F7-7D3C7B054693}"/>
                </a:ext>
              </a:extLst>
            </p:cNvPr>
            <p:cNvSpPr txBox="1"/>
            <p:nvPr/>
          </p:nvSpPr>
          <p:spPr>
            <a:xfrm>
              <a:off x="-740680" y="1129566"/>
              <a:ext cx="41250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B75F52-CDC7-450F-933E-45CB435257A4}"/>
                </a:ext>
              </a:extLst>
            </p:cNvPr>
            <p:cNvSpPr txBox="1"/>
            <p:nvPr/>
          </p:nvSpPr>
          <p:spPr>
            <a:xfrm>
              <a:off x="-725681" y="1339726"/>
              <a:ext cx="41100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530238B-CA2A-4768-92C4-A3185C07E34D}"/>
              </a:ext>
            </a:extLst>
          </p:cNvPr>
          <p:cNvGrpSpPr/>
          <p:nvPr/>
        </p:nvGrpSpPr>
        <p:grpSpPr>
          <a:xfrm>
            <a:off x="891271" y="5024654"/>
            <a:ext cx="4464955" cy="1041157"/>
            <a:chOff x="-740680" y="1129566"/>
            <a:chExt cx="4125026" cy="10411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763D4B9-16F5-4947-85EE-E8854B6C20C3}"/>
                </a:ext>
              </a:extLst>
            </p:cNvPr>
            <p:cNvSpPr txBox="1"/>
            <p:nvPr/>
          </p:nvSpPr>
          <p:spPr>
            <a:xfrm>
              <a:off x="-740680" y="1129566"/>
              <a:ext cx="41250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579EFF-4174-4E6A-B72E-8A0C097F1018}"/>
                </a:ext>
              </a:extLst>
            </p:cNvPr>
            <p:cNvSpPr txBox="1"/>
            <p:nvPr/>
          </p:nvSpPr>
          <p:spPr>
            <a:xfrm>
              <a:off x="-725681" y="1339726"/>
              <a:ext cx="41100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F838261-D3B0-486A-BB8A-67ADC043E3F7}"/>
              </a:ext>
            </a:extLst>
          </p:cNvPr>
          <p:cNvGrpSpPr/>
          <p:nvPr/>
        </p:nvGrpSpPr>
        <p:grpSpPr>
          <a:xfrm>
            <a:off x="891271" y="3312140"/>
            <a:ext cx="3272167" cy="1225823"/>
            <a:chOff x="-740680" y="1205766"/>
            <a:chExt cx="2801495" cy="122582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313962D-465F-4450-B460-E12E639E07DC}"/>
                </a:ext>
              </a:extLst>
            </p:cNvPr>
            <p:cNvSpPr txBox="1"/>
            <p:nvPr/>
          </p:nvSpPr>
          <p:spPr>
            <a:xfrm>
              <a:off x="-740680" y="1205766"/>
              <a:ext cx="27966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C2ABB1-2334-4B1D-AB17-E80F4BBE0BCF}"/>
                </a:ext>
              </a:extLst>
            </p:cNvPr>
            <p:cNvSpPr txBox="1"/>
            <p:nvPr/>
          </p:nvSpPr>
          <p:spPr>
            <a:xfrm>
              <a:off x="-725681" y="1415926"/>
              <a:ext cx="27864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AB8982-F848-4582-8663-4416FBB1A341}"/>
              </a:ext>
            </a:extLst>
          </p:cNvPr>
          <p:cNvGrpSpPr/>
          <p:nvPr/>
        </p:nvGrpSpPr>
        <p:grpSpPr>
          <a:xfrm>
            <a:off x="4270438" y="2500986"/>
            <a:ext cx="3651127" cy="2803182"/>
            <a:chOff x="2665858" y="2388470"/>
            <a:chExt cx="3465580" cy="2660727"/>
          </a:xfrm>
        </p:grpSpPr>
        <p:sp>
          <p:nvSpPr>
            <p:cNvPr id="4" name="Frame 3">
              <a:extLst>
                <a:ext uri="{FF2B5EF4-FFF2-40B4-BE49-F238E27FC236}">
                  <a16:creationId xmlns:a16="http://schemas.microsoft.com/office/drawing/2014/main" id="{EDE2BF4B-4435-477B-B894-833BDB641260}"/>
                </a:ext>
              </a:extLst>
            </p:cNvPr>
            <p:cNvSpPr/>
            <p:nvPr/>
          </p:nvSpPr>
          <p:spPr>
            <a:xfrm rot="19800000">
              <a:off x="2665858" y="2388470"/>
              <a:ext cx="1018499" cy="1018499"/>
            </a:xfrm>
            <a:prstGeom prst="frame">
              <a:avLst>
                <a:gd name="adj1" fmla="val 727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Frame 4">
              <a:extLst>
                <a:ext uri="{FF2B5EF4-FFF2-40B4-BE49-F238E27FC236}">
                  <a16:creationId xmlns:a16="http://schemas.microsoft.com/office/drawing/2014/main" id="{9C16E0FF-6EAD-4DE0-8120-069B07F14F3A}"/>
                </a:ext>
              </a:extLst>
            </p:cNvPr>
            <p:cNvSpPr/>
            <p:nvPr/>
          </p:nvSpPr>
          <p:spPr>
            <a:xfrm rot="19800000">
              <a:off x="3569018" y="2630471"/>
              <a:ext cx="1018499" cy="1018499"/>
            </a:xfrm>
            <a:prstGeom prst="frame">
              <a:avLst>
                <a:gd name="adj1" fmla="val 727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Frame 5">
              <a:extLst>
                <a:ext uri="{FF2B5EF4-FFF2-40B4-BE49-F238E27FC236}">
                  <a16:creationId xmlns:a16="http://schemas.microsoft.com/office/drawing/2014/main" id="{92293B25-894C-4E83-81B1-6515969C7C88}"/>
                </a:ext>
              </a:extLst>
            </p:cNvPr>
            <p:cNvSpPr/>
            <p:nvPr/>
          </p:nvSpPr>
          <p:spPr>
            <a:xfrm rot="19800000">
              <a:off x="4472178" y="2872472"/>
              <a:ext cx="1018499" cy="1018499"/>
            </a:xfrm>
            <a:prstGeom prst="frame">
              <a:avLst>
                <a:gd name="adj1" fmla="val 727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Frame 6">
              <a:extLst>
                <a:ext uri="{FF2B5EF4-FFF2-40B4-BE49-F238E27FC236}">
                  <a16:creationId xmlns:a16="http://schemas.microsoft.com/office/drawing/2014/main" id="{D186BFDD-EBB5-42AF-8EDC-52235DD6DA9F}"/>
                </a:ext>
              </a:extLst>
            </p:cNvPr>
            <p:cNvSpPr/>
            <p:nvPr/>
          </p:nvSpPr>
          <p:spPr>
            <a:xfrm rot="19800000">
              <a:off x="3306619" y="3546696"/>
              <a:ext cx="1018499" cy="1018499"/>
            </a:xfrm>
            <a:prstGeom prst="frame">
              <a:avLst>
                <a:gd name="adj1" fmla="val 727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Frame 7">
              <a:extLst>
                <a:ext uri="{FF2B5EF4-FFF2-40B4-BE49-F238E27FC236}">
                  <a16:creationId xmlns:a16="http://schemas.microsoft.com/office/drawing/2014/main" id="{5B279F71-A430-4637-A184-C4ED4BF02178}"/>
                </a:ext>
              </a:extLst>
            </p:cNvPr>
            <p:cNvSpPr/>
            <p:nvPr/>
          </p:nvSpPr>
          <p:spPr>
            <a:xfrm rot="19800000">
              <a:off x="4209778" y="3788696"/>
              <a:ext cx="1018499" cy="1018499"/>
            </a:xfrm>
            <a:prstGeom prst="frame">
              <a:avLst>
                <a:gd name="adj1" fmla="val 727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Frame 8">
              <a:extLst>
                <a:ext uri="{FF2B5EF4-FFF2-40B4-BE49-F238E27FC236}">
                  <a16:creationId xmlns:a16="http://schemas.microsoft.com/office/drawing/2014/main" id="{228A8C22-1FAF-445B-A1A7-A350D318318B}"/>
                </a:ext>
              </a:extLst>
            </p:cNvPr>
            <p:cNvSpPr/>
            <p:nvPr/>
          </p:nvSpPr>
          <p:spPr>
            <a:xfrm rot="19800000">
              <a:off x="5112939" y="4030698"/>
              <a:ext cx="1018499" cy="1018499"/>
            </a:xfrm>
            <a:prstGeom prst="frame">
              <a:avLst>
                <a:gd name="adj1" fmla="val 727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7B7E45-699F-4A9E-B7CC-90E3DB99A3FD}"/>
              </a:ext>
            </a:extLst>
          </p:cNvPr>
          <p:cNvGrpSpPr/>
          <p:nvPr/>
        </p:nvGrpSpPr>
        <p:grpSpPr>
          <a:xfrm>
            <a:off x="6096000" y="1729980"/>
            <a:ext cx="3173764" cy="923331"/>
            <a:chOff x="6210993" y="1433695"/>
            <a:chExt cx="2245430" cy="65687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12B1C9-7CEB-41E6-9324-C756D7776DF0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C088B6-4E3B-4CCE-8CE2-CDC383F4BE7A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E9893C-F834-4740-B52E-306795B1D3C7}"/>
              </a:ext>
            </a:extLst>
          </p:cNvPr>
          <p:cNvGrpSpPr/>
          <p:nvPr/>
        </p:nvGrpSpPr>
        <p:grpSpPr>
          <a:xfrm>
            <a:off x="7739348" y="3115940"/>
            <a:ext cx="3173764" cy="923331"/>
            <a:chOff x="6210993" y="1433695"/>
            <a:chExt cx="2245430" cy="65687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4CD5AE-8B32-4731-B952-6DE7C335EF52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5264BF-5E41-4EC7-B1F3-61BDF9A63B1C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1DBB59-38D8-4EC3-86BE-AC5C75C0A1D4}"/>
              </a:ext>
            </a:extLst>
          </p:cNvPr>
          <p:cNvGrpSpPr/>
          <p:nvPr/>
        </p:nvGrpSpPr>
        <p:grpSpPr>
          <a:xfrm>
            <a:off x="1080632" y="3875592"/>
            <a:ext cx="3269244" cy="923331"/>
            <a:chOff x="6210993" y="1433695"/>
            <a:chExt cx="2245430" cy="65687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D7B0631-D7BE-4187-81DC-422E3F02D113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3D157C-D6C0-41FA-B30D-C4715518222F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E324052-A732-438B-993A-DBDEB5F039D0}"/>
              </a:ext>
            </a:extLst>
          </p:cNvPr>
          <p:cNvGrpSpPr/>
          <p:nvPr/>
        </p:nvGrpSpPr>
        <p:grpSpPr>
          <a:xfrm>
            <a:off x="2839917" y="5140568"/>
            <a:ext cx="3280569" cy="923331"/>
            <a:chOff x="6203211" y="1433695"/>
            <a:chExt cx="2253207" cy="65687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0EF1FD-6CD7-45E9-A497-C84C373788A1}"/>
                </a:ext>
              </a:extLst>
            </p:cNvPr>
            <p:cNvSpPr txBox="1"/>
            <p:nvPr/>
          </p:nvSpPr>
          <p:spPr>
            <a:xfrm>
              <a:off x="6203211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422718-9BF0-4E8B-968B-833375E175D9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4935FFD-5E25-4E06-8CD8-EE2446D312FA}"/>
              </a:ext>
            </a:extLst>
          </p:cNvPr>
          <p:cNvGrpSpPr/>
          <p:nvPr/>
        </p:nvGrpSpPr>
        <p:grpSpPr>
          <a:xfrm>
            <a:off x="725033" y="2373232"/>
            <a:ext cx="3269244" cy="923331"/>
            <a:chOff x="6210993" y="1433695"/>
            <a:chExt cx="2245430" cy="65687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588CFC-8B90-46FA-8E8A-DD33E40C3AD3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A060884-5345-4AF9-9DFF-27A59B2D3BD2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D6CA7E7-955A-488D-B42B-D6EE0F7B6548}"/>
              </a:ext>
            </a:extLst>
          </p:cNvPr>
          <p:cNvGrpSpPr/>
          <p:nvPr/>
        </p:nvGrpSpPr>
        <p:grpSpPr>
          <a:xfrm>
            <a:off x="8256236" y="4501898"/>
            <a:ext cx="3173764" cy="923331"/>
            <a:chOff x="6210993" y="1433695"/>
            <a:chExt cx="2245430" cy="65687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7F675C-B1DF-491C-9BC8-EA7F722AB28F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ADB14C4-8F3E-4A51-8842-D58615AEE316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Isosceles Triangle 8">
            <a:extLst>
              <a:ext uri="{FF2B5EF4-FFF2-40B4-BE49-F238E27FC236}">
                <a16:creationId xmlns:a16="http://schemas.microsoft.com/office/drawing/2014/main" id="{916CD31C-F2DF-4C0D-9869-6B9313BD82FA}"/>
              </a:ext>
            </a:extLst>
          </p:cNvPr>
          <p:cNvSpPr/>
          <p:nvPr/>
        </p:nvSpPr>
        <p:spPr>
          <a:xfrm rot="16200000">
            <a:off x="7309485" y="4600635"/>
            <a:ext cx="340647" cy="40614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Oval 7">
            <a:extLst>
              <a:ext uri="{FF2B5EF4-FFF2-40B4-BE49-F238E27FC236}">
                <a16:creationId xmlns:a16="http://schemas.microsoft.com/office/drawing/2014/main" id="{FE291AE5-CCEF-4858-B4BA-5BF1F80EAC2D}"/>
              </a:ext>
            </a:extLst>
          </p:cNvPr>
          <p:cNvSpPr/>
          <p:nvPr/>
        </p:nvSpPr>
        <p:spPr>
          <a:xfrm>
            <a:off x="6221730" y="4440635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 Same Side Corner Rectangle 11">
            <a:extLst>
              <a:ext uri="{FF2B5EF4-FFF2-40B4-BE49-F238E27FC236}">
                <a16:creationId xmlns:a16="http://schemas.microsoft.com/office/drawing/2014/main" id="{0AC852BC-3B66-403F-B25B-D3F392C8130C}"/>
              </a:ext>
            </a:extLst>
          </p:cNvPr>
          <p:cNvSpPr>
            <a:spLocks noChangeAspect="1"/>
          </p:cNvSpPr>
          <p:nvPr/>
        </p:nvSpPr>
        <p:spPr>
          <a:xfrm rot="9900000">
            <a:off x="5267860" y="413418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97478198-4D08-4ADC-A426-28CA97B6F35A}"/>
              </a:ext>
            </a:extLst>
          </p:cNvPr>
          <p:cNvSpPr/>
          <p:nvPr/>
        </p:nvSpPr>
        <p:spPr>
          <a:xfrm>
            <a:off x="4599389" y="2909166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DD765E8F-CEF9-4B6D-A100-72C177DDED75}"/>
              </a:ext>
            </a:extLst>
          </p:cNvPr>
          <p:cNvSpPr/>
          <p:nvPr/>
        </p:nvSpPr>
        <p:spPr>
          <a:xfrm>
            <a:off x="6614162" y="3457088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Oval 21">
            <a:extLst>
              <a:ext uri="{FF2B5EF4-FFF2-40B4-BE49-F238E27FC236}">
                <a16:creationId xmlns:a16="http://schemas.microsoft.com/office/drawing/2014/main" id="{1E9DAD88-8028-41DF-B2CC-576A85282142}"/>
              </a:ext>
            </a:extLst>
          </p:cNvPr>
          <p:cNvSpPr>
            <a:spLocks noChangeAspect="1"/>
          </p:cNvSpPr>
          <p:nvPr/>
        </p:nvSpPr>
        <p:spPr>
          <a:xfrm>
            <a:off x="5604499" y="3061540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432896" y="3350926"/>
            <a:ext cx="4073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32896" y="5084609"/>
            <a:ext cx="4073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 Placeholder 10"/>
          <p:cNvSpPr txBox="1">
            <a:spLocks/>
          </p:cNvSpPr>
          <p:nvPr/>
        </p:nvSpPr>
        <p:spPr>
          <a:xfrm>
            <a:off x="8554051" y="711746"/>
            <a:ext cx="2951878" cy="1981794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</a:t>
            </a:r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</a:t>
            </a:r>
            <a:r>
              <a:rPr lang="en-US" altLang="ko-KR" sz="3600" b="1" dirty="0">
                <a:solidFill>
                  <a:srgbClr val="F5679D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CBD4C-D61B-4954-A24F-42C479270492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861469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B2DF1F0-E941-4CE4-97E5-972E237AA3CE}"/>
              </a:ext>
            </a:extLst>
          </p:cNvPr>
          <p:cNvGrpSpPr/>
          <p:nvPr/>
        </p:nvGrpSpPr>
        <p:grpSpPr>
          <a:xfrm>
            <a:off x="901300" y="1864081"/>
            <a:ext cx="10361647" cy="4152161"/>
            <a:chOff x="467544" y="1347614"/>
            <a:chExt cx="8208912" cy="32895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BE7B244-A031-4CE2-910E-8A4E80D8D409}"/>
                </a:ext>
              </a:extLst>
            </p:cNvPr>
            <p:cNvSpPr/>
            <p:nvPr/>
          </p:nvSpPr>
          <p:spPr>
            <a:xfrm>
              <a:off x="467544" y="1347614"/>
              <a:ext cx="4032448" cy="1584176"/>
            </a:xfrm>
            <a:custGeom>
              <a:avLst/>
              <a:gdLst/>
              <a:ahLst/>
              <a:cxnLst/>
              <a:rect l="l" t="t" r="r" b="b"/>
              <a:pathLst>
                <a:path w="4032448" h="1584176">
                  <a:moveTo>
                    <a:pt x="0" y="0"/>
                  </a:moveTo>
                  <a:lnTo>
                    <a:pt x="4032448" y="0"/>
                  </a:lnTo>
                  <a:lnTo>
                    <a:pt x="4032448" y="719832"/>
                  </a:lnTo>
                  <a:lnTo>
                    <a:pt x="3168104" y="1584176"/>
                  </a:lnTo>
                  <a:lnTo>
                    <a:pt x="0" y="1584176"/>
                  </a:lnTo>
                  <a:close/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D5C02F54-BA7D-4E9B-B3D7-3F43B4ABB6A4}"/>
                </a:ext>
              </a:extLst>
            </p:cNvPr>
            <p:cNvSpPr/>
            <p:nvPr/>
          </p:nvSpPr>
          <p:spPr>
            <a:xfrm flipH="1">
              <a:off x="4644008" y="1347614"/>
              <a:ext cx="4032448" cy="1584176"/>
            </a:xfrm>
            <a:custGeom>
              <a:avLst/>
              <a:gdLst/>
              <a:ahLst/>
              <a:cxnLst/>
              <a:rect l="l" t="t" r="r" b="b"/>
              <a:pathLst>
                <a:path w="4032448" h="1584176">
                  <a:moveTo>
                    <a:pt x="0" y="0"/>
                  </a:moveTo>
                  <a:lnTo>
                    <a:pt x="4032448" y="0"/>
                  </a:lnTo>
                  <a:lnTo>
                    <a:pt x="4032448" y="719832"/>
                  </a:lnTo>
                  <a:lnTo>
                    <a:pt x="3168104" y="1584176"/>
                  </a:lnTo>
                  <a:lnTo>
                    <a:pt x="0" y="1584176"/>
                  </a:lnTo>
                  <a:close/>
                </a:path>
              </a:pathLst>
            </a:custGeom>
            <a:solidFill>
              <a:schemeClr val="accent2"/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2EAC5A82-4CEE-4205-A342-84A44B20CE77}"/>
                </a:ext>
              </a:extLst>
            </p:cNvPr>
            <p:cNvSpPr/>
            <p:nvPr/>
          </p:nvSpPr>
          <p:spPr>
            <a:xfrm flipV="1">
              <a:off x="467544" y="3052946"/>
              <a:ext cx="4032448" cy="1584176"/>
            </a:xfrm>
            <a:custGeom>
              <a:avLst/>
              <a:gdLst/>
              <a:ahLst/>
              <a:cxnLst/>
              <a:rect l="l" t="t" r="r" b="b"/>
              <a:pathLst>
                <a:path w="4032448" h="1584176">
                  <a:moveTo>
                    <a:pt x="0" y="0"/>
                  </a:moveTo>
                  <a:lnTo>
                    <a:pt x="4032448" y="0"/>
                  </a:lnTo>
                  <a:lnTo>
                    <a:pt x="4032448" y="719832"/>
                  </a:lnTo>
                  <a:lnTo>
                    <a:pt x="3168104" y="1584176"/>
                  </a:lnTo>
                  <a:lnTo>
                    <a:pt x="0" y="1584176"/>
                  </a:lnTo>
                  <a:close/>
                </a:path>
              </a:pathLst>
            </a:cu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AE869A1D-E9E4-4A44-BA4B-F849BEDDFDD2}"/>
                </a:ext>
              </a:extLst>
            </p:cNvPr>
            <p:cNvSpPr/>
            <p:nvPr/>
          </p:nvSpPr>
          <p:spPr>
            <a:xfrm flipH="1" flipV="1">
              <a:off x="4635624" y="3052946"/>
              <a:ext cx="4032448" cy="1584176"/>
            </a:xfrm>
            <a:custGeom>
              <a:avLst/>
              <a:gdLst/>
              <a:ahLst/>
              <a:cxnLst/>
              <a:rect l="l" t="t" r="r" b="b"/>
              <a:pathLst>
                <a:path w="4032448" h="1584176">
                  <a:moveTo>
                    <a:pt x="0" y="0"/>
                  </a:moveTo>
                  <a:lnTo>
                    <a:pt x="4032448" y="0"/>
                  </a:lnTo>
                  <a:lnTo>
                    <a:pt x="4032448" y="719832"/>
                  </a:lnTo>
                  <a:lnTo>
                    <a:pt x="3168104" y="1584176"/>
                  </a:lnTo>
                  <a:lnTo>
                    <a:pt x="0" y="1584176"/>
                  </a:lnTo>
                  <a:close/>
                </a:path>
              </a:pathLst>
            </a:custGeom>
            <a:noFill/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E87C22C-1AF9-4B82-9B8C-EAF49941F7FB}"/>
                </a:ext>
              </a:extLst>
            </p:cNvPr>
            <p:cNvSpPr/>
            <p:nvPr/>
          </p:nvSpPr>
          <p:spPr>
            <a:xfrm rot="2700000">
              <a:off x="3990029" y="2417307"/>
              <a:ext cx="1157246" cy="115724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B1BA8856-954A-49E4-800E-945B5907F231}"/>
                </a:ext>
              </a:extLst>
            </p:cNvPr>
            <p:cNvSpPr/>
            <p:nvPr/>
          </p:nvSpPr>
          <p:spPr>
            <a:xfrm rot="10800000">
              <a:off x="4932040" y="2349847"/>
              <a:ext cx="288032" cy="288032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B50215F9-BCCF-47F4-BAE6-37EECA250B0B}"/>
                </a:ext>
              </a:extLst>
            </p:cNvPr>
            <p:cNvSpPr/>
            <p:nvPr/>
          </p:nvSpPr>
          <p:spPr>
            <a:xfrm rot="16200000">
              <a:off x="4932040" y="3348598"/>
              <a:ext cx="288032" cy="288032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551D8878-E977-4C08-AAFF-44419995FA3D}"/>
                </a:ext>
              </a:extLst>
            </p:cNvPr>
            <p:cNvSpPr/>
            <p:nvPr/>
          </p:nvSpPr>
          <p:spPr>
            <a:xfrm>
              <a:off x="3946788" y="3369919"/>
              <a:ext cx="288032" cy="288032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Right Triangle 11">
              <a:extLst>
                <a:ext uri="{FF2B5EF4-FFF2-40B4-BE49-F238E27FC236}">
                  <a16:creationId xmlns:a16="http://schemas.microsoft.com/office/drawing/2014/main" id="{0321820E-DBF0-4D6C-A79B-B37DAE3D4633}"/>
                </a:ext>
              </a:extLst>
            </p:cNvPr>
            <p:cNvSpPr/>
            <p:nvPr/>
          </p:nvSpPr>
          <p:spPr>
            <a:xfrm rot="5400000">
              <a:off x="3939168" y="2340540"/>
              <a:ext cx="288032" cy="288032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1A8E24-BE35-4EFE-8DC8-FF9C2E3868A6}"/>
              </a:ext>
            </a:extLst>
          </p:cNvPr>
          <p:cNvGrpSpPr/>
          <p:nvPr/>
        </p:nvGrpSpPr>
        <p:grpSpPr>
          <a:xfrm>
            <a:off x="1443843" y="2257127"/>
            <a:ext cx="3312368" cy="1258753"/>
            <a:chOff x="2530759" y="1759421"/>
            <a:chExt cx="1681201" cy="125875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F73CCA7-F731-4D56-A035-210827B19CBE}"/>
                </a:ext>
              </a:extLst>
            </p:cNvPr>
            <p:cNvSpPr txBox="1"/>
            <p:nvPr/>
          </p:nvSpPr>
          <p:spPr>
            <a:xfrm>
              <a:off x="2530759" y="2002511"/>
              <a:ext cx="16812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448945-BDEB-4F43-972A-91B01FA3530A}"/>
                </a:ext>
              </a:extLst>
            </p:cNvPr>
            <p:cNvSpPr txBox="1"/>
            <p:nvPr/>
          </p:nvSpPr>
          <p:spPr>
            <a:xfrm>
              <a:off x="2530759" y="1759421"/>
              <a:ext cx="16812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Strength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A0C351-0B8C-4C83-902F-89A752E3184C}"/>
              </a:ext>
            </a:extLst>
          </p:cNvPr>
          <p:cNvGrpSpPr/>
          <p:nvPr/>
        </p:nvGrpSpPr>
        <p:grpSpPr>
          <a:xfrm>
            <a:off x="1443843" y="4379832"/>
            <a:ext cx="3312368" cy="1258753"/>
            <a:chOff x="2530759" y="1759421"/>
            <a:chExt cx="1681201" cy="125875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9E4C82-2ED9-4481-8CF4-F9327FD1F654}"/>
                </a:ext>
              </a:extLst>
            </p:cNvPr>
            <p:cNvSpPr txBox="1"/>
            <p:nvPr/>
          </p:nvSpPr>
          <p:spPr>
            <a:xfrm>
              <a:off x="2530759" y="2002511"/>
              <a:ext cx="16812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52E3008-686B-45AF-BA4F-ADF0A9033878}"/>
                </a:ext>
              </a:extLst>
            </p:cNvPr>
            <p:cNvSpPr txBox="1"/>
            <p:nvPr/>
          </p:nvSpPr>
          <p:spPr>
            <a:xfrm>
              <a:off x="2530759" y="1759421"/>
              <a:ext cx="16812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Opportunity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3E296D6-2F8E-486C-8C05-0141E2E27221}"/>
              </a:ext>
            </a:extLst>
          </p:cNvPr>
          <p:cNvGrpSpPr/>
          <p:nvPr/>
        </p:nvGrpSpPr>
        <p:grpSpPr>
          <a:xfrm>
            <a:off x="7408034" y="2257127"/>
            <a:ext cx="3312368" cy="1258753"/>
            <a:chOff x="2530759" y="1759421"/>
            <a:chExt cx="1681201" cy="125875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19ACA7F-50AC-4D9E-872E-FDD2E6C80ACF}"/>
                </a:ext>
              </a:extLst>
            </p:cNvPr>
            <p:cNvSpPr txBox="1"/>
            <p:nvPr/>
          </p:nvSpPr>
          <p:spPr>
            <a:xfrm>
              <a:off x="2530759" y="2002511"/>
              <a:ext cx="16812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BA3645-B264-46A7-95F4-763142433867}"/>
                </a:ext>
              </a:extLst>
            </p:cNvPr>
            <p:cNvSpPr txBox="1"/>
            <p:nvPr/>
          </p:nvSpPr>
          <p:spPr>
            <a:xfrm>
              <a:off x="2530759" y="1759421"/>
              <a:ext cx="16812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Weakness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6D7DF38-F847-496E-B93F-7E7E435B70FC}"/>
              </a:ext>
            </a:extLst>
          </p:cNvPr>
          <p:cNvGrpSpPr/>
          <p:nvPr/>
        </p:nvGrpSpPr>
        <p:grpSpPr>
          <a:xfrm>
            <a:off x="7408034" y="4379832"/>
            <a:ext cx="3312368" cy="1258753"/>
            <a:chOff x="2530759" y="1759421"/>
            <a:chExt cx="1681201" cy="125875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E99A774-9718-4F52-B362-EB9B6B53ECF2}"/>
                </a:ext>
              </a:extLst>
            </p:cNvPr>
            <p:cNvSpPr txBox="1"/>
            <p:nvPr/>
          </p:nvSpPr>
          <p:spPr>
            <a:xfrm>
              <a:off x="2530759" y="2002511"/>
              <a:ext cx="16812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25D511-BB91-478F-BEC7-C9C4A94DD61C}"/>
                </a:ext>
              </a:extLst>
            </p:cNvPr>
            <p:cNvSpPr txBox="1"/>
            <p:nvPr/>
          </p:nvSpPr>
          <p:spPr>
            <a:xfrm>
              <a:off x="2530759" y="1759421"/>
              <a:ext cx="16812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Threat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8CB444E-5BB9-403A-91C4-7F95845A8D32}"/>
              </a:ext>
            </a:extLst>
          </p:cNvPr>
          <p:cNvSpPr txBox="1"/>
          <p:nvPr/>
        </p:nvSpPr>
        <p:spPr>
          <a:xfrm>
            <a:off x="5283334" y="3616995"/>
            <a:ext cx="1597576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SWOT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311D590-77AF-4295-8BDF-C8E38D01FC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2222266"/>
              </p:ext>
            </p:extLst>
          </p:nvPr>
        </p:nvGraphicFramePr>
        <p:xfrm>
          <a:off x="923192" y="1714500"/>
          <a:ext cx="10392508" cy="2743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9032CEBE-C227-4E4A-8C14-0559336688EA}"/>
              </a:ext>
            </a:extLst>
          </p:cNvPr>
          <p:cNvGrpSpPr/>
          <p:nvPr/>
        </p:nvGrpSpPr>
        <p:grpSpPr>
          <a:xfrm>
            <a:off x="2716946" y="4780773"/>
            <a:ext cx="3358403" cy="1261884"/>
            <a:chOff x="1353016" y="1766707"/>
            <a:chExt cx="2452106" cy="12618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670435-41ED-4785-83AA-1168B7198244}"/>
                </a:ext>
              </a:extLst>
            </p:cNvPr>
            <p:cNvSpPr txBox="1"/>
            <p:nvPr/>
          </p:nvSpPr>
          <p:spPr>
            <a:xfrm>
              <a:off x="1353016" y="2012928"/>
              <a:ext cx="24501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You can simply impress your audience and add a unique zing.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73F0C0-EF90-4D59-96CD-276E8134EEB3}"/>
                </a:ext>
              </a:extLst>
            </p:cNvPr>
            <p:cNvSpPr txBox="1"/>
            <p:nvPr/>
          </p:nvSpPr>
          <p:spPr>
            <a:xfrm>
              <a:off x="1353016" y="1766707"/>
              <a:ext cx="245210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3886DA7-1B87-4C22-BCD7-A16A16C51115}"/>
              </a:ext>
            </a:extLst>
          </p:cNvPr>
          <p:cNvSpPr txBox="1"/>
          <p:nvPr/>
        </p:nvSpPr>
        <p:spPr>
          <a:xfrm>
            <a:off x="1381094" y="4663620"/>
            <a:ext cx="115721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accent2"/>
                </a:solidFill>
                <a:cs typeface="Arial" pitchFamily="34" charset="0"/>
              </a:rPr>
              <a:t>57</a:t>
            </a:r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%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37E9956-AAA6-4609-9560-69B1F73BDA76}"/>
              </a:ext>
            </a:extLst>
          </p:cNvPr>
          <p:cNvGrpSpPr/>
          <p:nvPr/>
        </p:nvGrpSpPr>
        <p:grpSpPr>
          <a:xfrm>
            <a:off x="7869374" y="4780773"/>
            <a:ext cx="3358403" cy="1261884"/>
            <a:chOff x="1353016" y="1766707"/>
            <a:chExt cx="2452106" cy="12618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99D3BE-8201-4F06-B50D-E2ED64F4CA49}"/>
                </a:ext>
              </a:extLst>
            </p:cNvPr>
            <p:cNvSpPr txBox="1"/>
            <p:nvPr/>
          </p:nvSpPr>
          <p:spPr>
            <a:xfrm>
              <a:off x="1364066" y="2012928"/>
              <a:ext cx="243914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You can simply impress your audience and add a unique zing.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C4A807-9CDC-4BA1-AD60-C6EDBC50BC73}"/>
                </a:ext>
              </a:extLst>
            </p:cNvPr>
            <p:cNvSpPr txBox="1"/>
            <p:nvPr/>
          </p:nvSpPr>
          <p:spPr>
            <a:xfrm>
              <a:off x="1353016" y="1766707"/>
              <a:ext cx="245210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09D0F9B-BB02-4EB6-9E68-60FD23F5EADE}"/>
              </a:ext>
            </a:extLst>
          </p:cNvPr>
          <p:cNvSpPr txBox="1"/>
          <p:nvPr/>
        </p:nvSpPr>
        <p:spPr>
          <a:xfrm>
            <a:off x="6533522" y="4663620"/>
            <a:ext cx="115721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79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73CE00-87FF-4915-8A47-87515A00C317}"/>
              </a:ext>
            </a:extLst>
          </p:cNvPr>
          <p:cNvSpPr txBox="1"/>
          <p:nvPr/>
        </p:nvSpPr>
        <p:spPr>
          <a:xfrm>
            <a:off x="7528623" y="5456539"/>
            <a:ext cx="419842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D4AF78-727C-45C0-92C9-E51742611628}"/>
              </a:ext>
            </a:extLst>
          </p:cNvPr>
          <p:cNvSpPr txBox="1"/>
          <p:nvPr/>
        </p:nvSpPr>
        <p:spPr>
          <a:xfrm>
            <a:off x="7528623" y="6103701"/>
            <a:ext cx="41984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D3FDA-D42A-47CC-BE97-1FDAC4C824A2}"/>
              </a:ext>
            </a:extLst>
          </p:cNvPr>
          <p:cNvSpPr txBox="1"/>
          <p:nvPr/>
        </p:nvSpPr>
        <p:spPr>
          <a:xfrm>
            <a:off x="464951" y="4162444"/>
            <a:ext cx="3860748" cy="2431435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lIns="182880" tIns="91440" rIns="182880" bIns="182880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Time. I hope and I believe that this Template will your Time, Money and Reputation. 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E98CB2-F5E8-4B9E-BF47-3941332F2ED2}"/>
              </a:ext>
            </a:extLst>
          </p:cNvPr>
          <p:cNvGrpSpPr/>
          <p:nvPr/>
        </p:nvGrpSpPr>
        <p:grpSpPr>
          <a:xfrm>
            <a:off x="1014342" y="1979142"/>
            <a:ext cx="763963" cy="595765"/>
            <a:chOff x="1150500" y="1998772"/>
            <a:chExt cx="632887" cy="493548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ADA77AB0-8034-458B-A5A5-41D372441F8E}"/>
                </a:ext>
              </a:extLst>
            </p:cNvPr>
            <p:cNvSpPr/>
            <p:nvPr/>
          </p:nvSpPr>
          <p:spPr>
            <a:xfrm rot="2700000">
              <a:off x="1289843" y="1998771"/>
              <a:ext cx="493544" cy="493545"/>
            </a:xfrm>
            <a:prstGeom prst="roundRect">
              <a:avLst>
                <a:gd name="adj" fmla="val 900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ounded Rectangle 5">
              <a:extLst>
                <a:ext uri="{FF2B5EF4-FFF2-40B4-BE49-F238E27FC236}">
                  <a16:creationId xmlns:a16="http://schemas.microsoft.com/office/drawing/2014/main" id="{BC1067FA-6937-4AB2-BC6A-288F4D2E8A3B}"/>
                </a:ext>
              </a:extLst>
            </p:cNvPr>
            <p:cNvSpPr/>
            <p:nvPr/>
          </p:nvSpPr>
          <p:spPr>
            <a:xfrm rot="2700000">
              <a:off x="1150500" y="1998776"/>
              <a:ext cx="493544" cy="493544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DBB97B-7010-4865-BDBC-3DAF00B68030}"/>
                </a:ext>
              </a:extLst>
            </p:cNvPr>
            <p:cNvSpPr txBox="1"/>
            <p:nvPr/>
          </p:nvSpPr>
          <p:spPr>
            <a:xfrm>
              <a:off x="1207320" y="2076270"/>
              <a:ext cx="374060" cy="331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01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3B5B12D-1BD4-4240-853A-DD7065DB1802}"/>
              </a:ext>
            </a:extLst>
          </p:cNvPr>
          <p:cNvGrpSpPr/>
          <p:nvPr/>
        </p:nvGrpSpPr>
        <p:grpSpPr>
          <a:xfrm>
            <a:off x="1903958" y="1823561"/>
            <a:ext cx="4022798" cy="897285"/>
            <a:chOff x="990650" y="3939934"/>
            <a:chExt cx="2880320" cy="89728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6A6BFD-D311-4857-A103-D4D15FD1C5AC}"/>
                </a:ext>
              </a:extLst>
            </p:cNvPr>
            <p:cNvSpPr txBox="1"/>
            <p:nvPr/>
          </p:nvSpPr>
          <p:spPr>
            <a:xfrm>
              <a:off x="990650" y="3939934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A96F448-F5AD-4627-A43A-F58EBE43487F}"/>
                </a:ext>
              </a:extLst>
            </p:cNvPr>
            <p:cNvSpPr txBox="1"/>
            <p:nvPr/>
          </p:nvSpPr>
          <p:spPr>
            <a:xfrm>
              <a:off x="990650" y="4190888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7F5123-C48A-4AB5-B822-991C794C6621}"/>
              </a:ext>
            </a:extLst>
          </p:cNvPr>
          <p:cNvGrpSpPr/>
          <p:nvPr/>
        </p:nvGrpSpPr>
        <p:grpSpPr>
          <a:xfrm>
            <a:off x="6456041" y="1979142"/>
            <a:ext cx="763963" cy="595765"/>
            <a:chOff x="1150500" y="1998772"/>
            <a:chExt cx="632887" cy="493548"/>
          </a:xfrm>
        </p:grpSpPr>
        <p:sp>
          <p:nvSpPr>
            <p:cNvPr id="11" name="Rounded Rectangle 77">
              <a:extLst>
                <a:ext uri="{FF2B5EF4-FFF2-40B4-BE49-F238E27FC236}">
                  <a16:creationId xmlns:a16="http://schemas.microsoft.com/office/drawing/2014/main" id="{0E021A11-F87F-4006-AAA5-874EA24CE15D}"/>
                </a:ext>
              </a:extLst>
            </p:cNvPr>
            <p:cNvSpPr/>
            <p:nvPr/>
          </p:nvSpPr>
          <p:spPr>
            <a:xfrm rot="2700000">
              <a:off x="1289843" y="1998771"/>
              <a:ext cx="493544" cy="493545"/>
            </a:xfrm>
            <a:prstGeom prst="roundRect">
              <a:avLst>
                <a:gd name="adj" fmla="val 900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Rounded Rectangle 78">
              <a:extLst>
                <a:ext uri="{FF2B5EF4-FFF2-40B4-BE49-F238E27FC236}">
                  <a16:creationId xmlns:a16="http://schemas.microsoft.com/office/drawing/2014/main" id="{A4B446C1-937F-4C7F-A213-9731AAC4A87D}"/>
                </a:ext>
              </a:extLst>
            </p:cNvPr>
            <p:cNvSpPr/>
            <p:nvPr/>
          </p:nvSpPr>
          <p:spPr>
            <a:xfrm rot="2700000">
              <a:off x="1150500" y="1998776"/>
              <a:ext cx="493544" cy="493544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36594F-3543-46E2-8ED9-7F22FEB5EC27}"/>
                </a:ext>
              </a:extLst>
            </p:cNvPr>
            <p:cNvSpPr txBox="1"/>
            <p:nvPr/>
          </p:nvSpPr>
          <p:spPr>
            <a:xfrm>
              <a:off x="1207320" y="2076270"/>
              <a:ext cx="374060" cy="331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02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88DB64-1029-4536-87CD-E46013C4251C}"/>
              </a:ext>
            </a:extLst>
          </p:cNvPr>
          <p:cNvGrpSpPr/>
          <p:nvPr/>
        </p:nvGrpSpPr>
        <p:grpSpPr>
          <a:xfrm>
            <a:off x="7345656" y="1823561"/>
            <a:ext cx="4022798" cy="897285"/>
            <a:chOff x="990650" y="3939934"/>
            <a:chExt cx="2880320" cy="89728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EE23BC-F5A7-4A4A-8ECF-D438E7395012}"/>
                </a:ext>
              </a:extLst>
            </p:cNvPr>
            <p:cNvSpPr txBox="1"/>
            <p:nvPr/>
          </p:nvSpPr>
          <p:spPr>
            <a:xfrm>
              <a:off x="990650" y="3939934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C526C0C-64EF-4298-8355-4603B1D4F881}"/>
                </a:ext>
              </a:extLst>
            </p:cNvPr>
            <p:cNvSpPr txBox="1"/>
            <p:nvPr/>
          </p:nvSpPr>
          <p:spPr>
            <a:xfrm>
              <a:off x="990650" y="4190888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27B19FE-DE41-4E10-89F7-FC00FB1B6AFF}"/>
              </a:ext>
            </a:extLst>
          </p:cNvPr>
          <p:cNvGrpSpPr/>
          <p:nvPr/>
        </p:nvGrpSpPr>
        <p:grpSpPr>
          <a:xfrm>
            <a:off x="1011287" y="3642224"/>
            <a:ext cx="763963" cy="595765"/>
            <a:chOff x="1150500" y="1998772"/>
            <a:chExt cx="632887" cy="493548"/>
          </a:xfrm>
        </p:grpSpPr>
        <p:sp>
          <p:nvSpPr>
            <p:cNvPr id="18" name="Rounded Rectangle 85">
              <a:extLst>
                <a:ext uri="{FF2B5EF4-FFF2-40B4-BE49-F238E27FC236}">
                  <a16:creationId xmlns:a16="http://schemas.microsoft.com/office/drawing/2014/main" id="{7311C237-4622-44A2-B9F2-67E9B0DD07E4}"/>
                </a:ext>
              </a:extLst>
            </p:cNvPr>
            <p:cNvSpPr/>
            <p:nvPr/>
          </p:nvSpPr>
          <p:spPr>
            <a:xfrm rot="2700000">
              <a:off x="1289843" y="1998771"/>
              <a:ext cx="493544" cy="493545"/>
            </a:xfrm>
            <a:prstGeom prst="roundRect">
              <a:avLst>
                <a:gd name="adj" fmla="val 900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Rounded Rectangle 86">
              <a:extLst>
                <a:ext uri="{FF2B5EF4-FFF2-40B4-BE49-F238E27FC236}">
                  <a16:creationId xmlns:a16="http://schemas.microsoft.com/office/drawing/2014/main" id="{2DFF5D3B-F0DA-46B0-BF3F-9DD152FD9AF7}"/>
                </a:ext>
              </a:extLst>
            </p:cNvPr>
            <p:cNvSpPr/>
            <p:nvPr/>
          </p:nvSpPr>
          <p:spPr>
            <a:xfrm rot="2700000">
              <a:off x="1150500" y="1998776"/>
              <a:ext cx="493544" cy="493544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29BB443-FDB6-4379-9A1A-B5025CB71CF9}"/>
                </a:ext>
              </a:extLst>
            </p:cNvPr>
            <p:cNvSpPr txBox="1"/>
            <p:nvPr/>
          </p:nvSpPr>
          <p:spPr>
            <a:xfrm>
              <a:off x="1207320" y="2076270"/>
              <a:ext cx="374060" cy="331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03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CD622BE-9355-46CD-A664-DD960EF57A48}"/>
              </a:ext>
            </a:extLst>
          </p:cNvPr>
          <p:cNvGrpSpPr/>
          <p:nvPr/>
        </p:nvGrpSpPr>
        <p:grpSpPr>
          <a:xfrm>
            <a:off x="1900902" y="3491469"/>
            <a:ext cx="4022798" cy="897285"/>
            <a:chOff x="990650" y="3939934"/>
            <a:chExt cx="2880320" cy="89728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BEB9924-DE49-44DE-8325-7469D9C473F9}"/>
                </a:ext>
              </a:extLst>
            </p:cNvPr>
            <p:cNvSpPr txBox="1"/>
            <p:nvPr/>
          </p:nvSpPr>
          <p:spPr>
            <a:xfrm>
              <a:off x="990650" y="3939934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05758C-8D50-4C3D-BFEB-AF953A410C03}"/>
                </a:ext>
              </a:extLst>
            </p:cNvPr>
            <p:cNvSpPr txBox="1"/>
            <p:nvPr/>
          </p:nvSpPr>
          <p:spPr>
            <a:xfrm>
              <a:off x="990650" y="4190888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C48CF82-CB5D-4F20-9128-2D74A97B2594}"/>
              </a:ext>
            </a:extLst>
          </p:cNvPr>
          <p:cNvGrpSpPr/>
          <p:nvPr/>
        </p:nvGrpSpPr>
        <p:grpSpPr>
          <a:xfrm>
            <a:off x="6452986" y="3642224"/>
            <a:ext cx="763963" cy="595765"/>
            <a:chOff x="1150500" y="1998772"/>
            <a:chExt cx="632887" cy="493548"/>
          </a:xfrm>
        </p:grpSpPr>
        <p:sp>
          <p:nvSpPr>
            <p:cNvPr id="25" name="Rounded Rectangle 93">
              <a:extLst>
                <a:ext uri="{FF2B5EF4-FFF2-40B4-BE49-F238E27FC236}">
                  <a16:creationId xmlns:a16="http://schemas.microsoft.com/office/drawing/2014/main" id="{8E75C798-2A58-49FC-956B-EF54E6384E37}"/>
                </a:ext>
              </a:extLst>
            </p:cNvPr>
            <p:cNvSpPr/>
            <p:nvPr/>
          </p:nvSpPr>
          <p:spPr>
            <a:xfrm rot="2700000">
              <a:off x="1289843" y="1998771"/>
              <a:ext cx="493544" cy="493545"/>
            </a:xfrm>
            <a:prstGeom prst="roundRect">
              <a:avLst>
                <a:gd name="adj" fmla="val 900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Rounded Rectangle 94">
              <a:extLst>
                <a:ext uri="{FF2B5EF4-FFF2-40B4-BE49-F238E27FC236}">
                  <a16:creationId xmlns:a16="http://schemas.microsoft.com/office/drawing/2014/main" id="{03644CD7-188F-4834-A19F-EE09AA48F78C}"/>
                </a:ext>
              </a:extLst>
            </p:cNvPr>
            <p:cNvSpPr/>
            <p:nvPr/>
          </p:nvSpPr>
          <p:spPr>
            <a:xfrm rot="2700000">
              <a:off x="1150500" y="1998776"/>
              <a:ext cx="493544" cy="493544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D7DFEC4-ACEC-4F0B-8520-AEE549D49B36}"/>
                </a:ext>
              </a:extLst>
            </p:cNvPr>
            <p:cNvSpPr txBox="1"/>
            <p:nvPr/>
          </p:nvSpPr>
          <p:spPr>
            <a:xfrm>
              <a:off x="1207320" y="2076270"/>
              <a:ext cx="374060" cy="331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04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E32412B-ECD2-410D-9695-EB8CF4AEC913}"/>
              </a:ext>
            </a:extLst>
          </p:cNvPr>
          <p:cNvGrpSpPr/>
          <p:nvPr/>
        </p:nvGrpSpPr>
        <p:grpSpPr>
          <a:xfrm>
            <a:off x="7342602" y="3491469"/>
            <a:ext cx="4022798" cy="897285"/>
            <a:chOff x="990650" y="3939934"/>
            <a:chExt cx="2880320" cy="89728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F6F6A29-CAED-4DCE-B0B4-2D03DA9077B3}"/>
                </a:ext>
              </a:extLst>
            </p:cNvPr>
            <p:cNvSpPr txBox="1"/>
            <p:nvPr/>
          </p:nvSpPr>
          <p:spPr>
            <a:xfrm>
              <a:off x="990650" y="3939934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E1D8B3-96E1-4BA5-91C7-B34A9EED9B49}"/>
                </a:ext>
              </a:extLst>
            </p:cNvPr>
            <p:cNvSpPr txBox="1"/>
            <p:nvPr/>
          </p:nvSpPr>
          <p:spPr>
            <a:xfrm>
              <a:off x="990650" y="4190888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41FC373-925A-4CC7-80F1-FB8770E57725}"/>
              </a:ext>
            </a:extLst>
          </p:cNvPr>
          <p:cNvGrpSpPr/>
          <p:nvPr/>
        </p:nvGrpSpPr>
        <p:grpSpPr>
          <a:xfrm>
            <a:off x="1008232" y="5317414"/>
            <a:ext cx="763963" cy="595765"/>
            <a:chOff x="1150500" y="1998772"/>
            <a:chExt cx="632887" cy="493548"/>
          </a:xfrm>
        </p:grpSpPr>
        <p:sp>
          <p:nvSpPr>
            <p:cNvPr id="32" name="Rounded Rectangle 101">
              <a:extLst>
                <a:ext uri="{FF2B5EF4-FFF2-40B4-BE49-F238E27FC236}">
                  <a16:creationId xmlns:a16="http://schemas.microsoft.com/office/drawing/2014/main" id="{F8D2A250-CA43-4A89-8D83-8C1D7D7546D2}"/>
                </a:ext>
              </a:extLst>
            </p:cNvPr>
            <p:cNvSpPr/>
            <p:nvPr/>
          </p:nvSpPr>
          <p:spPr>
            <a:xfrm rot="2700000">
              <a:off x="1289843" y="1998771"/>
              <a:ext cx="493544" cy="493545"/>
            </a:xfrm>
            <a:prstGeom prst="roundRect">
              <a:avLst>
                <a:gd name="adj" fmla="val 9009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Rounded Rectangle 102">
              <a:extLst>
                <a:ext uri="{FF2B5EF4-FFF2-40B4-BE49-F238E27FC236}">
                  <a16:creationId xmlns:a16="http://schemas.microsoft.com/office/drawing/2014/main" id="{EE700A7F-9DB4-42FA-8DAC-AF79C68730BB}"/>
                </a:ext>
              </a:extLst>
            </p:cNvPr>
            <p:cNvSpPr/>
            <p:nvPr/>
          </p:nvSpPr>
          <p:spPr>
            <a:xfrm rot="2700000">
              <a:off x="1150500" y="1998776"/>
              <a:ext cx="493544" cy="493544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B638F24-1C9B-4BEA-ACF7-EB1EBCF1942C}"/>
                </a:ext>
              </a:extLst>
            </p:cNvPr>
            <p:cNvSpPr txBox="1"/>
            <p:nvPr/>
          </p:nvSpPr>
          <p:spPr>
            <a:xfrm>
              <a:off x="1207320" y="2076270"/>
              <a:ext cx="374060" cy="331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05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786760C-F761-489C-A5D1-3B89B6BF9F12}"/>
              </a:ext>
            </a:extLst>
          </p:cNvPr>
          <p:cNvGrpSpPr/>
          <p:nvPr/>
        </p:nvGrpSpPr>
        <p:grpSpPr>
          <a:xfrm>
            <a:off x="1897848" y="5161831"/>
            <a:ext cx="4022798" cy="897285"/>
            <a:chOff x="990650" y="3939934"/>
            <a:chExt cx="2880320" cy="89728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D1CCE29-4A47-4E45-AAC0-5A88CBB36EBA}"/>
                </a:ext>
              </a:extLst>
            </p:cNvPr>
            <p:cNvSpPr txBox="1"/>
            <p:nvPr/>
          </p:nvSpPr>
          <p:spPr>
            <a:xfrm>
              <a:off x="990650" y="3939934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D38BE0A-52CB-4F32-AB7B-2310C2E46406}"/>
                </a:ext>
              </a:extLst>
            </p:cNvPr>
            <p:cNvSpPr txBox="1"/>
            <p:nvPr/>
          </p:nvSpPr>
          <p:spPr>
            <a:xfrm>
              <a:off x="990650" y="4190888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2B87B3A-BDA6-4252-A258-4CC9827B92A5}"/>
              </a:ext>
            </a:extLst>
          </p:cNvPr>
          <p:cNvGrpSpPr/>
          <p:nvPr/>
        </p:nvGrpSpPr>
        <p:grpSpPr>
          <a:xfrm>
            <a:off x="6449931" y="5312502"/>
            <a:ext cx="763963" cy="595765"/>
            <a:chOff x="1150500" y="1998772"/>
            <a:chExt cx="632887" cy="493548"/>
          </a:xfrm>
        </p:grpSpPr>
        <p:sp>
          <p:nvSpPr>
            <p:cNvPr id="39" name="Rounded Rectangle 109">
              <a:extLst>
                <a:ext uri="{FF2B5EF4-FFF2-40B4-BE49-F238E27FC236}">
                  <a16:creationId xmlns:a16="http://schemas.microsoft.com/office/drawing/2014/main" id="{97D7DF34-D2BA-423E-8EC1-A0C85245EEF9}"/>
                </a:ext>
              </a:extLst>
            </p:cNvPr>
            <p:cNvSpPr/>
            <p:nvPr/>
          </p:nvSpPr>
          <p:spPr>
            <a:xfrm rot="2700000">
              <a:off x="1289843" y="1998771"/>
              <a:ext cx="493544" cy="493545"/>
            </a:xfrm>
            <a:prstGeom prst="roundRect">
              <a:avLst>
                <a:gd name="adj" fmla="val 900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" name="Rounded Rectangle 110">
              <a:extLst>
                <a:ext uri="{FF2B5EF4-FFF2-40B4-BE49-F238E27FC236}">
                  <a16:creationId xmlns:a16="http://schemas.microsoft.com/office/drawing/2014/main" id="{421D9B9B-0ADB-4A5C-AE9C-D9CB7B767D97}"/>
                </a:ext>
              </a:extLst>
            </p:cNvPr>
            <p:cNvSpPr/>
            <p:nvPr/>
          </p:nvSpPr>
          <p:spPr>
            <a:xfrm rot="2700000">
              <a:off x="1150500" y="1998776"/>
              <a:ext cx="493544" cy="493544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D462213-1FC7-4B75-95D4-E6F232B576CF}"/>
                </a:ext>
              </a:extLst>
            </p:cNvPr>
            <p:cNvSpPr txBox="1"/>
            <p:nvPr/>
          </p:nvSpPr>
          <p:spPr>
            <a:xfrm>
              <a:off x="1207320" y="2076270"/>
              <a:ext cx="374060" cy="331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06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E66585B-B4D7-4C16-ADDD-12926B69B488}"/>
              </a:ext>
            </a:extLst>
          </p:cNvPr>
          <p:cNvGrpSpPr/>
          <p:nvPr/>
        </p:nvGrpSpPr>
        <p:grpSpPr>
          <a:xfrm>
            <a:off x="7339546" y="5156921"/>
            <a:ext cx="4022798" cy="897285"/>
            <a:chOff x="990650" y="3939934"/>
            <a:chExt cx="2880320" cy="89728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129B67B-0166-4E9D-827E-E4449DE2D8A5}"/>
                </a:ext>
              </a:extLst>
            </p:cNvPr>
            <p:cNvSpPr txBox="1"/>
            <p:nvPr/>
          </p:nvSpPr>
          <p:spPr>
            <a:xfrm>
              <a:off x="990650" y="3939934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6A267D0-CDA9-4F79-A007-0BEDA85C78FC}"/>
                </a:ext>
              </a:extLst>
            </p:cNvPr>
            <p:cNvSpPr txBox="1"/>
            <p:nvPr/>
          </p:nvSpPr>
          <p:spPr>
            <a:xfrm>
              <a:off x="990650" y="4190888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48">
            <a:extLst>
              <a:ext uri="{FF2B5EF4-FFF2-40B4-BE49-F238E27FC236}">
                <a16:creationId xmlns:a16="http://schemas.microsoft.com/office/drawing/2014/main" id="{758EB8CB-259B-4646-9897-F988CACCCC3E}"/>
              </a:ext>
            </a:extLst>
          </p:cNvPr>
          <p:cNvGrpSpPr/>
          <p:nvPr/>
        </p:nvGrpSpPr>
        <p:grpSpPr>
          <a:xfrm>
            <a:off x="928622" y="1771678"/>
            <a:ext cx="6783726" cy="2544271"/>
            <a:chOff x="985265" y="1828321"/>
            <a:chExt cx="6783726" cy="2544271"/>
          </a:xfrm>
        </p:grpSpPr>
        <p:sp>
          <p:nvSpPr>
            <p:cNvPr id="4" name="자유형: 도형 46">
              <a:extLst>
                <a:ext uri="{FF2B5EF4-FFF2-40B4-BE49-F238E27FC236}">
                  <a16:creationId xmlns:a16="http://schemas.microsoft.com/office/drawing/2014/main" id="{B0C84BB1-FA0B-40E7-BE39-8A3592C533BE}"/>
                </a:ext>
              </a:extLst>
            </p:cNvPr>
            <p:cNvSpPr/>
            <p:nvPr/>
          </p:nvSpPr>
          <p:spPr>
            <a:xfrm rot="16200000">
              <a:off x="4816991" y="532321"/>
              <a:ext cx="1656000" cy="4248000"/>
            </a:xfrm>
            <a:custGeom>
              <a:avLst/>
              <a:gdLst>
                <a:gd name="connsiteX0" fmla="*/ 1656000 w 1656000"/>
                <a:gd name="connsiteY0" fmla="*/ 0 h 4248000"/>
                <a:gd name="connsiteX1" fmla="*/ 1656000 w 1656000"/>
                <a:gd name="connsiteY1" fmla="*/ 828000 h 4248000"/>
                <a:gd name="connsiteX2" fmla="*/ 1656000 w 1656000"/>
                <a:gd name="connsiteY2" fmla="*/ 4248000 h 4248000"/>
                <a:gd name="connsiteX3" fmla="*/ 828000 w 1656000"/>
                <a:gd name="connsiteY3" fmla="*/ 4248000 h 4248000"/>
                <a:gd name="connsiteX4" fmla="*/ 828000 w 1656000"/>
                <a:gd name="connsiteY4" fmla="*/ 828000 h 4248000"/>
                <a:gd name="connsiteX5" fmla="*/ 0 w 1656000"/>
                <a:gd name="connsiteY5" fmla="*/ 828000 h 4248000"/>
                <a:gd name="connsiteX6" fmla="*/ 0 w 1656000"/>
                <a:gd name="connsiteY6" fmla="*/ 0 h 4248000"/>
                <a:gd name="connsiteX7" fmla="*/ 828000 w 1656000"/>
                <a:gd name="connsiteY7" fmla="*/ 0 h 42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56000" h="4248000">
                  <a:moveTo>
                    <a:pt x="1656000" y="0"/>
                  </a:moveTo>
                  <a:lnTo>
                    <a:pt x="1656000" y="828000"/>
                  </a:lnTo>
                  <a:lnTo>
                    <a:pt x="1656000" y="4248000"/>
                  </a:lnTo>
                  <a:lnTo>
                    <a:pt x="828000" y="4248000"/>
                  </a:lnTo>
                  <a:lnTo>
                    <a:pt x="828000" y="828000"/>
                  </a:lnTo>
                  <a:lnTo>
                    <a:pt x="0" y="828000"/>
                  </a:lnTo>
                  <a:lnTo>
                    <a:pt x="0" y="0"/>
                  </a:lnTo>
                  <a:lnTo>
                    <a:pt x="82800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자유형: 도형 47">
              <a:extLst>
                <a:ext uri="{FF2B5EF4-FFF2-40B4-BE49-F238E27FC236}">
                  <a16:creationId xmlns:a16="http://schemas.microsoft.com/office/drawing/2014/main" id="{45D56D8C-5143-4C44-A254-131874B8A8E1}"/>
                </a:ext>
              </a:extLst>
            </p:cNvPr>
            <p:cNvSpPr/>
            <p:nvPr/>
          </p:nvSpPr>
          <p:spPr>
            <a:xfrm>
              <a:off x="985265" y="2716592"/>
              <a:ext cx="4248000" cy="1656000"/>
            </a:xfrm>
            <a:custGeom>
              <a:avLst/>
              <a:gdLst>
                <a:gd name="connsiteX0" fmla="*/ 3420000 w 4248000"/>
                <a:gd name="connsiteY0" fmla="*/ 0 h 1656000"/>
                <a:gd name="connsiteX1" fmla="*/ 4248000 w 4248000"/>
                <a:gd name="connsiteY1" fmla="*/ 0 h 1656000"/>
                <a:gd name="connsiteX2" fmla="*/ 4248000 w 4248000"/>
                <a:gd name="connsiteY2" fmla="*/ 828000 h 1656000"/>
                <a:gd name="connsiteX3" fmla="*/ 4248000 w 4248000"/>
                <a:gd name="connsiteY3" fmla="*/ 1656000 h 1656000"/>
                <a:gd name="connsiteX4" fmla="*/ 3420000 w 4248000"/>
                <a:gd name="connsiteY4" fmla="*/ 1656000 h 1656000"/>
                <a:gd name="connsiteX5" fmla="*/ 0 w 4248000"/>
                <a:gd name="connsiteY5" fmla="*/ 1656000 h 1656000"/>
                <a:gd name="connsiteX6" fmla="*/ 0 w 4248000"/>
                <a:gd name="connsiteY6" fmla="*/ 828000 h 1656000"/>
                <a:gd name="connsiteX7" fmla="*/ 3420000 w 4248000"/>
                <a:gd name="connsiteY7" fmla="*/ 828000 h 16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48000" h="1656000">
                  <a:moveTo>
                    <a:pt x="3420000" y="0"/>
                  </a:moveTo>
                  <a:lnTo>
                    <a:pt x="4248000" y="0"/>
                  </a:lnTo>
                  <a:lnTo>
                    <a:pt x="4248000" y="828000"/>
                  </a:lnTo>
                  <a:lnTo>
                    <a:pt x="4248000" y="1656000"/>
                  </a:lnTo>
                  <a:lnTo>
                    <a:pt x="3420000" y="1656000"/>
                  </a:lnTo>
                  <a:lnTo>
                    <a:pt x="0" y="1656000"/>
                  </a:lnTo>
                  <a:lnTo>
                    <a:pt x="0" y="828000"/>
                  </a:lnTo>
                  <a:lnTo>
                    <a:pt x="3420000" y="82800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그룹 49">
            <a:extLst>
              <a:ext uri="{FF2B5EF4-FFF2-40B4-BE49-F238E27FC236}">
                <a16:creationId xmlns:a16="http://schemas.microsoft.com/office/drawing/2014/main" id="{57BD675B-55FE-43F6-8AC6-072F9AEE280B}"/>
              </a:ext>
            </a:extLst>
          </p:cNvPr>
          <p:cNvGrpSpPr/>
          <p:nvPr/>
        </p:nvGrpSpPr>
        <p:grpSpPr>
          <a:xfrm>
            <a:off x="2704212" y="2658083"/>
            <a:ext cx="6783726" cy="2544271"/>
            <a:chOff x="985265" y="1828321"/>
            <a:chExt cx="6783726" cy="2544271"/>
          </a:xfrm>
        </p:grpSpPr>
        <p:sp>
          <p:nvSpPr>
            <p:cNvPr id="7" name="자유형: 도형 50">
              <a:extLst>
                <a:ext uri="{FF2B5EF4-FFF2-40B4-BE49-F238E27FC236}">
                  <a16:creationId xmlns:a16="http://schemas.microsoft.com/office/drawing/2014/main" id="{0305A348-B7D6-4978-B91D-D76414D688E1}"/>
                </a:ext>
              </a:extLst>
            </p:cNvPr>
            <p:cNvSpPr/>
            <p:nvPr/>
          </p:nvSpPr>
          <p:spPr>
            <a:xfrm rot="16200000">
              <a:off x="4816991" y="532321"/>
              <a:ext cx="1656000" cy="4248000"/>
            </a:xfrm>
            <a:custGeom>
              <a:avLst/>
              <a:gdLst>
                <a:gd name="connsiteX0" fmla="*/ 1656000 w 1656000"/>
                <a:gd name="connsiteY0" fmla="*/ 0 h 4248000"/>
                <a:gd name="connsiteX1" fmla="*/ 1656000 w 1656000"/>
                <a:gd name="connsiteY1" fmla="*/ 828000 h 4248000"/>
                <a:gd name="connsiteX2" fmla="*/ 1656000 w 1656000"/>
                <a:gd name="connsiteY2" fmla="*/ 4248000 h 4248000"/>
                <a:gd name="connsiteX3" fmla="*/ 828000 w 1656000"/>
                <a:gd name="connsiteY3" fmla="*/ 4248000 h 4248000"/>
                <a:gd name="connsiteX4" fmla="*/ 828000 w 1656000"/>
                <a:gd name="connsiteY4" fmla="*/ 828000 h 4248000"/>
                <a:gd name="connsiteX5" fmla="*/ 0 w 1656000"/>
                <a:gd name="connsiteY5" fmla="*/ 828000 h 4248000"/>
                <a:gd name="connsiteX6" fmla="*/ 0 w 1656000"/>
                <a:gd name="connsiteY6" fmla="*/ 0 h 4248000"/>
                <a:gd name="connsiteX7" fmla="*/ 828000 w 1656000"/>
                <a:gd name="connsiteY7" fmla="*/ 0 h 42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56000" h="4248000">
                  <a:moveTo>
                    <a:pt x="1656000" y="0"/>
                  </a:moveTo>
                  <a:lnTo>
                    <a:pt x="1656000" y="828000"/>
                  </a:lnTo>
                  <a:lnTo>
                    <a:pt x="1656000" y="4248000"/>
                  </a:lnTo>
                  <a:lnTo>
                    <a:pt x="828000" y="4248000"/>
                  </a:lnTo>
                  <a:lnTo>
                    <a:pt x="828000" y="828000"/>
                  </a:lnTo>
                  <a:lnTo>
                    <a:pt x="0" y="828000"/>
                  </a:lnTo>
                  <a:lnTo>
                    <a:pt x="0" y="0"/>
                  </a:lnTo>
                  <a:lnTo>
                    <a:pt x="82800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자유형: 도형 51">
              <a:extLst>
                <a:ext uri="{FF2B5EF4-FFF2-40B4-BE49-F238E27FC236}">
                  <a16:creationId xmlns:a16="http://schemas.microsoft.com/office/drawing/2014/main" id="{DB135EFB-D0FB-4184-B326-C9DC767CB8FC}"/>
                </a:ext>
              </a:extLst>
            </p:cNvPr>
            <p:cNvSpPr/>
            <p:nvPr/>
          </p:nvSpPr>
          <p:spPr>
            <a:xfrm>
              <a:off x="985265" y="2716592"/>
              <a:ext cx="4248000" cy="1656000"/>
            </a:xfrm>
            <a:custGeom>
              <a:avLst/>
              <a:gdLst>
                <a:gd name="connsiteX0" fmla="*/ 3420000 w 4248000"/>
                <a:gd name="connsiteY0" fmla="*/ 0 h 1656000"/>
                <a:gd name="connsiteX1" fmla="*/ 4248000 w 4248000"/>
                <a:gd name="connsiteY1" fmla="*/ 0 h 1656000"/>
                <a:gd name="connsiteX2" fmla="*/ 4248000 w 4248000"/>
                <a:gd name="connsiteY2" fmla="*/ 828000 h 1656000"/>
                <a:gd name="connsiteX3" fmla="*/ 4248000 w 4248000"/>
                <a:gd name="connsiteY3" fmla="*/ 1656000 h 1656000"/>
                <a:gd name="connsiteX4" fmla="*/ 3420000 w 4248000"/>
                <a:gd name="connsiteY4" fmla="*/ 1656000 h 1656000"/>
                <a:gd name="connsiteX5" fmla="*/ 0 w 4248000"/>
                <a:gd name="connsiteY5" fmla="*/ 1656000 h 1656000"/>
                <a:gd name="connsiteX6" fmla="*/ 0 w 4248000"/>
                <a:gd name="connsiteY6" fmla="*/ 828000 h 1656000"/>
                <a:gd name="connsiteX7" fmla="*/ 3420000 w 4248000"/>
                <a:gd name="connsiteY7" fmla="*/ 828000 h 16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48000" h="1656000">
                  <a:moveTo>
                    <a:pt x="3420000" y="0"/>
                  </a:moveTo>
                  <a:lnTo>
                    <a:pt x="4248000" y="0"/>
                  </a:lnTo>
                  <a:lnTo>
                    <a:pt x="4248000" y="828000"/>
                  </a:lnTo>
                  <a:lnTo>
                    <a:pt x="4248000" y="1656000"/>
                  </a:lnTo>
                  <a:lnTo>
                    <a:pt x="3420000" y="1656000"/>
                  </a:lnTo>
                  <a:lnTo>
                    <a:pt x="0" y="1656000"/>
                  </a:lnTo>
                  <a:lnTo>
                    <a:pt x="0" y="828000"/>
                  </a:lnTo>
                  <a:lnTo>
                    <a:pt x="3420000" y="82800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그룹 52">
            <a:extLst>
              <a:ext uri="{FF2B5EF4-FFF2-40B4-BE49-F238E27FC236}">
                <a16:creationId xmlns:a16="http://schemas.microsoft.com/office/drawing/2014/main" id="{2B93E23D-628B-46D5-BBFE-186A0785CBC9}"/>
              </a:ext>
            </a:extLst>
          </p:cNvPr>
          <p:cNvGrpSpPr/>
          <p:nvPr/>
        </p:nvGrpSpPr>
        <p:grpSpPr>
          <a:xfrm>
            <a:off x="4482338" y="3548168"/>
            <a:ext cx="6783726" cy="2544271"/>
            <a:chOff x="985265" y="1828321"/>
            <a:chExt cx="6783726" cy="2544271"/>
          </a:xfrm>
        </p:grpSpPr>
        <p:sp>
          <p:nvSpPr>
            <p:cNvPr id="10" name="자유형: 도형 53">
              <a:extLst>
                <a:ext uri="{FF2B5EF4-FFF2-40B4-BE49-F238E27FC236}">
                  <a16:creationId xmlns:a16="http://schemas.microsoft.com/office/drawing/2014/main" id="{CCF5C3AF-F538-49D0-A703-BCF4C3810E89}"/>
                </a:ext>
              </a:extLst>
            </p:cNvPr>
            <p:cNvSpPr/>
            <p:nvPr/>
          </p:nvSpPr>
          <p:spPr>
            <a:xfrm rot="16200000">
              <a:off x="4816991" y="532321"/>
              <a:ext cx="1656000" cy="4248000"/>
            </a:xfrm>
            <a:custGeom>
              <a:avLst/>
              <a:gdLst>
                <a:gd name="connsiteX0" fmla="*/ 1656000 w 1656000"/>
                <a:gd name="connsiteY0" fmla="*/ 0 h 4248000"/>
                <a:gd name="connsiteX1" fmla="*/ 1656000 w 1656000"/>
                <a:gd name="connsiteY1" fmla="*/ 828000 h 4248000"/>
                <a:gd name="connsiteX2" fmla="*/ 1656000 w 1656000"/>
                <a:gd name="connsiteY2" fmla="*/ 4248000 h 4248000"/>
                <a:gd name="connsiteX3" fmla="*/ 828000 w 1656000"/>
                <a:gd name="connsiteY3" fmla="*/ 4248000 h 4248000"/>
                <a:gd name="connsiteX4" fmla="*/ 828000 w 1656000"/>
                <a:gd name="connsiteY4" fmla="*/ 828000 h 4248000"/>
                <a:gd name="connsiteX5" fmla="*/ 0 w 1656000"/>
                <a:gd name="connsiteY5" fmla="*/ 828000 h 4248000"/>
                <a:gd name="connsiteX6" fmla="*/ 0 w 1656000"/>
                <a:gd name="connsiteY6" fmla="*/ 0 h 4248000"/>
                <a:gd name="connsiteX7" fmla="*/ 828000 w 1656000"/>
                <a:gd name="connsiteY7" fmla="*/ 0 h 42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56000" h="4248000">
                  <a:moveTo>
                    <a:pt x="1656000" y="0"/>
                  </a:moveTo>
                  <a:lnTo>
                    <a:pt x="1656000" y="828000"/>
                  </a:lnTo>
                  <a:lnTo>
                    <a:pt x="1656000" y="4248000"/>
                  </a:lnTo>
                  <a:lnTo>
                    <a:pt x="828000" y="4248000"/>
                  </a:lnTo>
                  <a:lnTo>
                    <a:pt x="828000" y="828000"/>
                  </a:lnTo>
                  <a:lnTo>
                    <a:pt x="0" y="828000"/>
                  </a:lnTo>
                  <a:lnTo>
                    <a:pt x="0" y="0"/>
                  </a:lnTo>
                  <a:lnTo>
                    <a:pt x="82800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자유형: 도형 54">
              <a:extLst>
                <a:ext uri="{FF2B5EF4-FFF2-40B4-BE49-F238E27FC236}">
                  <a16:creationId xmlns:a16="http://schemas.microsoft.com/office/drawing/2014/main" id="{162FEFD8-E5BF-4028-B09D-A1FA35D57AE3}"/>
                </a:ext>
              </a:extLst>
            </p:cNvPr>
            <p:cNvSpPr/>
            <p:nvPr/>
          </p:nvSpPr>
          <p:spPr>
            <a:xfrm>
              <a:off x="985265" y="2716592"/>
              <a:ext cx="4248000" cy="1656000"/>
            </a:xfrm>
            <a:custGeom>
              <a:avLst/>
              <a:gdLst>
                <a:gd name="connsiteX0" fmla="*/ 3420000 w 4248000"/>
                <a:gd name="connsiteY0" fmla="*/ 0 h 1656000"/>
                <a:gd name="connsiteX1" fmla="*/ 4248000 w 4248000"/>
                <a:gd name="connsiteY1" fmla="*/ 0 h 1656000"/>
                <a:gd name="connsiteX2" fmla="*/ 4248000 w 4248000"/>
                <a:gd name="connsiteY2" fmla="*/ 828000 h 1656000"/>
                <a:gd name="connsiteX3" fmla="*/ 4248000 w 4248000"/>
                <a:gd name="connsiteY3" fmla="*/ 1656000 h 1656000"/>
                <a:gd name="connsiteX4" fmla="*/ 3420000 w 4248000"/>
                <a:gd name="connsiteY4" fmla="*/ 1656000 h 1656000"/>
                <a:gd name="connsiteX5" fmla="*/ 0 w 4248000"/>
                <a:gd name="connsiteY5" fmla="*/ 1656000 h 1656000"/>
                <a:gd name="connsiteX6" fmla="*/ 0 w 4248000"/>
                <a:gd name="connsiteY6" fmla="*/ 828000 h 1656000"/>
                <a:gd name="connsiteX7" fmla="*/ 3420000 w 4248000"/>
                <a:gd name="connsiteY7" fmla="*/ 828000 h 16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48000" h="1656000">
                  <a:moveTo>
                    <a:pt x="3420000" y="0"/>
                  </a:moveTo>
                  <a:lnTo>
                    <a:pt x="4248000" y="0"/>
                  </a:lnTo>
                  <a:lnTo>
                    <a:pt x="4248000" y="828000"/>
                  </a:lnTo>
                  <a:lnTo>
                    <a:pt x="4248000" y="1656000"/>
                  </a:lnTo>
                  <a:lnTo>
                    <a:pt x="3420000" y="1656000"/>
                  </a:lnTo>
                  <a:lnTo>
                    <a:pt x="0" y="1656000"/>
                  </a:lnTo>
                  <a:lnTo>
                    <a:pt x="0" y="828000"/>
                  </a:lnTo>
                  <a:lnTo>
                    <a:pt x="3420000" y="82800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5DB4B3-20F8-4C36-97C7-5B740C3B9295}"/>
              </a:ext>
            </a:extLst>
          </p:cNvPr>
          <p:cNvGrpSpPr/>
          <p:nvPr/>
        </p:nvGrpSpPr>
        <p:grpSpPr>
          <a:xfrm>
            <a:off x="3599534" y="1810097"/>
            <a:ext cx="3265943" cy="746618"/>
            <a:chOff x="634921" y="1725549"/>
            <a:chExt cx="2352903" cy="70447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87B5BE-48A9-4E1F-A8D0-707C02D0E9B7}"/>
                </a:ext>
              </a:extLst>
            </p:cNvPr>
            <p:cNvSpPr txBox="1"/>
            <p:nvPr/>
          </p:nvSpPr>
          <p:spPr>
            <a:xfrm>
              <a:off x="634921" y="1994417"/>
              <a:ext cx="2352903" cy="435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5FF21C-6160-4875-9A91-5394E1F3F9EF}"/>
                </a:ext>
              </a:extLst>
            </p:cNvPr>
            <p:cNvSpPr txBox="1"/>
            <p:nvPr/>
          </p:nvSpPr>
          <p:spPr>
            <a:xfrm>
              <a:off x="634921" y="1725549"/>
              <a:ext cx="2352903" cy="261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6E3EC9-9F58-47BE-8E89-C1188BF94B4B}"/>
              </a:ext>
            </a:extLst>
          </p:cNvPr>
          <p:cNvGrpSpPr/>
          <p:nvPr/>
        </p:nvGrpSpPr>
        <p:grpSpPr>
          <a:xfrm>
            <a:off x="1069153" y="3565810"/>
            <a:ext cx="3265943" cy="746618"/>
            <a:chOff x="634921" y="1725549"/>
            <a:chExt cx="2352903" cy="70447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BFE709-0F3C-4AF4-A2C0-56E8EF60AEF4}"/>
                </a:ext>
              </a:extLst>
            </p:cNvPr>
            <p:cNvSpPr txBox="1"/>
            <p:nvPr/>
          </p:nvSpPr>
          <p:spPr>
            <a:xfrm>
              <a:off x="634921" y="1994417"/>
              <a:ext cx="2352903" cy="435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39CE61-BE38-4A1D-A8B4-7EFA549C1820}"/>
                </a:ext>
              </a:extLst>
            </p:cNvPr>
            <p:cNvSpPr txBox="1"/>
            <p:nvPr/>
          </p:nvSpPr>
          <p:spPr>
            <a:xfrm>
              <a:off x="634921" y="1725549"/>
              <a:ext cx="2352903" cy="261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B8F5E-5B4E-47D1-A0E3-549BF98A7592}"/>
              </a:ext>
            </a:extLst>
          </p:cNvPr>
          <p:cNvGrpSpPr/>
          <p:nvPr/>
        </p:nvGrpSpPr>
        <p:grpSpPr>
          <a:xfrm>
            <a:off x="5374738" y="2687954"/>
            <a:ext cx="3265943" cy="746620"/>
            <a:chOff x="634921" y="1725549"/>
            <a:chExt cx="2352903" cy="7044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F91C65-D79E-48D2-A77F-3186443A35ED}"/>
                </a:ext>
              </a:extLst>
            </p:cNvPr>
            <p:cNvSpPr txBox="1"/>
            <p:nvPr/>
          </p:nvSpPr>
          <p:spPr>
            <a:xfrm>
              <a:off x="634921" y="1994418"/>
              <a:ext cx="2352903" cy="435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6CE3B70-38F2-4DC8-A22C-C5F0BD8B4827}"/>
                </a:ext>
              </a:extLst>
            </p:cNvPr>
            <p:cNvSpPr txBox="1"/>
            <p:nvPr/>
          </p:nvSpPr>
          <p:spPr>
            <a:xfrm>
              <a:off x="634921" y="1725549"/>
              <a:ext cx="2352903" cy="261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BD21617-24AE-45DF-B562-A0BE61DC81E7}"/>
              </a:ext>
            </a:extLst>
          </p:cNvPr>
          <p:cNvGrpSpPr/>
          <p:nvPr/>
        </p:nvGrpSpPr>
        <p:grpSpPr>
          <a:xfrm>
            <a:off x="2845084" y="4443666"/>
            <a:ext cx="3265943" cy="746618"/>
            <a:chOff x="634921" y="1725549"/>
            <a:chExt cx="2352903" cy="70447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D80537E-CC69-4608-80D7-B09ECAED56EA}"/>
                </a:ext>
              </a:extLst>
            </p:cNvPr>
            <p:cNvSpPr txBox="1"/>
            <p:nvPr/>
          </p:nvSpPr>
          <p:spPr>
            <a:xfrm>
              <a:off x="634921" y="1994417"/>
              <a:ext cx="2352903" cy="435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8C7DC8-FED5-4D29-B797-1524D7C6A6C2}"/>
                </a:ext>
              </a:extLst>
            </p:cNvPr>
            <p:cNvSpPr txBox="1"/>
            <p:nvPr/>
          </p:nvSpPr>
          <p:spPr>
            <a:xfrm>
              <a:off x="634921" y="1725549"/>
              <a:ext cx="2352903" cy="261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DE89409-E030-49A8-AA17-3EEB79014E35}"/>
              </a:ext>
            </a:extLst>
          </p:cNvPr>
          <p:cNvGrpSpPr/>
          <p:nvPr/>
        </p:nvGrpSpPr>
        <p:grpSpPr>
          <a:xfrm>
            <a:off x="4621015" y="5321522"/>
            <a:ext cx="3265943" cy="746618"/>
            <a:chOff x="634921" y="1725549"/>
            <a:chExt cx="2352903" cy="70447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C14FAC-A62E-43AB-AD4C-8BE474A587B4}"/>
                </a:ext>
              </a:extLst>
            </p:cNvPr>
            <p:cNvSpPr txBox="1"/>
            <p:nvPr/>
          </p:nvSpPr>
          <p:spPr>
            <a:xfrm>
              <a:off x="634921" y="1994417"/>
              <a:ext cx="2352903" cy="435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94B38F-D9F3-448C-8771-8343E520C868}"/>
                </a:ext>
              </a:extLst>
            </p:cNvPr>
            <p:cNvSpPr txBox="1"/>
            <p:nvPr/>
          </p:nvSpPr>
          <p:spPr>
            <a:xfrm>
              <a:off x="634921" y="1725549"/>
              <a:ext cx="2352903" cy="261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B9759F9-148D-4BE6-88F8-D4B0BBE1796C}"/>
              </a:ext>
            </a:extLst>
          </p:cNvPr>
          <p:cNvGrpSpPr/>
          <p:nvPr/>
        </p:nvGrpSpPr>
        <p:grpSpPr>
          <a:xfrm>
            <a:off x="7149941" y="3565810"/>
            <a:ext cx="3265943" cy="746618"/>
            <a:chOff x="634921" y="1725549"/>
            <a:chExt cx="2352903" cy="70447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5465429-78A6-49AE-855C-F8026EDC056B}"/>
                </a:ext>
              </a:extLst>
            </p:cNvPr>
            <p:cNvSpPr txBox="1"/>
            <p:nvPr/>
          </p:nvSpPr>
          <p:spPr>
            <a:xfrm>
              <a:off x="634921" y="1994417"/>
              <a:ext cx="2352903" cy="435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0AB6C01-C398-4883-97E6-D0B00A019532}"/>
                </a:ext>
              </a:extLst>
            </p:cNvPr>
            <p:cNvSpPr txBox="1"/>
            <p:nvPr/>
          </p:nvSpPr>
          <p:spPr>
            <a:xfrm>
              <a:off x="634921" y="1725549"/>
              <a:ext cx="2352903" cy="261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4D5B87A-CFB6-472A-94F3-0A3EA51D4635}"/>
              </a:ext>
            </a:extLst>
          </p:cNvPr>
          <p:cNvGrpSpPr/>
          <p:nvPr/>
        </p:nvGrpSpPr>
        <p:grpSpPr>
          <a:xfrm>
            <a:off x="813436" y="1776033"/>
            <a:ext cx="2513406" cy="1614369"/>
            <a:chOff x="3017861" y="4330939"/>
            <a:chExt cx="1029856" cy="161436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C3CA37F-AFF7-43A0-97CC-8445AA929750}"/>
                </a:ext>
              </a:extLst>
            </p:cNvPr>
            <p:cNvSpPr txBox="1"/>
            <p:nvPr/>
          </p:nvSpPr>
          <p:spPr>
            <a:xfrm>
              <a:off x="3021856" y="4560313"/>
              <a:ext cx="102586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EB823B-F040-4B93-B365-66D36B0054D0}"/>
                </a:ext>
              </a:extLst>
            </p:cNvPr>
            <p:cNvSpPr txBox="1"/>
            <p:nvPr/>
          </p:nvSpPr>
          <p:spPr>
            <a:xfrm>
              <a:off x="3017861" y="4330939"/>
              <a:ext cx="1017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E0276F6-1ADA-464F-B61E-47465216957E}"/>
              </a:ext>
            </a:extLst>
          </p:cNvPr>
          <p:cNvGrpSpPr/>
          <p:nvPr/>
        </p:nvGrpSpPr>
        <p:grpSpPr>
          <a:xfrm>
            <a:off x="8877194" y="4510257"/>
            <a:ext cx="2454720" cy="1614369"/>
            <a:chOff x="3017861" y="4330939"/>
            <a:chExt cx="1026617" cy="161436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D83F498-5E10-4209-BC70-2A6DDE261FBE}"/>
                </a:ext>
              </a:extLst>
            </p:cNvPr>
            <p:cNvSpPr txBox="1"/>
            <p:nvPr/>
          </p:nvSpPr>
          <p:spPr>
            <a:xfrm>
              <a:off x="3017861" y="4560313"/>
              <a:ext cx="102586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5FE91BE-07D0-45B5-A0C6-B0342E732132}"/>
                </a:ext>
              </a:extLst>
            </p:cNvPr>
            <p:cNvSpPr txBox="1"/>
            <p:nvPr/>
          </p:nvSpPr>
          <p:spPr>
            <a:xfrm>
              <a:off x="3017861" y="4330939"/>
              <a:ext cx="10266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Isosceles Triangle 51">
            <a:extLst>
              <a:ext uri="{FF2B5EF4-FFF2-40B4-BE49-F238E27FC236}">
                <a16:creationId xmlns:a16="http://schemas.microsoft.com/office/drawing/2014/main" id="{5D982C88-0EA9-4A6F-B175-F6DF76FA4ADF}"/>
              </a:ext>
            </a:extLst>
          </p:cNvPr>
          <p:cNvSpPr/>
          <p:nvPr/>
        </p:nvSpPr>
        <p:spPr>
          <a:xfrm>
            <a:off x="6356628" y="3815921"/>
            <a:ext cx="400357" cy="293583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041C4148-B102-4B61-A9A5-A13F98CBA549}"/>
              </a:ext>
            </a:extLst>
          </p:cNvPr>
          <p:cNvSpPr/>
          <p:nvPr/>
        </p:nvSpPr>
        <p:spPr>
          <a:xfrm rot="2700000">
            <a:off x="7280183" y="4571090"/>
            <a:ext cx="290549" cy="52090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F01899A3-1887-47DB-9B57-CECBEC2AB665}"/>
              </a:ext>
            </a:extLst>
          </p:cNvPr>
          <p:cNvSpPr/>
          <p:nvPr/>
        </p:nvSpPr>
        <p:spPr>
          <a:xfrm>
            <a:off x="8147258" y="4668918"/>
            <a:ext cx="396054" cy="3707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Oval 7">
            <a:extLst>
              <a:ext uri="{FF2B5EF4-FFF2-40B4-BE49-F238E27FC236}">
                <a16:creationId xmlns:a16="http://schemas.microsoft.com/office/drawing/2014/main" id="{53C20E86-EBD8-434B-B7E9-08C487D65DA4}"/>
              </a:ext>
            </a:extLst>
          </p:cNvPr>
          <p:cNvSpPr/>
          <p:nvPr/>
        </p:nvSpPr>
        <p:spPr>
          <a:xfrm>
            <a:off x="4549460" y="2841668"/>
            <a:ext cx="434298" cy="43429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27">
            <a:extLst>
              <a:ext uri="{FF2B5EF4-FFF2-40B4-BE49-F238E27FC236}">
                <a16:creationId xmlns:a16="http://schemas.microsoft.com/office/drawing/2014/main" id="{C6E8E2CB-32E1-4D35-B6CB-EAB3E36CD3D8}"/>
              </a:ext>
            </a:extLst>
          </p:cNvPr>
          <p:cNvSpPr/>
          <p:nvPr/>
        </p:nvSpPr>
        <p:spPr>
          <a:xfrm>
            <a:off x="3679552" y="2883879"/>
            <a:ext cx="416411" cy="31986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Block Arc 10">
            <a:extLst>
              <a:ext uri="{FF2B5EF4-FFF2-40B4-BE49-F238E27FC236}">
                <a16:creationId xmlns:a16="http://schemas.microsoft.com/office/drawing/2014/main" id="{2692A492-F3D9-4AA2-A503-958487CBCA05}"/>
              </a:ext>
            </a:extLst>
          </p:cNvPr>
          <p:cNvSpPr/>
          <p:nvPr/>
        </p:nvSpPr>
        <p:spPr>
          <a:xfrm>
            <a:off x="5386308" y="3758147"/>
            <a:ext cx="518726" cy="351357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B15228-202B-4CF3-821F-EBDF108698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Oval 10">
            <a:extLst>
              <a:ext uri="{FF2B5EF4-FFF2-40B4-BE49-F238E27FC236}">
                <a16:creationId xmlns:a16="http://schemas.microsoft.com/office/drawing/2014/main" id="{DA635925-B7D1-4219-9E62-EB8786BCB831}"/>
              </a:ext>
            </a:extLst>
          </p:cNvPr>
          <p:cNvSpPr/>
          <p:nvPr/>
        </p:nvSpPr>
        <p:spPr>
          <a:xfrm>
            <a:off x="663147" y="2574928"/>
            <a:ext cx="834484" cy="834484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5" name="Oval 12">
            <a:extLst>
              <a:ext uri="{FF2B5EF4-FFF2-40B4-BE49-F238E27FC236}">
                <a16:creationId xmlns:a16="http://schemas.microsoft.com/office/drawing/2014/main" id="{5796603B-F390-44BE-AE0B-0D265B32870B}"/>
              </a:ext>
            </a:extLst>
          </p:cNvPr>
          <p:cNvSpPr/>
          <p:nvPr/>
        </p:nvSpPr>
        <p:spPr>
          <a:xfrm>
            <a:off x="663147" y="3870328"/>
            <a:ext cx="834484" cy="834484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6" name="Oval 13">
            <a:extLst>
              <a:ext uri="{FF2B5EF4-FFF2-40B4-BE49-F238E27FC236}">
                <a16:creationId xmlns:a16="http://schemas.microsoft.com/office/drawing/2014/main" id="{671500EB-013B-43B0-B4D1-14319A8AE0F4}"/>
              </a:ext>
            </a:extLst>
          </p:cNvPr>
          <p:cNvSpPr/>
          <p:nvPr/>
        </p:nvSpPr>
        <p:spPr>
          <a:xfrm>
            <a:off x="663147" y="5191128"/>
            <a:ext cx="834484" cy="834484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grpSp>
        <p:nvGrpSpPr>
          <p:cNvPr id="7" name="Group 110">
            <a:extLst>
              <a:ext uri="{FF2B5EF4-FFF2-40B4-BE49-F238E27FC236}">
                <a16:creationId xmlns:a16="http://schemas.microsoft.com/office/drawing/2014/main" id="{69B5E87B-C801-4654-8D6C-604A72560B00}"/>
              </a:ext>
            </a:extLst>
          </p:cNvPr>
          <p:cNvGrpSpPr/>
          <p:nvPr/>
        </p:nvGrpSpPr>
        <p:grpSpPr>
          <a:xfrm>
            <a:off x="1497633" y="2433600"/>
            <a:ext cx="5112000" cy="1107996"/>
            <a:chOff x="3017859" y="4283314"/>
            <a:chExt cx="1752997" cy="110799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E733B9-F78D-42D3-8BD3-59AE7FF20B5B}"/>
                </a:ext>
              </a:extLst>
            </p:cNvPr>
            <p:cNvSpPr txBox="1"/>
            <p:nvPr/>
          </p:nvSpPr>
          <p:spPr>
            <a:xfrm>
              <a:off x="3017859" y="4560313"/>
              <a:ext cx="175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 Get a modern PowerPoint  Presentation that is beautifully designed.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9F2A95-A372-4CA4-B0D4-2B9EF6CE4224}"/>
                </a:ext>
              </a:extLst>
            </p:cNvPr>
            <p:cNvSpPr txBox="1"/>
            <p:nvPr/>
          </p:nvSpPr>
          <p:spPr>
            <a:xfrm>
              <a:off x="3017859" y="4283314"/>
              <a:ext cx="1752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" name="Group 110">
            <a:extLst>
              <a:ext uri="{FF2B5EF4-FFF2-40B4-BE49-F238E27FC236}">
                <a16:creationId xmlns:a16="http://schemas.microsoft.com/office/drawing/2014/main" id="{96595C5D-8D30-45EA-894D-168AB8D3E968}"/>
              </a:ext>
            </a:extLst>
          </p:cNvPr>
          <p:cNvGrpSpPr/>
          <p:nvPr/>
        </p:nvGrpSpPr>
        <p:grpSpPr>
          <a:xfrm>
            <a:off x="1497631" y="3729967"/>
            <a:ext cx="5112000" cy="1107996"/>
            <a:chOff x="3017859" y="4283314"/>
            <a:chExt cx="1752998" cy="11079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DA2719-1E3F-45A2-AF6B-D7689C8DD15B}"/>
                </a:ext>
              </a:extLst>
            </p:cNvPr>
            <p:cNvSpPr txBox="1"/>
            <p:nvPr/>
          </p:nvSpPr>
          <p:spPr>
            <a:xfrm>
              <a:off x="3017859" y="4560313"/>
              <a:ext cx="17529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 Get a modern PowerPoint  Presentation that is beautifully designed.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C34D1F-6644-4607-A93E-D598E4CDD18A}"/>
                </a:ext>
              </a:extLst>
            </p:cNvPr>
            <p:cNvSpPr txBox="1"/>
            <p:nvPr/>
          </p:nvSpPr>
          <p:spPr>
            <a:xfrm>
              <a:off x="3017859" y="4283314"/>
              <a:ext cx="1752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Group 110">
            <a:extLst>
              <a:ext uri="{FF2B5EF4-FFF2-40B4-BE49-F238E27FC236}">
                <a16:creationId xmlns:a16="http://schemas.microsoft.com/office/drawing/2014/main" id="{13B24021-D291-4AE0-8762-C67C01B112ED}"/>
              </a:ext>
            </a:extLst>
          </p:cNvPr>
          <p:cNvGrpSpPr/>
          <p:nvPr/>
        </p:nvGrpSpPr>
        <p:grpSpPr>
          <a:xfrm>
            <a:off x="1497631" y="5026334"/>
            <a:ext cx="5112000" cy="1107996"/>
            <a:chOff x="3017859" y="4283314"/>
            <a:chExt cx="1752998" cy="110799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D7680A-4B51-440D-AF0B-9E3DFEA876EE}"/>
                </a:ext>
              </a:extLst>
            </p:cNvPr>
            <p:cNvSpPr txBox="1"/>
            <p:nvPr/>
          </p:nvSpPr>
          <p:spPr>
            <a:xfrm>
              <a:off x="3017859" y="4560313"/>
              <a:ext cx="17529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 Get a modern PowerPoint  Presentation that is beautifully designed.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E763239-CFA1-4DDF-B8C7-1AA2B6856972}"/>
                </a:ext>
              </a:extLst>
            </p:cNvPr>
            <p:cNvSpPr txBox="1"/>
            <p:nvPr/>
          </p:nvSpPr>
          <p:spPr>
            <a:xfrm>
              <a:off x="3017859" y="4283314"/>
              <a:ext cx="1752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405C901A-B2CF-4B08-B042-707366407426}"/>
              </a:ext>
            </a:extLst>
          </p:cNvPr>
          <p:cNvSpPr txBox="1">
            <a:spLocks/>
          </p:cNvSpPr>
          <p:nvPr/>
        </p:nvSpPr>
        <p:spPr>
          <a:xfrm>
            <a:off x="1190893" y="1657178"/>
            <a:ext cx="9738780" cy="64784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Easy to change colors, photos and Text.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2B648BE3-A774-452C-AAF9-45669F7C5FCF}"/>
              </a:ext>
            </a:extLst>
          </p:cNvPr>
          <p:cNvSpPr>
            <a:spLocks/>
          </p:cNvSpPr>
          <p:nvPr/>
        </p:nvSpPr>
        <p:spPr>
          <a:xfrm>
            <a:off x="934439" y="2846220"/>
            <a:ext cx="291900" cy="291900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34">
            <a:extLst>
              <a:ext uri="{FF2B5EF4-FFF2-40B4-BE49-F238E27FC236}">
                <a16:creationId xmlns:a16="http://schemas.microsoft.com/office/drawing/2014/main" id="{EDF846BA-C274-405E-8BED-7FF642A38817}"/>
              </a:ext>
            </a:extLst>
          </p:cNvPr>
          <p:cNvSpPr>
            <a:spLocks noChangeAspect="1"/>
          </p:cNvSpPr>
          <p:nvPr/>
        </p:nvSpPr>
        <p:spPr>
          <a:xfrm rot="8580000">
            <a:off x="928405" y="4136751"/>
            <a:ext cx="335971" cy="335075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ounded Rectangle 24">
            <a:extLst>
              <a:ext uri="{FF2B5EF4-FFF2-40B4-BE49-F238E27FC236}">
                <a16:creationId xmlns:a16="http://schemas.microsoft.com/office/drawing/2014/main" id="{29526542-12F9-4BBB-9EC1-C596E969AFC3}"/>
              </a:ext>
            </a:extLst>
          </p:cNvPr>
          <p:cNvSpPr>
            <a:spLocks noChangeAspect="1"/>
          </p:cNvSpPr>
          <p:nvPr/>
        </p:nvSpPr>
        <p:spPr>
          <a:xfrm>
            <a:off x="926326" y="5478673"/>
            <a:ext cx="336130" cy="260078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D22FA20-8B6D-4E54-B644-5D65ADB757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9A3346-D047-4BCF-9108-12265FB0B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449917"/>
              </p:ext>
            </p:extLst>
          </p:nvPr>
        </p:nvGraphicFramePr>
        <p:xfrm>
          <a:off x="923110" y="1798943"/>
          <a:ext cx="48949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5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5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DCEE0B-71AA-449A-98AB-BF5FE5369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341247"/>
              </p:ext>
            </p:extLst>
          </p:nvPr>
        </p:nvGraphicFramePr>
        <p:xfrm>
          <a:off x="6373904" y="1807724"/>
          <a:ext cx="48949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5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5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768F8A-9E74-4046-B722-472996AE9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437899"/>
              </p:ext>
            </p:extLst>
          </p:nvPr>
        </p:nvGraphicFramePr>
        <p:xfrm>
          <a:off x="923110" y="3819247"/>
          <a:ext cx="1034578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C9B87FC-954F-4371-8212-C7E5CED62442}"/>
              </a:ext>
            </a:extLst>
          </p:cNvPr>
          <p:cNvGrpSpPr/>
          <p:nvPr/>
        </p:nvGrpSpPr>
        <p:grpSpPr>
          <a:xfrm>
            <a:off x="1428647" y="1689960"/>
            <a:ext cx="8729517" cy="4450555"/>
            <a:chOff x="1324139" y="1689960"/>
            <a:chExt cx="8729517" cy="445055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7623BD5E-6424-401D-B276-5B27CD423630}"/>
                </a:ext>
              </a:extLst>
            </p:cNvPr>
            <p:cNvCxnSpPr/>
            <p:nvPr/>
          </p:nvCxnSpPr>
          <p:spPr>
            <a:xfrm>
              <a:off x="5804573" y="3914204"/>
              <a:ext cx="897411" cy="2204084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7473A49-295D-4E04-9F62-026D940C37B7}"/>
                </a:ext>
              </a:extLst>
            </p:cNvPr>
            <p:cNvCxnSpPr/>
            <p:nvPr/>
          </p:nvCxnSpPr>
          <p:spPr>
            <a:xfrm>
              <a:off x="8654326" y="3924280"/>
              <a:ext cx="749879" cy="2204009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3B9490F-2684-41A2-A4D8-6B957F9D0718}"/>
                </a:ext>
              </a:extLst>
            </p:cNvPr>
            <p:cNvCxnSpPr/>
            <p:nvPr/>
          </p:nvCxnSpPr>
          <p:spPr>
            <a:xfrm>
              <a:off x="2992442" y="3936506"/>
              <a:ext cx="749879" cy="2204009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5283CF5-78BF-4428-A52C-737309BE6451}"/>
                </a:ext>
              </a:extLst>
            </p:cNvPr>
            <p:cNvCxnSpPr/>
            <p:nvPr/>
          </p:nvCxnSpPr>
          <p:spPr>
            <a:xfrm>
              <a:off x="6347662" y="1732422"/>
              <a:ext cx="897411" cy="2204084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D34729-4794-485C-802C-3D12088A1842}"/>
                </a:ext>
              </a:extLst>
            </p:cNvPr>
            <p:cNvCxnSpPr/>
            <p:nvPr/>
          </p:nvCxnSpPr>
          <p:spPr>
            <a:xfrm>
              <a:off x="9156245" y="1689960"/>
              <a:ext cx="897411" cy="2204084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C31A81FB-E67F-44E7-AE15-32CE3F78D3C7}"/>
                </a:ext>
              </a:extLst>
            </p:cNvPr>
            <p:cNvSpPr/>
            <p:nvPr/>
          </p:nvSpPr>
          <p:spPr>
            <a:xfrm rot="4185827">
              <a:off x="4676614" y="3275697"/>
              <a:ext cx="962103" cy="1285157"/>
            </a:xfrm>
            <a:prstGeom prst="parallelogram">
              <a:avLst>
                <a:gd name="adj" fmla="val 4834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E73019CB-CE7B-4A49-9F6A-F8DDE40D59E7}"/>
                </a:ext>
              </a:extLst>
            </p:cNvPr>
            <p:cNvSpPr/>
            <p:nvPr/>
          </p:nvSpPr>
          <p:spPr>
            <a:xfrm rot="4185827">
              <a:off x="6085329" y="3275698"/>
              <a:ext cx="962103" cy="1285157"/>
            </a:xfrm>
            <a:prstGeom prst="parallelogram">
              <a:avLst>
                <a:gd name="adj" fmla="val 4834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F337709B-7D4F-4CD3-A7C6-2AF4717D4ED5}"/>
                </a:ext>
              </a:extLst>
            </p:cNvPr>
            <p:cNvSpPr/>
            <p:nvPr/>
          </p:nvSpPr>
          <p:spPr>
            <a:xfrm rot="4185827">
              <a:off x="7497279" y="3275698"/>
              <a:ext cx="962103" cy="1285157"/>
            </a:xfrm>
            <a:prstGeom prst="parallelogram">
              <a:avLst>
                <a:gd name="adj" fmla="val 4834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4BCD4B9A-7595-456F-B438-8651662ACC0B}"/>
                </a:ext>
              </a:extLst>
            </p:cNvPr>
            <p:cNvSpPr/>
            <p:nvPr/>
          </p:nvSpPr>
          <p:spPr>
            <a:xfrm rot="4185827">
              <a:off x="8909228" y="3275698"/>
              <a:ext cx="962103" cy="1285157"/>
            </a:xfrm>
            <a:prstGeom prst="parallelogram">
              <a:avLst>
                <a:gd name="adj" fmla="val 4834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81892E21-DCC7-45AA-A363-0878B4522E6A}"/>
                </a:ext>
              </a:extLst>
            </p:cNvPr>
            <p:cNvSpPr/>
            <p:nvPr/>
          </p:nvSpPr>
          <p:spPr>
            <a:xfrm rot="4185827">
              <a:off x="1836420" y="3277849"/>
              <a:ext cx="962103" cy="1285157"/>
            </a:xfrm>
            <a:prstGeom prst="parallelogram">
              <a:avLst>
                <a:gd name="adj" fmla="val 48341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" name="직사각형 113">
              <a:extLst>
                <a:ext uri="{FF2B5EF4-FFF2-40B4-BE49-F238E27FC236}">
                  <a16:creationId xmlns:a16="http://schemas.microsoft.com/office/drawing/2014/main" id="{2B24E2BD-3F7A-49FC-B63B-A95B86D7A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0526" y="3729729"/>
              <a:ext cx="8404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charset="0"/>
                </a:rPr>
                <a:t>2018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54E1CB-042F-4F32-8CB5-51E77325081C}"/>
                </a:ext>
              </a:extLst>
            </p:cNvPr>
            <p:cNvSpPr txBox="1"/>
            <p:nvPr/>
          </p:nvSpPr>
          <p:spPr>
            <a:xfrm>
              <a:off x="6135969" y="3729729"/>
              <a:ext cx="85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2019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718D7F9-E14C-4A61-B3D4-E39BE67F2008}"/>
                </a:ext>
              </a:extLst>
            </p:cNvPr>
            <p:cNvSpPr txBox="1"/>
            <p:nvPr/>
          </p:nvSpPr>
          <p:spPr>
            <a:xfrm>
              <a:off x="7553988" y="3729729"/>
              <a:ext cx="85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2020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E350D5-0C01-4C12-96EC-BE100060226A}"/>
                </a:ext>
              </a:extLst>
            </p:cNvPr>
            <p:cNvSpPr txBox="1"/>
            <p:nvPr/>
          </p:nvSpPr>
          <p:spPr>
            <a:xfrm>
              <a:off x="8972007" y="3729729"/>
              <a:ext cx="85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2021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2CC855-02C8-4E05-A15E-E8E336617116}"/>
                </a:ext>
              </a:extLst>
            </p:cNvPr>
            <p:cNvSpPr txBox="1"/>
            <p:nvPr/>
          </p:nvSpPr>
          <p:spPr>
            <a:xfrm>
              <a:off x="1905269" y="3731880"/>
              <a:ext cx="85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2016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46CBD00-80B0-41E9-93F8-75ACA486CE22}"/>
                </a:ext>
              </a:extLst>
            </p:cNvPr>
            <p:cNvGrpSpPr/>
            <p:nvPr/>
          </p:nvGrpSpPr>
          <p:grpSpPr>
            <a:xfrm rot="20305078">
              <a:off x="7414065" y="2034990"/>
              <a:ext cx="1926715" cy="1477329"/>
              <a:chOff x="3017858" y="4283314"/>
              <a:chExt cx="1890850" cy="1477329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B4580F0-4FCC-4961-B5DD-C9C64A79A727}"/>
                  </a:ext>
                </a:extLst>
              </p:cNvPr>
              <p:cNvSpPr txBox="1"/>
              <p:nvPr/>
            </p:nvSpPr>
            <p:spPr>
              <a:xfrm>
                <a:off x="3021856" y="4560314"/>
                <a:ext cx="18868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Easy to change colors, photos and Text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19A2694-2843-4C4C-B625-994286D93FC3}"/>
                  </a:ext>
                </a:extLst>
              </p:cNvPr>
              <p:cNvSpPr txBox="1"/>
              <p:nvPr/>
            </p:nvSpPr>
            <p:spPr>
              <a:xfrm>
                <a:off x="3017858" y="4283314"/>
                <a:ext cx="18708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accent4"/>
                    </a:solidFill>
                    <a:cs typeface="Arial" pitchFamily="34" charset="0"/>
                  </a:rPr>
                  <a:t>Your Text Here</a:t>
                </a:r>
                <a:endParaRPr lang="ko-KR" altLang="en-US" sz="1200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E7A83B6-480F-4657-A3EF-AC4CAC5CC241}"/>
                </a:ext>
              </a:extLst>
            </p:cNvPr>
            <p:cNvGrpSpPr/>
            <p:nvPr/>
          </p:nvGrpSpPr>
          <p:grpSpPr>
            <a:xfrm rot="20305078">
              <a:off x="4618899" y="2034990"/>
              <a:ext cx="1926715" cy="1477329"/>
              <a:chOff x="3017858" y="4283314"/>
              <a:chExt cx="1890850" cy="1477329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BEBA0AE-CE4A-42BC-818B-5729EC9A33C8}"/>
                  </a:ext>
                </a:extLst>
              </p:cNvPr>
              <p:cNvSpPr txBox="1"/>
              <p:nvPr/>
            </p:nvSpPr>
            <p:spPr>
              <a:xfrm>
                <a:off x="3021856" y="4560314"/>
                <a:ext cx="18868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Easy to change colors, photos and Text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D3F9B2-917B-42CB-B1AF-4D36C702FE66}"/>
                  </a:ext>
                </a:extLst>
              </p:cNvPr>
              <p:cNvSpPr txBox="1"/>
              <p:nvPr/>
            </p:nvSpPr>
            <p:spPr>
              <a:xfrm>
                <a:off x="3017858" y="4283314"/>
                <a:ext cx="18708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accent2"/>
                    </a:solidFill>
                    <a:cs typeface="Arial" pitchFamily="34" charset="0"/>
                  </a:rPr>
                  <a:t>Your Text Here</a:t>
                </a:r>
                <a:endParaRPr lang="ko-KR" altLang="en-US" sz="1200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552829D-BD82-4D3F-B04B-0E6F5A4895DF}"/>
                </a:ext>
              </a:extLst>
            </p:cNvPr>
            <p:cNvGrpSpPr/>
            <p:nvPr/>
          </p:nvGrpSpPr>
          <p:grpSpPr>
            <a:xfrm rot="20498458">
              <a:off x="7079147" y="4543847"/>
              <a:ext cx="1926714" cy="1477328"/>
              <a:chOff x="3017859" y="4283315"/>
              <a:chExt cx="1890849" cy="1477328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CF3940D-A796-4F50-8A89-78B06D38D09D}"/>
                  </a:ext>
                </a:extLst>
              </p:cNvPr>
              <p:cNvSpPr txBox="1"/>
              <p:nvPr/>
            </p:nvSpPr>
            <p:spPr>
              <a:xfrm>
                <a:off x="3021856" y="4560314"/>
                <a:ext cx="18868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Easy to change colors, photos and Text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2DC604F-274F-44C0-ABA0-634B3794FA48}"/>
                  </a:ext>
                </a:extLst>
              </p:cNvPr>
              <p:cNvSpPr txBox="1"/>
              <p:nvPr/>
            </p:nvSpPr>
            <p:spPr>
              <a:xfrm>
                <a:off x="3017859" y="4283315"/>
                <a:ext cx="18708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accent3"/>
                    </a:solidFill>
                    <a:cs typeface="Arial" pitchFamily="34" charset="0"/>
                  </a:rPr>
                  <a:t>Your Text Here</a:t>
                </a:r>
                <a:endParaRPr lang="ko-KR" altLang="en-US" sz="1200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F2A723A-7E3A-4412-B763-3CF39EBBE0F8}"/>
                </a:ext>
              </a:extLst>
            </p:cNvPr>
            <p:cNvGrpSpPr/>
            <p:nvPr/>
          </p:nvGrpSpPr>
          <p:grpSpPr>
            <a:xfrm rot="20286555">
              <a:off x="4283980" y="4583930"/>
              <a:ext cx="1926715" cy="1477329"/>
              <a:chOff x="3017858" y="4283314"/>
              <a:chExt cx="1890850" cy="1477329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82681EA-6239-4823-AB37-6834ADDD8B6E}"/>
                  </a:ext>
                </a:extLst>
              </p:cNvPr>
              <p:cNvSpPr txBox="1"/>
              <p:nvPr/>
            </p:nvSpPr>
            <p:spPr>
              <a:xfrm>
                <a:off x="3021856" y="4560314"/>
                <a:ext cx="18868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Easy to change colors, photos and Text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51279C3-A2DC-41F6-80A0-3AE067DD0330}"/>
                  </a:ext>
                </a:extLst>
              </p:cNvPr>
              <p:cNvSpPr txBox="1"/>
              <p:nvPr/>
            </p:nvSpPr>
            <p:spPr>
              <a:xfrm>
                <a:off x="3017858" y="4283314"/>
                <a:ext cx="18708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accent1"/>
                    </a:solidFill>
                    <a:cs typeface="Arial" pitchFamily="34" charset="0"/>
                  </a:rPr>
                  <a:t>Your Text Here</a:t>
                </a:r>
                <a:endParaRPr lang="ko-KR" altLang="en-US" sz="12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81F2B95-FD3F-49DF-B8D3-DD2A0BD98F5B}"/>
                </a:ext>
              </a:extLst>
            </p:cNvPr>
            <p:cNvGrpSpPr/>
            <p:nvPr/>
          </p:nvGrpSpPr>
          <p:grpSpPr>
            <a:xfrm rot="20498458">
              <a:off x="1324139" y="4545998"/>
              <a:ext cx="1926714" cy="1477328"/>
              <a:chOff x="3017859" y="4283315"/>
              <a:chExt cx="1890849" cy="1477328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E41F9F-02CA-49E7-9F24-A02F485F1862}"/>
                  </a:ext>
                </a:extLst>
              </p:cNvPr>
              <p:cNvSpPr txBox="1"/>
              <p:nvPr/>
            </p:nvSpPr>
            <p:spPr>
              <a:xfrm>
                <a:off x="3021856" y="4560314"/>
                <a:ext cx="18868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Easy to change colors, photos and Text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4745CD-94BB-4B8A-B4EA-1638BEC05781}"/>
                  </a:ext>
                </a:extLst>
              </p:cNvPr>
              <p:cNvSpPr txBox="1"/>
              <p:nvPr/>
            </p:nvSpPr>
            <p:spPr>
              <a:xfrm>
                <a:off x="3017859" y="4283315"/>
                <a:ext cx="18708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accent5"/>
                    </a:solidFill>
                    <a:cs typeface="Arial" pitchFamily="34" charset="0"/>
                  </a:rPr>
                  <a:t>Your Text Here</a:t>
                </a:r>
                <a:endParaRPr lang="ko-KR" altLang="en-US" sz="1200" b="1" dirty="0">
                  <a:solidFill>
                    <a:schemeClr val="accent5"/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33" name="Straight Arrow Connector 43">
              <a:extLst>
                <a:ext uri="{FF2B5EF4-FFF2-40B4-BE49-F238E27FC236}">
                  <a16:creationId xmlns:a16="http://schemas.microsoft.com/office/drawing/2014/main" id="{82C9B679-5D03-4783-95D9-C0EFBD94C265}"/>
                </a:ext>
              </a:extLst>
            </p:cNvPr>
            <p:cNvCxnSpPr/>
            <p:nvPr/>
          </p:nvCxnSpPr>
          <p:spPr>
            <a:xfrm>
              <a:off x="3526179" y="1738426"/>
              <a:ext cx="897411" cy="2204084"/>
            </a:xfrm>
            <a:prstGeom prst="straightConnector1">
              <a:avLst/>
            </a:prstGeom>
            <a:ln w="25400">
              <a:solidFill>
                <a:schemeClr val="accent6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Parallelogram 36">
              <a:extLst>
                <a:ext uri="{FF2B5EF4-FFF2-40B4-BE49-F238E27FC236}">
                  <a16:creationId xmlns:a16="http://schemas.microsoft.com/office/drawing/2014/main" id="{A20D968D-175A-4ACE-89E1-86D58AF452D0}"/>
                </a:ext>
              </a:extLst>
            </p:cNvPr>
            <p:cNvSpPr/>
            <p:nvPr/>
          </p:nvSpPr>
          <p:spPr>
            <a:xfrm rot="4185827">
              <a:off x="3263846" y="3281702"/>
              <a:ext cx="962103" cy="1285157"/>
            </a:xfrm>
            <a:prstGeom prst="parallelogram">
              <a:avLst>
                <a:gd name="adj" fmla="val 48341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9CED86C-C6C8-4B63-9114-53F79839DD9D}"/>
                </a:ext>
              </a:extLst>
            </p:cNvPr>
            <p:cNvSpPr txBox="1"/>
            <p:nvPr/>
          </p:nvSpPr>
          <p:spPr>
            <a:xfrm>
              <a:off x="3314486" y="3735733"/>
              <a:ext cx="85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2017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36" name="Group 56">
              <a:extLst>
                <a:ext uri="{FF2B5EF4-FFF2-40B4-BE49-F238E27FC236}">
                  <a16:creationId xmlns:a16="http://schemas.microsoft.com/office/drawing/2014/main" id="{EB9B63FB-8BCB-488D-92B7-2F96E0323175}"/>
                </a:ext>
              </a:extLst>
            </p:cNvPr>
            <p:cNvGrpSpPr/>
            <p:nvPr/>
          </p:nvGrpSpPr>
          <p:grpSpPr>
            <a:xfrm rot="20305078">
              <a:off x="1797416" y="2034990"/>
              <a:ext cx="1926715" cy="1477329"/>
              <a:chOff x="3017858" y="4283314"/>
              <a:chExt cx="1890850" cy="1477329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4F4B0DB-CF5E-403D-81A4-14621FA5B397}"/>
                  </a:ext>
                </a:extLst>
              </p:cNvPr>
              <p:cNvSpPr txBox="1"/>
              <p:nvPr/>
            </p:nvSpPr>
            <p:spPr>
              <a:xfrm>
                <a:off x="3021856" y="4560314"/>
                <a:ext cx="18868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Easy to change colors, photos and Text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FBC0D34-577E-44F4-B6ED-8F3074AB383A}"/>
                  </a:ext>
                </a:extLst>
              </p:cNvPr>
              <p:cNvSpPr txBox="1"/>
              <p:nvPr/>
            </p:nvSpPr>
            <p:spPr>
              <a:xfrm>
                <a:off x="3017858" y="4283314"/>
                <a:ext cx="18708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accent6"/>
                    </a:solidFill>
                    <a:cs typeface="Arial" pitchFamily="34" charset="0"/>
                  </a:rPr>
                  <a:t>Your Text Here</a:t>
                </a:r>
                <a:endParaRPr lang="ko-KR" altLang="en-US" sz="1200" b="1" dirty="0">
                  <a:solidFill>
                    <a:schemeClr val="accent6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95168CD-AAE1-426D-82EA-62A002322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4605070"/>
              </p:ext>
            </p:extLst>
          </p:nvPr>
        </p:nvGraphicFramePr>
        <p:xfrm>
          <a:off x="6170610" y="1508335"/>
          <a:ext cx="1579210" cy="1911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9C49101-A3C0-4435-AC05-BCD35583BB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6427152"/>
              </p:ext>
            </p:extLst>
          </p:nvPr>
        </p:nvGraphicFramePr>
        <p:xfrm>
          <a:off x="4329466" y="4365669"/>
          <a:ext cx="1579210" cy="1911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9B854B8-CD7E-4BD2-B614-5131D3D4EFF3}"/>
              </a:ext>
            </a:extLst>
          </p:cNvPr>
          <p:cNvSpPr/>
          <p:nvPr/>
        </p:nvSpPr>
        <p:spPr>
          <a:xfrm>
            <a:off x="4039071" y="2355858"/>
            <a:ext cx="2160000" cy="2124000"/>
          </a:xfrm>
          <a:prstGeom prst="triangle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F142B1B-6FA5-4962-8F0E-3CBF86F4D17D}"/>
              </a:ext>
            </a:extLst>
          </p:cNvPr>
          <p:cNvSpPr/>
          <p:nvPr/>
        </p:nvSpPr>
        <p:spPr>
          <a:xfrm rot="10800000">
            <a:off x="5880216" y="3321982"/>
            <a:ext cx="2160000" cy="2124000"/>
          </a:xfrm>
          <a:prstGeom prst="triangle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ECEC14-82D4-472B-A486-B69E4034194C}"/>
              </a:ext>
            </a:extLst>
          </p:cNvPr>
          <p:cNvSpPr txBox="1"/>
          <p:nvPr/>
        </p:nvSpPr>
        <p:spPr>
          <a:xfrm>
            <a:off x="4362987" y="3950838"/>
            <a:ext cx="15121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6E0E8-009C-4674-8744-E82468EE69FE}"/>
              </a:ext>
            </a:extLst>
          </p:cNvPr>
          <p:cNvSpPr txBox="1"/>
          <p:nvPr/>
        </p:nvSpPr>
        <p:spPr>
          <a:xfrm>
            <a:off x="6204131" y="3602039"/>
            <a:ext cx="15121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89D54A5-F241-4B3F-8FA2-179D622CB2AB}"/>
              </a:ext>
            </a:extLst>
          </p:cNvPr>
          <p:cNvGrpSpPr/>
          <p:nvPr/>
        </p:nvGrpSpPr>
        <p:grpSpPr>
          <a:xfrm>
            <a:off x="887867" y="1755093"/>
            <a:ext cx="3613404" cy="1112546"/>
            <a:chOff x="323529" y="1876742"/>
            <a:chExt cx="2664296" cy="111254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1B6C22-3D64-4031-AA83-D083D7139EE3}"/>
                </a:ext>
              </a:extLst>
            </p:cNvPr>
            <p:cNvSpPr txBox="1"/>
            <p:nvPr/>
          </p:nvSpPr>
          <p:spPr>
            <a:xfrm>
              <a:off x="323529" y="1876742"/>
              <a:ext cx="266429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6A612A-2813-441E-8DB3-46BC25B481C9}"/>
                </a:ext>
              </a:extLst>
            </p:cNvPr>
            <p:cNvSpPr txBox="1"/>
            <p:nvPr/>
          </p:nvSpPr>
          <p:spPr>
            <a:xfrm>
              <a:off x="323531" y="2158291"/>
              <a:ext cx="26642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ADCF14-523F-457C-9CFA-DB23935A6313}"/>
              </a:ext>
            </a:extLst>
          </p:cNvPr>
          <p:cNvGrpSpPr/>
          <p:nvPr/>
        </p:nvGrpSpPr>
        <p:grpSpPr>
          <a:xfrm>
            <a:off x="7716300" y="4955359"/>
            <a:ext cx="3642993" cy="1112546"/>
            <a:chOff x="6012160" y="4657016"/>
            <a:chExt cx="2664296" cy="111254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68E01F-846F-4D02-A85E-C43E3528B525}"/>
                </a:ext>
              </a:extLst>
            </p:cNvPr>
            <p:cNvSpPr txBox="1"/>
            <p:nvPr/>
          </p:nvSpPr>
          <p:spPr>
            <a:xfrm>
              <a:off x="6012160" y="4657016"/>
              <a:ext cx="266429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187DB2-4BD5-4575-99E4-A9A9C6BB8162}"/>
                </a:ext>
              </a:extLst>
            </p:cNvPr>
            <p:cNvSpPr txBox="1"/>
            <p:nvPr/>
          </p:nvSpPr>
          <p:spPr>
            <a:xfrm>
              <a:off x="6012162" y="4938565"/>
              <a:ext cx="26642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2C0BC7F-5B60-4776-BDED-62993F8FEAF0}"/>
              </a:ext>
            </a:extLst>
          </p:cNvPr>
          <p:cNvSpPr txBox="1"/>
          <p:nvPr/>
        </p:nvSpPr>
        <p:spPr>
          <a:xfrm>
            <a:off x="4501271" y="5059695"/>
            <a:ext cx="1235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55%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66296A-CD4C-409D-A103-7B12EFC5591A}"/>
              </a:ext>
            </a:extLst>
          </p:cNvPr>
          <p:cNvSpPr txBox="1"/>
          <p:nvPr/>
        </p:nvSpPr>
        <p:spPr>
          <a:xfrm>
            <a:off x="7893164" y="1956139"/>
            <a:ext cx="280831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E61152-A444-4E0C-8437-53FC5A9ED9A5}"/>
              </a:ext>
            </a:extLst>
          </p:cNvPr>
          <p:cNvSpPr txBox="1"/>
          <p:nvPr/>
        </p:nvSpPr>
        <p:spPr>
          <a:xfrm>
            <a:off x="1558338" y="4812256"/>
            <a:ext cx="262778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9" indent="-171459" algn="r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</a:t>
            </a:r>
          </a:p>
          <a:p>
            <a:pPr marL="171459" indent="-171459" algn="r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 algn="r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 algn="r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 algn="r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2DCB52-8C7C-4746-AE91-2DDDAB299DF1}"/>
              </a:ext>
            </a:extLst>
          </p:cNvPr>
          <p:cNvSpPr txBox="1"/>
          <p:nvPr/>
        </p:nvSpPr>
        <p:spPr>
          <a:xfrm>
            <a:off x="6342415" y="2202361"/>
            <a:ext cx="1235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70%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Parallelogram 30">
            <a:extLst>
              <a:ext uri="{FF2B5EF4-FFF2-40B4-BE49-F238E27FC236}">
                <a16:creationId xmlns:a16="http://schemas.microsoft.com/office/drawing/2014/main" id="{2C363C0F-CE78-4BD4-B38F-E3EAB9B6E503}"/>
              </a:ext>
            </a:extLst>
          </p:cNvPr>
          <p:cNvSpPr/>
          <p:nvPr/>
        </p:nvSpPr>
        <p:spPr>
          <a:xfrm flipH="1">
            <a:off x="6752465" y="4063330"/>
            <a:ext cx="415501" cy="416529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Rounded Rectangle 32">
            <a:extLst>
              <a:ext uri="{FF2B5EF4-FFF2-40B4-BE49-F238E27FC236}">
                <a16:creationId xmlns:a16="http://schemas.microsoft.com/office/drawing/2014/main" id="{48A9433C-B896-4227-BAC2-5BEC09DEC655}"/>
              </a:ext>
            </a:extLst>
          </p:cNvPr>
          <p:cNvSpPr/>
          <p:nvPr/>
        </p:nvSpPr>
        <p:spPr>
          <a:xfrm>
            <a:off x="4944848" y="3367916"/>
            <a:ext cx="381182" cy="38118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626386" y="4895236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CA3312-C0BC-45BB-A3B2-892DF62D7610}"/>
              </a:ext>
            </a:extLst>
          </p:cNvPr>
          <p:cNvSpPr txBox="1"/>
          <p:nvPr/>
        </p:nvSpPr>
        <p:spPr>
          <a:xfrm>
            <a:off x="4746579" y="2322410"/>
            <a:ext cx="652749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28FE49-1DEF-4913-A081-2DBDDAD4C22C}"/>
              </a:ext>
            </a:extLst>
          </p:cNvPr>
          <p:cNvSpPr txBox="1"/>
          <p:nvPr/>
        </p:nvSpPr>
        <p:spPr>
          <a:xfrm>
            <a:off x="4746580" y="870509"/>
            <a:ext cx="65274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Easy to change colors, photos and Text. </a:t>
            </a:r>
            <a:endParaRPr lang="ko-KR" altLang="en-US" sz="1400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391497-1C12-4E8C-BA80-11C39FC2376B}"/>
              </a:ext>
            </a:extLst>
          </p:cNvPr>
          <p:cNvGrpSpPr/>
          <p:nvPr/>
        </p:nvGrpSpPr>
        <p:grpSpPr>
          <a:xfrm>
            <a:off x="4266599" y="383556"/>
            <a:ext cx="7516731" cy="6126481"/>
            <a:chOff x="4266599" y="383556"/>
            <a:chExt cx="7516731" cy="612648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A18D1E-9094-4DD5-B8AA-55274B6001A8}"/>
                </a:ext>
              </a:extLst>
            </p:cNvPr>
            <p:cNvSpPr/>
            <p:nvPr/>
          </p:nvSpPr>
          <p:spPr>
            <a:xfrm>
              <a:off x="11682746" y="383557"/>
              <a:ext cx="100584" cy="6126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008806-C245-4442-A5D7-C4B66428F887}"/>
                </a:ext>
              </a:extLst>
            </p:cNvPr>
            <p:cNvSpPr/>
            <p:nvPr/>
          </p:nvSpPr>
          <p:spPr>
            <a:xfrm>
              <a:off x="4266599" y="383556"/>
              <a:ext cx="7498080" cy="1001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8D9B122-B5FD-4205-808C-E4B867CEF37A}"/>
                </a:ext>
              </a:extLst>
            </p:cNvPr>
            <p:cNvSpPr/>
            <p:nvPr/>
          </p:nvSpPr>
          <p:spPr>
            <a:xfrm>
              <a:off x="4266599" y="383556"/>
              <a:ext cx="100584" cy="6126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585D2EA-D290-4477-A393-76D2A67F949B}"/>
                </a:ext>
              </a:extLst>
            </p:cNvPr>
            <p:cNvSpPr/>
            <p:nvPr/>
          </p:nvSpPr>
          <p:spPr>
            <a:xfrm>
              <a:off x="4266599" y="6409892"/>
              <a:ext cx="7498080" cy="1001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aphic 2">
            <a:extLst>
              <a:ext uri="{FF2B5EF4-FFF2-40B4-BE49-F238E27FC236}">
                <a16:creationId xmlns:a16="http://schemas.microsoft.com/office/drawing/2014/main" id="{E84C49E0-1329-4359-8C59-11D03FA628D3}"/>
              </a:ext>
            </a:extLst>
          </p:cNvPr>
          <p:cNvGrpSpPr/>
          <p:nvPr/>
        </p:nvGrpSpPr>
        <p:grpSpPr>
          <a:xfrm>
            <a:off x="9525307" y="5194250"/>
            <a:ext cx="2040307" cy="1021457"/>
            <a:chOff x="130629" y="1649486"/>
            <a:chExt cx="2604287" cy="1303807"/>
          </a:xfrm>
          <a:solidFill>
            <a:schemeClr val="accent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638B157-1565-4F70-9D96-DF3CDF47F49D}"/>
                </a:ext>
              </a:extLst>
            </p:cNvPr>
            <p:cNvSpPr/>
            <p:nvPr/>
          </p:nvSpPr>
          <p:spPr>
            <a:xfrm>
              <a:off x="323140" y="2423787"/>
              <a:ext cx="2412241" cy="531127"/>
            </a:xfrm>
            <a:custGeom>
              <a:avLst/>
              <a:gdLst>
                <a:gd name="connsiteX0" fmla="*/ 1932860 w 2412241"/>
                <a:gd name="connsiteY0" fmla="*/ 284177 h 531127"/>
                <a:gd name="connsiteX1" fmla="*/ 1618649 w 2412241"/>
                <a:gd name="connsiteY1" fmla="*/ 186425 h 531127"/>
                <a:gd name="connsiteX2" fmla="*/ 1165743 w 2412241"/>
                <a:gd name="connsiteY2" fmla="*/ 278190 h 531127"/>
                <a:gd name="connsiteX3" fmla="*/ 860845 w 2412241"/>
                <a:gd name="connsiteY3" fmla="*/ 424769 h 531127"/>
                <a:gd name="connsiteX4" fmla="*/ 558142 w 2412241"/>
                <a:gd name="connsiteY4" fmla="*/ 520359 h 531127"/>
                <a:gd name="connsiteX5" fmla="*/ 126389 w 2412241"/>
                <a:gd name="connsiteY5" fmla="*/ 452341 h 531127"/>
                <a:gd name="connsiteX6" fmla="*/ 0 w 2412241"/>
                <a:gd name="connsiteY6" fmla="*/ 336462 h 531127"/>
                <a:gd name="connsiteX7" fmla="*/ 18526 w 2412241"/>
                <a:gd name="connsiteY7" fmla="*/ 334400 h 531127"/>
                <a:gd name="connsiteX8" fmla="*/ 65024 w 2412241"/>
                <a:gd name="connsiteY8" fmla="*/ 316839 h 531127"/>
                <a:gd name="connsiteX9" fmla="*/ 78694 w 2412241"/>
                <a:gd name="connsiteY9" fmla="*/ 318103 h 531127"/>
                <a:gd name="connsiteX10" fmla="*/ 486400 w 2412241"/>
                <a:gd name="connsiteY10" fmla="*/ 465945 h 531127"/>
                <a:gd name="connsiteX11" fmla="*/ 1012778 w 2412241"/>
                <a:gd name="connsiteY11" fmla="*/ 248888 h 531127"/>
                <a:gd name="connsiteX12" fmla="*/ 1240878 w 2412241"/>
                <a:gd name="connsiteY12" fmla="*/ 91599 h 531127"/>
                <a:gd name="connsiteX13" fmla="*/ 1457536 w 2412241"/>
                <a:gd name="connsiteY13" fmla="*/ 7185 h 531127"/>
                <a:gd name="connsiteX14" fmla="*/ 1720060 w 2412241"/>
                <a:gd name="connsiteY14" fmla="*/ 26442 h 531127"/>
                <a:gd name="connsiteX15" fmla="*/ 2015878 w 2412241"/>
                <a:gd name="connsiteY15" fmla="*/ 138763 h 531127"/>
                <a:gd name="connsiteX16" fmla="*/ 2286285 w 2412241"/>
                <a:gd name="connsiteY16" fmla="*/ 221648 h 531127"/>
                <a:gd name="connsiteX17" fmla="*/ 2412242 w 2412241"/>
                <a:gd name="connsiteY17" fmla="*/ 226637 h 531127"/>
                <a:gd name="connsiteX18" fmla="*/ 2373793 w 2412241"/>
                <a:gd name="connsiteY18" fmla="*/ 269409 h 531127"/>
                <a:gd name="connsiteX19" fmla="*/ 1865973 w 2412241"/>
                <a:gd name="connsiteY19" fmla="*/ 517665 h 531127"/>
                <a:gd name="connsiteX20" fmla="*/ 1269382 w 2412241"/>
                <a:gd name="connsiteY20" fmla="*/ 334600 h 531127"/>
                <a:gd name="connsiteX21" fmla="*/ 1270979 w 2412241"/>
                <a:gd name="connsiteY21" fmla="*/ 314777 h 531127"/>
                <a:gd name="connsiteX22" fmla="*/ 1675924 w 2412241"/>
                <a:gd name="connsiteY22" fmla="*/ 232125 h 531127"/>
                <a:gd name="connsiteX23" fmla="*/ 1929135 w 2412241"/>
                <a:gd name="connsiteY23" fmla="*/ 287736 h 531127"/>
                <a:gd name="connsiteX24" fmla="*/ 1936286 w 2412241"/>
                <a:gd name="connsiteY24" fmla="*/ 290530 h 531127"/>
                <a:gd name="connsiteX25" fmla="*/ 1942905 w 2412241"/>
                <a:gd name="connsiteY25" fmla="*/ 291960 h 531127"/>
                <a:gd name="connsiteX26" fmla="*/ 1939080 w 2412241"/>
                <a:gd name="connsiteY26" fmla="*/ 287636 h 531127"/>
                <a:gd name="connsiteX27" fmla="*/ 1932860 w 2412241"/>
                <a:gd name="connsiteY27" fmla="*/ 284177 h 53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412241" h="531127">
                  <a:moveTo>
                    <a:pt x="1932860" y="284177"/>
                  </a:moveTo>
                  <a:cubicBezTo>
                    <a:pt x="1835307" y="228499"/>
                    <a:pt x="1730238" y="197301"/>
                    <a:pt x="1618649" y="186425"/>
                  </a:cubicBezTo>
                  <a:cubicBezTo>
                    <a:pt x="1458201" y="170792"/>
                    <a:pt x="1309527" y="211802"/>
                    <a:pt x="1165743" y="278190"/>
                  </a:cubicBezTo>
                  <a:cubicBezTo>
                    <a:pt x="1063334" y="325453"/>
                    <a:pt x="964152" y="379401"/>
                    <a:pt x="860845" y="424769"/>
                  </a:cubicBezTo>
                  <a:cubicBezTo>
                    <a:pt x="763392" y="467575"/>
                    <a:pt x="663744" y="503829"/>
                    <a:pt x="558142" y="520359"/>
                  </a:cubicBezTo>
                  <a:cubicBezTo>
                    <a:pt x="407107" y="544007"/>
                    <a:pt x="261260" y="531834"/>
                    <a:pt x="126389" y="452341"/>
                  </a:cubicBezTo>
                  <a:cubicBezTo>
                    <a:pt x="76333" y="422840"/>
                    <a:pt x="34424" y="384058"/>
                    <a:pt x="0" y="336462"/>
                  </a:cubicBezTo>
                  <a:cubicBezTo>
                    <a:pt x="6619" y="332438"/>
                    <a:pt x="12872" y="333935"/>
                    <a:pt x="18526" y="334400"/>
                  </a:cubicBezTo>
                  <a:cubicBezTo>
                    <a:pt x="36986" y="335930"/>
                    <a:pt x="53749" y="334201"/>
                    <a:pt x="65024" y="316839"/>
                  </a:cubicBezTo>
                  <a:cubicBezTo>
                    <a:pt x="70080" y="309056"/>
                    <a:pt x="73971" y="312615"/>
                    <a:pt x="78694" y="318103"/>
                  </a:cubicBezTo>
                  <a:cubicBezTo>
                    <a:pt x="186790" y="443927"/>
                    <a:pt x="327315" y="486134"/>
                    <a:pt x="486400" y="465945"/>
                  </a:cubicBezTo>
                  <a:cubicBezTo>
                    <a:pt x="680540" y="441299"/>
                    <a:pt x="855157" y="364800"/>
                    <a:pt x="1012778" y="248888"/>
                  </a:cubicBezTo>
                  <a:cubicBezTo>
                    <a:pt x="1087182" y="194141"/>
                    <a:pt x="1160953" y="138363"/>
                    <a:pt x="1240878" y="91599"/>
                  </a:cubicBezTo>
                  <a:cubicBezTo>
                    <a:pt x="1308629" y="51986"/>
                    <a:pt x="1379607" y="20622"/>
                    <a:pt x="1457536" y="7185"/>
                  </a:cubicBezTo>
                  <a:cubicBezTo>
                    <a:pt x="1546641" y="-8215"/>
                    <a:pt x="1633816" y="2495"/>
                    <a:pt x="1720060" y="26442"/>
                  </a:cubicBezTo>
                  <a:cubicBezTo>
                    <a:pt x="1822136" y="54813"/>
                    <a:pt x="1918159" y="98950"/>
                    <a:pt x="2015878" y="138763"/>
                  </a:cubicBezTo>
                  <a:cubicBezTo>
                    <a:pt x="2103519" y="174451"/>
                    <a:pt x="2192058" y="207412"/>
                    <a:pt x="2286285" y="221648"/>
                  </a:cubicBezTo>
                  <a:cubicBezTo>
                    <a:pt x="2326729" y="227767"/>
                    <a:pt x="2367440" y="229031"/>
                    <a:pt x="2412242" y="226637"/>
                  </a:cubicBezTo>
                  <a:cubicBezTo>
                    <a:pt x="2397873" y="242668"/>
                    <a:pt x="2386332" y="256538"/>
                    <a:pt x="2373793" y="269409"/>
                  </a:cubicBezTo>
                  <a:cubicBezTo>
                    <a:pt x="2234232" y="412895"/>
                    <a:pt x="2065170" y="498640"/>
                    <a:pt x="1865973" y="517665"/>
                  </a:cubicBezTo>
                  <a:cubicBezTo>
                    <a:pt x="1642996" y="538952"/>
                    <a:pt x="1444032" y="474826"/>
                    <a:pt x="1269382" y="334600"/>
                  </a:cubicBezTo>
                  <a:cubicBezTo>
                    <a:pt x="1258739" y="326052"/>
                    <a:pt x="1255779" y="322327"/>
                    <a:pt x="1270979" y="314777"/>
                  </a:cubicBezTo>
                  <a:cubicBezTo>
                    <a:pt x="1398798" y="251515"/>
                    <a:pt x="1533702" y="224508"/>
                    <a:pt x="1675924" y="232125"/>
                  </a:cubicBezTo>
                  <a:cubicBezTo>
                    <a:pt x="1763432" y="236814"/>
                    <a:pt x="1847547" y="256371"/>
                    <a:pt x="1929135" y="287736"/>
                  </a:cubicBezTo>
                  <a:cubicBezTo>
                    <a:pt x="1931529" y="288667"/>
                    <a:pt x="1933891" y="289598"/>
                    <a:pt x="1936286" y="290530"/>
                  </a:cubicBezTo>
                  <a:cubicBezTo>
                    <a:pt x="1938148" y="292559"/>
                    <a:pt x="1940111" y="294188"/>
                    <a:pt x="1942905" y="291960"/>
                  </a:cubicBezTo>
                  <a:cubicBezTo>
                    <a:pt x="1941641" y="290530"/>
                    <a:pt x="1940344" y="289066"/>
                    <a:pt x="1939080" y="287636"/>
                  </a:cubicBezTo>
                  <a:cubicBezTo>
                    <a:pt x="1937051" y="286472"/>
                    <a:pt x="1934955" y="285308"/>
                    <a:pt x="1932860" y="284177"/>
                  </a:cubicBezTo>
                  <a:close/>
                </a:path>
              </a:pathLst>
            </a:custGeom>
            <a:grpFill/>
            <a:ln w="33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E682044-7A71-489B-8D43-2989545BEDF4}"/>
                </a:ext>
              </a:extLst>
            </p:cNvPr>
            <p:cNvSpPr/>
            <p:nvPr/>
          </p:nvSpPr>
          <p:spPr>
            <a:xfrm>
              <a:off x="688904" y="1649534"/>
              <a:ext cx="1301178" cy="765539"/>
            </a:xfrm>
            <a:custGeom>
              <a:avLst/>
              <a:gdLst>
                <a:gd name="connsiteX0" fmla="*/ 0 w 1301178"/>
                <a:gd name="connsiteY0" fmla="*/ 529890 h 765539"/>
                <a:gd name="connsiteX1" fmla="*/ 83484 w 1301178"/>
                <a:gd name="connsiteY1" fmla="*/ 447437 h 765539"/>
                <a:gd name="connsiteX2" fmla="*/ 93029 w 1301178"/>
                <a:gd name="connsiteY2" fmla="*/ 424321 h 765539"/>
                <a:gd name="connsiteX3" fmla="*/ 93029 w 1301178"/>
                <a:gd name="connsiteY3" fmla="*/ 196787 h 765539"/>
                <a:gd name="connsiteX4" fmla="*/ 78661 w 1301178"/>
                <a:gd name="connsiteY4" fmla="*/ 185545 h 765539"/>
                <a:gd name="connsiteX5" fmla="*/ 5022 w 1301178"/>
                <a:gd name="connsiteY5" fmla="*/ 205301 h 765539"/>
                <a:gd name="connsiteX6" fmla="*/ 96655 w 1301178"/>
                <a:gd name="connsiteY6" fmla="*/ 121718 h 765539"/>
                <a:gd name="connsiteX7" fmla="*/ 109460 w 1301178"/>
                <a:gd name="connsiteY7" fmla="*/ 121119 h 765539"/>
                <a:gd name="connsiteX8" fmla="*/ 228133 w 1301178"/>
                <a:gd name="connsiteY8" fmla="*/ 197352 h 765539"/>
                <a:gd name="connsiteX9" fmla="*/ 236182 w 1301178"/>
                <a:gd name="connsiteY9" fmla="*/ 213849 h 765539"/>
                <a:gd name="connsiteX10" fmla="*/ 236049 w 1301178"/>
                <a:gd name="connsiteY10" fmla="*/ 290182 h 765539"/>
                <a:gd name="connsiteX11" fmla="*/ 248056 w 1301178"/>
                <a:gd name="connsiteY11" fmla="*/ 282432 h 765539"/>
                <a:gd name="connsiteX12" fmla="*/ 523951 w 1301178"/>
                <a:gd name="connsiteY12" fmla="*/ 6371 h 765539"/>
                <a:gd name="connsiteX13" fmla="*/ 544306 w 1301178"/>
                <a:gd name="connsiteY13" fmla="*/ 5972 h 765539"/>
                <a:gd name="connsiteX14" fmla="*/ 1299217 w 1301178"/>
                <a:gd name="connsiteY14" fmla="*/ 761315 h 765539"/>
                <a:gd name="connsiteX15" fmla="*/ 1301179 w 1301178"/>
                <a:gd name="connsiteY15" fmla="*/ 765539 h 765539"/>
                <a:gd name="connsiteX16" fmla="*/ 1207351 w 1301178"/>
                <a:gd name="connsiteY16" fmla="*/ 753765 h 765539"/>
                <a:gd name="connsiteX17" fmla="*/ 1086749 w 1301178"/>
                <a:gd name="connsiteY17" fmla="*/ 761149 h 765539"/>
                <a:gd name="connsiteX18" fmla="*/ 1059210 w 1301178"/>
                <a:gd name="connsiteY18" fmla="*/ 752634 h 765539"/>
                <a:gd name="connsiteX19" fmla="*/ 547665 w 1301178"/>
                <a:gd name="connsiteY19" fmla="*/ 240025 h 765539"/>
                <a:gd name="connsiteX20" fmla="*/ 521024 w 1301178"/>
                <a:gd name="connsiteY20" fmla="*/ 239759 h 765539"/>
                <a:gd name="connsiteX21" fmla="*/ 153896 w 1301178"/>
                <a:gd name="connsiteY21" fmla="*/ 607785 h 765539"/>
                <a:gd name="connsiteX22" fmla="*/ 132775 w 1301178"/>
                <a:gd name="connsiteY22" fmla="*/ 607885 h 765539"/>
                <a:gd name="connsiteX23" fmla="*/ 0 w 1301178"/>
                <a:gd name="connsiteY23" fmla="*/ 529890 h 76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01178" h="765539">
                  <a:moveTo>
                    <a:pt x="0" y="529890"/>
                  </a:moveTo>
                  <a:cubicBezTo>
                    <a:pt x="29269" y="500887"/>
                    <a:pt x="56077" y="473846"/>
                    <a:pt x="83484" y="447437"/>
                  </a:cubicBezTo>
                  <a:cubicBezTo>
                    <a:pt x="90468" y="440718"/>
                    <a:pt x="93096" y="433900"/>
                    <a:pt x="93029" y="424321"/>
                  </a:cubicBezTo>
                  <a:cubicBezTo>
                    <a:pt x="92663" y="348487"/>
                    <a:pt x="92630" y="272621"/>
                    <a:pt x="93029" y="196787"/>
                  </a:cubicBezTo>
                  <a:cubicBezTo>
                    <a:pt x="93096" y="185212"/>
                    <a:pt x="91832" y="180922"/>
                    <a:pt x="78661" y="185545"/>
                  </a:cubicBezTo>
                  <a:cubicBezTo>
                    <a:pt x="54880" y="193893"/>
                    <a:pt x="30367" y="200246"/>
                    <a:pt x="5022" y="205301"/>
                  </a:cubicBezTo>
                  <a:cubicBezTo>
                    <a:pt x="35589" y="177496"/>
                    <a:pt x="66288" y="149757"/>
                    <a:pt x="96655" y="121718"/>
                  </a:cubicBezTo>
                  <a:cubicBezTo>
                    <a:pt x="101378" y="117361"/>
                    <a:pt x="104571" y="117960"/>
                    <a:pt x="109460" y="121119"/>
                  </a:cubicBezTo>
                  <a:cubicBezTo>
                    <a:pt x="148907" y="146697"/>
                    <a:pt x="188420" y="172174"/>
                    <a:pt x="228133" y="197352"/>
                  </a:cubicBezTo>
                  <a:cubicBezTo>
                    <a:pt x="234718" y="201543"/>
                    <a:pt x="236282" y="206632"/>
                    <a:pt x="236182" y="213849"/>
                  </a:cubicBezTo>
                  <a:cubicBezTo>
                    <a:pt x="235849" y="239227"/>
                    <a:pt x="236049" y="264638"/>
                    <a:pt x="236049" y="290182"/>
                  </a:cubicBezTo>
                  <a:cubicBezTo>
                    <a:pt x="243034" y="291346"/>
                    <a:pt x="244929" y="285559"/>
                    <a:pt x="248056" y="282432"/>
                  </a:cubicBezTo>
                  <a:cubicBezTo>
                    <a:pt x="340187" y="190567"/>
                    <a:pt x="432252" y="98635"/>
                    <a:pt x="523951" y="6371"/>
                  </a:cubicBezTo>
                  <a:cubicBezTo>
                    <a:pt x="531833" y="-1578"/>
                    <a:pt x="535825" y="-2509"/>
                    <a:pt x="544306" y="5972"/>
                  </a:cubicBezTo>
                  <a:cubicBezTo>
                    <a:pt x="795754" y="257919"/>
                    <a:pt x="1047535" y="509567"/>
                    <a:pt x="1299217" y="761315"/>
                  </a:cubicBezTo>
                  <a:cubicBezTo>
                    <a:pt x="1299848" y="761947"/>
                    <a:pt x="1300048" y="763045"/>
                    <a:pt x="1301179" y="765539"/>
                  </a:cubicBezTo>
                  <a:cubicBezTo>
                    <a:pt x="1269415" y="760484"/>
                    <a:pt x="1238583" y="755595"/>
                    <a:pt x="1207351" y="753765"/>
                  </a:cubicBezTo>
                  <a:cubicBezTo>
                    <a:pt x="1166774" y="751370"/>
                    <a:pt x="1126595" y="753532"/>
                    <a:pt x="1086749" y="761149"/>
                  </a:cubicBezTo>
                  <a:cubicBezTo>
                    <a:pt x="1075374" y="763311"/>
                    <a:pt x="1067724" y="761182"/>
                    <a:pt x="1059210" y="752634"/>
                  </a:cubicBezTo>
                  <a:cubicBezTo>
                    <a:pt x="888850" y="581576"/>
                    <a:pt x="718025" y="411050"/>
                    <a:pt x="547665" y="240025"/>
                  </a:cubicBezTo>
                  <a:cubicBezTo>
                    <a:pt x="537255" y="229582"/>
                    <a:pt x="531900" y="228817"/>
                    <a:pt x="521024" y="239759"/>
                  </a:cubicBezTo>
                  <a:cubicBezTo>
                    <a:pt x="398925" y="362723"/>
                    <a:pt x="276161" y="485021"/>
                    <a:pt x="153896" y="607785"/>
                  </a:cubicBezTo>
                  <a:cubicBezTo>
                    <a:pt x="145680" y="616034"/>
                    <a:pt x="141822" y="618063"/>
                    <a:pt x="132775" y="607885"/>
                  </a:cubicBezTo>
                  <a:cubicBezTo>
                    <a:pt x="98052" y="568771"/>
                    <a:pt x="53449" y="545189"/>
                    <a:pt x="0" y="529890"/>
                  </a:cubicBezTo>
                  <a:close/>
                </a:path>
              </a:pathLst>
            </a:custGeom>
            <a:grpFill/>
            <a:ln w="33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391336E-43BF-4D93-AC4C-392BF6347FA8}"/>
                </a:ext>
              </a:extLst>
            </p:cNvPr>
            <p:cNvSpPr/>
            <p:nvPr/>
          </p:nvSpPr>
          <p:spPr>
            <a:xfrm>
              <a:off x="130629" y="2245898"/>
              <a:ext cx="632878" cy="490869"/>
            </a:xfrm>
            <a:custGeom>
              <a:avLst/>
              <a:gdLst>
                <a:gd name="connsiteX0" fmla="*/ 0 w 632878"/>
                <a:gd name="connsiteY0" fmla="*/ 490770 h 490869"/>
                <a:gd name="connsiteX1" fmla="*/ 56709 w 632878"/>
                <a:gd name="connsiteY1" fmla="*/ 434926 h 490869"/>
                <a:gd name="connsiteX2" fmla="*/ 483040 w 632878"/>
                <a:gd name="connsiteY2" fmla="*/ 9193 h 490869"/>
                <a:gd name="connsiteX3" fmla="*/ 510547 w 632878"/>
                <a:gd name="connsiteY3" fmla="*/ 1110 h 490869"/>
                <a:gd name="connsiteX4" fmla="*/ 628322 w 632878"/>
                <a:gd name="connsiteY4" fmla="*/ 75980 h 490869"/>
                <a:gd name="connsiteX5" fmla="*/ 627124 w 632878"/>
                <a:gd name="connsiteY5" fmla="*/ 96468 h 490869"/>
                <a:gd name="connsiteX6" fmla="*/ 239076 w 632878"/>
                <a:gd name="connsiteY6" fmla="*/ 483020 h 490869"/>
                <a:gd name="connsiteX7" fmla="*/ 225306 w 632878"/>
                <a:gd name="connsiteY7" fmla="*/ 490870 h 490869"/>
                <a:gd name="connsiteX8" fmla="*/ 0 w 632878"/>
                <a:gd name="connsiteY8" fmla="*/ 490770 h 49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2878" h="490869">
                  <a:moveTo>
                    <a:pt x="0" y="490770"/>
                  </a:moveTo>
                  <a:cubicBezTo>
                    <a:pt x="21287" y="469816"/>
                    <a:pt x="39114" y="452487"/>
                    <a:pt x="56709" y="434926"/>
                  </a:cubicBezTo>
                  <a:cubicBezTo>
                    <a:pt x="198897" y="293103"/>
                    <a:pt x="341118" y="151314"/>
                    <a:pt x="483040" y="9193"/>
                  </a:cubicBezTo>
                  <a:cubicBezTo>
                    <a:pt x="491389" y="811"/>
                    <a:pt x="498606" y="-1717"/>
                    <a:pt x="510547" y="1110"/>
                  </a:cubicBezTo>
                  <a:cubicBezTo>
                    <a:pt x="558708" y="12452"/>
                    <a:pt x="598254" y="36366"/>
                    <a:pt x="628322" y="75980"/>
                  </a:cubicBezTo>
                  <a:cubicBezTo>
                    <a:pt x="634375" y="83962"/>
                    <a:pt x="634807" y="88818"/>
                    <a:pt x="627124" y="96468"/>
                  </a:cubicBezTo>
                  <a:cubicBezTo>
                    <a:pt x="497575" y="225119"/>
                    <a:pt x="368392" y="354136"/>
                    <a:pt x="239076" y="483020"/>
                  </a:cubicBezTo>
                  <a:cubicBezTo>
                    <a:pt x="235251" y="486845"/>
                    <a:pt x="231891" y="490903"/>
                    <a:pt x="225306" y="490870"/>
                  </a:cubicBezTo>
                  <a:cubicBezTo>
                    <a:pt x="151933" y="490703"/>
                    <a:pt x="78528" y="490770"/>
                    <a:pt x="0" y="490770"/>
                  </a:cubicBezTo>
                  <a:close/>
                </a:path>
              </a:pathLst>
            </a:custGeom>
            <a:grpFill/>
            <a:ln w="33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B012946-08D6-4461-8C07-C06ADEC47D11}"/>
                </a:ext>
              </a:extLst>
            </p:cNvPr>
            <p:cNvSpPr/>
            <p:nvPr/>
          </p:nvSpPr>
          <p:spPr>
            <a:xfrm>
              <a:off x="244971" y="2190158"/>
              <a:ext cx="618427" cy="399099"/>
            </a:xfrm>
            <a:custGeom>
              <a:avLst/>
              <a:gdLst>
                <a:gd name="connsiteX0" fmla="*/ 4564 w 618427"/>
                <a:gd name="connsiteY0" fmla="*/ 399100 h 399099"/>
                <a:gd name="connsiteX1" fmla="*/ 25451 w 618427"/>
                <a:gd name="connsiteY1" fmla="*/ 218729 h 399099"/>
                <a:gd name="connsiteX2" fmla="*/ 396537 w 618427"/>
                <a:gd name="connsiteY2" fmla="*/ 2437 h 399099"/>
                <a:gd name="connsiteX3" fmla="*/ 607940 w 618427"/>
                <a:gd name="connsiteY3" fmla="*/ 163550 h 399099"/>
                <a:gd name="connsiteX4" fmla="*/ 546408 w 618427"/>
                <a:gd name="connsiteY4" fmla="*/ 362015 h 399099"/>
                <a:gd name="connsiteX5" fmla="*/ 457004 w 618427"/>
                <a:gd name="connsiteY5" fmla="*/ 390086 h 399099"/>
                <a:gd name="connsiteX6" fmla="*/ 465985 w 618427"/>
                <a:gd name="connsiteY6" fmla="*/ 384998 h 399099"/>
                <a:gd name="connsiteX7" fmla="*/ 558315 w 618427"/>
                <a:gd name="connsiteY7" fmla="*/ 170435 h 399099"/>
                <a:gd name="connsiteX8" fmla="*/ 375084 w 618427"/>
                <a:gd name="connsiteY8" fmla="*/ 32271 h 399099"/>
                <a:gd name="connsiteX9" fmla="*/ 74577 w 618427"/>
                <a:gd name="connsiteY9" fmla="*/ 271181 h 399099"/>
                <a:gd name="connsiteX10" fmla="*/ 71816 w 618427"/>
                <a:gd name="connsiteY10" fmla="*/ 295826 h 399099"/>
                <a:gd name="connsiteX11" fmla="*/ 42447 w 618427"/>
                <a:gd name="connsiteY11" fmla="*/ 361250 h 399099"/>
                <a:gd name="connsiteX12" fmla="*/ 4564 w 618427"/>
                <a:gd name="connsiteY12" fmla="*/ 399100 h 399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8427" h="399099">
                  <a:moveTo>
                    <a:pt x="4564" y="399100"/>
                  </a:moveTo>
                  <a:cubicBezTo>
                    <a:pt x="-5581" y="334375"/>
                    <a:pt x="1104" y="275438"/>
                    <a:pt x="25451" y="218729"/>
                  </a:cubicBezTo>
                  <a:cubicBezTo>
                    <a:pt x="87083" y="75244"/>
                    <a:pt x="241743" y="-16355"/>
                    <a:pt x="396537" y="2437"/>
                  </a:cubicBezTo>
                  <a:cubicBezTo>
                    <a:pt x="497050" y="14643"/>
                    <a:pt x="574280" y="62405"/>
                    <a:pt x="607940" y="163550"/>
                  </a:cubicBezTo>
                  <a:cubicBezTo>
                    <a:pt x="634448" y="243175"/>
                    <a:pt x="609536" y="320639"/>
                    <a:pt x="546408" y="362015"/>
                  </a:cubicBezTo>
                  <a:cubicBezTo>
                    <a:pt x="520565" y="378944"/>
                    <a:pt x="492028" y="387725"/>
                    <a:pt x="457004" y="390086"/>
                  </a:cubicBezTo>
                  <a:cubicBezTo>
                    <a:pt x="462393" y="387027"/>
                    <a:pt x="464089" y="385763"/>
                    <a:pt x="465985" y="384998"/>
                  </a:cubicBezTo>
                  <a:cubicBezTo>
                    <a:pt x="556220" y="348511"/>
                    <a:pt x="594170" y="262001"/>
                    <a:pt x="558315" y="170435"/>
                  </a:cubicBezTo>
                  <a:cubicBezTo>
                    <a:pt x="525787" y="87350"/>
                    <a:pt x="462359" y="41451"/>
                    <a:pt x="375084" y="32271"/>
                  </a:cubicBezTo>
                  <a:cubicBezTo>
                    <a:pt x="222253" y="16173"/>
                    <a:pt x="95398" y="118416"/>
                    <a:pt x="74577" y="271181"/>
                  </a:cubicBezTo>
                  <a:cubicBezTo>
                    <a:pt x="73446" y="279396"/>
                    <a:pt x="70885" y="287811"/>
                    <a:pt x="71816" y="295826"/>
                  </a:cubicBezTo>
                  <a:cubicBezTo>
                    <a:pt x="75042" y="323798"/>
                    <a:pt x="63967" y="344187"/>
                    <a:pt x="42447" y="361250"/>
                  </a:cubicBezTo>
                  <a:cubicBezTo>
                    <a:pt x="29609" y="371427"/>
                    <a:pt x="18965" y="384499"/>
                    <a:pt x="4564" y="399100"/>
                  </a:cubicBezTo>
                  <a:close/>
                </a:path>
              </a:pathLst>
            </a:custGeom>
            <a:grpFill/>
            <a:ln w="33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4F28C5F-F9F5-4A4E-B3ED-20AC79977077}"/>
                </a:ext>
              </a:extLst>
            </p:cNvPr>
            <p:cNvSpPr/>
            <p:nvPr/>
          </p:nvSpPr>
          <p:spPr>
            <a:xfrm>
              <a:off x="928279" y="1918813"/>
              <a:ext cx="615150" cy="320014"/>
            </a:xfrm>
            <a:custGeom>
              <a:avLst/>
              <a:gdLst>
                <a:gd name="connsiteX0" fmla="*/ 0 w 615150"/>
                <a:gd name="connsiteY0" fmla="*/ 286753 h 320014"/>
                <a:gd name="connsiteX1" fmla="*/ 286605 w 615150"/>
                <a:gd name="connsiteY1" fmla="*/ 5104 h 320014"/>
                <a:gd name="connsiteX2" fmla="*/ 302237 w 615150"/>
                <a:gd name="connsiteY2" fmla="*/ 4272 h 320014"/>
                <a:gd name="connsiteX3" fmla="*/ 613188 w 615150"/>
                <a:gd name="connsiteY3" fmla="*/ 315656 h 320014"/>
                <a:gd name="connsiteX4" fmla="*/ 615151 w 615150"/>
                <a:gd name="connsiteY4" fmla="*/ 319913 h 320014"/>
                <a:gd name="connsiteX5" fmla="*/ 603875 w 615150"/>
                <a:gd name="connsiteY5" fmla="*/ 313660 h 320014"/>
                <a:gd name="connsiteX6" fmla="*/ 304998 w 615150"/>
                <a:gd name="connsiteY6" fmla="*/ 65504 h 320014"/>
                <a:gd name="connsiteX7" fmla="*/ 277724 w 615150"/>
                <a:gd name="connsiteY7" fmla="*/ 65405 h 320014"/>
                <a:gd name="connsiteX8" fmla="*/ 6719 w 615150"/>
                <a:gd name="connsiteY8" fmla="*/ 289879 h 320014"/>
                <a:gd name="connsiteX9" fmla="*/ 0 w 615150"/>
                <a:gd name="connsiteY9" fmla="*/ 286753 h 32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5150" h="320014">
                  <a:moveTo>
                    <a:pt x="0" y="286753"/>
                  </a:moveTo>
                  <a:cubicBezTo>
                    <a:pt x="95557" y="192892"/>
                    <a:pt x="191147" y="99064"/>
                    <a:pt x="286605" y="5104"/>
                  </a:cubicBezTo>
                  <a:cubicBezTo>
                    <a:pt x="292093" y="-318"/>
                    <a:pt x="295385" y="-2613"/>
                    <a:pt x="302237" y="4272"/>
                  </a:cubicBezTo>
                  <a:cubicBezTo>
                    <a:pt x="405710" y="108244"/>
                    <a:pt x="509516" y="211883"/>
                    <a:pt x="613188" y="315656"/>
                  </a:cubicBezTo>
                  <a:cubicBezTo>
                    <a:pt x="614153" y="316620"/>
                    <a:pt x="614419" y="318250"/>
                    <a:pt x="615151" y="319913"/>
                  </a:cubicBezTo>
                  <a:cubicBezTo>
                    <a:pt x="609230" y="320745"/>
                    <a:pt x="607002" y="316255"/>
                    <a:pt x="603875" y="313660"/>
                  </a:cubicBezTo>
                  <a:cubicBezTo>
                    <a:pt x="504127" y="231075"/>
                    <a:pt x="404346" y="148556"/>
                    <a:pt x="304998" y="65504"/>
                  </a:cubicBezTo>
                  <a:cubicBezTo>
                    <a:pt x="294587" y="56790"/>
                    <a:pt x="288700" y="56225"/>
                    <a:pt x="277724" y="65405"/>
                  </a:cubicBezTo>
                  <a:cubicBezTo>
                    <a:pt x="187788" y="140706"/>
                    <a:pt x="97154" y="215143"/>
                    <a:pt x="6719" y="289879"/>
                  </a:cubicBezTo>
                  <a:cubicBezTo>
                    <a:pt x="4091" y="289713"/>
                    <a:pt x="1530" y="289380"/>
                    <a:pt x="0" y="286753"/>
                  </a:cubicBezTo>
                  <a:close/>
                </a:path>
              </a:pathLst>
            </a:custGeom>
            <a:grpFill/>
            <a:ln w="33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0CAE0EA-2C92-4649-83E8-0C1A0374D853}"/>
                </a:ext>
              </a:extLst>
            </p:cNvPr>
            <p:cNvSpPr/>
            <p:nvPr/>
          </p:nvSpPr>
          <p:spPr>
            <a:xfrm>
              <a:off x="1072861" y="2301886"/>
              <a:ext cx="121074" cy="122101"/>
            </a:xfrm>
            <a:custGeom>
              <a:avLst/>
              <a:gdLst>
                <a:gd name="connsiteX0" fmla="*/ 120968 w 121074"/>
                <a:gd name="connsiteY0" fmla="*/ 62631 h 122101"/>
                <a:gd name="connsiteX1" fmla="*/ 121068 w 121074"/>
                <a:gd name="connsiteY1" fmla="*/ 112389 h 122101"/>
                <a:gd name="connsiteX2" fmla="*/ 111589 w 121074"/>
                <a:gd name="connsiteY2" fmla="*/ 122101 h 122101"/>
                <a:gd name="connsiteX3" fmla="*/ 8781 w 121074"/>
                <a:gd name="connsiteY3" fmla="*/ 122067 h 122101"/>
                <a:gd name="connsiteX4" fmla="*/ 0 w 121074"/>
                <a:gd name="connsiteY4" fmla="*/ 113386 h 122101"/>
                <a:gd name="connsiteX5" fmla="*/ 0 w 121074"/>
                <a:gd name="connsiteY5" fmla="*/ 8916 h 122101"/>
                <a:gd name="connsiteX6" fmla="*/ 8582 w 121074"/>
                <a:gd name="connsiteY6" fmla="*/ 68 h 122101"/>
                <a:gd name="connsiteX7" fmla="*/ 111389 w 121074"/>
                <a:gd name="connsiteY7" fmla="*/ 2 h 122101"/>
                <a:gd name="connsiteX8" fmla="*/ 121068 w 121074"/>
                <a:gd name="connsiteY8" fmla="*/ 11244 h 122101"/>
                <a:gd name="connsiteX9" fmla="*/ 120968 w 121074"/>
                <a:gd name="connsiteY9" fmla="*/ 62631 h 122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074" h="122101">
                  <a:moveTo>
                    <a:pt x="120968" y="62631"/>
                  </a:moveTo>
                  <a:cubicBezTo>
                    <a:pt x="120968" y="79228"/>
                    <a:pt x="120769" y="95792"/>
                    <a:pt x="121068" y="112389"/>
                  </a:cubicBezTo>
                  <a:cubicBezTo>
                    <a:pt x="121201" y="119373"/>
                    <a:pt x="118906" y="122167"/>
                    <a:pt x="111589" y="122101"/>
                  </a:cubicBezTo>
                  <a:cubicBezTo>
                    <a:pt x="77331" y="121835"/>
                    <a:pt x="43039" y="121868"/>
                    <a:pt x="8781" y="122067"/>
                  </a:cubicBezTo>
                  <a:cubicBezTo>
                    <a:pt x="2295" y="122101"/>
                    <a:pt x="0" y="119673"/>
                    <a:pt x="0" y="113386"/>
                  </a:cubicBezTo>
                  <a:cubicBezTo>
                    <a:pt x="133" y="78563"/>
                    <a:pt x="133" y="43739"/>
                    <a:pt x="0" y="8916"/>
                  </a:cubicBezTo>
                  <a:cubicBezTo>
                    <a:pt x="-33" y="2762"/>
                    <a:pt x="1896" y="35"/>
                    <a:pt x="8582" y="68"/>
                  </a:cubicBezTo>
                  <a:cubicBezTo>
                    <a:pt x="42840" y="301"/>
                    <a:pt x="77131" y="401"/>
                    <a:pt x="111389" y="2"/>
                  </a:cubicBezTo>
                  <a:cubicBezTo>
                    <a:pt x="120203" y="-98"/>
                    <a:pt x="121168" y="4193"/>
                    <a:pt x="121068" y="11244"/>
                  </a:cubicBezTo>
                  <a:cubicBezTo>
                    <a:pt x="120802" y="28373"/>
                    <a:pt x="120968" y="45502"/>
                    <a:pt x="120968" y="62631"/>
                  </a:cubicBezTo>
                  <a:close/>
                </a:path>
              </a:pathLst>
            </a:custGeom>
            <a:grpFill/>
            <a:ln w="33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AA76306-2634-4F4E-A8E3-BB4987314690}"/>
                </a:ext>
              </a:extLst>
            </p:cNvPr>
            <p:cNvSpPr/>
            <p:nvPr/>
          </p:nvSpPr>
          <p:spPr>
            <a:xfrm>
              <a:off x="1246477" y="2301885"/>
              <a:ext cx="120954" cy="122208"/>
            </a:xfrm>
            <a:custGeom>
              <a:avLst/>
              <a:gdLst>
                <a:gd name="connsiteX0" fmla="*/ 120739 w 120954"/>
                <a:gd name="connsiteY0" fmla="*/ 61202 h 122208"/>
                <a:gd name="connsiteX1" fmla="*/ 120872 w 120954"/>
                <a:gd name="connsiteY1" fmla="*/ 109363 h 122208"/>
                <a:gd name="connsiteX2" fmla="*/ 109231 w 120954"/>
                <a:gd name="connsiteY2" fmla="*/ 122202 h 122208"/>
                <a:gd name="connsiteX3" fmla="*/ 11279 w 120954"/>
                <a:gd name="connsiteY3" fmla="*/ 122169 h 122208"/>
                <a:gd name="connsiteX4" fmla="*/ 4 w 120954"/>
                <a:gd name="connsiteY4" fmla="*/ 110760 h 122208"/>
                <a:gd name="connsiteX5" fmla="*/ 4 w 120954"/>
                <a:gd name="connsiteY5" fmla="*/ 11112 h 122208"/>
                <a:gd name="connsiteX6" fmla="*/ 11579 w 120954"/>
                <a:gd name="connsiteY6" fmla="*/ 3 h 122208"/>
                <a:gd name="connsiteX7" fmla="*/ 109564 w 120954"/>
                <a:gd name="connsiteY7" fmla="*/ 3 h 122208"/>
                <a:gd name="connsiteX8" fmla="*/ 120939 w 120954"/>
                <a:gd name="connsiteY8" fmla="*/ 11411 h 122208"/>
                <a:gd name="connsiteX9" fmla="*/ 120739 w 120954"/>
                <a:gd name="connsiteY9" fmla="*/ 61202 h 12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954" h="122208">
                  <a:moveTo>
                    <a:pt x="120739" y="61202"/>
                  </a:moveTo>
                  <a:cubicBezTo>
                    <a:pt x="120739" y="77267"/>
                    <a:pt x="120406" y="93332"/>
                    <a:pt x="120872" y="109363"/>
                  </a:cubicBezTo>
                  <a:cubicBezTo>
                    <a:pt x="121138" y="118011"/>
                    <a:pt x="119475" y="122401"/>
                    <a:pt x="109231" y="122202"/>
                  </a:cubicBezTo>
                  <a:cubicBezTo>
                    <a:pt x="76569" y="121603"/>
                    <a:pt x="43908" y="121703"/>
                    <a:pt x="11279" y="122169"/>
                  </a:cubicBezTo>
                  <a:cubicBezTo>
                    <a:pt x="2465" y="122302"/>
                    <a:pt x="-96" y="119308"/>
                    <a:pt x="4" y="110760"/>
                  </a:cubicBezTo>
                  <a:cubicBezTo>
                    <a:pt x="403" y="77533"/>
                    <a:pt x="436" y="44339"/>
                    <a:pt x="4" y="11112"/>
                  </a:cubicBezTo>
                  <a:cubicBezTo>
                    <a:pt x="-129" y="2165"/>
                    <a:pt x="3164" y="-97"/>
                    <a:pt x="11579" y="3"/>
                  </a:cubicBezTo>
                  <a:cubicBezTo>
                    <a:pt x="44240" y="402"/>
                    <a:pt x="76902" y="402"/>
                    <a:pt x="109564" y="3"/>
                  </a:cubicBezTo>
                  <a:cubicBezTo>
                    <a:pt x="118245" y="-97"/>
                    <a:pt x="121205" y="2730"/>
                    <a:pt x="120939" y="11411"/>
                  </a:cubicBezTo>
                  <a:cubicBezTo>
                    <a:pt x="120373" y="27975"/>
                    <a:pt x="120739" y="44605"/>
                    <a:pt x="120739" y="61202"/>
                  </a:cubicBezTo>
                  <a:close/>
                </a:path>
              </a:pathLst>
            </a:custGeom>
            <a:grpFill/>
            <a:ln w="33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5AA24B3-36F7-496C-8F0C-F09823ED63FE}"/>
                </a:ext>
              </a:extLst>
            </p:cNvPr>
            <p:cNvSpPr/>
            <p:nvPr/>
          </p:nvSpPr>
          <p:spPr>
            <a:xfrm>
              <a:off x="1073538" y="2136550"/>
              <a:ext cx="120437" cy="121571"/>
            </a:xfrm>
            <a:custGeom>
              <a:avLst/>
              <a:gdLst>
                <a:gd name="connsiteX0" fmla="*/ 120291 w 120437"/>
                <a:gd name="connsiteY0" fmla="*/ 61566 h 121571"/>
                <a:gd name="connsiteX1" fmla="*/ 120425 w 120437"/>
                <a:gd name="connsiteY1" fmla="*/ 111257 h 121571"/>
                <a:gd name="connsiteX2" fmla="*/ 109914 w 120437"/>
                <a:gd name="connsiteY2" fmla="*/ 121534 h 121571"/>
                <a:gd name="connsiteX3" fmla="*/ 10532 w 120437"/>
                <a:gd name="connsiteY3" fmla="*/ 121567 h 121571"/>
                <a:gd name="connsiteX4" fmla="*/ 22 w 120437"/>
                <a:gd name="connsiteY4" fmla="*/ 109893 h 121571"/>
                <a:gd name="connsiteX5" fmla="*/ 111910 w 120437"/>
                <a:gd name="connsiteY5" fmla="*/ 1 h 121571"/>
                <a:gd name="connsiteX6" fmla="*/ 120325 w 120437"/>
                <a:gd name="connsiteY6" fmla="*/ 10178 h 121571"/>
                <a:gd name="connsiteX7" fmla="*/ 120291 w 120437"/>
                <a:gd name="connsiteY7" fmla="*/ 61566 h 121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437" h="121571">
                  <a:moveTo>
                    <a:pt x="120291" y="61566"/>
                  </a:moveTo>
                  <a:cubicBezTo>
                    <a:pt x="120291" y="78129"/>
                    <a:pt x="119959" y="94693"/>
                    <a:pt x="120425" y="111257"/>
                  </a:cubicBezTo>
                  <a:cubicBezTo>
                    <a:pt x="120657" y="119272"/>
                    <a:pt x="117697" y="121634"/>
                    <a:pt x="109914" y="121534"/>
                  </a:cubicBezTo>
                  <a:cubicBezTo>
                    <a:pt x="76787" y="121202"/>
                    <a:pt x="43660" y="121102"/>
                    <a:pt x="10532" y="121567"/>
                  </a:cubicBezTo>
                  <a:cubicBezTo>
                    <a:pt x="1286" y="121700"/>
                    <a:pt x="-211" y="118208"/>
                    <a:pt x="22" y="109893"/>
                  </a:cubicBezTo>
                  <a:cubicBezTo>
                    <a:pt x="1585" y="55512"/>
                    <a:pt x="57662" y="500"/>
                    <a:pt x="111910" y="1"/>
                  </a:cubicBezTo>
                  <a:cubicBezTo>
                    <a:pt x="120691" y="-66"/>
                    <a:pt x="120325" y="4391"/>
                    <a:pt x="120325" y="10178"/>
                  </a:cubicBezTo>
                  <a:cubicBezTo>
                    <a:pt x="120258" y="27341"/>
                    <a:pt x="120291" y="44437"/>
                    <a:pt x="120291" y="61566"/>
                  </a:cubicBezTo>
                  <a:close/>
                </a:path>
              </a:pathLst>
            </a:custGeom>
            <a:grpFill/>
            <a:ln w="33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8D772BA-FBFD-47B8-8DD8-C70A90BB6225}"/>
                </a:ext>
              </a:extLst>
            </p:cNvPr>
            <p:cNvSpPr/>
            <p:nvPr/>
          </p:nvSpPr>
          <p:spPr>
            <a:xfrm>
              <a:off x="1246291" y="2136759"/>
              <a:ext cx="120571" cy="121636"/>
            </a:xfrm>
            <a:custGeom>
              <a:avLst/>
              <a:gdLst>
                <a:gd name="connsiteX0" fmla="*/ 356 w 120571"/>
                <a:gd name="connsiteY0" fmla="*/ 60026 h 121636"/>
                <a:gd name="connsiteX1" fmla="*/ 256 w 120571"/>
                <a:gd name="connsiteY1" fmla="*/ 8705 h 121636"/>
                <a:gd name="connsiteX2" fmla="*/ 10068 w 120571"/>
                <a:gd name="connsiteY2" fmla="*/ 57 h 121636"/>
                <a:gd name="connsiteX3" fmla="*/ 120193 w 120571"/>
                <a:gd name="connsiteY3" fmla="*/ 104462 h 121636"/>
                <a:gd name="connsiteX4" fmla="*/ 105392 w 120571"/>
                <a:gd name="connsiteY4" fmla="*/ 121591 h 121636"/>
                <a:gd name="connsiteX5" fmla="*/ 16022 w 120571"/>
                <a:gd name="connsiteY5" fmla="*/ 121557 h 121636"/>
                <a:gd name="connsiteX6" fmla="*/ 123 w 120571"/>
                <a:gd name="connsiteY6" fmla="*/ 104728 h 121636"/>
                <a:gd name="connsiteX7" fmla="*/ 356 w 120571"/>
                <a:gd name="connsiteY7" fmla="*/ 60026 h 12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571" h="121636">
                  <a:moveTo>
                    <a:pt x="356" y="60026"/>
                  </a:moveTo>
                  <a:cubicBezTo>
                    <a:pt x="356" y="42930"/>
                    <a:pt x="589" y="25801"/>
                    <a:pt x="256" y="8705"/>
                  </a:cubicBezTo>
                  <a:cubicBezTo>
                    <a:pt x="90" y="1221"/>
                    <a:pt x="2917" y="-342"/>
                    <a:pt x="10068" y="57"/>
                  </a:cubicBezTo>
                  <a:cubicBezTo>
                    <a:pt x="64050" y="3017"/>
                    <a:pt x="114140" y="50513"/>
                    <a:pt x="120193" y="104462"/>
                  </a:cubicBezTo>
                  <a:cubicBezTo>
                    <a:pt x="121524" y="116369"/>
                    <a:pt x="119960" y="122223"/>
                    <a:pt x="105392" y="121591"/>
                  </a:cubicBezTo>
                  <a:cubicBezTo>
                    <a:pt x="75658" y="120327"/>
                    <a:pt x="45757" y="120393"/>
                    <a:pt x="16022" y="121557"/>
                  </a:cubicBezTo>
                  <a:cubicBezTo>
                    <a:pt x="2152" y="122090"/>
                    <a:pt x="-675" y="117034"/>
                    <a:pt x="123" y="104728"/>
                  </a:cubicBezTo>
                  <a:cubicBezTo>
                    <a:pt x="1055" y="89860"/>
                    <a:pt x="356" y="74926"/>
                    <a:pt x="356" y="60026"/>
                  </a:cubicBezTo>
                  <a:close/>
                </a:path>
              </a:pathLst>
            </a:custGeom>
            <a:grpFill/>
            <a:ln w="33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A75BC29-9436-482A-8776-A3DFC2DF76DB}"/>
              </a:ext>
            </a:extLst>
          </p:cNvPr>
          <p:cNvSpPr txBox="1"/>
          <p:nvPr/>
        </p:nvSpPr>
        <p:spPr>
          <a:xfrm>
            <a:off x="4746579" y="4886398"/>
            <a:ext cx="4614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1191275" y="5498946"/>
            <a:ext cx="374904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40BF5D7-90F7-456E-B004-7FC7833C794A}"/>
              </a:ext>
            </a:extLst>
          </p:cNvPr>
          <p:cNvGrpSpPr/>
          <p:nvPr/>
        </p:nvGrpSpPr>
        <p:grpSpPr>
          <a:xfrm>
            <a:off x="408670" y="383556"/>
            <a:ext cx="11374692" cy="6126481"/>
            <a:chOff x="408670" y="383556"/>
            <a:chExt cx="11374692" cy="6126481"/>
          </a:xfrm>
        </p:grpSpPr>
        <p:grpSp>
          <p:nvGrpSpPr>
            <p:cNvPr id="18" name="Graphic 1">
              <a:extLst>
                <a:ext uri="{FF2B5EF4-FFF2-40B4-BE49-F238E27FC236}">
                  <a16:creationId xmlns:a16="http://schemas.microsoft.com/office/drawing/2014/main" id="{46DAA322-AA04-4476-9178-0DFD09A8EF75}"/>
                </a:ext>
              </a:extLst>
            </p:cNvPr>
            <p:cNvGrpSpPr/>
            <p:nvPr/>
          </p:nvGrpSpPr>
          <p:grpSpPr>
            <a:xfrm>
              <a:off x="4795223" y="5177414"/>
              <a:ext cx="2604318" cy="1332622"/>
              <a:chOff x="130630" y="113212"/>
              <a:chExt cx="2604318" cy="1332622"/>
            </a:xfrm>
            <a:solidFill>
              <a:schemeClr val="accent1"/>
            </a:solidFill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88886B8-9F66-49FC-967B-65A02E3FBD01}"/>
                  </a:ext>
                </a:extLst>
              </p:cNvPr>
              <p:cNvSpPr/>
              <p:nvPr/>
            </p:nvSpPr>
            <p:spPr>
              <a:xfrm>
                <a:off x="617248" y="821449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49C85A3-E8C0-4C91-8A08-81AA3DA3DDF1}"/>
                  </a:ext>
                </a:extLst>
              </p:cNvPr>
              <p:cNvSpPr/>
              <p:nvPr/>
            </p:nvSpPr>
            <p:spPr>
              <a:xfrm>
                <a:off x="678207" y="821449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63590C3-58BA-4740-A510-3B2B2401B499}"/>
                  </a:ext>
                </a:extLst>
              </p:cNvPr>
              <p:cNvSpPr/>
              <p:nvPr/>
            </p:nvSpPr>
            <p:spPr>
              <a:xfrm>
                <a:off x="678207" y="874788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F54F88BE-95DD-4CA0-974C-76345B8DBC9D}"/>
                  </a:ext>
                </a:extLst>
              </p:cNvPr>
              <p:cNvSpPr/>
              <p:nvPr/>
            </p:nvSpPr>
            <p:spPr>
              <a:xfrm>
                <a:off x="617248" y="874788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C9C23C2-D2EB-4D72-A90E-D4F8A348E78F}"/>
                  </a:ext>
                </a:extLst>
              </p:cNvPr>
              <p:cNvSpPr/>
              <p:nvPr/>
            </p:nvSpPr>
            <p:spPr>
              <a:xfrm>
                <a:off x="2156452" y="821449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84CD4E8-9B3D-4D11-929D-B103D1EE8FFF}"/>
                  </a:ext>
                </a:extLst>
              </p:cNvPr>
              <p:cNvSpPr/>
              <p:nvPr/>
            </p:nvSpPr>
            <p:spPr>
              <a:xfrm>
                <a:off x="2217411" y="821449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9B29F99-0FBB-4D46-B99E-94BF337E6413}"/>
                  </a:ext>
                </a:extLst>
              </p:cNvPr>
              <p:cNvSpPr/>
              <p:nvPr/>
            </p:nvSpPr>
            <p:spPr>
              <a:xfrm>
                <a:off x="2217411" y="874788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8C7F9223-D541-48D0-A08E-040E39C46F6A}"/>
                  </a:ext>
                </a:extLst>
              </p:cNvPr>
              <p:cNvSpPr/>
              <p:nvPr/>
            </p:nvSpPr>
            <p:spPr>
              <a:xfrm>
                <a:off x="2156452" y="874788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4C0B265-649B-496C-9A1C-DACB338B0E9F}"/>
                  </a:ext>
                </a:extLst>
              </p:cNvPr>
              <p:cNvSpPr/>
              <p:nvPr/>
            </p:nvSpPr>
            <p:spPr>
              <a:xfrm>
                <a:off x="1351291" y="402358"/>
                <a:ext cx="62245" cy="62245"/>
              </a:xfrm>
              <a:custGeom>
                <a:avLst/>
                <a:gdLst>
                  <a:gd name="connsiteX0" fmla="*/ 0 w 62245"/>
                  <a:gd name="connsiteY0" fmla="*/ 0 h 62245"/>
                  <a:gd name="connsiteX1" fmla="*/ 62246 w 62245"/>
                  <a:gd name="connsiteY1" fmla="*/ 0 h 62245"/>
                  <a:gd name="connsiteX2" fmla="*/ 62246 w 62245"/>
                  <a:gd name="connsiteY2" fmla="*/ 62245 h 62245"/>
                  <a:gd name="connsiteX3" fmla="*/ 0 w 62245"/>
                  <a:gd name="connsiteY3" fmla="*/ 62245 h 6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45" h="62245">
                    <a:moveTo>
                      <a:pt x="0" y="0"/>
                    </a:moveTo>
                    <a:lnTo>
                      <a:pt x="62246" y="0"/>
                    </a:lnTo>
                    <a:lnTo>
                      <a:pt x="62246" y="62245"/>
                    </a:lnTo>
                    <a:lnTo>
                      <a:pt x="0" y="62245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7A016E1-FF90-4DEB-B91C-EB9CD0079E93}"/>
                  </a:ext>
                </a:extLst>
              </p:cNvPr>
              <p:cNvSpPr/>
              <p:nvPr/>
            </p:nvSpPr>
            <p:spPr>
              <a:xfrm>
                <a:off x="1454345" y="402358"/>
                <a:ext cx="62245" cy="62245"/>
              </a:xfrm>
              <a:custGeom>
                <a:avLst/>
                <a:gdLst>
                  <a:gd name="connsiteX0" fmla="*/ 0 w 62245"/>
                  <a:gd name="connsiteY0" fmla="*/ 0 h 62245"/>
                  <a:gd name="connsiteX1" fmla="*/ 62245 w 62245"/>
                  <a:gd name="connsiteY1" fmla="*/ 0 h 62245"/>
                  <a:gd name="connsiteX2" fmla="*/ 62245 w 62245"/>
                  <a:gd name="connsiteY2" fmla="*/ 62245 h 62245"/>
                  <a:gd name="connsiteX3" fmla="*/ 0 w 62245"/>
                  <a:gd name="connsiteY3" fmla="*/ 62245 h 6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45" h="62245">
                    <a:moveTo>
                      <a:pt x="0" y="0"/>
                    </a:moveTo>
                    <a:lnTo>
                      <a:pt x="62245" y="0"/>
                    </a:lnTo>
                    <a:lnTo>
                      <a:pt x="62245" y="62245"/>
                    </a:lnTo>
                    <a:lnTo>
                      <a:pt x="0" y="62245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86E0D50-C2EF-4694-B548-840AEC08C5D0}"/>
                  </a:ext>
                </a:extLst>
              </p:cNvPr>
              <p:cNvSpPr/>
              <p:nvPr/>
            </p:nvSpPr>
            <p:spPr>
              <a:xfrm>
                <a:off x="1454345" y="492476"/>
                <a:ext cx="62245" cy="62245"/>
              </a:xfrm>
              <a:custGeom>
                <a:avLst/>
                <a:gdLst>
                  <a:gd name="connsiteX0" fmla="*/ 0 w 62245"/>
                  <a:gd name="connsiteY0" fmla="*/ 0 h 62245"/>
                  <a:gd name="connsiteX1" fmla="*/ 62245 w 62245"/>
                  <a:gd name="connsiteY1" fmla="*/ 0 h 62245"/>
                  <a:gd name="connsiteX2" fmla="*/ 62245 w 62245"/>
                  <a:gd name="connsiteY2" fmla="*/ 62245 h 62245"/>
                  <a:gd name="connsiteX3" fmla="*/ 0 w 62245"/>
                  <a:gd name="connsiteY3" fmla="*/ 62245 h 6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45" h="62245">
                    <a:moveTo>
                      <a:pt x="0" y="0"/>
                    </a:moveTo>
                    <a:lnTo>
                      <a:pt x="62245" y="0"/>
                    </a:lnTo>
                    <a:lnTo>
                      <a:pt x="62245" y="62245"/>
                    </a:lnTo>
                    <a:lnTo>
                      <a:pt x="0" y="62245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276EA9B-1492-4634-A4B4-CCE89F45E492}"/>
                  </a:ext>
                </a:extLst>
              </p:cNvPr>
              <p:cNvSpPr/>
              <p:nvPr/>
            </p:nvSpPr>
            <p:spPr>
              <a:xfrm>
                <a:off x="1351291" y="492476"/>
                <a:ext cx="62245" cy="62245"/>
              </a:xfrm>
              <a:custGeom>
                <a:avLst/>
                <a:gdLst>
                  <a:gd name="connsiteX0" fmla="*/ 0 w 62245"/>
                  <a:gd name="connsiteY0" fmla="*/ 0 h 62245"/>
                  <a:gd name="connsiteX1" fmla="*/ 62246 w 62245"/>
                  <a:gd name="connsiteY1" fmla="*/ 0 h 62245"/>
                  <a:gd name="connsiteX2" fmla="*/ 62246 w 62245"/>
                  <a:gd name="connsiteY2" fmla="*/ 62245 h 62245"/>
                  <a:gd name="connsiteX3" fmla="*/ 0 w 62245"/>
                  <a:gd name="connsiteY3" fmla="*/ 62245 h 6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45" h="62245">
                    <a:moveTo>
                      <a:pt x="0" y="0"/>
                    </a:moveTo>
                    <a:lnTo>
                      <a:pt x="62246" y="0"/>
                    </a:lnTo>
                    <a:lnTo>
                      <a:pt x="62246" y="62245"/>
                    </a:lnTo>
                    <a:lnTo>
                      <a:pt x="0" y="62245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379FFC1-B71A-4CEC-9198-F5224C7DCD86}"/>
                  </a:ext>
                </a:extLst>
              </p:cNvPr>
              <p:cNvSpPr/>
              <p:nvPr/>
            </p:nvSpPr>
            <p:spPr>
              <a:xfrm>
                <a:off x="130630" y="113212"/>
                <a:ext cx="2604318" cy="1332622"/>
              </a:xfrm>
              <a:custGeom>
                <a:avLst/>
                <a:gdLst>
                  <a:gd name="connsiteX0" fmla="*/ 2600493 w 2604318"/>
                  <a:gd name="connsiteY0" fmla="*/ 1300044 h 1332622"/>
                  <a:gd name="connsiteX1" fmla="*/ 2514779 w 2604318"/>
                  <a:gd name="connsiteY1" fmla="*/ 1236545 h 1332622"/>
                  <a:gd name="connsiteX2" fmla="*/ 2323640 w 2604318"/>
                  <a:gd name="connsiteY2" fmla="*/ 1235902 h 1332622"/>
                  <a:gd name="connsiteX3" fmla="*/ 2323640 w 2604318"/>
                  <a:gd name="connsiteY3" fmla="*/ 871403 h 1332622"/>
                  <a:gd name="connsiteX4" fmla="*/ 2341419 w 2604318"/>
                  <a:gd name="connsiteY4" fmla="*/ 887286 h 1332622"/>
                  <a:gd name="connsiteX5" fmla="*/ 2426524 w 2604318"/>
                  <a:gd name="connsiteY5" fmla="*/ 887286 h 1332622"/>
                  <a:gd name="connsiteX6" fmla="*/ 2074725 w 2604318"/>
                  <a:gd name="connsiteY6" fmla="*/ 530001 h 1332622"/>
                  <a:gd name="connsiteX7" fmla="*/ 1970994 w 2604318"/>
                  <a:gd name="connsiteY7" fmla="*/ 633292 h 1332622"/>
                  <a:gd name="connsiteX8" fmla="*/ 1970994 w 2604318"/>
                  <a:gd name="connsiteY8" fmla="*/ 612973 h 1332622"/>
                  <a:gd name="connsiteX9" fmla="*/ 1922295 w 2604318"/>
                  <a:gd name="connsiteY9" fmla="*/ 589470 h 1332622"/>
                  <a:gd name="connsiteX10" fmla="*/ 1891816 w 2604318"/>
                  <a:gd name="connsiteY10" fmla="*/ 626316 h 1332622"/>
                  <a:gd name="connsiteX11" fmla="*/ 1920195 w 2604318"/>
                  <a:gd name="connsiteY11" fmla="*/ 617646 h 1332622"/>
                  <a:gd name="connsiteX12" fmla="*/ 1920195 w 2604318"/>
                  <a:gd name="connsiteY12" fmla="*/ 684091 h 1332622"/>
                  <a:gd name="connsiteX13" fmla="*/ 1722859 w 2604318"/>
                  <a:gd name="connsiteY13" fmla="*/ 886575 h 1332622"/>
                  <a:gd name="connsiteX14" fmla="*/ 1806135 w 2604318"/>
                  <a:gd name="connsiteY14" fmla="*/ 886643 h 1332622"/>
                  <a:gd name="connsiteX15" fmla="*/ 1820799 w 2604318"/>
                  <a:gd name="connsiteY15" fmla="*/ 869507 h 1332622"/>
                  <a:gd name="connsiteX16" fmla="*/ 1820731 w 2604318"/>
                  <a:gd name="connsiteY16" fmla="*/ 1235258 h 1332622"/>
                  <a:gd name="connsiteX17" fmla="*/ 1720387 w 2604318"/>
                  <a:gd name="connsiteY17" fmla="*/ 1235258 h 1332622"/>
                  <a:gd name="connsiteX18" fmla="*/ 1720387 w 2604318"/>
                  <a:gd name="connsiteY18" fmla="*/ 562817 h 1332622"/>
                  <a:gd name="connsiteX19" fmla="*/ 1749579 w 2604318"/>
                  <a:gd name="connsiteY19" fmla="*/ 590892 h 1332622"/>
                  <a:gd name="connsiteX20" fmla="*/ 1891409 w 2604318"/>
                  <a:gd name="connsiteY20" fmla="*/ 589266 h 1332622"/>
                  <a:gd name="connsiteX21" fmla="*/ 1303193 w 2604318"/>
                  <a:gd name="connsiteY21" fmla="*/ 0 h 1332622"/>
                  <a:gd name="connsiteX22" fmla="*/ 1029523 w 2604318"/>
                  <a:gd name="connsiteY22" fmla="*/ 277700 h 1332622"/>
                  <a:gd name="connsiteX23" fmla="*/ 1029523 w 2604318"/>
                  <a:gd name="connsiteY23" fmla="*/ 220569 h 1332622"/>
                  <a:gd name="connsiteX24" fmla="*/ 962197 w 2604318"/>
                  <a:gd name="connsiteY24" fmla="*/ 188802 h 1332622"/>
                  <a:gd name="connsiteX25" fmla="*/ 922811 w 2604318"/>
                  <a:gd name="connsiteY25" fmla="*/ 239601 h 1332622"/>
                  <a:gd name="connsiteX26" fmla="*/ 962197 w 2604318"/>
                  <a:gd name="connsiteY26" fmla="*/ 224362 h 1332622"/>
                  <a:gd name="connsiteX27" fmla="*/ 962197 w 2604318"/>
                  <a:gd name="connsiteY27" fmla="*/ 343739 h 1332622"/>
                  <a:gd name="connsiteX28" fmla="*/ 713927 w 2604318"/>
                  <a:gd name="connsiteY28" fmla="*/ 592653 h 1332622"/>
                  <a:gd name="connsiteX29" fmla="*/ 858026 w 2604318"/>
                  <a:gd name="connsiteY29" fmla="*/ 590215 h 1332622"/>
                  <a:gd name="connsiteX30" fmla="*/ 885999 w 2604318"/>
                  <a:gd name="connsiteY30" fmla="*/ 564104 h 1332622"/>
                  <a:gd name="connsiteX31" fmla="*/ 886643 w 2604318"/>
                  <a:gd name="connsiteY31" fmla="*/ 1235292 h 1332622"/>
                  <a:gd name="connsiteX32" fmla="*/ 785045 w 2604318"/>
                  <a:gd name="connsiteY32" fmla="*/ 1235292 h 1332622"/>
                  <a:gd name="connsiteX33" fmla="*/ 784774 w 2604318"/>
                  <a:gd name="connsiteY33" fmla="*/ 872589 h 1332622"/>
                  <a:gd name="connsiteX34" fmla="*/ 795848 w 2604318"/>
                  <a:gd name="connsiteY34" fmla="*/ 887286 h 1332622"/>
                  <a:gd name="connsiteX35" fmla="*/ 885051 w 2604318"/>
                  <a:gd name="connsiteY35" fmla="*/ 883798 h 1332622"/>
                  <a:gd name="connsiteX36" fmla="*/ 532981 w 2604318"/>
                  <a:gd name="connsiteY36" fmla="*/ 530408 h 1332622"/>
                  <a:gd name="connsiteX37" fmla="*/ 422477 w 2604318"/>
                  <a:gd name="connsiteY37" fmla="*/ 643452 h 1332622"/>
                  <a:gd name="connsiteX38" fmla="*/ 422477 w 2604318"/>
                  <a:gd name="connsiteY38" fmla="*/ 611686 h 1332622"/>
                  <a:gd name="connsiteX39" fmla="*/ 371678 w 2604318"/>
                  <a:gd name="connsiteY39" fmla="*/ 588826 h 1332622"/>
                  <a:gd name="connsiteX40" fmla="*/ 343739 w 2604318"/>
                  <a:gd name="connsiteY40" fmla="*/ 626925 h 1332622"/>
                  <a:gd name="connsiteX41" fmla="*/ 371678 w 2604318"/>
                  <a:gd name="connsiteY41" fmla="*/ 619915 h 1332622"/>
                  <a:gd name="connsiteX42" fmla="*/ 371678 w 2604318"/>
                  <a:gd name="connsiteY42" fmla="*/ 692964 h 1332622"/>
                  <a:gd name="connsiteX43" fmla="*/ 177356 w 2604318"/>
                  <a:gd name="connsiteY43" fmla="*/ 886643 h 1332622"/>
                  <a:gd name="connsiteX44" fmla="*/ 266287 w 2604318"/>
                  <a:gd name="connsiteY44" fmla="*/ 887286 h 1332622"/>
                  <a:gd name="connsiteX45" fmla="*/ 283424 w 2604318"/>
                  <a:gd name="connsiteY45" fmla="*/ 865680 h 1332622"/>
                  <a:gd name="connsiteX46" fmla="*/ 283424 w 2604318"/>
                  <a:gd name="connsiteY46" fmla="*/ 1235868 h 1332622"/>
                  <a:gd name="connsiteX47" fmla="*/ 92285 w 2604318"/>
                  <a:gd name="connsiteY47" fmla="*/ 1236511 h 1332622"/>
                  <a:gd name="connsiteX48" fmla="*/ 7180 w 2604318"/>
                  <a:gd name="connsiteY48" fmla="*/ 1300010 h 1332622"/>
                  <a:gd name="connsiteX49" fmla="*/ 0 w 2604318"/>
                  <a:gd name="connsiteY49" fmla="*/ 1332623 h 1332622"/>
                  <a:gd name="connsiteX50" fmla="*/ 988884 w 2604318"/>
                  <a:gd name="connsiteY50" fmla="*/ 1332623 h 1332622"/>
                  <a:gd name="connsiteX51" fmla="*/ 990983 w 2604318"/>
                  <a:gd name="connsiteY51" fmla="*/ 599020 h 1332622"/>
                  <a:gd name="connsiteX52" fmla="*/ 1617502 w 2604318"/>
                  <a:gd name="connsiteY52" fmla="*/ 597733 h 1332622"/>
                  <a:gd name="connsiteX53" fmla="*/ 1617062 w 2604318"/>
                  <a:gd name="connsiteY53" fmla="*/ 1332623 h 1332622"/>
                  <a:gd name="connsiteX54" fmla="*/ 2604286 w 2604318"/>
                  <a:gd name="connsiteY54" fmla="*/ 1332623 h 1332622"/>
                  <a:gd name="connsiteX55" fmla="*/ 2600493 w 2604318"/>
                  <a:gd name="connsiteY55" fmla="*/ 1300044 h 1332622"/>
                  <a:gd name="connsiteX56" fmla="*/ 720937 w 2604318"/>
                  <a:gd name="connsiteY56" fmla="*/ 1241185 h 1332622"/>
                  <a:gd name="connsiteX57" fmla="*/ 343739 w 2604318"/>
                  <a:gd name="connsiteY57" fmla="*/ 1241185 h 1332622"/>
                  <a:gd name="connsiteX58" fmla="*/ 343739 w 2604318"/>
                  <a:gd name="connsiteY58" fmla="*/ 889826 h 1332622"/>
                  <a:gd name="connsiteX59" fmla="*/ 720937 w 2604318"/>
                  <a:gd name="connsiteY59" fmla="*/ 889826 h 1332622"/>
                  <a:gd name="connsiteX60" fmla="*/ 720937 w 2604318"/>
                  <a:gd name="connsiteY60" fmla="*/ 1241185 h 1332622"/>
                  <a:gd name="connsiteX61" fmla="*/ 535521 w 2604318"/>
                  <a:gd name="connsiteY61" fmla="*/ 833338 h 1332622"/>
                  <a:gd name="connsiteX62" fmla="*/ 324740 w 2604318"/>
                  <a:gd name="connsiteY62" fmla="*/ 833338 h 1332622"/>
                  <a:gd name="connsiteX63" fmla="*/ 430131 w 2604318"/>
                  <a:gd name="connsiteY63" fmla="*/ 726627 h 1332622"/>
                  <a:gd name="connsiteX64" fmla="*/ 535521 w 2604318"/>
                  <a:gd name="connsiteY64" fmla="*/ 619915 h 1332622"/>
                  <a:gd name="connsiteX65" fmla="*/ 640912 w 2604318"/>
                  <a:gd name="connsiteY65" fmla="*/ 726627 h 1332622"/>
                  <a:gd name="connsiteX66" fmla="*/ 746302 w 2604318"/>
                  <a:gd name="connsiteY66" fmla="*/ 833338 h 1332622"/>
                  <a:gd name="connsiteX67" fmla="*/ 535521 w 2604318"/>
                  <a:gd name="connsiteY67" fmla="*/ 833338 h 1332622"/>
                  <a:gd name="connsiteX68" fmla="*/ 1304480 w 2604318"/>
                  <a:gd name="connsiteY68" fmla="*/ 499996 h 1332622"/>
                  <a:gd name="connsiteX69" fmla="*/ 953358 w 2604318"/>
                  <a:gd name="connsiteY69" fmla="*/ 499996 h 1332622"/>
                  <a:gd name="connsiteX70" fmla="*/ 1128919 w 2604318"/>
                  <a:gd name="connsiteY70" fmla="*/ 322810 h 1332622"/>
                  <a:gd name="connsiteX71" fmla="*/ 1304480 w 2604318"/>
                  <a:gd name="connsiteY71" fmla="*/ 145623 h 1332622"/>
                  <a:gd name="connsiteX72" fmla="*/ 1480041 w 2604318"/>
                  <a:gd name="connsiteY72" fmla="*/ 322810 h 1332622"/>
                  <a:gd name="connsiteX73" fmla="*/ 1655601 w 2604318"/>
                  <a:gd name="connsiteY73" fmla="*/ 499996 h 1332622"/>
                  <a:gd name="connsiteX74" fmla="*/ 1304480 w 2604318"/>
                  <a:gd name="connsiteY74" fmla="*/ 499996 h 1332622"/>
                  <a:gd name="connsiteX75" fmla="*/ 2259938 w 2604318"/>
                  <a:gd name="connsiteY75" fmla="*/ 1241185 h 1332622"/>
                  <a:gd name="connsiteX76" fmla="*/ 1882740 w 2604318"/>
                  <a:gd name="connsiteY76" fmla="*/ 1241185 h 1332622"/>
                  <a:gd name="connsiteX77" fmla="*/ 1882740 w 2604318"/>
                  <a:gd name="connsiteY77" fmla="*/ 889826 h 1332622"/>
                  <a:gd name="connsiteX78" fmla="*/ 2259938 w 2604318"/>
                  <a:gd name="connsiteY78" fmla="*/ 889826 h 1332622"/>
                  <a:gd name="connsiteX79" fmla="*/ 2259938 w 2604318"/>
                  <a:gd name="connsiteY79" fmla="*/ 1241185 h 1332622"/>
                  <a:gd name="connsiteX80" fmla="*/ 2074725 w 2604318"/>
                  <a:gd name="connsiteY80" fmla="*/ 833338 h 1332622"/>
                  <a:gd name="connsiteX81" fmla="*/ 1863944 w 2604318"/>
                  <a:gd name="connsiteY81" fmla="*/ 833338 h 1332622"/>
                  <a:gd name="connsiteX82" fmla="*/ 1969335 w 2604318"/>
                  <a:gd name="connsiteY82" fmla="*/ 726627 h 1332622"/>
                  <a:gd name="connsiteX83" fmla="*/ 2074725 w 2604318"/>
                  <a:gd name="connsiteY83" fmla="*/ 619915 h 1332622"/>
                  <a:gd name="connsiteX84" fmla="*/ 2180116 w 2604318"/>
                  <a:gd name="connsiteY84" fmla="*/ 726627 h 1332622"/>
                  <a:gd name="connsiteX85" fmla="*/ 2285507 w 2604318"/>
                  <a:gd name="connsiteY85" fmla="*/ 833338 h 1332622"/>
                  <a:gd name="connsiteX86" fmla="*/ 2074725 w 2604318"/>
                  <a:gd name="connsiteY86" fmla="*/ 833338 h 1332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2604318" h="1332622">
                    <a:moveTo>
                      <a:pt x="2600493" y="1300044"/>
                    </a:moveTo>
                    <a:cubicBezTo>
                      <a:pt x="2596057" y="1282908"/>
                      <a:pt x="2566187" y="1238442"/>
                      <a:pt x="2514779" y="1236545"/>
                    </a:cubicBezTo>
                    <a:cubicBezTo>
                      <a:pt x="2484096" y="1235394"/>
                      <a:pt x="2323640" y="1235902"/>
                      <a:pt x="2323640" y="1235902"/>
                    </a:cubicBezTo>
                    <a:lnTo>
                      <a:pt x="2323640" y="871403"/>
                    </a:lnTo>
                    <a:lnTo>
                      <a:pt x="2341419" y="887286"/>
                    </a:lnTo>
                    <a:lnTo>
                      <a:pt x="2426524" y="887286"/>
                    </a:lnTo>
                    <a:lnTo>
                      <a:pt x="2074725" y="530001"/>
                    </a:lnTo>
                    <a:lnTo>
                      <a:pt x="1970994" y="633292"/>
                    </a:lnTo>
                    <a:lnTo>
                      <a:pt x="1970994" y="612973"/>
                    </a:lnTo>
                    <a:lnTo>
                      <a:pt x="1922295" y="589470"/>
                    </a:lnTo>
                    <a:lnTo>
                      <a:pt x="1891816" y="626316"/>
                    </a:lnTo>
                    <a:lnTo>
                      <a:pt x="1920195" y="617646"/>
                    </a:lnTo>
                    <a:lnTo>
                      <a:pt x="1920195" y="684091"/>
                    </a:lnTo>
                    <a:lnTo>
                      <a:pt x="1722859" y="886575"/>
                    </a:lnTo>
                    <a:lnTo>
                      <a:pt x="1806135" y="886643"/>
                    </a:lnTo>
                    <a:lnTo>
                      <a:pt x="1820799" y="869507"/>
                    </a:lnTo>
                    <a:lnTo>
                      <a:pt x="1820731" y="1235258"/>
                    </a:lnTo>
                    <a:lnTo>
                      <a:pt x="1720387" y="1235258"/>
                    </a:lnTo>
                    <a:lnTo>
                      <a:pt x="1720387" y="562817"/>
                    </a:lnTo>
                    <a:lnTo>
                      <a:pt x="1749579" y="590892"/>
                    </a:lnTo>
                    <a:lnTo>
                      <a:pt x="1891409" y="589266"/>
                    </a:lnTo>
                    <a:lnTo>
                      <a:pt x="1303193" y="0"/>
                    </a:lnTo>
                    <a:lnTo>
                      <a:pt x="1029523" y="277700"/>
                    </a:lnTo>
                    <a:lnTo>
                      <a:pt x="1029523" y="220569"/>
                    </a:lnTo>
                    <a:lnTo>
                      <a:pt x="962197" y="188802"/>
                    </a:lnTo>
                    <a:lnTo>
                      <a:pt x="922811" y="239601"/>
                    </a:lnTo>
                    <a:lnTo>
                      <a:pt x="962197" y="224362"/>
                    </a:lnTo>
                    <a:lnTo>
                      <a:pt x="962197" y="343739"/>
                    </a:lnTo>
                    <a:lnTo>
                      <a:pt x="713927" y="592653"/>
                    </a:lnTo>
                    <a:lnTo>
                      <a:pt x="858026" y="590215"/>
                    </a:lnTo>
                    <a:lnTo>
                      <a:pt x="885999" y="564104"/>
                    </a:lnTo>
                    <a:lnTo>
                      <a:pt x="886643" y="1235292"/>
                    </a:lnTo>
                    <a:lnTo>
                      <a:pt x="785045" y="1235292"/>
                    </a:lnTo>
                    <a:lnTo>
                      <a:pt x="784774" y="872589"/>
                    </a:lnTo>
                    <a:lnTo>
                      <a:pt x="795848" y="887286"/>
                    </a:lnTo>
                    <a:lnTo>
                      <a:pt x="885051" y="883798"/>
                    </a:lnTo>
                    <a:lnTo>
                      <a:pt x="532981" y="530408"/>
                    </a:lnTo>
                    <a:lnTo>
                      <a:pt x="422477" y="643452"/>
                    </a:lnTo>
                    <a:lnTo>
                      <a:pt x="422477" y="611686"/>
                    </a:lnTo>
                    <a:lnTo>
                      <a:pt x="371678" y="588826"/>
                    </a:lnTo>
                    <a:lnTo>
                      <a:pt x="343739" y="626925"/>
                    </a:lnTo>
                    <a:lnTo>
                      <a:pt x="371678" y="619915"/>
                    </a:lnTo>
                    <a:lnTo>
                      <a:pt x="371678" y="692964"/>
                    </a:lnTo>
                    <a:lnTo>
                      <a:pt x="177356" y="886643"/>
                    </a:lnTo>
                    <a:lnTo>
                      <a:pt x="266287" y="887286"/>
                    </a:lnTo>
                    <a:lnTo>
                      <a:pt x="283424" y="865680"/>
                    </a:lnTo>
                    <a:lnTo>
                      <a:pt x="283424" y="1235868"/>
                    </a:lnTo>
                    <a:cubicBezTo>
                      <a:pt x="283424" y="1235868"/>
                      <a:pt x="122764" y="1236511"/>
                      <a:pt x="92285" y="1236511"/>
                    </a:cubicBezTo>
                    <a:cubicBezTo>
                      <a:pt x="47819" y="1236511"/>
                      <a:pt x="13242" y="1279656"/>
                      <a:pt x="7180" y="1300010"/>
                    </a:cubicBezTo>
                    <a:cubicBezTo>
                      <a:pt x="3420" y="1312710"/>
                      <a:pt x="0" y="1332623"/>
                      <a:pt x="0" y="1332623"/>
                    </a:cubicBezTo>
                    <a:lnTo>
                      <a:pt x="988884" y="1332623"/>
                    </a:lnTo>
                    <a:lnTo>
                      <a:pt x="990983" y="599020"/>
                    </a:lnTo>
                    <a:lnTo>
                      <a:pt x="1617502" y="597733"/>
                    </a:lnTo>
                    <a:lnTo>
                      <a:pt x="1617062" y="1332623"/>
                    </a:lnTo>
                    <a:lnTo>
                      <a:pt x="2604286" y="1332623"/>
                    </a:lnTo>
                    <a:cubicBezTo>
                      <a:pt x="2604286" y="1332623"/>
                      <a:pt x="2604930" y="1317146"/>
                      <a:pt x="2600493" y="1300044"/>
                    </a:cubicBezTo>
                    <a:close/>
                    <a:moveTo>
                      <a:pt x="720937" y="1241185"/>
                    </a:moveTo>
                    <a:lnTo>
                      <a:pt x="343739" y="1241185"/>
                    </a:lnTo>
                    <a:lnTo>
                      <a:pt x="343739" y="889826"/>
                    </a:lnTo>
                    <a:lnTo>
                      <a:pt x="720937" y="889826"/>
                    </a:lnTo>
                    <a:lnTo>
                      <a:pt x="720937" y="1241185"/>
                    </a:lnTo>
                    <a:close/>
                    <a:moveTo>
                      <a:pt x="535521" y="833338"/>
                    </a:moveTo>
                    <a:lnTo>
                      <a:pt x="324740" y="833338"/>
                    </a:lnTo>
                    <a:lnTo>
                      <a:pt x="430131" y="726627"/>
                    </a:lnTo>
                    <a:lnTo>
                      <a:pt x="535521" y="619915"/>
                    </a:lnTo>
                    <a:lnTo>
                      <a:pt x="640912" y="726627"/>
                    </a:lnTo>
                    <a:lnTo>
                      <a:pt x="746302" y="833338"/>
                    </a:lnTo>
                    <a:lnTo>
                      <a:pt x="535521" y="833338"/>
                    </a:lnTo>
                    <a:close/>
                    <a:moveTo>
                      <a:pt x="1304480" y="499996"/>
                    </a:moveTo>
                    <a:lnTo>
                      <a:pt x="953358" y="499996"/>
                    </a:lnTo>
                    <a:lnTo>
                      <a:pt x="1128919" y="322810"/>
                    </a:lnTo>
                    <a:lnTo>
                      <a:pt x="1304480" y="145623"/>
                    </a:lnTo>
                    <a:lnTo>
                      <a:pt x="1480041" y="322810"/>
                    </a:lnTo>
                    <a:lnTo>
                      <a:pt x="1655601" y="499996"/>
                    </a:lnTo>
                    <a:lnTo>
                      <a:pt x="1304480" y="499996"/>
                    </a:lnTo>
                    <a:close/>
                    <a:moveTo>
                      <a:pt x="2259938" y="1241185"/>
                    </a:moveTo>
                    <a:lnTo>
                      <a:pt x="1882740" y="1241185"/>
                    </a:lnTo>
                    <a:lnTo>
                      <a:pt x="1882740" y="889826"/>
                    </a:lnTo>
                    <a:lnTo>
                      <a:pt x="2259938" y="889826"/>
                    </a:lnTo>
                    <a:lnTo>
                      <a:pt x="2259938" y="1241185"/>
                    </a:lnTo>
                    <a:close/>
                    <a:moveTo>
                      <a:pt x="2074725" y="833338"/>
                    </a:moveTo>
                    <a:lnTo>
                      <a:pt x="1863944" y="833338"/>
                    </a:lnTo>
                    <a:lnTo>
                      <a:pt x="1969335" y="726627"/>
                    </a:lnTo>
                    <a:lnTo>
                      <a:pt x="2074725" y="619915"/>
                    </a:lnTo>
                    <a:lnTo>
                      <a:pt x="2180116" y="726627"/>
                    </a:lnTo>
                    <a:lnTo>
                      <a:pt x="2285507" y="833338"/>
                    </a:lnTo>
                    <a:lnTo>
                      <a:pt x="2074725" y="833338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CCF5A80-759D-41CD-A8C5-B552408D5329}"/>
                </a:ext>
              </a:extLst>
            </p:cNvPr>
            <p:cNvSpPr/>
            <p:nvPr/>
          </p:nvSpPr>
          <p:spPr>
            <a:xfrm>
              <a:off x="408670" y="6418596"/>
              <a:ext cx="4572633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68CE583-6D93-4E58-A2D5-70434C2C6738}"/>
                </a:ext>
              </a:extLst>
            </p:cNvPr>
            <p:cNvSpPr/>
            <p:nvPr/>
          </p:nvSpPr>
          <p:spPr>
            <a:xfrm>
              <a:off x="7210729" y="6418596"/>
              <a:ext cx="4572633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EBA6DC8-2BD3-43EF-A919-0B57C95506A4}"/>
                </a:ext>
              </a:extLst>
            </p:cNvPr>
            <p:cNvSpPr/>
            <p:nvPr/>
          </p:nvSpPr>
          <p:spPr>
            <a:xfrm>
              <a:off x="11682746" y="383557"/>
              <a:ext cx="100584" cy="6126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22758C4-6C22-4C46-BD65-B42C6376D694}"/>
                </a:ext>
              </a:extLst>
            </p:cNvPr>
            <p:cNvSpPr/>
            <p:nvPr/>
          </p:nvSpPr>
          <p:spPr>
            <a:xfrm>
              <a:off x="408702" y="383556"/>
              <a:ext cx="11338560" cy="1001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6983C2B-6C56-4EF0-91D9-44BDA071148F}"/>
                </a:ext>
              </a:extLst>
            </p:cNvPr>
            <p:cNvSpPr/>
            <p:nvPr/>
          </p:nvSpPr>
          <p:spPr>
            <a:xfrm>
              <a:off x="408702" y="383556"/>
              <a:ext cx="100584" cy="6126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4666755-B7FD-471F-953B-EE1351DC8516}"/>
              </a:ext>
            </a:extLst>
          </p:cNvPr>
          <p:cNvSpPr txBox="1"/>
          <p:nvPr/>
        </p:nvSpPr>
        <p:spPr>
          <a:xfrm>
            <a:off x="7321335" y="5498946"/>
            <a:ext cx="374904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Infographic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36" name="Group 14">
            <a:extLst>
              <a:ext uri="{FF2B5EF4-FFF2-40B4-BE49-F238E27FC236}">
                <a16:creationId xmlns:a16="http://schemas.microsoft.com/office/drawing/2014/main" id="{93234B37-1608-4DCE-AD81-C0BC7645E2F8}"/>
              </a:ext>
            </a:extLst>
          </p:cNvPr>
          <p:cNvGrpSpPr/>
          <p:nvPr/>
        </p:nvGrpSpPr>
        <p:grpSpPr>
          <a:xfrm>
            <a:off x="1148500" y="1403349"/>
            <a:ext cx="4343941" cy="1537375"/>
            <a:chOff x="3824140" y="1337628"/>
            <a:chExt cx="1788304" cy="153737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F88794D-6B67-492F-921E-3BBCE3B8B37C}"/>
                </a:ext>
              </a:extLst>
            </p:cNvPr>
            <p:cNvSpPr txBox="1"/>
            <p:nvPr/>
          </p:nvSpPr>
          <p:spPr>
            <a:xfrm>
              <a:off x="3824140" y="1674674"/>
              <a:ext cx="17883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E63C90D-AFE1-4BB6-B745-764D90F51B1A}"/>
                </a:ext>
              </a:extLst>
            </p:cNvPr>
            <p:cNvSpPr txBox="1"/>
            <p:nvPr/>
          </p:nvSpPr>
          <p:spPr>
            <a:xfrm>
              <a:off x="3824140" y="1337628"/>
              <a:ext cx="1788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E1081CE-3593-49CD-ABA3-D7794EC87E39}"/>
              </a:ext>
            </a:extLst>
          </p:cNvPr>
          <p:cNvSpPr txBox="1"/>
          <p:nvPr/>
        </p:nvSpPr>
        <p:spPr>
          <a:xfrm>
            <a:off x="1148500" y="801907"/>
            <a:ext cx="89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3" name="Group 16">
            <a:extLst>
              <a:ext uri="{FF2B5EF4-FFF2-40B4-BE49-F238E27FC236}">
                <a16:creationId xmlns:a16="http://schemas.microsoft.com/office/drawing/2014/main" id="{65D52DFB-5EA0-4B05-9A1D-CC24E0D9C207}"/>
              </a:ext>
            </a:extLst>
          </p:cNvPr>
          <p:cNvGrpSpPr/>
          <p:nvPr/>
        </p:nvGrpSpPr>
        <p:grpSpPr>
          <a:xfrm>
            <a:off x="6700353" y="1403349"/>
            <a:ext cx="4343941" cy="1537375"/>
            <a:chOff x="3824140" y="1337628"/>
            <a:chExt cx="1788304" cy="153737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7DE37D2-91A5-4EB3-96A3-8059DBBEC269}"/>
                </a:ext>
              </a:extLst>
            </p:cNvPr>
            <p:cNvSpPr txBox="1"/>
            <p:nvPr/>
          </p:nvSpPr>
          <p:spPr>
            <a:xfrm>
              <a:off x="3824140" y="1674674"/>
              <a:ext cx="17883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396A9DB-2BC3-446E-8904-513D2F65E8B6}"/>
                </a:ext>
              </a:extLst>
            </p:cNvPr>
            <p:cNvSpPr txBox="1"/>
            <p:nvPr/>
          </p:nvSpPr>
          <p:spPr>
            <a:xfrm>
              <a:off x="3824140" y="1337628"/>
              <a:ext cx="1788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D244E4A-3BA2-4743-8092-AE6E9C88BF3E}"/>
              </a:ext>
            </a:extLst>
          </p:cNvPr>
          <p:cNvSpPr txBox="1"/>
          <p:nvPr/>
        </p:nvSpPr>
        <p:spPr>
          <a:xfrm>
            <a:off x="6700353" y="801907"/>
            <a:ext cx="89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9" name="Group 22">
            <a:extLst>
              <a:ext uri="{FF2B5EF4-FFF2-40B4-BE49-F238E27FC236}">
                <a16:creationId xmlns:a16="http://schemas.microsoft.com/office/drawing/2014/main" id="{905A4FA4-1BA2-42B2-8835-B0AD83A7A13C}"/>
              </a:ext>
            </a:extLst>
          </p:cNvPr>
          <p:cNvGrpSpPr/>
          <p:nvPr/>
        </p:nvGrpSpPr>
        <p:grpSpPr>
          <a:xfrm>
            <a:off x="1148500" y="3644457"/>
            <a:ext cx="4343941" cy="1537375"/>
            <a:chOff x="3824140" y="1337628"/>
            <a:chExt cx="1788304" cy="153737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67C043F-C557-402D-AA7F-FB4F009F6079}"/>
                </a:ext>
              </a:extLst>
            </p:cNvPr>
            <p:cNvSpPr txBox="1"/>
            <p:nvPr/>
          </p:nvSpPr>
          <p:spPr>
            <a:xfrm>
              <a:off x="3824140" y="1674674"/>
              <a:ext cx="17883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30CA9E3-F290-4A5C-86EF-5BE8479E659D}"/>
                </a:ext>
              </a:extLst>
            </p:cNvPr>
            <p:cNvSpPr txBox="1"/>
            <p:nvPr/>
          </p:nvSpPr>
          <p:spPr>
            <a:xfrm>
              <a:off x="3824140" y="1337628"/>
              <a:ext cx="1788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CED2065-ABFD-4CC0-BAA5-F963050E8444}"/>
              </a:ext>
            </a:extLst>
          </p:cNvPr>
          <p:cNvSpPr txBox="1"/>
          <p:nvPr/>
        </p:nvSpPr>
        <p:spPr>
          <a:xfrm>
            <a:off x="1147706" y="3043015"/>
            <a:ext cx="89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6" name="Group 28">
            <a:extLst>
              <a:ext uri="{FF2B5EF4-FFF2-40B4-BE49-F238E27FC236}">
                <a16:creationId xmlns:a16="http://schemas.microsoft.com/office/drawing/2014/main" id="{CB9E6FA2-24AC-4EB8-8790-9418955270A4}"/>
              </a:ext>
            </a:extLst>
          </p:cNvPr>
          <p:cNvGrpSpPr/>
          <p:nvPr/>
        </p:nvGrpSpPr>
        <p:grpSpPr>
          <a:xfrm>
            <a:off x="6699559" y="3644457"/>
            <a:ext cx="4343941" cy="1537375"/>
            <a:chOff x="3824140" y="1337628"/>
            <a:chExt cx="1788304" cy="153737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DFC81D1-6F4C-4A39-84DC-0A8837850995}"/>
                </a:ext>
              </a:extLst>
            </p:cNvPr>
            <p:cNvSpPr txBox="1"/>
            <p:nvPr/>
          </p:nvSpPr>
          <p:spPr>
            <a:xfrm>
              <a:off x="3824140" y="1674674"/>
              <a:ext cx="17883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4D83600-50B9-4B8E-A2F5-4F9DD14D4BC8}"/>
                </a:ext>
              </a:extLst>
            </p:cNvPr>
            <p:cNvSpPr txBox="1"/>
            <p:nvPr/>
          </p:nvSpPr>
          <p:spPr>
            <a:xfrm>
              <a:off x="3824140" y="1337628"/>
              <a:ext cx="1788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C1C1B305-FE6D-45DC-92F3-9CB9C7CDE9A6}"/>
              </a:ext>
            </a:extLst>
          </p:cNvPr>
          <p:cNvSpPr txBox="1"/>
          <p:nvPr/>
        </p:nvSpPr>
        <p:spPr>
          <a:xfrm>
            <a:off x="6699559" y="3043015"/>
            <a:ext cx="89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82AF847-390C-4FBA-ADD7-209043D52252}"/>
              </a:ext>
            </a:extLst>
          </p:cNvPr>
          <p:cNvGrpSpPr/>
          <p:nvPr/>
        </p:nvGrpSpPr>
        <p:grpSpPr>
          <a:xfrm>
            <a:off x="3697378" y="3867826"/>
            <a:ext cx="4797245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61EA99-52EC-41E0-AA37-9A058C528F7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dirty="0">
                  <a:cs typeface="Arial" pitchFamily="34" charset="0"/>
                </a:rPr>
                <a:t>THANK YOU</a:t>
              </a:r>
              <a:endParaRPr lang="ko-KR" altLang="en-US" sz="4800" dirty="0"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6FBB11-611B-4BCF-AE0D-3E242DCE8B3B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cs typeface="Arial" pitchFamily="34" charset="0"/>
              </a:endParaRPr>
            </a:p>
          </p:txBody>
        </p:sp>
      </p:grpSp>
      <p:grpSp>
        <p:nvGrpSpPr>
          <p:cNvPr id="10" name="Graphic 1">
            <a:extLst>
              <a:ext uri="{FF2B5EF4-FFF2-40B4-BE49-F238E27FC236}">
                <a16:creationId xmlns:a16="http://schemas.microsoft.com/office/drawing/2014/main" id="{4EA0DABE-4FAA-4DC6-8E45-A6ED1608D2F2}"/>
              </a:ext>
            </a:extLst>
          </p:cNvPr>
          <p:cNvGrpSpPr/>
          <p:nvPr/>
        </p:nvGrpSpPr>
        <p:grpSpPr>
          <a:xfrm>
            <a:off x="4795223" y="2323016"/>
            <a:ext cx="2604286" cy="1334316"/>
            <a:chOff x="130630" y="113212"/>
            <a:chExt cx="2604286" cy="1334316"/>
          </a:xfrm>
          <a:solidFill>
            <a:schemeClr val="accent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A6B022C-54E6-4210-9B3B-14BF3F13DB16}"/>
                </a:ext>
              </a:extLst>
            </p:cNvPr>
            <p:cNvSpPr/>
            <p:nvPr/>
          </p:nvSpPr>
          <p:spPr>
            <a:xfrm>
              <a:off x="617248" y="821449"/>
              <a:ext cx="36846" cy="36846"/>
            </a:xfrm>
            <a:custGeom>
              <a:avLst/>
              <a:gdLst>
                <a:gd name="connsiteX0" fmla="*/ 0 w 36846"/>
                <a:gd name="connsiteY0" fmla="*/ 0 h 36846"/>
                <a:gd name="connsiteX1" fmla="*/ 36846 w 36846"/>
                <a:gd name="connsiteY1" fmla="*/ 0 h 36846"/>
                <a:gd name="connsiteX2" fmla="*/ 36846 w 36846"/>
                <a:gd name="connsiteY2" fmla="*/ 36846 h 36846"/>
                <a:gd name="connsiteX3" fmla="*/ 0 w 36846"/>
                <a:gd name="connsiteY3" fmla="*/ 36846 h 3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46" h="36846">
                  <a:moveTo>
                    <a:pt x="0" y="0"/>
                  </a:moveTo>
                  <a:lnTo>
                    <a:pt x="36846" y="0"/>
                  </a:lnTo>
                  <a:lnTo>
                    <a:pt x="36846" y="36846"/>
                  </a:lnTo>
                  <a:lnTo>
                    <a:pt x="0" y="36846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2E6573F-EB2E-4F55-9FC0-74CBB52355F8}"/>
                </a:ext>
              </a:extLst>
            </p:cNvPr>
            <p:cNvSpPr/>
            <p:nvPr/>
          </p:nvSpPr>
          <p:spPr>
            <a:xfrm>
              <a:off x="678207" y="821449"/>
              <a:ext cx="36846" cy="36846"/>
            </a:xfrm>
            <a:custGeom>
              <a:avLst/>
              <a:gdLst>
                <a:gd name="connsiteX0" fmla="*/ 0 w 36846"/>
                <a:gd name="connsiteY0" fmla="*/ 0 h 36846"/>
                <a:gd name="connsiteX1" fmla="*/ 36846 w 36846"/>
                <a:gd name="connsiteY1" fmla="*/ 0 h 36846"/>
                <a:gd name="connsiteX2" fmla="*/ 36846 w 36846"/>
                <a:gd name="connsiteY2" fmla="*/ 36846 h 36846"/>
                <a:gd name="connsiteX3" fmla="*/ 0 w 36846"/>
                <a:gd name="connsiteY3" fmla="*/ 36846 h 3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46" h="36846">
                  <a:moveTo>
                    <a:pt x="0" y="0"/>
                  </a:moveTo>
                  <a:lnTo>
                    <a:pt x="36846" y="0"/>
                  </a:lnTo>
                  <a:lnTo>
                    <a:pt x="36846" y="36846"/>
                  </a:lnTo>
                  <a:lnTo>
                    <a:pt x="0" y="36846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506588B-F4D1-4231-B596-92F47FABCD2A}"/>
                </a:ext>
              </a:extLst>
            </p:cNvPr>
            <p:cNvSpPr/>
            <p:nvPr/>
          </p:nvSpPr>
          <p:spPr>
            <a:xfrm>
              <a:off x="678207" y="874788"/>
              <a:ext cx="36846" cy="36846"/>
            </a:xfrm>
            <a:custGeom>
              <a:avLst/>
              <a:gdLst>
                <a:gd name="connsiteX0" fmla="*/ 0 w 36846"/>
                <a:gd name="connsiteY0" fmla="*/ 0 h 36846"/>
                <a:gd name="connsiteX1" fmla="*/ 36846 w 36846"/>
                <a:gd name="connsiteY1" fmla="*/ 0 h 36846"/>
                <a:gd name="connsiteX2" fmla="*/ 36846 w 36846"/>
                <a:gd name="connsiteY2" fmla="*/ 36846 h 36846"/>
                <a:gd name="connsiteX3" fmla="*/ 0 w 36846"/>
                <a:gd name="connsiteY3" fmla="*/ 36846 h 3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46" h="36846">
                  <a:moveTo>
                    <a:pt x="0" y="0"/>
                  </a:moveTo>
                  <a:lnTo>
                    <a:pt x="36846" y="0"/>
                  </a:lnTo>
                  <a:lnTo>
                    <a:pt x="36846" y="36846"/>
                  </a:lnTo>
                  <a:lnTo>
                    <a:pt x="0" y="36846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905EDE7-6752-4DFC-B0E8-FFC22EBC0033}"/>
                </a:ext>
              </a:extLst>
            </p:cNvPr>
            <p:cNvSpPr/>
            <p:nvPr/>
          </p:nvSpPr>
          <p:spPr>
            <a:xfrm>
              <a:off x="617248" y="874788"/>
              <a:ext cx="36846" cy="36846"/>
            </a:xfrm>
            <a:custGeom>
              <a:avLst/>
              <a:gdLst>
                <a:gd name="connsiteX0" fmla="*/ 0 w 36846"/>
                <a:gd name="connsiteY0" fmla="*/ 0 h 36846"/>
                <a:gd name="connsiteX1" fmla="*/ 36846 w 36846"/>
                <a:gd name="connsiteY1" fmla="*/ 0 h 36846"/>
                <a:gd name="connsiteX2" fmla="*/ 36846 w 36846"/>
                <a:gd name="connsiteY2" fmla="*/ 36846 h 36846"/>
                <a:gd name="connsiteX3" fmla="*/ 0 w 36846"/>
                <a:gd name="connsiteY3" fmla="*/ 36846 h 3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46" h="36846">
                  <a:moveTo>
                    <a:pt x="0" y="0"/>
                  </a:moveTo>
                  <a:lnTo>
                    <a:pt x="36846" y="0"/>
                  </a:lnTo>
                  <a:lnTo>
                    <a:pt x="36846" y="36846"/>
                  </a:lnTo>
                  <a:lnTo>
                    <a:pt x="0" y="36846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CE48708-FC40-4F57-A9EE-AF470FFA2C21}"/>
                </a:ext>
              </a:extLst>
            </p:cNvPr>
            <p:cNvSpPr/>
            <p:nvPr/>
          </p:nvSpPr>
          <p:spPr>
            <a:xfrm>
              <a:off x="2156452" y="821449"/>
              <a:ext cx="36846" cy="36846"/>
            </a:xfrm>
            <a:custGeom>
              <a:avLst/>
              <a:gdLst>
                <a:gd name="connsiteX0" fmla="*/ 0 w 36846"/>
                <a:gd name="connsiteY0" fmla="*/ 0 h 36846"/>
                <a:gd name="connsiteX1" fmla="*/ 36846 w 36846"/>
                <a:gd name="connsiteY1" fmla="*/ 0 h 36846"/>
                <a:gd name="connsiteX2" fmla="*/ 36846 w 36846"/>
                <a:gd name="connsiteY2" fmla="*/ 36846 h 36846"/>
                <a:gd name="connsiteX3" fmla="*/ 0 w 36846"/>
                <a:gd name="connsiteY3" fmla="*/ 36846 h 3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46" h="36846">
                  <a:moveTo>
                    <a:pt x="0" y="0"/>
                  </a:moveTo>
                  <a:lnTo>
                    <a:pt x="36846" y="0"/>
                  </a:lnTo>
                  <a:lnTo>
                    <a:pt x="36846" y="36846"/>
                  </a:lnTo>
                  <a:lnTo>
                    <a:pt x="0" y="36846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1C16CA1-F2FF-4277-A73C-DE1084F1507F}"/>
                </a:ext>
              </a:extLst>
            </p:cNvPr>
            <p:cNvSpPr/>
            <p:nvPr/>
          </p:nvSpPr>
          <p:spPr>
            <a:xfrm>
              <a:off x="2217411" y="821449"/>
              <a:ext cx="36846" cy="36846"/>
            </a:xfrm>
            <a:custGeom>
              <a:avLst/>
              <a:gdLst>
                <a:gd name="connsiteX0" fmla="*/ 0 w 36846"/>
                <a:gd name="connsiteY0" fmla="*/ 0 h 36846"/>
                <a:gd name="connsiteX1" fmla="*/ 36846 w 36846"/>
                <a:gd name="connsiteY1" fmla="*/ 0 h 36846"/>
                <a:gd name="connsiteX2" fmla="*/ 36846 w 36846"/>
                <a:gd name="connsiteY2" fmla="*/ 36846 h 36846"/>
                <a:gd name="connsiteX3" fmla="*/ 0 w 36846"/>
                <a:gd name="connsiteY3" fmla="*/ 36846 h 3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46" h="36846">
                  <a:moveTo>
                    <a:pt x="0" y="0"/>
                  </a:moveTo>
                  <a:lnTo>
                    <a:pt x="36846" y="0"/>
                  </a:lnTo>
                  <a:lnTo>
                    <a:pt x="36846" y="36846"/>
                  </a:lnTo>
                  <a:lnTo>
                    <a:pt x="0" y="36846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FC02EE9-250A-4E6D-9BBD-439B5621538A}"/>
                </a:ext>
              </a:extLst>
            </p:cNvPr>
            <p:cNvSpPr/>
            <p:nvPr/>
          </p:nvSpPr>
          <p:spPr>
            <a:xfrm>
              <a:off x="2217411" y="874788"/>
              <a:ext cx="36846" cy="36846"/>
            </a:xfrm>
            <a:custGeom>
              <a:avLst/>
              <a:gdLst>
                <a:gd name="connsiteX0" fmla="*/ 0 w 36846"/>
                <a:gd name="connsiteY0" fmla="*/ 0 h 36846"/>
                <a:gd name="connsiteX1" fmla="*/ 36846 w 36846"/>
                <a:gd name="connsiteY1" fmla="*/ 0 h 36846"/>
                <a:gd name="connsiteX2" fmla="*/ 36846 w 36846"/>
                <a:gd name="connsiteY2" fmla="*/ 36846 h 36846"/>
                <a:gd name="connsiteX3" fmla="*/ 0 w 36846"/>
                <a:gd name="connsiteY3" fmla="*/ 36846 h 3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46" h="36846">
                  <a:moveTo>
                    <a:pt x="0" y="0"/>
                  </a:moveTo>
                  <a:lnTo>
                    <a:pt x="36846" y="0"/>
                  </a:lnTo>
                  <a:lnTo>
                    <a:pt x="36846" y="36846"/>
                  </a:lnTo>
                  <a:lnTo>
                    <a:pt x="0" y="36846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349E1C9-3891-46E6-8792-F7904E7F79BE}"/>
                </a:ext>
              </a:extLst>
            </p:cNvPr>
            <p:cNvSpPr/>
            <p:nvPr/>
          </p:nvSpPr>
          <p:spPr>
            <a:xfrm>
              <a:off x="2156452" y="874788"/>
              <a:ext cx="36846" cy="36846"/>
            </a:xfrm>
            <a:custGeom>
              <a:avLst/>
              <a:gdLst>
                <a:gd name="connsiteX0" fmla="*/ 0 w 36846"/>
                <a:gd name="connsiteY0" fmla="*/ 0 h 36846"/>
                <a:gd name="connsiteX1" fmla="*/ 36846 w 36846"/>
                <a:gd name="connsiteY1" fmla="*/ 0 h 36846"/>
                <a:gd name="connsiteX2" fmla="*/ 36846 w 36846"/>
                <a:gd name="connsiteY2" fmla="*/ 36846 h 36846"/>
                <a:gd name="connsiteX3" fmla="*/ 0 w 36846"/>
                <a:gd name="connsiteY3" fmla="*/ 36846 h 3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46" h="36846">
                  <a:moveTo>
                    <a:pt x="0" y="0"/>
                  </a:moveTo>
                  <a:lnTo>
                    <a:pt x="36846" y="0"/>
                  </a:lnTo>
                  <a:lnTo>
                    <a:pt x="36846" y="36846"/>
                  </a:lnTo>
                  <a:lnTo>
                    <a:pt x="0" y="36846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7D6023E-373C-4069-ACBA-34F1EB21954B}"/>
                </a:ext>
              </a:extLst>
            </p:cNvPr>
            <p:cNvSpPr/>
            <p:nvPr/>
          </p:nvSpPr>
          <p:spPr>
            <a:xfrm>
              <a:off x="1351291" y="402358"/>
              <a:ext cx="62245" cy="62245"/>
            </a:xfrm>
            <a:custGeom>
              <a:avLst/>
              <a:gdLst>
                <a:gd name="connsiteX0" fmla="*/ 0 w 62245"/>
                <a:gd name="connsiteY0" fmla="*/ 0 h 62245"/>
                <a:gd name="connsiteX1" fmla="*/ 62246 w 62245"/>
                <a:gd name="connsiteY1" fmla="*/ 0 h 62245"/>
                <a:gd name="connsiteX2" fmla="*/ 62246 w 62245"/>
                <a:gd name="connsiteY2" fmla="*/ 62245 h 62245"/>
                <a:gd name="connsiteX3" fmla="*/ 0 w 62245"/>
                <a:gd name="connsiteY3" fmla="*/ 62245 h 62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245" h="62245">
                  <a:moveTo>
                    <a:pt x="0" y="0"/>
                  </a:moveTo>
                  <a:lnTo>
                    <a:pt x="62246" y="0"/>
                  </a:lnTo>
                  <a:lnTo>
                    <a:pt x="62246" y="62245"/>
                  </a:lnTo>
                  <a:lnTo>
                    <a:pt x="0" y="62245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CCCDF2D-BE70-4154-966A-BDB5FF1E50E0}"/>
                </a:ext>
              </a:extLst>
            </p:cNvPr>
            <p:cNvSpPr/>
            <p:nvPr/>
          </p:nvSpPr>
          <p:spPr>
            <a:xfrm>
              <a:off x="1454345" y="402358"/>
              <a:ext cx="62245" cy="62245"/>
            </a:xfrm>
            <a:custGeom>
              <a:avLst/>
              <a:gdLst>
                <a:gd name="connsiteX0" fmla="*/ 0 w 62245"/>
                <a:gd name="connsiteY0" fmla="*/ 0 h 62245"/>
                <a:gd name="connsiteX1" fmla="*/ 62245 w 62245"/>
                <a:gd name="connsiteY1" fmla="*/ 0 h 62245"/>
                <a:gd name="connsiteX2" fmla="*/ 62245 w 62245"/>
                <a:gd name="connsiteY2" fmla="*/ 62245 h 62245"/>
                <a:gd name="connsiteX3" fmla="*/ 0 w 62245"/>
                <a:gd name="connsiteY3" fmla="*/ 62245 h 62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245" h="62245">
                  <a:moveTo>
                    <a:pt x="0" y="0"/>
                  </a:moveTo>
                  <a:lnTo>
                    <a:pt x="62245" y="0"/>
                  </a:lnTo>
                  <a:lnTo>
                    <a:pt x="62245" y="62245"/>
                  </a:lnTo>
                  <a:lnTo>
                    <a:pt x="0" y="62245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829572E-1255-4C1D-B60B-37F132B4F984}"/>
                </a:ext>
              </a:extLst>
            </p:cNvPr>
            <p:cNvSpPr/>
            <p:nvPr/>
          </p:nvSpPr>
          <p:spPr>
            <a:xfrm>
              <a:off x="1454345" y="492476"/>
              <a:ext cx="62245" cy="62245"/>
            </a:xfrm>
            <a:custGeom>
              <a:avLst/>
              <a:gdLst>
                <a:gd name="connsiteX0" fmla="*/ 0 w 62245"/>
                <a:gd name="connsiteY0" fmla="*/ 0 h 62245"/>
                <a:gd name="connsiteX1" fmla="*/ 62245 w 62245"/>
                <a:gd name="connsiteY1" fmla="*/ 0 h 62245"/>
                <a:gd name="connsiteX2" fmla="*/ 62245 w 62245"/>
                <a:gd name="connsiteY2" fmla="*/ 62245 h 62245"/>
                <a:gd name="connsiteX3" fmla="*/ 0 w 62245"/>
                <a:gd name="connsiteY3" fmla="*/ 62245 h 62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245" h="62245">
                  <a:moveTo>
                    <a:pt x="0" y="0"/>
                  </a:moveTo>
                  <a:lnTo>
                    <a:pt x="62245" y="0"/>
                  </a:lnTo>
                  <a:lnTo>
                    <a:pt x="62245" y="62245"/>
                  </a:lnTo>
                  <a:lnTo>
                    <a:pt x="0" y="62245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2AA25EB-8F23-48D4-8723-442F90E25259}"/>
                </a:ext>
              </a:extLst>
            </p:cNvPr>
            <p:cNvSpPr/>
            <p:nvPr/>
          </p:nvSpPr>
          <p:spPr>
            <a:xfrm>
              <a:off x="1351291" y="492476"/>
              <a:ext cx="62245" cy="62245"/>
            </a:xfrm>
            <a:custGeom>
              <a:avLst/>
              <a:gdLst>
                <a:gd name="connsiteX0" fmla="*/ 0 w 62245"/>
                <a:gd name="connsiteY0" fmla="*/ 0 h 62245"/>
                <a:gd name="connsiteX1" fmla="*/ 62246 w 62245"/>
                <a:gd name="connsiteY1" fmla="*/ 0 h 62245"/>
                <a:gd name="connsiteX2" fmla="*/ 62246 w 62245"/>
                <a:gd name="connsiteY2" fmla="*/ 62245 h 62245"/>
                <a:gd name="connsiteX3" fmla="*/ 0 w 62245"/>
                <a:gd name="connsiteY3" fmla="*/ 62245 h 62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245" h="62245">
                  <a:moveTo>
                    <a:pt x="0" y="0"/>
                  </a:moveTo>
                  <a:lnTo>
                    <a:pt x="62246" y="0"/>
                  </a:lnTo>
                  <a:lnTo>
                    <a:pt x="62246" y="62245"/>
                  </a:lnTo>
                  <a:lnTo>
                    <a:pt x="0" y="62245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251EEEF-CD63-4ED0-94C5-2A411790B702}"/>
                </a:ext>
              </a:extLst>
            </p:cNvPr>
            <p:cNvSpPr/>
            <p:nvPr/>
          </p:nvSpPr>
          <p:spPr>
            <a:xfrm>
              <a:off x="130630" y="113212"/>
              <a:ext cx="2604318" cy="1332622"/>
            </a:xfrm>
            <a:custGeom>
              <a:avLst/>
              <a:gdLst>
                <a:gd name="connsiteX0" fmla="*/ 2600493 w 2604318"/>
                <a:gd name="connsiteY0" fmla="*/ 1300044 h 1332622"/>
                <a:gd name="connsiteX1" fmla="*/ 2514779 w 2604318"/>
                <a:gd name="connsiteY1" fmla="*/ 1236545 h 1332622"/>
                <a:gd name="connsiteX2" fmla="*/ 2323640 w 2604318"/>
                <a:gd name="connsiteY2" fmla="*/ 1235902 h 1332622"/>
                <a:gd name="connsiteX3" fmla="*/ 2323640 w 2604318"/>
                <a:gd name="connsiteY3" fmla="*/ 871403 h 1332622"/>
                <a:gd name="connsiteX4" fmla="*/ 2341419 w 2604318"/>
                <a:gd name="connsiteY4" fmla="*/ 887286 h 1332622"/>
                <a:gd name="connsiteX5" fmla="*/ 2426524 w 2604318"/>
                <a:gd name="connsiteY5" fmla="*/ 887286 h 1332622"/>
                <a:gd name="connsiteX6" fmla="*/ 2074725 w 2604318"/>
                <a:gd name="connsiteY6" fmla="*/ 530001 h 1332622"/>
                <a:gd name="connsiteX7" fmla="*/ 1970994 w 2604318"/>
                <a:gd name="connsiteY7" fmla="*/ 633292 h 1332622"/>
                <a:gd name="connsiteX8" fmla="*/ 1970994 w 2604318"/>
                <a:gd name="connsiteY8" fmla="*/ 612973 h 1332622"/>
                <a:gd name="connsiteX9" fmla="*/ 1922295 w 2604318"/>
                <a:gd name="connsiteY9" fmla="*/ 589470 h 1332622"/>
                <a:gd name="connsiteX10" fmla="*/ 1891816 w 2604318"/>
                <a:gd name="connsiteY10" fmla="*/ 626316 h 1332622"/>
                <a:gd name="connsiteX11" fmla="*/ 1920195 w 2604318"/>
                <a:gd name="connsiteY11" fmla="*/ 617646 h 1332622"/>
                <a:gd name="connsiteX12" fmla="*/ 1920195 w 2604318"/>
                <a:gd name="connsiteY12" fmla="*/ 684091 h 1332622"/>
                <a:gd name="connsiteX13" fmla="*/ 1722859 w 2604318"/>
                <a:gd name="connsiteY13" fmla="*/ 886575 h 1332622"/>
                <a:gd name="connsiteX14" fmla="*/ 1806135 w 2604318"/>
                <a:gd name="connsiteY14" fmla="*/ 886643 h 1332622"/>
                <a:gd name="connsiteX15" fmla="*/ 1820799 w 2604318"/>
                <a:gd name="connsiteY15" fmla="*/ 869507 h 1332622"/>
                <a:gd name="connsiteX16" fmla="*/ 1820731 w 2604318"/>
                <a:gd name="connsiteY16" fmla="*/ 1235258 h 1332622"/>
                <a:gd name="connsiteX17" fmla="*/ 1720387 w 2604318"/>
                <a:gd name="connsiteY17" fmla="*/ 1235258 h 1332622"/>
                <a:gd name="connsiteX18" fmla="*/ 1720387 w 2604318"/>
                <a:gd name="connsiteY18" fmla="*/ 562817 h 1332622"/>
                <a:gd name="connsiteX19" fmla="*/ 1749579 w 2604318"/>
                <a:gd name="connsiteY19" fmla="*/ 590892 h 1332622"/>
                <a:gd name="connsiteX20" fmla="*/ 1891409 w 2604318"/>
                <a:gd name="connsiteY20" fmla="*/ 589266 h 1332622"/>
                <a:gd name="connsiteX21" fmla="*/ 1303193 w 2604318"/>
                <a:gd name="connsiteY21" fmla="*/ 0 h 1332622"/>
                <a:gd name="connsiteX22" fmla="*/ 1029523 w 2604318"/>
                <a:gd name="connsiteY22" fmla="*/ 277700 h 1332622"/>
                <a:gd name="connsiteX23" fmla="*/ 1029523 w 2604318"/>
                <a:gd name="connsiteY23" fmla="*/ 220569 h 1332622"/>
                <a:gd name="connsiteX24" fmla="*/ 962197 w 2604318"/>
                <a:gd name="connsiteY24" fmla="*/ 188802 h 1332622"/>
                <a:gd name="connsiteX25" fmla="*/ 922811 w 2604318"/>
                <a:gd name="connsiteY25" fmla="*/ 239601 h 1332622"/>
                <a:gd name="connsiteX26" fmla="*/ 962197 w 2604318"/>
                <a:gd name="connsiteY26" fmla="*/ 224362 h 1332622"/>
                <a:gd name="connsiteX27" fmla="*/ 962197 w 2604318"/>
                <a:gd name="connsiteY27" fmla="*/ 343739 h 1332622"/>
                <a:gd name="connsiteX28" fmla="*/ 713927 w 2604318"/>
                <a:gd name="connsiteY28" fmla="*/ 592653 h 1332622"/>
                <a:gd name="connsiteX29" fmla="*/ 858026 w 2604318"/>
                <a:gd name="connsiteY29" fmla="*/ 590215 h 1332622"/>
                <a:gd name="connsiteX30" fmla="*/ 885999 w 2604318"/>
                <a:gd name="connsiteY30" fmla="*/ 564104 h 1332622"/>
                <a:gd name="connsiteX31" fmla="*/ 886643 w 2604318"/>
                <a:gd name="connsiteY31" fmla="*/ 1235292 h 1332622"/>
                <a:gd name="connsiteX32" fmla="*/ 785045 w 2604318"/>
                <a:gd name="connsiteY32" fmla="*/ 1235292 h 1332622"/>
                <a:gd name="connsiteX33" fmla="*/ 784774 w 2604318"/>
                <a:gd name="connsiteY33" fmla="*/ 872589 h 1332622"/>
                <a:gd name="connsiteX34" fmla="*/ 795848 w 2604318"/>
                <a:gd name="connsiteY34" fmla="*/ 887286 h 1332622"/>
                <a:gd name="connsiteX35" fmla="*/ 885051 w 2604318"/>
                <a:gd name="connsiteY35" fmla="*/ 883798 h 1332622"/>
                <a:gd name="connsiteX36" fmla="*/ 532981 w 2604318"/>
                <a:gd name="connsiteY36" fmla="*/ 530408 h 1332622"/>
                <a:gd name="connsiteX37" fmla="*/ 422477 w 2604318"/>
                <a:gd name="connsiteY37" fmla="*/ 643452 h 1332622"/>
                <a:gd name="connsiteX38" fmla="*/ 422477 w 2604318"/>
                <a:gd name="connsiteY38" fmla="*/ 611686 h 1332622"/>
                <a:gd name="connsiteX39" fmla="*/ 371678 w 2604318"/>
                <a:gd name="connsiteY39" fmla="*/ 588826 h 1332622"/>
                <a:gd name="connsiteX40" fmla="*/ 343739 w 2604318"/>
                <a:gd name="connsiteY40" fmla="*/ 626925 h 1332622"/>
                <a:gd name="connsiteX41" fmla="*/ 371678 w 2604318"/>
                <a:gd name="connsiteY41" fmla="*/ 619915 h 1332622"/>
                <a:gd name="connsiteX42" fmla="*/ 371678 w 2604318"/>
                <a:gd name="connsiteY42" fmla="*/ 692964 h 1332622"/>
                <a:gd name="connsiteX43" fmla="*/ 177356 w 2604318"/>
                <a:gd name="connsiteY43" fmla="*/ 886643 h 1332622"/>
                <a:gd name="connsiteX44" fmla="*/ 266287 w 2604318"/>
                <a:gd name="connsiteY44" fmla="*/ 887286 h 1332622"/>
                <a:gd name="connsiteX45" fmla="*/ 283424 w 2604318"/>
                <a:gd name="connsiteY45" fmla="*/ 865680 h 1332622"/>
                <a:gd name="connsiteX46" fmla="*/ 283424 w 2604318"/>
                <a:gd name="connsiteY46" fmla="*/ 1235868 h 1332622"/>
                <a:gd name="connsiteX47" fmla="*/ 92285 w 2604318"/>
                <a:gd name="connsiteY47" fmla="*/ 1236511 h 1332622"/>
                <a:gd name="connsiteX48" fmla="*/ 7180 w 2604318"/>
                <a:gd name="connsiteY48" fmla="*/ 1300010 h 1332622"/>
                <a:gd name="connsiteX49" fmla="*/ 0 w 2604318"/>
                <a:gd name="connsiteY49" fmla="*/ 1332623 h 1332622"/>
                <a:gd name="connsiteX50" fmla="*/ 988884 w 2604318"/>
                <a:gd name="connsiteY50" fmla="*/ 1332623 h 1332622"/>
                <a:gd name="connsiteX51" fmla="*/ 990983 w 2604318"/>
                <a:gd name="connsiteY51" fmla="*/ 599020 h 1332622"/>
                <a:gd name="connsiteX52" fmla="*/ 1617502 w 2604318"/>
                <a:gd name="connsiteY52" fmla="*/ 597733 h 1332622"/>
                <a:gd name="connsiteX53" fmla="*/ 1617062 w 2604318"/>
                <a:gd name="connsiteY53" fmla="*/ 1332623 h 1332622"/>
                <a:gd name="connsiteX54" fmla="*/ 2604286 w 2604318"/>
                <a:gd name="connsiteY54" fmla="*/ 1332623 h 1332622"/>
                <a:gd name="connsiteX55" fmla="*/ 2600493 w 2604318"/>
                <a:gd name="connsiteY55" fmla="*/ 1300044 h 1332622"/>
                <a:gd name="connsiteX56" fmla="*/ 720937 w 2604318"/>
                <a:gd name="connsiteY56" fmla="*/ 1241185 h 1332622"/>
                <a:gd name="connsiteX57" fmla="*/ 343739 w 2604318"/>
                <a:gd name="connsiteY57" fmla="*/ 1241185 h 1332622"/>
                <a:gd name="connsiteX58" fmla="*/ 343739 w 2604318"/>
                <a:gd name="connsiteY58" fmla="*/ 889826 h 1332622"/>
                <a:gd name="connsiteX59" fmla="*/ 720937 w 2604318"/>
                <a:gd name="connsiteY59" fmla="*/ 889826 h 1332622"/>
                <a:gd name="connsiteX60" fmla="*/ 720937 w 2604318"/>
                <a:gd name="connsiteY60" fmla="*/ 1241185 h 1332622"/>
                <a:gd name="connsiteX61" fmla="*/ 535521 w 2604318"/>
                <a:gd name="connsiteY61" fmla="*/ 833338 h 1332622"/>
                <a:gd name="connsiteX62" fmla="*/ 324740 w 2604318"/>
                <a:gd name="connsiteY62" fmla="*/ 833338 h 1332622"/>
                <a:gd name="connsiteX63" fmla="*/ 430131 w 2604318"/>
                <a:gd name="connsiteY63" fmla="*/ 726627 h 1332622"/>
                <a:gd name="connsiteX64" fmla="*/ 535521 w 2604318"/>
                <a:gd name="connsiteY64" fmla="*/ 619915 h 1332622"/>
                <a:gd name="connsiteX65" fmla="*/ 640912 w 2604318"/>
                <a:gd name="connsiteY65" fmla="*/ 726627 h 1332622"/>
                <a:gd name="connsiteX66" fmla="*/ 746302 w 2604318"/>
                <a:gd name="connsiteY66" fmla="*/ 833338 h 1332622"/>
                <a:gd name="connsiteX67" fmla="*/ 535521 w 2604318"/>
                <a:gd name="connsiteY67" fmla="*/ 833338 h 1332622"/>
                <a:gd name="connsiteX68" fmla="*/ 1304480 w 2604318"/>
                <a:gd name="connsiteY68" fmla="*/ 499996 h 1332622"/>
                <a:gd name="connsiteX69" fmla="*/ 953358 w 2604318"/>
                <a:gd name="connsiteY69" fmla="*/ 499996 h 1332622"/>
                <a:gd name="connsiteX70" fmla="*/ 1128919 w 2604318"/>
                <a:gd name="connsiteY70" fmla="*/ 322810 h 1332622"/>
                <a:gd name="connsiteX71" fmla="*/ 1304480 w 2604318"/>
                <a:gd name="connsiteY71" fmla="*/ 145623 h 1332622"/>
                <a:gd name="connsiteX72" fmla="*/ 1480041 w 2604318"/>
                <a:gd name="connsiteY72" fmla="*/ 322810 h 1332622"/>
                <a:gd name="connsiteX73" fmla="*/ 1655601 w 2604318"/>
                <a:gd name="connsiteY73" fmla="*/ 499996 h 1332622"/>
                <a:gd name="connsiteX74" fmla="*/ 1304480 w 2604318"/>
                <a:gd name="connsiteY74" fmla="*/ 499996 h 1332622"/>
                <a:gd name="connsiteX75" fmla="*/ 2259938 w 2604318"/>
                <a:gd name="connsiteY75" fmla="*/ 1241185 h 1332622"/>
                <a:gd name="connsiteX76" fmla="*/ 1882740 w 2604318"/>
                <a:gd name="connsiteY76" fmla="*/ 1241185 h 1332622"/>
                <a:gd name="connsiteX77" fmla="*/ 1882740 w 2604318"/>
                <a:gd name="connsiteY77" fmla="*/ 889826 h 1332622"/>
                <a:gd name="connsiteX78" fmla="*/ 2259938 w 2604318"/>
                <a:gd name="connsiteY78" fmla="*/ 889826 h 1332622"/>
                <a:gd name="connsiteX79" fmla="*/ 2259938 w 2604318"/>
                <a:gd name="connsiteY79" fmla="*/ 1241185 h 1332622"/>
                <a:gd name="connsiteX80" fmla="*/ 2074725 w 2604318"/>
                <a:gd name="connsiteY80" fmla="*/ 833338 h 1332622"/>
                <a:gd name="connsiteX81" fmla="*/ 1863944 w 2604318"/>
                <a:gd name="connsiteY81" fmla="*/ 833338 h 1332622"/>
                <a:gd name="connsiteX82" fmla="*/ 1969335 w 2604318"/>
                <a:gd name="connsiteY82" fmla="*/ 726627 h 1332622"/>
                <a:gd name="connsiteX83" fmla="*/ 2074725 w 2604318"/>
                <a:gd name="connsiteY83" fmla="*/ 619915 h 1332622"/>
                <a:gd name="connsiteX84" fmla="*/ 2180116 w 2604318"/>
                <a:gd name="connsiteY84" fmla="*/ 726627 h 1332622"/>
                <a:gd name="connsiteX85" fmla="*/ 2285507 w 2604318"/>
                <a:gd name="connsiteY85" fmla="*/ 833338 h 1332622"/>
                <a:gd name="connsiteX86" fmla="*/ 2074725 w 2604318"/>
                <a:gd name="connsiteY86" fmla="*/ 833338 h 1332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604318" h="1332622">
                  <a:moveTo>
                    <a:pt x="2600493" y="1300044"/>
                  </a:moveTo>
                  <a:cubicBezTo>
                    <a:pt x="2596057" y="1282908"/>
                    <a:pt x="2566187" y="1238442"/>
                    <a:pt x="2514779" y="1236545"/>
                  </a:cubicBezTo>
                  <a:cubicBezTo>
                    <a:pt x="2484096" y="1235394"/>
                    <a:pt x="2323640" y="1235902"/>
                    <a:pt x="2323640" y="1235902"/>
                  </a:cubicBezTo>
                  <a:lnTo>
                    <a:pt x="2323640" y="871403"/>
                  </a:lnTo>
                  <a:lnTo>
                    <a:pt x="2341419" y="887286"/>
                  </a:lnTo>
                  <a:lnTo>
                    <a:pt x="2426524" y="887286"/>
                  </a:lnTo>
                  <a:lnTo>
                    <a:pt x="2074725" y="530001"/>
                  </a:lnTo>
                  <a:lnTo>
                    <a:pt x="1970994" y="633292"/>
                  </a:lnTo>
                  <a:lnTo>
                    <a:pt x="1970994" y="612973"/>
                  </a:lnTo>
                  <a:lnTo>
                    <a:pt x="1922295" y="589470"/>
                  </a:lnTo>
                  <a:lnTo>
                    <a:pt x="1891816" y="626316"/>
                  </a:lnTo>
                  <a:lnTo>
                    <a:pt x="1920195" y="617646"/>
                  </a:lnTo>
                  <a:lnTo>
                    <a:pt x="1920195" y="684091"/>
                  </a:lnTo>
                  <a:lnTo>
                    <a:pt x="1722859" y="886575"/>
                  </a:lnTo>
                  <a:lnTo>
                    <a:pt x="1806135" y="886643"/>
                  </a:lnTo>
                  <a:lnTo>
                    <a:pt x="1820799" y="869507"/>
                  </a:lnTo>
                  <a:lnTo>
                    <a:pt x="1820731" y="1235258"/>
                  </a:lnTo>
                  <a:lnTo>
                    <a:pt x="1720387" y="1235258"/>
                  </a:lnTo>
                  <a:lnTo>
                    <a:pt x="1720387" y="562817"/>
                  </a:lnTo>
                  <a:lnTo>
                    <a:pt x="1749579" y="590892"/>
                  </a:lnTo>
                  <a:lnTo>
                    <a:pt x="1891409" y="589266"/>
                  </a:lnTo>
                  <a:lnTo>
                    <a:pt x="1303193" y="0"/>
                  </a:lnTo>
                  <a:lnTo>
                    <a:pt x="1029523" y="277700"/>
                  </a:lnTo>
                  <a:lnTo>
                    <a:pt x="1029523" y="220569"/>
                  </a:lnTo>
                  <a:lnTo>
                    <a:pt x="962197" y="188802"/>
                  </a:lnTo>
                  <a:lnTo>
                    <a:pt x="922811" y="239601"/>
                  </a:lnTo>
                  <a:lnTo>
                    <a:pt x="962197" y="224362"/>
                  </a:lnTo>
                  <a:lnTo>
                    <a:pt x="962197" y="343739"/>
                  </a:lnTo>
                  <a:lnTo>
                    <a:pt x="713927" y="592653"/>
                  </a:lnTo>
                  <a:lnTo>
                    <a:pt x="858026" y="590215"/>
                  </a:lnTo>
                  <a:lnTo>
                    <a:pt x="885999" y="564104"/>
                  </a:lnTo>
                  <a:lnTo>
                    <a:pt x="886643" y="1235292"/>
                  </a:lnTo>
                  <a:lnTo>
                    <a:pt x="785045" y="1235292"/>
                  </a:lnTo>
                  <a:lnTo>
                    <a:pt x="784774" y="872589"/>
                  </a:lnTo>
                  <a:lnTo>
                    <a:pt x="795848" y="887286"/>
                  </a:lnTo>
                  <a:lnTo>
                    <a:pt x="885051" y="883798"/>
                  </a:lnTo>
                  <a:lnTo>
                    <a:pt x="532981" y="530408"/>
                  </a:lnTo>
                  <a:lnTo>
                    <a:pt x="422477" y="643452"/>
                  </a:lnTo>
                  <a:lnTo>
                    <a:pt x="422477" y="611686"/>
                  </a:lnTo>
                  <a:lnTo>
                    <a:pt x="371678" y="588826"/>
                  </a:lnTo>
                  <a:lnTo>
                    <a:pt x="343739" y="626925"/>
                  </a:lnTo>
                  <a:lnTo>
                    <a:pt x="371678" y="619915"/>
                  </a:lnTo>
                  <a:lnTo>
                    <a:pt x="371678" y="692964"/>
                  </a:lnTo>
                  <a:lnTo>
                    <a:pt x="177356" y="886643"/>
                  </a:lnTo>
                  <a:lnTo>
                    <a:pt x="266287" y="887286"/>
                  </a:lnTo>
                  <a:lnTo>
                    <a:pt x="283424" y="865680"/>
                  </a:lnTo>
                  <a:lnTo>
                    <a:pt x="283424" y="1235868"/>
                  </a:lnTo>
                  <a:cubicBezTo>
                    <a:pt x="283424" y="1235868"/>
                    <a:pt x="122764" y="1236511"/>
                    <a:pt x="92285" y="1236511"/>
                  </a:cubicBezTo>
                  <a:cubicBezTo>
                    <a:pt x="47819" y="1236511"/>
                    <a:pt x="13242" y="1279656"/>
                    <a:pt x="7180" y="1300010"/>
                  </a:cubicBezTo>
                  <a:cubicBezTo>
                    <a:pt x="3420" y="1312710"/>
                    <a:pt x="0" y="1332623"/>
                    <a:pt x="0" y="1332623"/>
                  </a:cubicBezTo>
                  <a:lnTo>
                    <a:pt x="988884" y="1332623"/>
                  </a:lnTo>
                  <a:lnTo>
                    <a:pt x="990983" y="599020"/>
                  </a:lnTo>
                  <a:lnTo>
                    <a:pt x="1617502" y="597733"/>
                  </a:lnTo>
                  <a:lnTo>
                    <a:pt x="1617062" y="1332623"/>
                  </a:lnTo>
                  <a:lnTo>
                    <a:pt x="2604286" y="1332623"/>
                  </a:lnTo>
                  <a:cubicBezTo>
                    <a:pt x="2604286" y="1332623"/>
                    <a:pt x="2604930" y="1317146"/>
                    <a:pt x="2600493" y="1300044"/>
                  </a:cubicBezTo>
                  <a:close/>
                  <a:moveTo>
                    <a:pt x="720937" y="1241185"/>
                  </a:moveTo>
                  <a:lnTo>
                    <a:pt x="343739" y="1241185"/>
                  </a:lnTo>
                  <a:lnTo>
                    <a:pt x="343739" y="889826"/>
                  </a:lnTo>
                  <a:lnTo>
                    <a:pt x="720937" y="889826"/>
                  </a:lnTo>
                  <a:lnTo>
                    <a:pt x="720937" y="1241185"/>
                  </a:lnTo>
                  <a:close/>
                  <a:moveTo>
                    <a:pt x="535521" y="833338"/>
                  </a:moveTo>
                  <a:lnTo>
                    <a:pt x="324740" y="833338"/>
                  </a:lnTo>
                  <a:lnTo>
                    <a:pt x="430131" y="726627"/>
                  </a:lnTo>
                  <a:lnTo>
                    <a:pt x="535521" y="619915"/>
                  </a:lnTo>
                  <a:lnTo>
                    <a:pt x="640912" y="726627"/>
                  </a:lnTo>
                  <a:lnTo>
                    <a:pt x="746302" y="833338"/>
                  </a:lnTo>
                  <a:lnTo>
                    <a:pt x="535521" y="833338"/>
                  </a:lnTo>
                  <a:close/>
                  <a:moveTo>
                    <a:pt x="1304480" y="499996"/>
                  </a:moveTo>
                  <a:lnTo>
                    <a:pt x="953358" y="499996"/>
                  </a:lnTo>
                  <a:lnTo>
                    <a:pt x="1128919" y="322810"/>
                  </a:lnTo>
                  <a:lnTo>
                    <a:pt x="1304480" y="145623"/>
                  </a:lnTo>
                  <a:lnTo>
                    <a:pt x="1480041" y="322810"/>
                  </a:lnTo>
                  <a:lnTo>
                    <a:pt x="1655601" y="499996"/>
                  </a:lnTo>
                  <a:lnTo>
                    <a:pt x="1304480" y="499996"/>
                  </a:lnTo>
                  <a:close/>
                  <a:moveTo>
                    <a:pt x="2259938" y="1241185"/>
                  </a:moveTo>
                  <a:lnTo>
                    <a:pt x="1882740" y="1241185"/>
                  </a:lnTo>
                  <a:lnTo>
                    <a:pt x="1882740" y="889826"/>
                  </a:lnTo>
                  <a:lnTo>
                    <a:pt x="2259938" y="889826"/>
                  </a:lnTo>
                  <a:lnTo>
                    <a:pt x="2259938" y="1241185"/>
                  </a:lnTo>
                  <a:close/>
                  <a:moveTo>
                    <a:pt x="2074725" y="833338"/>
                  </a:moveTo>
                  <a:lnTo>
                    <a:pt x="1863944" y="833338"/>
                  </a:lnTo>
                  <a:lnTo>
                    <a:pt x="1969335" y="726627"/>
                  </a:lnTo>
                  <a:lnTo>
                    <a:pt x="2074725" y="619915"/>
                  </a:lnTo>
                  <a:lnTo>
                    <a:pt x="2180116" y="726627"/>
                  </a:lnTo>
                  <a:lnTo>
                    <a:pt x="2285507" y="833338"/>
                  </a:lnTo>
                  <a:lnTo>
                    <a:pt x="2074725" y="833338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7BD347-05A8-4E36-A83B-44A8F19F0A21}"/>
              </a:ext>
            </a:extLst>
          </p:cNvPr>
          <p:cNvGrpSpPr/>
          <p:nvPr/>
        </p:nvGrpSpPr>
        <p:grpSpPr>
          <a:xfrm>
            <a:off x="5381897" y="3770085"/>
            <a:ext cx="1428206" cy="210411"/>
            <a:chOff x="4798423" y="1698171"/>
            <a:chExt cx="2009787" cy="296092"/>
          </a:xfrm>
        </p:grpSpPr>
        <p:sp>
          <p:nvSpPr>
            <p:cNvPr id="25" name="Diamond 24">
              <a:extLst>
                <a:ext uri="{FF2B5EF4-FFF2-40B4-BE49-F238E27FC236}">
                  <a16:creationId xmlns:a16="http://schemas.microsoft.com/office/drawing/2014/main" id="{D2479047-A15B-4193-B4AE-97E9D1D1C8B3}"/>
                </a:ext>
              </a:extLst>
            </p:cNvPr>
            <p:cNvSpPr/>
            <p:nvPr/>
          </p:nvSpPr>
          <p:spPr>
            <a:xfrm>
              <a:off x="4798423" y="1698171"/>
              <a:ext cx="296092" cy="29609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A8C82F7A-AEAC-40E4-AAF9-8EFEB90941E1}"/>
                </a:ext>
              </a:extLst>
            </p:cNvPr>
            <p:cNvSpPr/>
            <p:nvPr/>
          </p:nvSpPr>
          <p:spPr>
            <a:xfrm>
              <a:off x="5141162" y="1698171"/>
              <a:ext cx="296092" cy="296092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iamond 26">
              <a:extLst>
                <a:ext uri="{FF2B5EF4-FFF2-40B4-BE49-F238E27FC236}">
                  <a16:creationId xmlns:a16="http://schemas.microsoft.com/office/drawing/2014/main" id="{E1222A89-3F90-48D7-BD3D-9A4F8023FA40}"/>
                </a:ext>
              </a:extLst>
            </p:cNvPr>
            <p:cNvSpPr/>
            <p:nvPr/>
          </p:nvSpPr>
          <p:spPr>
            <a:xfrm>
              <a:off x="5483901" y="1698171"/>
              <a:ext cx="296092" cy="296092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9D7ABCC8-C321-415C-83E9-12D34E3BFFBC}"/>
                </a:ext>
              </a:extLst>
            </p:cNvPr>
            <p:cNvSpPr/>
            <p:nvPr/>
          </p:nvSpPr>
          <p:spPr>
            <a:xfrm>
              <a:off x="5826640" y="1698171"/>
              <a:ext cx="296092" cy="296092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17A4AC21-E87F-4087-A943-53C238FDBC2A}"/>
                </a:ext>
              </a:extLst>
            </p:cNvPr>
            <p:cNvSpPr/>
            <p:nvPr/>
          </p:nvSpPr>
          <p:spPr>
            <a:xfrm>
              <a:off x="6169379" y="1698171"/>
              <a:ext cx="296092" cy="296092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1EF40FD2-4E1B-450C-A57A-FA0D9B6445B7}"/>
                </a:ext>
              </a:extLst>
            </p:cNvPr>
            <p:cNvSpPr/>
            <p:nvPr/>
          </p:nvSpPr>
          <p:spPr>
            <a:xfrm>
              <a:off x="6512118" y="1698171"/>
              <a:ext cx="296092" cy="296092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B4DF33EF-E459-4E2C-B89D-EA6DA6B86C3A}"/>
              </a:ext>
            </a:extLst>
          </p:cNvPr>
          <p:cNvGrpSpPr/>
          <p:nvPr/>
        </p:nvGrpSpPr>
        <p:grpSpPr>
          <a:xfrm>
            <a:off x="2220734" y="1141345"/>
            <a:ext cx="2604286" cy="1334316"/>
            <a:chOff x="130630" y="113212"/>
            <a:chExt cx="2604286" cy="1334316"/>
          </a:xfrm>
          <a:solidFill>
            <a:schemeClr val="accent1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FF0D675-594A-4475-B59F-3AED28A8897D}"/>
                </a:ext>
              </a:extLst>
            </p:cNvPr>
            <p:cNvSpPr/>
            <p:nvPr/>
          </p:nvSpPr>
          <p:spPr>
            <a:xfrm>
              <a:off x="617248" y="821449"/>
              <a:ext cx="36846" cy="36846"/>
            </a:xfrm>
            <a:custGeom>
              <a:avLst/>
              <a:gdLst>
                <a:gd name="connsiteX0" fmla="*/ 0 w 36846"/>
                <a:gd name="connsiteY0" fmla="*/ 0 h 36846"/>
                <a:gd name="connsiteX1" fmla="*/ 36846 w 36846"/>
                <a:gd name="connsiteY1" fmla="*/ 0 h 36846"/>
                <a:gd name="connsiteX2" fmla="*/ 36846 w 36846"/>
                <a:gd name="connsiteY2" fmla="*/ 36846 h 36846"/>
                <a:gd name="connsiteX3" fmla="*/ 0 w 36846"/>
                <a:gd name="connsiteY3" fmla="*/ 36846 h 3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46" h="36846">
                  <a:moveTo>
                    <a:pt x="0" y="0"/>
                  </a:moveTo>
                  <a:lnTo>
                    <a:pt x="36846" y="0"/>
                  </a:lnTo>
                  <a:lnTo>
                    <a:pt x="36846" y="36846"/>
                  </a:lnTo>
                  <a:lnTo>
                    <a:pt x="0" y="36846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F958239-B884-4516-B6A0-670C66BFB695}"/>
                </a:ext>
              </a:extLst>
            </p:cNvPr>
            <p:cNvSpPr/>
            <p:nvPr/>
          </p:nvSpPr>
          <p:spPr>
            <a:xfrm>
              <a:off x="678207" y="821449"/>
              <a:ext cx="36846" cy="36846"/>
            </a:xfrm>
            <a:custGeom>
              <a:avLst/>
              <a:gdLst>
                <a:gd name="connsiteX0" fmla="*/ 0 w 36846"/>
                <a:gd name="connsiteY0" fmla="*/ 0 h 36846"/>
                <a:gd name="connsiteX1" fmla="*/ 36846 w 36846"/>
                <a:gd name="connsiteY1" fmla="*/ 0 h 36846"/>
                <a:gd name="connsiteX2" fmla="*/ 36846 w 36846"/>
                <a:gd name="connsiteY2" fmla="*/ 36846 h 36846"/>
                <a:gd name="connsiteX3" fmla="*/ 0 w 36846"/>
                <a:gd name="connsiteY3" fmla="*/ 36846 h 3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46" h="36846">
                  <a:moveTo>
                    <a:pt x="0" y="0"/>
                  </a:moveTo>
                  <a:lnTo>
                    <a:pt x="36846" y="0"/>
                  </a:lnTo>
                  <a:lnTo>
                    <a:pt x="36846" y="36846"/>
                  </a:lnTo>
                  <a:lnTo>
                    <a:pt x="0" y="36846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BE9904F-493F-4E45-8947-D876970236EF}"/>
                </a:ext>
              </a:extLst>
            </p:cNvPr>
            <p:cNvSpPr/>
            <p:nvPr/>
          </p:nvSpPr>
          <p:spPr>
            <a:xfrm>
              <a:off x="678207" y="874788"/>
              <a:ext cx="36846" cy="36846"/>
            </a:xfrm>
            <a:custGeom>
              <a:avLst/>
              <a:gdLst>
                <a:gd name="connsiteX0" fmla="*/ 0 w 36846"/>
                <a:gd name="connsiteY0" fmla="*/ 0 h 36846"/>
                <a:gd name="connsiteX1" fmla="*/ 36846 w 36846"/>
                <a:gd name="connsiteY1" fmla="*/ 0 h 36846"/>
                <a:gd name="connsiteX2" fmla="*/ 36846 w 36846"/>
                <a:gd name="connsiteY2" fmla="*/ 36846 h 36846"/>
                <a:gd name="connsiteX3" fmla="*/ 0 w 36846"/>
                <a:gd name="connsiteY3" fmla="*/ 36846 h 3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46" h="36846">
                  <a:moveTo>
                    <a:pt x="0" y="0"/>
                  </a:moveTo>
                  <a:lnTo>
                    <a:pt x="36846" y="0"/>
                  </a:lnTo>
                  <a:lnTo>
                    <a:pt x="36846" y="36846"/>
                  </a:lnTo>
                  <a:lnTo>
                    <a:pt x="0" y="36846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E8C8136-2617-4D09-A1DE-F3BE4C73EE08}"/>
                </a:ext>
              </a:extLst>
            </p:cNvPr>
            <p:cNvSpPr/>
            <p:nvPr/>
          </p:nvSpPr>
          <p:spPr>
            <a:xfrm>
              <a:off x="617248" y="874788"/>
              <a:ext cx="36846" cy="36846"/>
            </a:xfrm>
            <a:custGeom>
              <a:avLst/>
              <a:gdLst>
                <a:gd name="connsiteX0" fmla="*/ 0 w 36846"/>
                <a:gd name="connsiteY0" fmla="*/ 0 h 36846"/>
                <a:gd name="connsiteX1" fmla="*/ 36846 w 36846"/>
                <a:gd name="connsiteY1" fmla="*/ 0 h 36846"/>
                <a:gd name="connsiteX2" fmla="*/ 36846 w 36846"/>
                <a:gd name="connsiteY2" fmla="*/ 36846 h 36846"/>
                <a:gd name="connsiteX3" fmla="*/ 0 w 36846"/>
                <a:gd name="connsiteY3" fmla="*/ 36846 h 3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46" h="36846">
                  <a:moveTo>
                    <a:pt x="0" y="0"/>
                  </a:moveTo>
                  <a:lnTo>
                    <a:pt x="36846" y="0"/>
                  </a:lnTo>
                  <a:lnTo>
                    <a:pt x="36846" y="36846"/>
                  </a:lnTo>
                  <a:lnTo>
                    <a:pt x="0" y="36846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34C367E-851B-4F6A-BAB7-E9991F74F95F}"/>
                </a:ext>
              </a:extLst>
            </p:cNvPr>
            <p:cNvSpPr/>
            <p:nvPr/>
          </p:nvSpPr>
          <p:spPr>
            <a:xfrm>
              <a:off x="2156452" y="821449"/>
              <a:ext cx="36846" cy="36846"/>
            </a:xfrm>
            <a:custGeom>
              <a:avLst/>
              <a:gdLst>
                <a:gd name="connsiteX0" fmla="*/ 0 w 36846"/>
                <a:gd name="connsiteY0" fmla="*/ 0 h 36846"/>
                <a:gd name="connsiteX1" fmla="*/ 36846 w 36846"/>
                <a:gd name="connsiteY1" fmla="*/ 0 h 36846"/>
                <a:gd name="connsiteX2" fmla="*/ 36846 w 36846"/>
                <a:gd name="connsiteY2" fmla="*/ 36846 h 36846"/>
                <a:gd name="connsiteX3" fmla="*/ 0 w 36846"/>
                <a:gd name="connsiteY3" fmla="*/ 36846 h 3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46" h="36846">
                  <a:moveTo>
                    <a:pt x="0" y="0"/>
                  </a:moveTo>
                  <a:lnTo>
                    <a:pt x="36846" y="0"/>
                  </a:lnTo>
                  <a:lnTo>
                    <a:pt x="36846" y="36846"/>
                  </a:lnTo>
                  <a:lnTo>
                    <a:pt x="0" y="36846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1E373E7-C261-489C-94F4-74F35A743CDD}"/>
                </a:ext>
              </a:extLst>
            </p:cNvPr>
            <p:cNvSpPr/>
            <p:nvPr/>
          </p:nvSpPr>
          <p:spPr>
            <a:xfrm>
              <a:off x="2217411" y="821449"/>
              <a:ext cx="36846" cy="36846"/>
            </a:xfrm>
            <a:custGeom>
              <a:avLst/>
              <a:gdLst>
                <a:gd name="connsiteX0" fmla="*/ 0 w 36846"/>
                <a:gd name="connsiteY0" fmla="*/ 0 h 36846"/>
                <a:gd name="connsiteX1" fmla="*/ 36846 w 36846"/>
                <a:gd name="connsiteY1" fmla="*/ 0 h 36846"/>
                <a:gd name="connsiteX2" fmla="*/ 36846 w 36846"/>
                <a:gd name="connsiteY2" fmla="*/ 36846 h 36846"/>
                <a:gd name="connsiteX3" fmla="*/ 0 w 36846"/>
                <a:gd name="connsiteY3" fmla="*/ 36846 h 3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46" h="36846">
                  <a:moveTo>
                    <a:pt x="0" y="0"/>
                  </a:moveTo>
                  <a:lnTo>
                    <a:pt x="36846" y="0"/>
                  </a:lnTo>
                  <a:lnTo>
                    <a:pt x="36846" y="36846"/>
                  </a:lnTo>
                  <a:lnTo>
                    <a:pt x="0" y="36846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A613F75-3B86-4C4C-8C65-E2BAE4FA8D21}"/>
                </a:ext>
              </a:extLst>
            </p:cNvPr>
            <p:cNvSpPr/>
            <p:nvPr/>
          </p:nvSpPr>
          <p:spPr>
            <a:xfrm>
              <a:off x="2217411" y="874788"/>
              <a:ext cx="36846" cy="36846"/>
            </a:xfrm>
            <a:custGeom>
              <a:avLst/>
              <a:gdLst>
                <a:gd name="connsiteX0" fmla="*/ 0 w 36846"/>
                <a:gd name="connsiteY0" fmla="*/ 0 h 36846"/>
                <a:gd name="connsiteX1" fmla="*/ 36846 w 36846"/>
                <a:gd name="connsiteY1" fmla="*/ 0 h 36846"/>
                <a:gd name="connsiteX2" fmla="*/ 36846 w 36846"/>
                <a:gd name="connsiteY2" fmla="*/ 36846 h 36846"/>
                <a:gd name="connsiteX3" fmla="*/ 0 w 36846"/>
                <a:gd name="connsiteY3" fmla="*/ 36846 h 3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46" h="36846">
                  <a:moveTo>
                    <a:pt x="0" y="0"/>
                  </a:moveTo>
                  <a:lnTo>
                    <a:pt x="36846" y="0"/>
                  </a:lnTo>
                  <a:lnTo>
                    <a:pt x="36846" y="36846"/>
                  </a:lnTo>
                  <a:lnTo>
                    <a:pt x="0" y="36846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1901ACD-EF06-4258-8D2F-E4F0D9849669}"/>
                </a:ext>
              </a:extLst>
            </p:cNvPr>
            <p:cNvSpPr/>
            <p:nvPr/>
          </p:nvSpPr>
          <p:spPr>
            <a:xfrm>
              <a:off x="2156452" y="874788"/>
              <a:ext cx="36846" cy="36846"/>
            </a:xfrm>
            <a:custGeom>
              <a:avLst/>
              <a:gdLst>
                <a:gd name="connsiteX0" fmla="*/ 0 w 36846"/>
                <a:gd name="connsiteY0" fmla="*/ 0 h 36846"/>
                <a:gd name="connsiteX1" fmla="*/ 36846 w 36846"/>
                <a:gd name="connsiteY1" fmla="*/ 0 h 36846"/>
                <a:gd name="connsiteX2" fmla="*/ 36846 w 36846"/>
                <a:gd name="connsiteY2" fmla="*/ 36846 h 36846"/>
                <a:gd name="connsiteX3" fmla="*/ 0 w 36846"/>
                <a:gd name="connsiteY3" fmla="*/ 36846 h 3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46" h="36846">
                  <a:moveTo>
                    <a:pt x="0" y="0"/>
                  </a:moveTo>
                  <a:lnTo>
                    <a:pt x="36846" y="0"/>
                  </a:lnTo>
                  <a:lnTo>
                    <a:pt x="36846" y="36846"/>
                  </a:lnTo>
                  <a:lnTo>
                    <a:pt x="0" y="36846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0FE2D71-8761-4339-907A-D39FB2F7AC02}"/>
                </a:ext>
              </a:extLst>
            </p:cNvPr>
            <p:cNvSpPr/>
            <p:nvPr/>
          </p:nvSpPr>
          <p:spPr>
            <a:xfrm>
              <a:off x="1351291" y="402358"/>
              <a:ext cx="62245" cy="62245"/>
            </a:xfrm>
            <a:custGeom>
              <a:avLst/>
              <a:gdLst>
                <a:gd name="connsiteX0" fmla="*/ 0 w 62245"/>
                <a:gd name="connsiteY0" fmla="*/ 0 h 62245"/>
                <a:gd name="connsiteX1" fmla="*/ 62246 w 62245"/>
                <a:gd name="connsiteY1" fmla="*/ 0 h 62245"/>
                <a:gd name="connsiteX2" fmla="*/ 62246 w 62245"/>
                <a:gd name="connsiteY2" fmla="*/ 62245 h 62245"/>
                <a:gd name="connsiteX3" fmla="*/ 0 w 62245"/>
                <a:gd name="connsiteY3" fmla="*/ 62245 h 62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245" h="62245">
                  <a:moveTo>
                    <a:pt x="0" y="0"/>
                  </a:moveTo>
                  <a:lnTo>
                    <a:pt x="62246" y="0"/>
                  </a:lnTo>
                  <a:lnTo>
                    <a:pt x="62246" y="62245"/>
                  </a:lnTo>
                  <a:lnTo>
                    <a:pt x="0" y="62245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55CF288-AAE6-4D0D-BDC7-AACE0CC0881C}"/>
                </a:ext>
              </a:extLst>
            </p:cNvPr>
            <p:cNvSpPr/>
            <p:nvPr/>
          </p:nvSpPr>
          <p:spPr>
            <a:xfrm>
              <a:off x="1454345" y="402358"/>
              <a:ext cx="62245" cy="62245"/>
            </a:xfrm>
            <a:custGeom>
              <a:avLst/>
              <a:gdLst>
                <a:gd name="connsiteX0" fmla="*/ 0 w 62245"/>
                <a:gd name="connsiteY0" fmla="*/ 0 h 62245"/>
                <a:gd name="connsiteX1" fmla="*/ 62245 w 62245"/>
                <a:gd name="connsiteY1" fmla="*/ 0 h 62245"/>
                <a:gd name="connsiteX2" fmla="*/ 62245 w 62245"/>
                <a:gd name="connsiteY2" fmla="*/ 62245 h 62245"/>
                <a:gd name="connsiteX3" fmla="*/ 0 w 62245"/>
                <a:gd name="connsiteY3" fmla="*/ 62245 h 62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245" h="62245">
                  <a:moveTo>
                    <a:pt x="0" y="0"/>
                  </a:moveTo>
                  <a:lnTo>
                    <a:pt x="62245" y="0"/>
                  </a:lnTo>
                  <a:lnTo>
                    <a:pt x="62245" y="62245"/>
                  </a:lnTo>
                  <a:lnTo>
                    <a:pt x="0" y="62245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E5F10C7-B808-4B0F-93D6-D9E4DAC217E5}"/>
                </a:ext>
              </a:extLst>
            </p:cNvPr>
            <p:cNvSpPr/>
            <p:nvPr/>
          </p:nvSpPr>
          <p:spPr>
            <a:xfrm>
              <a:off x="1454345" y="492476"/>
              <a:ext cx="62245" cy="62245"/>
            </a:xfrm>
            <a:custGeom>
              <a:avLst/>
              <a:gdLst>
                <a:gd name="connsiteX0" fmla="*/ 0 w 62245"/>
                <a:gd name="connsiteY0" fmla="*/ 0 h 62245"/>
                <a:gd name="connsiteX1" fmla="*/ 62245 w 62245"/>
                <a:gd name="connsiteY1" fmla="*/ 0 h 62245"/>
                <a:gd name="connsiteX2" fmla="*/ 62245 w 62245"/>
                <a:gd name="connsiteY2" fmla="*/ 62245 h 62245"/>
                <a:gd name="connsiteX3" fmla="*/ 0 w 62245"/>
                <a:gd name="connsiteY3" fmla="*/ 62245 h 62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245" h="62245">
                  <a:moveTo>
                    <a:pt x="0" y="0"/>
                  </a:moveTo>
                  <a:lnTo>
                    <a:pt x="62245" y="0"/>
                  </a:lnTo>
                  <a:lnTo>
                    <a:pt x="62245" y="62245"/>
                  </a:lnTo>
                  <a:lnTo>
                    <a:pt x="0" y="62245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3A11710-58C7-4C79-9C18-E095765FE020}"/>
                </a:ext>
              </a:extLst>
            </p:cNvPr>
            <p:cNvSpPr/>
            <p:nvPr/>
          </p:nvSpPr>
          <p:spPr>
            <a:xfrm>
              <a:off x="1351291" y="492476"/>
              <a:ext cx="62245" cy="62245"/>
            </a:xfrm>
            <a:custGeom>
              <a:avLst/>
              <a:gdLst>
                <a:gd name="connsiteX0" fmla="*/ 0 w 62245"/>
                <a:gd name="connsiteY0" fmla="*/ 0 h 62245"/>
                <a:gd name="connsiteX1" fmla="*/ 62246 w 62245"/>
                <a:gd name="connsiteY1" fmla="*/ 0 h 62245"/>
                <a:gd name="connsiteX2" fmla="*/ 62246 w 62245"/>
                <a:gd name="connsiteY2" fmla="*/ 62245 h 62245"/>
                <a:gd name="connsiteX3" fmla="*/ 0 w 62245"/>
                <a:gd name="connsiteY3" fmla="*/ 62245 h 62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245" h="62245">
                  <a:moveTo>
                    <a:pt x="0" y="0"/>
                  </a:moveTo>
                  <a:lnTo>
                    <a:pt x="62246" y="0"/>
                  </a:lnTo>
                  <a:lnTo>
                    <a:pt x="62246" y="62245"/>
                  </a:lnTo>
                  <a:lnTo>
                    <a:pt x="0" y="62245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06D97CB-CE0A-439A-8A38-F54504271E9A}"/>
                </a:ext>
              </a:extLst>
            </p:cNvPr>
            <p:cNvSpPr/>
            <p:nvPr/>
          </p:nvSpPr>
          <p:spPr>
            <a:xfrm>
              <a:off x="130630" y="113212"/>
              <a:ext cx="2604318" cy="1332622"/>
            </a:xfrm>
            <a:custGeom>
              <a:avLst/>
              <a:gdLst>
                <a:gd name="connsiteX0" fmla="*/ 2600493 w 2604318"/>
                <a:gd name="connsiteY0" fmla="*/ 1300044 h 1332622"/>
                <a:gd name="connsiteX1" fmla="*/ 2514779 w 2604318"/>
                <a:gd name="connsiteY1" fmla="*/ 1236545 h 1332622"/>
                <a:gd name="connsiteX2" fmla="*/ 2323640 w 2604318"/>
                <a:gd name="connsiteY2" fmla="*/ 1235902 h 1332622"/>
                <a:gd name="connsiteX3" fmla="*/ 2323640 w 2604318"/>
                <a:gd name="connsiteY3" fmla="*/ 871403 h 1332622"/>
                <a:gd name="connsiteX4" fmla="*/ 2341419 w 2604318"/>
                <a:gd name="connsiteY4" fmla="*/ 887286 h 1332622"/>
                <a:gd name="connsiteX5" fmla="*/ 2426524 w 2604318"/>
                <a:gd name="connsiteY5" fmla="*/ 887286 h 1332622"/>
                <a:gd name="connsiteX6" fmla="*/ 2074725 w 2604318"/>
                <a:gd name="connsiteY6" fmla="*/ 530001 h 1332622"/>
                <a:gd name="connsiteX7" fmla="*/ 1970994 w 2604318"/>
                <a:gd name="connsiteY7" fmla="*/ 633292 h 1332622"/>
                <a:gd name="connsiteX8" fmla="*/ 1970994 w 2604318"/>
                <a:gd name="connsiteY8" fmla="*/ 612973 h 1332622"/>
                <a:gd name="connsiteX9" fmla="*/ 1922295 w 2604318"/>
                <a:gd name="connsiteY9" fmla="*/ 589470 h 1332622"/>
                <a:gd name="connsiteX10" fmla="*/ 1891816 w 2604318"/>
                <a:gd name="connsiteY10" fmla="*/ 626316 h 1332622"/>
                <a:gd name="connsiteX11" fmla="*/ 1920195 w 2604318"/>
                <a:gd name="connsiteY11" fmla="*/ 617646 h 1332622"/>
                <a:gd name="connsiteX12" fmla="*/ 1920195 w 2604318"/>
                <a:gd name="connsiteY12" fmla="*/ 684091 h 1332622"/>
                <a:gd name="connsiteX13" fmla="*/ 1722859 w 2604318"/>
                <a:gd name="connsiteY13" fmla="*/ 886575 h 1332622"/>
                <a:gd name="connsiteX14" fmla="*/ 1806135 w 2604318"/>
                <a:gd name="connsiteY14" fmla="*/ 886643 h 1332622"/>
                <a:gd name="connsiteX15" fmla="*/ 1820799 w 2604318"/>
                <a:gd name="connsiteY15" fmla="*/ 869507 h 1332622"/>
                <a:gd name="connsiteX16" fmla="*/ 1820731 w 2604318"/>
                <a:gd name="connsiteY16" fmla="*/ 1235258 h 1332622"/>
                <a:gd name="connsiteX17" fmla="*/ 1720387 w 2604318"/>
                <a:gd name="connsiteY17" fmla="*/ 1235258 h 1332622"/>
                <a:gd name="connsiteX18" fmla="*/ 1720387 w 2604318"/>
                <a:gd name="connsiteY18" fmla="*/ 562817 h 1332622"/>
                <a:gd name="connsiteX19" fmla="*/ 1749579 w 2604318"/>
                <a:gd name="connsiteY19" fmla="*/ 590892 h 1332622"/>
                <a:gd name="connsiteX20" fmla="*/ 1891409 w 2604318"/>
                <a:gd name="connsiteY20" fmla="*/ 589266 h 1332622"/>
                <a:gd name="connsiteX21" fmla="*/ 1303193 w 2604318"/>
                <a:gd name="connsiteY21" fmla="*/ 0 h 1332622"/>
                <a:gd name="connsiteX22" fmla="*/ 1029523 w 2604318"/>
                <a:gd name="connsiteY22" fmla="*/ 277700 h 1332622"/>
                <a:gd name="connsiteX23" fmla="*/ 1029523 w 2604318"/>
                <a:gd name="connsiteY23" fmla="*/ 220569 h 1332622"/>
                <a:gd name="connsiteX24" fmla="*/ 962197 w 2604318"/>
                <a:gd name="connsiteY24" fmla="*/ 188802 h 1332622"/>
                <a:gd name="connsiteX25" fmla="*/ 922811 w 2604318"/>
                <a:gd name="connsiteY25" fmla="*/ 239601 h 1332622"/>
                <a:gd name="connsiteX26" fmla="*/ 962197 w 2604318"/>
                <a:gd name="connsiteY26" fmla="*/ 224362 h 1332622"/>
                <a:gd name="connsiteX27" fmla="*/ 962197 w 2604318"/>
                <a:gd name="connsiteY27" fmla="*/ 343739 h 1332622"/>
                <a:gd name="connsiteX28" fmla="*/ 713927 w 2604318"/>
                <a:gd name="connsiteY28" fmla="*/ 592653 h 1332622"/>
                <a:gd name="connsiteX29" fmla="*/ 858026 w 2604318"/>
                <a:gd name="connsiteY29" fmla="*/ 590215 h 1332622"/>
                <a:gd name="connsiteX30" fmla="*/ 885999 w 2604318"/>
                <a:gd name="connsiteY30" fmla="*/ 564104 h 1332622"/>
                <a:gd name="connsiteX31" fmla="*/ 886643 w 2604318"/>
                <a:gd name="connsiteY31" fmla="*/ 1235292 h 1332622"/>
                <a:gd name="connsiteX32" fmla="*/ 785045 w 2604318"/>
                <a:gd name="connsiteY32" fmla="*/ 1235292 h 1332622"/>
                <a:gd name="connsiteX33" fmla="*/ 784774 w 2604318"/>
                <a:gd name="connsiteY33" fmla="*/ 872589 h 1332622"/>
                <a:gd name="connsiteX34" fmla="*/ 795848 w 2604318"/>
                <a:gd name="connsiteY34" fmla="*/ 887286 h 1332622"/>
                <a:gd name="connsiteX35" fmla="*/ 885051 w 2604318"/>
                <a:gd name="connsiteY35" fmla="*/ 883798 h 1332622"/>
                <a:gd name="connsiteX36" fmla="*/ 532981 w 2604318"/>
                <a:gd name="connsiteY36" fmla="*/ 530408 h 1332622"/>
                <a:gd name="connsiteX37" fmla="*/ 422477 w 2604318"/>
                <a:gd name="connsiteY37" fmla="*/ 643452 h 1332622"/>
                <a:gd name="connsiteX38" fmla="*/ 422477 w 2604318"/>
                <a:gd name="connsiteY38" fmla="*/ 611686 h 1332622"/>
                <a:gd name="connsiteX39" fmla="*/ 371678 w 2604318"/>
                <a:gd name="connsiteY39" fmla="*/ 588826 h 1332622"/>
                <a:gd name="connsiteX40" fmla="*/ 343739 w 2604318"/>
                <a:gd name="connsiteY40" fmla="*/ 626925 h 1332622"/>
                <a:gd name="connsiteX41" fmla="*/ 371678 w 2604318"/>
                <a:gd name="connsiteY41" fmla="*/ 619915 h 1332622"/>
                <a:gd name="connsiteX42" fmla="*/ 371678 w 2604318"/>
                <a:gd name="connsiteY42" fmla="*/ 692964 h 1332622"/>
                <a:gd name="connsiteX43" fmla="*/ 177356 w 2604318"/>
                <a:gd name="connsiteY43" fmla="*/ 886643 h 1332622"/>
                <a:gd name="connsiteX44" fmla="*/ 266287 w 2604318"/>
                <a:gd name="connsiteY44" fmla="*/ 887286 h 1332622"/>
                <a:gd name="connsiteX45" fmla="*/ 283424 w 2604318"/>
                <a:gd name="connsiteY45" fmla="*/ 865680 h 1332622"/>
                <a:gd name="connsiteX46" fmla="*/ 283424 w 2604318"/>
                <a:gd name="connsiteY46" fmla="*/ 1235868 h 1332622"/>
                <a:gd name="connsiteX47" fmla="*/ 92285 w 2604318"/>
                <a:gd name="connsiteY47" fmla="*/ 1236511 h 1332622"/>
                <a:gd name="connsiteX48" fmla="*/ 7180 w 2604318"/>
                <a:gd name="connsiteY48" fmla="*/ 1300010 h 1332622"/>
                <a:gd name="connsiteX49" fmla="*/ 0 w 2604318"/>
                <a:gd name="connsiteY49" fmla="*/ 1332623 h 1332622"/>
                <a:gd name="connsiteX50" fmla="*/ 988884 w 2604318"/>
                <a:gd name="connsiteY50" fmla="*/ 1332623 h 1332622"/>
                <a:gd name="connsiteX51" fmla="*/ 990983 w 2604318"/>
                <a:gd name="connsiteY51" fmla="*/ 599020 h 1332622"/>
                <a:gd name="connsiteX52" fmla="*/ 1617502 w 2604318"/>
                <a:gd name="connsiteY52" fmla="*/ 597733 h 1332622"/>
                <a:gd name="connsiteX53" fmla="*/ 1617062 w 2604318"/>
                <a:gd name="connsiteY53" fmla="*/ 1332623 h 1332622"/>
                <a:gd name="connsiteX54" fmla="*/ 2604286 w 2604318"/>
                <a:gd name="connsiteY54" fmla="*/ 1332623 h 1332622"/>
                <a:gd name="connsiteX55" fmla="*/ 2600493 w 2604318"/>
                <a:gd name="connsiteY55" fmla="*/ 1300044 h 1332622"/>
                <a:gd name="connsiteX56" fmla="*/ 720937 w 2604318"/>
                <a:gd name="connsiteY56" fmla="*/ 1241185 h 1332622"/>
                <a:gd name="connsiteX57" fmla="*/ 343739 w 2604318"/>
                <a:gd name="connsiteY57" fmla="*/ 1241185 h 1332622"/>
                <a:gd name="connsiteX58" fmla="*/ 343739 w 2604318"/>
                <a:gd name="connsiteY58" fmla="*/ 889826 h 1332622"/>
                <a:gd name="connsiteX59" fmla="*/ 720937 w 2604318"/>
                <a:gd name="connsiteY59" fmla="*/ 889826 h 1332622"/>
                <a:gd name="connsiteX60" fmla="*/ 720937 w 2604318"/>
                <a:gd name="connsiteY60" fmla="*/ 1241185 h 1332622"/>
                <a:gd name="connsiteX61" fmla="*/ 535521 w 2604318"/>
                <a:gd name="connsiteY61" fmla="*/ 833338 h 1332622"/>
                <a:gd name="connsiteX62" fmla="*/ 324740 w 2604318"/>
                <a:gd name="connsiteY62" fmla="*/ 833338 h 1332622"/>
                <a:gd name="connsiteX63" fmla="*/ 430131 w 2604318"/>
                <a:gd name="connsiteY63" fmla="*/ 726627 h 1332622"/>
                <a:gd name="connsiteX64" fmla="*/ 535521 w 2604318"/>
                <a:gd name="connsiteY64" fmla="*/ 619915 h 1332622"/>
                <a:gd name="connsiteX65" fmla="*/ 640912 w 2604318"/>
                <a:gd name="connsiteY65" fmla="*/ 726627 h 1332622"/>
                <a:gd name="connsiteX66" fmla="*/ 746302 w 2604318"/>
                <a:gd name="connsiteY66" fmla="*/ 833338 h 1332622"/>
                <a:gd name="connsiteX67" fmla="*/ 535521 w 2604318"/>
                <a:gd name="connsiteY67" fmla="*/ 833338 h 1332622"/>
                <a:gd name="connsiteX68" fmla="*/ 1304480 w 2604318"/>
                <a:gd name="connsiteY68" fmla="*/ 499996 h 1332622"/>
                <a:gd name="connsiteX69" fmla="*/ 953358 w 2604318"/>
                <a:gd name="connsiteY69" fmla="*/ 499996 h 1332622"/>
                <a:gd name="connsiteX70" fmla="*/ 1128919 w 2604318"/>
                <a:gd name="connsiteY70" fmla="*/ 322810 h 1332622"/>
                <a:gd name="connsiteX71" fmla="*/ 1304480 w 2604318"/>
                <a:gd name="connsiteY71" fmla="*/ 145623 h 1332622"/>
                <a:gd name="connsiteX72" fmla="*/ 1480041 w 2604318"/>
                <a:gd name="connsiteY72" fmla="*/ 322810 h 1332622"/>
                <a:gd name="connsiteX73" fmla="*/ 1655601 w 2604318"/>
                <a:gd name="connsiteY73" fmla="*/ 499996 h 1332622"/>
                <a:gd name="connsiteX74" fmla="*/ 1304480 w 2604318"/>
                <a:gd name="connsiteY74" fmla="*/ 499996 h 1332622"/>
                <a:gd name="connsiteX75" fmla="*/ 2259938 w 2604318"/>
                <a:gd name="connsiteY75" fmla="*/ 1241185 h 1332622"/>
                <a:gd name="connsiteX76" fmla="*/ 1882740 w 2604318"/>
                <a:gd name="connsiteY76" fmla="*/ 1241185 h 1332622"/>
                <a:gd name="connsiteX77" fmla="*/ 1882740 w 2604318"/>
                <a:gd name="connsiteY77" fmla="*/ 889826 h 1332622"/>
                <a:gd name="connsiteX78" fmla="*/ 2259938 w 2604318"/>
                <a:gd name="connsiteY78" fmla="*/ 889826 h 1332622"/>
                <a:gd name="connsiteX79" fmla="*/ 2259938 w 2604318"/>
                <a:gd name="connsiteY79" fmla="*/ 1241185 h 1332622"/>
                <a:gd name="connsiteX80" fmla="*/ 2074725 w 2604318"/>
                <a:gd name="connsiteY80" fmla="*/ 833338 h 1332622"/>
                <a:gd name="connsiteX81" fmla="*/ 1863944 w 2604318"/>
                <a:gd name="connsiteY81" fmla="*/ 833338 h 1332622"/>
                <a:gd name="connsiteX82" fmla="*/ 1969335 w 2604318"/>
                <a:gd name="connsiteY82" fmla="*/ 726627 h 1332622"/>
                <a:gd name="connsiteX83" fmla="*/ 2074725 w 2604318"/>
                <a:gd name="connsiteY83" fmla="*/ 619915 h 1332622"/>
                <a:gd name="connsiteX84" fmla="*/ 2180116 w 2604318"/>
                <a:gd name="connsiteY84" fmla="*/ 726627 h 1332622"/>
                <a:gd name="connsiteX85" fmla="*/ 2285507 w 2604318"/>
                <a:gd name="connsiteY85" fmla="*/ 833338 h 1332622"/>
                <a:gd name="connsiteX86" fmla="*/ 2074725 w 2604318"/>
                <a:gd name="connsiteY86" fmla="*/ 833338 h 1332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604318" h="1332622">
                  <a:moveTo>
                    <a:pt x="2600493" y="1300044"/>
                  </a:moveTo>
                  <a:cubicBezTo>
                    <a:pt x="2596057" y="1282908"/>
                    <a:pt x="2566187" y="1238442"/>
                    <a:pt x="2514779" y="1236545"/>
                  </a:cubicBezTo>
                  <a:cubicBezTo>
                    <a:pt x="2484096" y="1235394"/>
                    <a:pt x="2323640" y="1235902"/>
                    <a:pt x="2323640" y="1235902"/>
                  </a:cubicBezTo>
                  <a:lnTo>
                    <a:pt x="2323640" y="871403"/>
                  </a:lnTo>
                  <a:lnTo>
                    <a:pt x="2341419" y="887286"/>
                  </a:lnTo>
                  <a:lnTo>
                    <a:pt x="2426524" y="887286"/>
                  </a:lnTo>
                  <a:lnTo>
                    <a:pt x="2074725" y="530001"/>
                  </a:lnTo>
                  <a:lnTo>
                    <a:pt x="1970994" y="633292"/>
                  </a:lnTo>
                  <a:lnTo>
                    <a:pt x="1970994" y="612973"/>
                  </a:lnTo>
                  <a:lnTo>
                    <a:pt x="1922295" y="589470"/>
                  </a:lnTo>
                  <a:lnTo>
                    <a:pt x="1891816" y="626316"/>
                  </a:lnTo>
                  <a:lnTo>
                    <a:pt x="1920195" y="617646"/>
                  </a:lnTo>
                  <a:lnTo>
                    <a:pt x="1920195" y="684091"/>
                  </a:lnTo>
                  <a:lnTo>
                    <a:pt x="1722859" y="886575"/>
                  </a:lnTo>
                  <a:lnTo>
                    <a:pt x="1806135" y="886643"/>
                  </a:lnTo>
                  <a:lnTo>
                    <a:pt x="1820799" y="869507"/>
                  </a:lnTo>
                  <a:lnTo>
                    <a:pt x="1820731" y="1235258"/>
                  </a:lnTo>
                  <a:lnTo>
                    <a:pt x="1720387" y="1235258"/>
                  </a:lnTo>
                  <a:lnTo>
                    <a:pt x="1720387" y="562817"/>
                  </a:lnTo>
                  <a:lnTo>
                    <a:pt x="1749579" y="590892"/>
                  </a:lnTo>
                  <a:lnTo>
                    <a:pt x="1891409" y="589266"/>
                  </a:lnTo>
                  <a:lnTo>
                    <a:pt x="1303193" y="0"/>
                  </a:lnTo>
                  <a:lnTo>
                    <a:pt x="1029523" y="277700"/>
                  </a:lnTo>
                  <a:lnTo>
                    <a:pt x="1029523" y="220569"/>
                  </a:lnTo>
                  <a:lnTo>
                    <a:pt x="962197" y="188802"/>
                  </a:lnTo>
                  <a:lnTo>
                    <a:pt x="922811" y="239601"/>
                  </a:lnTo>
                  <a:lnTo>
                    <a:pt x="962197" y="224362"/>
                  </a:lnTo>
                  <a:lnTo>
                    <a:pt x="962197" y="343739"/>
                  </a:lnTo>
                  <a:lnTo>
                    <a:pt x="713927" y="592653"/>
                  </a:lnTo>
                  <a:lnTo>
                    <a:pt x="858026" y="590215"/>
                  </a:lnTo>
                  <a:lnTo>
                    <a:pt x="885999" y="564104"/>
                  </a:lnTo>
                  <a:lnTo>
                    <a:pt x="886643" y="1235292"/>
                  </a:lnTo>
                  <a:lnTo>
                    <a:pt x="785045" y="1235292"/>
                  </a:lnTo>
                  <a:lnTo>
                    <a:pt x="784774" y="872589"/>
                  </a:lnTo>
                  <a:lnTo>
                    <a:pt x="795848" y="887286"/>
                  </a:lnTo>
                  <a:lnTo>
                    <a:pt x="885051" y="883798"/>
                  </a:lnTo>
                  <a:lnTo>
                    <a:pt x="532981" y="530408"/>
                  </a:lnTo>
                  <a:lnTo>
                    <a:pt x="422477" y="643452"/>
                  </a:lnTo>
                  <a:lnTo>
                    <a:pt x="422477" y="611686"/>
                  </a:lnTo>
                  <a:lnTo>
                    <a:pt x="371678" y="588826"/>
                  </a:lnTo>
                  <a:lnTo>
                    <a:pt x="343739" y="626925"/>
                  </a:lnTo>
                  <a:lnTo>
                    <a:pt x="371678" y="619915"/>
                  </a:lnTo>
                  <a:lnTo>
                    <a:pt x="371678" y="692964"/>
                  </a:lnTo>
                  <a:lnTo>
                    <a:pt x="177356" y="886643"/>
                  </a:lnTo>
                  <a:lnTo>
                    <a:pt x="266287" y="887286"/>
                  </a:lnTo>
                  <a:lnTo>
                    <a:pt x="283424" y="865680"/>
                  </a:lnTo>
                  <a:lnTo>
                    <a:pt x="283424" y="1235868"/>
                  </a:lnTo>
                  <a:cubicBezTo>
                    <a:pt x="283424" y="1235868"/>
                    <a:pt x="122764" y="1236511"/>
                    <a:pt x="92285" y="1236511"/>
                  </a:cubicBezTo>
                  <a:cubicBezTo>
                    <a:pt x="47819" y="1236511"/>
                    <a:pt x="13242" y="1279656"/>
                    <a:pt x="7180" y="1300010"/>
                  </a:cubicBezTo>
                  <a:cubicBezTo>
                    <a:pt x="3420" y="1312710"/>
                    <a:pt x="0" y="1332623"/>
                    <a:pt x="0" y="1332623"/>
                  </a:cubicBezTo>
                  <a:lnTo>
                    <a:pt x="988884" y="1332623"/>
                  </a:lnTo>
                  <a:lnTo>
                    <a:pt x="990983" y="599020"/>
                  </a:lnTo>
                  <a:lnTo>
                    <a:pt x="1617502" y="597733"/>
                  </a:lnTo>
                  <a:lnTo>
                    <a:pt x="1617062" y="1332623"/>
                  </a:lnTo>
                  <a:lnTo>
                    <a:pt x="2604286" y="1332623"/>
                  </a:lnTo>
                  <a:cubicBezTo>
                    <a:pt x="2604286" y="1332623"/>
                    <a:pt x="2604930" y="1317146"/>
                    <a:pt x="2600493" y="1300044"/>
                  </a:cubicBezTo>
                  <a:close/>
                  <a:moveTo>
                    <a:pt x="720937" y="1241185"/>
                  </a:moveTo>
                  <a:lnTo>
                    <a:pt x="343739" y="1241185"/>
                  </a:lnTo>
                  <a:lnTo>
                    <a:pt x="343739" y="889826"/>
                  </a:lnTo>
                  <a:lnTo>
                    <a:pt x="720937" y="889826"/>
                  </a:lnTo>
                  <a:lnTo>
                    <a:pt x="720937" y="1241185"/>
                  </a:lnTo>
                  <a:close/>
                  <a:moveTo>
                    <a:pt x="535521" y="833338"/>
                  </a:moveTo>
                  <a:lnTo>
                    <a:pt x="324740" y="833338"/>
                  </a:lnTo>
                  <a:lnTo>
                    <a:pt x="430131" y="726627"/>
                  </a:lnTo>
                  <a:lnTo>
                    <a:pt x="535521" y="619915"/>
                  </a:lnTo>
                  <a:lnTo>
                    <a:pt x="640912" y="726627"/>
                  </a:lnTo>
                  <a:lnTo>
                    <a:pt x="746302" y="833338"/>
                  </a:lnTo>
                  <a:lnTo>
                    <a:pt x="535521" y="833338"/>
                  </a:lnTo>
                  <a:close/>
                  <a:moveTo>
                    <a:pt x="1304480" y="499996"/>
                  </a:moveTo>
                  <a:lnTo>
                    <a:pt x="953358" y="499996"/>
                  </a:lnTo>
                  <a:lnTo>
                    <a:pt x="1128919" y="322810"/>
                  </a:lnTo>
                  <a:lnTo>
                    <a:pt x="1304480" y="145623"/>
                  </a:lnTo>
                  <a:lnTo>
                    <a:pt x="1480041" y="322810"/>
                  </a:lnTo>
                  <a:lnTo>
                    <a:pt x="1655601" y="499996"/>
                  </a:lnTo>
                  <a:lnTo>
                    <a:pt x="1304480" y="499996"/>
                  </a:lnTo>
                  <a:close/>
                  <a:moveTo>
                    <a:pt x="2259938" y="1241185"/>
                  </a:moveTo>
                  <a:lnTo>
                    <a:pt x="1882740" y="1241185"/>
                  </a:lnTo>
                  <a:lnTo>
                    <a:pt x="1882740" y="889826"/>
                  </a:lnTo>
                  <a:lnTo>
                    <a:pt x="2259938" y="889826"/>
                  </a:lnTo>
                  <a:lnTo>
                    <a:pt x="2259938" y="1241185"/>
                  </a:lnTo>
                  <a:close/>
                  <a:moveTo>
                    <a:pt x="2074725" y="833338"/>
                  </a:moveTo>
                  <a:lnTo>
                    <a:pt x="1863944" y="833338"/>
                  </a:lnTo>
                  <a:lnTo>
                    <a:pt x="1969335" y="726627"/>
                  </a:lnTo>
                  <a:lnTo>
                    <a:pt x="2074725" y="619915"/>
                  </a:lnTo>
                  <a:lnTo>
                    <a:pt x="2180116" y="726627"/>
                  </a:lnTo>
                  <a:lnTo>
                    <a:pt x="2285507" y="833338"/>
                  </a:lnTo>
                  <a:lnTo>
                    <a:pt x="2074725" y="833338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106C2C0-8FE3-4084-82B8-FE0FDBD97D23}"/>
              </a:ext>
            </a:extLst>
          </p:cNvPr>
          <p:cNvGrpSpPr/>
          <p:nvPr/>
        </p:nvGrpSpPr>
        <p:grpSpPr>
          <a:xfrm>
            <a:off x="289486" y="672462"/>
            <a:ext cx="1746155" cy="1803199"/>
            <a:chOff x="4794869" y="2803448"/>
            <a:chExt cx="2781228" cy="2493501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0AC055-9A63-42AD-ADF0-1DEC5907800E}"/>
                </a:ext>
              </a:extLst>
            </p:cNvPr>
            <p:cNvSpPr/>
            <p:nvPr/>
          </p:nvSpPr>
          <p:spPr>
            <a:xfrm>
              <a:off x="5190891" y="3445703"/>
              <a:ext cx="1873170" cy="1692747"/>
            </a:xfrm>
            <a:custGeom>
              <a:avLst/>
              <a:gdLst>
                <a:gd name="connsiteX0" fmla="*/ 1663345 w 1873170"/>
                <a:gd name="connsiteY0" fmla="*/ 829592 h 1692747"/>
                <a:gd name="connsiteX1" fmla="*/ 1782942 w 1873170"/>
                <a:gd name="connsiteY1" fmla="*/ 932506 h 1692747"/>
                <a:gd name="connsiteX2" fmla="*/ 1697795 w 1873170"/>
                <a:gd name="connsiteY2" fmla="*/ 1086336 h 1692747"/>
                <a:gd name="connsiteX3" fmla="*/ 1727910 w 1873170"/>
                <a:gd name="connsiteY3" fmla="*/ 1113202 h 1692747"/>
                <a:gd name="connsiteX4" fmla="*/ 1802442 w 1873170"/>
                <a:gd name="connsiteY4" fmla="*/ 1237999 h 1692747"/>
                <a:gd name="connsiteX5" fmla="*/ 1873074 w 1873170"/>
                <a:gd name="connsiteY5" fmla="*/ 1564074 h 1692747"/>
                <a:gd name="connsiteX6" fmla="*/ 1873074 w 1873170"/>
                <a:gd name="connsiteY6" fmla="*/ 1577724 h 1692747"/>
                <a:gd name="connsiteX7" fmla="*/ 1731593 w 1873170"/>
                <a:gd name="connsiteY7" fmla="*/ 1577724 h 1692747"/>
                <a:gd name="connsiteX8" fmla="*/ 1731593 w 1873170"/>
                <a:gd name="connsiteY8" fmla="*/ 1692747 h 1692747"/>
                <a:gd name="connsiteX9" fmla="*/ 1577114 w 1873170"/>
                <a:gd name="connsiteY9" fmla="*/ 1692747 h 1692747"/>
                <a:gd name="connsiteX10" fmla="*/ 1577114 w 1873170"/>
                <a:gd name="connsiteY10" fmla="*/ 1578374 h 1692747"/>
                <a:gd name="connsiteX11" fmla="*/ 1436934 w 1873170"/>
                <a:gd name="connsiteY11" fmla="*/ 1578374 h 1692747"/>
                <a:gd name="connsiteX12" fmla="*/ 1437151 w 1873170"/>
                <a:gd name="connsiteY12" fmla="*/ 1526809 h 1692747"/>
                <a:gd name="connsiteX13" fmla="*/ 1512332 w 1873170"/>
                <a:gd name="connsiteY13" fmla="*/ 1222616 h 1692747"/>
                <a:gd name="connsiteX14" fmla="*/ 1570614 w 1873170"/>
                <a:gd name="connsiteY14" fmla="*/ 1124251 h 1692747"/>
                <a:gd name="connsiteX15" fmla="*/ 1609830 w 1873170"/>
                <a:gd name="connsiteY15" fmla="*/ 1085686 h 1692747"/>
                <a:gd name="connsiteX16" fmla="*/ 1531398 w 1873170"/>
                <a:gd name="connsiteY16" fmla="*/ 1008988 h 1692747"/>
                <a:gd name="connsiteX17" fmla="*/ 1527499 w 1873170"/>
                <a:gd name="connsiteY17" fmla="*/ 925140 h 1692747"/>
                <a:gd name="connsiteX18" fmla="*/ 1663345 w 1873170"/>
                <a:gd name="connsiteY18" fmla="*/ 829592 h 1692747"/>
                <a:gd name="connsiteX19" fmla="*/ 231945 w 1873170"/>
                <a:gd name="connsiteY19" fmla="*/ 502840 h 1692747"/>
                <a:gd name="connsiteX20" fmla="*/ 364243 w 1873170"/>
                <a:gd name="connsiteY20" fmla="*/ 561365 h 1692747"/>
                <a:gd name="connsiteX21" fmla="*/ 311378 w 1873170"/>
                <a:gd name="connsiteY21" fmla="*/ 843458 h 1692747"/>
                <a:gd name="connsiteX22" fmla="*/ 352760 w 1873170"/>
                <a:gd name="connsiteY22" fmla="*/ 859925 h 1692747"/>
                <a:gd name="connsiteX23" fmla="*/ 416892 w 1873170"/>
                <a:gd name="connsiteY23" fmla="*/ 917990 h 1692747"/>
                <a:gd name="connsiteX24" fmla="*/ 418842 w 1873170"/>
                <a:gd name="connsiteY24" fmla="*/ 931639 h 1692747"/>
                <a:gd name="connsiteX25" fmla="*/ 355360 w 1873170"/>
                <a:gd name="connsiteY25" fmla="*/ 1196400 h 1692747"/>
                <a:gd name="connsiteX26" fmla="*/ 338894 w 1873170"/>
                <a:gd name="connsiteY26" fmla="*/ 1406561 h 1692747"/>
                <a:gd name="connsiteX27" fmla="*/ 339327 w 1873170"/>
                <a:gd name="connsiteY27" fmla="*/ 1413278 h 1692747"/>
                <a:gd name="connsiteX28" fmla="*/ 407142 w 1873170"/>
                <a:gd name="connsiteY28" fmla="*/ 1413278 h 1692747"/>
                <a:gd name="connsiteX29" fmla="*/ 402376 w 1873170"/>
                <a:gd name="connsiteY29" fmla="*/ 1424328 h 1692747"/>
                <a:gd name="connsiteX30" fmla="*/ 351894 w 1873170"/>
                <a:gd name="connsiteY30" fmla="*/ 1503625 h 1692747"/>
                <a:gd name="connsiteX31" fmla="*/ 346044 w 1873170"/>
                <a:gd name="connsiteY31" fmla="*/ 1516842 h 1692747"/>
                <a:gd name="connsiteX32" fmla="*/ 345833 w 1873170"/>
                <a:gd name="connsiteY32" fmla="*/ 1692747 h 1692747"/>
                <a:gd name="connsiteX33" fmla="*/ 117464 w 1873170"/>
                <a:gd name="connsiteY33" fmla="*/ 1692747 h 1692747"/>
                <a:gd name="connsiteX34" fmla="*/ 117249 w 1873170"/>
                <a:gd name="connsiteY34" fmla="*/ 1518575 h 1692747"/>
                <a:gd name="connsiteX35" fmla="*/ 113999 w 1873170"/>
                <a:gd name="connsiteY35" fmla="*/ 1506659 h 1692747"/>
                <a:gd name="connsiteX36" fmla="*/ 23001 w 1873170"/>
                <a:gd name="connsiteY36" fmla="*/ 1317297 h 1692747"/>
                <a:gd name="connsiteX37" fmla="*/ 7402 w 1873170"/>
                <a:gd name="connsiteY37" fmla="*/ 1028270 h 1692747"/>
                <a:gd name="connsiteX38" fmla="*/ 36651 w 1873170"/>
                <a:gd name="connsiteY38" fmla="*/ 933590 h 1692747"/>
                <a:gd name="connsiteX39" fmla="*/ 143465 w 1873170"/>
                <a:gd name="connsiteY39" fmla="*/ 846708 h 1692747"/>
                <a:gd name="connsiteX40" fmla="*/ 152998 w 1873170"/>
                <a:gd name="connsiteY40" fmla="*/ 843892 h 1692747"/>
                <a:gd name="connsiteX41" fmla="*/ 99483 w 1873170"/>
                <a:gd name="connsiteY41" fmla="*/ 560498 h 1692747"/>
                <a:gd name="connsiteX42" fmla="*/ 231945 w 1873170"/>
                <a:gd name="connsiteY42" fmla="*/ 502840 h 1692747"/>
                <a:gd name="connsiteX43" fmla="*/ 715018 w 1873170"/>
                <a:gd name="connsiteY43" fmla="*/ 141258 h 1692747"/>
                <a:gd name="connsiteX44" fmla="*/ 947062 w 1873170"/>
                <a:gd name="connsiteY44" fmla="*/ 325421 h 1692747"/>
                <a:gd name="connsiteX45" fmla="*/ 795616 w 1873170"/>
                <a:gd name="connsiteY45" fmla="*/ 606647 h 1692747"/>
                <a:gd name="connsiteX46" fmla="*/ 840032 w 1873170"/>
                <a:gd name="connsiteY46" fmla="*/ 655829 h 1692747"/>
                <a:gd name="connsiteX47" fmla="*/ 951612 w 1873170"/>
                <a:gd name="connsiteY47" fmla="*/ 853858 h 1692747"/>
                <a:gd name="connsiteX48" fmla="*/ 1049327 w 1873170"/>
                <a:gd name="connsiteY48" fmla="*/ 1224133 h 1692747"/>
                <a:gd name="connsiteX49" fmla="*/ 1062543 w 1873170"/>
                <a:gd name="connsiteY49" fmla="*/ 1374929 h 1692747"/>
                <a:gd name="connsiteX50" fmla="*/ 1062543 w 1873170"/>
                <a:gd name="connsiteY50" fmla="*/ 1387062 h 1692747"/>
                <a:gd name="connsiteX51" fmla="*/ 841115 w 1873170"/>
                <a:gd name="connsiteY51" fmla="*/ 1387062 h 1692747"/>
                <a:gd name="connsiteX52" fmla="*/ 841115 w 1873170"/>
                <a:gd name="connsiteY52" fmla="*/ 1692747 h 1692747"/>
                <a:gd name="connsiteX53" fmla="*/ 586538 w 1873170"/>
                <a:gd name="connsiteY53" fmla="*/ 1692747 h 1692747"/>
                <a:gd name="connsiteX54" fmla="*/ 586538 w 1873170"/>
                <a:gd name="connsiteY54" fmla="*/ 1387712 h 1692747"/>
                <a:gd name="connsiteX55" fmla="*/ 364027 w 1873170"/>
                <a:gd name="connsiteY55" fmla="*/ 1387712 h 1692747"/>
                <a:gd name="connsiteX56" fmla="*/ 367493 w 1873170"/>
                <a:gd name="connsiteY56" fmla="*/ 1315130 h 1692747"/>
                <a:gd name="connsiteX57" fmla="*/ 423392 w 1873170"/>
                <a:gd name="connsiteY57" fmla="*/ 1008121 h 1692747"/>
                <a:gd name="connsiteX58" fmla="*/ 534106 w 1873170"/>
                <a:gd name="connsiteY58" fmla="*/ 732961 h 1692747"/>
                <a:gd name="connsiteX59" fmla="*/ 633987 w 1873170"/>
                <a:gd name="connsiteY59" fmla="*/ 610331 h 1692747"/>
                <a:gd name="connsiteX60" fmla="*/ 635720 w 1873170"/>
                <a:gd name="connsiteY60" fmla="*/ 607731 h 1692747"/>
                <a:gd name="connsiteX61" fmla="*/ 480591 w 1873170"/>
                <a:gd name="connsiteY61" fmla="*/ 326287 h 1692747"/>
                <a:gd name="connsiteX62" fmla="*/ 715018 w 1873170"/>
                <a:gd name="connsiteY62" fmla="*/ 141258 h 1692747"/>
                <a:gd name="connsiteX63" fmla="*/ 1244755 w 1873170"/>
                <a:gd name="connsiteY63" fmla="*/ 429 h 1692747"/>
                <a:gd name="connsiteX64" fmla="*/ 1466400 w 1873170"/>
                <a:gd name="connsiteY64" fmla="*/ 186758 h 1692747"/>
                <a:gd name="connsiteX65" fmla="*/ 1335103 w 1873170"/>
                <a:gd name="connsiteY65" fmla="*/ 467767 h 1692747"/>
                <a:gd name="connsiteX66" fmla="*/ 1338570 w 1873170"/>
                <a:gd name="connsiteY66" fmla="*/ 469934 h 1692747"/>
                <a:gd name="connsiteX67" fmla="*/ 1516882 w 1873170"/>
                <a:gd name="connsiteY67" fmla="*/ 643263 h 1692747"/>
                <a:gd name="connsiteX68" fmla="*/ 1545048 w 1873170"/>
                <a:gd name="connsiteY68" fmla="*/ 840642 h 1692747"/>
                <a:gd name="connsiteX69" fmla="*/ 1540931 w 1873170"/>
                <a:gd name="connsiteY69" fmla="*/ 851042 h 1692747"/>
                <a:gd name="connsiteX70" fmla="*/ 1524249 w 1873170"/>
                <a:gd name="connsiteY70" fmla="*/ 1051237 h 1692747"/>
                <a:gd name="connsiteX71" fmla="*/ 1526632 w 1873170"/>
                <a:gd name="connsiteY71" fmla="*/ 1060986 h 1692747"/>
                <a:gd name="connsiteX72" fmla="*/ 1425884 w 1873170"/>
                <a:gd name="connsiteY72" fmla="*/ 1329646 h 1692747"/>
                <a:gd name="connsiteX73" fmla="*/ 1389702 w 1873170"/>
                <a:gd name="connsiteY73" fmla="*/ 1378179 h 1692747"/>
                <a:gd name="connsiteX74" fmla="*/ 1384935 w 1873170"/>
                <a:gd name="connsiteY74" fmla="*/ 1389445 h 1692747"/>
                <a:gd name="connsiteX75" fmla="*/ 1384723 w 1873170"/>
                <a:gd name="connsiteY75" fmla="*/ 1692747 h 1692747"/>
                <a:gd name="connsiteX76" fmla="*/ 1070559 w 1873170"/>
                <a:gd name="connsiteY76" fmla="*/ 1692747 h 1692747"/>
                <a:gd name="connsiteX77" fmla="*/ 1070559 w 1873170"/>
                <a:gd name="connsiteY77" fmla="*/ 1415228 h 1692747"/>
                <a:gd name="connsiteX78" fmla="*/ 1088109 w 1873170"/>
                <a:gd name="connsiteY78" fmla="*/ 1413494 h 1692747"/>
                <a:gd name="connsiteX79" fmla="*/ 1087893 w 1873170"/>
                <a:gd name="connsiteY79" fmla="*/ 1346546 h 1692747"/>
                <a:gd name="connsiteX80" fmla="*/ 1035027 w 1873170"/>
                <a:gd name="connsiteY80" fmla="*/ 1022637 h 1692747"/>
                <a:gd name="connsiteX81" fmla="*/ 921930 w 1873170"/>
                <a:gd name="connsiteY81" fmla="*/ 729928 h 1692747"/>
                <a:gd name="connsiteX82" fmla="*/ 919546 w 1873170"/>
                <a:gd name="connsiteY82" fmla="*/ 720828 h 1692747"/>
                <a:gd name="connsiteX83" fmla="*/ 977612 w 1873170"/>
                <a:gd name="connsiteY83" fmla="*/ 562882 h 1692747"/>
                <a:gd name="connsiteX84" fmla="*/ 1112375 w 1873170"/>
                <a:gd name="connsiteY84" fmla="*/ 471017 h 1692747"/>
                <a:gd name="connsiteX85" fmla="*/ 1121475 w 1873170"/>
                <a:gd name="connsiteY85" fmla="*/ 468417 h 1692747"/>
                <a:gd name="connsiteX86" fmla="*/ 999061 w 1873170"/>
                <a:gd name="connsiteY86" fmla="*/ 337554 h 1692747"/>
                <a:gd name="connsiteX87" fmla="*/ 996895 w 1873170"/>
                <a:gd name="connsiteY87" fmla="*/ 159892 h 1692747"/>
                <a:gd name="connsiteX88" fmla="*/ 1244755 w 1873170"/>
                <a:gd name="connsiteY88" fmla="*/ 429 h 169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873170" h="1692747">
                  <a:moveTo>
                    <a:pt x="1663345" y="829592"/>
                  </a:moveTo>
                  <a:cubicBezTo>
                    <a:pt x="1718594" y="832625"/>
                    <a:pt x="1770809" y="876391"/>
                    <a:pt x="1782942" y="932506"/>
                  </a:cubicBezTo>
                  <a:cubicBezTo>
                    <a:pt x="1795942" y="993605"/>
                    <a:pt x="1766909" y="1059253"/>
                    <a:pt x="1697795" y="1086336"/>
                  </a:cubicBezTo>
                  <a:cubicBezTo>
                    <a:pt x="1707977" y="1095219"/>
                    <a:pt x="1718811" y="1103452"/>
                    <a:pt x="1727910" y="1113202"/>
                  </a:cubicBezTo>
                  <a:cubicBezTo>
                    <a:pt x="1761926" y="1149168"/>
                    <a:pt x="1784026" y="1192716"/>
                    <a:pt x="1802442" y="1237999"/>
                  </a:cubicBezTo>
                  <a:cubicBezTo>
                    <a:pt x="1844907" y="1342429"/>
                    <a:pt x="1869173" y="1451193"/>
                    <a:pt x="1873074" y="1564074"/>
                  </a:cubicBezTo>
                  <a:cubicBezTo>
                    <a:pt x="1873290" y="1568407"/>
                    <a:pt x="1873074" y="1572524"/>
                    <a:pt x="1873074" y="1577724"/>
                  </a:cubicBezTo>
                  <a:cubicBezTo>
                    <a:pt x="1825408" y="1577724"/>
                    <a:pt x="1779043" y="1577724"/>
                    <a:pt x="1731593" y="1577724"/>
                  </a:cubicBezTo>
                  <a:lnTo>
                    <a:pt x="1731593" y="1692747"/>
                  </a:lnTo>
                  <a:lnTo>
                    <a:pt x="1577114" y="1692747"/>
                  </a:lnTo>
                  <a:lnTo>
                    <a:pt x="1577114" y="1578374"/>
                  </a:lnTo>
                  <a:cubicBezTo>
                    <a:pt x="1530532" y="1578374"/>
                    <a:pt x="1483733" y="1578374"/>
                    <a:pt x="1436934" y="1578374"/>
                  </a:cubicBezTo>
                  <a:cubicBezTo>
                    <a:pt x="1436934" y="1560391"/>
                    <a:pt x="1435634" y="1543491"/>
                    <a:pt x="1437151" y="1526809"/>
                  </a:cubicBezTo>
                  <a:cubicBezTo>
                    <a:pt x="1446034" y="1421511"/>
                    <a:pt x="1470083" y="1319680"/>
                    <a:pt x="1512332" y="1222616"/>
                  </a:cubicBezTo>
                  <a:cubicBezTo>
                    <a:pt x="1527715" y="1187517"/>
                    <a:pt x="1545481" y="1153501"/>
                    <a:pt x="1570614" y="1124251"/>
                  </a:cubicBezTo>
                  <a:cubicBezTo>
                    <a:pt x="1582531" y="1110385"/>
                    <a:pt x="1596613" y="1098469"/>
                    <a:pt x="1609830" y="1085686"/>
                  </a:cubicBezTo>
                  <a:cubicBezTo>
                    <a:pt x="1573864" y="1071603"/>
                    <a:pt x="1546348" y="1046687"/>
                    <a:pt x="1531398" y="1008988"/>
                  </a:cubicBezTo>
                  <a:cubicBezTo>
                    <a:pt x="1520565" y="981472"/>
                    <a:pt x="1519699" y="953522"/>
                    <a:pt x="1527499" y="925140"/>
                  </a:cubicBezTo>
                  <a:cubicBezTo>
                    <a:pt x="1542231" y="871408"/>
                    <a:pt x="1595097" y="825909"/>
                    <a:pt x="1663345" y="829592"/>
                  </a:cubicBezTo>
                  <a:close/>
                  <a:moveTo>
                    <a:pt x="231945" y="502840"/>
                  </a:moveTo>
                  <a:cubicBezTo>
                    <a:pt x="280125" y="502975"/>
                    <a:pt x="328278" y="522475"/>
                    <a:pt x="364243" y="561365"/>
                  </a:cubicBezTo>
                  <a:cubicBezTo>
                    <a:pt x="438125" y="641096"/>
                    <a:pt x="425342" y="787126"/>
                    <a:pt x="311378" y="843458"/>
                  </a:cubicBezTo>
                  <a:cubicBezTo>
                    <a:pt x="324811" y="848875"/>
                    <a:pt x="339327" y="853641"/>
                    <a:pt x="352760" y="859925"/>
                  </a:cubicBezTo>
                  <a:cubicBezTo>
                    <a:pt x="379843" y="872708"/>
                    <a:pt x="401076" y="892641"/>
                    <a:pt x="416892" y="917990"/>
                  </a:cubicBezTo>
                  <a:cubicBezTo>
                    <a:pt x="419059" y="921673"/>
                    <a:pt x="420142" y="927523"/>
                    <a:pt x="418842" y="931639"/>
                  </a:cubicBezTo>
                  <a:cubicBezTo>
                    <a:pt x="390892" y="1018304"/>
                    <a:pt x="369443" y="1106485"/>
                    <a:pt x="355360" y="1196400"/>
                  </a:cubicBezTo>
                  <a:cubicBezTo>
                    <a:pt x="344310" y="1265948"/>
                    <a:pt x="337377" y="1335929"/>
                    <a:pt x="338894" y="1406561"/>
                  </a:cubicBezTo>
                  <a:cubicBezTo>
                    <a:pt x="338894" y="1408295"/>
                    <a:pt x="339111" y="1410028"/>
                    <a:pt x="339327" y="1413278"/>
                  </a:cubicBezTo>
                  <a:cubicBezTo>
                    <a:pt x="361210" y="1413278"/>
                    <a:pt x="383093" y="1413278"/>
                    <a:pt x="407142" y="1413278"/>
                  </a:cubicBezTo>
                  <a:cubicBezTo>
                    <a:pt x="404975" y="1418261"/>
                    <a:pt x="404109" y="1421511"/>
                    <a:pt x="402376" y="1424328"/>
                  </a:cubicBezTo>
                  <a:cubicBezTo>
                    <a:pt x="385693" y="1450760"/>
                    <a:pt x="368576" y="1476976"/>
                    <a:pt x="351894" y="1503625"/>
                  </a:cubicBezTo>
                  <a:cubicBezTo>
                    <a:pt x="349293" y="1507742"/>
                    <a:pt x="346044" y="1512292"/>
                    <a:pt x="346044" y="1516842"/>
                  </a:cubicBezTo>
                  <a:lnTo>
                    <a:pt x="345833" y="1692747"/>
                  </a:lnTo>
                  <a:lnTo>
                    <a:pt x="117464" y="1692747"/>
                  </a:lnTo>
                  <a:lnTo>
                    <a:pt x="117249" y="1518575"/>
                  </a:lnTo>
                  <a:cubicBezTo>
                    <a:pt x="117249" y="1514459"/>
                    <a:pt x="116383" y="1509476"/>
                    <a:pt x="113999" y="1506659"/>
                  </a:cubicBezTo>
                  <a:cubicBezTo>
                    <a:pt x="66767" y="1451627"/>
                    <a:pt x="40118" y="1386412"/>
                    <a:pt x="23001" y="1317297"/>
                  </a:cubicBezTo>
                  <a:cubicBezTo>
                    <a:pt x="-615" y="1222183"/>
                    <a:pt x="-6464" y="1125551"/>
                    <a:pt x="7402" y="1028270"/>
                  </a:cubicBezTo>
                  <a:cubicBezTo>
                    <a:pt x="12168" y="995338"/>
                    <a:pt x="21051" y="963489"/>
                    <a:pt x="36651" y="933590"/>
                  </a:cubicBezTo>
                  <a:cubicBezTo>
                    <a:pt x="59834" y="889391"/>
                    <a:pt x="95367" y="860358"/>
                    <a:pt x="143465" y="846708"/>
                  </a:cubicBezTo>
                  <a:cubicBezTo>
                    <a:pt x="146499" y="845842"/>
                    <a:pt x="149532" y="844975"/>
                    <a:pt x="152998" y="843892"/>
                  </a:cubicBezTo>
                  <a:cubicBezTo>
                    <a:pt x="37518" y="787126"/>
                    <a:pt x="24518" y="640663"/>
                    <a:pt x="99483" y="560498"/>
                  </a:cubicBezTo>
                  <a:cubicBezTo>
                    <a:pt x="135557" y="521933"/>
                    <a:pt x="183764" y="502704"/>
                    <a:pt x="231945" y="502840"/>
                  </a:cubicBezTo>
                  <a:close/>
                  <a:moveTo>
                    <a:pt x="715018" y="141258"/>
                  </a:moveTo>
                  <a:cubicBezTo>
                    <a:pt x="824866" y="141475"/>
                    <a:pt x="921496" y="218173"/>
                    <a:pt x="947062" y="325421"/>
                  </a:cubicBezTo>
                  <a:cubicBezTo>
                    <a:pt x="974795" y="442635"/>
                    <a:pt x="910447" y="567648"/>
                    <a:pt x="795616" y="606647"/>
                  </a:cubicBezTo>
                  <a:cubicBezTo>
                    <a:pt x="809699" y="622247"/>
                    <a:pt x="825515" y="638496"/>
                    <a:pt x="840032" y="655829"/>
                  </a:cubicBezTo>
                  <a:cubicBezTo>
                    <a:pt x="889430" y="714978"/>
                    <a:pt x="923013" y="783010"/>
                    <a:pt x="951612" y="853858"/>
                  </a:cubicBezTo>
                  <a:cubicBezTo>
                    <a:pt x="999711" y="973022"/>
                    <a:pt x="1032210" y="1096736"/>
                    <a:pt x="1049327" y="1224133"/>
                  </a:cubicBezTo>
                  <a:cubicBezTo>
                    <a:pt x="1056043" y="1274181"/>
                    <a:pt x="1058426" y="1324663"/>
                    <a:pt x="1062543" y="1374929"/>
                  </a:cubicBezTo>
                  <a:cubicBezTo>
                    <a:pt x="1062760" y="1378395"/>
                    <a:pt x="1062543" y="1382078"/>
                    <a:pt x="1062543" y="1387062"/>
                  </a:cubicBezTo>
                  <a:cubicBezTo>
                    <a:pt x="988662" y="1387062"/>
                    <a:pt x="915430" y="1387062"/>
                    <a:pt x="841115" y="1387062"/>
                  </a:cubicBezTo>
                  <a:lnTo>
                    <a:pt x="841115" y="1692747"/>
                  </a:lnTo>
                  <a:lnTo>
                    <a:pt x="586538" y="1692747"/>
                  </a:lnTo>
                  <a:lnTo>
                    <a:pt x="586538" y="1387712"/>
                  </a:lnTo>
                  <a:cubicBezTo>
                    <a:pt x="513306" y="1387712"/>
                    <a:pt x="439425" y="1387712"/>
                    <a:pt x="364027" y="1387712"/>
                  </a:cubicBezTo>
                  <a:cubicBezTo>
                    <a:pt x="365110" y="1362362"/>
                    <a:pt x="365543" y="1338746"/>
                    <a:pt x="367493" y="1315130"/>
                  </a:cubicBezTo>
                  <a:cubicBezTo>
                    <a:pt x="375943" y="1210916"/>
                    <a:pt x="395009" y="1108652"/>
                    <a:pt x="423392" y="1008121"/>
                  </a:cubicBezTo>
                  <a:cubicBezTo>
                    <a:pt x="450475" y="912573"/>
                    <a:pt x="484057" y="819409"/>
                    <a:pt x="534106" y="732961"/>
                  </a:cubicBezTo>
                  <a:cubicBezTo>
                    <a:pt x="560755" y="686812"/>
                    <a:pt x="591304" y="643480"/>
                    <a:pt x="633987" y="610331"/>
                  </a:cubicBezTo>
                  <a:cubicBezTo>
                    <a:pt x="634853" y="609680"/>
                    <a:pt x="635070" y="608597"/>
                    <a:pt x="635720" y="607731"/>
                  </a:cubicBezTo>
                  <a:cubicBezTo>
                    <a:pt x="518073" y="568082"/>
                    <a:pt x="452858" y="443285"/>
                    <a:pt x="480591" y="326287"/>
                  </a:cubicBezTo>
                  <a:cubicBezTo>
                    <a:pt x="506373" y="216874"/>
                    <a:pt x="603221" y="141042"/>
                    <a:pt x="715018" y="141258"/>
                  </a:cubicBezTo>
                  <a:close/>
                  <a:moveTo>
                    <a:pt x="1244755" y="429"/>
                  </a:moveTo>
                  <a:cubicBezTo>
                    <a:pt x="1348753" y="6279"/>
                    <a:pt x="1440617" y="82977"/>
                    <a:pt x="1466400" y="186758"/>
                  </a:cubicBezTo>
                  <a:cubicBezTo>
                    <a:pt x="1492833" y="293355"/>
                    <a:pt x="1446251" y="411219"/>
                    <a:pt x="1335103" y="467767"/>
                  </a:cubicBezTo>
                  <a:cubicBezTo>
                    <a:pt x="1336403" y="468634"/>
                    <a:pt x="1337486" y="469717"/>
                    <a:pt x="1338570" y="469934"/>
                  </a:cubicBezTo>
                  <a:cubicBezTo>
                    <a:pt x="1431734" y="492900"/>
                    <a:pt x="1487633" y="554649"/>
                    <a:pt x="1516882" y="643263"/>
                  </a:cubicBezTo>
                  <a:cubicBezTo>
                    <a:pt x="1538115" y="707395"/>
                    <a:pt x="1543965" y="773693"/>
                    <a:pt x="1545048" y="840642"/>
                  </a:cubicBezTo>
                  <a:cubicBezTo>
                    <a:pt x="1545048" y="844108"/>
                    <a:pt x="1543315" y="848441"/>
                    <a:pt x="1540931" y="851042"/>
                  </a:cubicBezTo>
                  <a:cubicBezTo>
                    <a:pt x="1487633" y="911057"/>
                    <a:pt x="1481566" y="984505"/>
                    <a:pt x="1524249" y="1051237"/>
                  </a:cubicBezTo>
                  <a:cubicBezTo>
                    <a:pt x="1525982" y="1054053"/>
                    <a:pt x="1527282" y="1057953"/>
                    <a:pt x="1526632" y="1060986"/>
                  </a:cubicBezTo>
                  <a:cubicBezTo>
                    <a:pt x="1508432" y="1156317"/>
                    <a:pt x="1479400" y="1247532"/>
                    <a:pt x="1425884" y="1329646"/>
                  </a:cubicBezTo>
                  <a:cubicBezTo>
                    <a:pt x="1414835" y="1346546"/>
                    <a:pt x="1401618" y="1361929"/>
                    <a:pt x="1389702" y="1378179"/>
                  </a:cubicBezTo>
                  <a:cubicBezTo>
                    <a:pt x="1387319" y="1381429"/>
                    <a:pt x="1384935" y="1385545"/>
                    <a:pt x="1384935" y="1389445"/>
                  </a:cubicBezTo>
                  <a:lnTo>
                    <a:pt x="1384723" y="1692747"/>
                  </a:lnTo>
                  <a:lnTo>
                    <a:pt x="1070559" y="1692747"/>
                  </a:lnTo>
                  <a:lnTo>
                    <a:pt x="1070559" y="1415228"/>
                  </a:lnTo>
                  <a:cubicBezTo>
                    <a:pt x="1076626" y="1414578"/>
                    <a:pt x="1081826" y="1414144"/>
                    <a:pt x="1088109" y="1413494"/>
                  </a:cubicBezTo>
                  <a:cubicBezTo>
                    <a:pt x="1088109" y="1390962"/>
                    <a:pt x="1088976" y="1368862"/>
                    <a:pt x="1087893" y="1346546"/>
                  </a:cubicBezTo>
                  <a:cubicBezTo>
                    <a:pt x="1082476" y="1236699"/>
                    <a:pt x="1063626" y="1128801"/>
                    <a:pt x="1035027" y="1022637"/>
                  </a:cubicBezTo>
                  <a:cubicBezTo>
                    <a:pt x="1007728" y="921023"/>
                    <a:pt x="973062" y="822226"/>
                    <a:pt x="921930" y="729928"/>
                  </a:cubicBezTo>
                  <a:cubicBezTo>
                    <a:pt x="920413" y="727328"/>
                    <a:pt x="919113" y="723645"/>
                    <a:pt x="919546" y="720828"/>
                  </a:cubicBezTo>
                  <a:cubicBezTo>
                    <a:pt x="929079" y="664496"/>
                    <a:pt x="944463" y="610331"/>
                    <a:pt x="977612" y="562882"/>
                  </a:cubicBezTo>
                  <a:cubicBezTo>
                    <a:pt x="1010978" y="515216"/>
                    <a:pt x="1056910" y="485967"/>
                    <a:pt x="1112375" y="471017"/>
                  </a:cubicBezTo>
                  <a:cubicBezTo>
                    <a:pt x="1114759" y="470367"/>
                    <a:pt x="1116925" y="469717"/>
                    <a:pt x="1121475" y="468417"/>
                  </a:cubicBezTo>
                  <a:cubicBezTo>
                    <a:pt x="1063843" y="438735"/>
                    <a:pt x="1022461" y="396269"/>
                    <a:pt x="999061" y="337554"/>
                  </a:cubicBezTo>
                  <a:cubicBezTo>
                    <a:pt x="975662" y="278839"/>
                    <a:pt x="974795" y="219257"/>
                    <a:pt x="996895" y="159892"/>
                  </a:cubicBezTo>
                  <a:cubicBezTo>
                    <a:pt x="1035027" y="57411"/>
                    <a:pt x="1133608" y="-5855"/>
                    <a:pt x="1244755" y="429"/>
                  </a:cubicBezTo>
                  <a:close/>
                </a:path>
              </a:pathLst>
            </a:custGeom>
            <a:solidFill>
              <a:schemeClr val="accent4"/>
            </a:solidFill>
            <a:ln w="60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B961AED-77D0-42CB-A559-1404E8C3584D}"/>
                </a:ext>
              </a:extLst>
            </p:cNvPr>
            <p:cNvSpPr/>
            <p:nvPr/>
          </p:nvSpPr>
          <p:spPr>
            <a:xfrm>
              <a:off x="4794869" y="2803448"/>
              <a:ext cx="2781228" cy="2493501"/>
            </a:xfrm>
            <a:custGeom>
              <a:avLst/>
              <a:gdLst>
                <a:gd name="connsiteX0" fmla="*/ 30116 w 2781228"/>
                <a:gd name="connsiteY0" fmla="*/ 2210662 h 2493501"/>
                <a:gd name="connsiteX1" fmla="*/ 131947 w 2781228"/>
                <a:gd name="connsiteY1" fmla="*/ 2210879 h 2493501"/>
                <a:gd name="connsiteX2" fmla="*/ 149713 w 2781228"/>
                <a:gd name="connsiteY2" fmla="*/ 2228428 h 2493501"/>
                <a:gd name="connsiteX3" fmla="*/ 150580 w 2781228"/>
                <a:gd name="connsiteY3" fmla="*/ 2322676 h 2493501"/>
                <a:gd name="connsiteX4" fmla="*/ 174413 w 2781228"/>
                <a:gd name="connsiteY4" fmla="*/ 2346942 h 2493501"/>
                <a:gd name="connsiteX5" fmla="*/ 279494 w 2781228"/>
                <a:gd name="connsiteY5" fmla="*/ 2347159 h 2493501"/>
                <a:gd name="connsiteX6" fmla="*/ 498321 w 2781228"/>
                <a:gd name="connsiteY6" fmla="*/ 2347376 h 2493501"/>
                <a:gd name="connsiteX7" fmla="*/ 513054 w 2781228"/>
                <a:gd name="connsiteY7" fmla="*/ 2346726 h 2493501"/>
                <a:gd name="connsiteX8" fmla="*/ 513488 w 2781228"/>
                <a:gd name="connsiteY8" fmla="*/ 2336326 h 2493501"/>
                <a:gd name="connsiteX9" fmla="*/ 513486 w 2781228"/>
                <a:gd name="connsiteY9" fmla="*/ 2335002 h 2493501"/>
                <a:gd name="connsiteX10" fmla="*/ 741855 w 2781228"/>
                <a:gd name="connsiteY10" fmla="*/ 2335002 h 2493501"/>
                <a:gd name="connsiteX11" fmla="*/ 741849 w 2781228"/>
                <a:gd name="connsiteY11" fmla="*/ 2340009 h 2493501"/>
                <a:gd name="connsiteX12" fmla="*/ 742499 w 2781228"/>
                <a:gd name="connsiteY12" fmla="*/ 2346076 h 2493501"/>
                <a:gd name="connsiteX13" fmla="*/ 982560 w 2781228"/>
                <a:gd name="connsiteY13" fmla="*/ 2346076 h 2493501"/>
                <a:gd name="connsiteX14" fmla="*/ 982560 w 2781228"/>
                <a:gd name="connsiteY14" fmla="*/ 2335002 h 2493501"/>
                <a:gd name="connsiteX15" fmla="*/ 1237137 w 2781228"/>
                <a:gd name="connsiteY15" fmla="*/ 2335002 h 2493501"/>
                <a:gd name="connsiteX16" fmla="*/ 1237137 w 2781228"/>
                <a:gd name="connsiteY16" fmla="*/ 2346726 h 2493501"/>
                <a:gd name="connsiteX17" fmla="*/ 1466581 w 2781228"/>
                <a:gd name="connsiteY17" fmla="*/ 2346726 h 2493501"/>
                <a:gd name="connsiteX18" fmla="*/ 1466581 w 2781228"/>
                <a:gd name="connsiteY18" fmla="*/ 2335002 h 2493501"/>
                <a:gd name="connsiteX19" fmla="*/ 1780745 w 2781228"/>
                <a:gd name="connsiteY19" fmla="*/ 2335002 h 2493501"/>
                <a:gd name="connsiteX20" fmla="*/ 1780740 w 2781228"/>
                <a:gd name="connsiteY20" fmla="*/ 2341526 h 2493501"/>
                <a:gd name="connsiteX21" fmla="*/ 1781391 w 2781228"/>
                <a:gd name="connsiteY21" fmla="*/ 2346509 h 2493501"/>
                <a:gd name="connsiteX22" fmla="*/ 1973136 w 2781228"/>
                <a:gd name="connsiteY22" fmla="*/ 2346509 h 2493501"/>
                <a:gd name="connsiteX23" fmla="*/ 1973136 w 2781228"/>
                <a:gd name="connsiteY23" fmla="*/ 2335002 h 2493501"/>
                <a:gd name="connsiteX24" fmla="*/ 2127615 w 2781228"/>
                <a:gd name="connsiteY24" fmla="*/ 2335002 h 2493501"/>
                <a:gd name="connsiteX25" fmla="*/ 2127615 w 2781228"/>
                <a:gd name="connsiteY25" fmla="*/ 2347376 h 2493501"/>
                <a:gd name="connsiteX26" fmla="*/ 2138882 w 2781228"/>
                <a:gd name="connsiteY26" fmla="*/ 2347376 h 2493501"/>
                <a:gd name="connsiteX27" fmla="*/ 2600371 w 2781228"/>
                <a:gd name="connsiteY27" fmla="*/ 2347159 h 2493501"/>
                <a:gd name="connsiteX28" fmla="*/ 2631570 w 2781228"/>
                <a:gd name="connsiteY28" fmla="*/ 2315527 h 2493501"/>
                <a:gd name="connsiteX29" fmla="*/ 2631787 w 2781228"/>
                <a:gd name="connsiteY29" fmla="*/ 2229945 h 2493501"/>
                <a:gd name="connsiteX30" fmla="*/ 2650203 w 2781228"/>
                <a:gd name="connsiteY30" fmla="*/ 2211096 h 2493501"/>
                <a:gd name="connsiteX31" fmla="*/ 2762867 w 2781228"/>
                <a:gd name="connsiteY31" fmla="*/ 2211096 h 2493501"/>
                <a:gd name="connsiteX32" fmla="*/ 2781066 w 2781228"/>
                <a:gd name="connsiteY32" fmla="*/ 2228862 h 2493501"/>
                <a:gd name="connsiteX33" fmla="*/ 2781066 w 2781228"/>
                <a:gd name="connsiteY33" fmla="*/ 2474773 h 2493501"/>
                <a:gd name="connsiteX34" fmla="*/ 2762000 w 2781228"/>
                <a:gd name="connsiteY34" fmla="*/ 2493405 h 2493501"/>
                <a:gd name="connsiteX35" fmla="*/ 2745751 w 2781228"/>
                <a:gd name="connsiteY35" fmla="*/ 2493405 h 2493501"/>
                <a:gd name="connsiteX36" fmla="*/ 35533 w 2781228"/>
                <a:gd name="connsiteY36" fmla="*/ 2493405 h 2493501"/>
                <a:gd name="connsiteX37" fmla="*/ 11700 w 2781228"/>
                <a:gd name="connsiteY37" fmla="*/ 2492756 h 2493501"/>
                <a:gd name="connsiteX38" fmla="*/ 1084 w 2781228"/>
                <a:gd name="connsiteY38" fmla="*/ 2481923 h 2493501"/>
                <a:gd name="connsiteX39" fmla="*/ 0 w 2781228"/>
                <a:gd name="connsiteY39" fmla="*/ 2463506 h 2493501"/>
                <a:gd name="connsiteX40" fmla="*/ 0 w 2781228"/>
                <a:gd name="connsiteY40" fmla="*/ 2240345 h 2493501"/>
                <a:gd name="connsiteX41" fmla="*/ 30116 w 2781228"/>
                <a:gd name="connsiteY41" fmla="*/ 2210662 h 2493501"/>
                <a:gd name="connsiteX42" fmla="*/ 556187 w 2781228"/>
                <a:gd name="connsiteY42" fmla="*/ 185109 h 2493501"/>
                <a:gd name="connsiteX43" fmla="*/ 716516 w 2781228"/>
                <a:gd name="connsiteY43" fmla="*/ 185109 h 2493501"/>
                <a:gd name="connsiteX44" fmla="*/ 757032 w 2781228"/>
                <a:gd name="connsiteY44" fmla="*/ 227142 h 2493501"/>
                <a:gd name="connsiteX45" fmla="*/ 757032 w 2781228"/>
                <a:gd name="connsiteY45" fmla="*/ 423220 h 2493501"/>
                <a:gd name="connsiteX46" fmla="*/ 737533 w 2781228"/>
                <a:gd name="connsiteY46" fmla="*/ 467852 h 2493501"/>
                <a:gd name="connsiteX47" fmla="*/ 576119 w 2781228"/>
                <a:gd name="connsiteY47" fmla="*/ 613883 h 2493501"/>
                <a:gd name="connsiteX48" fmla="*/ 516321 w 2781228"/>
                <a:gd name="connsiteY48" fmla="*/ 610633 h 2493501"/>
                <a:gd name="connsiteX49" fmla="*/ 510038 w 2781228"/>
                <a:gd name="connsiteY49" fmla="*/ 587016 h 2493501"/>
                <a:gd name="connsiteX50" fmla="*/ 515671 w 2781228"/>
                <a:gd name="connsiteY50" fmla="*/ 221292 h 2493501"/>
                <a:gd name="connsiteX51" fmla="*/ 556187 w 2781228"/>
                <a:gd name="connsiteY51" fmla="*/ 185109 h 2493501"/>
                <a:gd name="connsiteX52" fmla="*/ 1200583 w 2781228"/>
                <a:gd name="connsiteY52" fmla="*/ 84400 h 2493501"/>
                <a:gd name="connsiteX53" fmla="*/ 1231295 w 2781228"/>
                <a:gd name="connsiteY53" fmla="*/ 98862 h 2493501"/>
                <a:gd name="connsiteX54" fmla="*/ 1294127 w 2781228"/>
                <a:gd name="connsiteY54" fmla="*/ 161694 h 2493501"/>
                <a:gd name="connsiteX55" fmla="*/ 1293910 w 2781228"/>
                <a:gd name="connsiteY55" fmla="*/ 222359 h 2493501"/>
                <a:gd name="connsiteX56" fmla="*/ 248519 w 2781228"/>
                <a:gd name="connsiteY56" fmla="*/ 1247384 h 2493501"/>
                <a:gd name="connsiteX57" fmla="*/ 208653 w 2781228"/>
                <a:gd name="connsiteY57" fmla="*/ 1263417 h 2493501"/>
                <a:gd name="connsiteX58" fmla="*/ 56990 w 2781228"/>
                <a:gd name="connsiteY58" fmla="*/ 1263201 h 2493501"/>
                <a:gd name="connsiteX59" fmla="*/ 16041 w 2781228"/>
                <a:gd name="connsiteY59" fmla="*/ 1231568 h 2493501"/>
                <a:gd name="connsiteX60" fmla="*/ 27307 w 2781228"/>
                <a:gd name="connsiteY60" fmla="*/ 1199502 h 2493501"/>
                <a:gd name="connsiteX61" fmla="*/ 1169546 w 2781228"/>
                <a:gd name="connsiteY61" fmla="*/ 98862 h 2493501"/>
                <a:gd name="connsiteX62" fmla="*/ 1200583 w 2781228"/>
                <a:gd name="connsiteY62" fmla="*/ 84400 h 2493501"/>
                <a:gd name="connsiteX63" fmla="*/ 1274612 w 2781228"/>
                <a:gd name="connsiteY63" fmla="*/ 1381 h 2493501"/>
                <a:gd name="connsiteX64" fmla="*/ 1490190 w 2781228"/>
                <a:gd name="connsiteY64" fmla="*/ 68546 h 2493501"/>
                <a:gd name="connsiteX65" fmla="*/ 1514889 w 2781228"/>
                <a:gd name="connsiteY65" fmla="*/ 83062 h 2493501"/>
                <a:gd name="connsiteX66" fmla="*/ 2635895 w 2781228"/>
                <a:gd name="connsiteY66" fmla="*/ 1173736 h 2493501"/>
                <a:gd name="connsiteX67" fmla="*/ 2650628 w 2781228"/>
                <a:gd name="connsiteY67" fmla="*/ 1211435 h 2493501"/>
                <a:gd name="connsiteX68" fmla="*/ 2609029 w 2781228"/>
                <a:gd name="connsiteY68" fmla="*/ 1242634 h 2493501"/>
                <a:gd name="connsiteX69" fmla="*/ 2469282 w 2781228"/>
                <a:gd name="connsiteY69" fmla="*/ 1242634 h 2493501"/>
                <a:gd name="connsiteX70" fmla="*/ 2422050 w 2781228"/>
                <a:gd name="connsiteY70" fmla="*/ 1223568 h 2493501"/>
                <a:gd name="connsiteX71" fmla="*/ 1244062 w 2781228"/>
                <a:gd name="connsiteY71" fmla="*/ 65729 h 2493501"/>
                <a:gd name="connsiteX72" fmla="*/ 1239512 w 2781228"/>
                <a:gd name="connsiteY72" fmla="*/ 12647 h 2493501"/>
                <a:gd name="connsiteX73" fmla="*/ 1274612 w 2781228"/>
                <a:gd name="connsiteY73" fmla="*/ 1381 h 2493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781228" h="2493501">
                  <a:moveTo>
                    <a:pt x="30116" y="2210662"/>
                  </a:moveTo>
                  <a:cubicBezTo>
                    <a:pt x="64132" y="2210662"/>
                    <a:pt x="97931" y="2210662"/>
                    <a:pt x="131947" y="2210879"/>
                  </a:cubicBezTo>
                  <a:cubicBezTo>
                    <a:pt x="147547" y="2211096"/>
                    <a:pt x="149280" y="2212829"/>
                    <a:pt x="149713" y="2228428"/>
                  </a:cubicBezTo>
                  <a:cubicBezTo>
                    <a:pt x="150363" y="2259845"/>
                    <a:pt x="150363" y="2291260"/>
                    <a:pt x="150580" y="2322676"/>
                  </a:cubicBezTo>
                  <a:cubicBezTo>
                    <a:pt x="150797" y="2343259"/>
                    <a:pt x="153830" y="2346726"/>
                    <a:pt x="174413" y="2346942"/>
                  </a:cubicBezTo>
                  <a:cubicBezTo>
                    <a:pt x="209512" y="2347376"/>
                    <a:pt x="244394" y="2347159"/>
                    <a:pt x="279494" y="2347159"/>
                  </a:cubicBezTo>
                  <a:cubicBezTo>
                    <a:pt x="352508" y="2347159"/>
                    <a:pt x="425307" y="2347376"/>
                    <a:pt x="498321" y="2347376"/>
                  </a:cubicBezTo>
                  <a:cubicBezTo>
                    <a:pt x="503521" y="2346726"/>
                    <a:pt x="507638" y="2346726"/>
                    <a:pt x="513054" y="2346726"/>
                  </a:cubicBezTo>
                  <a:cubicBezTo>
                    <a:pt x="513271" y="2342176"/>
                    <a:pt x="513488" y="2339359"/>
                    <a:pt x="513488" y="2336326"/>
                  </a:cubicBezTo>
                  <a:lnTo>
                    <a:pt x="513486" y="2335002"/>
                  </a:lnTo>
                  <a:lnTo>
                    <a:pt x="741855" y="2335002"/>
                  </a:lnTo>
                  <a:lnTo>
                    <a:pt x="741849" y="2340009"/>
                  </a:lnTo>
                  <a:cubicBezTo>
                    <a:pt x="741849" y="2341742"/>
                    <a:pt x="742282" y="2343476"/>
                    <a:pt x="742499" y="2346076"/>
                  </a:cubicBezTo>
                  <a:cubicBezTo>
                    <a:pt x="822447" y="2346076"/>
                    <a:pt x="902179" y="2346076"/>
                    <a:pt x="982560" y="2346076"/>
                  </a:cubicBezTo>
                  <a:lnTo>
                    <a:pt x="982560" y="2335002"/>
                  </a:lnTo>
                  <a:lnTo>
                    <a:pt x="1237137" y="2335002"/>
                  </a:lnTo>
                  <a:lnTo>
                    <a:pt x="1237137" y="2346726"/>
                  </a:lnTo>
                  <a:cubicBezTo>
                    <a:pt x="1313619" y="2346726"/>
                    <a:pt x="1389667" y="2346726"/>
                    <a:pt x="1466581" y="2346726"/>
                  </a:cubicBezTo>
                  <a:lnTo>
                    <a:pt x="1466581" y="2335002"/>
                  </a:lnTo>
                  <a:lnTo>
                    <a:pt x="1780745" y="2335002"/>
                  </a:lnTo>
                  <a:lnTo>
                    <a:pt x="1780740" y="2341526"/>
                  </a:lnTo>
                  <a:cubicBezTo>
                    <a:pt x="1780740" y="2342826"/>
                    <a:pt x="1781174" y="2344343"/>
                    <a:pt x="1781391" y="2346509"/>
                  </a:cubicBezTo>
                  <a:cubicBezTo>
                    <a:pt x="1845306" y="2346509"/>
                    <a:pt x="1909004" y="2346509"/>
                    <a:pt x="1973136" y="2346509"/>
                  </a:cubicBezTo>
                  <a:lnTo>
                    <a:pt x="1973136" y="2335002"/>
                  </a:lnTo>
                  <a:lnTo>
                    <a:pt x="2127615" y="2335002"/>
                  </a:lnTo>
                  <a:lnTo>
                    <a:pt x="2127615" y="2347376"/>
                  </a:lnTo>
                  <a:cubicBezTo>
                    <a:pt x="2131299" y="2347376"/>
                    <a:pt x="2135199" y="2347376"/>
                    <a:pt x="2138882" y="2347376"/>
                  </a:cubicBezTo>
                  <a:cubicBezTo>
                    <a:pt x="2292712" y="2347376"/>
                    <a:pt x="2446541" y="2347159"/>
                    <a:pt x="2600371" y="2347159"/>
                  </a:cubicBezTo>
                  <a:cubicBezTo>
                    <a:pt x="2629403" y="2347159"/>
                    <a:pt x="2631353" y="2344776"/>
                    <a:pt x="2631570" y="2315527"/>
                  </a:cubicBezTo>
                  <a:cubicBezTo>
                    <a:pt x="2631570" y="2286927"/>
                    <a:pt x="2631570" y="2258544"/>
                    <a:pt x="2631787" y="2229945"/>
                  </a:cubicBezTo>
                  <a:cubicBezTo>
                    <a:pt x="2632003" y="2213262"/>
                    <a:pt x="2633737" y="2211312"/>
                    <a:pt x="2650203" y="2211096"/>
                  </a:cubicBezTo>
                  <a:cubicBezTo>
                    <a:pt x="2687685" y="2210879"/>
                    <a:pt x="2725384" y="2210879"/>
                    <a:pt x="2762867" y="2211096"/>
                  </a:cubicBezTo>
                  <a:cubicBezTo>
                    <a:pt x="2779117" y="2211312"/>
                    <a:pt x="2781066" y="2213046"/>
                    <a:pt x="2781066" y="2228862"/>
                  </a:cubicBezTo>
                  <a:cubicBezTo>
                    <a:pt x="2781283" y="2310760"/>
                    <a:pt x="2781283" y="2392658"/>
                    <a:pt x="2781066" y="2474773"/>
                  </a:cubicBezTo>
                  <a:cubicBezTo>
                    <a:pt x="2781066" y="2490806"/>
                    <a:pt x="2778250" y="2492972"/>
                    <a:pt x="2762000" y="2493405"/>
                  </a:cubicBezTo>
                  <a:cubicBezTo>
                    <a:pt x="2756584" y="2493622"/>
                    <a:pt x="2751167" y="2493405"/>
                    <a:pt x="2745751" y="2493405"/>
                  </a:cubicBezTo>
                  <a:cubicBezTo>
                    <a:pt x="1842273" y="2493405"/>
                    <a:pt x="938794" y="2493405"/>
                    <a:pt x="35533" y="2493405"/>
                  </a:cubicBezTo>
                  <a:cubicBezTo>
                    <a:pt x="27516" y="2493405"/>
                    <a:pt x="19717" y="2493189"/>
                    <a:pt x="11700" y="2492756"/>
                  </a:cubicBezTo>
                  <a:cubicBezTo>
                    <a:pt x="5200" y="2492322"/>
                    <a:pt x="1084" y="2489289"/>
                    <a:pt x="1084" y="2481923"/>
                  </a:cubicBezTo>
                  <a:cubicBezTo>
                    <a:pt x="1084" y="2475856"/>
                    <a:pt x="0" y="2469789"/>
                    <a:pt x="0" y="2463506"/>
                  </a:cubicBezTo>
                  <a:cubicBezTo>
                    <a:pt x="0" y="2389191"/>
                    <a:pt x="0" y="2314660"/>
                    <a:pt x="0" y="2240345"/>
                  </a:cubicBezTo>
                  <a:cubicBezTo>
                    <a:pt x="0" y="2210879"/>
                    <a:pt x="0" y="2210662"/>
                    <a:pt x="30116" y="2210662"/>
                  </a:cubicBezTo>
                  <a:close/>
                  <a:moveTo>
                    <a:pt x="556187" y="185109"/>
                  </a:moveTo>
                  <a:cubicBezTo>
                    <a:pt x="609702" y="184676"/>
                    <a:pt x="663001" y="184676"/>
                    <a:pt x="716516" y="185109"/>
                  </a:cubicBezTo>
                  <a:cubicBezTo>
                    <a:pt x="742083" y="185326"/>
                    <a:pt x="756816" y="200925"/>
                    <a:pt x="757032" y="227142"/>
                  </a:cubicBezTo>
                  <a:cubicBezTo>
                    <a:pt x="757249" y="260724"/>
                    <a:pt x="756816" y="391371"/>
                    <a:pt x="757032" y="423220"/>
                  </a:cubicBezTo>
                  <a:cubicBezTo>
                    <a:pt x="757249" y="441203"/>
                    <a:pt x="751399" y="455503"/>
                    <a:pt x="737533" y="467852"/>
                  </a:cubicBezTo>
                  <a:cubicBezTo>
                    <a:pt x="683367" y="516168"/>
                    <a:pt x="629852" y="565134"/>
                    <a:pt x="576119" y="613883"/>
                  </a:cubicBezTo>
                  <a:cubicBezTo>
                    <a:pt x="555970" y="632082"/>
                    <a:pt x="528671" y="630999"/>
                    <a:pt x="516321" y="610633"/>
                  </a:cubicBezTo>
                  <a:cubicBezTo>
                    <a:pt x="512204" y="603916"/>
                    <a:pt x="510038" y="595033"/>
                    <a:pt x="510038" y="587016"/>
                  </a:cubicBezTo>
                  <a:cubicBezTo>
                    <a:pt x="510688" y="506852"/>
                    <a:pt x="515021" y="226925"/>
                    <a:pt x="515671" y="221292"/>
                  </a:cubicBezTo>
                  <a:cubicBezTo>
                    <a:pt x="518921" y="197242"/>
                    <a:pt x="531921" y="185326"/>
                    <a:pt x="556187" y="185109"/>
                  </a:cubicBezTo>
                  <a:close/>
                  <a:moveTo>
                    <a:pt x="1200583" y="84400"/>
                  </a:moveTo>
                  <a:cubicBezTo>
                    <a:pt x="1211091" y="84400"/>
                    <a:pt x="1221545" y="89221"/>
                    <a:pt x="1231295" y="98862"/>
                  </a:cubicBezTo>
                  <a:cubicBezTo>
                    <a:pt x="1252311" y="119662"/>
                    <a:pt x="1273328" y="140678"/>
                    <a:pt x="1294127" y="161694"/>
                  </a:cubicBezTo>
                  <a:cubicBezTo>
                    <a:pt x="1313410" y="181194"/>
                    <a:pt x="1313410" y="203293"/>
                    <a:pt x="1293910" y="222359"/>
                  </a:cubicBezTo>
                  <a:cubicBezTo>
                    <a:pt x="1133581" y="379655"/>
                    <a:pt x="365949" y="1132121"/>
                    <a:pt x="248519" y="1247384"/>
                  </a:cubicBezTo>
                  <a:cubicBezTo>
                    <a:pt x="237252" y="1258434"/>
                    <a:pt x="224036" y="1263417"/>
                    <a:pt x="208653" y="1263417"/>
                  </a:cubicBezTo>
                  <a:cubicBezTo>
                    <a:pt x="183737" y="1263201"/>
                    <a:pt x="82556" y="1263417"/>
                    <a:pt x="56990" y="1263201"/>
                  </a:cubicBezTo>
                  <a:cubicBezTo>
                    <a:pt x="33157" y="1262984"/>
                    <a:pt x="20157" y="1253018"/>
                    <a:pt x="16041" y="1231568"/>
                  </a:cubicBezTo>
                  <a:cubicBezTo>
                    <a:pt x="13657" y="1219002"/>
                    <a:pt x="18207" y="1208169"/>
                    <a:pt x="27307" y="1199502"/>
                  </a:cubicBezTo>
                  <a:cubicBezTo>
                    <a:pt x="157304" y="1074272"/>
                    <a:pt x="1082882" y="182277"/>
                    <a:pt x="1169546" y="98862"/>
                  </a:cubicBezTo>
                  <a:cubicBezTo>
                    <a:pt x="1179513" y="89221"/>
                    <a:pt x="1190075" y="84400"/>
                    <a:pt x="1200583" y="84400"/>
                  </a:cubicBezTo>
                  <a:close/>
                  <a:moveTo>
                    <a:pt x="1274612" y="1381"/>
                  </a:moveTo>
                  <a:cubicBezTo>
                    <a:pt x="1320327" y="14814"/>
                    <a:pt x="1464190" y="59446"/>
                    <a:pt x="1490190" y="68546"/>
                  </a:cubicBezTo>
                  <a:cubicBezTo>
                    <a:pt x="1499073" y="71579"/>
                    <a:pt x="1508172" y="76562"/>
                    <a:pt x="1514889" y="83062"/>
                  </a:cubicBezTo>
                  <a:cubicBezTo>
                    <a:pt x="1573604" y="139611"/>
                    <a:pt x="2598412" y="1137337"/>
                    <a:pt x="2635895" y="1173736"/>
                  </a:cubicBezTo>
                  <a:cubicBezTo>
                    <a:pt x="2646511" y="1184136"/>
                    <a:pt x="2653228" y="1196052"/>
                    <a:pt x="2650628" y="1211435"/>
                  </a:cubicBezTo>
                  <a:cubicBezTo>
                    <a:pt x="2646945" y="1232018"/>
                    <a:pt x="2633078" y="1242418"/>
                    <a:pt x="2609029" y="1242634"/>
                  </a:cubicBezTo>
                  <a:cubicBezTo>
                    <a:pt x="2584546" y="1242634"/>
                    <a:pt x="2491382" y="1242201"/>
                    <a:pt x="2469282" y="1242634"/>
                  </a:cubicBezTo>
                  <a:cubicBezTo>
                    <a:pt x="2450650" y="1242851"/>
                    <a:pt x="2435700" y="1237001"/>
                    <a:pt x="2422050" y="1223568"/>
                  </a:cubicBezTo>
                  <a:cubicBezTo>
                    <a:pt x="2316319" y="1118921"/>
                    <a:pt x="1302994" y="124011"/>
                    <a:pt x="1244062" y="65729"/>
                  </a:cubicBezTo>
                  <a:cubicBezTo>
                    <a:pt x="1227379" y="49263"/>
                    <a:pt x="1225645" y="28464"/>
                    <a:pt x="1239512" y="12647"/>
                  </a:cubicBezTo>
                  <a:cubicBezTo>
                    <a:pt x="1248829" y="2031"/>
                    <a:pt x="1261178" y="-2519"/>
                    <a:pt x="1274612" y="1381"/>
                  </a:cubicBezTo>
                  <a:close/>
                </a:path>
              </a:pathLst>
            </a:custGeom>
            <a:solidFill>
              <a:schemeClr val="accent3"/>
            </a:solidFill>
            <a:ln w="60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540BE7B-9A28-456A-B83E-181541ACCB49}"/>
              </a:ext>
            </a:extLst>
          </p:cNvPr>
          <p:cNvGrpSpPr/>
          <p:nvPr/>
        </p:nvGrpSpPr>
        <p:grpSpPr>
          <a:xfrm>
            <a:off x="6403939" y="3800832"/>
            <a:ext cx="1972723" cy="2384670"/>
            <a:chOff x="4542172" y="2323706"/>
            <a:chExt cx="3104774" cy="375312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621811F-1044-48F1-B76D-0BA5DBBBD948}"/>
                </a:ext>
              </a:extLst>
            </p:cNvPr>
            <p:cNvGrpSpPr/>
            <p:nvPr/>
          </p:nvGrpSpPr>
          <p:grpSpPr>
            <a:xfrm>
              <a:off x="4542172" y="2323706"/>
              <a:ext cx="3104774" cy="3753120"/>
              <a:chOff x="3318110" y="1419622"/>
              <a:chExt cx="2505447" cy="302864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88241E8-0C93-41CA-B376-DDAC4009E4A3}"/>
                  </a:ext>
                </a:extLst>
              </p:cNvPr>
              <p:cNvSpPr/>
              <p:nvPr/>
            </p:nvSpPr>
            <p:spPr>
              <a:xfrm>
                <a:off x="3320443" y="2783320"/>
                <a:ext cx="836239" cy="836239"/>
              </a:xfrm>
              <a:prstGeom prst="rect">
                <a:avLst/>
              </a:prstGeom>
              <a:solidFill>
                <a:schemeClr val="accent4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D840D79-6A7D-48C6-9FAB-8E50BDFDC345}"/>
                  </a:ext>
                </a:extLst>
              </p:cNvPr>
              <p:cNvSpPr/>
              <p:nvPr/>
            </p:nvSpPr>
            <p:spPr>
              <a:xfrm>
                <a:off x="4981714" y="2783320"/>
                <a:ext cx="836239" cy="836239"/>
              </a:xfrm>
              <a:prstGeom prst="rect">
                <a:avLst/>
              </a:prstGeom>
              <a:solidFill>
                <a:schemeClr val="accent4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" name="Rectangle 10">
                <a:extLst>
                  <a:ext uri="{FF2B5EF4-FFF2-40B4-BE49-F238E27FC236}">
                    <a16:creationId xmlns:a16="http://schemas.microsoft.com/office/drawing/2014/main" id="{0185BD61-585A-4EFF-827A-13A30D2B7B36}"/>
                  </a:ext>
                </a:extLst>
              </p:cNvPr>
              <p:cNvSpPr/>
              <p:nvPr/>
            </p:nvSpPr>
            <p:spPr>
              <a:xfrm>
                <a:off x="3320443" y="3373145"/>
                <a:ext cx="836239" cy="1075117"/>
              </a:xfrm>
              <a:custGeom>
                <a:avLst/>
                <a:gdLst/>
                <a:ahLst/>
                <a:cxnLst/>
                <a:rect l="l" t="t" r="r" b="b"/>
                <a:pathLst>
                  <a:path w="1260000" h="1619929">
                    <a:moveTo>
                      <a:pt x="625540" y="0"/>
                    </a:moveTo>
                    <a:cubicBezTo>
                      <a:pt x="705491" y="1786"/>
                      <a:pt x="785914" y="39686"/>
                      <a:pt x="791166" y="110119"/>
                    </a:cubicBezTo>
                    <a:cubicBezTo>
                      <a:pt x="790698" y="195927"/>
                      <a:pt x="715932" y="226813"/>
                      <a:pt x="705484" y="359929"/>
                    </a:cubicBezTo>
                    <a:lnTo>
                      <a:pt x="1260000" y="359929"/>
                    </a:lnTo>
                    <a:lnTo>
                      <a:pt x="1260000" y="1619929"/>
                    </a:lnTo>
                    <a:lnTo>
                      <a:pt x="0" y="1619929"/>
                    </a:lnTo>
                    <a:lnTo>
                      <a:pt x="0" y="359929"/>
                    </a:lnTo>
                    <a:lnTo>
                      <a:pt x="562250" y="359929"/>
                    </a:lnTo>
                    <a:cubicBezTo>
                      <a:pt x="546401" y="236941"/>
                      <a:pt x="478120" y="225931"/>
                      <a:pt x="468836" y="135531"/>
                    </a:cubicBezTo>
                    <a:cubicBezTo>
                      <a:pt x="469431" y="51663"/>
                      <a:pt x="530354" y="6753"/>
                      <a:pt x="6255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" name="Rectangle 11">
                <a:extLst>
                  <a:ext uri="{FF2B5EF4-FFF2-40B4-BE49-F238E27FC236}">
                    <a16:creationId xmlns:a16="http://schemas.microsoft.com/office/drawing/2014/main" id="{73DD5168-AC76-4CBE-9EC0-900D22080637}"/>
                  </a:ext>
                </a:extLst>
              </p:cNvPr>
              <p:cNvSpPr/>
              <p:nvPr/>
            </p:nvSpPr>
            <p:spPr>
              <a:xfrm>
                <a:off x="4981714" y="3373145"/>
                <a:ext cx="836239" cy="1075117"/>
              </a:xfrm>
              <a:custGeom>
                <a:avLst/>
                <a:gdLst/>
                <a:ahLst/>
                <a:cxnLst/>
                <a:rect l="l" t="t" r="r" b="b"/>
                <a:pathLst>
                  <a:path w="1260000" h="1619928">
                    <a:moveTo>
                      <a:pt x="625539" y="0"/>
                    </a:moveTo>
                    <a:cubicBezTo>
                      <a:pt x="705491" y="1786"/>
                      <a:pt x="785913" y="39686"/>
                      <a:pt x="791165" y="110119"/>
                    </a:cubicBezTo>
                    <a:cubicBezTo>
                      <a:pt x="790697" y="195927"/>
                      <a:pt x="715932" y="226813"/>
                      <a:pt x="705483" y="359928"/>
                    </a:cubicBezTo>
                    <a:lnTo>
                      <a:pt x="1260000" y="359928"/>
                    </a:lnTo>
                    <a:lnTo>
                      <a:pt x="1260000" y="1619928"/>
                    </a:lnTo>
                    <a:lnTo>
                      <a:pt x="0" y="1619928"/>
                    </a:lnTo>
                    <a:lnTo>
                      <a:pt x="0" y="359928"/>
                    </a:lnTo>
                    <a:lnTo>
                      <a:pt x="562249" y="359928"/>
                    </a:lnTo>
                    <a:cubicBezTo>
                      <a:pt x="546399" y="236941"/>
                      <a:pt x="478119" y="225931"/>
                      <a:pt x="468835" y="135531"/>
                    </a:cubicBezTo>
                    <a:cubicBezTo>
                      <a:pt x="469430" y="51663"/>
                      <a:pt x="530354" y="6753"/>
                      <a:pt x="6255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" name="Rectangle 13">
                <a:extLst>
                  <a:ext uri="{FF2B5EF4-FFF2-40B4-BE49-F238E27FC236}">
                    <a16:creationId xmlns:a16="http://schemas.microsoft.com/office/drawing/2014/main" id="{1DD53A81-C846-4F62-8A94-B6DD609670D2}"/>
                  </a:ext>
                </a:extLst>
              </p:cNvPr>
              <p:cNvSpPr/>
              <p:nvPr/>
            </p:nvSpPr>
            <p:spPr>
              <a:xfrm>
                <a:off x="3326046" y="1782475"/>
                <a:ext cx="836239" cy="1243600"/>
              </a:xfrm>
              <a:custGeom>
                <a:avLst/>
                <a:gdLst>
                  <a:gd name="connsiteX0" fmla="*/ 690645 w 836239"/>
                  <a:gd name="connsiteY0" fmla="*/ 0 h 1077346"/>
                  <a:gd name="connsiteX1" fmla="*/ 836239 w 836239"/>
                  <a:gd name="connsiteY1" fmla="*/ 0 h 1077346"/>
                  <a:gd name="connsiteX2" fmla="*/ 836239 w 836239"/>
                  <a:gd name="connsiteY2" fmla="*/ 836239 h 1077346"/>
                  <a:gd name="connsiteX3" fmla="*/ 457268 w 836239"/>
                  <a:gd name="connsiteY3" fmla="*/ 836239 h 1077346"/>
                  <a:gd name="connsiteX4" fmla="*/ 519478 w 836239"/>
                  <a:gd name="connsiteY4" fmla="*/ 987397 h 1077346"/>
                  <a:gd name="connsiteX5" fmla="*/ 415477 w 836239"/>
                  <a:gd name="connsiteY5" fmla="*/ 1077346 h 1077346"/>
                  <a:gd name="connsiteX6" fmla="*/ 305554 w 836239"/>
                  <a:gd name="connsiteY6" fmla="*/ 1004262 h 1077346"/>
                  <a:gd name="connsiteX7" fmla="*/ 362534 w 836239"/>
                  <a:gd name="connsiteY7" fmla="*/ 836239 h 1077346"/>
                  <a:gd name="connsiteX8" fmla="*/ 0 w 836239"/>
                  <a:gd name="connsiteY8" fmla="*/ 836239 h 1077346"/>
                  <a:gd name="connsiteX9" fmla="*/ 0 w 836239"/>
                  <a:gd name="connsiteY9" fmla="*/ 653014 h 1077346"/>
                  <a:gd name="connsiteX10" fmla="*/ 18816 w 836239"/>
                  <a:gd name="connsiteY10" fmla="*/ 671829 h 1077346"/>
                  <a:gd name="connsiteX11" fmla="*/ 690645 w 836239"/>
                  <a:gd name="connsiteY11" fmla="*/ 0 h 1077346"/>
                  <a:gd name="connsiteX12" fmla="*/ 0 w 836239"/>
                  <a:gd name="connsiteY12" fmla="*/ 0 h 1077346"/>
                  <a:gd name="connsiteX13" fmla="*/ 35960 w 836239"/>
                  <a:gd name="connsiteY13" fmla="*/ 0 h 1077346"/>
                  <a:gd name="connsiteX14" fmla="*/ 0 w 836239"/>
                  <a:gd name="connsiteY14" fmla="*/ 35960 h 1077346"/>
                  <a:gd name="connsiteX15" fmla="*/ 0 w 836239"/>
                  <a:gd name="connsiteY15" fmla="*/ 0 h 1077346"/>
                  <a:gd name="connsiteX0" fmla="*/ 690645 w 836239"/>
                  <a:gd name="connsiteY0" fmla="*/ 0 h 1077346"/>
                  <a:gd name="connsiteX1" fmla="*/ 836239 w 836239"/>
                  <a:gd name="connsiteY1" fmla="*/ 0 h 1077346"/>
                  <a:gd name="connsiteX2" fmla="*/ 836239 w 836239"/>
                  <a:gd name="connsiteY2" fmla="*/ 836239 h 1077346"/>
                  <a:gd name="connsiteX3" fmla="*/ 457268 w 836239"/>
                  <a:gd name="connsiteY3" fmla="*/ 836239 h 1077346"/>
                  <a:gd name="connsiteX4" fmla="*/ 519478 w 836239"/>
                  <a:gd name="connsiteY4" fmla="*/ 987397 h 1077346"/>
                  <a:gd name="connsiteX5" fmla="*/ 415477 w 836239"/>
                  <a:gd name="connsiteY5" fmla="*/ 1077346 h 1077346"/>
                  <a:gd name="connsiteX6" fmla="*/ 305554 w 836239"/>
                  <a:gd name="connsiteY6" fmla="*/ 1004262 h 1077346"/>
                  <a:gd name="connsiteX7" fmla="*/ 362534 w 836239"/>
                  <a:gd name="connsiteY7" fmla="*/ 836239 h 1077346"/>
                  <a:gd name="connsiteX8" fmla="*/ 0 w 836239"/>
                  <a:gd name="connsiteY8" fmla="*/ 836239 h 1077346"/>
                  <a:gd name="connsiteX9" fmla="*/ 0 w 836239"/>
                  <a:gd name="connsiteY9" fmla="*/ 653014 h 1077346"/>
                  <a:gd name="connsiteX10" fmla="*/ 18816 w 836239"/>
                  <a:gd name="connsiteY10" fmla="*/ 671829 h 1077346"/>
                  <a:gd name="connsiteX11" fmla="*/ 690645 w 836239"/>
                  <a:gd name="connsiteY11" fmla="*/ 0 h 1077346"/>
                  <a:gd name="connsiteX12" fmla="*/ 0 w 836239"/>
                  <a:gd name="connsiteY12" fmla="*/ 0 h 1077346"/>
                  <a:gd name="connsiteX13" fmla="*/ 35960 w 836239"/>
                  <a:gd name="connsiteY13" fmla="*/ 0 h 1077346"/>
                  <a:gd name="connsiteX14" fmla="*/ 0 w 836239"/>
                  <a:gd name="connsiteY14" fmla="*/ 35960 h 1077346"/>
                  <a:gd name="connsiteX15" fmla="*/ 0 w 836239"/>
                  <a:gd name="connsiteY15" fmla="*/ 0 h 1077346"/>
                  <a:gd name="connsiteX0" fmla="*/ 690645 w 836239"/>
                  <a:gd name="connsiteY0" fmla="*/ 0 h 1077346"/>
                  <a:gd name="connsiteX1" fmla="*/ 836239 w 836239"/>
                  <a:gd name="connsiteY1" fmla="*/ 0 h 1077346"/>
                  <a:gd name="connsiteX2" fmla="*/ 836239 w 836239"/>
                  <a:gd name="connsiteY2" fmla="*/ 836239 h 1077346"/>
                  <a:gd name="connsiteX3" fmla="*/ 457268 w 836239"/>
                  <a:gd name="connsiteY3" fmla="*/ 836239 h 1077346"/>
                  <a:gd name="connsiteX4" fmla="*/ 519478 w 836239"/>
                  <a:gd name="connsiteY4" fmla="*/ 987397 h 1077346"/>
                  <a:gd name="connsiteX5" fmla="*/ 415477 w 836239"/>
                  <a:gd name="connsiteY5" fmla="*/ 1077346 h 1077346"/>
                  <a:gd name="connsiteX6" fmla="*/ 305554 w 836239"/>
                  <a:gd name="connsiteY6" fmla="*/ 1004262 h 1077346"/>
                  <a:gd name="connsiteX7" fmla="*/ 362534 w 836239"/>
                  <a:gd name="connsiteY7" fmla="*/ 836239 h 1077346"/>
                  <a:gd name="connsiteX8" fmla="*/ 0 w 836239"/>
                  <a:gd name="connsiteY8" fmla="*/ 836239 h 1077346"/>
                  <a:gd name="connsiteX9" fmla="*/ 0 w 836239"/>
                  <a:gd name="connsiteY9" fmla="*/ 653014 h 1077346"/>
                  <a:gd name="connsiteX10" fmla="*/ 18816 w 836239"/>
                  <a:gd name="connsiteY10" fmla="*/ 671829 h 1077346"/>
                  <a:gd name="connsiteX11" fmla="*/ 690645 w 836239"/>
                  <a:gd name="connsiteY11" fmla="*/ 0 h 1077346"/>
                  <a:gd name="connsiteX12" fmla="*/ 0 w 836239"/>
                  <a:gd name="connsiteY12" fmla="*/ 0 h 1077346"/>
                  <a:gd name="connsiteX13" fmla="*/ 0 w 836239"/>
                  <a:gd name="connsiteY13" fmla="*/ 35960 h 1077346"/>
                  <a:gd name="connsiteX14" fmla="*/ 0 w 836239"/>
                  <a:gd name="connsiteY14" fmla="*/ 0 h 1077346"/>
                  <a:gd name="connsiteX0" fmla="*/ 690645 w 836239"/>
                  <a:gd name="connsiteY0" fmla="*/ 0 h 1077346"/>
                  <a:gd name="connsiteX1" fmla="*/ 836239 w 836239"/>
                  <a:gd name="connsiteY1" fmla="*/ 0 h 1077346"/>
                  <a:gd name="connsiteX2" fmla="*/ 836239 w 836239"/>
                  <a:gd name="connsiteY2" fmla="*/ 836239 h 1077346"/>
                  <a:gd name="connsiteX3" fmla="*/ 457268 w 836239"/>
                  <a:gd name="connsiteY3" fmla="*/ 836239 h 1077346"/>
                  <a:gd name="connsiteX4" fmla="*/ 519478 w 836239"/>
                  <a:gd name="connsiteY4" fmla="*/ 987397 h 1077346"/>
                  <a:gd name="connsiteX5" fmla="*/ 415477 w 836239"/>
                  <a:gd name="connsiteY5" fmla="*/ 1077346 h 1077346"/>
                  <a:gd name="connsiteX6" fmla="*/ 305554 w 836239"/>
                  <a:gd name="connsiteY6" fmla="*/ 1004262 h 1077346"/>
                  <a:gd name="connsiteX7" fmla="*/ 362534 w 836239"/>
                  <a:gd name="connsiteY7" fmla="*/ 836239 h 1077346"/>
                  <a:gd name="connsiteX8" fmla="*/ 0 w 836239"/>
                  <a:gd name="connsiteY8" fmla="*/ 836239 h 1077346"/>
                  <a:gd name="connsiteX9" fmla="*/ 0 w 836239"/>
                  <a:gd name="connsiteY9" fmla="*/ 653014 h 1077346"/>
                  <a:gd name="connsiteX10" fmla="*/ 18816 w 836239"/>
                  <a:gd name="connsiteY10" fmla="*/ 671829 h 1077346"/>
                  <a:gd name="connsiteX11" fmla="*/ 690645 w 836239"/>
                  <a:gd name="connsiteY11" fmla="*/ 0 h 1077346"/>
                  <a:gd name="connsiteX0" fmla="*/ 690645 w 836239"/>
                  <a:gd name="connsiteY0" fmla="*/ 0 h 1077346"/>
                  <a:gd name="connsiteX1" fmla="*/ 836239 w 836239"/>
                  <a:gd name="connsiteY1" fmla="*/ 0 h 1077346"/>
                  <a:gd name="connsiteX2" fmla="*/ 836239 w 836239"/>
                  <a:gd name="connsiteY2" fmla="*/ 836239 h 1077346"/>
                  <a:gd name="connsiteX3" fmla="*/ 457268 w 836239"/>
                  <a:gd name="connsiteY3" fmla="*/ 836239 h 1077346"/>
                  <a:gd name="connsiteX4" fmla="*/ 519478 w 836239"/>
                  <a:gd name="connsiteY4" fmla="*/ 987397 h 1077346"/>
                  <a:gd name="connsiteX5" fmla="*/ 415477 w 836239"/>
                  <a:gd name="connsiteY5" fmla="*/ 1077346 h 1077346"/>
                  <a:gd name="connsiteX6" fmla="*/ 305554 w 836239"/>
                  <a:gd name="connsiteY6" fmla="*/ 1004262 h 1077346"/>
                  <a:gd name="connsiteX7" fmla="*/ 362534 w 836239"/>
                  <a:gd name="connsiteY7" fmla="*/ 836239 h 1077346"/>
                  <a:gd name="connsiteX8" fmla="*/ 0 w 836239"/>
                  <a:gd name="connsiteY8" fmla="*/ 836239 h 1077346"/>
                  <a:gd name="connsiteX9" fmla="*/ 0 w 836239"/>
                  <a:gd name="connsiteY9" fmla="*/ 653014 h 1077346"/>
                  <a:gd name="connsiteX10" fmla="*/ 690645 w 836239"/>
                  <a:gd name="connsiteY10" fmla="*/ 0 h 1077346"/>
                  <a:gd name="connsiteX0" fmla="*/ 690645 w 838684"/>
                  <a:gd name="connsiteY0" fmla="*/ 83127 h 1160473"/>
                  <a:gd name="connsiteX1" fmla="*/ 838684 w 838684"/>
                  <a:gd name="connsiteY1" fmla="*/ 0 h 1160473"/>
                  <a:gd name="connsiteX2" fmla="*/ 836239 w 838684"/>
                  <a:gd name="connsiteY2" fmla="*/ 919366 h 1160473"/>
                  <a:gd name="connsiteX3" fmla="*/ 457268 w 838684"/>
                  <a:gd name="connsiteY3" fmla="*/ 919366 h 1160473"/>
                  <a:gd name="connsiteX4" fmla="*/ 519478 w 838684"/>
                  <a:gd name="connsiteY4" fmla="*/ 1070524 h 1160473"/>
                  <a:gd name="connsiteX5" fmla="*/ 415477 w 838684"/>
                  <a:gd name="connsiteY5" fmla="*/ 1160473 h 1160473"/>
                  <a:gd name="connsiteX6" fmla="*/ 305554 w 838684"/>
                  <a:gd name="connsiteY6" fmla="*/ 1087389 h 1160473"/>
                  <a:gd name="connsiteX7" fmla="*/ 362534 w 838684"/>
                  <a:gd name="connsiteY7" fmla="*/ 919366 h 1160473"/>
                  <a:gd name="connsiteX8" fmla="*/ 0 w 838684"/>
                  <a:gd name="connsiteY8" fmla="*/ 919366 h 1160473"/>
                  <a:gd name="connsiteX9" fmla="*/ 0 w 838684"/>
                  <a:gd name="connsiteY9" fmla="*/ 736141 h 1160473"/>
                  <a:gd name="connsiteX10" fmla="*/ 690645 w 838684"/>
                  <a:gd name="connsiteY10" fmla="*/ 83127 h 1160473"/>
                  <a:gd name="connsiteX0" fmla="*/ 0 w 838684"/>
                  <a:gd name="connsiteY0" fmla="*/ 736141 h 1160473"/>
                  <a:gd name="connsiteX1" fmla="*/ 838684 w 838684"/>
                  <a:gd name="connsiteY1" fmla="*/ 0 h 1160473"/>
                  <a:gd name="connsiteX2" fmla="*/ 836239 w 838684"/>
                  <a:gd name="connsiteY2" fmla="*/ 919366 h 1160473"/>
                  <a:gd name="connsiteX3" fmla="*/ 457268 w 838684"/>
                  <a:gd name="connsiteY3" fmla="*/ 919366 h 1160473"/>
                  <a:gd name="connsiteX4" fmla="*/ 519478 w 838684"/>
                  <a:gd name="connsiteY4" fmla="*/ 1070524 h 1160473"/>
                  <a:gd name="connsiteX5" fmla="*/ 415477 w 838684"/>
                  <a:gd name="connsiteY5" fmla="*/ 1160473 h 1160473"/>
                  <a:gd name="connsiteX6" fmla="*/ 305554 w 838684"/>
                  <a:gd name="connsiteY6" fmla="*/ 1087389 h 1160473"/>
                  <a:gd name="connsiteX7" fmla="*/ 362534 w 838684"/>
                  <a:gd name="connsiteY7" fmla="*/ 919366 h 1160473"/>
                  <a:gd name="connsiteX8" fmla="*/ 0 w 838684"/>
                  <a:gd name="connsiteY8" fmla="*/ 919366 h 1160473"/>
                  <a:gd name="connsiteX9" fmla="*/ 0 w 838684"/>
                  <a:gd name="connsiteY9" fmla="*/ 736141 h 1160473"/>
                  <a:gd name="connsiteX0" fmla="*/ 0 w 836239"/>
                  <a:gd name="connsiteY0" fmla="*/ 770370 h 1194702"/>
                  <a:gd name="connsiteX1" fmla="*/ 836239 w 836239"/>
                  <a:gd name="connsiteY1" fmla="*/ 0 h 1194702"/>
                  <a:gd name="connsiteX2" fmla="*/ 836239 w 836239"/>
                  <a:gd name="connsiteY2" fmla="*/ 953595 h 1194702"/>
                  <a:gd name="connsiteX3" fmla="*/ 457268 w 836239"/>
                  <a:gd name="connsiteY3" fmla="*/ 953595 h 1194702"/>
                  <a:gd name="connsiteX4" fmla="*/ 519478 w 836239"/>
                  <a:gd name="connsiteY4" fmla="*/ 1104753 h 1194702"/>
                  <a:gd name="connsiteX5" fmla="*/ 415477 w 836239"/>
                  <a:gd name="connsiteY5" fmla="*/ 1194702 h 1194702"/>
                  <a:gd name="connsiteX6" fmla="*/ 305554 w 836239"/>
                  <a:gd name="connsiteY6" fmla="*/ 1121618 h 1194702"/>
                  <a:gd name="connsiteX7" fmla="*/ 362534 w 836239"/>
                  <a:gd name="connsiteY7" fmla="*/ 953595 h 1194702"/>
                  <a:gd name="connsiteX8" fmla="*/ 0 w 836239"/>
                  <a:gd name="connsiteY8" fmla="*/ 953595 h 1194702"/>
                  <a:gd name="connsiteX9" fmla="*/ 0 w 836239"/>
                  <a:gd name="connsiteY9" fmla="*/ 770370 h 1194702"/>
                  <a:gd name="connsiteX0" fmla="*/ 0 w 838684"/>
                  <a:gd name="connsiteY0" fmla="*/ 755700 h 1180032"/>
                  <a:gd name="connsiteX1" fmla="*/ 838684 w 838684"/>
                  <a:gd name="connsiteY1" fmla="*/ 0 h 1180032"/>
                  <a:gd name="connsiteX2" fmla="*/ 836239 w 838684"/>
                  <a:gd name="connsiteY2" fmla="*/ 938925 h 1180032"/>
                  <a:gd name="connsiteX3" fmla="*/ 457268 w 838684"/>
                  <a:gd name="connsiteY3" fmla="*/ 938925 h 1180032"/>
                  <a:gd name="connsiteX4" fmla="*/ 519478 w 838684"/>
                  <a:gd name="connsiteY4" fmla="*/ 1090083 h 1180032"/>
                  <a:gd name="connsiteX5" fmla="*/ 415477 w 838684"/>
                  <a:gd name="connsiteY5" fmla="*/ 1180032 h 1180032"/>
                  <a:gd name="connsiteX6" fmla="*/ 305554 w 838684"/>
                  <a:gd name="connsiteY6" fmla="*/ 1106948 h 1180032"/>
                  <a:gd name="connsiteX7" fmla="*/ 362534 w 838684"/>
                  <a:gd name="connsiteY7" fmla="*/ 938925 h 1180032"/>
                  <a:gd name="connsiteX8" fmla="*/ 0 w 838684"/>
                  <a:gd name="connsiteY8" fmla="*/ 938925 h 1180032"/>
                  <a:gd name="connsiteX9" fmla="*/ 0 w 838684"/>
                  <a:gd name="connsiteY9" fmla="*/ 755700 h 1180032"/>
                  <a:gd name="connsiteX0" fmla="*/ 0 w 838684"/>
                  <a:gd name="connsiteY0" fmla="*/ 775259 h 1199591"/>
                  <a:gd name="connsiteX1" fmla="*/ 838684 w 838684"/>
                  <a:gd name="connsiteY1" fmla="*/ 0 h 1199591"/>
                  <a:gd name="connsiteX2" fmla="*/ 836239 w 838684"/>
                  <a:gd name="connsiteY2" fmla="*/ 958484 h 1199591"/>
                  <a:gd name="connsiteX3" fmla="*/ 457268 w 838684"/>
                  <a:gd name="connsiteY3" fmla="*/ 958484 h 1199591"/>
                  <a:gd name="connsiteX4" fmla="*/ 519478 w 838684"/>
                  <a:gd name="connsiteY4" fmla="*/ 1109642 h 1199591"/>
                  <a:gd name="connsiteX5" fmla="*/ 415477 w 838684"/>
                  <a:gd name="connsiteY5" fmla="*/ 1199591 h 1199591"/>
                  <a:gd name="connsiteX6" fmla="*/ 305554 w 838684"/>
                  <a:gd name="connsiteY6" fmla="*/ 1126507 h 1199591"/>
                  <a:gd name="connsiteX7" fmla="*/ 362534 w 838684"/>
                  <a:gd name="connsiteY7" fmla="*/ 958484 h 1199591"/>
                  <a:gd name="connsiteX8" fmla="*/ 0 w 838684"/>
                  <a:gd name="connsiteY8" fmla="*/ 958484 h 1199591"/>
                  <a:gd name="connsiteX9" fmla="*/ 0 w 838684"/>
                  <a:gd name="connsiteY9" fmla="*/ 775259 h 1199591"/>
                  <a:gd name="connsiteX0" fmla="*/ 0 w 836239"/>
                  <a:gd name="connsiteY0" fmla="*/ 809488 h 1233820"/>
                  <a:gd name="connsiteX1" fmla="*/ 826460 w 836239"/>
                  <a:gd name="connsiteY1" fmla="*/ 0 h 1233820"/>
                  <a:gd name="connsiteX2" fmla="*/ 836239 w 836239"/>
                  <a:gd name="connsiteY2" fmla="*/ 992713 h 1233820"/>
                  <a:gd name="connsiteX3" fmla="*/ 457268 w 836239"/>
                  <a:gd name="connsiteY3" fmla="*/ 992713 h 1233820"/>
                  <a:gd name="connsiteX4" fmla="*/ 519478 w 836239"/>
                  <a:gd name="connsiteY4" fmla="*/ 1143871 h 1233820"/>
                  <a:gd name="connsiteX5" fmla="*/ 415477 w 836239"/>
                  <a:gd name="connsiteY5" fmla="*/ 1233820 h 1233820"/>
                  <a:gd name="connsiteX6" fmla="*/ 305554 w 836239"/>
                  <a:gd name="connsiteY6" fmla="*/ 1160736 h 1233820"/>
                  <a:gd name="connsiteX7" fmla="*/ 362534 w 836239"/>
                  <a:gd name="connsiteY7" fmla="*/ 992713 h 1233820"/>
                  <a:gd name="connsiteX8" fmla="*/ 0 w 836239"/>
                  <a:gd name="connsiteY8" fmla="*/ 992713 h 1233820"/>
                  <a:gd name="connsiteX9" fmla="*/ 0 w 836239"/>
                  <a:gd name="connsiteY9" fmla="*/ 809488 h 1233820"/>
                  <a:gd name="connsiteX0" fmla="*/ 0 w 839410"/>
                  <a:gd name="connsiteY0" fmla="*/ 816823 h 1241155"/>
                  <a:gd name="connsiteX1" fmla="*/ 838684 w 839410"/>
                  <a:gd name="connsiteY1" fmla="*/ 0 h 1241155"/>
                  <a:gd name="connsiteX2" fmla="*/ 836239 w 839410"/>
                  <a:gd name="connsiteY2" fmla="*/ 1000048 h 1241155"/>
                  <a:gd name="connsiteX3" fmla="*/ 457268 w 839410"/>
                  <a:gd name="connsiteY3" fmla="*/ 1000048 h 1241155"/>
                  <a:gd name="connsiteX4" fmla="*/ 519478 w 839410"/>
                  <a:gd name="connsiteY4" fmla="*/ 1151206 h 1241155"/>
                  <a:gd name="connsiteX5" fmla="*/ 415477 w 839410"/>
                  <a:gd name="connsiteY5" fmla="*/ 1241155 h 1241155"/>
                  <a:gd name="connsiteX6" fmla="*/ 305554 w 839410"/>
                  <a:gd name="connsiteY6" fmla="*/ 1168071 h 1241155"/>
                  <a:gd name="connsiteX7" fmla="*/ 362534 w 839410"/>
                  <a:gd name="connsiteY7" fmla="*/ 1000048 h 1241155"/>
                  <a:gd name="connsiteX8" fmla="*/ 0 w 839410"/>
                  <a:gd name="connsiteY8" fmla="*/ 1000048 h 1241155"/>
                  <a:gd name="connsiteX9" fmla="*/ 0 w 839410"/>
                  <a:gd name="connsiteY9" fmla="*/ 816823 h 1241155"/>
                  <a:gd name="connsiteX0" fmla="*/ 0 w 836239"/>
                  <a:gd name="connsiteY0" fmla="*/ 819268 h 1243600"/>
                  <a:gd name="connsiteX1" fmla="*/ 831349 w 836239"/>
                  <a:gd name="connsiteY1" fmla="*/ 0 h 1243600"/>
                  <a:gd name="connsiteX2" fmla="*/ 836239 w 836239"/>
                  <a:gd name="connsiteY2" fmla="*/ 1002493 h 1243600"/>
                  <a:gd name="connsiteX3" fmla="*/ 457268 w 836239"/>
                  <a:gd name="connsiteY3" fmla="*/ 1002493 h 1243600"/>
                  <a:gd name="connsiteX4" fmla="*/ 519478 w 836239"/>
                  <a:gd name="connsiteY4" fmla="*/ 1153651 h 1243600"/>
                  <a:gd name="connsiteX5" fmla="*/ 415477 w 836239"/>
                  <a:gd name="connsiteY5" fmla="*/ 1243600 h 1243600"/>
                  <a:gd name="connsiteX6" fmla="*/ 305554 w 836239"/>
                  <a:gd name="connsiteY6" fmla="*/ 1170516 h 1243600"/>
                  <a:gd name="connsiteX7" fmla="*/ 362534 w 836239"/>
                  <a:gd name="connsiteY7" fmla="*/ 1002493 h 1243600"/>
                  <a:gd name="connsiteX8" fmla="*/ 0 w 836239"/>
                  <a:gd name="connsiteY8" fmla="*/ 1002493 h 1243600"/>
                  <a:gd name="connsiteX9" fmla="*/ 0 w 836239"/>
                  <a:gd name="connsiteY9" fmla="*/ 819268 h 1243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36239" h="1243600">
                    <a:moveTo>
                      <a:pt x="0" y="819268"/>
                    </a:moveTo>
                    <a:lnTo>
                      <a:pt x="831349" y="0"/>
                    </a:lnTo>
                    <a:cubicBezTo>
                      <a:pt x="834609" y="330904"/>
                      <a:pt x="832979" y="671589"/>
                      <a:pt x="836239" y="1002493"/>
                    </a:cubicBezTo>
                    <a:lnTo>
                      <a:pt x="457268" y="1002493"/>
                    </a:lnTo>
                    <a:cubicBezTo>
                      <a:pt x="467180" y="1086219"/>
                      <a:pt x="513262" y="1093113"/>
                      <a:pt x="519478" y="1153651"/>
                    </a:cubicBezTo>
                    <a:cubicBezTo>
                      <a:pt x="519084" y="1209312"/>
                      <a:pt x="478650" y="1239118"/>
                      <a:pt x="415477" y="1243600"/>
                    </a:cubicBezTo>
                    <a:cubicBezTo>
                      <a:pt x="362415" y="1242415"/>
                      <a:pt x="309040" y="1217261"/>
                      <a:pt x="305554" y="1170516"/>
                    </a:cubicBezTo>
                    <a:cubicBezTo>
                      <a:pt x="305867" y="1113090"/>
                      <a:pt x="356318" y="1092729"/>
                      <a:pt x="362534" y="1002493"/>
                    </a:cubicBezTo>
                    <a:lnTo>
                      <a:pt x="0" y="1002493"/>
                    </a:lnTo>
                    <a:lnTo>
                      <a:pt x="0" y="819268"/>
                    </a:lnTo>
                    <a:close/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" name="Rectangle 14">
                <a:extLst>
                  <a:ext uri="{FF2B5EF4-FFF2-40B4-BE49-F238E27FC236}">
                    <a16:creationId xmlns:a16="http://schemas.microsoft.com/office/drawing/2014/main" id="{B5E21084-643B-415E-961F-34F511F16847}"/>
                  </a:ext>
                </a:extLst>
              </p:cNvPr>
              <p:cNvSpPr/>
              <p:nvPr/>
            </p:nvSpPr>
            <p:spPr>
              <a:xfrm>
                <a:off x="4987021" y="1792256"/>
                <a:ext cx="836536" cy="1233821"/>
              </a:xfrm>
              <a:custGeom>
                <a:avLst/>
                <a:gdLst>
                  <a:gd name="connsiteX0" fmla="*/ 794676 w 836239"/>
                  <a:gd name="connsiteY0" fmla="*/ 0 h 1077346"/>
                  <a:gd name="connsiteX1" fmla="*/ 836239 w 836239"/>
                  <a:gd name="connsiteY1" fmla="*/ 41563 h 1077346"/>
                  <a:gd name="connsiteX2" fmla="*/ 794676 w 836239"/>
                  <a:gd name="connsiteY2" fmla="*/ 0 h 1077346"/>
                  <a:gd name="connsiteX3" fmla="*/ 0 w 836239"/>
                  <a:gd name="connsiteY3" fmla="*/ 0 h 1077346"/>
                  <a:gd name="connsiteX4" fmla="*/ 154603 w 836239"/>
                  <a:gd name="connsiteY4" fmla="*/ 0 h 1077346"/>
                  <a:gd name="connsiteX5" fmla="*/ 819127 w 836239"/>
                  <a:gd name="connsiteY5" fmla="*/ 664524 h 1077346"/>
                  <a:gd name="connsiteX6" fmla="*/ 836239 w 836239"/>
                  <a:gd name="connsiteY6" fmla="*/ 647411 h 1077346"/>
                  <a:gd name="connsiteX7" fmla="*/ 836239 w 836239"/>
                  <a:gd name="connsiteY7" fmla="*/ 836239 h 1077346"/>
                  <a:gd name="connsiteX8" fmla="*/ 457268 w 836239"/>
                  <a:gd name="connsiteY8" fmla="*/ 836239 h 1077346"/>
                  <a:gd name="connsiteX9" fmla="*/ 519479 w 836239"/>
                  <a:gd name="connsiteY9" fmla="*/ 987397 h 1077346"/>
                  <a:gd name="connsiteX10" fmla="*/ 415477 w 836239"/>
                  <a:gd name="connsiteY10" fmla="*/ 1077346 h 1077346"/>
                  <a:gd name="connsiteX11" fmla="*/ 305554 w 836239"/>
                  <a:gd name="connsiteY11" fmla="*/ 1004262 h 1077346"/>
                  <a:gd name="connsiteX12" fmla="*/ 362534 w 836239"/>
                  <a:gd name="connsiteY12" fmla="*/ 836239 h 1077346"/>
                  <a:gd name="connsiteX13" fmla="*/ 0 w 836239"/>
                  <a:gd name="connsiteY13" fmla="*/ 836239 h 1077346"/>
                  <a:gd name="connsiteX14" fmla="*/ 0 w 836239"/>
                  <a:gd name="connsiteY14" fmla="*/ 0 h 1077346"/>
                  <a:gd name="connsiteX0" fmla="*/ 0 w 836239"/>
                  <a:gd name="connsiteY0" fmla="*/ 0 h 1077346"/>
                  <a:gd name="connsiteX1" fmla="*/ 154603 w 836239"/>
                  <a:gd name="connsiteY1" fmla="*/ 0 h 1077346"/>
                  <a:gd name="connsiteX2" fmla="*/ 819127 w 836239"/>
                  <a:gd name="connsiteY2" fmla="*/ 664524 h 1077346"/>
                  <a:gd name="connsiteX3" fmla="*/ 836239 w 836239"/>
                  <a:gd name="connsiteY3" fmla="*/ 647411 h 1077346"/>
                  <a:gd name="connsiteX4" fmla="*/ 836239 w 836239"/>
                  <a:gd name="connsiteY4" fmla="*/ 836239 h 1077346"/>
                  <a:gd name="connsiteX5" fmla="*/ 457268 w 836239"/>
                  <a:gd name="connsiteY5" fmla="*/ 836239 h 1077346"/>
                  <a:gd name="connsiteX6" fmla="*/ 519479 w 836239"/>
                  <a:gd name="connsiteY6" fmla="*/ 987397 h 1077346"/>
                  <a:gd name="connsiteX7" fmla="*/ 415477 w 836239"/>
                  <a:gd name="connsiteY7" fmla="*/ 1077346 h 1077346"/>
                  <a:gd name="connsiteX8" fmla="*/ 305554 w 836239"/>
                  <a:gd name="connsiteY8" fmla="*/ 1004262 h 1077346"/>
                  <a:gd name="connsiteX9" fmla="*/ 362534 w 836239"/>
                  <a:gd name="connsiteY9" fmla="*/ 836239 h 1077346"/>
                  <a:gd name="connsiteX10" fmla="*/ 0 w 836239"/>
                  <a:gd name="connsiteY10" fmla="*/ 836239 h 1077346"/>
                  <a:gd name="connsiteX11" fmla="*/ 0 w 836239"/>
                  <a:gd name="connsiteY11" fmla="*/ 0 h 1077346"/>
                  <a:gd name="connsiteX0" fmla="*/ 0 w 836239"/>
                  <a:gd name="connsiteY0" fmla="*/ 0 h 1077346"/>
                  <a:gd name="connsiteX1" fmla="*/ 154603 w 836239"/>
                  <a:gd name="connsiteY1" fmla="*/ 0 h 1077346"/>
                  <a:gd name="connsiteX2" fmla="*/ 819127 w 836239"/>
                  <a:gd name="connsiteY2" fmla="*/ 664524 h 1077346"/>
                  <a:gd name="connsiteX3" fmla="*/ 836239 w 836239"/>
                  <a:gd name="connsiteY3" fmla="*/ 647411 h 1077346"/>
                  <a:gd name="connsiteX4" fmla="*/ 836239 w 836239"/>
                  <a:gd name="connsiteY4" fmla="*/ 836239 h 1077346"/>
                  <a:gd name="connsiteX5" fmla="*/ 457268 w 836239"/>
                  <a:gd name="connsiteY5" fmla="*/ 836239 h 1077346"/>
                  <a:gd name="connsiteX6" fmla="*/ 519479 w 836239"/>
                  <a:gd name="connsiteY6" fmla="*/ 987397 h 1077346"/>
                  <a:gd name="connsiteX7" fmla="*/ 415477 w 836239"/>
                  <a:gd name="connsiteY7" fmla="*/ 1077346 h 1077346"/>
                  <a:gd name="connsiteX8" fmla="*/ 305554 w 836239"/>
                  <a:gd name="connsiteY8" fmla="*/ 1004262 h 1077346"/>
                  <a:gd name="connsiteX9" fmla="*/ 362534 w 836239"/>
                  <a:gd name="connsiteY9" fmla="*/ 836239 h 1077346"/>
                  <a:gd name="connsiteX10" fmla="*/ 0 w 836239"/>
                  <a:gd name="connsiteY10" fmla="*/ 836239 h 1077346"/>
                  <a:gd name="connsiteX11" fmla="*/ 0 w 836239"/>
                  <a:gd name="connsiteY11" fmla="*/ 0 h 1077346"/>
                  <a:gd name="connsiteX0" fmla="*/ 0 w 836239"/>
                  <a:gd name="connsiteY0" fmla="*/ 0 h 1077346"/>
                  <a:gd name="connsiteX1" fmla="*/ 154603 w 836239"/>
                  <a:gd name="connsiteY1" fmla="*/ 0 h 1077346"/>
                  <a:gd name="connsiteX2" fmla="*/ 819127 w 836239"/>
                  <a:gd name="connsiteY2" fmla="*/ 664524 h 1077346"/>
                  <a:gd name="connsiteX3" fmla="*/ 836239 w 836239"/>
                  <a:gd name="connsiteY3" fmla="*/ 647411 h 1077346"/>
                  <a:gd name="connsiteX4" fmla="*/ 836239 w 836239"/>
                  <a:gd name="connsiteY4" fmla="*/ 836239 h 1077346"/>
                  <a:gd name="connsiteX5" fmla="*/ 457268 w 836239"/>
                  <a:gd name="connsiteY5" fmla="*/ 836239 h 1077346"/>
                  <a:gd name="connsiteX6" fmla="*/ 519479 w 836239"/>
                  <a:gd name="connsiteY6" fmla="*/ 987397 h 1077346"/>
                  <a:gd name="connsiteX7" fmla="*/ 415477 w 836239"/>
                  <a:gd name="connsiteY7" fmla="*/ 1077346 h 1077346"/>
                  <a:gd name="connsiteX8" fmla="*/ 305554 w 836239"/>
                  <a:gd name="connsiteY8" fmla="*/ 1004262 h 1077346"/>
                  <a:gd name="connsiteX9" fmla="*/ 362534 w 836239"/>
                  <a:gd name="connsiteY9" fmla="*/ 836239 h 1077346"/>
                  <a:gd name="connsiteX10" fmla="*/ 0 w 836239"/>
                  <a:gd name="connsiteY10" fmla="*/ 836239 h 1077346"/>
                  <a:gd name="connsiteX11" fmla="*/ 0 w 836239"/>
                  <a:gd name="connsiteY11" fmla="*/ 0 h 1077346"/>
                  <a:gd name="connsiteX0" fmla="*/ 0 w 836239"/>
                  <a:gd name="connsiteY0" fmla="*/ 0 h 1077346"/>
                  <a:gd name="connsiteX1" fmla="*/ 154603 w 836239"/>
                  <a:gd name="connsiteY1" fmla="*/ 0 h 1077346"/>
                  <a:gd name="connsiteX2" fmla="*/ 819127 w 836239"/>
                  <a:gd name="connsiteY2" fmla="*/ 664524 h 1077346"/>
                  <a:gd name="connsiteX3" fmla="*/ 836239 w 836239"/>
                  <a:gd name="connsiteY3" fmla="*/ 647411 h 1077346"/>
                  <a:gd name="connsiteX4" fmla="*/ 836239 w 836239"/>
                  <a:gd name="connsiteY4" fmla="*/ 836239 h 1077346"/>
                  <a:gd name="connsiteX5" fmla="*/ 457268 w 836239"/>
                  <a:gd name="connsiteY5" fmla="*/ 836239 h 1077346"/>
                  <a:gd name="connsiteX6" fmla="*/ 519479 w 836239"/>
                  <a:gd name="connsiteY6" fmla="*/ 987397 h 1077346"/>
                  <a:gd name="connsiteX7" fmla="*/ 415477 w 836239"/>
                  <a:gd name="connsiteY7" fmla="*/ 1077346 h 1077346"/>
                  <a:gd name="connsiteX8" fmla="*/ 305554 w 836239"/>
                  <a:gd name="connsiteY8" fmla="*/ 1004262 h 1077346"/>
                  <a:gd name="connsiteX9" fmla="*/ 362534 w 836239"/>
                  <a:gd name="connsiteY9" fmla="*/ 836239 h 1077346"/>
                  <a:gd name="connsiteX10" fmla="*/ 0 w 836239"/>
                  <a:gd name="connsiteY10" fmla="*/ 836239 h 1077346"/>
                  <a:gd name="connsiteX11" fmla="*/ 0 w 836239"/>
                  <a:gd name="connsiteY11" fmla="*/ 0 h 1077346"/>
                  <a:gd name="connsiteX0" fmla="*/ 0 w 836239"/>
                  <a:gd name="connsiteY0" fmla="*/ 0 h 1077346"/>
                  <a:gd name="connsiteX1" fmla="*/ 154603 w 836239"/>
                  <a:gd name="connsiteY1" fmla="*/ 0 h 1077346"/>
                  <a:gd name="connsiteX2" fmla="*/ 819127 w 836239"/>
                  <a:gd name="connsiteY2" fmla="*/ 664524 h 1077346"/>
                  <a:gd name="connsiteX3" fmla="*/ 836239 w 836239"/>
                  <a:gd name="connsiteY3" fmla="*/ 647411 h 1077346"/>
                  <a:gd name="connsiteX4" fmla="*/ 836239 w 836239"/>
                  <a:gd name="connsiteY4" fmla="*/ 836239 h 1077346"/>
                  <a:gd name="connsiteX5" fmla="*/ 457268 w 836239"/>
                  <a:gd name="connsiteY5" fmla="*/ 836239 h 1077346"/>
                  <a:gd name="connsiteX6" fmla="*/ 519479 w 836239"/>
                  <a:gd name="connsiteY6" fmla="*/ 987397 h 1077346"/>
                  <a:gd name="connsiteX7" fmla="*/ 415477 w 836239"/>
                  <a:gd name="connsiteY7" fmla="*/ 1077346 h 1077346"/>
                  <a:gd name="connsiteX8" fmla="*/ 305554 w 836239"/>
                  <a:gd name="connsiteY8" fmla="*/ 1004262 h 1077346"/>
                  <a:gd name="connsiteX9" fmla="*/ 362534 w 836239"/>
                  <a:gd name="connsiteY9" fmla="*/ 836239 h 1077346"/>
                  <a:gd name="connsiteX10" fmla="*/ 0 w 836239"/>
                  <a:gd name="connsiteY10" fmla="*/ 836239 h 1077346"/>
                  <a:gd name="connsiteX11" fmla="*/ 0 w 836239"/>
                  <a:gd name="connsiteY11" fmla="*/ 0 h 1077346"/>
                  <a:gd name="connsiteX0" fmla="*/ 0 w 836239"/>
                  <a:gd name="connsiteY0" fmla="*/ 0 h 1077346"/>
                  <a:gd name="connsiteX1" fmla="*/ 154603 w 836239"/>
                  <a:gd name="connsiteY1" fmla="*/ 0 h 1077346"/>
                  <a:gd name="connsiteX2" fmla="*/ 819127 w 836239"/>
                  <a:gd name="connsiteY2" fmla="*/ 664524 h 1077346"/>
                  <a:gd name="connsiteX3" fmla="*/ 836239 w 836239"/>
                  <a:gd name="connsiteY3" fmla="*/ 647411 h 1077346"/>
                  <a:gd name="connsiteX4" fmla="*/ 836239 w 836239"/>
                  <a:gd name="connsiteY4" fmla="*/ 836239 h 1077346"/>
                  <a:gd name="connsiteX5" fmla="*/ 457268 w 836239"/>
                  <a:gd name="connsiteY5" fmla="*/ 836239 h 1077346"/>
                  <a:gd name="connsiteX6" fmla="*/ 519479 w 836239"/>
                  <a:gd name="connsiteY6" fmla="*/ 987397 h 1077346"/>
                  <a:gd name="connsiteX7" fmla="*/ 415477 w 836239"/>
                  <a:gd name="connsiteY7" fmla="*/ 1077346 h 1077346"/>
                  <a:gd name="connsiteX8" fmla="*/ 305554 w 836239"/>
                  <a:gd name="connsiteY8" fmla="*/ 1004262 h 1077346"/>
                  <a:gd name="connsiteX9" fmla="*/ 362534 w 836239"/>
                  <a:gd name="connsiteY9" fmla="*/ 836239 h 1077346"/>
                  <a:gd name="connsiteX10" fmla="*/ 0 w 836239"/>
                  <a:gd name="connsiteY10" fmla="*/ 836239 h 1077346"/>
                  <a:gd name="connsiteX11" fmla="*/ 0 w 836239"/>
                  <a:gd name="connsiteY11" fmla="*/ 0 h 1077346"/>
                  <a:gd name="connsiteX0" fmla="*/ 0 w 836239"/>
                  <a:gd name="connsiteY0" fmla="*/ 0 h 1077346"/>
                  <a:gd name="connsiteX1" fmla="*/ 154603 w 836239"/>
                  <a:gd name="connsiteY1" fmla="*/ 0 h 1077346"/>
                  <a:gd name="connsiteX2" fmla="*/ 836239 w 836239"/>
                  <a:gd name="connsiteY2" fmla="*/ 647411 h 1077346"/>
                  <a:gd name="connsiteX3" fmla="*/ 836239 w 836239"/>
                  <a:gd name="connsiteY3" fmla="*/ 836239 h 1077346"/>
                  <a:gd name="connsiteX4" fmla="*/ 457268 w 836239"/>
                  <a:gd name="connsiteY4" fmla="*/ 836239 h 1077346"/>
                  <a:gd name="connsiteX5" fmla="*/ 519479 w 836239"/>
                  <a:gd name="connsiteY5" fmla="*/ 987397 h 1077346"/>
                  <a:gd name="connsiteX6" fmla="*/ 415477 w 836239"/>
                  <a:gd name="connsiteY6" fmla="*/ 1077346 h 1077346"/>
                  <a:gd name="connsiteX7" fmla="*/ 305554 w 836239"/>
                  <a:gd name="connsiteY7" fmla="*/ 1004262 h 1077346"/>
                  <a:gd name="connsiteX8" fmla="*/ 362534 w 836239"/>
                  <a:gd name="connsiteY8" fmla="*/ 836239 h 1077346"/>
                  <a:gd name="connsiteX9" fmla="*/ 0 w 836239"/>
                  <a:gd name="connsiteY9" fmla="*/ 836239 h 1077346"/>
                  <a:gd name="connsiteX10" fmla="*/ 0 w 836239"/>
                  <a:gd name="connsiteY10" fmla="*/ 0 h 1077346"/>
                  <a:gd name="connsiteX0" fmla="*/ 0 w 836239"/>
                  <a:gd name="connsiteY0" fmla="*/ 0 h 1077346"/>
                  <a:gd name="connsiteX1" fmla="*/ 836239 w 836239"/>
                  <a:gd name="connsiteY1" fmla="*/ 647411 h 1077346"/>
                  <a:gd name="connsiteX2" fmla="*/ 836239 w 836239"/>
                  <a:gd name="connsiteY2" fmla="*/ 836239 h 1077346"/>
                  <a:gd name="connsiteX3" fmla="*/ 457268 w 836239"/>
                  <a:gd name="connsiteY3" fmla="*/ 836239 h 1077346"/>
                  <a:gd name="connsiteX4" fmla="*/ 519479 w 836239"/>
                  <a:gd name="connsiteY4" fmla="*/ 987397 h 1077346"/>
                  <a:gd name="connsiteX5" fmla="*/ 415477 w 836239"/>
                  <a:gd name="connsiteY5" fmla="*/ 1077346 h 1077346"/>
                  <a:gd name="connsiteX6" fmla="*/ 305554 w 836239"/>
                  <a:gd name="connsiteY6" fmla="*/ 1004262 h 1077346"/>
                  <a:gd name="connsiteX7" fmla="*/ 362534 w 836239"/>
                  <a:gd name="connsiteY7" fmla="*/ 836239 h 1077346"/>
                  <a:gd name="connsiteX8" fmla="*/ 0 w 836239"/>
                  <a:gd name="connsiteY8" fmla="*/ 836239 h 1077346"/>
                  <a:gd name="connsiteX9" fmla="*/ 0 w 836239"/>
                  <a:gd name="connsiteY9" fmla="*/ 0 h 1077346"/>
                  <a:gd name="connsiteX0" fmla="*/ 0 w 841128"/>
                  <a:gd name="connsiteY0" fmla="*/ 0 h 1233821"/>
                  <a:gd name="connsiteX1" fmla="*/ 841128 w 841128"/>
                  <a:gd name="connsiteY1" fmla="*/ 803886 h 1233821"/>
                  <a:gd name="connsiteX2" fmla="*/ 841128 w 841128"/>
                  <a:gd name="connsiteY2" fmla="*/ 992714 h 1233821"/>
                  <a:gd name="connsiteX3" fmla="*/ 462157 w 841128"/>
                  <a:gd name="connsiteY3" fmla="*/ 992714 h 1233821"/>
                  <a:gd name="connsiteX4" fmla="*/ 524368 w 841128"/>
                  <a:gd name="connsiteY4" fmla="*/ 1143872 h 1233821"/>
                  <a:gd name="connsiteX5" fmla="*/ 420366 w 841128"/>
                  <a:gd name="connsiteY5" fmla="*/ 1233821 h 1233821"/>
                  <a:gd name="connsiteX6" fmla="*/ 310443 w 841128"/>
                  <a:gd name="connsiteY6" fmla="*/ 1160737 h 1233821"/>
                  <a:gd name="connsiteX7" fmla="*/ 367423 w 841128"/>
                  <a:gd name="connsiteY7" fmla="*/ 992714 h 1233821"/>
                  <a:gd name="connsiteX8" fmla="*/ 4889 w 841128"/>
                  <a:gd name="connsiteY8" fmla="*/ 992714 h 1233821"/>
                  <a:gd name="connsiteX9" fmla="*/ 0 w 841128"/>
                  <a:gd name="connsiteY9" fmla="*/ 0 h 1233821"/>
                  <a:gd name="connsiteX0" fmla="*/ 5107 w 836456"/>
                  <a:gd name="connsiteY0" fmla="*/ 0 h 1233821"/>
                  <a:gd name="connsiteX1" fmla="*/ 836456 w 836456"/>
                  <a:gd name="connsiteY1" fmla="*/ 803886 h 1233821"/>
                  <a:gd name="connsiteX2" fmla="*/ 836456 w 836456"/>
                  <a:gd name="connsiteY2" fmla="*/ 992714 h 1233821"/>
                  <a:gd name="connsiteX3" fmla="*/ 457485 w 836456"/>
                  <a:gd name="connsiteY3" fmla="*/ 992714 h 1233821"/>
                  <a:gd name="connsiteX4" fmla="*/ 519696 w 836456"/>
                  <a:gd name="connsiteY4" fmla="*/ 1143872 h 1233821"/>
                  <a:gd name="connsiteX5" fmla="*/ 415694 w 836456"/>
                  <a:gd name="connsiteY5" fmla="*/ 1233821 h 1233821"/>
                  <a:gd name="connsiteX6" fmla="*/ 305771 w 836456"/>
                  <a:gd name="connsiteY6" fmla="*/ 1160737 h 1233821"/>
                  <a:gd name="connsiteX7" fmla="*/ 362751 w 836456"/>
                  <a:gd name="connsiteY7" fmla="*/ 992714 h 1233821"/>
                  <a:gd name="connsiteX8" fmla="*/ 217 w 836456"/>
                  <a:gd name="connsiteY8" fmla="*/ 992714 h 1233821"/>
                  <a:gd name="connsiteX9" fmla="*/ 5107 w 836456"/>
                  <a:gd name="connsiteY9" fmla="*/ 0 h 1233821"/>
                  <a:gd name="connsiteX0" fmla="*/ 0 w 841128"/>
                  <a:gd name="connsiteY0" fmla="*/ 0 h 1233821"/>
                  <a:gd name="connsiteX1" fmla="*/ 841128 w 841128"/>
                  <a:gd name="connsiteY1" fmla="*/ 803886 h 1233821"/>
                  <a:gd name="connsiteX2" fmla="*/ 841128 w 841128"/>
                  <a:gd name="connsiteY2" fmla="*/ 992714 h 1233821"/>
                  <a:gd name="connsiteX3" fmla="*/ 462157 w 841128"/>
                  <a:gd name="connsiteY3" fmla="*/ 992714 h 1233821"/>
                  <a:gd name="connsiteX4" fmla="*/ 524368 w 841128"/>
                  <a:gd name="connsiteY4" fmla="*/ 1143872 h 1233821"/>
                  <a:gd name="connsiteX5" fmla="*/ 420366 w 841128"/>
                  <a:gd name="connsiteY5" fmla="*/ 1233821 h 1233821"/>
                  <a:gd name="connsiteX6" fmla="*/ 310443 w 841128"/>
                  <a:gd name="connsiteY6" fmla="*/ 1160737 h 1233821"/>
                  <a:gd name="connsiteX7" fmla="*/ 367423 w 841128"/>
                  <a:gd name="connsiteY7" fmla="*/ 992714 h 1233821"/>
                  <a:gd name="connsiteX8" fmla="*/ 4889 w 841128"/>
                  <a:gd name="connsiteY8" fmla="*/ 992714 h 1233821"/>
                  <a:gd name="connsiteX9" fmla="*/ 0 w 841128"/>
                  <a:gd name="connsiteY9" fmla="*/ 0 h 1233821"/>
                  <a:gd name="connsiteX0" fmla="*/ 2742 w 836536"/>
                  <a:gd name="connsiteY0" fmla="*/ 0 h 1233821"/>
                  <a:gd name="connsiteX1" fmla="*/ 836536 w 836536"/>
                  <a:gd name="connsiteY1" fmla="*/ 803886 h 1233821"/>
                  <a:gd name="connsiteX2" fmla="*/ 836536 w 836536"/>
                  <a:gd name="connsiteY2" fmla="*/ 992714 h 1233821"/>
                  <a:gd name="connsiteX3" fmla="*/ 457565 w 836536"/>
                  <a:gd name="connsiteY3" fmla="*/ 992714 h 1233821"/>
                  <a:gd name="connsiteX4" fmla="*/ 519776 w 836536"/>
                  <a:gd name="connsiteY4" fmla="*/ 1143872 h 1233821"/>
                  <a:gd name="connsiteX5" fmla="*/ 415774 w 836536"/>
                  <a:gd name="connsiteY5" fmla="*/ 1233821 h 1233821"/>
                  <a:gd name="connsiteX6" fmla="*/ 305851 w 836536"/>
                  <a:gd name="connsiteY6" fmla="*/ 1160737 h 1233821"/>
                  <a:gd name="connsiteX7" fmla="*/ 362831 w 836536"/>
                  <a:gd name="connsiteY7" fmla="*/ 992714 h 1233821"/>
                  <a:gd name="connsiteX8" fmla="*/ 297 w 836536"/>
                  <a:gd name="connsiteY8" fmla="*/ 992714 h 1233821"/>
                  <a:gd name="connsiteX9" fmla="*/ 2742 w 836536"/>
                  <a:gd name="connsiteY9" fmla="*/ 0 h 1233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36536" h="1233821">
                    <a:moveTo>
                      <a:pt x="2742" y="0"/>
                    </a:moveTo>
                    <a:lnTo>
                      <a:pt x="836536" y="803886"/>
                    </a:lnTo>
                    <a:lnTo>
                      <a:pt x="836536" y="992714"/>
                    </a:lnTo>
                    <a:lnTo>
                      <a:pt x="457565" y="992714"/>
                    </a:lnTo>
                    <a:cubicBezTo>
                      <a:pt x="467477" y="1076440"/>
                      <a:pt x="513559" y="1083334"/>
                      <a:pt x="519776" y="1143872"/>
                    </a:cubicBezTo>
                    <a:cubicBezTo>
                      <a:pt x="519381" y="1199533"/>
                      <a:pt x="478947" y="1229339"/>
                      <a:pt x="415774" y="1233821"/>
                    </a:cubicBezTo>
                    <a:cubicBezTo>
                      <a:pt x="362712" y="1232636"/>
                      <a:pt x="309337" y="1207482"/>
                      <a:pt x="305851" y="1160737"/>
                    </a:cubicBezTo>
                    <a:cubicBezTo>
                      <a:pt x="306164" y="1103311"/>
                      <a:pt x="356615" y="1082950"/>
                      <a:pt x="362831" y="992714"/>
                    </a:cubicBezTo>
                    <a:lnTo>
                      <a:pt x="297" y="992714"/>
                    </a:lnTo>
                    <a:cubicBezTo>
                      <a:pt x="-1333" y="661809"/>
                      <a:pt x="4372" y="330905"/>
                      <a:pt x="27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" name="Rectangle 9">
                <a:extLst>
                  <a:ext uri="{FF2B5EF4-FFF2-40B4-BE49-F238E27FC236}">
                    <a16:creationId xmlns:a16="http://schemas.microsoft.com/office/drawing/2014/main" id="{B2D4F321-4F0A-47A5-A5A0-5E8CE915352A}"/>
                  </a:ext>
                </a:extLst>
              </p:cNvPr>
              <p:cNvSpPr/>
              <p:nvPr/>
            </p:nvSpPr>
            <p:spPr>
              <a:xfrm>
                <a:off x="3914673" y="3612023"/>
                <a:ext cx="1317823" cy="836239"/>
              </a:xfrm>
              <a:custGeom>
                <a:avLst/>
                <a:gdLst/>
                <a:ahLst/>
                <a:cxnLst/>
                <a:rect l="l" t="t" r="r" b="b"/>
                <a:pathLst>
                  <a:path w="1985624" h="1260000">
                    <a:moveTo>
                      <a:pt x="356204" y="0"/>
                    </a:moveTo>
                    <a:lnTo>
                      <a:pt x="1616204" y="0"/>
                    </a:lnTo>
                    <a:lnTo>
                      <a:pt x="1616204" y="563159"/>
                    </a:lnTo>
                    <a:cubicBezTo>
                      <a:pt x="1748180" y="549871"/>
                      <a:pt x="1757420" y="478353"/>
                      <a:pt x="1850093" y="468836"/>
                    </a:cubicBezTo>
                    <a:cubicBezTo>
                      <a:pt x="1933961" y="469431"/>
                      <a:pt x="1978871" y="530355"/>
                      <a:pt x="1985624" y="625540"/>
                    </a:cubicBezTo>
                    <a:cubicBezTo>
                      <a:pt x="1983838" y="705492"/>
                      <a:pt x="1945938" y="785914"/>
                      <a:pt x="1875505" y="791166"/>
                    </a:cubicBezTo>
                    <a:cubicBezTo>
                      <a:pt x="1787691" y="790687"/>
                      <a:pt x="1757397" y="712397"/>
                      <a:pt x="1616204" y="704999"/>
                    </a:cubicBezTo>
                    <a:lnTo>
                      <a:pt x="1616204" y="1260000"/>
                    </a:lnTo>
                    <a:lnTo>
                      <a:pt x="356204" y="1260000"/>
                    </a:lnTo>
                    <a:lnTo>
                      <a:pt x="356204" y="698108"/>
                    </a:lnTo>
                    <a:cubicBezTo>
                      <a:pt x="236709" y="714981"/>
                      <a:pt x="225014" y="781976"/>
                      <a:pt x="135531" y="791165"/>
                    </a:cubicBezTo>
                    <a:cubicBezTo>
                      <a:pt x="51663" y="790570"/>
                      <a:pt x="6753" y="729647"/>
                      <a:pt x="0" y="634461"/>
                    </a:cubicBezTo>
                    <a:cubicBezTo>
                      <a:pt x="1786" y="554510"/>
                      <a:pt x="39686" y="474088"/>
                      <a:pt x="110119" y="468835"/>
                    </a:cubicBezTo>
                    <a:cubicBezTo>
                      <a:pt x="195122" y="469298"/>
                      <a:pt x="226228" y="542672"/>
                      <a:pt x="356204" y="55432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30" name="Rectangle 16">
                <a:extLst>
                  <a:ext uri="{FF2B5EF4-FFF2-40B4-BE49-F238E27FC236}">
                    <a16:creationId xmlns:a16="http://schemas.microsoft.com/office/drawing/2014/main" id="{DC74C591-9494-4BCB-B941-A0CA95A92BE1}"/>
                  </a:ext>
                </a:extLst>
              </p:cNvPr>
              <p:cNvSpPr/>
              <p:nvPr/>
            </p:nvSpPr>
            <p:spPr>
              <a:xfrm rot="5400000">
                <a:off x="3924521" y="2544519"/>
                <a:ext cx="1298127" cy="1317823"/>
              </a:xfrm>
              <a:custGeom>
                <a:avLst/>
                <a:gdLst/>
                <a:ahLst/>
                <a:cxnLst/>
                <a:rect l="l" t="t" r="r" b="b"/>
                <a:pathLst>
                  <a:path w="1955947" h="1985624">
                    <a:moveTo>
                      <a:pt x="0" y="1003881"/>
                    </a:moveTo>
                    <a:cubicBezTo>
                      <a:pt x="1786" y="923929"/>
                      <a:pt x="39686" y="843507"/>
                      <a:pt x="110119" y="838255"/>
                    </a:cubicBezTo>
                    <a:cubicBezTo>
                      <a:pt x="192631" y="838705"/>
                      <a:pt x="224359" y="907854"/>
                      <a:pt x="344973" y="923174"/>
                    </a:cubicBezTo>
                    <a:lnTo>
                      <a:pt x="344973" y="369420"/>
                    </a:lnTo>
                    <a:lnTo>
                      <a:pt x="908132" y="369420"/>
                    </a:lnTo>
                    <a:cubicBezTo>
                      <a:pt x="894844" y="237444"/>
                      <a:pt x="823326" y="228204"/>
                      <a:pt x="813809" y="135531"/>
                    </a:cubicBezTo>
                    <a:cubicBezTo>
                      <a:pt x="814404" y="51663"/>
                      <a:pt x="875327" y="6753"/>
                      <a:pt x="970513" y="0"/>
                    </a:cubicBezTo>
                    <a:cubicBezTo>
                      <a:pt x="1050464" y="1786"/>
                      <a:pt x="1130887" y="39686"/>
                      <a:pt x="1136139" y="110119"/>
                    </a:cubicBezTo>
                    <a:cubicBezTo>
                      <a:pt x="1135661" y="197933"/>
                      <a:pt x="1057369" y="228227"/>
                      <a:pt x="1049972" y="369420"/>
                    </a:cubicBezTo>
                    <a:lnTo>
                      <a:pt x="1604973" y="369420"/>
                    </a:lnTo>
                    <a:lnTo>
                      <a:pt x="1604973" y="930811"/>
                    </a:lnTo>
                    <a:cubicBezTo>
                      <a:pt x="1719598" y="912484"/>
                      <a:pt x="1732247" y="847309"/>
                      <a:pt x="1820416" y="838255"/>
                    </a:cubicBezTo>
                    <a:cubicBezTo>
                      <a:pt x="1904284" y="838850"/>
                      <a:pt x="1949194" y="899773"/>
                      <a:pt x="1955947" y="994959"/>
                    </a:cubicBezTo>
                    <a:cubicBezTo>
                      <a:pt x="1954161" y="1074910"/>
                      <a:pt x="1916261" y="1155332"/>
                      <a:pt x="1845828" y="1160585"/>
                    </a:cubicBezTo>
                    <a:cubicBezTo>
                      <a:pt x="1761973" y="1160128"/>
                      <a:pt x="1730569" y="1088717"/>
                      <a:pt x="1604973" y="1075359"/>
                    </a:cubicBezTo>
                    <a:lnTo>
                      <a:pt x="1604973" y="1629420"/>
                    </a:lnTo>
                    <a:lnTo>
                      <a:pt x="1043081" y="1629420"/>
                    </a:lnTo>
                    <a:cubicBezTo>
                      <a:pt x="1059954" y="1748915"/>
                      <a:pt x="1126948" y="1760610"/>
                      <a:pt x="1136138" y="1850093"/>
                    </a:cubicBezTo>
                    <a:cubicBezTo>
                      <a:pt x="1135543" y="1933961"/>
                      <a:pt x="1074620" y="1978871"/>
                      <a:pt x="979434" y="1985624"/>
                    </a:cubicBezTo>
                    <a:cubicBezTo>
                      <a:pt x="899483" y="1983838"/>
                      <a:pt x="819061" y="1945938"/>
                      <a:pt x="813808" y="1875505"/>
                    </a:cubicBezTo>
                    <a:cubicBezTo>
                      <a:pt x="814271" y="1790502"/>
                      <a:pt x="887645" y="1759396"/>
                      <a:pt x="899301" y="1629420"/>
                    </a:cubicBezTo>
                    <a:lnTo>
                      <a:pt x="344973" y="1629420"/>
                    </a:lnTo>
                    <a:lnTo>
                      <a:pt x="344973" y="1069040"/>
                    </a:lnTo>
                    <a:cubicBezTo>
                      <a:pt x="235877" y="1088650"/>
                      <a:pt x="222136" y="1151691"/>
                      <a:pt x="135531" y="1160585"/>
                    </a:cubicBezTo>
                    <a:cubicBezTo>
                      <a:pt x="51663" y="1159990"/>
                      <a:pt x="6753" y="1099066"/>
                      <a:pt x="0" y="100388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" name="Rectangle 14">
                <a:extLst>
                  <a:ext uri="{FF2B5EF4-FFF2-40B4-BE49-F238E27FC236}">
                    <a16:creationId xmlns:a16="http://schemas.microsoft.com/office/drawing/2014/main" id="{AFE32141-9E5E-4230-BDC0-C44032A3EA7E}"/>
                  </a:ext>
                </a:extLst>
              </p:cNvPr>
              <p:cNvSpPr/>
              <p:nvPr/>
            </p:nvSpPr>
            <p:spPr>
              <a:xfrm flipH="1">
                <a:off x="3318110" y="1793484"/>
                <a:ext cx="836536" cy="1233821"/>
              </a:xfrm>
              <a:custGeom>
                <a:avLst/>
                <a:gdLst>
                  <a:gd name="connsiteX0" fmla="*/ 794676 w 836239"/>
                  <a:gd name="connsiteY0" fmla="*/ 0 h 1077346"/>
                  <a:gd name="connsiteX1" fmla="*/ 836239 w 836239"/>
                  <a:gd name="connsiteY1" fmla="*/ 41563 h 1077346"/>
                  <a:gd name="connsiteX2" fmla="*/ 794676 w 836239"/>
                  <a:gd name="connsiteY2" fmla="*/ 0 h 1077346"/>
                  <a:gd name="connsiteX3" fmla="*/ 0 w 836239"/>
                  <a:gd name="connsiteY3" fmla="*/ 0 h 1077346"/>
                  <a:gd name="connsiteX4" fmla="*/ 154603 w 836239"/>
                  <a:gd name="connsiteY4" fmla="*/ 0 h 1077346"/>
                  <a:gd name="connsiteX5" fmla="*/ 819127 w 836239"/>
                  <a:gd name="connsiteY5" fmla="*/ 664524 h 1077346"/>
                  <a:gd name="connsiteX6" fmla="*/ 836239 w 836239"/>
                  <a:gd name="connsiteY6" fmla="*/ 647411 h 1077346"/>
                  <a:gd name="connsiteX7" fmla="*/ 836239 w 836239"/>
                  <a:gd name="connsiteY7" fmla="*/ 836239 h 1077346"/>
                  <a:gd name="connsiteX8" fmla="*/ 457268 w 836239"/>
                  <a:gd name="connsiteY8" fmla="*/ 836239 h 1077346"/>
                  <a:gd name="connsiteX9" fmla="*/ 519479 w 836239"/>
                  <a:gd name="connsiteY9" fmla="*/ 987397 h 1077346"/>
                  <a:gd name="connsiteX10" fmla="*/ 415477 w 836239"/>
                  <a:gd name="connsiteY10" fmla="*/ 1077346 h 1077346"/>
                  <a:gd name="connsiteX11" fmla="*/ 305554 w 836239"/>
                  <a:gd name="connsiteY11" fmla="*/ 1004262 h 1077346"/>
                  <a:gd name="connsiteX12" fmla="*/ 362534 w 836239"/>
                  <a:gd name="connsiteY12" fmla="*/ 836239 h 1077346"/>
                  <a:gd name="connsiteX13" fmla="*/ 0 w 836239"/>
                  <a:gd name="connsiteY13" fmla="*/ 836239 h 1077346"/>
                  <a:gd name="connsiteX14" fmla="*/ 0 w 836239"/>
                  <a:gd name="connsiteY14" fmla="*/ 0 h 1077346"/>
                  <a:gd name="connsiteX0" fmla="*/ 0 w 836239"/>
                  <a:gd name="connsiteY0" fmla="*/ 0 h 1077346"/>
                  <a:gd name="connsiteX1" fmla="*/ 154603 w 836239"/>
                  <a:gd name="connsiteY1" fmla="*/ 0 h 1077346"/>
                  <a:gd name="connsiteX2" fmla="*/ 819127 w 836239"/>
                  <a:gd name="connsiteY2" fmla="*/ 664524 h 1077346"/>
                  <a:gd name="connsiteX3" fmla="*/ 836239 w 836239"/>
                  <a:gd name="connsiteY3" fmla="*/ 647411 h 1077346"/>
                  <a:gd name="connsiteX4" fmla="*/ 836239 w 836239"/>
                  <a:gd name="connsiteY4" fmla="*/ 836239 h 1077346"/>
                  <a:gd name="connsiteX5" fmla="*/ 457268 w 836239"/>
                  <a:gd name="connsiteY5" fmla="*/ 836239 h 1077346"/>
                  <a:gd name="connsiteX6" fmla="*/ 519479 w 836239"/>
                  <a:gd name="connsiteY6" fmla="*/ 987397 h 1077346"/>
                  <a:gd name="connsiteX7" fmla="*/ 415477 w 836239"/>
                  <a:gd name="connsiteY7" fmla="*/ 1077346 h 1077346"/>
                  <a:gd name="connsiteX8" fmla="*/ 305554 w 836239"/>
                  <a:gd name="connsiteY8" fmla="*/ 1004262 h 1077346"/>
                  <a:gd name="connsiteX9" fmla="*/ 362534 w 836239"/>
                  <a:gd name="connsiteY9" fmla="*/ 836239 h 1077346"/>
                  <a:gd name="connsiteX10" fmla="*/ 0 w 836239"/>
                  <a:gd name="connsiteY10" fmla="*/ 836239 h 1077346"/>
                  <a:gd name="connsiteX11" fmla="*/ 0 w 836239"/>
                  <a:gd name="connsiteY11" fmla="*/ 0 h 1077346"/>
                  <a:gd name="connsiteX0" fmla="*/ 0 w 836239"/>
                  <a:gd name="connsiteY0" fmla="*/ 0 h 1077346"/>
                  <a:gd name="connsiteX1" fmla="*/ 154603 w 836239"/>
                  <a:gd name="connsiteY1" fmla="*/ 0 h 1077346"/>
                  <a:gd name="connsiteX2" fmla="*/ 819127 w 836239"/>
                  <a:gd name="connsiteY2" fmla="*/ 664524 h 1077346"/>
                  <a:gd name="connsiteX3" fmla="*/ 836239 w 836239"/>
                  <a:gd name="connsiteY3" fmla="*/ 647411 h 1077346"/>
                  <a:gd name="connsiteX4" fmla="*/ 836239 w 836239"/>
                  <a:gd name="connsiteY4" fmla="*/ 836239 h 1077346"/>
                  <a:gd name="connsiteX5" fmla="*/ 457268 w 836239"/>
                  <a:gd name="connsiteY5" fmla="*/ 836239 h 1077346"/>
                  <a:gd name="connsiteX6" fmla="*/ 519479 w 836239"/>
                  <a:gd name="connsiteY6" fmla="*/ 987397 h 1077346"/>
                  <a:gd name="connsiteX7" fmla="*/ 415477 w 836239"/>
                  <a:gd name="connsiteY7" fmla="*/ 1077346 h 1077346"/>
                  <a:gd name="connsiteX8" fmla="*/ 305554 w 836239"/>
                  <a:gd name="connsiteY8" fmla="*/ 1004262 h 1077346"/>
                  <a:gd name="connsiteX9" fmla="*/ 362534 w 836239"/>
                  <a:gd name="connsiteY9" fmla="*/ 836239 h 1077346"/>
                  <a:gd name="connsiteX10" fmla="*/ 0 w 836239"/>
                  <a:gd name="connsiteY10" fmla="*/ 836239 h 1077346"/>
                  <a:gd name="connsiteX11" fmla="*/ 0 w 836239"/>
                  <a:gd name="connsiteY11" fmla="*/ 0 h 1077346"/>
                  <a:gd name="connsiteX0" fmla="*/ 0 w 836239"/>
                  <a:gd name="connsiteY0" fmla="*/ 0 h 1077346"/>
                  <a:gd name="connsiteX1" fmla="*/ 154603 w 836239"/>
                  <a:gd name="connsiteY1" fmla="*/ 0 h 1077346"/>
                  <a:gd name="connsiteX2" fmla="*/ 819127 w 836239"/>
                  <a:gd name="connsiteY2" fmla="*/ 664524 h 1077346"/>
                  <a:gd name="connsiteX3" fmla="*/ 836239 w 836239"/>
                  <a:gd name="connsiteY3" fmla="*/ 647411 h 1077346"/>
                  <a:gd name="connsiteX4" fmla="*/ 836239 w 836239"/>
                  <a:gd name="connsiteY4" fmla="*/ 836239 h 1077346"/>
                  <a:gd name="connsiteX5" fmla="*/ 457268 w 836239"/>
                  <a:gd name="connsiteY5" fmla="*/ 836239 h 1077346"/>
                  <a:gd name="connsiteX6" fmla="*/ 519479 w 836239"/>
                  <a:gd name="connsiteY6" fmla="*/ 987397 h 1077346"/>
                  <a:gd name="connsiteX7" fmla="*/ 415477 w 836239"/>
                  <a:gd name="connsiteY7" fmla="*/ 1077346 h 1077346"/>
                  <a:gd name="connsiteX8" fmla="*/ 305554 w 836239"/>
                  <a:gd name="connsiteY8" fmla="*/ 1004262 h 1077346"/>
                  <a:gd name="connsiteX9" fmla="*/ 362534 w 836239"/>
                  <a:gd name="connsiteY9" fmla="*/ 836239 h 1077346"/>
                  <a:gd name="connsiteX10" fmla="*/ 0 w 836239"/>
                  <a:gd name="connsiteY10" fmla="*/ 836239 h 1077346"/>
                  <a:gd name="connsiteX11" fmla="*/ 0 w 836239"/>
                  <a:gd name="connsiteY11" fmla="*/ 0 h 1077346"/>
                  <a:gd name="connsiteX0" fmla="*/ 0 w 836239"/>
                  <a:gd name="connsiteY0" fmla="*/ 0 h 1077346"/>
                  <a:gd name="connsiteX1" fmla="*/ 154603 w 836239"/>
                  <a:gd name="connsiteY1" fmla="*/ 0 h 1077346"/>
                  <a:gd name="connsiteX2" fmla="*/ 819127 w 836239"/>
                  <a:gd name="connsiteY2" fmla="*/ 664524 h 1077346"/>
                  <a:gd name="connsiteX3" fmla="*/ 836239 w 836239"/>
                  <a:gd name="connsiteY3" fmla="*/ 647411 h 1077346"/>
                  <a:gd name="connsiteX4" fmla="*/ 836239 w 836239"/>
                  <a:gd name="connsiteY4" fmla="*/ 836239 h 1077346"/>
                  <a:gd name="connsiteX5" fmla="*/ 457268 w 836239"/>
                  <a:gd name="connsiteY5" fmla="*/ 836239 h 1077346"/>
                  <a:gd name="connsiteX6" fmla="*/ 519479 w 836239"/>
                  <a:gd name="connsiteY6" fmla="*/ 987397 h 1077346"/>
                  <a:gd name="connsiteX7" fmla="*/ 415477 w 836239"/>
                  <a:gd name="connsiteY7" fmla="*/ 1077346 h 1077346"/>
                  <a:gd name="connsiteX8" fmla="*/ 305554 w 836239"/>
                  <a:gd name="connsiteY8" fmla="*/ 1004262 h 1077346"/>
                  <a:gd name="connsiteX9" fmla="*/ 362534 w 836239"/>
                  <a:gd name="connsiteY9" fmla="*/ 836239 h 1077346"/>
                  <a:gd name="connsiteX10" fmla="*/ 0 w 836239"/>
                  <a:gd name="connsiteY10" fmla="*/ 836239 h 1077346"/>
                  <a:gd name="connsiteX11" fmla="*/ 0 w 836239"/>
                  <a:gd name="connsiteY11" fmla="*/ 0 h 1077346"/>
                  <a:gd name="connsiteX0" fmla="*/ 0 w 836239"/>
                  <a:gd name="connsiteY0" fmla="*/ 0 h 1077346"/>
                  <a:gd name="connsiteX1" fmla="*/ 154603 w 836239"/>
                  <a:gd name="connsiteY1" fmla="*/ 0 h 1077346"/>
                  <a:gd name="connsiteX2" fmla="*/ 819127 w 836239"/>
                  <a:gd name="connsiteY2" fmla="*/ 664524 h 1077346"/>
                  <a:gd name="connsiteX3" fmla="*/ 836239 w 836239"/>
                  <a:gd name="connsiteY3" fmla="*/ 647411 h 1077346"/>
                  <a:gd name="connsiteX4" fmla="*/ 836239 w 836239"/>
                  <a:gd name="connsiteY4" fmla="*/ 836239 h 1077346"/>
                  <a:gd name="connsiteX5" fmla="*/ 457268 w 836239"/>
                  <a:gd name="connsiteY5" fmla="*/ 836239 h 1077346"/>
                  <a:gd name="connsiteX6" fmla="*/ 519479 w 836239"/>
                  <a:gd name="connsiteY6" fmla="*/ 987397 h 1077346"/>
                  <a:gd name="connsiteX7" fmla="*/ 415477 w 836239"/>
                  <a:gd name="connsiteY7" fmla="*/ 1077346 h 1077346"/>
                  <a:gd name="connsiteX8" fmla="*/ 305554 w 836239"/>
                  <a:gd name="connsiteY8" fmla="*/ 1004262 h 1077346"/>
                  <a:gd name="connsiteX9" fmla="*/ 362534 w 836239"/>
                  <a:gd name="connsiteY9" fmla="*/ 836239 h 1077346"/>
                  <a:gd name="connsiteX10" fmla="*/ 0 w 836239"/>
                  <a:gd name="connsiteY10" fmla="*/ 836239 h 1077346"/>
                  <a:gd name="connsiteX11" fmla="*/ 0 w 836239"/>
                  <a:gd name="connsiteY11" fmla="*/ 0 h 1077346"/>
                  <a:gd name="connsiteX0" fmla="*/ 0 w 836239"/>
                  <a:gd name="connsiteY0" fmla="*/ 0 h 1077346"/>
                  <a:gd name="connsiteX1" fmla="*/ 154603 w 836239"/>
                  <a:gd name="connsiteY1" fmla="*/ 0 h 1077346"/>
                  <a:gd name="connsiteX2" fmla="*/ 819127 w 836239"/>
                  <a:gd name="connsiteY2" fmla="*/ 664524 h 1077346"/>
                  <a:gd name="connsiteX3" fmla="*/ 836239 w 836239"/>
                  <a:gd name="connsiteY3" fmla="*/ 647411 h 1077346"/>
                  <a:gd name="connsiteX4" fmla="*/ 836239 w 836239"/>
                  <a:gd name="connsiteY4" fmla="*/ 836239 h 1077346"/>
                  <a:gd name="connsiteX5" fmla="*/ 457268 w 836239"/>
                  <a:gd name="connsiteY5" fmla="*/ 836239 h 1077346"/>
                  <a:gd name="connsiteX6" fmla="*/ 519479 w 836239"/>
                  <a:gd name="connsiteY6" fmla="*/ 987397 h 1077346"/>
                  <a:gd name="connsiteX7" fmla="*/ 415477 w 836239"/>
                  <a:gd name="connsiteY7" fmla="*/ 1077346 h 1077346"/>
                  <a:gd name="connsiteX8" fmla="*/ 305554 w 836239"/>
                  <a:gd name="connsiteY8" fmla="*/ 1004262 h 1077346"/>
                  <a:gd name="connsiteX9" fmla="*/ 362534 w 836239"/>
                  <a:gd name="connsiteY9" fmla="*/ 836239 h 1077346"/>
                  <a:gd name="connsiteX10" fmla="*/ 0 w 836239"/>
                  <a:gd name="connsiteY10" fmla="*/ 836239 h 1077346"/>
                  <a:gd name="connsiteX11" fmla="*/ 0 w 836239"/>
                  <a:gd name="connsiteY11" fmla="*/ 0 h 1077346"/>
                  <a:gd name="connsiteX0" fmla="*/ 0 w 836239"/>
                  <a:gd name="connsiteY0" fmla="*/ 0 h 1077346"/>
                  <a:gd name="connsiteX1" fmla="*/ 154603 w 836239"/>
                  <a:gd name="connsiteY1" fmla="*/ 0 h 1077346"/>
                  <a:gd name="connsiteX2" fmla="*/ 836239 w 836239"/>
                  <a:gd name="connsiteY2" fmla="*/ 647411 h 1077346"/>
                  <a:gd name="connsiteX3" fmla="*/ 836239 w 836239"/>
                  <a:gd name="connsiteY3" fmla="*/ 836239 h 1077346"/>
                  <a:gd name="connsiteX4" fmla="*/ 457268 w 836239"/>
                  <a:gd name="connsiteY4" fmla="*/ 836239 h 1077346"/>
                  <a:gd name="connsiteX5" fmla="*/ 519479 w 836239"/>
                  <a:gd name="connsiteY5" fmla="*/ 987397 h 1077346"/>
                  <a:gd name="connsiteX6" fmla="*/ 415477 w 836239"/>
                  <a:gd name="connsiteY6" fmla="*/ 1077346 h 1077346"/>
                  <a:gd name="connsiteX7" fmla="*/ 305554 w 836239"/>
                  <a:gd name="connsiteY7" fmla="*/ 1004262 h 1077346"/>
                  <a:gd name="connsiteX8" fmla="*/ 362534 w 836239"/>
                  <a:gd name="connsiteY8" fmla="*/ 836239 h 1077346"/>
                  <a:gd name="connsiteX9" fmla="*/ 0 w 836239"/>
                  <a:gd name="connsiteY9" fmla="*/ 836239 h 1077346"/>
                  <a:gd name="connsiteX10" fmla="*/ 0 w 836239"/>
                  <a:gd name="connsiteY10" fmla="*/ 0 h 1077346"/>
                  <a:gd name="connsiteX0" fmla="*/ 0 w 836239"/>
                  <a:gd name="connsiteY0" fmla="*/ 0 h 1077346"/>
                  <a:gd name="connsiteX1" fmla="*/ 836239 w 836239"/>
                  <a:gd name="connsiteY1" fmla="*/ 647411 h 1077346"/>
                  <a:gd name="connsiteX2" fmla="*/ 836239 w 836239"/>
                  <a:gd name="connsiteY2" fmla="*/ 836239 h 1077346"/>
                  <a:gd name="connsiteX3" fmla="*/ 457268 w 836239"/>
                  <a:gd name="connsiteY3" fmla="*/ 836239 h 1077346"/>
                  <a:gd name="connsiteX4" fmla="*/ 519479 w 836239"/>
                  <a:gd name="connsiteY4" fmla="*/ 987397 h 1077346"/>
                  <a:gd name="connsiteX5" fmla="*/ 415477 w 836239"/>
                  <a:gd name="connsiteY5" fmla="*/ 1077346 h 1077346"/>
                  <a:gd name="connsiteX6" fmla="*/ 305554 w 836239"/>
                  <a:gd name="connsiteY6" fmla="*/ 1004262 h 1077346"/>
                  <a:gd name="connsiteX7" fmla="*/ 362534 w 836239"/>
                  <a:gd name="connsiteY7" fmla="*/ 836239 h 1077346"/>
                  <a:gd name="connsiteX8" fmla="*/ 0 w 836239"/>
                  <a:gd name="connsiteY8" fmla="*/ 836239 h 1077346"/>
                  <a:gd name="connsiteX9" fmla="*/ 0 w 836239"/>
                  <a:gd name="connsiteY9" fmla="*/ 0 h 1077346"/>
                  <a:gd name="connsiteX0" fmla="*/ 0 w 841128"/>
                  <a:gd name="connsiteY0" fmla="*/ 0 h 1233821"/>
                  <a:gd name="connsiteX1" fmla="*/ 841128 w 841128"/>
                  <a:gd name="connsiteY1" fmla="*/ 803886 h 1233821"/>
                  <a:gd name="connsiteX2" fmla="*/ 841128 w 841128"/>
                  <a:gd name="connsiteY2" fmla="*/ 992714 h 1233821"/>
                  <a:gd name="connsiteX3" fmla="*/ 462157 w 841128"/>
                  <a:gd name="connsiteY3" fmla="*/ 992714 h 1233821"/>
                  <a:gd name="connsiteX4" fmla="*/ 524368 w 841128"/>
                  <a:gd name="connsiteY4" fmla="*/ 1143872 h 1233821"/>
                  <a:gd name="connsiteX5" fmla="*/ 420366 w 841128"/>
                  <a:gd name="connsiteY5" fmla="*/ 1233821 h 1233821"/>
                  <a:gd name="connsiteX6" fmla="*/ 310443 w 841128"/>
                  <a:gd name="connsiteY6" fmla="*/ 1160737 h 1233821"/>
                  <a:gd name="connsiteX7" fmla="*/ 367423 w 841128"/>
                  <a:gd name="connsiteY7" fmla="*/ 992714 h 1233821"/>
                  <a:gd name="connsiteX8" fmla="*/ 4889 w 841128"/>
                  <a:gd name="connsiteY8" fmla="*/ 992714 h 1233821"/>
                  <a:gd name="connsiteX9" fmla="*/ 0 w 841128"/>
                  <a:gd name="connsiteY9" fmla="*/ 0 h 1233821"/>
                  <a:gd name="connsiteX0" fmla="*/ 5107 w 836456"/>
                  <a:gd name="connsiteY0" fmla="*/ 0 h 1233821"/>
                  <a:gd name="connsiteX1" fmla="*/ 836456 w 836456"/>
                  <a:gd name="connsiteY1" fmla="*/ 803886 h 1233821"/>
                  <a:gd name="connsiteX2" fmla="*/ 836456 w 836456"/>
                  <a:gd name="connsiteY2" fmla="*/ 992714 h 1233821"/>
                  <a:gd name="connsiteX3" fmla="*/ 457485 w 836456"/>
                  <a:gd name="connsiteY3" fmla="*/ 992714 h 1233821"/>
                  <a:gd name="connsiteX4" fmla="*/ 519696 w 836456"/>
                  <a:gd name="connsiteY4" fmla="*/ 1143872 h 1233821"/>
                  <a:gd name="connsiteX5" fmla="*/ 415694 w 836456"/>
                  <a:gd name="connsiteY5" fmla="*/ 1233821 h 1233821"/>
                  <a:gd name="connsiteX6" fmla="*/ 305771 w 836456"/>
                  <a:gd name="connsiteY6" fmla="*/ 1160737 h 1233821"/>
                  <a:gd name="connsiteX7" fmla="*/ 362751 w 836456"/>
                  <a:gd name="connsiteY7" fmla="*/ 992714 h 1233821"/>
                  <a:gd name="connsiteX8" fmla="*/ 217 w 836456"/>
                  <a:gd name="connsiteY8" fmla="*/ 992714 h 1233821"/>
                  <a:gd name="connsiteX9" fmla="*/ 5107 w 836456"/>
                  <a:gd name="connsiteY9" fmla="*/ 0 h 1233821"/>
                  <a:gd name="connsiteX0" fmla="*/ 0 w 841128"/>
                  <a:gd name="connsiteY0" fmla="*/ 0 h 1233821"/>
                  <a:gd name="connsiteX1" fmla="*/ 841128 w 841128"/>
                  <a:gd name="connsiteY1" fmla="*/ 803886 h 1233821"/>
                  <a:gd name="connsiteX2" fmla="*/ 841128 w 841128"/>
                  <a:gd name="connsiteY2" fmla="*/ 992714 h 1233821"/>
                  <a:gd name="connsiteX3" fmla="*/ 462157 w 841128"/>
                  <a:gd name="connsiteY3" fmla="*/ 992714 h 1233821"/>
                  <a:gd name="connsiteX4" fmla="*/ 524368 w 841128"/>
                  <a:gd name="connsiteY4" fmla="*/ 1143872 h 1233821"/>
                  <a:gd name="connsiteX5" fmla="*/ 420366 w 841128"/>
                  <a:gd name="connsiteY5" fmla="*/ 1233821 h 1233821"/>
                  <a:gd name="connsiteX6" fmla="*/ 310443 w 841128"/>
                  <a:gd name="connsiteY6" fmla="*/ 1160737 h 1233821"/>
                  <a:gd name="connsiteX7" fmla="*/ 367423 w 841128"/>
                  <a:gd name="connsiteY7" fmla="*/ 992714 h 1233821"/>
                  <a:gd name="connsiteX8" fmla="*/ 4889 w 841128"/>
                  <a:gd name="connsiteY8" fmla="*/ 992714 h 1233821"/>
                  <a:gd name="connsiteX9" fmla="*/ 0 w 841128"/>
                  <a:gd name="connsiteY9" fmla="*/ 0 h 1233821"/>
                  <a:gd name="connsiteX0" fmla="*/ 2742 w 836536"/>
                  <a:gd name="connsiteY0" fmla="*/ 0 h 1233821"/>
                  <a:gd name="connsiteX1" fmla="*/ 836536 w 836536"/>
                  <a:gd name="connsiteY1" fmla="*/ 803886 h 1233821"/>
                  <a:gd name="connsiteX2" fmla="*/ 836536 w 836536"/>
                  <a:gd name="connsiteY2" fmla="*/ 992714 h 1233821"/>
                  <a:gd name="connsiteX3" fmla="*/ 457565 w 836536"/>
                  <a:gd name="connsiteY3" fmla="*/ 992714 h 1233821"/>
                  <a:gd name="connsiteX4" fmla="*/ 519776 w 836536"/>
                  <a:gd name="connsiteY4" fmla="*/ 1143872 h 1233821"/>
                  <a:gd name="connsiteX5" fmla="*/ 415774 w 836536"/>
                  <a:gd name="connsiteY5" fmla="*/ 1233821 h 1233821"/>
                  <a:gd name="connsiteX6" fmla="*/ 305851 w 836536"/>
                  <a:gd name="connsiteY6" fmla="*/ 1160737 h 1233821"/>
                  <a:gd name="connsiteX7" fmla="*/ 362831 w 836536"/>
                  <a:gd name="connsiteY7" fmla="*/ 992714 h 1233821"/>
                  <a:gd name="connsiteX8" fmla="*/ 297 w 836536"/>
                  <a:gd name="connsiteY8" fmla="*/ 992714 h 1233821"/>
                  <a:gd name="connsiteX9" fmla="*/ 2742 w 836536"/>
                  <a:gd name="connsiteY9" fmla="*/ 0 h 1233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36536" h="1233821">
                    <a:moveTo>
                      <a:pt x="2742" y="0"/>
                    </a:moveTo>
                    <a:lnTo>
                      <a:pt x="836536" y="803886"/>
                    </a:lnTo>
                    <a:lnTo>
                      <a:pt x="836536" y="992714"/>
                    </a:lnTo>
                    <a:lnTo>
                      <a:pt x="457565" y="992714"/>
                    </a:lnTo>
                    <a:cubicBezTo>
                      <a:pt x="467477" y="1076440"/>
                      <a:pt x="513559" y="1083334"/>
                      <a:pt x="519776" y="1143872"/>
                    </a:cubicBezTo>
                    <a:cubicBezTo>
                      <a:pt x="519381" y="1199533"/>
                      <a:pt x="478947" y="1229339"/>
                      <a:pt x="415774" y="1233821"/>
                    </a:cubicBezTo>
                    <a:cubicBezTo>
                      <a:pt x="362712" y="1232636"/>
                      <a:pt x="309337" y="1207482"/>
                      <a:pt x="305851" y="1160737"/>
                    </a:cubicBezTo>
                    <a:cubicBezTo>
                      <a:pt x="306164" y="1103311"/>
                      <a:pt x="356615" y="1082950"/>
                      <a:pt x="362831" y="992714"/>
                    </a:cubicBezTo>
                    <a:lnTo>
                      <a:pt x="297" y="992714"/>
                    </a:lnTo>
                    <a:cubicBezTo>
                      <a:pt x="-1333" y="661809"/>
                      <a:pt x="4372" y="330905"/>
                      <a:pt x="27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Rectangle 12">
                <a:extLst>
                  <a:ext uri="{FF2B5EF4-FFF2-40B4-BE49-F238E27FC236}">
                    <a16:creationId xmlns:a16="http://schemas.microsoft.com/office/drawing/2014/main" id="{E35EAF6F-19C7-415C-8FB6-A38ECF8D144A}"/>
                  </a:ext>
                </a:extLst>
              </p:cNvPr>
              <p:cNvSpPr/>
              <p:nvPr/>
            </p:nvSpPr>
            <p:spPr>
              <a:xfrm>
                <a:off x="3914673" y="1419622"/>
                <a:ext cx="1317823" cy="1365349"/>
              </a:xfrm>
              <a:custGeom>
                <a:avLst/>
                <a:gdLst>
                  <a:gd name="connsiteX0" fmla="*/ 655122 w 1317823"/>
                  <a:gd name="connsiteY0" fmla="*/ 0 h 1365349"/>
                  <a:gd name="connsiteX1" fmla="*/ 1075814 w 1317823"/>
                  <a:gd name="connsiteY1" fmla="*/ 529110 h 1365349"/>
                  <a:gd name="connsiteX2" fmla="*/ 1078249 w 1317823"/>
                  <a:gd name="connsiteY2" fmla="*/ 529110 h 1365349"/>
                  <a:gd name="connsiteX3" fmla="*/ 1078249 w 1317823"/>
                  <a:gd name="connsiteY3" fmla="*/ 902332 h 1365349"/>
                  <a:gd name="connsiteX4" fmla="*/ 1227874 w 1317823"/>
                  <a:gd name="connsiteY4" fmla="*/ 840268 h 1365349"/>
                  <a:gd name="connsiteX5" fmla="*/ 1317823 w 1317823"/>
                  <a:gd name="connsiteY5" fmla="*/ 944270 h 1365349"/>
                  <a:gd name="connsiteX6" fmla="*/ 1244739 w 1317823"/>
                  <a:gd name="connsiteY6" fmla="*/ 1054193 h 1365349"/>
                  <a:gd name="connsiteX7" fmla="*/ 1078249 w 1317823"/>
                  <a:gd name="connsiteY7" fmla="*/ 997291 h 1365349"/>
                  <a:gd name="connsiteX8" fmla="*/ 1078249 w 1317823"/>
                  <a:gd name="connsiteY8" fmla="*/ 1365349 h 1365349"/>
                  <a:gd name="connsiteX9" fmla="*/ 242010 w 1317823"/>
                  <a:gd name="connsiteY9" fmla="*/ 1365349 h 1365349"/>
                  <a:gd name="connsiteX10" fmla="*/ 242010 w 1317823"/>
                  <a:gd name="connsiteY10" fmla="*/ 991895 h 1365349"/>
                  <a:gd name="connsiteX11" fmla="*/ 89950 w 1317823"/>
                  <a:gd name="connsiteY11" fmla="*/ 1054192 h 1365349"/>
                  <a:gd name="connsiteX12" fmla="*/ 0 w 1317823"/>
                  <a:gd name="connsiteY12" fmla="*/ 950190 h 1365349"/>
                  <a:gd name="connsiteX13" fmla="*/ 73084 w 1317823"/>
                  <a:gd name="connsiteY13" fmla="*/ 840267 h 1365349"/>
                  <a:gd name="connsiteX14" fmla="*/ 242010 w 1317823"/>
                  <a:gd name="connsiteY14" fmla="*/ 897293 h 1365349"/>
                  <a:gd name="connsiteX15" fmla="*/ 242010 w 1317823"/>
                  <a:gd name="connsiteY15" fmla="*/ 529110 h 1365349"/>
                  <a:gd name="connsiteX16" fmla="*/ 263956 w 1317823"/>
                  <a:gd name="connsiteY16" fmla="*/ 434013 h 1365349"/>
                  <a:gd name="connsiteX17" fmla="*/ 655122 w 1317823"/>
                  <a:gd name="connsiteY17" fmla="*/ 0 h 1365349"/>
                  <a:gd name="connsiteX0" fmla="*/ 655122 w 1317823"/>
                  <a:gd name="connsiteY0" fmla="*/ 0 h 1365349"/>
                  <a:gd name="connsiteX1" fmla="*/ 1075814 w 1317823"/>
                  <a:gd name="connsiteY1" fmla="*/ 529110 h 1365349"/>
                  <a:gd name="connsiteX2" fmla="*/ 1078249 w 1317823"/>
                  <a:gd name="connsiteY2" fmla="*/ 529110 h 1365349"/>
                  <a:gd name="connsiteX3" fmla="*/ 1078249 w 1317823"/>
                  <a:gd name="connsiteY3" fmla="*/ 902332 h 1365349"/>
                  <a:gd name="connsiteX4" fmla="*/ 1227874 w 1317823"/>
                  <a:gd name="connsiteY4" fmla="*/ 840268 h 1365349"/>
                  <a:gd name="connsiteX5" fmla="*/ 1317823 w 1317823"/>
                  <a:gd name="connsiteY5" fmla="*/ 944270 h 1365349"/>
                  <a:gd name="connsiteX6" fmla="*/ 1244739 w 1317823"/>
                  <a:gd name="connsiteY6" fmla="*/ 1054193 h 1365349"/>
                  <a:gd name="connsiteX7" fmla="*/ 1078249 w 1317823"/>
                  <a:gd name="connsiteY7" fmla="*/ 997291 h 1365349"/>
                  <a:gd name="connsiteX8" fmla="*/ 1078249 w 1317823"/>
                  <a:gd name="connsiteY8" fmla="*/ 1365349 h 1365349"/>
                  <a:gd name="connsiteX9" fmla="*/ 242010 w 1317823"/>
                  <a:gd name="connsiteY9" fmla="*/ 1365349 h 1365349"/>
                  <a:gd name="connsiteX10" fmla="*/ 242010 w 1317823"/>
                  <a:gd name="connsiteY10" fmla="*/ 991895 h 1365349"/>
                  <a:gd name="connsiteX11" fmla="*/ 89950 w 1317823"/>
                  <a:gd name="connsiteY11" fmla="*/ 1054192 h 1365349"/>
                  <a:gd name="connsiteX12" fmla="*/ 0 w 1317823"/>
                  <a:gd name="connsiteY12" fmla="*/ 950190 h 1365349"/>
                  <a:gd name="connsiteX13" fmla="*/ 73084 w 1317823"/>
                  <a:gd name="connsiteY13" fmla="*/ 840267 h 1365349"/>
                  <a:gd name="connsiteX14" fmla="*/ 242010 w 1317823"/>
                  <a:gd name="connsiteY14" fmla="*/ 897293 h 1365349"/>
                  <a:gd name="connsiteX15" fmla="*/ 242010 w 1317823"/>
                  <a:gd name="connsiteY15" fmla="*/ 529110 h 1365349"/>
                  <a:gd name="connsiteX16" fmla="*/ 242525 w 1317823"/>
                  <a:gd name="connsiteY16" fmla="*/ 436395 h 1365349"/>
                  <a:gd name="connsiteX17" fmla="*/ 655122 w 1317823"/>
                  <a:gd name="connsiteY17" fmla="*/ 0 h 1365349"/>
                  <a:gd name="connsiteX0" fmla="*/ 655122 w 1317823"/>
                  <a:gd name="connsiteY0" fmla="*/ 0 h 1365349"/>
                  <a:gd name="connsiteX1" fmla="*/ 1075814 w 1317823"/>
                  <a:gd name="connsiteY1" fmla="*/ 529110 h 1365349"/>
                  <a:gd name="connsiteX2" fmla="*/ 1078249 w 1317823"/>
                  <a:gd name="connsiteY2" fmla="*/ 529110 h 1365349"/>
                  <a:gd name="connsiteX3" fmla="*/ 1078249 w 1317823"/>
                  <a:gd name="connsiteY3" fmla="*/ 902332 h 1365349"/>
                  <a:gd name="connsiteX4" fmla="*/ 1227874 w 1317823"/>
                  <a:gd name="connsiteY4" fmla="*/ 840268 h 1365349"/>
                  <a:gd name="connsiteX5" fmla="*/ 1317823 w 1317823"/>
                  <a:gd name="connsiteY5" fmla="*/ 944270 h 1365349"/>
                  <a:gd name="connsiteX6" fmla="*/ 1244739 w 1317823"/>
                  <a:gd name="connsiteY6" fmla="*/ 1054193 h 1365349"/>
                  <a:gd name="connsiteX7" fmla="*/ 1078249 w 1317823"/>
                  <a:gd name="connsiteY7" fmla="*/ 997291 h 1365349"/>
                  <a:gd name="connsiteX8" fmla="*/ 1078249 w 1317823"/>
                  <a:gd name="connsiteY8" fmla="*/ 1365349 h 1365349"/>
                  <a:gd name="connsiteX9" fmla="*/ 242010 w 1317823"/>
                  <a:gd name="connsiteY9" fmla="*/ 1365349 h 1365349"/>
                  <a:gd name="connsiteX10" fmla="*/ 242010 w 1317823"/>
                  <a:gd name="connsiteY10" fmla="*/ 991895 h 1365349"/>
                  <a:gd name="connsiteX11" fmla="*/ 89950 w 1317823"/>
                  <a:gd name="connsiteY11" fmla="*/ 1054192 h 1365349"/>
                  <a:gd name="connsiteX12" fmla="*/ 0 w 1317823"/>
                  <a:gd name="connsiteY12" fmla="*/ 950190 h 1365349"/>
                  <a:gd name="connsiteX13" fmla="*/ 73084 w 1317823"/>
                  <a:gd name="connsiteY13" fmla="*/ 840267 h 1365349"/>
                  <a:gd name="connsiteX14" fmla="*/ 242010 w 1317823"/>
                  <a:gd name="connsiteY14" fmla="*/ 897293 h 1365349"/>
                  <a:gd name="connsiteX15" fmla="*/ 242010 w 1317823"/>
                  <a:gd name="connsiteY15" fmla="*/ 529110 h 1365349"/>
                  <a:gd name="connsiteX16" fmla="*/ 242525 w 1317823"/>
                  <a:gd name="connsiteY16" fmla="*/ 436395 h 1365349"/>
                  <a:gd name="connsiteX17" fmla="*/ 655122 w 1317823"/>
                  <a:gd name="connsiteY17" fmla="*/ 0 h 1365349"/>
                  <a:gd name="connsiteX0" fmla="*/ 655122 w 1317823"/>
                  <a:gd name="connsiteY0" fmla="*/ 0 h 1365349"/>
                  <a:gd name="connsiteX1" fmla="*/ 1075814 w 1317823"/>
                  <a:gd name="connsiteY1" fmla="*/ 529110 h 1365349"/>
                  <a:gd name="connsiteX2" fmla="*/ 1078249 w 1317823"/>
                  <a:gd name="connsiteY2" fmla="*/ 529110 h 1365349"/>
                  <a:gd name="connsiteX3" fmla="*/ 1078249 w 1317823"/>
                  <a:gd name="connsiteY3" fmla="*/ 902332 h 1365349"/>
                  <a:gd name="connsiteX4" fmla="*/ 1227874 w 1317823"/>
                  <a:gd name="connsiteY4" fmla="*/ 840268 h 1365349"/>
                  <a:gd name="connsiteX5" fmla="*/ 1317823 w 1317823"/>
                  <a:gd name="connsiteY5" fmla="*/ 944270 h 1365349"/>
                  <a:gd name="connsiteX6" fmla="*/ 1244739 w 1317823"/>
                  <a:gd name="connsiteY6" fmla="*/ 1054193 h 1365349"/>
                  <a:gd name="connsiteX7" fmla="*/ 1078249 w 1317823"/>
                  <a:gd name="connsiteY7" fmla="*/ 997291 h 1365349"/>
                  <a:gd name="connsiteX8" fmla="*/ 1078249 w 1317823"/>
                  <a:gd name="connsiteY8" fmla="*/ 1365349 h 1365349"/>
                  <a:gd name="connsiteX9" fmla="*/ 242010 w 1317823"/>
                  <a:gd name="connsiteY9" fmla="*/ 1365349 h 1365349"/>
                  <a:gd name="connsiteX10" fmla="*/ 242010 w 1317823"/>
                  <a:gd name="connsiteY10" fmla="*/ 991895 h 1365349"/>
                  <a:gd name="connsiteX11" fmla="*/ 89950 w 1317823"/>
                  <a:gd name="connsiteY11" fmla="*/ 1054192 h 1365349"/>
                  <a:gd name="connsiteX12" fmla="*/ 0 w 1317823"/>
                  <a:gd name="connsiteY12" fmla="*/ 950190 h 1365349"/>
                  <a:gd name="connsiteX13" fmla="*/ 73084 w 1317823"/>
                  <a:gd name="connsiteY13" fmla="*/ 840267 h 1365349"/>
                  <a:gd name="connsiteX14" fmla="*/ 242010 w 1317823"/>
                  <a:gd name="connsiteY14" fmla="*/ 897293 h 1365349"/>
                  <a:gd name="connsiteX15" fmla="*/ 242010 w 1317823"/>
                  <a:gd name="connsiteY15" fmla="*/ 529110 h 1365349"/>
                  <a:gd name="connsiteX16" fmla="*/ 242525 w 1317823"/>
                  <a:gd name="connsiteY16" fmla="*/ 436395 h 1365349"/>
                  <a:gd name="connsiteX17" fmla="*/ 655122 w 1317823"/>
                  <a:gd name="connsiteY17" fmla="*/ 0 h 1365349"/>
                  <a:gd name="connsiteX0" fmla="*/ 655122 w 1317823"/>
                  <a:gd name="connsiteY0" fmla="*/ 0 h 1365349"/>
                  <a:gd name="connsiteX1" fmla="*/ 1075814 w 1317823"/>
                  <a:gd name="connsiteY1" fmla="*/ 529110 h 1365349"/>
                  <a:gd name="connsiteX2" fmla="*/ 1078249 w 1317823"/>
                  <a:gd name="connsiteY2" fmla="*/ 529110 h 1365349"/>
                  <a:gd name="connsiteX3" fmla="*/ 1078249 w 1317823"/>
                  <a:gd name="connsiteY3" fmla="*/ 902332 h 1365349"/>
                  <a:gd name="connsiteX4" fmla="*/ 1227874 w 1317823"/>
                  <a:gd name="connsiteY4" fmla="*/ 840268 h 1365349"/>
                  <a:gd name="connsiteX5" fmla="*/ 1317823 w 1317823"/>
                  <a:gd name="connsiteY5" fmla="*/ 944270 h 1365349"/>
                  <a:gd name="connsiteX6" fmla="*/ 1244739 w 1317823"/>
                  <a:gd name="connsiteY6" fmla="*/ 1054193 h 1365349"/>
                  <a:gd name="connsiteX7" fmla="*/ 1078249 w 1317823"/>
                  <a:gd name="connsiteY7" fmla="*/ 997291 h 1365349"/>
                  <a:gd name="connsiteX8" fmla="*/ 1078249 w 1317823"/>
                  <a:gd name="connsiteY8" fmla="*/ 1365349 h 1365349"/>
                  <a:gd name="connsiteX9" fmla="*/ 242010 w 1317823"/>
                  <a:gd name="connsiteY9" fmla="*/ 1365349 h 1365349"/>
                  <a:gd name="connsiteX10" fmla="*/ 242010 w 1317823"/>
                  <a:gd name="connsiteY10" fmla="*/ 991895 h 1365349"/>
                  <a:gd name="connsiteX11" fmla="*/ 89950 w 1317823"/>
                  <a:gd name="connsiteY11" fmla="*/ 1054192 h 1365349"/>
                  <a:gd name="connsiteX12" fmla="*/ 0 w 1317823"/>
                  <a:gd name="connsiteY12" fmla="*/ 950190 h 1365349"/>
                  <a:gd name="connsiteX13" fmla="*/ 73084 w 1317823"/>
                  <a:gd name="connsiteY13" fmla="*/ 840267 h 1365349"/>
                  <a:gd name="connsiteX14" fmla="*/ 242010 w 1317823"/>
                  <a:gd name="connsiteY14" fmla="*/ 897293 h 1365349"/>
                  <a:gd name="connsiteX15" fmla="*/ 242010 w 1317823"/>
                  <a:gd name="connsiteY15" fmla="*/ 529110 h 1365349"/>
                  <a:gd name="connsiteX16" fmla="*/ 242525 w 1317823"/>
                  <a:gd name="connsiteY16" fmla="*/ 436395 h 1365349"/>
                  <a:gd name="connsiteX17" fmla="*/ 655122 w 1317823"/>
                  <a:gd name="connsiteY17" fmla="*/ 0 h 1365349"/>
                  <a:gd name="connsiteX0" fmla="*/ 655122 w 1317823"/>
                  <a:gd name="connsiteY0" fmla="*/ 0 h 1365349"/>
                  <a:gd name="connsiteX1" fmla="*/ 1075814 w 1317823"/>
                  <a:gd name="connsiteY1" fmla="*/ 529110 h 1365349"/>
                  <a:gd name="connsiteX2" fmla="*/ 1078249 w 1317823"/>
                  <a:gd name="connsiteY2" fmla="*/ 529110 h 1365349"/>
                  <a:gd name="connsiteX3" fmla="*/ 1078249 w 1317823"/>
                  <a:gd name="connsiteY3" fmla="*/ 902332 h 1365349"/>
                  <a:gd name="connsiteX4" fmla="*/ 1227874 w 1317823"/>
                  <a:gd name="connsiteY4" fmla="*/ 840268 h 1365349"/>
                  <a:gd name="connsiteX5" fmla="*/ 1317823 w 1317823"/>
                  <a:gd name="connsiteY5" fmla="*/ 944270 h 1365349"/>
                  <a:gd name="connsiteX6" fmla="*/ 1244739 w 1317823"/>
                  <a:gd name="connsiteY6" fmla="*/ 1054193 h 1365349"/>
                  <a:gd name="connsiteX7" fmla="*/ 1078249 w 1317823"/>
                  <a:gd name="connsiteY7" fmla="*/ 997291 h 1365349"/>
                  <a:gd name="connsiteX8" fmla="*/ 1078249 w 1317823"/>
                  <a:gd name="connsiteY8" fmla="*/ 1365349 h 1365349"/>
                  <a:gd name="connsiteX9" fmla="*/ 242010 w 1317823"/>
                  <a:gd name="connsiteY9" fmla="*/ 1365349 h 1365349"/>
                  <a:gd name="connsiteX10" fmla="*/ 242010 w 1317823"/>
                  <a:gd name="connsiteY10" fmla="*/ 991895 h 1365349"/>
                  <a:gd name="connsiteX11" fmla="*/ 89950 w 1317823"/>
                  <a:gd name="connsiteY11" fmla="*/ 1054192 h 1365349"/>
                  <a:gd name="connsiteX12" fmla="*/ 0 w 1317823"/>
                  <a:gd name="connsiteY12" fmla="*/ 950190 h 1365349"/>
                  <a:gd name="connsiteX13" fmla="*/ 73084 w 1317823"/>
                  <a:gd name="connsiteY13" fmla="*/ 840267 h 1365349"/>
                  <a:gd name="connsiteX14" fmla="*/ 242010 w 1317823"/>
                  <a:gd name="connsiteY14" fmla="*/ 897293 h 1365349"/>
                  <a:gd name="connsiteX15" fmla="*/ 242010 w 1317823"/>
                  <a:gd name="connsiteY15" fmla="*/ 529110 h 1365349"/>
                  <a:gd name="connsiteX16" fmla="*/ 242525 w 1317823"/>
                  <a:gd name="connsiteY16" fmla="*/ 436395 h 1365349"/>
                  <a:gd name="connsiteX17" fmla="*/ 655122 w 1317823"/>
                  <a:gd name="connsiteY17" fmla="*/ 0 h 1365349"/>
                  <a:gd name="connsiteX0" fmla="*/ 655122 w 1317823"/>
                  <a:gd name="connsiteY0" fmla="*/ 0 h 1365349"/>
                  <a:gd name="connsiteX1" fmla="*/ 1076427 w 1317823"/>
                  <a:gd name="connsiteY1" fmla="*/ 456803 h 1365349"/>
                  <a:gd name="connsiteX2" fmla="*/ 1075814 w 1317823"/>
                  <a:gd name="connsiteY2" fmla="*/ 529110 h 1365349"/>
                  <a:gd name="connsiteX3" fmla="*/ 1078249 w 1317823"/>
                  <a:gd name="connsiteY3" fmla="*/ 529110 h 1365349"/>
                  <a:gd name="connsiteX4" fmla="*/ 1078249 w 1317823"/>
                  <a:gd name="connsiteY4" fmla="*/ 902332 h 1365349"/>
                  <a:gd name="connsiteX5" fmla="*/ 1227874 w 1317823"/>
                  <a:gd name="connsiteY5" fmla="*/ 840268 h 1365349"/>
                  <a:gd name="connsiteX6" fmla="*/ 1317823 w 1317823"/>
                  <a:gd name="connsiteY6" fmla="*/ 944270 h 1365349"/>
                  <a:gd name="connsiteX7" fmla="*/ 1244739 w 1317823"/>
                  <a:gd name="connsiteY7" fmla="*/ 1054193 h 1365349"/>
                  <a:gd name="connsiteX8" fmla="*/ 1078249 w 1317823"/>
                  <a:gd name="connsiteY8" fmla="*/ 997291 h 1365349"/>
                  <a:gd name="connsiteX9" fmla="*/ 1078249 w 1317823"/>
                  <a:gd name="connsiteY9" fmla="*/ 1365349 h 1365349"/>
                  <a:gd name="connsiteX10" fmla="*/ 242010 w 1317823"/>
                  <a:gd name="connsiteY10" fmla="*/ 1365349 h 1365349"/>
                  <a:gd name="connsiteX11" fmla="*/ 242010 w 1317823"/>
                  <a:gd name="connsiteY11" fmla="*/ 991895 h 1365349"/>
                  <a:gd name="connsiteX12" fmla="*/ 89950 w 1317823"/>
                  <a:gd name="connsiteY12" fmla="*/ 1054192 h 1365349"/>
                  <a:gd name="connsiteX13" fmla="*/ 0 w 1317823"/>
                  <a:gd name="connsiteY13" fmla="*/ 950190 h 1365349"/>
                  <a:gd name="connsiteX14" fmla="*/ 73084 w 1317823"/>
                  <a:gd name="connsiteY14" fmla="*/ 840267 h 1365349"/>
                  <a:gd name="connsiteX15" fmla="*/ 242010 w 1317823"/>
                  <a:gd name="connsiteY15" fmla="*/ 897293 h 1365349"/>
                  <a:gd name="connsiteX16" fmla="*/ 242010 w 1317823"/>
                  <a:gd name="connsiteY16" fmla="*/ 529110 h 1365349"/>
                  <a:gd name="connsiteX17" fmla="*/ 242525 w 1317823"/>
                  <a:gd name="connsiteY17" fmla="*/ 436395 h 1365349"/>
                  <a:gd name="connsiteX18" fmla="*/ 655122 w 1317823"/>
                  <a:gd name="connsiteY18" fmla="*/ 0 h 1365349"/>
                  <a:gd name="connsiteX0" fmla="*/ 655122 w 1317823"/>
                  <a:gd name="connsiteY0" fmla="*/ 0 h 1365349"/>
                  <a:gd name="connsiteX1" fmla="*/ 1076427 w 1317823"/>
                  <a:gd name="connsiteY1" fmla="*/ 456803 h 1365349"/>
                  <a:gd name="connsiteX2" fmla="*/ 1075814 w 1317823"/>
                  <a:gd name="connsiteY2" fmla="*/ 529110 h 1365349"/>
                  <a:gd name="connsiteX3" fmla="*/ 1078249 w 1317823"/>
                  <a:gd name="connsiteY3" fmla="*/ 529110 h 1365349"/>
                  <a:gd name="connsiteX4" fmla="*/ 1078249 w 1317823"/>
                  <a:gd name="connsiteY4" fmla="*/ 902332 h 1365349"/>
                  <a:gd name="connsiteX5" fmla="*/ 1227874 w 1317823"/>
                  <a:gd name="connsiteY5" fmla="*/ 840268 h 1365349"/>
                  <a:gd name="connsiteX6" fmla="*/ 1317823 w 1317823"/>
                  <a:gd name="connsiteY6" fmla="*/ 944270 h 1365349"/>
                  <a:gd name="connsiteX7" fmla="*/ 1244739 w 1317823"/>
                  <a:gd name="connsiteY7" fmla="*/ 1054193 h 1365349"/>
                  <a:gd name="connsiteX8" fmla="*/ 1078249 w 1317823"/>
                  <a:gd name="connsiteY8" fmla="*/ 997291 h 1365349"/>
                  <a:gd name="connsiteX9" fmla="*/ 1078249 w 1317823"/>
                  <a:gd name="connsiteY9" fmla="*/ 1365349 h 1365349"/>
                  <a:gd name="connsiteX10" fmla="*/ 242010 w 1317823"/>
                  <a:gd name="connsiteY10" fmla="*/ 1365349 h 1365349"/>
                  <a:gd name="connsiteX11" fmla="*/ 242010 w 1317823"/>
                  <a:gd name="connsiteY11" fmla="*/ 991895 h 1365349"/>
                  <a:gd name="connsiteX12" fmla="*/ 89950 w 1317823"/>
                  <a:gd name="connsiteY12" fmla="*/ 1054192 h 1365349"/>
                  <a:gd name="connsiteX13" fmla="*/ 0 w 1317823"/>
                  <a:gd name="connsiteY13" fmla="*/ 950190 h 1365349"/>
                  <a:gd name="connsiteX14" fmla="*/ 73084 w 1317823"/>
                  <a:gd name="connsiteY14" fmla="*/ 840267 h 1365349"/>
                  <a:gd name="connsiteX15" fmla="*/ 242010 w 1317823"/>
                  <a:gd name="connsiteY15" fmla="*/ 897293 h 1365349"/>
                  <a:gd name="connsiteX16" fmla="*/ 242010 w 1317823"/>
                  <a:gd name="connsiteY16" fmla="*/ 529110 h 1365349"/>
                  <a:gd name="connsiteX17" fmla="*/ 242525 w 1317823"/>
                  <a:gd name="connsiteY17" fmla="*/ 436395 h 1365349"/>
                  <a:gd name="connsiteX18" fmla="*/ 655122 w 1317823"/>
                  <a:gd name="connsiteY18" fmla="*/ 0 h 1365349"/>
                  <a:gd name="connsiteX0" fmla="*/ 655122 w 1317823"/>
                  <a:gd name="connsiteY0" fmla="*/ 0 h 1365349"/>
                  <a:gd name="connsiteX1" fmla="*/ 1076427 w 1317823"/>
                  <a:gd name="connsiteY1" fmla="*/ 456803 h 1365349"/>
                  <a:gd name="connsiteX2" fmla="*/ 1075814 w 1317823"/>
                  <a:gd name="connsiteY2" fmla="*/ 529110 h 1365349"/>
                  <a:gd name="connsiteX3" fmla="*/ 1078249 w 1317823"/>
                  <a:gd name="connsiteY3" fmla="*/ 529110 h 1365349"/>
                  <a:gd name="connsiteX4" fmla="*/ 1078249 w 1317823"/>
                  <a:gd name="connsiteY4" fmla="*/ 902332 h 1365349"/>
                  <a:gd name="connsiteX5" fmla="*/ 1227874 w 1317823"/>
                  <a:gd name="connsiteY5" fmla="*/ 840268 h 1365349"/>
                  <a:gd name="connsiteX6" fmla="*/ 1317823 w 1317823"/>
                  <a:gd name="connsiteY6" fmla="*/ 944270 h 1365349"/>
                  <a:gd name="connsiteX7" fmla="*/ 1244739 w 1317823"/>
                  <a:gd name="connsiteY7" fmla="*/ 1054193 h 1365349"/>
                  <a:gd name="connsiteX8" fmla="*/ 1078249 w 1317823"/>
                  <a:gd name="connsiteY8" fmla="*/ 997291 h 1365349"/>
                  <a:gd name="connsiteX9" fmla="*/ 1078249 w 1317823"/>
                  <a:gd name="connsiteY9" fmla="*/ 1365349 h 1365349"/>
                  <a:gd name="connsiteX10" fmla="*/ 242010 w 1317823"/>
                  <a:gd name="connsiteY10" fmla="*/ 1365349 h 1365349"/>
                  <a:gd name="connsiteX11" fmla="*/ 242010 w 1317823"/>
                  <a:gd name="connsiteY11" fmla="*/ 991895 h 1365349"/>
                  <a:gd name="connsiteX12" fmla="*/ 89950 w 1317823"/>
                  <a:gd name="connsiteY12" fmla="*/ 1054192 h 1365349"/>
                  <a:gd name="connsiteX13" fmla="*/ 0 w 1317823"/>
                  <a:gd name="connsiteY13" fmla="*/ 950190 h 1365349"/>
                  <a:gd name="connsiteX14" fmla="*/ 73084 w 1317823"/>
                  <a:gd name="connsiteY14" fmla="*/ 840267 h 1365349"/>
                  <a:gd name="connsiteX15" fmla="*/ 242010 w 1317823"/>
                  <a:gd name="connsiteY15" fmla="*/ 897293 h 1365349"/>
                  <a:gd name="connsiteX16" fmla="*/ 242010 w 1317823"/>
                  <a:gd name="connsiteY16" fmla="*/ 529110 h 1365349"/>
                  <a:gd name="connsiteX17" fmla="*/ 242525 w 1317823"/>
                  <a:gd name="connsiteY17" fmla="*/ 436395 h 1365349"/>
                  <a:gd name="connsiteX18" fmla="*/ 655122 w 1317823"/>
                  <a:gd name="connsiteY18" fmla="*/ 0 h 1365349"/>
                  <a:gd name="connsiteX0" fmla="*/ 655122 w 1317823"/>
                  <a:gd name="connsiteY0" fmla="*/ 0 h 1365349"/>
                  <a:gd name="connsiteX1" fmla="*/ 1076427 w 1317823"/>
                  <a:gd name="connsiteY1" fmla="*/ 456803 h 1365349"/>
                  <a:gd name="connsiteX2" fmla="*/ 1075814 w 1317823"/>
                  <a:gd name="connsiteY2" fmla="*/ 529110 h 1365349"/>
                  <a:gd name="connsiteX3" fmla="*/ 1078249 w 1317823"/>
                  <a:gd name="connsiteY3" fmla="*/ 529110 h 1365349"/>
                  <a:gd name="connsiteX4" fmla="*/ 1078249 w 1317823"/>
                  <a:gd name="connsiteY4" fmla="*/ 902332 h 1365349"/>
                  <a:gd name="connsiteX5" fmla="*/ 1227874 w 1317823"/>
                  <a:gd name="connsiteY5" fmla="*/ 840268 h 1365349"/>
                  <a:gd name="connsiteX6" fmla="*/ 1317823 w 1317823"/>
                  <a:gd name="connsiteY6" fmla="*/ 944270 h 1365349"/>
                  <a:gd name="connsiteX7" fmla="*/ 1244739 w 1317823"/>
                  <a:gd name="connsiteY7" fmla="*/ 1054193 h 1365349"/>
                  <a:gd name="connsiteX8" fmla="*/ 1078249 w 1317823"/>
                  <a:gd name="connsiteY8" fmla="*/ 997291 h 1365349"/>
                  <a:gd name="connsiteX9" fmla="*/ 1078249 w 1317823"/>
                  <a:gd name="connsiteY9" fmla="*/ 1365349 h 1365349"/>
                  <a:gd name="connsiteX10" fmla="*/ 242010 w 1317823"/>
                  <a:gd name="connsiteY10" fmla="*/ 1365349 h 1365349"/>
                  <a:gd name="connsiteX11" fmla="*/ 242010 w 1317823"/>
                  <a:gd name="connsiteY11" fmla="*/ 991895 h 1365349"/>
                  <a:gd name="connsiteX12" fmla="*/ 89950 w 1317823"/>
                  <a:gd name="connsiteY12" fmla="*/ 1054192 h 1365349"/>
                  <a:gd name="connsiteX13" fmla="*/ 0 w 1317823"/>
                  <a:gd name="connsiteY13" fmla="*/ 950190 h 1365349"/>
                  <a:gd name="connsiteX14" fmla="*/ 73084 w 1317823"/>
                  <a:gd name="connsiteY14" fmla="*/ 840267 h 1365349"/>
                  <a:gd name="connsiteX15" fmla="*/ 242010 w 1317823"/>
                  <a:gd name="connsiteY15" fmla="*/ 897293 h 1365349"/>
                  <a:gd name="connsiteX16" fmla="*/ 242010 w 1317823"/>
                  <a:gd name="connsiteY16" fmla="*/ 529110 h 1365349"/>
                  <a:gd name="connsiteX17" fmla="*/ 242525 w 1317823"/>
                  <a:gd name="connsiteY17" fmla="*/ 436395 h 1365349"/>
                  <a:gd name="connsiteX18" fmla="*/ 655122 w 1317823"/>
                  <a:gd name="connsiteY18" fmla="*/ 0 h 1365349"/>
                  <a:gd name="connsiteX0" fmla="*/ 655122 w 1317823"/>
                  <a:gd name="connsiteY0" fmla="*/ 0 h 1365349"/>
                  <a:gd name="connsiteX1" fmla="*/ 1076427 w 1317823"/>
                  <a:gd name="connsiteY1" fmla="*/ 456803 h 1365349"/>
                  <a:gd name="connsiteX2" fmla="*/ 1075814 w 1317823"/>
                  <a:gd name="connsiteY2" fmla="*/ 529110 h 1365349"/>
                  <a:gd name="connsiteX3" fmla="*/ 1078249 w 1317823"/>
                  <a:gd name="connsiteY3" fmla="*/ 529110 h 1365349"/>
                  <a:gd name="connsiteX4" fmla="*/ 1078249 w 1317823"/>
                  <a:gd name="connsiteY4" fmla="*/ 902332 h 1365349"/>
                  <a:gd name="connsiteX5" fmla="*/ 1227874 w 1317823"/>
                  <a:gd name="connsiteY5" fmla="*/ 840268 h 1365349"/>
                  <a:gd name="connsiteX6" fmla="*/ 1317823 w 1317823"/>
                  <a:gd name="connsiteY6" fmla="*/ 944270 h 1365349"/>
                  <a:gd name="connsiteX7" fmla="*/ 1244739 w 1317823"/>
                  <a:gd name="connsiteY7" fmla="*/ 1054193 h 1365349"/>
                  <a:gd name="connsiteX8" fmla="*/ 1078249 w 1317823"/>
                  <a:gd name="connsiteY8" fmla="*/ 997291 h 1365349"/>
                  <a:gd name="connsiteX9" fmla="*/ 1078249 w 1317823"/>
                  <a:gd name="connsiteY9" fmla="*/ 1365349 h 1365349"/>
                  <a:gd name="connsiteX10" fmla="*/ 242010 w 1317823"/>
                  <a:gd name="connsiteY10" fmla="*/ 1365349 h 1365349"/>
                  <a:gd name="connsiteX11" fmla="*/ 242010 w 1317823"/>
                  <a:gd name="connsiteY11" fmla="*/ 991895 h 1365349"/>
                  <a:gd name="connsiteX12" fmla="*/ 89950 w 1317823"/>
                  <a:gd name="connsiteY12" fmla="*/ 1054192 h 1365349"/>
                  <a:gd name="connsiteX13" fmla="*/ 0 w 1317823"/>
                  <a:gd name="connsiteY13" fmla="*/ 950190 h 1365349"/>
                  <a:gd name="connsiteX14" fmla="*/ 73084 w 1317823"/>
                  <a:gd name="connsiteY14" fmla="*/ 840267 h 1365349"/>
                  <a:gd name="connsiteX15" fmla="*/ 242010 w 1317823"/>
                  <a:gd name="connsiteY15" fmla="*/ 897293 h 1365349"/>
                  <a:gd name="connsiteX16" fmla="*/ 242010 w 1317823"/>
                  <a:gd name="connsiteY16" fmla="*/ 529110 h 1365349"/>
                  <a:gd name="connsiteX17" fmla="*/ 247414 w 1317823"/>
                  <a:gd name="connsiteY17" fmla="*/ 404611 h 1365349"/>
                  <a:gd name="connsiteX18" fmla="*/ 655122 w 1317823"/>
                  <a:gd name="connsiteY18" fmla="*/ 0 h 1365349"/>
                  <a:gd name="connsiteX0" fmla="*/ 655122 w 1317823"/>
                  <a:gd name="connsiteY0" fmla="*/ 0 h 1365349"/>
                  <a:gd name="connsiteX1" fmla="*/ 1066648 w 1317823"/>
                  <a:gd name="connsiteY1" fmla="*/ 425019 h 1365349"/>
                  <a:gd name="connsiteX2" fmla="*/ 1075814 w 1317823"/>
                  <a:gd name="connsiteY2" fmla="*/ 529110 h 1365349"/>
                  <a:gd name="connsiteX3" fmla="*/ 1078249 w 1317823"/>
                  <a:gd name="connsiteY3" fmla="*/ 529110 h 1365349"/>
                  <a:gd name="connsiteX4" fmla="*/ 1078249 w 1317823"/>
                  <a:gd name="connsiteY4" fmla="*/ 902332 h 1365349"/>
                  <a:gd name="connsiteX5" fmla="*/ 1227874 w 1317823"/>
                  <a:gd name="connsiteY5" fmla="*/ 840268 h 1365349"/>
                  <a:gd name="connsiteX6" fmla="*/ 1317823 w 1317823"/>
                  <a:gd name="connsiteY6" fmla="*/ 944270 h 1365349"/>
                  <a:gd name="connsiteX7" fmla="*/ 1244739 w 1317823"/>
                  <a:gd name="connsiteY7" fmla="*/ 1054193 h 1365349"/>
                  <a:gd name="connsiteX8" fmla="*/ 1078249 w 1317823"/>
                  <a:gd name="connsiteY8" fmla="*/ 997291 h 1365349"/>
                  <a:gd name="connsiteX9" fmla="*/ 1078249 w 1317823"/>
                  <a:gd name="connsiteY9" fmla="*/ 1365349 h 1365349"/>
                  <a:gd name="connsiteX10" fmla="*/ 242010 w 1317823"/>
                  <a:gd name="connsiteY10" fmla="*/ 1365349 h 1365349"/>
                  <a:gd name="connsiteX11" fmla="*/ 242010 w 1317823"/>
                  <a:gd name="connsiteY11" fmla="*/ 991895 h 1365349"/>
                  <a:gd name="connsiteX12" fmla="*/ 89950 w 1317823"/>
                  <a:gd name="connsiteY12" fmla="*/ 1054192 h 1365349"/>
                  <a:gd name="connsiteX13" fmla="*/ 0 w 1317823"/>
                  <a:gd name="connsiteY13" fmla="*/ 950190 h 1365349"/>
                  <a:gd name="connsiteX14" fmla="*/ 73084 w 1317823"/>
                  <a:gd name="connsiteY14" fmla="*/ 840267 h 1365349"/>
                  <a:gd name="connsiteX15" fmla="*/ 242010 w 1317823"/>
                  <a:gd name="connsiteY15" fmla="*/ 897293 h 1365349"/>
                  <a:gd name="connsiteX16" fmla="*/ 242010 w 1317823"/>
                  <a:gd name="connsiteY16" fmla="*/ 529110 h 1365349"/>
                  <a:gd name="connsiteX17" fmla="*/ 247414 w 1317823"/>
                  <a:gd name="connsiteY17" fmla="*/ 404611 h 1365349"/>
                  <a:gd name="connsiteX18" fmla="*/ 655122 w 1317823"/>
                  <a:gd name="connsiteY18" fmla="*/ 0 h 1365349"/>
                  <a:gd name="connsiteX0" fmla="*/ 655122 w 1317823"/>
                  <a:gd name="connsiteY0" fmla="*/ 0 h 1365349"/>
                  <a:gd name="connsiteX1" fmla="*/ 1066648 w 1317823"/>
                  <a:gd name="connsiteY1" fmla="*/ 425019 h 1365349"/>
                  <a:gd name="connsiteX2" fmla="*/ 1075814 w 1317823"/>
                  <a:gd name="connsiteY2" fmla="*/ 529110 h 1365349"/>
                  <a:gd name="connsiteX3" fmla="*/ 1078249 w 1317823"/>
                  <a:gd name="connsiteY3" fmla="*/ 529110 h 1365349"/>
                  <a:gd name="connsiteX4" fmla="*/ 1078249 w 1317823"/>
                  <a:gd name="connsiteY4" fmla="*/ 902332 h 1365349"/>
                  <a:gd name="connsiteX5" fmla="*/ 1227874 w 1317823"/>
                  <a:gd name="connsiteY5" fmla="*/ 840268 h 1365349"/>
                  <a:gd name="connsiteX6" fmla="*/ 1317823 w 1317823"/>
                  <a:gd name="connsiteY6" fmla="*/ 944270 h 1365349"/>
                  <a:gd name="connsiteX7" fmla="*/ 1244739 w 1317823"/>
                  <a:gd name="connsiteY7" fmla="*/ 1054193 h 1365349"/>
                  <a:gd name="connsiteX8" fmla="*/ 1078249 w 1317823"/>
                  <a:gd name="connsiteY8" fmla="*/ 997291 h 1365349"/>
                  <a:gd name="connsiteX9" fmla="*/ 1078249 w 1317823"/>
                  <a:gd name="connsiteY9" fmla="*/ 1365349 h 1365349"/>
                  <a:gd name="connsiteX10" fmla="*/ 242010 w 1317823"/>
                  <a:gd name="connsiteY10" fmla="*/ 1365349 h 1365349"/>
                  <a:gd name="connsiteX11" fmla="*/ 242010 w 1317823"/>
                  <a:gd name="connsiteY11" fmla="*/ 991895 h 1365349"/>
                  <a:gd name="connsiteX12" fmla="*/ 89950 w 1317823"/>
                  <a:gd name="connsiteY12" fmla="*/ 1054192 h 1365349"/>
                  <a:gd name="connsiteX13" fmla="*/ 0 w 1317823"/>
                  <a:gd name="connsiteY13" fmla="*/ 950190 h 1365349"/>
                  <a:gd name="connsiteX14" fmla="*/ 73084 w 1317823"/>
                  <a:gd name="connsiteY14" fmla="*/ 840267 h 1365349"/>
                  <a:gd name="connsiteX15" fmla="*/ 242010 w 1317823"/>
                  <a:gd name="connsiteY15" fmla="*/ 897293 h 1365349"/>
                  <a:gd name="connsiteX16" fmla="*/ 242010 w 1317823"/>
                  <a:gd name="connsiteY16" fmla="*/ 529110 h 1365349"/>
                  <a:gd name="connsiteX17" fmla="*/ 247414 w 1317823"/>
                  <a:gd name="connsiteY17" fmla="*/ 404611 h 1365349"/>
                  <a:gd name="connsiteX18" fmla="*/ 655122 w 1317823"/>
                  <a:gd name="connsiteY18" fmla="*/ 0 h 1365349"/>
                  <a:gd name="connsiteX0" fmla="*/ 655122 w 1317823"/>
                  <a:gd name="connsiteY0" fmla="*/ 0 h 1365349"/>
                  <a:gd name="connsiteX1" fmla="*/ 1071538 w 1317823"/>
                  <a:gd name="connsiteY1" fmla="*/ 415239 h 1365349"/>
                  <a:gd name="connsiteX2" fmla="*/ 1075814 w 1317823"/>
                  <a:gd name="connsiteY2" fmla="*/ 529110 h 1365349"/>
                  <a:gd name="connsiteX3" fmla="*/ 1078249 w 1317823"/>
                  <a:gd name="connsiteY3" fmla="*/ 529110 h 1365349"/>
                  <a:gd name="connsiteX4" fmla="*/ 1078249 w 1317823"/>
                  <a:gd name="connsiteY4" fmla="*/ 902332 h 1365349"/>
                  <a:gd name="connsiteX5" fmla="*/ 1227874 w 1317823"/>
                  <a:gd name="connsiteY5" fmla="*/ 840268 h 1365349"/>
                  <a:gd name="connsiteX6" fmla="*/ 1317823 w 1317823"/>
                  <a:gd name="connsiteY6" fmla="*/ 944270 h 1365349"/>
                  <a:gd name="connsiteX7" fmla="*/ 1244739 w 1317823"/>
                  <a:gd name="connsiteY7" fmla="*/ 1054193 h 1365349"/>
                  <a:gd name="connsiteX8" fmla="*/ 1078249 w 1317823"/>
                  <a:gd name="connsiteY8" fmla="*/ 997291 h 1365349"/>
                  <a:gd name="connsiteX9" fmla="*/ 1078249 w 1317823"/>
                  <a:gd name="connsiteY9" fmla="*/ 1365349 h 1365349"/>
                  <a:gd name="connsiteX10" fmla="*/ 242010 w 1317823"/>
                  <a:gd name="connsiteY10" fmla="*/ 1365349 h 1365349"/>
                  <a:gd name="connsiteX11" fmla="*/ 242010 w 1317823"/>
                  <a:gd name="connsiteY11" fmla="*/ 991895 h 1365349"/>
                  <a:gd name="connsiteX12" fmla="*/ 89950 w 1317823"/>
                  <a:gd name="connsiteY12" fmla="*/ 1054192 h 1365349"/>
                  <a:gd name="connsiteX13" fmla="*/ 0 w 1317823"/>
                  <a:gd name="connsiteY13" fmla="*/ 950190 h 1365349"/>
                  <a:gd name="connsiteX14" fmla="*/ 73084 w 1317823"/>
                  <a:gd name="connsiteY14" fmla="*/ 840267 h 1365349"/>
                  <a:gd name="connsiteX15" fmla="*/ 242010 w 1317823"/>
                  <a:gd name="connsiteY15" fmla="*/ 897293 h 1365349"/>
                  <a:gd name="connsiteX16" fmla="*/ 242010 w 1317823"/>
                  <a:gd name="connsiteY16" fmla="*/ 529110 h 1365349"/>
                  <a:gd name="connsiteX17" fmla="*/ 247414 w 1317823"/>
                  <a:gd name="connsiteY17" fmla="*/ 404611 h 1365349"/>
                  <a:gd name="connsiteX18" fmla="*/ 655122 w 1317823"/>
                  <a:gd name="connsiteY18" fmla="*/ 0 h 1365349"/>
                  <a:gd name="connsiteX0" fmla="*/ 655122 w 1317823"/>
                  <a:gd name="connsiteY0" fmla="*/ 0 h 1365349"/>
                  <a:gd name="connsiteX1" fmla="*/ 1078873 w 1317823"/>
                  <a:gd name="connsiteY1" fmla="*/ 412794 h 1365349"/>
                  <a:gd name="connsiteX2" fmla="*/ 1075814 w 1317823"/>
                  <a:gd name="connsiteY2" fmla="*/ 529110 h 1365349"/>
                  <a:gd name="connsiteX3" fmla="*/ 1078249 w 1317823"/>
                  <a:gd name="connsiteY3" fmla="*/ 529110 h 1365349"/>
                  <a:gd name="connsiteX4" fmla="*/ 1078249 w 1317823"/>
                  <a:gd name="connsiteY4" fmla="*/ 902332 h 1365349"/>
                  <a:gd name="connsiteX5" fmla="*/ 1227874 w 1317823"/>
                  <a:gd name="connsiteY5" fmla="*/ 840268 h 1365349"/>
                  <a:gd name="connsiteX6" fmla="*/ 1317823 w 1317823"/>
                  <a:gd name="connsiteY6" fmla="*/ 944270 h 1365349"/>
                  <a:gd name="connsiteX7" fmla="*/ 1244739 w 1317823"/>
                  <a:gd name="connsiteY7" fmla="*/ 1054193 h 1365349"/>
                  <a:gd name="connsiteX8" fmla="*/ 1078249 w 1317823"/>
                  <a:gd name="connsiteY8" fmla="*/ 997291 h 1365349"/>
                  <a:gd name="connsiteX9" fmla="*/ 1078249 w 1317823"/>
                  <a:gd name="connsiteY9" fmla="*/ 1365349 h 1365349"/>
                  <a:gd name="connsiteX10" fmla="*/ 242010 w 1317823"/>
                  <a:gd name="connsiteY10" fmla="*/ 1365349 h 1365349"/>
                  <a:gd name="connsiteX11" fmla="*/ 242010 w 1317823"/>
                  <a:gd name="connsiteY11" fmla="*/ 991895 h 1365349"/>
                  <a:gd name="connsiteX12" fmla="*/ 89950 w 1317823"/>
                  <a:gd name="connsiteY12" fmla="*/ 1054192 h 1365349"/>
                  <a:gd name="connsiteX13" fmla="*/ 0 w 1317823"/>
                  <a:gd name="connsiteY13" fmla="*/ 950190 h 1365349"/>
                  <a:gd name="connsiteX14" fmla="*/ 73084 w 1317823"/>
                  <a:gd name="connsiteY14" fmla="*/ 840267 h 1365349"/>
                  <a:gd name="connsiteX15" fmla="*/ 242010 w 1317823"/>
                  <a:gd name="connsiteY15" fmla="*/ 897293 h 1365349"/>
                  <a:gd name="connsiteX16" fmla="*/ 242010 w 1317823"/>
                  <a:gd name="connsiteY16" fmla="*/ 529110 h 1365349"/>
                  <a:gd name="connsiteX17" fmla="*/ 247414 w 1317823"/>
                  <a:gd name="connsiteY17" fmla="*/ 404611 h 1365349"/>
                  <a:gd name="connsiteX18" fmla="*/ 655122 w 1317823"/>
                  <a:gd name="connsiteY18" fmla="*/ 0 h 1365349"/>
                  <a:gd name="connsiteX0" fmla="*/ 655122 w 1317823"/>
                  <a:gd name="connsiteY0" fmla="*/ 0 h 1365349"/>
                  <a:gd name="connsiteX1" fmla="*/ 1078873 w 1317823"/>
                  <a:gd name="connsiteY1" fmla="*/ 412794 h 1365349"/>
                  <a:gd name="connsiteX2" fmla="*/ 1075814 w 1317823"/>
                  <a:gd name="connsiteY2" fmla="*/ 529110 h 1365349"/>
                  <a:gd name="connsiteX3" fmla="*/ 1078249 w 1317823"/>
                  <a:gd name="connsiteY3" fmla="*/ 529110 h 1365349"/>
                  <a:gd name="connsiteX4" fmla="*/ 1078249 w 1317823"/>
                  <a:gd name="connsiteY4" fmla="*/ 902332 h 1365349"/>
                  <a:gd name="connsiteX5" fmla="*/ 1227874 w 1317823"/>
                  <a:gd name="connsiteY5" fmla="*/ 840268 h 1365349"/>
                  <a:gd name="connsiteX6" fmla="*/ 1317823 w 1317823"/>
                  <a:gd name="connsiteY6" fmla="*/ 944270 h 1365349"/>
                  <a:gd name="connsiteX7" fmla="*/ 1244739 w 1317823"/>
                  <a:gd name="connsiteY7" fmla="*/ 1054193 h 1365349"/>
                  <a:gd name="connsiteX8" fmla="*/ 1078249 w 1317823"/>
                  <a:gd name="connsiteY8" fmla="*/ 997291 h 1365349"/>
                  <a:gd name="connsiteX9" fmla="*/ 1078249 w 1317823"/>
                  <a:gd name="connsiteY9" fmla="*/ 1365349 h 1365349"/>
                  <a:gd name="connsiteX10" fmla="*/ 242010 w 1317823"/>
                  <a:gd name="connsiteY10" fmla="*/ 1365349 h 1365349"/>
                  <a:gd name="connsiteX11" fmla="*/ 242010 w 1317823"/>
                  <a:gd name="connsiteY11" fmla="*/ 991895 h 1365349"/>
                  <a:gd name="connsiteX12" fmla="*/ 89950 w 1317823"/>
                  <a:gd name="connsiteY12" fmla="*/ 1054192 h 1365349"/>
                  <a:gd name="connsiteX13" fmla="*/ 0 w 1317823"/>
                  <a:gd name="connsiteY13" fmla="*/ 950190 h 1365349"/>
                  <a:gd name="connsiteX14" fmla="*/ 73084 w 1317823"/>
                  <a:gd name="connsiteY14" fmla="*/ 840267 h 1365349"/>
                  <a:gd name="connsiteX15" fmla="*/ 242010 w 1317823"/>
                  <a:gd name="connsiteY15" fmla="*/ 897293 h 1365349"/>
                  <a:gd name="connsiteX16" fmla="*/ 242010 w 1317823"/>
                  <a:gd name="connsiteY16" fmla="*/ 529110 h 1365349"/>
                  <a:gd name="connsiteX17" fmla="*/ 247414 w 1317823"/>
                  <a:gd name="connsiteY17" fmla="*/ 404611 h 1365349"/>
                  <a:gd name="connsiteX18" fmla="*/ 655122 w 1317823"/>
                  <a:gd name="connsiteY18" fmla="*/ 0 h 1365349"/>
                  <a:gd name="connsiteX0" fmla="*/ 655122 w 1317823"/>
                  <a:gd name="connsiteY0" fmla="*/ 0 h 1365349"/>
                  <a:gd name="connsiteX1" fmla="*/ 1073983 w 1317823"/>
                  <a:gd name="connsiteY1" fmla="*/ 410349 h 1365349"/>
                  <a:gd name="connsiteX2" fmla="*/ 1075814 w 1317823"/>
                  <a:gd name="connsiteY2" fmla="*/ 529110 h 1365349"/>
                  <a:gd name="connsiteX3" fmla="*/ 1078249 w 1317823"/>
                  <a:gd name="connsiteY3" fmla="*/ 529110 h 1365349"/>
                  <a:gd name="connsiteX4" fmla="*/ 1078249 w 1317823"/>
                  <a:gd name="connsiteY4" fmla="*/ 902332 h 1365349"/>
                  <a:gd name="connsiteX5" fmla="*/ 1227874 w 1317823"/>
                  <a:gd name="connsiteY5" fmla="*/ 840268 h 1365349"/>
                  <a:gd name="connsiteX6" fmla="*/ 1317823 w 1317823"/>
                  <a:gd name="connsiteY6" fmla="*/ 944270 h 1365349"/>
                  <a:gd name="connsiteX7" fmla="*/ 1244739 w 1317823"/>
                  <a:gd name="connsiteY7" fmla="*/ 1054193 h 1365349"/>
                  <a:gd name="connsiteX8" fmla="*/ 1078249 w 1317823"/>
                  <a:gd name="connsiteY8" fmla="*/ 997291 h 1365349"/>
                  <a:gd name="connsiteX9" fmla="*/ 1078249 w 1317823"/>
                  <a:gd name="connsiteY9" fmla="*/ 1365349 h 1365349"/>
                  <a:gd name="connsiteX10" fmla="*/ 242010 w 1317823"/>
                  <a:gd name="connsiteY10" fmla="*/ 1365349 h 1365349"/>
                  <a:gd name="connsiteX11" fmla="*/ 242010 w 1317823"/>
                  <a:gd name="connsiteY11" fmla="*/ 991895 h 1365349"/>
                  <a:gd name="connsiteX12" fmla="*/ 89950 w 1317823"/>
                  <a:gd name="connsiteY12" fmla="*/ 1054192 h 1365349"/>
                  <a:gd name="connsiteX13" fmla="*/ 0 w 1317823"/>
                  <a:gd name="connsiteY13" fmla="*/ 950190 h 1365349"/>
                  <a:gd name="connsiteX14" fmla="*/ 73084 w 1317823"/>
                  <a:gd name="connsiteY14" fmla="*/ 840267 h 1365349"/>
                  <a:gd name="connsiteX15" fmla="*/ 242010 w 1317823"/>
                  <a:gd name="connsiteY15" fmla="*/ 897293 h 1365349"/>
                  <a:gd name="connsiteX16" fmla="*/ 242010 w 1317823"/>
                  <a:gd name="connsiteY16" fmla="*/ 529110 h 1365349"/>
                  <a:gd name="connsiteX17" fmla="*/ 247414 w 1317823"/>
                  <a:gd name="connsiteY17" fmla="*/ 404611 h 1365349"/>
                  <a:gd name="connsiteX18" fmla="*/ 655122 w 1317823"/>
                  <a:gd name="connsiteY18" fmla="*/ 0 h 1365349"/>
                  <a:gd name="connsiteX0" fmla="*/ 655122 w 1317823"/>
                  <a:gd name="connsiteY0" fmla="*/ 0 h 1365349"/>
                  <a:gd name="connsiteX1" fmla="*/ 1073983 w 1317823"/>
                  <a:gd name="connsiteY1" fmla="*/ 410349 h 1365349"/>
                  <a:gd name="connsiteX2" fmla="*/ 1075814 w 1317823"/>
                  <a:gd name="connsiteY2" fmla="*/ 529110 h 1365349"/>
                  <a:gd name="connsiteX3" fmla="*/ 1078249 w 1317823"/>
                  <a:gd name="connsiteY3" fmla="*/ 529110 h 1365349"/>
                  <a:gd name="connsiteX4" fmla="*/ 1078249 w 1317823"/>
                  <a:gd name="connsiteY4" fmla="*/ 902332 h 1365349"/>
                  <a:gd name="connsiteX5" fmla="*/ 1227874 w 1317823"/>
                  <a:gd name="connsiteY5" fmla="*/ 840268 h 1365349"/>
                  <a:gd name="connsiteX6" fmla="*/ 1317823 w 1317823"/>
                  <a:gd name="connsiteY6" fmla="*/ 944270 h 1365349"/>
                  <a:gd name="connsiteX7" fmla="*/ 1244739 w 1317823"/>
                  <a:gd name="connsiteY7" fmla="*/ 1054193 h 1365349"/>
                  <a:gd name="connsiteX8" fmla="*/ 1078249 w 1317823"/>
                  <a:gd name="connsiteY8" fmla="*/ 997291 h 1365349"/>
                  <a:gd name="connsiteX9" fmla="*/ 1078249 w 1317823"/>
                  <a:gd name="connsiteY9" fmla="*/ 1365349 h 1365349"/>
                  <a:gd name="connsiteX10" fmla="*/ 242010 w 1317823"/>
                  <a:gd name="connsiteY10" fmla="*/ 1365349 h 1365349"/>
                  <a:gd name="connsiteX11" fmla="*/ 242010 w 1317823"/>
                  <a:gd name="connsiteY11" fmla="*/ 991895 h 1365349"/>
                  <a:gd name="connsiteX12" fmla="*/ 89950 w 1317823"/>
                  <a:gd name="connsiteY12" fmla="*/ 1054192 h 1365349"/>
                  <a:gd name="connsiteX13" fmla="*/ 0 w 1317823"/>
                  <a:gd name="connsiteY13" fmla="*/ 950190 h 1365349"/>
                  <a:gd name="connsiteX14" fmla="*/ 73084 w 1317823"/>
                  <a:gd name="connsiteY14" fmla="*/ 840267 h 1365349"/>
                  <a:gd name="connsiteX15" fmla="*/ 242010 w 1317823"/>
                  <a:gd name="connsiteY15" fmla="*/ 897293 h 1365349"/>
                  <a:gd name="connsiteX16" fmla="*/ 242010 w 1317823"/>
                  <a:gd name="connsiteY16" fmla="*/ 529110 h 1365349"/>
                  <a:gd name="connsiteX17" fmla="*/ 247414 w 1317823"/>
                  <a:gd name="connsiteY17" fmla="*/ 404611 h 1365349"/>
                  <a:gd name="connsiteX18" fmla="*/ 655122 w 1317823"/>
                  <a:gd name="connsiteY18" fmla="*/ 0 h 1365349"/>
                  <a:gd name="connsiteX0" fmla="*/ 655122 w 1317823"/>
                  <a:gd name="connsiteY0" fmla="*/ 0 h 1365349"/>
                  <a:gd name="connsiteX1" fmla="*/ 1073983 w 1317823"/>
                  <a:gd name="connsiteY1" fmla="*/ 410349 h 1365349"/>
                  <a:gd name="connsiteX2" fmla="*/ 1075814 w 1317823"/>
                  <a:gd name="connsiteY2" fmla="*/ 529110 h 1365349"/>
                  <a:gd name="connsiteX3" fmla="*/ 1078249 w 1317823"/>
                  <a:gd name="connsiteY3" fmla="*/ 529110 h 1365349"/>
                  <a:gd name="connsiteX4" fmla="*/ 1078249 w 1317823"/>
                  <a:gd name="connsiteY4" fmla="*/ 902332 h 1365349"/>
                  <a:gd name="connsiteX5" fmla="*/ 1227874 w 1317823"/>
                  <a:gd name="connsiteY5" fmla="*/ 840268 h 1365349"/>
                  <a:gd name="connsiteX6" fmla="*/ 1317823 w 1317823"/>
                  <a:gd name="connsiteY6" fmla="*/ 944270 h 1365349"/>
                  <a:gd name="connsiteX7" fmla="*/ 1244739 w 1317823"/>
                  <a:gd name="connsiteY7" fmla="*/ 1054193 h 1365349"/>
                  <a:gd name="connsiteX8" fmla="*/ 1078249 w 1317823"/>
                  <a:gd name="connsiteY8" fmla="*/ 997291 h 1365349"/>
                  <a:gd name="connsiteX9" fmla="*/ 1078249 w 1317823"/>
                  <a:gd name="connsiteY9" fmla="*/ 1365349 h 1365349"/>
                  <a:gd name="connsiteX10" fmla="*/ 242010 w 1317823"/>
                  <a:gd name="connsiteY10" fmla="*/ 1365349 h 1365349"/>
                  <a:gd name="connsiteX11" fmla="*/ 242010 w 1317823"/>
                  <a:gd name="connsiteY11" fmla="*/ 991895 h 1365349"/>
                  <a:gd name="connsiteX12" fmla="*/ 89950 w 1317823"/>
                  <a:gd name="connsiteY12" fmla="*/ 1054192 h 1365349"/>
                  <a:gd name="connsiteX13" fmla="*/ 0 w 1317823"/>
                  <a:gd name="connsiteY13" fmla="*/ 950190 h 1365349"/>
                  <a:gd name="connsiteX14" fmla="*/ 73084 w 1317823"/>
                  <a:gd name="connsiteY14" fmla="*/ 840267 h 1365349"/>
                  <a:gd name="connsiteX15" fmla="*/ 242010 w 1317823"/>
                  <a:gd name="connsiteY15" fmla="*/ 897293 h 1365349"/>
                  <a:gd name="connsiteX16" fmla="*/ 242010 w 1317823"/>
                  <a:gd name="connsiteY16" fmla="*/ 529110 h 1365349"/>
                  <a:gd name="connsiteX17" fmla="*/ 242524 w 1317823"/>
                  <a:gd name="connsiteY17" fmla="*/ 404611 h 1365349"/>
                  <a:gd name="connsiteX18" fmla="*/ 655122 w 1317823"/>
                  <a:gd name="connsiteY18" fmla="*/ 0 h 1365349"/>
                  <a:gd name="connsiteX0" fmla="*/ 655122 w 1317823"/>
                  <a:gd name="connsiteY0" fmla="*/ 0 h 1365349"/>
                  <a:gd name="connsiteX1" fmla="*/ 1073983 w 1317823"/>
                  <a:gd name="connsiteY1" fmla="*/ 410349 h 1365349"/>
                  <a:gd name="connsiteX2" fmla="*/ 1075814 w 1317823"/>
                  <a:gd name="connsiteY2" fmla="*/ 529110 h 1365349"/>
                  <a:gd name="connsiteX3" fmla="*/ 1078249 w 1317823"/>
                  <a:gd name="connsiteY3" fmla="*/ 529110 h 1365349"/>
                  <a:gd name="connsiteX4" fmla="*/ 1078249 w 1317823"/>
                  <a:gd name="connsiteY4" fmla="*/ 902332 h 1365349"/>
                  <a:gd name="connsiteX5" fmla="*/ 1227874 w 1317823"/>
                  <a:gd name="connsiteY5" fmla="*/ 840268 h 1365349"/>
                  <a:gd name="connsiteX6" fmla="*/ 1317823 w 1317823"/>
                  <a:gd name="connsiteY6" fmla="*/ 944270 h 1365349"/>
                  <a:gd name="connsiteX7" fmla="*/ 1244739 w 1317823"/>
                  <a:gd name="connsiteY7" fmla="*/ 1054193 h 1365349"/>
                  <a:gd name="connsiteX8" fmla="*/ 1078249 w 1317823"/>
                  <a:gd name="connsiteY8" fmla="*/ 997291 h 1365349"/>
                  <a:gd name="connsiteX9" fmla="*/ 1078249 w 1317823"/>
                  <a:gd name="connsiteY9" fmla="*/ 1365349 h 1365349"/>
                  <a:gd name="connsiteX10" fmla="*/ 242010 w 1317823"/>
                  <a:gd name="connsiteY10" fmla="*/ 1365349 h 1365349"/>
                  <a:gd name="connsiteX11" fmla="*/ 242010 w 1317823"/>
                  <a:gd name="connsiteY11" fmla="*/ 991895 h 1365349"/>
                  <a:gd name="connsiteX12" fmla="*/ 89950 w 1317823"/>
                  <a:gd name="connsiteY12" fmla="*/ 1054192 h 1365349"/>
                  <a:gd name="connsiteX13" fmla="*/ 0 w 1317823"/>
                  <a:gd name="connsiteY13" fmla="*/ 950190 h 1365349"/>
                  <a:gd name="connsiteX14" fmla="*/ 73084 w 1317823"/>
                  <a:gd name="connsiteY14" fmla="*/ 840267 h 1365349"/>
                  <a:gd name="connsiteX15" fmla="*/ 242010 w 1317823"/>
                  <a:gd name="connsiteY15" fmla="*/ 897293 h 1365349"/>
                  <a:gd name="connsiteX16" fmla="*/ 242010 w 1317823"/>
                  <a:gd name="connsiteY16" fmla="*/ 529110 h 1365349"/>
                  <a:gd name="connsiteX17" fmla="*/ 242524 w 1317823"/>
                  <a:gd name="connsiteY17" fmla="*/ 404611 h 1365349"/>
                  <a:gd name="connsiteX18" fmla="*/ 655122 w 1317823"/>
                  <a:gd name="connsiteY18" fmla="*/ 0 h 1365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317823" h="1365349">
                    <a:moveTo>
                      <a:pt x="655122" y="0"/>
                    </a:moveTo>
                    <a:cubicBezTo>
                      <a:pt x="797939" y="157030"/>
                      <a:pt x="933356" y="260590"/>
                      <a:pt x="1073983" y="410349"/>
                    </a:cubicBezTo>
                    <a:cubicBezTo>
                      <a:pt x="1080986" y="491665"/>
                      <a:pt x="1076018" y="505008"/>
                      <a:pt x="1075814" y="529110"/>
                    </a:cubicBezTo>
                    <a:lnTo>
                      <a:pt x="1078249" y="529110"/>
                    </a:lnTo>
                    <a:lnTo>
                      <a:pt x="1078249" y="902332"/>
                    </a:lnTo>
                    <a:cubicBezTo>
                      <a:pt x="1160529" y="892003"/>
                      <a:pt x="1167707" y="846447"/>
                      <a:pt x="1227874" y="840268"/>
                    </a:cubicBezTo>
                    <a:cubicBezTo>
                      <a:pt x="1283535" y="840663"/>
                      <a:pt x="1313341" y="881096"/>
                      <a:pt x="1317823" y="944270"/>
                    </a:cubicBezTo>
                    <a:cubicBezTo>
                      <a:pt x="1316638" y="997332"/>
                      <a:pt x="1291484" y="1050706"/>
                      <a:pt x="1244739" y="1054193"/>
                    </a:cubicBezTo>
                    <a:cubicBezTo>
                      <a:pt x="1187641" y="1053881"/>
                      <a:pt x="1167185" y="1004001"/>
                      <a:pt x="1078249" y="997291"/>
                    </a:cubicBezTo>
                    <a:lnTo>
                      <a:pt x="1078249" y="1365349"/>
                    </a:lnTo>
                    <a:lnTo>
                      <a:pt x="242010" y="1365349"/>
                    </a:lnTo>
                    <a:lnTo>
                      <a:pt x="242010" y="991895"/>
                    </a:lnTo>
                    <a:cubicBezTo>
                      <a:pt x="157429" y="1001563"/>
                      <a:pt x="150704" y="1047953"/>
                      <a:pt x="89950" y="1054192"/>
                    </a:cubicBezTo>
                    <a:cubicBezTo>
                      <a:pt x="34288" y="1053797"/>
                      <a:pt x="4482" y="1013364"/>
                      <a:pt x="0" y="950190"/>
                    </a:cubicBezTo>
                    <a:cubicBezTo>
                      <a:pt x="1185" y="897128"/>
                      <a:pt x="26339" y="843754"/>
                      <a:pt x="73084" y="840267"/>
                    </a:cubicBezTo>
                    <a:cubicBezTo>
                      <a:pt x="130701" y="840581"/>
                      <a:pt x="151007" y="891368"/>
                      <a:pt x="242010" y="897293"/>
                    </a:cubicBezTo>
                    <a:lnTo>
                      <a:pt x="242010" y="529110"/>
                    </a:lnTo>
                    <a:cubicBezTo>
                      <a:pt x="242182" y="498205"/>
                      <a:pt x="242352" y="435516"/>
                      <a:pt x="242524" y="404611"/>
                    </a:cubicBezTo>
                    <a:cubicBezTo>
                      <a:pt x="397152" y="247546"/>
                      <a:pt x="486462" y="173988"/>
                      <a:pt x="6551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sp>
          <p:nvSpPr>
            <p:cNvPr id="22" name="L-Shape 21">
              <a:extLst>
                <a:ext uri="{FF2B5EF4-FFF2-40B4-BE49-F238E27FC236}">
                  <a16:creationId xmlns:a16="http://schemas.microsoft.com/office/drawing/2014/main" id="{45531B7A-E4BE-44CD-BF33-D77AAD634023}"/>
                </a:ext>
              </a:extLst>
            </p:cNvPr>
            <p:cNvSpPr/>
            <p:nvPr/>
          </p:nvSpPr>
          <p:spPr>
            <a:xfrm rot="8100000">
              <a:off x="4549424" y="2404155"/>
              <a:ext cx="3093154" cy="3093154"/>
            </a:xfrm>
            <a:prstGeom prst="corner">
              <a:avLst>
                <a:gd name="adj1" fmla="val 10489"/>
                <a:gd name="adj2" fmla="val 10848"/>
              </a:avLst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33" name="Group 12">
            <a:extLst>
              <a:ext uri="{FF2B5EF4-FFF2-40B4-BE49-F238E27FC236}">
                <a16:creationId xmlns:a16="http://schemas.microsoft.com/office/drawing/2014/main" id="{22B68DE6-EC9E-4DC6-ACF3-C3E5E2AA1CAE}"/>
              </a:ext>
            </a:extLst>
          </p:cNvPr>
          <p:cNvGrpSpPr/>
          <p:nvPr/>
        </p:nvGrpSpPr>
        <p:grpSpPr>
          <a:xfrm>
            <a:off x="3222717" y="2333076"/>
            <a:ext cx="4076159" cy="3853384"/>
            <a:chOff x="5220072" y="1700808"/>
            <a:chExt cx="3085299" cy="4229422"/>
          </a:xfrm>
        </p:grpSpPr>
        <p:sp>
          <p:nvSpPr>
            <p:cNvPr id="34" name="Flowchart: Process 9">
              <a:extLst>
                <a:ext uri="{FF2B5EF4-FFF2-40B4-BE49-F238E27FC236}">
                  <a16:creationId xmlns:a16="http://schemas.microsoft.com/office/drawing/2014/main" id="{8458395C-AC84-4C68-89D6-34B69DB154C8}"/>
                </a:ext>
              </a:extLst>
            </p:cNvPr>
            <p:cNvSpPr/>
            <p:nvPr/>
          </p:nvSpPr>
          <p:spPr>
            <a:xfrm rot="19958372">
              <a:off x="5652279" y="4911423"/>
              <a:ext cx="2653092" cy="646469"/>
            </a:xfrm>
            <a:prstGeom prst="flowChartProcess">
              <a:avLst/>
            </a:prstGeom>
            <a:gradFill>
              <a:gsLst>
                <a:gs pos="99000">
                  <a:schemeClr val="bg1">
                    <a:lumMod val="49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0800000" scaled="1"/>
            </a:gradFill>
            <a:ln>
              <a:noFill/>
            </a:ln>
            <a:effectLst>
              <a:glow>
                <a:schemeClr val="bg1">
                  <a:lumMod val="65000"/>
                  <a:alpha val="48000"/>
                </a:schemeClr>
              </a:glow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11">
              <a:extLst>
                <a:ext uri="{FF2B5EF4-FFF2-40B4-BE49-F238E27FC236}">
                  <a16:creationId xmlns:a16="http://schemas.microsoft.com/office/drawing/2014/main" id="{55192C89-B87E-4691-A352-AE4D9C65E2E6}"/>
                </a:ext>
              </a:extLst>
            </p:cNvPr>
            <p:cNvGrpSpPr/>
            <p:nvPr/>
          </p:nvGrpSpPr>
          <p:grpSpPr>
            <a:xfrm>
              <a:off x="5710368" y="1700808"/>
              <a:ext cx="2528707" cy="4176464"/>
              <a:chOff x="5710368" y="1700808"/>
              <a:chExt cx="2528707" cy="4176464"/>
            </a:xfrm>
          </p:grpSpPr>
          <p:sp>
            <p:nvSpPr>
              <p:cNvPr id="37" name="Up Arrow 3">
                <a:extLst>
                  <a:ext uri="{FF2B5EF4-FFF2-40B4-BE49-F238E27FC236}">
                    <a16:creationId xmlns:a16="http://schemas.microsoft.com/office/drawing/2014/main" id="{129237A4-2993-41F5-BADD-95C9E2D654C7}"/>
                  </a:ext>
                </a:extLst>
              </p:cNvPr>
              <p:cNvSpPr/>
              <p:nvPr/>
            </p:nvSpPr>
            <p:spPr>
              <a:xfrm>
                <a:off x="6870923" y="1700808"/>
                <a:ext cx="1368152" cy="2035274"/>
              </a:xfrm>
              <a:prstGeom prst="upArrow">
                <a:avLst/>
              </a:prstGeom>
              <a:gradFill flip="none" rotWithShape="1">
                <a:gsLst>
                  <a:gs pos="99000">
                    <a:schemeClr val="accent4"/>
                  </a:gs>
                  <a:gs pos="0">
                    <a:schemeClr val="accent4">
                      <a:lumMod val="86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scene3d>
                <a:camera prst="orthographicFront">
                  <a:rot lat="20466618" lon="2567695" rev="20598856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lowchart: Data 6">
                <a:extLst>
                  <a:ext uri="{FF2B5EF4-FFF2-40B4-BE49-F238E27FC236}">
                    <a16:creationId xmlns:a16="http://schemas.microsoft.com/office/drawing/2014/main" id="{A8DDD494-7C8D-4746-8A5F-03ACF85923F2}"/>
                  </a:ext>
                </a:extLst>
              </p:cNvPr>
              <p:cNvSpPr/>
              <p:nvPr/>
            </p:nvSpPr>
            <p:spPr>
              <a:xfrm flipH="1">
                <a:off x="6592296" y="3500344"/>
                <a:ext cx="1030423" cy="154661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0000"/>
                  <a:gd name="connsiteY0" fmla="*/ 12315 h 12315"/>
                  <a:gd name="connsiteX1" fmla="*/ 2000 w 10000"/>
                  <a:gd name="connsiteY1" fmla="*/ 0 h 12315"/>
                  <a:gd name="connsiteX2" fmla="*/ 10000 w 10000"/>
                  <a:gd name="connsiteY2" fmla="*/ 2315 h 12315"/>
                  <a:gd name="connsiteX3" fmla="*/ 8000 w 10000"/>
                  <a:gd name="connsiteY3" fmla="*/ 12315 h 12315"/>
                  <a:gd name="connsiteX4" fmla="*/ 0 w 10000"/>
                  <a:gd name="connsiteY4" fmla="*/ 12315 h 12315"/>
                  <a:gd name="connsiteX0" fmla="*/ 0 w 10000"/>
                  <a:gd name="connsiteY0" fmla="*/ 16614 h 16614"/>
                  <a:gd name="connsiteX1" fmla="*/ 4728 w 10000"/>
                  <a:gd name="connsiteY1" fmla="*/ 0 h 16614"/>
                  <a:gd name="connsiteX2" fmla="*/ 10000 w 10000"/>
                  <a:gd name="connsiteY2" fmla="*/ 6614 h 16614"/>
                  <a:gd name="connsiteX3" fmla="*/ 8000 w 10000"/>
                  <a:gd name="connsiteY3" fmla="*/ 16614 h 16614"/>
                  <a:gd name="connsiteX4" fmla="*/ 0 w 10000"/>
                  <a:gd name="connsiteY4" fmla="*/ 16614 h 16614"/>
                  <a:gd name="connsiteX0" fmla="*/ 0 w 8016"/>
                  <a:gd name="connsiteY0" fmla="*/ 5370 h 16614"/>
                  <a:gd name="connsiteX1" fmla="*/ 2744 w 8016"/>
                  <a:gd name="connsiteY1" fmla="*/ 0 h 16614"/>
                  <a:gd name="connsiteX2" fmla="*/ 8016 w 8016"/>
                  <a:gd name="connsiteY2" fmla="*/ 6614 h 16614"/>
                  <a:gd name="connsiteX3" fmla="*/ 6016 w 8016"/>
                  <a:gd name="connsiteY3" fmla="*/ 16614 h 16614"/>
                  <a:gd name="connsiteX4" fmla="*/ 0 w 8016"/>
                  <a:gd name="connsiteY4" fmla="*/ 5370 h 16614"/>
                  <a:gd name="connsiteX0" fmla="*/ 0 w 9175"/>
                  <a:gd name="connsiteY0" fmla="*/ 3431 h 10199"/>
                  <a:gd name="connsiteX1" fmla="*/ 3423 w 9175"/>
                  <a:gd name="connsiteY1" fmla="*/ 199 h 10199"/>
                  <a:gd name="connsiteX2" fmla="*/ 9175 w 9175"/>
                  <a:gd name="connsiteY2" fmla="*/ 0 h 10199"/>
                  <a:gd name="connsiteX3" fmla="*/ 7505 w 9175"/>
                  <a:gd name="connsiteY3" fmla="*/ 10199 h 10199"/>
                  <a:gd name="connsiteX4" fmla="*/ 0 w 9175"/>
                  <a:gd name="connsiteY4" fmla="*/ 3431 h 10199"/>
                  <a:gd name="connsiteX0" fmla="*/ 0 w 10000"/>
                  <a:gd name="connsiteY0" fmla="*/ 3364 h 3364"/>
                  <a:gd name="connsiteX1" fmla="*/ 3731 w 10000"/>
                  <a:gd name="connsiteY1" fmla="*/ 195 h 3364"/>
                  <a:gd name="connsiteX2" fmla="*/ 10000 w 10000"/>
                  <a:gd name="connsiteY2" fmla="*/ 0 h 3364"/>
                  <a:gd name="connsiteX3" fmla="*/ 6831 w 10000"/>
                  <a:gd name="connsiteY3" fmla="*/ 3169 h 3364"/>
                  <a:gd name="connsiteX4" fmla="*/ 0 w 10000"/>
                  <a:gd name="connsiteY4" fmla="*/ 3364 h 3364"/>
                  <a:gd name="connsiteX0" fmla="*/ 0 w 10000"/>
                  <a:gd name="connsiteY0" fmla="*/ 11741 h 11741"/>
                  <a:gd name="connsiteX1" fmla="*/ 4068 w 10000"/>
                  <a:gd name="connsiteY1" fmla="*/ 0 h 11741"/>
                  <a:gd name="connsiteX2" fmla="*/ 10000 w 10000"/>
                  <a:gd name="connsiteY2" fmla="*/ 1741 h 11741"/>
                  <a:gd name="connsiteX3" fmla="*/ 6831 w 10000"/>
                  <a:gd name="connsiteY3" fmla="*/ 11161 h 11741"/>
                  <a:gd name="connsiteX4" fmla="*/ 0 w 10000"/>
                  <a:gd name="connsiteY4" fmla="*/ 11741 h 11741"/>
                  <a:gd name="connsiteX0" fmla="*/ 0 w 10000"/>
                  <a:gd name="connsiteY0" fmla="*/ 10000 h 10000"/>
                  <a:gd name="connsiteX1" fmla="*/ 4068 w 10000"/>
                  <a:gd name="connsiteY1" fmla="*/ 580 h 10000"/>
                  <a:gd name="connsiteX2" fmla="*/ 10000 w 10000"/>
                  <a:gd name="connsiteY2" fmla="*/ 0 h 10000"/>
                  <a:gd name="connsiteX3" fmla="*/ 6831 w 10000"/>
                  <a:gd name="connsiteY3" fmla="*/ 9420 h 10000"/>
                  <a:gd name="connsiteX4" fmla="*/ 0 w 10000"/>
                  <a:gd name="connsiteY4" fmla="*/ 10000 h 10000"/>
                  <a:gd name="connsiteX0" fmla="*/ 0 w 9830"/>
                  <a:gd name="connsiteY0" fmla="*/ 8685 h 9420"/>
                  <a:gd name="connsiteX1" fmla="*/ 3898 w 9830"/>
                  <a:gd name="connsiteY1" fmla="*/ 580 h 9420"/>
                  <a:gd name="connsiteX2" fmla="*/ 9830 w 9830"/>
                  <a:gd name="connsiteY2" fmla="*/ 0 h 9420"/>
                  <a:gd name="connsiteX3" fmla="*/ 6661 w 9830"/>
                  <a:gd name="connsiteY3" fmla="*/ 9420 h 9420"/>
                  <a:gd name="connsiteX4" fmla="*/ 0 w 9830"/>
                  <a:gd name="connsiteY4" fmla="*/ 8685 h 9420"/>
                  <a:gd name="connsiteX0" fmla="*/ 0 w 10000"/>
                  <a:gd name="connsiteY0" fmla="*/ 9220 h 10000"/>
                  <a:gd name="connsiteX1" fmla="*/ 3965 w 10000"/>
                  <a:gd name="connsiteY1" fmla="*/ 616 h 10000"/>
                  <a:gd name="connsiteX2" fmla="*/ 10000 w 10000"/>
                  <a:gd name="connsiteY2" fmla="*/ 0 h 10000"/>
                  <a:gd name="connsiteX3" fmla="*/ 6776 w 10000"/>
                  <a:gd name="connsiteY3" fmla="*/ 10000 h 10000"/>
                  <a:gd name="connsiteX4" fmla="*/ 0 w 10000"/>
                  <a:gd name="connsiteY4" fmla="*/ 9220 h 10000"/>
                  <a:gd name="connsiteX0" fmla="*/ 0 w 10000"/>
                  <a:gd name="connsiteY0" fmla="*/ 9499 h 10000"/>
                  <a:gd name="connsiteX1" fmla="*/ 3965 w 10000"/>
                  <a:gd name="connsiteY1" fmla="*/ 616 h 10000"/>
                  <a:gd name="connsiteX2" fmla="*/ 10000 w 10000"/>
                  <a:gd name="connsiteY2" fmla="*/ 0 h 10000"/>
                  <a:gd name="connsiteX3" fmla="*/ 6776 w 10000"/>
                  <a:gd name="connsiteY3" fmla="*/ 10000 h 10000"/>
                  <a:gd name="connsiteX4" fmla="*/ 0 w 10000"/>
                  <a:gd name="connsiteY4" fmla="*/ 9499 h 10000"/>
                  <a:gd name="connsiteX0" fmla="*/ 0 w 10000"/>
                  <a:gd name="connsiteY0" fmla="*/ 9499 h 10000"/>
                  <a:gd name="connsiteX1" fmla="*/ 4601 w 10000"/>
                  <a:gd name="connsiteY1" fmla="*/ 58 h 10000"/>
                  <a:gd name="connsiteX2" fmla="*/ 10000 w 10000"/>
                  <a:gd name="connsiteY2" fmla="*/ 0 h 10000"/>
                  <a:gd name="connsiteX3" fmla="*/ 6776 w 10000"/>
                  <a:gd name="connsiteY3" fmla="*/ 10000 h 10000"/>
                  <a:gd name="connsiteX4" fmla="*/ 0 w 10000"/>
                  <a:gd name="connsiteY4" fmla="*/ 9499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9499"/>
                    </a:moveTo>
                    <a:lnTo>
                      <a:pt x="4601" y="58"/>
                    </a:lnTo>
                    <a:lnTo>
                      <a:pt x="10000" y="0"/>
                    </a:lnTo>
                    <a:lnTo>
                      <a:pt x="6776" y="10000"/>
                    </a:lnTo>
                    <a:cubicBezTo>
                      <a:pt x="4517" y="9740"/>
                      <a:pt x="2403" y="9480"/>
                      <a:pt x="0" y="9499"/>
                    </a:cubicBezTo>
                    <a:close/>
                  </a:path>
                </a:pathLst>
              </a:custGeom>
              <a:gradFill>
                <a:gsLst>
                  <a:gs pos="99000">
                    <a:schemeClr val="accent4">
                      <a:lumMod val="48000"/>
                    </a:schemeClr>
                  </a:gs>
                  <a:gs pos="0">
                    <a:schemeClr val="accent4">
                      <a:lumMod val="9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5">
                <a:extLst>
                  <a:ext uri="{FF2B5EF4-FFF2-40B4-BE49-F238E27FC236}">
                    <a16:creationId xmlns:a16="http://schemas.microsoft.com/office/drawing/2014/main" id="{424A1389-077A-41E6-B5BA-1B4E89B693A7}"/>
                  </a:ext>
                </a:extLst>
              </p:cNvPr>
              <p:cNvSpPr/>
              <p:nvPr/>
            </p:nvSpPr>
            <p:spPr>
              <a:xfrm>
                <a:off x="6372200" y="3429000"/>
                <a:ext cx="720080" cy="1368152"/>
              </a:xfrm>
              <a:prstGeom prst="rect">
                <a:avLst/>
              </a:prstGeom>
              <a:gradFill flip="none" rotWithShape="1">
                <a:gsLst>
                  <a:gs pos="99000">
                    <a:schemeClr val="accent4">
                      <a:lumMod val="73000"/>
                    </a:schemeClr>
                  </a:gs>
                  <a:gs pos="0">
                    <a:schemeClr val="accent4">
                      <a:lumMod val="94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scene3d>
                <a:camera prst="orthographicFront">
                  <a:rot lat="20466618" lon="2567695" rev="20598856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lowchart: Data 6">
                <a:extLst>
                  <a:ext uri="{FF2B5EF4-FFF2-40B4-BE49-F238E27FC236}">
                    <a16:creationId xmlns:a16="http://schemas.microsoft.com/office/drawing/2014/main" id="{1475FBDC-3F33-4D1A-8200-2C70DB9E787D}"/>
                  </a:ext>
                </a:extLst>
              </p:cNvPr>
              <p:cNvSpPr/>
              <p:nvPr/>
            </p:nvSpPr>
            <p:spPr>
              <a:xfrm flipH="1">
                <a:off x="5916298" y="4572715"/>
                <a:ext cx="954624" cy="16418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0000"/>
                  <a:gd name="connsiteY0" fmla="*/ 12315 h 12315"/>
                  <a:gd name="connsiteX1" fmla="*/ 2000 w 10000"/>
                  <a:gd name="connsiteY1" fmla="*/ 0 h 12315"/>
                  <a:gd name="connsiteX2" fmla="*/ 10000 w 10000"/>
                  <a:gd name="connsiteY2" fmla="*/ 2315 h 12315"/>
                  <a:gd name="connsiteX3" fmla="*/ 8000 w 10000"/>
                  <a:gd name="connsiteY3" fmla="*/ 12315 h 12315"/>
                  <a:gd name="connsiteX4" fmla="*/ 0 w 10000"/>
                  <a:gd name="connsiteY4" fmla="*/ 12315 h 12315"/>
                  <a:gd name="connsiteX0" fmla="*/ 0 w 10000"/>
                  <a:gd name="connsiteY0" fmla="*/ 16614 h 16614"/>
                  <a:gd name="connsiteX1" fmla="*/ 4728 w 10000"/>
                  <a:gd name="connsiteY1" fmla="*/ 0 h 16614"/>
                  <a:gd name="connsiteX2" fmla="*/ 10000 w 10000"/>
                  <a:gd name="connsiteY2" fmla="*/ 6614 h 16614"/>
                  <a:gd name="connsiteX3" fmla="*/ 8000 w 10000"/>
                  <a:gd name="connsiteY3" fmla="*/ 16614 h 16614"/>
                  <a:gd name="connsiteX4" fmla="*/ 0 w 10000"/>
                  <a:gd name="connsiteY4" fmla="*/ 16614 h 16614"/>
                  <a:gd name="connsiteX0" fmla="*/ 0 w 8016"/>
                  <a:gd name="connsiteY0" fmla="*/ 5370 h 16614"/>
                  <a:gd name="connsiteX1" fmla="*/ 2744 w 8016"/>
                  <a:gd name="connsiteY1" fmla="*/ 0 h 16614"/>
                  <a:gd name="connsiteX2" fmla="*/ 8016 w 8016"/>
                  <a:gd name="connsiteY2" fmla="*/ 6614 h 16614"/>
                  <a:gd name="connsiteX3" fmla="*/ 6016 w 8016"/>
                  <a:gd name="connsiteY3" fmla="*/ 16614 h 16614"/>
                  <a:gd name="connsiteX4" fmla="*/ 0 w 8016"/>
                  <a:gd name="connsiteY4" fmla="*/ 5370 h 16614"/>
                  <a:gd name="connsiteX0" fmla="*/ 0 w 9175"/>
                  <a:gd name="connsiteY0" fmla="*/ 3431 h 10199"/>
                  <a:gd name="connsiteX1" fmla="*/ 3423 w 9175"/>
                  <a:gd name="connsiteY1" fmla="*/ 199 h 10199"/>
                  <a:gd name="connsiteX2" fmla="*/ 9175 w 9175"/>
                  <a:gd name="connsiteY2" fmla="*/ 0 h 10199"/>
                  <a:gd name="connsiteX3" fmla="*/ 7505 w 9175"/>
                  <a:gd name="connsiteY3" fmla="*/ 10199 h 10199"/>
                  <a:gd name="connsiteX4" fmla="*/ 0 w 9175"/>
                  <a:gd name="connsiteY4" fmla="*/ 3431 h 10199"/>
                  <a:gd name="connsiteX0" fmla="*/ 0 w 10000"/>
                  <a:gd name="connsiteY0" fmla="*/ 3364 h 3364"/>
                  <a:gd name="connsiteX1" fmla="*/ 3731 w 10000"/>
                  <a:gd name="connsiteY1" fmla="*/ 195 h 3364"/>
                  <a:gd name="connsiteX2" fmla="*/ 10000 w 10000"/>
                  <a:gd name="connsiteY2" fmla="*/ 0 h 3364"/>
                  <a:gd name="connsiteX3" fmla="*/ 6831 w 10000"/>
                  <a:gd name="connsiteY3" fmla="*/ 3169 h 3364"/>
                  <a:gd name="connsiteX4" fmla="*/ 0 w 10000"/>
                  <a:gd name="connsiteY4" fmla="*/ 3364 h 3364"/>
                  <a:gd name="connsiteX0" fmla="*/ 0 w 10000"/>
                  <a:gd name="connsiteY0" fmla="*/ 11741 h 11741"/>
                  <a:gd name="connsiteX1" fmla="*/ 4068 w 10000"/>
                  <a:gd name="connsiteY1" fmla="*/ 0 h 11741"/>
                  <a:gd name="connsiteX2" fmla="*/ 10000 w 10000"/>
                  <a:gd name="connsiteY2" fmla="*/ 1741 h 11741"/>
                  <a:gd name="connsiteX3" fmla="*/ 6831 w 10000"/>
                  <a:gd name="connsiteY3" fmla="*/ 11161 h 11741"/>
                  <a:gd name="connsiteX4" fmla="*/ 0 w 10000"/>
                  <a:gd name="connsiteY4" fmla="*/ 11741 h 11741"/>
                  <a:gd name="connsiteX0" fmla="*/ 0 w 10000"/>
                  <a:gd name="connsiteY0" fmla="*/ 10000 h 10000"/>
                  <a:gd name="connsiteX1" fmla="*/ 4068 w 10000"/>
                  <a:gd name="connsiteY1" fmla="*/ 580 h 10000"/>
                  <a:gd name="connsiteX2" fmla="*/ 10000 w 10000"/>
                  <a:gd name="connsiteY2" fmla="*/ 0 h 10000"/>
                  <a:gd name="connsiteX3" fmla="*/ 6831 w 10000"/>
                  <a:gd name="connsiteY3" fmla="*/ 9420 h 10000"/>
                  <a:gd name="connsiteX4" fmla="*/ 0 w 10000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10000"/>
                    </a:moveTo>
                    <a:lnTo>
                      <a:pt x="4068" y="580"/>
                    </a:lnTo>
                    <a:lnTo>
                      <a:pt x="10000" y="0"/>
                    </a:lnTo>
                    <a:lnTo>
                      <a:pt x="6831" y="9420"/>
                    </a:lnTo>
                    <a:lnTo>
                      <a:pt x="0" y="10000"/>
                    </a:lnTo>
                    <a:close/>
                  </a:path>
                </a:pathLst>
              </a:custGeom>
              <a:gradFill>
                <a:gsLst>
                  <a:gs pos="99000">
                    <a:schemeClr val="accent4">
                      <a:lumMod val="17000"/>
                    </a:schemeClr>
                  </a:gs>
                  <a:gs pos="0">
                    <a:schemeClr val="accent4">
                      <a:lumMod val="78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8">
                <a:extLst>
                  <a:ext uri="{FF2B5EF4-FFF2-40B4-BE49-F238E27FC236}">
                    <a16:creationId xmlns:a16="http://schemas.microsoft.com/office/drawing/2014/main" id="{EFF3EF63-654C-44C0-A05C-52D271C10F35}"/>
                  </a:ext>
                </a:extLst>
              </p:cNvPr>
              <p:cNvSpPr/>
              <p:nvPr/>
            </p:nvSpPr>
            <p:spPr>
              <a:xfrm>
                <a:off x="5710368" y="4509120"/>
                <a:ext cx="720080" cy="1368152"/>
              </a:xfrm>
              <a:prstGeom prst="rect">
                <a:avLst/>
              </a:prstGeom>
              <a:gradFill flip="none" rotWithShape="1">
                <a:gsLst>
                  <a:gs pos="99000">
                    <a:schemeClr val="accent4">
                      <a:lumMod val="62000"/>
                    </a:schemeClr>
                  </a:gs>
                  <a:gs pos="44000">
                    <a:schemeClr val="accent4">
                      <a:lumMod val="8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scene3d>
                <a:camera prst="orthographicFront">
                  <a:rot lat="20466618" lon="2567695" rev="20598856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C8CD0ACC-134F-4117-AC8C-3B3C6874EF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5703821"/>
              <a:ext cx="1338808" cy="226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54485FF-D48E-4F07-8C38-6663AEB30F94}"/>
              </a:ext>
            </a:extLst>
          </p:cNvPr>
          <p:cNvGrpSpPr/>
          <p:nvPr/>
        </p:nvGrpSpPr>
        <p:grpSpPr>
          <a:xfrm>
            <a:off x="2723606" y="5713667"/>
            <a:ext cx="5927951" cy="1160647"/>
            <a:chOff x="1596377" y="3238221"/>
            <a:chExt cx="5927951" cy="1160647"/>
          </a:xfrm>
          <a:solidFill>
            <a:schemeClr val="accent5"/>
          </a:solidFill>
        </p:grpSpPr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498CF904-C44C-4A74-A2DB-455F8AFDE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377" y="3942017"/>
              <a:ext cx="1373612" cy="423086"/>
            </a:xfrm>
            <a:custGeom>
              <a:avLst/>
              <a:gdLst/>
              <a:ahLst/>
              <a:cxnLst/>
              <a:rect l="l" t="t" r="r" b="b"/>
              <a:pathLst>
                <a:path w="1373612" h="423086">
                  <a:moveTo>
                    <a:pt x="582313" y="0"/>
                  </a:moveTo>
                  <a:cubicBezTo>
                    <a:pt x="595687" y="4649"/>
                    <a:pt x="606832" y="9299"/>
                    <a:pt x="620206" y="11623"/>
                  </a:cubicBezTo>
                  <a:cubicBezTo>
                    <a:pt x="622435" y="13948"/>
                    <a:pt x="624664" y="16273"/>
                    <a:pt x="626893" y="18597"/>
                  </a:cubicBezTo>
                  <a:cubicBezTo>
                    <a:pt x="626893" y="123206"/>
                    <a:pt x="626893" y="227816"/>
                    <a:pt x="626893" y="330100"/>
                  </a:cubicBezTo>
                  <a:cubicBezTo>
                    <a:pt x="631351" y="330100"/>
                    <a:pt x="635809" y="330100"/>
                    <a:pt x="642496" y="330100"/>
                  </a:cubicBezTo>
                  <a:cubicBezTo>
                    <a:pt x="642496" y="288257"/>
                    <a:pt x="642496" y="246413"/>
                    <a:pt x="642496" y="204569"/>
                  </a:cubicBezTo>
                  <a:cubicBezTo>
                    <a:pt x="646954" y="204569"/>
                    <a:pt x="651412" y="204569"/>
                    <a:pt x="655870" y="204569"/>
                  </a:cubicBezTo>
                  <a:cubicBezTo>
                    <a:pt x="655870" y="199920"/>
                    <a:pt x="655870" y="197595"/>
                    <a:pt x="655870" y="192946"/>
                  </a:cubicBezTo>
                  <a:cubicBezTo>
                    <a:pt x="660328" y="190621"/>
                    <a:pt x="664786" y="188297"/>
                    <a:pt x="669244" y="185972"/>
                  </a:cubicBezTo>
                  <a:lnTo>
                    <a:pt x="680389" y="185972"/>
                  </a:lnTo>
                  <a:cubicBezTo>
                    <a:pt x="680389" y="181323"/>
                    <a:pt x="680389" y="178998"/>
                    <a:pt x="680389" y="174349"/>
                  </a:cubicBezTo>
                  <a:cubicBezTo>
                    <a:pt x="682618" y="172024"/>
                    <a:pt x="687076" y="169699"/>
                    <a:pt x="689305" y="167375"/>
                  </a:cubicBezTo>
                  <a:cubicBezTo>
                    <a:pt x="695993" y="167375"/>
                    <a:pt x="704909" y="167375"/>
                    <a:pt x="711596" y="167375"/>
                  </a:cubicBezTo>
                  <a:cubicBezTo>
                    <a:pt x="711596" y="178998"/>
                    <a:pt x="711596" y="192946"/>
                    <a:pt x="711596" y="204569"/>
                  </a:cubicBezTo>
                  <a:cubicBezTo>
                    <a:pt x="727199" y="204569"/>
                    <a:pt x="742802" y="204569"/>
                    <a:pt x="758405" y="204569"/>
                  </a:cubicBezTo>
                  <a:cubicBezTo>
                    <a:pt x="758405" y="248738"/>
                    <a:pt x="758405" y="290581"/>
                    <a:pt x="758405" y="334750"/>
                  </a:cubicBezTo>
                  <a:cubicBezTo>
                    <a:pt x="765092" y="334750"/>
                    <a:pt x="771779" y="334750"/>
                    <a:pt x="776237" y="334750"/>
                  </a:cubicBezTo>
                  <a:cubicBezTo>
                    <a:pt x="782924" y="332425"/>
                    <a:pt x="787382" y="330100"/>
                    <a:pt x="794069" y="327776"/>
                  </a:cubicBezTo>
                  <a:cubicBezTo>
                    <a:pt x="794069" y="323126"/>
                    <a:pt x="794069" y="320802"/>
                    <a:pt x="794069" y="318477"/>
                  </a:cubicBezTo>
                  <a:cubicBezTo>
                    <a:pt x="791840" y="318477"/>
                    <a:pt x="789611" y="316152"/>
                    <a:pt x="787382" y="316152"/>
                  </a:cubicBezTo>
                  <a:cubicBezTo>
                    <a:pt x="787382" y="313828"/>
                    <a:pt x="787382" y="311503"/>
                    <a:pt x="787382" y="309178"/>
                  </a:cubicBezTo>
                  <a:cubicBezTo>
                    <a:pt x="789611" y="306854"/>
                    <a:pt x="791840" y="306854"/>
                    <a:pt x="794069" y="304529"/>
                  </a:cubicBezTo>
                  <a:cubicBezTo>
                    <a:pt x="794069" y="288257"/>
                    <a:pt x="794069" y="269659"/>
                    <a:pt x="794069" y="253387"/>
                  </a:cubicBezTo>
                  <a:cubicBezTo>
                    <a:pt x="791840" y="253387"/>
                    <a:pt x="789611" y="251062"/>
                    <a:pt x="787382" y="251062"/>
                  </a:cubicBezTo>
                  <a:cubicBezTo>
                    <a:pt x="787382" y="248738"/>
                    <a:pt x="787382" y="246413"/>
                    <a:pt x="787382" y="244088"/>
                  </a:cubicBezTo>
                  <a:cubicBezTo>
                    <a:pt x="789611" y="241764"/>
                    <a:pt x="791840" y="241764"/>
                    <a:pt x="794069" y="239439"/>
                  </a:cubicBezTo>
                  <a:lnTo>
                    <a:pt x="798527" y="234790"/>
                  </a:lnTo>
                  <a:lnTo>
                    <a:pt x="798527" y="225491"/>
                  </a:lnTo>
                  <a:cubicBezTo>
                    <a:pt x="796298" y="225491"/>
                    <a:pt x="796298" y="225491"/>
                    <a:pt x="794069" y="225491"/>
                  </a:cubicBezTo>
                  <a:cubicBezTo>
                    <a:pt x="794069" y="223166"/>
                    <a:pt x="794069" y="220842"/>
                    <a:pt x="794069" y="218517"/>
                  </a:cubicBezTo>
                  <a:cubicBezTo>
                    <a:pt x="796298" y="218517"/>
                    <a:pt x="798527" y="216192"/>
                    <a:pt x="800756" y="213868"/>
                  </a:cubicBezTo>
                  <a:cubicBezTo>
                    <a:pt x="802985" y="185972"/>
                    <a:pt x="809672" y="162726"/>
                    <a:pt x="836420" y="148778"/>
                  </a:cubicBezTo>
                  <a:cubicBezTo>
                    <a:pt x="834191" y="148778"/>
                    <a:pt x="834191" y="146453"/>
                    <a:pt x="831962" y="146453"/>
                  </a:cubicBezTo>
                  <a:cubicBezTo>
                    <a:pt x="831962" y="144128"/>
                    <a:pt x="831962" y="141804"/>
                    <a:pt x="831962" y="139479"/>
                  </a:cubicBezTo>
                  <a:cubicBezTo>
                    <a:pt x="834191" y="139479"/>
                    <a:pt x="836420" y="137154"/>
                    <a:pt x="838649" y="137154"/>
                  </a:cubicBezTo>
                  <a:cubicBezTo>
                    <a:pt x="838649" y="132505"/>
                    <a:pt x="838649" y="130180"/>
                    <a:pt x="838649" y="127856"/>
                  </a:cubicBezTo>
                  <a:cubicBezTo>
                    <a:pt x="840878" y="127856"/>
                    <a:pt x="840878" y="127856"/>
                    <a:pt x="843107" y="127856"/>
                  </a:cubicBezTo>
                  <a:cubicBezTo>
                    <a:pt x="843107" y="120882"/>
                    <a:pt x="843107" y="113908"/>
                    <a:pt x="843107" y="106934"/>
                  </a:cubicBezTo>
                  <a:cubicBezTo>
                    <a:pt x="840878" y="106934"/>
                    <a:pt x="840878" y="106934"/>
                    <a:pt x="838649" y="106934"/>
                  </a:cubicBezTo>
                  <a:cubicBezTo>
                    <a:pt x="838649" y="104609"/>
                    <a:pt x="838649" y="104609"/>
                    <a:pt x="838649" y="102285"/>
                  </a:cubicBezTo>
                  <a:lnTo>
                    <a:pt x="843107" y="99960"/>
                  </a:lnTo>
                  <a:cubicBezTo>
                    <a:pt x="847565" y="95311"/>
                    <a:pt x="849794" y="90661"/>
                    <a:pt x="854252" y="83687"/>
                  </a:cubicBezTo>
                  <a:cubicBezTo>
                    <a:pt x="856481" y="79038"/>
                    <a:pt x="856481" y="76714"/>
                    <a:pt x="856481" y="74389"/>
                  </a:cubicBezTo>
                  <a:cubicBezTo>
                    <a:pt x="852023" y="67415"/>
                    <a:pt x="852023" y="55792"/>
                    <a:pt x="856481" y="48818"/>
                  </a:cubicBezTo>
                  <a:cubicBezTo>
                    <a:pt x="856482" y="48815"/>
                    <a:pt x="856497" y="48769"/>
                    <a:pt x="856760" y="47946"/>
                  </a:cubicBezTo>
                  <a:lnTo>
                    <a:pt x="858710" y="41844"/>
                  </a:lnTo>
                  <a:cubicBezTo>
                    <a:pt x="858711" y="41847"/>
                    <a:pt x="858726" y="41893"/>
                    <a:pt x="858989" y="42716"/>
                  </a:cubicBezTo>
                  <a:lnTo>
                    <a:pt x="860939" y="48818"/>
                  </a:lnTo>
                  <a:cubicBezTo>
                    <a:pt x="865397" y="55792"/>
                    <a:pt x="867626" y="67415"/>
                    <a:pt x="863168" y="74389"/>
                  </a:cubicBezTo>
                  <a:cubicBezTo>
                    <a:pt x="863168" y="76714"/>
                    <a:pt x="863168" y="79038"/>
                    <a:pt x="863168" y="81363"/>
                  </a:cubicBezTo>
                  <a:cubicBezTo>
                    <a:pt x="867626" y="88337"/>
                    <a:pt x="872084" y="95311"/>
                    <a:pt x="874314" y="99960"/>
                  </a:cubicBezTo>
                  <a:cubicBezTo>
                    <a:pt x="876543" y="99960"/>
                    <a:pt x="876543" y="102285"/>
                    <a:pt x="878772" y="102285"/>
                  </a:cubicBezTo>
                  <a:cubicBezTo>
                    <a:pt x="878772" y="104609"/>
                    <a:pt x="878772" y="104609"/>
                    <a:pt x="878772" y="106934"/>
                  </a:cubicBezTo>
                  <a:cubicBezTo>
                    <a:pt x="876543" y="113908"/>
                    <a:pt x="876543" y="120882"/>
                    <a:pt x="876543" y="127856"/>
                  </a:cubicBezTo>
                  <a:cubicBezTo>
                    <a:pt x="881001" y="130180"/>
                    <a:pt x="881001" y="132505"/>
                    <a:pt x="881001" y="137154"/>
                  </a:cubicBezTo>
                  <a:lnTo>
                    <a:pt x="885459" y="139479"/>
                  </a:lnTo>
                  <a:cubicBezTo>
                    <a:pt x="885459" y="141804"/>
                    <a:pt x="885459" y="144128"/>
                    <a:pt x="885459" y="146453"/>
                  </a:cubicBezTo>
                  <a:cubicBezTo>
                    <a:pt x="883230" y="148778"/>
                    <a:pt x="883230" y="148778"/>
                    <a:pt x="881001" y="148778"/>
                  </a:cubicBezTo>
                  <a:cubicBezTo>
                    <a:pt x="907749" y="162726"/>
                    <a:pt x="912207" y="185972"/>
                    <a:pt x="916665" y="213868"/>
                  </a:cubicBezTo>
                  <a:cubicBezTo>
                    <a:pt x="918894" y="216192"/>
                    <a:pt x="921123" y="216192"/>
                    <a:pt x="923352" y="218517"/>
                  </a:cubicBezTo>
                  <a:cubicBezTo>
                    <a:pt x="923352" y="220842"/>
                    <a:pt x="923352" y="223166"/>
                    <a:pt x="923352" y="225491"/>
                  </a:cubicBezTo>
                  <a:cubicBezTo>
                    <a:pt x="921123" y="225491"/>
                    <a:pt x="921123" y="225491"/>
                    <a:pt x="918894" y="225491"/>
                  </a:cubicBezTo>
                  <a:cubicBezTo>
                    <a:pt x="918894" y="230140"/>
                    <a:pt x="918894" y="232465"/>
                    <a:pt x="918894" y="234790"/>
                  </a:cubicBezTo>
                  <a:cubicBezTo>
                    <a:pt x="921123" y="234790"/>
                    <a:pt x="921123" y="234790"/>
                    <a:pt x="923352" y="234790"/>
                  </a:cubicBezTo>
                  <a:cubicBezTo>
                    <a:pt x="925581" y="241764"/>
                    <a:pt x="927810" y="244088"/>
                    <a:pt x="930039" y="244088"/>
                  </a:cubicBezTo>
                  <a:cubicBezTo>
                    <a:pt x="930039" y="246413"/>
                    <a:pt x="930039" y="248738"/>
                    <a:pt x="930039" y="251062"/>
                  </a:cubicBezTo>
                  <a:cubicBezTo>
                    <a:pt x="927810" y="251062"/>
                    <a:pt x="925581" y="253387"/>
                    <a:pt x="923352" y="253387"/>
                  </a:cubicBezTo>
                  <a:cubicBezTo>
                    <a:pt x="923352" y="271984"/>
                    <a:pt x="923352" y="288257"/>
                    <a:pt x="923352" y="304529"/>
                  </a:cubicBezTo>
                  <a:cubicBezTo>
                    <a:pt x="925581" y="306854"/>
                    <a:pt x="927810" y="306854"/>
                    <a:pt x="930039" y="309178"/>
                  </a:cubicBezTo>
                  <a:cubicBezTo>
                    <a:pt x="930039" y="311503"/>
                    <a:pt x="930039" y="313828"/>
                    <a:pt x="930039" y="316152"/>
                  </a:cubicBezTo>
                  <a:cubicBezTo>
                    <a:pt x="927810" y="316152"/>
                    <a:pt x="925581" y="318477"/>
                    <a:pt x="923352" y="318477"/>
                  </a:cubicBezTo>
                  <a:cubicBezTo>
                    <a:pt x="923352" y="320802"/>
                    <a:pt x="923352" y="323126"/>
                    <a:pt x="923352" y="325451"/>
                  </a:cubicBezTo>
                  <a:lnTo>
                    <a:pt x="932268" y="325451"/>
                  </a:lnTo>
                  <a:cubicBezTo>
                    <a:pt x="932268" y="330100"/>
                    <a:pt x="932268" y="332425"/>
                    <a:pt x="932268" y="334750"/>
                  </a:cubicBezTo>
                  <a:cubicBezTo>
                    <a:pt x="938955" y="334750"/>
                    <a:pt x="943413" y="334750"/>
                    <a:pt x="947871" y="334750"/>
                  </a:cubicBezTo>
                  <a:cubicBezTo>
                    <a:pt x="947871" y="283607"/>
                    <a:pt x="947871" y="230140"/>
                    <a:pt x="947871" y="178998"/>
                  </a:cubicBezTo>
                  <a:cubicBezTo>
                    <a:pt x="967932" y="174349"/>
                    <a:pt x="985764" y="172024"/>
                    <a:pt x="1005825" y="167375"/>
                  </a:cubicBezTo>
                  <a:cubicBezTo>
                    <a:pt x="1016970" y="167375"/>
                    <a:pt x="1028115" y="167375"/>
                    <a:pt x="1037031" y="167375"/>
                  </a:cubicBezTo>
                  <a:cubicBezTo>
                    <a:pt x="1037031" y="137154"/>
                    <a:pt x="1037031" y="104609"/>
                    <a:pt x="1037031" y="74389"/>
                  </a:cubicBezTo>
                  <a:cubicBezTo>
                    <a:pt x="1059322" y="53467"/>
                    <a:pt x="1103902" y="53467"/>
                    <a:pt x="1123963" y="74389"/>
                  </a:cubicBezTo>
                  <a:cubicBezTo>
                    <a:pt x="1123963" y="153427"/>
                    <a:pt x="1123963" y="232465"/>
                    <a:pt x="1123963" y="313828"/>
                  </a:cubicBezTo>
                  <a:cubicBezTo>
                    <a:pt x="1135108" y="313828"/>
                    <a:pt x="1146253" y="313828"/>
                    <a:pt x="1155169" y="313828"/>
                  </a:cubicBezTo>
                  <a:cubicBezTo>
                    <a:pt x="1155169" y="271984"/>
                    <a:pt x="1155169" y="232465"/>
                    <a:pt x="1155169" y="192946"/>
                  </a:cubicBezTo>
                  <a:cubicBezTo>
                    <a:pt x="1179688" y="192946"/>
                    <a:pt x="1204207" y="192946"/>
                    <a:pt x="1228726" y="192946"/>
                  </a:cubicBezTo>
                  <a:cubicBezTo>
                    <a:pt x="1233185" y="199920"/>
                    <a:pt x="1237643" y="206894"/>
                    <a:pt x="1242101" y="213868"/>
                  </a:cubicBezTo>
                  <a:cubicBezTo>
                    <a:pt x="1242101" y="248738"/>
                    <a:pt x="1242101" y="281283"/>
                    <a:pt x="1242101" y="313828"/>
                  </a:cubicBezTo>
                  <a:cubicBezTo>
                    <a:pt x="1246559" y="313828"/>
                    <a:pt x="1248788" y="313828"/>
                    <a:pt x="1253246" y="313828"/>
                  </a:cubicBezTo>
                  <a:lnTo>
                    <a:pt x="1264391" y="323126"/>
                  </a:lnTo>
                  <a:cubicBezTo>
                    <a:pt x="1266620" y="323126"/>
                    <a:pt x="1268849" y="323126"/>
                    <a:pt x="1271078" y="323126"/>
                  </a:cubicBezTo>
                  <a:cubicBezTo>
                    <a:pt x="1271078" y="327776"/>
                    <a:pt x="1271078" y="330100"/>
                    <a:pt x="1271078" y="334750"/>
                  </a:cubicBezTo>
                  <a:cubicBezTo>
                    <a:pt x="1273307" y="334750"/>
                    <a:pt x="1275536" y="334750"/>
                    <a:pt x="1277765" y="334750"/>
                  </a:cubicBezTo>
                  <a:cubicBezTo>
                    <a:pt x="1277765" y="327776"/>
                    <a:pt x="1277765" y="320802"/>
                    <a:pt x="1277765" y="313828"/>
                  </a:cubicBezTo>
                  <a:lnTo>
                    <a:pt x="1286681" y="313828"/>
                  </a:lnTo>
                  <a:lnTo>
                    <a:pt x="1286681" y="304529"/>
                  </a:lnTo>
                  <a:cubicBezTo>
                    <a:pt x="1293368" y="304529"/>
                    <a:pt x="1297826" y="304529"/>
                    <a:pt x="1302284" y="304529"/>
                  </a:cubicBezTo>
                  <a:lnTo>
                    <a:pt x="1302284" y="313828"/>
                  </a:lnTo>
                  <a:cubicBezTo>
                    <a:pt x="1306742" y="313828"/>
                    <a:pt x="1313429" y="313828"/>
                    <a:pt x="1320116" y="313828"/>
                  </a:cubicBezTo>
                  <a:cubicBezTo>
                    <a:pt x="1322345" y="311503"/>
                    <a:pt x="1324574" y="306854"/>
                    <a:pt x="1326803" y="304529"/>
                  </a:cubicBezTo>
                  <a:cubicBezTo>
                    <a:pt x="1337948" y="304529"/>
                    <a:pt x="1349093" y="304529"/>
                    <a:pt x="1360238" y="304529"/>
                  </a:cubicBezTo>
                  <a:cubicBezTo>
                    <a:pt x="1360238" y="309178"/>
                    <a:pt x="1360238" y="316152"/>
                    <a:pt x="1360238" y="320802"/>
                  </a:cubicBezTo>
                  <a:cubicBezTo>
                    <a:pt x="1364696" y="320802"/>
                    <a:pt x="1369154" y="320802"/>
                    <a:pt x="1373612" y="320802"/>
                  </a:cubicBezTo>
                  <a:cubicBezTo>
                    <a:pt x="1373612" y="320809"/>
                    <a:pt x="1373612" y="321634"/>
                    <a:pt x="1373612" y="423086"/>
                  </a:cubicBezTo>
                  <a:cubicBezTo>
                    <a:pt x="1373597" y="423086"/>
                    <a:pt x="1368914" y="423086"/>
                    <a:pt x="0" y="423086"/>
                  </a:cubicBezTo>
                  <a:lnTo>
                    <a:pt x="45065" y="345031"/>
                  </a:lnTo>
                  <a:cubicBezTo>
                    <a:pt x="58273" y="343927"/>
                    <a:pt x="71508" y="342825"/>
                    <a:pt x="85243" y="341723"/>
                  </a:cubicBezTo>
                  <a:cubicBezTo>
                    <a:pt x="85243" y="330100"/>
                    <a:pt x="85243" y="320802"/>
                    <a:pt x="85243" y="309178"/>
                  </a:cubicBezTo>
                  <a:cubicBezTo>
                    <a:pt x="100846" y="309178"/>
                    <a:pt x="116449" y="309178"/>
                    <a:pt x="129823" y="309178"/>
                  </a:cubicBezTo>
                  <a:cubicBezTo>
                    <a:pt x="129823" y="302204"/>
                    <a:pt x="129823" y="297555"/>
                    <a:pt x="129823" y="290581"/>
                  </a:cubicBezTo>
                  <a:cubicBezTo>
                    <a:pt x="161030" y="290581"/>
                    <a:pt x="192236" y="290581"/>
                    <a:pt x="223442" y="290581"/>
                  </a:cubicBezTo>
                  <a:cubicBezTo>
                    <a:pt x="223442" y="295230"/>
                    <a:pt x="223442" y="297555"/>
                    <a:pt x="223442" y="302204"/>
                  </a:cubicBezTo>
                  <a:cubicBezTo>
                    <a:pt x="243503" y="302204"/>
                    <a:pt x="263564" y="302204"/>
                    <a:pt x="283625" y="302204"/>
                  </a:cubicBezTo>
                  <a:cubicBezTo>
                    <a:pt x="283625" y="304529"/>
                    <a:pt x="283625" y="306854"/>
                    <a:pt x="283625" y="309178"/>
                  </a:cubicBezTo>
                  <a:cubicBezTo>
                    <a:pt x="288083" y="309178"/>
                    <a:pt x="294770" y="309178"/>
                    <a:pt x="301457" y="309178"/>
                  </a:cubicBezTo>
                  <a:cubicBezTo>
                    <a:pt x="301457" y="311503"/>
                    <a:pt x="301457" y="313828"/>
                    <a:pt x="301457" y="316152"/>
                  </a:cubicBezTo>
                  <a:cubicBezTo>
                    <a:pt x="305915" y="316152"/>
                    <a:pt x="312602" y="316152"/>
                    <a:pt x="317060" y="316152"/>
                  </a:cubicBezTo>
                  <a:cubicBezTo>
                    <a:pt x="317060" y="281283"/>
                    <a:pt x="317060" y="246413"/>
                    <a:pt x="317060" y="211543"/>
                  </a:cubicBezTo>
                  <a:cubicBezTo>
                    <a:pt x="332663" y="206894"/>
                    <a:pt x="348267" y="202245"/>
                    <a:pt x="363870" y="197595"/>
                  </a:cubicBezTo>
                  <a:cubicBezTo>
                    <a:pt x="392847" y="197595"/>
                    <a:pt x="421824" y="197595"/>
                    <a:pt x="450801" y="197595"/>
                  </a:cubicBezTo>
                  <a:cubicBezTo>
                    <a:pt x="450801" y="141804"/>
                    <a:pt x="450801" y="86012"/>
                    <a:pt x="450801" y="30221"/>
                  </a:cubicBezTo>
                  <a:cubicBezTo>
                    <a:pt x="457488" y="25571"/>
                    <a:pt x="466404" y="23247"/>
                    <a:pt x="475320" y="18597"/>
                  </a:cubicBezTo>
                  <a:cubicBezTo>
                    <a:pt x="510984" y="13948"/>
                    <a:pt x="546649" y="6974"/>
                    <a:pt x="5823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68AB3329-5389-4BAC-BC53-8EE4FE4EA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5462" y="3960615"/>
              <a:ext cx="2268866" cy="404489"/>
            </a:xfrm>
            <a:custGeom>
              <a:avLst/>
              <a:gdLst/>
              <a:ahLst/>
              <a:cxnLst/>
              <a:rect l="l" t="t" r="r" b="b"/>
              <a:pathLst>
                <a:path w="2268866" h="404489">
                  <a:moveTo>
                    <a:pt x="1486751" y="0"/>
                  </a:moveTo>
                  <a:cubicBezTo>
                    <a:pt x="1486751" y="0"/>
                    <a:pt x="1486751" y="0"/>
                    <a:pt x="1524645" y="0"/>
                  </a:cubicBezTo>
                  <a:cubicBezTo>
                    <a:pt x="1524645" y="0"/>
                    <a:pt x="1524645" y="0"/>
                    <a:pt x="1524645" y="1744"/>
                  </a:cubicBezTo>
                  <a:lnTo>
                    <a:pt x="1524645" y="13948"/>
                  </a:lnTo>
                  <a:cubicBezTo>
                    <a:pt x="1524645" y="13948"/>
                    <a:pt x="1524645" y="13948"/>
                    <a:pt x="1562538" y="13948"/>
                  </a:cubicBezTo>
                  <a:cubicBezTo>
                    <a:pt x="1562538" y="13948"/>
                    <a:pt x="1562538" y="13948"/>
                    <a:pt x="1562538" y="104609"/>
                  </a:cubicBezTo>
                  <a:cubicBezTo>
                    <a:pt x="1562538" y="104609"/>
                    <a:pt x="1562538" y="104609"/>
                    <a:pt x="1563931" y="104609"/>
                  </a:cubicBezTo>
                  <a:lnTo>
                    <a:pt x="1573683" y="104609"/>
                  </a:lnTo>
                  <a:cubicBezTo>
                    <a:pt x="1573683" y="104609"/>
                    <a:pt x="1573683" y="104609"/>
                    <a:pt x="1573683" y="237114"/>
                  </a:cubicBezTo>
                  <a:cubicBezTo>
                    <a:pt x="1573683" y="237114"/>
                    <a:pt x="1573683" y="237114"/>
                    <a:pt x="1575912" y="237114"/>
                  </a:cubicBezTo>
                  <a:lnTo>
                    <a:pt x="1591515" y="237114"/>
                  </a:lnTo>
                  <a:cubicBezTo>
                    <a:pt x="1591515" y="237114"/>
                    <a:pt x="1591515" y="237114"/>
                    <a:pt x="1591515" y="151102"/>
                  </a:cubicBezTo>
                  <a:cubicBezTo>
                    <a:pt x="1591515" y="151102"/>
                    <a:pt x="1591515" y="151102"/>
                    <a:pt x="1592351" y="150521"/>
                  </a:cubicBezTo>
                  <a:lnTo>
                    <a:pt x="1598202" y="146453"/>
                  </a:lnTo>
                  <a:cubicBezTo>
                    <a:pt x="1602660" y="146453"/>
                    <a:pt x="1602660" y="146453"/>
                    <a:pt x="1602660" y="147615"/>
                  </a:cubicBezTo>
                  <a:lnTo>
                    <a:pt x="1602660" y="155752"/>
                  </a:lnTo>
                  <a:cubicBezTo>
                    <a:pt x="1602660" y="155752"/>
                    <a:pt x="1602660" y="155752"/>
                    <a:pt x="1604889" y="154589"/>
                  </a:cubicBezTo>
                  <a:lnTo>
                    <a:pt x="1620492" y="146453"/>
                  </a:lnTo>
                  <a:cubicBezTo>
                    <a:pt x="1620492" y="146453"/>
                    <a:pt x="1620492" y="146453"/>
                    <a:pt x="1622443" y="146453"/>
                  </a:cubicBezTo>
                  <a:lnTo>
                    <a:pt x="1636095" y="146453"/>
                  </a:lnTo>
                  <a:cubicBezTo>
                    <a:pt x="1636095" y="146453"/>
                    <a:pt x="1636095" y="146453"/>
                    <a:pt x="1636095" y="304529"/>
                  </a:cubicBezTo>
                  <a:cubicBezTo>
                    <a:pt x="1636095" y="304529"/>
                    <a:pt x="1636095" y="304529"/>
                    <a:pt x="1667302" y="309179"/>
                  </a:cubicBezTo>
                  <a:cubicBezTo>
                    <a:pt x="1667302" y="306854"/>
                    <a:pt x="1667302" y="304529"/>
                    <a:pt x="1667302" y="302205"/>
                  </a:cubicBezTo>
                  <a:cubicBezTo>
                    <a:pt x="1678447" y="302205"/>
                    <a:pt x="1689592" y="302205"/>
                    <a:pt x="1700737" y="302205"/>
                  </a:cubicBezTo>
                  <a:cubicBezTo>
                    <a:pt x="1700737" y="290581"/>
                    <a:pt x="1700737" y="281283"/>
                    <a:pt x="1700737" y="271984"/>
                  </a:cubicBezTo>
                  <a:lnTo>
                    <a:pt x="1709653" y="271984"/>
                  </a:lnTo>
                  <a:cubicBezTo>
                    <a:pt x="1709653" y="258036"/>
                    <a:pt x="1709653" y="246413"/>
                    <a:pt x="1709653" y="232465"/>
                  </a:cubicBezTo>
                  <a:cubicBezTo>
                    <a:pt x="1711882" y="232465"/>
                    <a:pt x="1714111" y="232465"/>
                    <a:pt x="1716340" y="232465"/>
                  </a:cubicBezTo>
                  <a:cubicBezTo>
                    <a:pt x="1716340" y="218517"/>
                    <a:pt x="1716340" y="206894"/>
                    <a:pt x="1716340" y="192946"/>
                  </a:cubicBezTo>
                  <a:cubicBezTo>
                    <a:pt x="1720798" y="192946"/>
                    <a:pt x="1725256" y="192946"/>
                    <a:pt x="1731943" y="192946"/>
                  </a:cubicBezTo>
                  <a:cubicBezTo>
                    <a:pt x="1747546" y="188297"/>
                    <a:pt x="1765378" y="178998"/>
                    <a:pt x="1780981" y="172024"/>
                  </a:cubicBezTo>
                  <a:cubicBezTo>
                    <a:pt x="1783210" y="165050"/>
                    <a:pt x="1783210" y="158076"/>
                    <a:pt x="1783210" y="151102"/>
                  </a:cubicBezTo>
                  <a:cubicBezTo>
                    <a:pt x="1785439" y="158076"/>
                    <a:pt x="1785439" y="165050"/>
                    <a:pt x="1787668" y="172024"/>
                  </a:cubicBezTo>
                  <a:cubicBezTo>
                    <a:pt x="1805500" y="181323"/>
                    <a:pt x="1821103" y="190621"/>
                    <a:pt x="1838935" y="199920"/>
                  </a:cubicBezTo>
                  <a:cubicBezTo>
                    <a:pt x="1838935" y="197601"/>
                    <a:pt x="1838935" y="195283"/>
                    <a:pt x="1838935" y="195271"/>
                  </a:cubicBezTo>
                  <a:cubicBezTo>
                    <a:pt x="1843393" y="195271"/>
                    <a:pt x="1847852" y="195271"/>
                    <a:pt x="1852310" y="195271"/>
                  </a:cubicBezTo>
                  <a:cubicBezTo>
                    <a:pt x="1852310" y="206894"/>
                    <a:pt x="1852310" y="220842"/>
                    <a:pt x="1852310" y="232465"/>
                  </a:cubicBezTo>
                  <a:cubicBezTo>
                    <a:pt x="1854539" y="232465"/>
                    <a:pt x="1856768" y="232465"/>
                    <a:pt x="1858997" y="232465"/>
                  </a:cubicBezTo>
                  <a:cubicBezTo>
                    <a:pt x="1858997" y="246413"/>
                    <a:pt x="1858997" y="260361"/>
                    <a:pt x="1858997" y="276633"/>
                  </a:cubicBezTo>
                  <a:cubicBezTo>
                    <a:pt x="1861226" y="276633"/>
                    <a:pt x="1863455" y="276633"/>
                    <a:pt x="1865684" y="276633"/>
                  </a:cubicBezTo>
                  <a:cubicBezTo>
                    <a:pt x="1865684" y="283607"/>
                    <a:pt x="1865684" y="290581"/>
                    <a:pt x="1865684" y="297555"/>
                  </a:cubicBezTo>
                  <a:cubicBezTo>
                    <a:pt x="1870142" y="297555"/>
                    <a:pt x="1874600" y="297555"/>
                    <a:pt x="1879058" y="297555"/>
                  </a:cubicBezTo>
                  <a:cubicBezTo>
                    <a:pt x="1879058" y="309179"/>
                    <a:pt x="1879058" y="318477"/>
                    <a:pt x="1879058" y="330100"/>
                  </a:cubicBezTo>
                  <a:cubicBezTo>
                    <a:pt x="1908035" y="327776"/>
                    <a:pt x="1934783" y="325451"/>
                    <a:pt x="1963760" y="323126"/>
                  </a:cubicBezTo>
                  <a:cubicBezTo>
                    <a:pt x="1963760" y="311503"/>
                    <a:pt x="1963760" y="302205"/>
                    <a:pt x="1963760" y="290581"/>
                  </a:cubicBezTo>
                  <a:cubicBezTo>
                    <a:pt x="1979363" y="290581"/>
                    <a:pt x="1994966" y="290581"/>
                    <a:pt x="2008340" y="290581"/>
                  </a:cubicBezTo>
                  <a:cubicBezTo>
                    <a:pt x="2008340" y="283607"/>
                    <a:pt x="2008340" y="278958"/>
                    <a:pt x="2008340" y="271984"/>
                  </a:cubicBezTo>
                  <a:cubicBezTo>
                    <a:pt x="2039547" y="271984"/>
                    <a:pt x="2070753" y="271984"/>
                    <a:pt x="2101959" y="271984"/>
                  </a:cubicBezTo>
                  <a:cubicBezTo>
                    <a:pt x="2101959" y="276633"/>
                    <a:pt x="2101959" y="278958"/>
                    <a:pt x="2101959" y="283607"/>
                  </a:cubicBezTo>
                  <a:cubicBezTo>
                    <a:pt x="2122020" y="283607"/>
                    <a:pt x="2142081" y="283607"/>
                    <a:pt x="2162142" y="283607"/>
                  </a:cubicBezTo>
                  <a:cubicBezTo>
                    <a:pt x="2162142" y="285932"/>
                    <a:pt x="2162142" y="288257"/>
                    <a:pt x="2162142" y="290581"/>
                  </a:cubicBezTo>
                  <a:cubicBezTo>
                    <a:pt x="2166600" y="290581"/>
                    <a:pt x="2173287" y="290581"/>
                    <a:pt x="2179974" y="290581"/>
                  </a:cubicBezTo>
                  <a:cubicBezTo>
                    <a:pt x="2179974" y="292906"/>
                    <a:pt x="2179974" y="295231"/>
                    <a:pt x="2179974" y="297555"/>
                  </a:cubicBezTo>
                  <a:cubicBezTo>
                    <a:pt x="2184432" y="297555"/>
                    <a:pt x="2191119" y="297555"/>
                    <a:pt x="2195577" y="297555"/>
                  </a:cubicBezTo>
                  <a:cubicBezTo>
                    <a:pt x="2195577" y="290886"/>
                    <a:pt x="2195577" y="284217"/>
                    <a:pt x="2195577" y="277548"/>
                  </a:cubicBezTo>
                  <a:lnTo>
                    <a:pt x="2268866" y="404489"/>
                  </a:lnTo>
                  <a:cubicBezTo>
                    <a:pt x="1787136" y="404489"/>
                    <a:pt x="1069391" y="404489"/>
                    <a:pt x="0" y="404489"/>
                  </a:cubicBezTo>
                  <a:cubicBezTo>
                    <a:pt x="0" y="404489"/>
                    <a:pt x="0" y="404489"/>
                    <a:pt x="0" y="306854"/>
                  </a:cubicBezTo>
                  <a:cubicBezTo>
                    <a:pt x="0" y="306854"/>
                    <a:pt x="0" y="306854"/>
                    <a:pt x="836" y="307435"/>
                  </a:cubicBezTo>
                  <a:lnTo>
                    <a:pt x="6687" y="311503"/>
                  </a:lnTo>
                  <a:cubicBezTo>
                    <a:pt x="6687" y="311503"/>
                    <a:pt x="6687" y="311503"/>
                    <a:pt x="13374" y="281283"/>
                  </a:cubicBezTo>
                  <a:cubicBezTo>
                    <a:pt x="13374" y="281283"/>
                    <a:pt x="13374" y="281283"/>
                    <a:pt x="14210" y="281283"/>
                  </a:cubicBezTo>
                  <a:lnTo>
                    <a:pt x="20061" y="281283"/>
                  </a:lnTo>
                  <a:cubicBezTo>
                    <a:pt x="20061" y="281283"/>
                    <a:pt x="20061" y="281283"/>
                    <a:pt x="28977" y="211543"/>
                  </a:cubicBezTo>
                  <a:lnTo>
                    <a:pt x="24519" y="206894"/>
                  </a:lnTo>
                  <a:cubicBezTo>
                    <a:pt x="24519" y="206894"/>
                    <a:pt x="24519" y="206894"/>
                    <a:pt x="24519" y="206022"/>
                  </a:cubicBezTo>
                  <a:lnTo>
                    <a:pt x="24519" y="199920"/>
                  </a:lnTo>
                  <a:cubicBezTo>
                    <a:pt x="24519" y="199920"/>
                    <a:pt x="24519" y="199920"/>
                    <a:pt x="25355" y="199339"/>
                  </a:cubicBezTo>
                  <a:lnTo>
                    <a:pt x="31206" y="195271"/>
                  </a:lnTo>
                  <a:cubicBezTo>
                    <a:pt x="31206" y="195271"/>
                    <a:pt x="31206" y="195271"/>
                    <a:pt x="31485" y="193527"/>
                  </a:cubicBezTo>
                  <a:lnTo>
                    <a:pt x="33435" y="181323"/>
                  </a:lnTo>
                  <a:cubicBezTo>
                    <a:pt x="33435" y="181323"/>
                    <a:pt x="33435" y="181323"/>
                    <a:pt x="33993" y="183066"/>
                  </a:cubicBezTo>
                  <a:lnTo>
                    <a:pt x="37893" y="195271"/>
                  </a:lnTo>
                  <a:lnTo>
                    <a:pt x="42351" y="199920"/>
                  </a:lnTo>
                  <a:cubicBezTo>
                    <a:pt x="42351" y="199920"/>
                    <a:pt x="42351" y="199920"/>
                    <a:pt x="42351" y="201082"/>
                  </a:cubicBezTo>
                  <a:lnTo>
                    <a:pt x="42351" y="209219"/>
                  </a:lnTo>
                  <a:lnTo>
                    <a:pt x="37893" y="211543"/>
                  </a:lnTo>
                  <a:cubicBezTo>
                    <a:pt x="37893" y="211543"/>
                    <a:pt x="37893" y="211543"/>
                    <a:pt x="49039" y="278958"/>
                  </a:cubicBezTo>
                  <a:cubicBezTo>
                    <a:pt x="49039" y="278958"/>
                    <a:pt x="49039" y="278958"/>
                    <a:pt x="50153" y="278958"/>
                  </a:cubicBezTo>
                  <a:lnTo>
                    <a:pt x="57955" y="278958"/>
                  </a:lnTo>
                  <a:cubicBezTo>
                    <a:pt x="57955" y="278958"/>
                    <a:pt x="57955" y="278958"/>
                    <a:pt x="64642" y="311503"/>
                  </a:cubicBezTo>
                  <a:cubicBezTo>
                    <a:pt x="64642" y="311503"/>
                    <a:pt x="64642" y="311503"/>
                    <a:pt x="98077" y="318477"/>
                  </a:cubicBezTo>
                  <a:cubicBezTo>
                    <a:pt x="98077" y="318477"/>
                    <a:pt x="98077" y="318477"/>
                    <a:pt x="98077" y="278958"/>
                  </a:cubicBezTo>
                  <a:cubicBezTo>
                    <a:pt x="98077" y="278958"/>
                    <a:pt x="98077" y="278958"/>
                    <a:pt x="153802" y="278958"/>
                  </a:cubicBezTo>
                  <a:cubicBezTo>
                    <a:pt x="153802" y="278958"/>
                    <a:pt x="153802" y="278958"/>
                    <a:pt x="176092" y="295231"/>
                  </a:cubicBezTo>
                  <a:cubicBezTo>
                    <a:pt x="176092" y="295231"/>
                    <a:pt x="176092" y="295231"/>
                    <a:pt x="177485" y="295231"/>
                  </a:cubicBezTo>
                  <a:lnTo>
                    <a:pt x="187237" y="295231"/>
                  </a:lnTo>
                  <a:cubicBezTo>
                    <a:pt x="187237" y="295231"/>
                    <a:pt x="187237" y="295231"/>
                    <a:pt x="188630" y="293197"/>
                  </a:cubicBezTo>
                  <a:lnTo>
                    <a:pt x="198382" y="278958"/>
                  </a:lnTo>
                  <a:cubicBezTo>
                    <a:pt x="198382" y="278958"/>
                    <a:pt x="198382" y="278958"/>
                    <a:pt x="200333" y="278958"/>
                  </a:cubicBezTo>
                  <a:lnTo>
                    <a:pt x="213985" y="278958"/>
                  </a:lnTo>
                  <a:cubicBezTo>
                    <a:pt x="213985" y="278958"/>
                    <a:pt x="213985" y="278958"/>
                    <a:pt x="213985" y="344048"/>
                  </a:cubicBezTo>
                  <a:cubicBezTo>
                    <a:pt x="213985" y="344048"/>
                    <a:pt x="213985" y="344048"/>
                    <a:pt x="215100" y="344339"/>
                  </a:cubicBezTo>
                  <a:lnTo>
                    <a:pt x="222901" y="346373"/>
                  </a:lnTo>
                  <a:cubicBezTo>
                    <a:pt x="222901" y="346373"/>
                    <a:pt x="222901" y="346373"/>
                    <a:pt x="222901" y="345211"/>
                  </a:cubicBezTo>
                  <a:lnTo>
                    <a:pt x="222901" y="337074"/>
                  </a:lnTo>
                  <a:cubicBezTo>
                    <a:pt x="222901" y="337074"/>
                    <a:pt x="222901" y="337074"/>
                    <a:pt x="247421" y="337074"/>
                  </a:cubicBezTo>
                  <a:cubicBezTo>
                    <a:pt x="247421" y="337074"/>
                    <a:pt x="247421" y="337074"/>
                    <a:pt x="247421" y="239439"/>
                  </a:cubicBezTo>
                  <a:cubicBezTo>
                    <a:pt x="249650" y="237114"/>
                    <a:pt x="249650" y="237114"/>
                    <a:pt x="300917" y="237114"/>
                  </a:cubicBezTo>
                  <a:cubicBezTo>
                    <a:pt x="300917" y="237114"/>
                    <a:pt x="300917" y="237114"/>
                    <a:pt x="300917" y="235661"/>
                  </a:cubicBezTo>
                  <a:lnTo>
                    <a:pt x="300917" y="225491"/>
                  </a:lnTo>
                  <a:cubicBezTo>
                    <a:pt x="300917" y="225491"/>
                    <a:pt x="300917" y="225491"/>
                    <a:pt x="323207" y="225491"/>
                  </a:cubicBezTo>
                  <a:cubicBezTo>
                    <a:pt x="323207" y="225491"/>
                    <a:pt x="323207" y="225491"/>
                    <a:pt x="323207" y="224329"/>
                  </a:cubicBezTo>
                  <a:lnTo>
                    <a:pt x="323207" y="216193"/>
                  </a:lnTo>
                  <a:cubicBezTo>
                    <a:pt x="323207" y="216193"/>
                    <a:pt x="323207" y="216193"/>
                    <a:pt x="367787" y="216193"/>
                  </a:cubicBezTo>
                  <a:cubicBezTo>
                    <a:pt x="367787" y="216193"/>
                    <a:pt x="367787" y="216193"/>
                    <a:pt x="367787" y="237114"/>
                  </a:cubicBezTo>
                  <a:cubicBezTo>
                    <a:pt x="367787" y="237114"/>
                    <a:pt x="367787" y="237114"/>
                    <a:pt x="370016" y="238277"/>
                  </a:cubicBezTo>
                  <a:lnTo>
                    <a:pt x="385619" y="246413"/>
                  </a:lnTo>
                  <a:cubicBezTo>
                    <a:pt x="385619" y="246413"/>
                    <a:pt x="385619" y="246413"/>
                    <a:pt x="385619" y="276633"/>
                  </a:cubicBezTo>
                  <a:cubicBezTo>
                    <a:pt x="385619" y="276633"/>
                    <a:pt x="385619" y="276633"/>
                    <a:pt x="387012" y="277215"/>
                  </a:cubicBezTo>
                  <a:lnTo>
                    <a:pt x="396764" y="281283"/>
                  </a:lnTo>
                  <a:cubicBezTo>
                    <a:pt x="396764" y="281283"/>
                    <a:pt x="396764" y="281283"/>
                    <a:pt x="396764" y="280121"/>
                  </a:cubicBezTo>
                  <a:lnTo>
                    <a:pt x="396764" y="271984"/>
                  </a:lnTo>
                  <a:cubicBezTo>
                    <a:pt x="396764" y="271984"/>
                    <a:pt x="396764" y="271984"/>
                    <a:pt x="397879" y="271984"/>
                  </a:cubicBezTo>
                  <a:lnTo>
                    <a:pt x="405681" y="271984"/>
                  </a:lnTo>
                  <a:cubicBezTo>
                    <a:pt x="405681" y="271984"/>
                    <a:pt x="405681" y="271984"/>
                    <a:pt x="405681" y="271112"/>
                  </a:cubicBezTo>
                  <a:lnTo>
                    <a:pt x="405681" y="265010"/>
                  </a:lnTo>
                  <a:cubicBezTo>
                    <a:pt x="405681" y="265010"/>
                    <a:pt x="405681" y="265010"/>
                    <a:pt x="404566" y="265010"/>
                  </a:cubicBezTo>
                  <a:lnTo>
                    <a:pt x="396764" y="265010"/>
                  </a:lnTo>
                  <a:cubicBezTo>
                    <a:pt x="396764" y="265010"/>
                    <a:pt x="396764" y="265010"/>
                    <a:pt x="396764" y="263848"/>
                  </a:cubicBezTo>
                  <a:lnTo>
                    <a:pt x="396764" y="255712"/>
                  </a:lnTo>
                  <a:cubicBezTo>
                    <a:pt x="396764" y="255712"/>
                    <a:pt x="396764" y="255712"/>
                    <a:pt x="397879" y="255712"/>
                  </a:cubicBezTo>
                  <a:lnTo>
                    <a:pt x="405681" y="255712"/>
                  </a:lnTo>
                  <a:cubicBezTo>
                    <a:pt x="405681" y="255712"/>
                    <a:pt x="405681" y="255712"/>
                    <a:pt x="405681" y="254549"/>
                  </a:cubicBezTo>
                  <a:lnTo>
                    <a:pt x="405681" y="246413"/>
                  </a:lnTo>
                  <a:cubicBezTo>
                    <a:pt x="405681" y="246413"/>
                    <a:pt x="405681" y="246413"/>
                    <a:pt x="404566" y="246413"/>
                  </a:cubicBezTo>
                  <a:lnTo>
                    <a:pt x="396764" y="246413"/>
                  </a:lnTo>
                  <a:cubicBezTo>
                    <a:pt x="396764" y="246413"/>
                    <a:pt x="396764" y="246413"/>
                    <a:pt x="396764" y="245251"/>
                  </a:cubicBezTo>
                  <a:lnTo>
                    <a:pt x="396764" y="237114"/>
                  </a:lnTo>
                  <a:cubicBezTo>
                    <a:pt x="396764" y="237114"/>
                    <a:pt x="396764" y="237114"/>
                    <a:pt x="397879" y="237114"/>
                  </a:cubicBezTo>
                  <a:lnTo>
                    <a:pt x="405681" y="237114"/>
                  </a:lnTo>
                  <a:cubicBezTo>
                    <a:pt x="405681" y="237114"/>
                    <a:pt x="405681" y="237114"/>
                    <a:pt x="405681" y="236243"/>
                  </a:cubicBezTo>
                  <a:lnTo>
                    <a:pt x="405681" y="230141"/>
                  </a:lnTo>
                  <a:cubicBezTo>
                    <a:pt x="405681" y="230141"/>
                    <a:pt x="405681" y="230141"/>
                    <a:pt x="404566" y="230141"/>
                  </a:cubicBezTo>
                  <a:lnTo>
                    <a:pt x="396764" y="230141"/>
                  </a:lnTo>
                  <a:cubicBezTo>
                    <a:pt x="396764" y="230141"/>
                    <a:pt x="396764" y="230141"/>
                    <a:pt x="396764" y="228978"/>
                  </a:cubicBezTo>
                  <a:lnTo>
                    <a:pt x="396764" y="220842"/>
                  </a:lnTo>
                  <a:cubicBezTo>
                    <a:pt x="396764" y="220842"/>
                    <a:pt x="396764" y="220842"/>
                    <a:pt x="397879" y="220842"/>
                  </a:cubicBezTo>
                  <a:lnTo>
                    <a:pt x="405681" y="220842"/>
                  </a:lnTo>
                  <a:cubicBezTo>
                    <a:pt x="405681" y="220842"/>
                    <a:pt x="405681" y="220842"/>
                    <a:pt x="405681" y="219680"/>
                  </a:cubicBezTo>
                  <a:lnTo>
                    <a:pt x="405681" y="211543"/>
                  </a:lnTo>
                  <a:cubicBezTo>
                    <a:pt x="405681" y="211543"/>
                    <a:pt x="405681" y="211543"/>
                    <a:pt x="404566" y="211543"/>
                  </a:cubicBezTo>
                  <a:lnTo>
                    <a:pt x="396764" y="211543"/>
                  </a:lnTo>
                  <a:cubicBezTo>
                    <a:pt x="396764" y="211543"/>
                    <a:pt x="396764" y="211543"/>
                    <a:pt x="396764" y="210672"/>
                  </a:cubicBezTo>
                  <a:lnTo>
                    <a:pt x="396764" y="204569"/>
                  </a:lnTo>
                  <a:cubicBezTo>
                    <a:pt x="396764" y="204569"/>
                    <a:pt x="396764" y="204569"/>
                    <a:pt x="397879" y="204569"/>
                  </a:cubicBezTo>
                  <a:lnTo>
                    <a:pt x="405681" y="204569"/>
                  </a:lnTo>
                  <a:cubicBezTo>
                    <a:pt x="405681" y="204569"/>
                    <a:pt x="405681" y="204569"/>
                    <a:pt x="405681" y="203407"/>
                  </a:cubicBezTo>
                  <a:lnTo>
                    <a:pt x="405681" y="195271"/>
                  </a:lnTo>
                  <a:cubicBezTo>
                    <a:pt x="405681" y="195271"/>
                    <a:pt x="405681" y="195271"/>
                    <a:pt x="404566" y="195271"/>
                  </a:cubicBezTo>
                  <a:lnTo>
                    <a:pt x="396764" y="195271"/>
                  </a:lnTo>
                  <a:cubicBezTo>
                    <a:pt x="396764" y="195271"/>
                    <a:pt x="396764" y="195271"/>
                    <a:pt x="396764" y="194109"/>
                  </a:cubicBezTo>
                  <a:lnTo>
                    <a:pt x="396764" y="185972"/>
                  </a:lnTo>
                  <a:cubicBezTo>
                    <a:pt x="396764" y="185972"/>
                    <a:pt x="396764" y="185972"/>
                    <a:pt x="397879" y="185972"/>
                  </a:cubicBezTo>
                  <a:lnTo>
                    <a:pt x="405681" y="185972"/>
                  </a:lnTo>
                  <a:cubicBezTo>
                    <a:pt x="405681" y="185972"/>
                    <a:pt x="405681" y="185972"/>
                    <a:pt x="405681" y="184810"/>
                  </a:cubicBezTo>
                  <a:lnTo>
                    <a:pt x="405681" y="176674"/>
                  </a:lnTo>
                  <a:cubicBezTo>
                    <a:pt x="405681" y="176674"/>
                    <a:pt x="405681" y="176674"/>
                    <a:pt x="404566" y="176674"/>
                  </a:cubicBezTo>
                  <a:lnTo>
                    <a:pt x="396764" y="176674"/>
                  </a:lnTo>
                  <a:cubicBezTo>
                    <a:pt x="396764" y="176674"/>
                    <a:pt x="396764" y="176674"/>
                    <a:pt x="396764" y="175802"/>
                  </a:cubicBezTo>
                  <a:lnTo>
                    <a:pt x="396764" y="169700"/>
                  </a:lnTo>
                  <a:cubicBezTo>
                    <a:pt x="396764" y="169700"/>
                    <a:pt x="396764" y="169700"/>
                    <a:pt x="397879" y="169700"/>
                  </a:cubicBezTo>
                  <a:lnTo>
                    <a:pt x="405681" y="169700"/>
                  </a:lnTo>
                  <a:cubicBezTo>
                    <a:pt x="405681" y="169700"/>
                    <a:pt x="405681" y="169700"/>
                    <a:pt x="405681" y="168537"/>
                  </a:cubicBezTo>
                  <a:lnTo>
                    <a:pt x="405681" y="160401"/>
                  </a:lnTo>
                  <a:cubicBezTo>
                    <a:pt x="405681" y="160401"/>
                    <a:pt x="405681" y="160401"/>
                    <a:pt x="404566" y="160401"/>
                  </a:cubicBezTo>
                  <a:lnTo>
                    <a:pt x="396764" y="160401"/>
                  </a:lnTo>
                  <a:cubicBezTo>
                    <a:pt x="396764" y="160401"/>
                    <a:pt x="396764" y="160401"/>
                    <a:pt x="396764" y="159239"/>
                  </a:cubicBezTo>
                  <a:lnTo>
                    <a:pt x="396764" y="151102"/>
                  </a:lnTo>
                  <a:cubicBezTo>
                    <a:pt x="396764" y="151102"/>
                    <a:pt x="396764" y="151102"/>
                    <a:pt x="397879" y="151102"/>
                  </a:cubicBezTo>
                  <a:lnTo>
                    <a:pt x="405681" y="151102"/>
                  </a:lnTo>
                  <a:cubicBezTo>
                    <a:pt x="405681" y="151102"/>
                    <a:pt x="405681" y="151102"/>
                    <a:pt x="405681" y="150231"/>
                  </a:cubicBezTo>
                  <a:lnTo>
                    <a:pt x="405681" y="144129"/>
                  </a:lnTo>
                  <a:cubicBezTo>
                    <a:pt x="405681" y="144129"/>
                    <a:pt x="405681" y="144129"/>
                    <a:pt x="404566" y="144129"/>
                  </a:cubicBezTo>
                  <a:lnTo>
                    <a:pt x="396764" y="144129"/>
                  </a:lnTo>
                  <a:cubicBezTo>
                    <a:pt x="396764" y="144129"/>
                    <a:pt x="396764" y="144129"/>
                    <a:pt x="396764" y="142966"/>
                  </a:cubicBezTo>
                  <a:lnTo>
                    <a:pt x="396764" y="134830"/>
                  </a:lnTo>
                  <a:cubicBezTo>
                    <a:pt x="396764" y="134830"/>
                    <a:pt x="396764" y="134830"/>
                    <a:pt x="397879" y="134830"/>
                  </a:cubicBezTo>
                  <a:lnTo>
                    <a:pt x="405681" y="134830"/>
                  </a:lnTo>
                  <a:cubicBezTo>
                    <a:pt x="405681" y="134830"/>
                    <a:pt x="405681" y="134830"/>
                    <a:pt x="405681" y="133668"/>
                  </a:cubicBezTo>
                  <a:lnTo>
                    <a:pt x="405681" y="125531"/>
                  </a:lnTo>
                  <a:cubicBezTo>
                    <a:pt x="405681" y="125531"/>
                    <a:pt x="405681" y="125531"/>
                    <a:pt x="404566" y="125531"/>
                  </a:cubicBezTo>
                  <a:lnTo>
                    <a:pt x="396764" y="125531"/>
                  </a:lnTo>
                  <a:cubicBezTo>
                    <a:pt x="396764" y="125531"/>
                    <a:pt x="396764" y="125531"/>
                    <a:pt x="396764" y="124369"/>
                  </a:cubicBezTo>
                  <a:lnTo>
                    <a:pt x="396764" y="116233"/>
                  </a:lnTo>
                  <a:cubicBezTo>
                    <a:pt x="396764" y="116233"/>
                    <a:pt x="396764" y="116233"/>
                    <a:pt x="397879" y="116233"/>
                  </a:cubicBezTo>
                  <a:lnTo>
                    <a:pt x="405681" y="116233"/>
                  </a:lnTo>
                  <a:cubicBezTo>
                    <a:pt x="405681" y="116233"/>
                    <a:pt x="405681" y="116233"/>
                    <a:pt x="405681" y="115361"/>
                  </a:cubicBezTo>
                  <a:lnTo>
                    <a:pt x="405681" y="109259"/>
                  </a:lnTo>
                  <a:cubicBezTo>
                    <a:pt x="405681" y="109259"/>
                    <a:pt x="405681" y="109259"/>
                    <a:pt x="404566" y="109259"/>
                  </a:cubicBezTo>
                  <a:lnTo>
                    <a:pt x="396764" y="109259"/>
                  </a:lnTo>
                  <a:cubicBezTo>
                    <a:pt x="396764" y="109259"/>
                    <a:pt x="396764" y="109259"/>
                    <a:pt x="396764" y="108097"/>
                  </a:cubicBezTo>
                  <a:lnTo>
                    <a:pt x="396764" y="99960"/>
                  </a:lnTo>
                  <a:cubicBezTo>
                    <a:pt x="396764" y="99960"/>
                    <a:pt x="396764" y="99960"/>
                    <a:pt x="397879" y="99960"/>
                  </a:cubicBezTo>
                  <a:lnTo>
                    <a:pt x="405681" y="99960"/>
                  </a:lnTo>
                  <a:cubicBezTo>
                    <a:pt x="405681" y="99960"/>
                    <a:pt x="405681" y="99960"/>
                    <a:pt x="405681" y="98798"/>
                  </a:cubicBezTo>
                  <a:lnTo>
                    <a:pt x="405681" y="90662"/>
                  </a:lnTo>
                  <a:cubicBezTo>
                    <a:pt x="405681" y="90662"/>
                    <a:pt x="405681" y="90662"/>
                    <a:pt x="404566" y="90662"/>
                  </a:cubicBezTo>
                  <a:lnTo>
                    <a:pt x="396764" y="90662"/>
                  </a:lnTo>
                  <a:cubicBezTo>
                    <a:pt x="396764" y="90662"/>
                    <a:pt x="396764" y="90662"/>
                    <a:pt x="396764" y="89499"/>
                  </a:cubicBezTo>
                  <a:lnTo>
                    <a:pt x="396764" y="81363"/>
                  </a:lnTo>
                  <a:cubicBezTo>
                    <a:pt x="396764" y="81363"/>
                    <a:pt x="396764" y="81363"/>
                    <a:pt x="397879" y="81363"/>
                  </a:cubicBezTo>
                  <a:lnTo>
                    <a:pt x="405681" y="81363"/>
                  </a:lnTo>
                  <a:cubicBezTo>
                    <a:pt x="405681" y="81363"/>
                    <a:pt x="405681" y="81363"/>
                    <a:pt x="405681" y="80491"/>
                  </a:cubicBezTo>
                  <a:lnTo>
                    <a:pt x="405681" y="74389"/>
                  </a:lnTo>
                  <a:cubicBezTo>
                    <a:pt x="405681" y="74389"/>
                    <a:pt x="405681" y="74389"/>
                    <a:pt x="404566" y="74389"/>
                  </a:cubicBezTo>
                  <a:lnTo>
                    <a:pt x="396764" y="74389"/>
                  </a:lnTo>
                  <a:cubicBezTo>
                    <a:pt x="396764" y="74389"/>
                    <a:pt x="396764" y="74389"/>
                    <a:pt x="396764" y="73227"/>
                  </a:cubicBezTo>
                  <a:lnTo>
                    <a:pt x="396764" y="65090"/>
                  </a:lnTo>
                  <a:cubicBezTo>
                    <a:pt x="396764" y="65090"/>
                    <a:pt x="396764" y="65090"/>
                    <a:pt x="397879" y="65090"/>
                  </a:cubicBezTo>
                  <a:lnTo>
                    <a:pt x="405681" y="65090"/>
                  </a:lnTo>
                  <a:cubicBezTo>
                    <a:pt x="405681" y="65090"/>
                    <a:pt x="405681" y="65090"/>
                    <a:pt x="404566" y="63347"/>
                  </a:cubicBezTo>
                  <a:lnTo>
                    <a:pt x="396764" y="51143"/>
                  </a:lnTo>
                  <a:cubicBezTo>
                    <a:pt x="396764" y="51143"/>
                    <a:pt x="396764" y="51143"/>
                    <a:pt x="396764" y="13948"/>
                  </a:cubicBezTo>
                  <a:cubicBezTo>
                    <a:pt x="396764" y="13948"/>
                    <a:pt x="396764" y="13948"/>
                    <a:pt x="546108" y="13948"/>
                  </a:cubicBezTo>
                  <a:cubicBezTo>
                    <a:pt x="546108" y="13948"/>
                    <a:pt x="546108" y="13948"/>
                    <a:pt x="559482" y="34870"/>
                  </a:cubicBezTo>
                  <a:cubicBezTo>
                    <a:pt x="559482" y="34870"/>
                    <a:pt x="559482" y="34870"/>
                    <a:pt x="559482" y="81363"/>
                  </a:cubicBezTo>
                  <a:cubicBezTo>
                    <a:pt x="559482" y="81363"/>
                    <a:pt x="559482" y="81363"/>
                    <a:pt x="558368" y="81363"/>
                  </a:cubicBezTo>
                  <a:lnTo>
                    <a:pt x="550566" y="81363"/>
                  </a:lnTo>
                  <a:cubicBezTo>
                    <a:pt x="550566" y="81363"/>
                    <a:pt x="550566" y="81363"/>
                    <a:pt x="550566" y="82525"/>
                  </a:cubicBezTo>
                  <a:lnTo>
                    <a:pt x="550566" y="90662"/>
                  </a:lnTo>
                  <a:cubicBezTo>
                    <a:pt x="550566" y="90662"/>
                    <a:pt x="550566" y="90662"/>
                    <a:pt x="551681" y="90662"/>
                  </a:cubicBezTo>
                  <a:lnTo>
                    <a:pt x="559482" y="90662"/>
                  </a:lnTo>
                  <a:cubicBezTo>
                    <a:pt x="559482" y="90662"/>
                    <a:pt x="559482" y="90662"/>
                    <a:pt x="559482" y="91824"/>
                  </a:cubicBezTo>
                  <a:lnTo>
                    <a:pt x="559482" y="99960"/>
                  </a:lnTo>
                  <a:cubicBezTo>
                    <a:pt x="559482" y="99960"/>
                    <a:pt x="559482" y="99960"/>
                    <a:pt x="558368" y="99960"/>
                  </a:cubicBezTo>
                  <a:lnTo>
                    <a:pt x="550566" y="99960"/>
                  </a:lnTo>
                  <a:cubicBezTo>
                    <a:pt x="550566" y="99960"/>
                    <a:pt x="550566" y="99960"/>
                    <a:pt x="550566" y="101122"/>
                  </a:cubicBezTo>
                  <a:lnTo>
                    <a:pt x="550566" y="109259"/>
                  </a:lnTo>
                  <a:cubicBezTo>
                    <a:pt x="550566" y="109259"/>
                    <a:pt x="550566" y="109259"/>
                    <a:pt x="551681" y="109259"/>
                  </a:cubicBezTo>
                  <a:lnTo>
                    <a:pt x="559482" y="109259"/>
                  </a:lnTo>
                  <a:cubicBezTo>
                    <a:pt x="559482" y="109259"/>
                    <a:pt x="559482" y="109259"/>
                    <a:pt x="559482" y="110131"/>
                  </a:cubicBezTo>
                  <a:lnTo>
                    <a:pt x="559482" y="116233"/>
                  </a:lnTo>
                  <a:cubicBezTo>
                    <a:pt x="559482" y="116233"/>
                    <a:pt x="559482" y="116233"/>
                    <a:pt x="558368" y="116233"/>
                  </a:cubicBezTo>
                  <a:lnTo>
                    <a:pt x="550566" y="116233"/>
                  </a:lnTo>
                  <a:cubicBezTo>
                    <a:pt x="550566" y="116233"/>
                    <a:pt x="550566" y="116233"/>
                    <a:pt x="550566" y="117395"/>
                  </a:cubicBezTo>
                  <a:lnTo>
                    <a:pt x="550566" y="125531"/>
                  </a:lnTo>
                  <a:cubicBezTo>
                    <a:pt x="550566" y="125531"/>
                    <a:pt x="550566" y="125531"/>
                    <a:pt x="551681" y="125531"/>
                  </a:cubicBezTo>
                  <a:lnTo>
                    <a:pt x="559482" y="125531"/>
                  </a:lnTo>
                  <a:cubicBezTo>
                    <a:pt x="559482" y="125531"/>
                    <a:pt x="559482" y="125531"/>
                    <a:pt x="559482" y="126694"/>
                  </a:cubicBezTo>
                  <a:lnTo>
                    <a:pt x="559482" y="134830"/>
                  </a:lnTo>
                  <a:cubicBezTo>
                    <a:pt x="559482" y="134830"/>
                    <a:pt x="559482" y="134830"/>
                    <a:pt x="558368" y="134830"/>
                  </a:cubicBezTo>
                  <a:lnTo>
                    <a:pt x="550566" y="134830"/>
                  </a:lnTo>
                  <a:cubicBezTo>
                    <a:pt x="550566" y="134830"/>
                    <a:pt x="550566" y="134830"/>
                    <a:pt x="550566" y="135992"/>
                  </a:cubicBezTo>
                  <a:lnTo>
                    <a:pt x="550566" y="144129"/>
                  </a:lnTo>
                  <a:cubicBezTo>
                    <a:pt x="550566" y="144129"/>
                    <a:pt x="550566" y="144129"/>
                    <a:pt x="551681" y="144129"/>
                  </a:cubicBezTo>
                  <a:lnTo>
                    <a:pt x="559482" y="144129"/>
                  </a:lnTo>
                  <a:cubicBezTo>
                    <a:pt x="559482" y="144129"/>
                    <a:pt x="559482" y="144129"/>
                    <a:pt x="559482" y="145000"/>
                  </a:cubicBezTo>
                  <a:lnTo>
                    <a:pt x="559482" y="151102"/>
                  </a:lnTo>
                  <a:cubicBezTo>
                    <a:pt x="559482" y="151102"/>
                    <a:pt x="559482" y="151102"/>
                    <a:pt x="558368" y="151102"/>
                  </a:cubicBezTo>
                  <a:lnTo>
                    <a:pt x="550566" y="151102"/>
                  </a:lnTo>
                  <a:cubicBezTo>
                    <a:pt x="550566" y="151102"/>
                    <a:pt x="550566" y="151102"/>
                    <a:pt x="550566" y="152265"/>
                  </a:cubicBezTo>
                  <a:lnTo>
                    <a:pt x="550566" y="160401"/>
                  </a:lnTo>
                  <a:cubicBezTo>
                    <a:pt x="550566" y="160401"/>
                    <a:pt x="550566" y="160401"/>
                    <a:pt x="551681" y="160401"/>
                  </a:cubicBezTo>
                  <a:lnTo>
                    <a:pt x="559482" y="160401"/>
                  </a:lnTo>
                  <a:cubicBezTo>
                    <a:pt x="559482" y="160401"/>
                    <a:pt x="559482" y="160401"/>
                    <a:pt x="559482" y="161563"/>
                  </a:cubicBezTo>
                  <a:lnTo>
                    <a:pt x="559482" y="169700"/>
                  </a:lnTo>
                  <a:cubicBezTo>
                    <a:pt x="559482" y="169700"/>
                    <a:pt x="559482" y="169700"/>
                    <a:pt x="558368" y="169700"/>
                  </a:cubicBezTo>
                  <a:lnTo>
                    <a:pt x="550566" y="169700"/>
                  </a:lnTo>
                  <a:cubicBezTo>
                    <a:pt x="550566" y="169700"/>
                    <a:pt x="550566" y="169700"/>
                    <a:pt x="550566" y="170571"/>
                  </a:cubicBezTo>
                  <a:lnTo>
                    <a:pt x="550566" y="176674"/>
                  </a:lnTo>
                  <a:cubicBezTo>
                    <a:pt x="550566" y="176674"/>
                    <a:pt x="550566" y="176674"/>
                    <a:pt x="551681" y="176674"/>
                  </a:cubicBezTo>
                  <a:lnTo>
                    <a:pt x="559482" y="176674"/>
                  </a:lnTo>
                  <a:cubicBezTo>
                    <a:pt x="559482" y="176674"/>
                    <a:pt x="559482" y="176674"/>
                    <a:pt x="559482" y="177836"/>
                  </a:cubicBezTo>
                  <a:lnTo>
                    <a:pt x="559482" y="185972"/>
                  </a:lnTo>
                  <a:cubicBezTo>
                    <a:pt x="559482" y="185972"/>
                    <a:pt x="559482" y="185972"/>
                    <a:pt x="558368" y="185972"/>
                  </a:cubicBezTo>
                  <a:lnTo>
                    <a:pt x="550566" y="185972"/>
                  </a:lnTo>
                  <a:cubicBezTo>
                    <a:pt x="550566" y="185972"/>
                    <a:pt x="550566" y="185972"/>
                    <a:pt x="550566" y="187134"/>
                  </a:cubicBezTo>
                  <a:lnTo>
                    <a:pt x="550566" y="195271"/>
                  </a:lnTo>
                  <a:cubicBezTo>
                    <a:pt x="550566" y="195271"/>
                    <a:pt x="550566" y="195271"/>
                    <a:pt x="551681" y="195271"/>
                  </a:cubicBezTo>
                  <a:lnTo>
                    <a:pt x="559482" y="195271"/>
                  </a:lnTo>
                  <a:cubicBezTo>
                    <a:pt x="559482" y="195271"/>
                    <a:pt x="559482" y="195271"/>
                    <a:pt x="559482" y="196433"/>
                  </a:cubicBezTo>
                  <a:lnTo>
                    <a:pt x="559482" y="204569"/>
                  </a:lnTo>
                  <a:cubicBezTo>
                    <a:pt x="559482" y="204569"/>
                    <a:pt x="559482" y="204569"/>
                    <a:pt x="558368" y="204569"/>
                  </a:cubicBezTo>
                  <a:lnTo>
                    <a:pt x="550566" y="204569"/>
                  </a:lnTo>
                  <a:cubicBezTo>
                    <a:pt x="550566" y="204569"/>
                    <a:pt x="550566" y="204569"/>
                    <a:pt x="550566" y="205441"/>
                  </a:cubicBezTo>
                  <a:lnTo>
                    <a:pt x="550566" y="211543"/>
                  </a:lnTo>
                  <a:cubicBezTo>
                    <a:pt x="550566" y="211543"/>
                    <a:pt x="550566" y="211543"/>
                    <a:pt x="551681" y="211543"/>
                  </a:cubicBezTo>
                  <a:lnTo>
                    <a:pt x="559482" y="211543"/>
                  </a:lnTo>
                  <a:cubicBezTo>
                    <a:pt x="559482" y="211543"/>
                    <a:pt x="559482" y="211543"/>
                    <a:pt x="559482" y="212706"/>
                  </a:cubicBezTo>
                  <a:lnTo>
                    <a:pt x="559482" y="220842"/>
                  </a:lnTo>
                  <a:cubicBezTo>
                    <a:pt x="559482" y="220842"/>
                    <a:pt x="559482" y="220842"/>
                    <a:pt x="558368" y="220842"/>
                  </a:cubicBezTo>
                  <a:lnTo>
                    <a:pt x="550566" y="220842"/>
                  </a:lnTo>
                  <a:cubicBezTo>
                    <a:pt x="550566" y="220842"/>
                    <a:pt x="550566" y="220842"/>
                    <a:pt x="550566" y="222004"/>
                  </a:cubicBezTo>
                  <a:lnTo>
                    <a:pt x="550566" y="230141"/>
                  </a:lnTo>
                  <a:cubicBezTo>
                    <a:pt x="550566" y="230141"/>
                    <a:pt x="550566" y="230141"/>
                    <a:pt x="551681" y="230141"/>
                  </a:cubicBezTo>
                  <a:lnTo>
                    <a:pt x="559482" y="230141"/>
                  </a:lnTo>
                  <a:cubicBezTo>
                    <a:pt x="559482" y="230141"/>
                    <a:pt x="559482" y="230141"/>
                    <a:pt x="559482" y="231012"/>
                  </a:cubicBezTo>
                  <a:lnTo>
                    <a:pt x="559482" y="237114"/>
                  </a:lnTo>
                  <a:cubicBezTo>
                    <a:pt x="559482" y="237114"/>
                    <a:pt x="559482" y="237114"/>
                    <a:pt x="558368" y="237114"/>
                  </a:cubicBezTo>
                  <a:lnTo>
                    <a:pt x="550566" y="237114"/>
                  </a:lnTo>
                  <a:cubicBezTo>
                    <a:pt x="550566" y="237114"/>
                    <a:pt x="550566" y="237114"/>
                    <a:pt x="550566" y="238277"/>
                  </a:cubicBezTo>
                  <a:lnTo>
                    <a:pt x="550566" y="246413"/>
                  </a:lnTo>
                  <a:cubicBezTo>
                    <a:pt x="550566" y="246413"/>
                    <a:pt x="550566" y="246413"/>
                    <a:pt x="551681" y="246413"/>
                  </a:cubicBezTo>
                  <a:lnTo>
                    <a:pt x="559482" y="246413"/>
                  </a:lnTo>
                  <a:cubicBezTo>
                    <a:pt x="559482" y="246413"/>
                    <a:pt x="559482" y="246413"/>
                    <a:pt x="559482" y="247575"/>
                  </a:cubicBezTo>
                  <a:lnTo>
                    <a:pt x="559482" y="255712"/>
                  </a:lnTo>
                  <a:cubicBezTo>
                    <a:pt x="559482" y="255712"/>
                    <a:pt x="559482" y="255712"/>
                    <a:pt x="558368" y="255712"/>
                  </a:cubicBezTo>
                  <a:lnTo>
                    <a:pt x="550566" y="255712"/>
                  </a:lnTo>
                  <a:cubicBezTo>
                    <a:pt x="550566" y="255712"/>
                    <a:pt x="550566" y="255712"/>
                    <a:pt x="550566" y="256874"/>
                  </a:cubicBezTo>
                  <a:lnTo>
                    <a:pt x="550566" y="265010"/>
                  </a:lnTo>
                  <a:cubicBezTo>
                    <a:pt x="550566" y="265010"/>
                    <a:pt x="550566" y="265010"/>
                    <a:pt x="551681" y="265010"/>
                  </a:cubicBezTo>
                  <a:lnTo>
                    <a:pt x="559482" y="265010"/>
                  </a:lnTo>
                  <a:cubicBezTo>
                    <a:pt x="559482" y="265010"/>
                    <a:pt x="559482" y="265010"/>
                    <a:pt x="559482" y="265882"/>
                  </a:cubicBezTo>
                  <a:lnTo>
                    <a:pt x="559482" y="271984"/>
                  </a:lnTo>
                  <a:cubicBezTo>
                    <a:pt x="559482" y="271984"/>
                    <a:pt x="559482" y="271984"/>
                    <a:pt x="558368" y="271984"/>
                  </a:cubicBezTo>
                  <a:lnTo>
                    <a:pt x="550566" y="271984"/>
                  </a:lnTo>
                  <a:cubicBezTo>
                    <a:pt x="550566" y="271984"/>
                    <a:pt x="550566" y="271984"/>
                    <a:pt x="550566" y="273146"/>
                  </a:cubicBezTo>
                  <a:lnTo>
                    <a:pt x="550566" y="281283"/>
                  </a:lnTo>
                  <a:cubicBezTo>
                    <a:pt x="550566" y="281283"/>
                    <a:pt x="550566" y="281283"/>
                    <a:pt x="575085" y="302205"/>
                  </a:cubicBezTo>
                  <a:cubicBezTo>
                    <a:pt x="575085" y="306854"/>
                    <a:pt x="575085" y="306854"/>
                    <a:pt x="573971" y="306854"/>
                  </a:cubicBezTo>
                  <a:lnTo>
                    <a:pt x="566169" y="306854"/>
                  </a:lnTo>
                  <a:cubicBezTo>
                    <a:pt x="566169" y="306854"/>
                    <a:pt x="566169" y="306854"/>
                    <a:pt x="566169" y="332425"/>
                  </a:cubicBezTo>
                  <a:cubicBezTo>
                    <a:pt x="566169" y="332425"/>
                    <a:pt x="566169" y="332425"/>
                    <a:pt x="567284" y="332425"/>
                  </a:cubicBezTo>
                  <a:lnTo>
                    <a:pt x="575085" y="332425"/>
                  </a:lnTo>
                  <a:cubicBezTo>
                    <a:pt x="575085" y="332425"/>
                    <a:pt x="575085" y="332425"/>
                    <a:pt x="575085" y="330972"/>
                  </a:cubicBezTo>
                  <a:lnTo>
                    <a:pt x="575085" y="320802"/>
                  </a:lnTo>
                  <a:cubicBezTo>
                    <a:pt x="575085" y="320802"/>
                    <a:pt x="575085" y="320802"/>
                    <a:pt x="576200" y="320221"/>
                  </a:cubicBezTo>
                  <a:lnTo>
                    <a:pt x="584001" y="316153"/>
                  </a:lnTo>
                  <a:cubicBezTo>
                    <a:pt x="584001" y="316153"/>
                    <a:pt x="584001" y="316153"/>
                    <a:pt x="585952" y="316153"/>
                  </a:cubicBezTo>
                  <a:lnTo>
                    <a:pt x="599605" y="316153"/>
                  </a:lnTo>
                  <a:cubicBezTo>
                    <a:pt x="599605" y="316153"/>
                    <a:pt x="599605" y="316153"/>
                    <a:pt x="599605" y="317315"/>
                  </a:cubicBezTo>
                  <a:lnTo>
                    <a:pt x="599605" y="325451"/>
                  </a:lnTo>
                  <a:cubicBezTo>
                    <a:pt x="599605" y="325451"/>
                    <a:pt x="599605" y="325451"/>
                    <a:pt x="601276" y="325451"/>
                  </a:cubicBezTo>
                  <a:lnTo>
                    <a:pt x="612979" y="325451"/>
                  </a:lnTo>
                  <a:cubicBezTo>
                    <a:pt x="612979" y="330100"/>
                    <a:pt x="612979" y="330100"/>
                    <a:pt x="614093" y="330100"/>
                  </a:cubicBezTo>
                  <a:lnTo>
                    <a:pt x="621895" y="330100"/>
                  </a:lnTo>
                  <a:cubicBezTo>
                    <a:pt x="621895" y="330100"/>
                    <a:pt x="621895" y="330100"/>
                    <a:pt x="646414" y="362645"/>
                  </a:cubicBezTo>
                  <a:cubicBezTo>
                    <a:pt x="646414" y="362645"/>
                    <a:pt x="646414" y="362645"/>
                    <a:pt x="646414" y="397515"/>
                  </a:cubicBezTo>
                  <a:cubicBezTo>
                    <a:pt x="646414" y="397515"/>
                    <a:pt x="646414" y="397515"/>
                    <a:pt x="647528" y="397515"/>
                  </a:cubicBezTo>
                  <a:lnTo>
                    <a:pt x="655330" y="397515"/>
                  </a:lnTo>
                  <a:cubicBezTo>
                    <a:pt x="655330" y="397515"/>
                    <a:pt x="655330" y="397515"/>
                    <a:pt x="655330" y="395481"/>
                  </a:cubicBezTo>
                  <a:lnTo>
                    <a:pt x="655330" y="381243"/>
                  </a:lnTo>
                  <a:cubicBezTo>
                    <a:pt x="655330" y="381243"/>
                    <a:pt x="655330" y="381243"/>
                    <a:pt x="656166" y="381243"/>
                  </a:cubicBezTo>
                  <a:lnTo>
                    <a:pt x="662017" y="381243"/>
                  </a:lnTo>
                  <a:cubicBezTo>
                    <a:pt x="662017" y="381243"/>
                    <a:pt x="662017" y="381243"/>
                    <a:pt x="662017" y="382405"/>
                  </a:cubicBezTo>
                  <a:lnTo>
                    <a:pt x="662017" y="390541"/>
                  </a:lnTo>
                  <a:cubicBezTo>
                    <a:pt x="670933" y="392866"/>
                    <a:pt x="670933" y="392866"/>
                    <a:pt x="670933" y="341724"/>
                  </a:cubicBezTo>
                  <a:cubicBezTo>
                    <a:pt x="670933" y="341724"/>
                    <a:pt x="670933" y="341724"/>
                    <a:pt x="708826" y="341724"/>
                  </a:cubicBezTo>
                  <a:cubicBezTo>
                    <a:pt x="708826" y="341724"/>
                    <a:pt x="708826" y="341724"/>
                    <a:pt x="708826" y="267335"/>
                  </a:cubicBezTo>
                  <a:cubicBezTo>
                    <a:pt x="708826" y="267335"/>
                    <a:pt x="708826" y="267335"/>
                    <a:pt x="744490" y="267335"/>
                  </a:cubicBezTo>
                  <a:cubicBezTo>
                    <a:pt x="744490" y="267335"/>
                    <a:pt x="744490" y="267335"/>
                    <a:pt x="744490" y="266463"/>
                  </a:cubicBezTo>
                  <a:lnTo>
                    <a:pt x="744490" y="260361"/>
                  </a:lnTo>
                  <a:cubicBezTo>
                    <a:pt x="744490" y="260361"/>
                    <a:pt x="744490" y="260361"/>
                    <a:pt x="766781" y="260361"/>
                  </a:cubicBezTo>
                  <a:cubicBezTo>
                    <a:pt x="766781" y="260361"/>
                    <a:pt x="766781" y="260361"/>
                    <a:pt x="766781" y="220842"/>
                  </a:cubicBezTo>
                  <a:cubicBezTo>
                    <a:pt x="762322" y="220842"/>
                    <a:pt x="762322" y="220842"/>
                    <a:pt x="762322" y="219098"/>
                  </a:cubicBezTo>
                  <a:lnTo>
                    <a:pt x="762322" y="206894"/>
                  </a:lnTo>
                  <a:lnTo>
                    <a:pt x="766781" y="209219"/>
                  </a:lnTo>
                  <a:cubicBezTo>
                    <a:pt x="766781" y="209219"/>
                    <a:pt x="766781" y="209219"/>
                    <a:pt x="771239" y="185972"/>
                  </a:cubicBezTo>
                  <a:cubicBezTo>
                    <a:pt x="771239" y="185972"/>
                    <a:pt x="771239" y="185972"/>
                    <a:pt x="775697" y="209219"/>
                  </a:cubicBezTo>
                  <a:cubicBezTo>
                    <a:pt x="777926" y="206894"/>
                    <a:pt x="777926" y="206894"/>
                    <a:pt x="778204" y="206022"/>
                  </a:cubicBezTo>
                  <a:lnTo>
                    <a:pt x="780155" y="199920"/>
                  </a:lnTo>
                  <a:cubicBezTo>
                    <a:pt x="780155" y="199920"/>
                    <a:pt x="780155" y="199920"/>
                    <a:pt x="780712" y="198758"/>
                  </a:cubicBezTo>
                  <a:lnTo>
                    <a:pt x="784613" y="190621"/>
                  </a:lnTo>
                  <a:cubicBezTo>
                    <a:pt x="784613" y="190621"/>
                    <a:pt x="784613" y="190621"/>
                    <a:pt x="785170" y="189459"/>
                  </a:cubicBezTo>
                  <a:lnTo>
                    <a:pt x="789071" y="181323"/>
                  </a:lnTo>
                  <a:cubicBezTo>
                    <a:pt x="789071" y="181323"/>
                    <a:pt x="789071" y="181323"/>
                    <a:pt x="790464" y="180451"/>
                  </a:cubicBezTo>
                  <a:lnTo>
                    <a:pt x="800216" y="174349"/>
                  </a:lnTo>
                  <a:cubicBezTo>
                    <a:pt x="800216" y="174349"/>
                    <a:pt x="800216" y="174349"/>
                    <a:pt x="801888" y="173187"/>
                  </a:cubicBezTo>
                  <a:lnTo>
                    <a:pt x="813590" y="165050"/>
                  </a:lnTo>
                  <a:cubicBezTo>
                    <a:pt x="813590" y="165050"/>
                    <a:pt x="813590" y="165050"/>
                    <a:pt x="814426" y="163888"/>
                  </a:cubicBezTo>
                  <a:lnTo>
                    <a:pt x="820277" y="155752"/>
                  </a:lnTo>
                  <a:cubicBezTo>
                    <a:pt x="820277" y="155752"/>
                    <a:pt x="820277" y="155752"/>
                    <a:pt x="820834" y="153718"/>
                  </a:cubicBezTo>
                  <a:lnTo>
                    <a:pt x="824735" y="139479"/>
                  </a:lnTo>
                  <a:cubicBezTo>
                    <a:pt x="824735" y="139479"/>
                    <a:pt x="824735" y="139479"/>
                    <a:pt x="825292" y="141513"/>
                  </a:cubicBezTo>
                  <a:lnTo>
                    <a:pt x="829193" y="155752"/>
                  </a:lnTo>
                  <a:cubicBezTo>
                    <a:pt x="829193" y="155752"/>
                    <a:pt x="829193" y="155752"/>
                    <a:pt x="829750" y="156623"/>
                  </a:cubicBezTo>
                  <a:lnTo>
                    <a:pt x="833651" y="162726"/>
                  </a:lnTo>
                  <a:cubicBezTo>
                    <a:pt x="833651" y="162726"/>
                    <a:pt x="833651" y="162726"/>
                    <a:pt x="835044" y="163888"/>
                  </a:cubicBezTo>
                  <a:lnTo>
                    <a:pt x="844796" y="172024"/>
                  </a:lnTo>
                  <a:cubicBezTo>
                    <a:pt x="844796" y="172024"/>
                    <a:pt x="844796" y="172024"/>
                    <a:pt x="845911" y="173187"/>
                  </a:cubicBezTo>
                  <a:lnTo>
                    <a:pt x="853712" y="181323"/>
                  </a:lnTo>
                  <a:cubicBezTo>
                    <a:pt x="853712" y="181323"/>
                    <a:pt x="853712" y="181323"/>
                    <a:pt x="854827" y="182485"/>
                  </a:cubicBezTo>
                  <a:lnTo>
                    <a:pt x="862628" y="190621"/>
                  </a:lnTo>
                  <a:cubicBezTo>
                    <a:pt x="862628" y="190621"/>
                    <a:pt x="862628" y="190621"/>
                    <a:pt x="862907" y="191784"/>
                  </a:cubicBezTo>
                  <a:lnTo>
                    <a:pt x="864857" y="199920"/>
                  </a:lnTo>
                  <a:cubicBezTo>
                    <a:pt x="864857" y="199920"/>
                    <a:pt x="864857" y="199920"/>
                    <a:pt x="865136" y="201082"/>
                  </a:cubicBezTo>
                  <a:lnTo>
                    <a:pt x="867086" y="209219"/>
                  </a:lnTo>
                  <a:cubicBezTo>
                    <a:pt x="871544" y="209219"/>
                    <a:pt x="871544" y="209219"/>
                    <a:pt x="873773" y="185972"/>
                  </a:cubicBezTo>
                  <a:cubicBezTo>
                    <a:pt x="873773" y="185972"/>
                    <a:pt x="873773" y="185972"/>
                    <a:pt x="878231" y="209219"/>
                  </a:cubicBezTo>
                  <a:cubicBezTo>
                    <a:pt x="882689" y="209219"/>
                    <a:pt x="882689" y="209219"/>
                    <a:pt x="882689" y="210962"/>
                  </a:cubicBezTo>
                  <a:lnTo>
                    <a:pt x="882689" y="223167"/>
                  </a:lnTo>
                  <a:cubicBezTo>
                    <a:pt x="878231" y="223167"/>
                    <a:pt x="878231" y="223167"/>
                    <a:pt x="878231" y="255712"/>
                  </a:cubicBezTo>
                  <a:cubicBezTo>
                    <a:pt x="878231" y="255712"/>
                    <a:pt x="878231" y="255712"/>
                    <a:pt x="879346" y="255712"/>
                  </a:cubicBezTo>
                  <a:lnTo>
                    <a:pt x="887147" y="255712"/>
                  </a:lnTo>
                  <a:cubicBezTo>
                    <a:pt x="887147" y="260361"/>
                    <a:pt x="887147" y="260361"/>
                    <a:pt x="887983" y="260361"/>
                  </a:cubicBezTo>
                  <a:lnTo>
                    <a:pt x="893834" y="260361"/>
                  </a:lnTo>
                  <a:cubicBezTo>
                    <a:pt x="893834" y="260361"/>
                    <a:pt x="893834" y="260361"/>
                    <a:pt x="893834" y="259199"/>
                  </a:cubicBezTo>
                  <a:lnTo>
                    <a:pt x="893834" y="251062"/>
                  </a:lnTo>
                  <a:cubicBezTo>
                    <a:pt x="893834" y="251062"/>
                    <a:pt x="893834" y="251062"/>
                    <a:pt x="896063" y="251062"/>
                  </a:cubicBezTo>
                  <a:lnTo>
                    <a:pt x="911666" y="251062"/>
                  </a:lnTo>
                  <a:cubicBezTo>
                    <a:pt x="911666" y="251062"/>
                    <a:pt x="911666" y="251062"/>
                    <a:pt x="911666" y="249028"/>
                  </a:cubicBezTo>
                  <a:lnTo>
                    <a:pt x="911666" y="234790"/>
                  </a:lnTo>
                  <a:cubicBezTo>
                    <a:pt x="911666" y="234790"/>
                    <a:pt x="911666" y="234790"/>
                    <a:pt x="949560" y="234790"/>
                  </a:cubicBezTo>
                  <a:cubicBezTo>
                    <a:pt x="949560" y="234790"/>
                    <a:pt x="949560" y="234790"/>
                    <a:pt x="949560" y="236243"/>
                  </a:cubicBezTo>
                  <a:lnTo>
                    <a:pt x="949560" y="246413"/>
                  </a:lnTo>
                  <a:cubicBezTo>
                    <a:pt x="949560" y="246413"/>
                    <a:pt x="949560" y="246413"/>
                    <a:pt x="969621" y="246413"/>
                  </a:cubicBezTo>
                  <a:cubicBezTo>
                    <a:pt x="969621" y="246413"/>
                    <a:pt x="969621" y="246413"/>
                    <a:pt x="969621" y="248738"/>
                  </a:cubicBezTo>
                  <a:lnTo>
                    <a:pt x="969621" y="265010"/>
                  </a:lnTo>
                  <a:cubicBezTo>
                    <a:pt x="965163" y="265010"/>
                    <a:pt x="965163" y="265010"/>
                    <a:pt x="965163" y="265882"/>
                  </a:cubicBezTo>
                  <a:lnTo>
                    <a:pt x="965163" y="271984"/>
                  </a:lnTo>
                  <a:cubicBezTo>
                    <a:pt x="969621" y="271984"/>
                    <a:pt x="969621" y="271984"/>
                    <a:pt x="969621" y="273728"/>
                  </a:cubicBezTo>
                  <a:lnTo>
                    <a:pt x="969621" y="285932"/>
                  </a:lnTo>
                  <a:lnTo>
                    <a:pt x="965163" y="290581"/>
                  </a:lnTo>
                  <a:cubicBezTo>
                    <a:pt x="965163" y="290581"/>
                    <a:pt x="965163" y="290581"/>
                    <a:pt x="965163" y="346373"/>
                  </a:cubicBezTo>
                  <a:cubicBezTo>
                    <a:pt x="965163" y="346373"/>
                    <a:pt x="965163" y="346373"/>
                    <a:pt x="967113" y="346373"/>
                  </a:cubicBezTo>
                  <a:lnTo>
                    <a:pt x="980766" y="346373"/>
                  </a:lnTo>
                  <a:cubicBezTo>
                    <a:pt x="980766" y="351022"/>
                    <a:pt x="980766" y="351022"/>
                    <a:pt x="982437" y="351022"/>
                  </a:cubicBezTo>
                  <a:lnTo>
                    <a:pt x="994140" y="351022"/>
                  </a:lnTo>
                  <a:cubicBezTo>
                    <a:pt x="994140" y="351022"/>
                    <a:pt x="994140" y="351022"/>
                    <a:pt x="994140" y="353056"/>
                  </a:cubicBezTo>
                  <a:lnTo>
                    <a:pt x="994140" y="367295"/>
                  </a:lnTo>
                  <a:cubicBezTo>
                    <a:pt x="994140" y="367295"/>
                    <a:pt x="994140" y="367295"/>
                    <a:pt x="995812" y="367295"/>
                  </a:cubicBezTo>
                  <a:lnTo>
                    <a:pt x="1007514" y="367295"/>
                  </a:lnTo>
                  <a:cubicBezTo>
                    <a:pt x="1007514" y="367295"/>
                    <a:pt x="1007514" y="367295"/>
                    <a:pt x="1007514" y="365261"/>
                  </a:cubicBezTo>
                  <a:lnTo>
                    <a:pt x="1007514" y="351022"/>
                  </a:lnTo>
                  <a:cubicBezTo>
                    <a:pt x="1007514" y="351022"/>
                    <a:pt x="1007514" y="351022"/>
                    <a:pt x="1009464" y="349860"/>
                  </a:cubicBezTo>
                  <a:lnTo>
                    <a:pt x="1023117" y="341724"/>
                  </a:lnTo>
                  <a:cubicBezTo>
                    <a:pt x="1023117" y="341724"/>
                    <a:pt x="1023117" y="341724"/>
                    <a:pt x="1023117" y="320802"/>
                  </a:cubicBezTo>
                  <a:cubicBezTo>
                    <a:pt x="1018659" y="320802"/>
                    <a:pt x="1018659" y="320802"/>
                    <a:pt x="1018659" y="297555"/>
                  </a:cubicBezTo>
                  <a:cubicBezTo>
                    <a:pt x="1018659" y="297555"/>
                    <a:pt x="1018659" y="297555"/>
                    <a:pt x="1019773" y="297555"/>
                  </a:cubicBezTo>
                  <a:lnTo>
                    <a:pt x="1027575" y="297555"/>
                  </a:lnTo>
                  <a:cubicBezTo>
                    <a:pt x="1027575" y="295231"/>
                    <a:pt x="1027575" y="295231"/>
                    <a:pt x="1047636" y="295231"/>
                  </a:cubicBezTo>
                  <a:cubicBezTo>
                    <a:pt x="1047636" y="295231"/>
                    <a:pt x="1047636" y="295231"/>
                    <a:pt x="1047636" y="294068"/>
                  </a:cubicBezTo>
                  <a:lnTo>
                    <a:pt x="1047636" y="285932"/>
                  </a:lnTo>
                  <a:cubicBezTo>
                    <a:pt x="1047636" y="285932"/>
                    <a:pt x="1047636" y="285932"/>
                    <a:pt x="1049308" y="285932"/>
                  </a:cubicBezTo>
                  <a:lnTo>
                    <a:pt x="1061010" y="285932"/>
                  </a:lnTo>
                  <a:cubicBezTo>
                    <a:pt x="1061010" y="285932"/>
                    <a:pt x="1061010" y="285932"/>
                    <a:pt x="1061010" y="169700"/>
                  </a:cubicBezTo>
                  <a:cubicBezTo>
                    <a:pt x="1061010" y="169700"/>
                    <a:pt x="1061010" y="169700"/>
                    <a:pt x="1062125" y="169700"/>
                  </a:cubicBezTo>
                  <a:lnTo>
                    <a:pt x="1069926" y="169700"/>
                  </a:lnTo>
                  <a:cubicBezTo>
                    <a:pt x="1069926" y="169700"/>
                    <a:pt x="1069926" y="169700"/>
                    <a:pt x="1069926" y="167375"/>
                  </a:cubicBezTo>
                  <a:lnTo>
                    <a:pt x="1069926" y="151102"/>
                  </a:lnTo>
                  <a:cubicBezTo>
                    <a:pt x="1072155" y="151102"/>
                    <a:pt x="1072155" y="151102"/>
                    <a:pt x="1072155" y="104609"/>
                  </a:cubicBezTo>
                  <a:cubicBezTo>
                    <a:pt x="1072155" y="104609"/>
                    <a:pt x="1072155" y="104609"/>
                    <a:pt x="1073270" y="104609"/>
                  </a:cubicBezTo>
                  <a:lnTo>
                    <a:pt x="1081071" y="104609"/>
                  </a:lnTo>
                  <a:cubicBezTo>
                    <a:pt x="1081071" y="104609"/>
                    <a:pt x="1081071" y="104609"/>
                    <a:pt x="1081071" y="105772"/>
                  </a:cubicBezTo>
                  <a:lnTo>
                    <a:pt x="1081071" y="113908"/>
                  </a:lnTo>
                  <a:cubicBezTo>
                    <a:pt x="1085529" y="113908"/>
                    <a:pt x="1085529" y="113908"/>
                    <a:pt x="1085529" y="111583"/>
                  </a:cubicBezTo>
                  <a:lnTo>
                    <a:pt x="1085529" y="95311"/>
                  </a:lnTo>
                  <a:cubicBezTo>
                    <a:pt x="1085529" y="95311"/>
                    <a:pt x="1085529" y="95311"/>
                    <a:pt x="1086922" y="94730"/>
                  </a:cubicBezTo>
                  <a:lnTo>
                    <a:pt x="1096674" y="90662"/>
                  </a:lnTo>
                  <a:cubicBezTo>
                    <a:pt x="1096674" y="90662"/>
                    <a:pt x="1096674" y="90662"/>
                    <a:pt x="1097789" y="91243"/>
                  </a:cubicBezTo>
                  <a:lnTo>
                    <a:pt x="1105590" y="95311"/>
                  </a:lnTo>
                  <a:cubicBezTo>
                    <a:pt x="1105590" y="95311"/>
                    <a:pt x="1105590" y="95311"/>
                    <a:pt x="1107262" y="95311"/>
                  </a:cubicBezTo>
                  <a:lnTo>
                    <a:pt x="1118964" y="95311"/>
                  </a:lnTo>
                  <a:cubicBezTo>
                    <a:pt x="1118964" y="95311"/>
                    <a:pt x="1118964" y="95311"/>
                    <a:pt x="1118964" y="65090"/>
                  </a:cubicBezTo>
                  <a:cubicBezTo>
                    <a:pt x="1118964" y="65090"/>
                    <a:pt x="1118964" y="65090"/>
                    <a:pt x="1120079" y="65090"/>
                  </a:cubicBezTo>
                  <a:lnTo>
                    <a:pt x="1127880" y="65090"/>
                  </a:lnTo>
                  <a:cubicBezTo>
                    <a:pt x="1127880" y="69740"/>
                    <a:pt x="1127880" y="69740"/>
                    <a:pt x="1129273" y="69740"/>
                  </a:cubicBezTo>
                  <a:lnTo>
                    <a:pt x="1139026" y="69740"/>
                  </a:lnTo>
                  <a:cubicBezTo>
                    <a:pt x="1139026" y="65090"/>
                    <a:pt x="1139026" y="65090"/>
                    <a:pt x="1140140" y="65090"/>
                  </a:cubicBezTo>
                  <a:lnTo>
                    <a:pt x="1147942" y="65090"/>
                  </a:lnTo>
                  <a:cubicBezTo>
                    <a:pt x="1147942" y="65090"/>
                    <a:pt x="1147942" y="65090"/>
                    <a:pt x="1147942" y="99960"/>
                  </a:cubicBezTo>
                  <a:cubicBezTo>
                    <a:pt x="1147942" y="99960"/>
                    <a:pt x="1147942" y="99960"/>
                    <a:pt x="1149335" y="101122"/>
                  </a:cubicBezTo>
                  <a:lnTo>
                    <a:pt x="1159087" y="109259"/>
                  </a:lnTo>
                  <a:cubicBezTo>
                    <a:pt x="1156858" y="116233"/>
                    <a:pt x="1156858" y="116233"/>
                    <a:pt x="1181377" y="116233"/>
                  </a:cubicBezTo>
                  <a:cubicBezTo>
                    <a:pt x="1181377" y="116233"/>
                    <a:pt x="1181377" y="116233"/>
                    <a:pt x="1181377" y="114780"/>
                  </a:cubicBezTo>
                  <a:lnTo>
                    <a:pt x="1181377" y="104609"/>
                  </a:lnTo>
                  <a:cubicBezTo>
                    <a:pt x="1181377" y="104609"/>
                    <a:pt x="1181377" y="104609"/>
                    <a:pt x="1210354" y="95311"/>
                  </a:cubicBezTo>
                  <a:cubicBezTo>
                    <a:pt x="1210354" y="95311"/>
                    <a:pt x="1210354" y="95311"/>
                    <a:pt x="1210354" y="94149"/>
                  </a:cubicBezTo>
                  <a:lnTo>
                    <a:pt x="1210354" y="86012"/>
                  </a:lnTo>
                  <a:cubicBezTo>
                    <a:pt x="1210354" y="86012"/>
                    <a:pt x="1210354" y="86012"/>
                    <a:pt x="1211190" y="86012"/>
                  </a:cubicBezTo>
                  <a:lnTo>
                    <a:pt x="1217041" y="86012"/>
                  </a:lnTo>
                  <a:cubicBezTo>
                    <a:pt x="1217041" y="86012"/>
                    <a:pt x="1217041" y="86012"/>
                    <a:pt x="1217041" y="85141"/>
                  </a:cubicBezTo>
                  <a:lnTo>
                    <a:pt x="1217041" y="79038"/>
                  </a:lnTo>
                  <a:cubicBezTo>
                    <a:pt x="1217041" y="79038"/>
                    <a:pt x="1217041" y="79038"/>
                    <a:pt x="1219270" y="79038"/>
                  </a:cubicBezTo>
                  <a:lnTo>
                    <a:pt x="1234873" y="79038"/>
                  </a:lnTo>
                  <a:cubicBezTo>
                    <a:pt x="1234873" y="79038"/>
                    <a:pt x="1234873" y="79038"/>
                    <a:pt x="1234873" y="79910"/>
                  </a:cubicBezTo>
                  <a:lnTo>
                    <a:pt x="1234873" y="86012"/>
                  </a:lnTo>
                  <a:cubicBezTo>
                    <a:pt x="1234873" y="86012"/>
                    <a:pt x="1234873" y="86012"/>
                    <a:pt x="1236545" y="86012"/>
                  </a:cubicBezTo>
                  <a:lnTo>
                    <a:pt x="1248247" y="86012"/>
                  </a:lnTo>
                  <a:cubicBezTo>
                    <a:pt x="1248247" y="86012"/>
                    <a:pt x="1248247" y="86012"/>
                    <a:pt x="1248247" y="87756"/>
                  </a:cubicBezTo>
                  <a:lnTo>
                    <a:pt x="1248247" y="99960"/>
                  </a:lnTo>
                  <a:cubicBezTo>
                    <a:pt x="1248247" y="99960"/>
                    <a:pt x="1248247" y="99960"/>
                    <a:pt x="1272766" y="99960"/>
                  </a:cubicBezTo>
                  <a:cubicBezTo>
                    <a:pt x="1272766" y="99960"/>
                    <a:pt x="1272766" y="99960"/>
                    <a:pt x="1272766" y="98798"/>
                  </a:cubicBezTo>
                  <a:lnTo>
                    <a:pt x="1272766" y="90662"/>
                  </a:lnTo>
                  <a:cubicBezTo>
                    <a:pt x="1272766" y="90662"/>
                    <a:pt x="1272766" y="90662"/>
                    <a:pt x="1274159" y="90662"/>
                  </a:cubicBezTo>
                  <a:lnTo>
                    <a:pt x="1283911" y="90662"/>
                  </a:lnTo>
                  <a:cubicBezTo>
                    <a:pt x="1283911" y="90662"/>
                    <a:pt x="1283911" y="90662"/>
                    <a:pt x="1283911" y="89499"/>
                  </a:cubicBezTo>
                  <a:lnTo>
                    <a:pt x="1283911" y="81363"/>
                  </a:lnTo>
                  <a:cubicBezTo>
                    <a:pt x="1283911" y="81363"/>
                    <a:pt x="1283911" y="81363"/>
                    <a:pt x="1285583" y="81363"/>
                  </a:cubicBezTo>
                  <a:lnTo>
                    <a:pt x="1297285" y="81363"/>
                  </a:lnTo>
                  <a:cubicBezTo>
                    <a:pt x="1297285" y="81363"/>
                    <a:pt x="1297285" y="81363"/>
                    <a:pt x="1297285" y="82525"/>
                  </a:cubicBezTo>
                  <a:lnTo>
                    <a:pt x="1297285" y="90662"/>
                  </a:lnTo>
                  <a:cubicBezTo>
                    <a:pt x="1301743" y="90662"/>
                    <a:pt x="1301743" y="90662"/>
                    <a:pt x="1301743" y="34870"/>
                  </a:cubicBezTo>
                  <a:cubicBezTo>
                    <a:pt x="1301743" y="34870"/>
                    <a:pt x="1301743" y="34870"/>
                    <a:pt x="1402049" y="34870"/>
                  </a:cubicBezTo>
                  <a:cubicBezTo>
                    <a:pt x="1402049" y="34870"/>
                    <a:pt x="1402049" y="34870"/>
                    <a:pt x="1402049" y="109259"/>
                  </a:cubicBezTo>
                  <a:cubicBezTo>
                    <a:pt x="1402049" y="109259"/>
                    <a:pt x="1402049" y="109259"/>
                    <a:pt x="1404278" y="109259"/>
                  </a:cubicBezTo>
                  <a:lnTo>
                    <a:pt x="1419881" y="109259"/>
                  </a:lnTo>
                  <a:cubicBezTo>
                    <a:pt x="1419881" y="109259"/>
                    <a:pt x="1419881" y="109259"/>
                    <a:pt x="1419881" y="25571"/>
                  </a:cubicBezTo>
                  <a:cubicBezTo>
                    <a:pt x="1419881" y="25571"/>
                    <a:pt x="1419881" y="25571"/>
                    <a:pt x="1442171" y="13948"/>
                  </a:cubicBezTo>
                  <a:cubicBezTo>
                    <a:pt x="1442171" y="13948"/>
                    <a:pt x="1442171" y="13948"/>
                    <a:pt x="1471148" y="13948"/>
                  </a:cubicBezTo>
                  <a:cubicBezTo>
                    <a:pt x="1471148" y="13948"/>
                    <a:pt x="1471148" y="13948"/>
                    <a:pt x="1473099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45" name="Rectangle 35">
              <a:extLst>
                <a:ext uri="{FF2B5EF4-FFF2-40B4-BE49-F238E27FC236}">
                  <a16:creationId xmlns:a16="http://schemas.microsoft.com/office/drawing/2014/main" id="{8C2B9E92-78C3-46D7-9E95-FDB7ABEC4415}"/>
                </a:ext>
              </a:extLst>
            </p:cNvPr>
            <p:cNvSpPr/>
            <p:nvPr/>
          </p:nvSpPr>
          <p:spPr>
            <a:xfrm>
              <a:off x="2483768" y="3238221"/>
              <a:ext cx="3079941" cy="1160647"/>
            </a:xfrm>
            <a:custGeom>
              <a:avLst/>
              <a:gdLst/>
              <a:ahLst/>
              <a:cxnLst/>
              <a:rect l="l" t="t" r="r" b="b"/>
              <a:pathLst>
                <a:path w="3079941" h="1160647">
                  <a:moveTo>
                    <a:pt x="215205" y="0"/>
                  </a:moveTo>
                  <a:cubicBezTo>
                    <a:pt x="215205" y="18"/>
                    <a:pt x="215221" y="2040"/>
                    <a:pt x="217231" y="246443"/>
                  </a:cubicBezTo>
                  <a:cubicBezTo>
                    <a:pt x="217243" y="246467"/>
                    <a:pt x="217888" y="247808"/>
                    <a:pt x="255738" y="326429"/>
                  </a:cubicBezTo>
                  <a:cubicBezTo>
                    <a:pt x="255746" y="326429"/>
                    <a:pt x="255857" y="326429"/>
                    <a:pt x="257765" y="326429"/>
                  </a:cubicBezTo>
                  <a:lnTo>
                    <a:pt x="271952" y="326429"/>
                  </a:lnTo>
                  <a:cubicBezTo>
                    <a:pt x="271952" y="326443"/>
                    <a:pt x="271952" y="327005"/>
                    <a:pt x="271952" y="350208"/>
                  </a:cubicBezTo>
                  <a:cubicBezTo>
                    <a:pt x="271954" y="350214"/>
                    <a:pt x="271992" y="350272"/>
                    <a:pt x="272459" y="351019"/>
                  </a:cubicBezTo>
                  <a:lnTo>
                    <a:pt x="276005" y="356694"/>
                  </a:lnTo>
                  <a:cubicBezTo>
                    <a:pt x="276005" y="356714"/>
                    <a:pt x="276005" y="358229"/>
                    <a:pt x="276005" y="471268"/>
                  </a:cubicBezTo>
                  <a:cubicBezTo>
                    <a:pt x="276014" y="471268"/>
                    <a:pt x="276154" y="471268"/>
                    <a:pt x="278285" y="471268"/>
                  </a:cubicBezTo>
                  <a:lnTo>
                    <a:pt x="294246" y="471268"/>
                  </a:lnTo>
                  <a:cubicBezTo>
                    <a:pt x="294246" y="471288"/>
                    <a:pt x="294246" y="472923"/>
                    <a:pt x="294246" y="611783"/>
                  </a:cubicBezTo>
                  <a:cubicBezTo>
                    <a:pt x="294256" y="611782"/>
                    <a:pt x="294368" y="611761"/>
                    <a:pt x="295766" y="611513"/>
                  </a:cubicBezTo>
                  <a:lnTo>
                    <a:pt x="306406" y="609622"/>
                  </a:lnTo>
                  <a:cubicBezTo>
                    <a:pt x="306406" y="609644"/>
                    <a:pt x="306376" y="610978"/>
                    <a:pt x="304379" y="698254"/>
                  </a:cubicBezTo>
                  <a:cubicBezTo>
                    <a:pt x="304389" y="698256"/>
                    <a:pt x="304500" y="698276"/>
                    <a:pt x="305899" y="698525"/>
                  </a:cubicBezTo>
                  <a:lnTo>
                    <a:pt x="316539" y="700416"/>
                  </a:lnTo>
                  <a:cubicBezTo>
                    <a:pt x="316541" y="700423"/>
                    <a:pt x="316561" y="700487"/>
                    <a:pt x="316792" y="701227"/>
                  </a:cubicBezTo>
                  <a:lnTo>
                    <a:pt x="318566" y="706902"/>
                  </a:lnTo>
                  <a:cubicBezTo>
                    <a:pt x="318568" y="706893"/>
                    <a:pt x="318613" y="706750"/>
                    <a:pt x="319326" y="704470"/>
                  </a:cubicBezTo>
                  <a:lnTo>
                    <a:pt x="324646" y="687446"/>
                  </a:lnTo>
                  <a:cubicBezTo>
                    <a:pt x="324653" y="687446"/>
                    <a:pt x="324753" y="687446"/>
                    <a:pt x="326419" y="687446"/>
                  </a:cubicBezTo>
                  <a:lnTo>
                    <a:pt x="338833" y="687446"/>
                  </a:lnTo>
                  <a:cubicBezTo>
                    <a:pt x="338833" y="687463"/>
                    <a:pt x="338833" y="688156"/>
                    <a:pt x="338833" y="719872"/>
                  </a:cubicBezTo>
                  <a:cubicBezTo>
                    <a:pt x="338839" y="719877"/>
                    <a:pt x="338916" y="719917"/>
                    <a:pt x="339846" y="720413"/>
                  </a:cubicBezTo>
                  <a:lnTo>
                    <a:pt x="346940" y="724196"/>
                  </a:lnTo>
                  <a:cubicBezTo>
                    <a:pt x="346940" y="724205"/>
                    <a:pt x="346940" y="724306"/>
                    <a:pt x="346940" y="725547"/>
                  </a:cubicBezTo>
                  <a:lnTo>
                    <a:pt x="346940" y="735005"/>
                  </a:lnTo>
                  <a:cubicBezTo>
                    <a:pt x="346960" y="735005"/>
                    <a:pt x="347868" y="735005"/>
                    <a:pt x="391527" y="735005"/>
                  </a:cubicBezTo>
                  <a:cubicBezTo>
                    <a:pt x="391527" y="735013"/>
                    <a:pt x="391527" y="735096"/>
                    <a:pt x="391527" y="736086"/>
                  </a:cubicBezTo>
                  <a:lnTo>
                    <a:pt x="391527" y="743652"/>
                  </a:lnTo>
                  <a:cubicBezTo>
                    <a:pt x="391536" y="743652"/>
                    <a:pt x="391657" y="743652"/>
                    <a:pt x="393553" y="743652"/>
                  </a:cubicBezTo>
                  <a:lnTo>
                    <a:pt x="407740" y="743652"/>
                  </a:lnTo>
                  <a:cubicBezTo>
                    <a:pt x="407740" y="743634"/>
                    <a:pt x="407740" y="742905"/>
                    <a:pt x="407740" y="713387"/>
                  </a:cubicBezTo>
                  <a:cubicBezTo>
                    <a:pt x="407761" y="713387"/>
                    <a:pt x="408691" y="713387"/>
                    <a:pt x="452327" y="713387"/>
                  </a:cubicBezTo>
                  <a:cubicBezTo>
                    <a:pt x="452327" y="713379"/>
                    <a:pt x="452327" y="713282"/>
                    <a:pt x="452327" y="712036"/>
                  </a:cubicBezTo>
                  <a:lnTo>
                    <a:pt x="452327" y="702578"/>
                  </a:lnTo>
                  <a:cubicBezTo>
                    <a:pt x="452333" y="702578"/>
                    <a:pt x="452407" y="702578"/>
                    <a:pt x="453341" y="702578"/>
                  </a:cubicBezTo>
                  <a:lnTo>
                    <a:pt x="460434" y="702578"/>
                  </a:lnTo>
                  <a:cubicBezTo>
                    <a:pt x="460434" y="702571"/>
                    <a:pt x="460434" y="702458"/>
                    <a:pt x="460434" y="700687"/>
                  </a:cubicBezTo>
                  <a:lnTo>
                    <a:pt x="460434" y="687446"/>
                  </a:lnTo>
                  <a:cubicBezTo>
                    <a:pt x="460443" y="687446"/>
                    <a:pt x="460515" y="687446"/>
                    <a:pt x="461194" y="687446"/>
                  </a:cubicBezTo>
                  <a:lnTo>
                    <a:pt x="466514" y="687446"/>
                  </a:lnTo>
                  <a:cubicBezTo>
                    <a:pt x="466514" y="687439"/>
                    <a:pt x="466514" y="687354"/>
                    <a:pt x="466514" y="686365"/>
                  </a:cubicBezTo>
                  <a:lnTo>
                    <a:pt x="466514" y="678798"/>
                  </a:lnTo>
                  <a:cubicBezTo>
                    <a:pt x="466522" y="678798"/>
                    <a:pt x="466646" y="678798"/>
                    <a:pt x="468541" y="678798"/>
                  </a:cubicBezTo>
                  <a:lnTo>
                    <a:pt x="482728" y="678798"/>
                  </a:lnTo>
                  <a:cubicBezTo>
                    <a:pt x="482728" y="678805"/>
                    <a:pt x="482728" y="678882"/>
                    <a:pt x="482728" y="679879"/>
                  </a:cubicBezTo>
                  <a:lnTo>
                    <a:pt x="482728" y="687446"/>
                  </a:lnTo>
                  <a:cubicBezTo>
                    <a:pt x="482739" y="687446"/>
                    <a:pt x="483240" y="687446"/>
                    <a:pt x="505021" y="687446"/>
                  </a:cubicBezTo>
                  <a:cubicBezTo>
                    <a:pt x="505021" y="687438"/>
                    <a:pt x="505021" y="687324"/>
                    <a:pt x="505021" y="685554"/>
                  </a:cubicBezTo>
                  <a:lnTo>
                    <a:pt x="505021" y="672313"/>
                  </a:lnTo>
                  <a:cubicBezTo>
                    <a:pt x="505027" y="672313"/>
                    <a:pt x="505124" y="672313"/>
                    <a:pt x="506795" y="672313"/>
                  </a:cubicBezTo>
                  <a:lnTo>
                    <a:pt x="519208" y="672313"/>
                  </a:lnTo>
                  <a:cubicBezTo>
                    <a:pt x="519208" y="672325"/>
                    <a:pt x="519208" y="672839"/>
                    <a:pt x="519208" y="696093"/>
                  </a:cubicBezTo>
                  <a:cubicBezTo>
                    <a:pt x="519215" y="696093"/>
                    <a:pt x="519295" y="696093"/>
                    <a:pt x="520222" y="696093"/>
                  </a:cubicBezTo>
                  <a:lnTo>
                    <a:pt x="527315" y="696093"/>
                  </a:lnTo>
                  <a:cubicBezTo>
                    <a:pt x="527315" y="696087"/>
                    <a:pt x="527315" y="696006"/>
                    <a:pt x="527315" y="695012"/>
                  </a:cubicBezTo>
                  <a:lnTo>
                    <a:pt x="527315" y="687446"/>
                  </a:lnTo>
                  <a:cubicBezTo>
                    <a:pt x="527324" y="687446"/>
                    <a:pt x="527442" y="687446"/>
                    <a:pt x="529088" y="687446"/>
                  </a:cubicBezTo>
                  <a:lnTo>
                    <a:pt x="541502" y="687446"/>
                  </a:lnTo>
                  <a:cubicBezTo>
                    <a:pt x="541502" y="687459"/>
                    <a:pt x="541502" y="688018"/>
                    <a:pt x="541502" y="713387"/>
                  </a:cubicBezTo>
                  <a:cubicBezTo>
                    <a:pt x="541510" y="713387"/>
                    <a:pt x="541628" y="713387"/>
                    <a:pt x="543529" y="713387"/>
                  </a:cubicBezTo>
                  <a:lnTo>
                    <a:pt x="557715" y="713387"/>
                  </a:lnTo>
                  <a:cubicBezTo>
                    <a:pt x="557715" y="713398"/>
                    <a:pt x="557715" y="713513"/>
                    <a:pt x="557715" y="715008"/>
                  </a:cubicBezTo>
                  <a:lnTo>
                    <a:pt x="557715" y="726358"/>
                  </a:lnTo>
                  <a:cubicBezTo>
                    <a:pt x="557723" y="726358"/>
                    <a:pt x="557794" y="726358"/>
                    <a:pt x="558475" y="726358"/>
                  </a:cubicBezTo>
                  <a:lnTo>
                    <a:pt x="563796" y="726358"/>
                  </a:lnTo>
                  <a:cubicBezTo>
                    <a:pt x="563796" y="726350"/>
                    <a:pt x="563796" y="726274"/>
                    <a:pt x="563796" y="725547"/>
                  </a:cubicBezTo>
                  <a:lnTo>
                    <a:pt x="563796" y="719872"/>
                  </a:lnTo>
                  <a:cubicBezTo>
                    <a:pt x="563813" y="719872"/>
                    <a:pt x="564532" y="719872"/>
                    <a:pt x="594196" y="719872"/>
                  </a:cubicBezTo>
                  <a:cubicBezTo>
                    <a:pt x="594196" y="719886"/>
                    <a:pt x="594196" y="720449"/>
                    <a:pt x="594196" y="743652"/>
                  </a:cubicBezTo>
                  <a:cubicBezTo>
                    <a:pt x="594203" y="743652"/>
                    <a:pt x="594282" y="743652"/>
                    <a:pt x="595209" y="743652"/>
                  </a:cubicBezTo>
                  <a:lnTo>
                    <a:pt x="602303" y="743652"/>
                  </a:lnTo>
                  <a:cubicBezTo>
                    <a:pt x="602303" y="743659"/>
                    <a:pt x="602303" y="743732"/>
                    <a:pt x="602303" y="744733"/>
                  </a:cubicBezTo>
                  <a:lnTo>
                    <a:pt x="602303" y="752299"/>
                  </a:lnTo>
                  <a:cubicBezTo>
                    <a:pt x="602312" y="752299"/>
                    <a:pt x="602385" y="752299"/>
                    <a:pt x="603063" y="752299"/>
                  </a:cubicBezTo>
                  <a:lnTo>
                    <a:pt x="608383" y="752299"/>
                  </a:lnTo>
                  <a:cubicBezTo>
                    <a:pt x="608383" y="752292"/>
                    <a:pt x="608383" y="752172"/>
                    <a:pt x="608383" y="750137"/>
                  </a:cubicBezTo>
                  <a:lnTo>
                    <a:pt x="608383" y="735005"/>
                  </a:lnTo>
                  <a:cubicBezTo>
                    <a:pt x="608390" y="735005"/>
                    <a:pt x="608468" y="735005"/>
                    <a:pt x="609396" y="735005"/>
                  </a:cubicBezTo>
                  <a:lnTo>
                    <a:pt x="616490" y="735005"/>
                  </a:lnTo>
                  <a:cubicBezTo>
                    <a:pt x="616490" y="735013"/>
                    <a:pt x="616490" y="735096"/>
                    <a:pt x="616490" y="736086"/>
                  </a:cubicBezTo>
                  <a:lnTo>
                    <a:pt x="616490" y="743652"/>
                  </a:lnTo>
                  <a:lnTo>
                    <a:pt x="621810" y="741659"/>
                  </a:lnTo>
                  <a:cubicBezTo>
                    <a:pt x="622570" y="741287"/>
                    <a:pt x="622570" y="741085"/>
                    <a:pt x="622570" y="740679"/>
                  </a:cubicBezTo>
                  <a:lnTo>
                    <a:pt x="622570" y="735005"/>
                  </a:lnTo>
                  <a:cubicBezTo>
                    <a:pt x="622587" y="735005"/>
                    <a:pt x="623388" y="735005"/>
                    <a:pt x="661077" y="735005"/>
                  </a:cubicBezTo>
                  <a:cubicBezTo>
                    <a:pt x="661077" y="735019"/>
                    <a:pt x="661077" y="735566"/>
                    <a:pt x="661077" y="758784"/>
                  </a:cubicBezTo>
                  <a:cubicBezTo>
                    <a:pt x="661085" y="758784"/>
                    <a:pt x="661203" y="758784"/>
                    <a:pt x="663103" y="758784"/>
                  </a:cubicBezTo>
                  <a:lnTo>
                    <a:pt x="677290" y="758784"/>
                  </a:lnTo>
                  <a:cubicBezTo>
                    <a:pt x="677290" y="758792"/>
                    <a:pt x="677290" y="758874"/>
                    <a:pt x="677290" y="759865"/>
                  </a:cubicBezTo>
                  <a:lnTo>
                    <a:pt x="677290" y="767431"/>
                  </a:lnTo>
                  <a:cubicBezTo>
                    <a:pt x="677299" y="767431"/>
                    <a:pt x="677422" y="767431"/>
                    <a:pt x="679064" y="767431"/>
                  </a:cubicBezTo>
                  <a:lnTo>
                    <a:pt x="691477" y="767431"/>
                  </a:lnTo>
                  <a:cubicBezTo>
                    <a:pt x="691477" y="767419"/>
                    <a:pt x="691477" y="766908"/>
                    <a:pt x="691477" y="743652"/>
                  </a:cubicBezTo>
                  <a:cubicBezTo>
                    <a:pt x="691484" y="743652"/>
                    <a:pt x="691562" y="743652"/>
                    <a:pt x="692490" y="743652"/>
                  </a:cubicBezTo>
                  <a:lnTo>
                    <a:pt x="699584" y="743652"/>
                  </a:lnTo>
                  <a:cubicBezTo>
                    <a:pt x="699584" y="743633"/>
                    <a:pt x="699584" y="742862"/>
                    <a:pt x="699584" y="711225"/>
                  </a:cubicBezTo>
                  <a:cubicBezTo>
                    <a:pt x="699591" y="711225"/>
                    <a:pt x="699668" y="711225"/>
                    <a:pt x="700597" y="711225"/>
                  </a:cubicBezTo>
                  <a:lnTo>
                    <a:pt x="707691" y="711225"/>
                  </a:lnTo>
                  <a:cubicBezTo>
                    <a:pt x="707691" y="711219"/>
                    <a:pt x="707691" y="711110"/>
                    <a:pt x="707691" y="709334"/>
                  </a:cubicBezTo>
                  <a:lnTo>
                    <a:pt x="707691" y="696093"/>
                  </a:lnTo>
                  <a:cubicBezTo>
                    <a:pt x="705664" y="696093"/>
                    <a:pt x="705664" y="696093"/>
                    <a:pt x="706424" y="694471"/>
                  </a:cubicBezTo>
                  <a:lnTo>
                    <a:pt x="711744" y="683122"/>
                  </a:lnTo>
                  <a:cubicBezTo>
                    <a:pt x="711749" y="683139"/>
                    <a:pt x="711944" y="683813"/>
                    <a:pt x="719851" y="711225"/>
                  </a:cubicBezTo>
                  <a:cubicBezTo>
                    <a:pt x="719859" y="711225"/>
                    <a:pt x="719932" y="711225"/>
                    <a:pt x="720611" y="711225"/>
                  </a:cubicBezTo>
                  <a:lnTo>
                    <a:pt x="725931" y="711225"/>
                  </a:lnTo>
                  <a:cubicBezTo>
                    <a:pt x="725931" y="711212"/>
                    <a:pt x="725931" y="710033"/>
                    <a:pt x="725931" y="605298"/>
                  </a:cubicBezTo>
                  <a:cubicBezTo>
                    <a:pt x="725941" y="605298"/>
                    <a:pt x="726055" y="605298"/>
                    <a:pt x="727451" y="605298"/>
                  </a:cubicBezTo>
                  <a:lnTo>
                    <a:pt x="738091" y="605298"/>
                  </a:lnTo>
                  <a:cubicBezTo>
                    <a:pt x="738091" y="605276"/>
                    <a:pt x="738091" y="604266"/>
                    <a:pt x="738091" y="557739"/>
                  </a:cubicBezTo>
                  <a:cubicBezTo>
                    <a:pt x="738108" y="557739"/>
                    <a:pt x="738733" y="557739"/>
                    <a:pt x="764438" y="557739"/>
                  </a:cubicBezTo>
                  <a:cubicBezTo>
                    <a:pt x="764438" y="557727"/>
                    <a:pt x="764438" y="557217"/>
                    <a:pt x="764438" y="536121"/>
                  </a:cubicBezTo>
                  <a:cubicBezTo>
                    <a:pt x="764457" y="536121"/>
                    <a:pt x="765246" y="536121"/>
                    <a:pt x="798892" y="536121"/>
                  </a:cubicBezTo>
                  <a:cubicBezTo>
                    <a:pt x="798892" y="536129"/>
                    <a:pt x="798892" y="536259"/>
                    <a:pt x="798892" y="538553"/>
                  </a:cubicBezTo>
                  <a:lnTo>
                    <a:pt x="798892" y="555577"/>
                  </a:lnTo>
                  <a:cubicBezTo>
                    <a:pt x="798901" y="555577"/>
                    <a:pt x="799032" y="555577"/>
                    <a:pt x="801172" y="555577"/>
                  </a:cubicBezTo>
                  <a:lnTo>
                    <a:pt x="817132" y="555577"/>
                  </a:lnTo>
                  <a:cubicBezTo>
                    <a:pt x="817132" y="555595"/>
                    <a:pt x="817132" y="556489"/>
                    <a:pt x="817132" y="603136"/>
                  </a:cubicBezTo>
                  <a:cubicBezTo>
                    <a:pt x="817138" y="603136"/>
                    <a:pt x="817214" y="603136"/>
                    <a:pt x="818145" y="603136"/>
                  </a:cubicBezTo>
                  <a:lnTo>
                    <a:pt x="825239" y="603136"/>
                  </a:lnTo>
                  <a:lnTo>
                    <a:pt x="839426" y="607460"/>
                  </a:lnTo>
                  <a:cubicBezTo>
                    <a:pt x="839426" y="607470"/>
                    <a:pt x="839426" y="608120"/>
                    <a:pt x="839426" y="646372"/>
                  </a:cubicBezTo>
                  <a:cubicBezTo>
                    <a:pt x="839432" y="646372"/>
                    <a:pt x="839507" y="646372"/>
                    <a:pt x="840439" y="646372"/>
                  </a:cubicBezTo>
                  <a:lnTo>
                    <a:pt x="847532" y="646372"/>
                  </a:lnTo>
                  <a:cubicBezTo>
                    <a:pt x="847532" y="646382"/>
                    <a:pt x="847532" y="646488"/>
                    <a:pt x="847532" y="647993"/>
                  </a:cubicBezTo>
                  <a:lnTo>
                    <a:pt x="847532" y="659342"/>
                  </a:lnTo>
                  <a:cubicBezTo>
                    <a:pt x="847540" y="659342"/>
                    <a:pt x="847664" y="659342"/>
                    <a:pt x="849559" y="659342"/>
                  </a:cubicBezTo>
                  <a:lnTo>
                    <a:pt x="863746" y="659342"/>
                  </a:lnTo>
                  <a:lnTo>
                    <a:pt x="869826" y="665828"/>
                  </a:lnTo>
                  <a:cubicBezTo>
                    <a:pt x="869826" y="665840"/>
                    <a:pt x="869826" y="666326"/>
                    <a:pt x="869826" y="687446"/>
                  </a:cubicBezTo>
                  <a:cubicBezTo>
                    <a:pt x="869835" y="687446"/>
                    <a:pt x="869966" y="687446"/>
                    <a:pt x="872106" y="687446"/>
                  </a:cubicBezTo>
                  <a:lnTo>
                    <a:pt x="888066" y="687446"/>
                  </a:lnTo>
                  <a:cubicBezTo>
                    <a:pt x="888066" y="687453"/>
                    <a:pt x="888066" y="687533"/>
                    <a:pt x="888066" y="688526"/>
                  </a:cubicBezTo>
                  <a:lnTo>
                    <a:pt x="888066" y="696093"/>
                  </a:lnTo>
                  <a:cubicBezTo>
                    <a:pt x="888075" y="696093"/>
                    <a:pt x="888174" y="696093"/>
                    <a:pt x="889333" y="696093"/>
                  </a:cubicBezTo>
                  <a:lnTo>
                    <a:pt x="898200" y="696093"/>
                  </a:lnTo>
                  <a:cubicBezTo>
                    <a:pt x="898200" y="696102"/>
                    <a:pt x="898200" y="696231"/>
                    <a:pt x="898200" y="698254"/>
                  </a:cubicBezTo>
                  <a:lnTo>
                    <a:pt x="898200" y="713387"/>
                  </a:lnTo>
                  <a:cubicBezTo>
                    <a:pt x="902253" y="713387"/>
                    <a:pt x="902253" y="713387"/>
                    <a:pt x="902253" y="711495"/>
                  </a:cubicBezTo>
                  <a:lnTo>
                    <a:pt x="902253" y="698254"/>
                  </a:lnTo>
                  <a:cubicBezTo>
                    <a:pt x="902259" y="698254"/>
                    <a:pt x="902337" y="698254"/>
                    <a:pt x="903266" y="698254"/>
                  </a:cubicBezTo>
                  <a:lnTo>
                    <a:pt x="910360" y="698254"/>
                  </a:lnTo>
                  <a:cubicBezTo>
                    <a:pt x="910360" y="698265"/>
                    <a:pt x="910360" y="698384"/>
                    <a:pt x="910360" y="699876"/>
                  </a:cubicBezTo>
                  <a:lnTo>
                    <a:pt x="910360" y="711225"/>
                  </a:lnTo>
                  <a:cubicBezTo>
                    <a:pt x="910369" y="711225"/>
                    <a:pt x="910442" y="711225"/>
                    <a:pt x="911120" y="711225"/>
                  </a:cubicBezTo>
                  <a:lnTo>
                    <a:pt x="916440" y="711225"/>
                  </a:lnTo>
                  <a:cubicBezTo>
                    <a:pt x="916440" y="706902"/>
                    <a:pt x="916440" y="706902"/>
                    <a:pt x="965080" y="706902"/>
                  </a:cubicBezTo>
                  <a:cubicBezTo>
                    <a:pt x="965080" y="706911"/>
                    <a:pt x="965080" y="707012"/>
                    <a:pt x="965080" y="708253"/>
                  </a:cubicBezTo>
                  <a:lnTo>
                    <a:pt x="965080" y="717710"/>
                  </a:lnTo>
                  <a:cubicBezTo>
                    <a:pt x="965088" y="717710"/>
                    <a:pt x="965163" y="717710"/>
                    <a:pt x="965840" y="717710"/>
                  </a:cubicBezTo>
                  <a:lnTo>
                    <a:pt x="971161" y="717710"/>
                  </a:lnTo>
                  <a:cubicBezTo>
                    <a:pt x="971161" y="717719"/>
                    <a:pt x="971161" y="717841"/>
                    <a:pt x="971161" y="719872"/>
                  </a:cubicBezTo>
                  <a:lnTo>
                    <a:pt x="971161" y="735005"/>
                  </a:lnTo>
                  <a:cubicBezTo>
                    <a:pt x="971169" y="735001"/>
                    <a:pt x="971285" y="734923"/>
                    <a:pt x="973187" y="733654"/>
                  </a:cubicBezTo>
                  <a:lnTo>
                    <a:pt x="987374" y="724196"/>
                  </a:lnTo>
                  <a:cubicBezTo>
                    <a:pt x="987376" y="724177"/>
                    <a:pt x="987507" y="723302"/>
                    <a:pt x="993454" y="683122"/>
                  </a:cubicBezTo>
                  <a:cubicBezTo>
                    <a:pt x="993463" y="683120"/>
                    <a:pt x="993532" y="683094"/>
                    <a:pt x="994214" y="682852"/>
                  </a:cubicBezTo>
                  <a:lnTo>
                    <a:pt x="999534" y="680960"/>
                  </a:lnTo>
                  <a:cubicBezTo>
                    <a:pt x="999534" y="680944"/>
                    <a:pt x="999567" y="679883"/>
                    <a:pt x="1001561" y="611783"/>
                  </a:cubicBezTo>
                  <a:cubicBezTo>
                    <a:pt x="1001561" y="611801"/>
                    <a:pt x="1001594" y="612892"/>
                    <a:pt x="1003588" y="680960"/>
                  </a:cubicBezTo>
                  <a:cubicBezTo>
                    <a:pt x="1003597" y="680963"/>
                    <a:pt x="1003668" y="680988"/>
                    <a:pt x="1004348" y="681230"/>
                  </a:cubicBezTo>
                  <a:lnTo>
                    <a:pt x="1009668" y="683122"/>
                  </a:lnTo>
                  <a:cubicBezTo>
                    <a:pt x="1009668" y="683102"/>
                    <a:pt x="1009668" y="681769"/>
                    <a:pt x="1009668" y="596651"/>
                  </a:cubicBezTo>
                  <a:cubicBezTo>
                    <a:pt x="1013721" y="596651"/>
                    <a:pt x="1013721" y="596651"/>
                    <a:pt x="1013721" y="564224"/>
                  </a:cubicBezTo>
                  <a:cubicBezTo>
                    <a:pt x="1013733" y="564224"/>
                    <a:pt x="1014419" y="564224"/>
                    <a:pt x="1052228" y="564224"/>
                  </a:cubicBezTo>
                  <a:cubicBezTo>
                    <a:pt x="1052228" y="564241"/>
                    <a:pt x="1052228" y="564959"/>
                    <a:pt x="1052228" y="596651"/>
                  </a:cubicBezTo>
                  <a:cubicBezTo>
                    <a:pt x="1052237" y="596651"/>
                    <a:pt x="1052309" y="596651"/>
                    <a:pt x="1052988" y="596651"/>
                  </a:cubicBezTo>
                  <a:lnTo>
                    <a:pt x="1058308" y="596651"/>
                  </a:lnTo>
                  <a:cubicBezTo>
                    <a:pt x="1058308" y="596630"/>
                    <a:pt x="1058308" y="595324"/>
                    <a:pt x="1058308" y="514503"/>
                  </a:cubicBezTo>
                  <a:cubicBezTo>
                    <a:pt x="1058314" y="514503"/>
                    <a:pt x="1058413" y="514503"/>
                    <a:pt x="1060082" y="514503"/>
                  </a:cubicBezTo>
                  <a:lnTo>
                    <a:pt x="1072495" y="514503"/>
                  </a:lnTo>
                  <a:cubicBezTo>
                    <a:pt x="1072495" y="514496"/>
                    <a:pt x="1072495" y="514385"/>
                    <a:pt x="1072495" y="512612"/>
                  </a:cubicBezTo>
                  <a:lnTo>
                    <a:pt x="1072495" y="499371"/>
                  </a:lnTo>
                  <a:cubicBezTo>
                    <a:pt x="1072506" y="499371"/>
                    <a:pt x="1073004" y="499371"/>
                    <a:pt x="1094789" y="499371"/>
                  </a:cubicBezTo>
                  <a:cubicBezTo>
                    <a:pt x="1094789" y="499364"/>
                    <a:pt x="1094789" y="499283"/>
                    <a:pt x="1094789" y="498290"/>
                  </a:cubicBezTo>
                  <a:lnTo>
                    <a:pt x="1094789" y="490724"/>
                  </a:lnTo>
                  <a:cubicBezTo>
                    <a:pt x="1094796" y="490724"/>
                    <a:pt x="1094906" y="490724"/>
                    <a:pt x="1096562" y="490724"/>
                  </a:cubicBezTo>
                  <a:lnTo>
                    <a:pt x="1108976" y="490724"/>
                  </a:lnTo>
                  <a:cubicBezTo>
                    <a:pt x="1108976" y="490732"/>
                    <a:pt x="1108976" y="490811"/>
                    <a:pt x="1108976" y="491805"/>
                  </a:cubicBezTo>
                  <a:lnTo>
                    <a:pt x="1108976" y="499371"/>
                  </a:lnTo>
                  <a:cubicBezTo>
                    <a:pt x="1108985" y="499371"/>
                    <a:pt x="1109058" y="499371"/>
                    <a:pt x="1109736" y="499371"/>
                  </a:cubicBezTo>
                  <a:lnTo>
                    <a:pt x="1115056" y="499371"/>
                  </a:lnTo>
                  <a:lnTo>
                    <a:pt x="1125189" y="495047"/>
                  </a:lnTo>
                  <a:lnTo>
                    <a:pt x="1129242" y="498290"/>
                  </a:lnTo>
                  <a:lnTo>
                    <a:pt x="1129242" y="490724"/>
                  </a:lnTo>
                  <a:cubicBezTo>
                    <a:pt x="1129251" y="490724"/>
                    <a:pt x="1129388" y="490724"/>
                    <a:pt x="1131522" y="490724"/>
                  </a:cubicBezTo>
                  <a:lnTo>
                    <a:pt x="1147483" y="490724"/>
                  </a:lnTo>
                  <a:cubicBezTo>
                    <a:pt x="1147483" y="490732"/>
                    <a:pt x="1147483" y="490811"/>
                    <a:pt x="1147483" y="491805"/>
                  </a:cubicBezTo>
                  <a:lnTo>
                    <a:pt x="1147483" y="499371"/>
                  </a:lnTo>
                  <a:cubicBezTo>
                    <a:pt x="1147502" y="499371"/>
                    <a:pt x="1148238" y="499371"/>
                    <a:pt x="1177883" y="499371"/>
                  </a:cubicBezTo>
                  <a:cubicBezTo>
                    <a:pt x="1177883" y="499381"/>
                    <a:pt x="1177883" y="499490"/>
                    <a:pt x="1177883" y="500992"/>
                  </a:cubicBezTo>
                  <a:lnTo>
                    <a:pt x="1177883" y="512342"/>
                  </a:lnTo>
                  <a:cubicBezTo>
                    <a:pt x="1177900" y="512342"/>
                    <a:pt x="1178540" y="512342"/>
                    <a:pt x="1204230" y="512342"/>
                  </a:cubicBezTo>
                  <a:cubicBezTo>
                    <a:pt x="1204230" y="512358"/>
                    <a:pt x="1204230" y="513038"/>
                    <a:pt x="1204230" y="542606"/>
                  </a:cubicBezTo>
                  <a:cubicBezTo>
                    <a:pt x="1204239" y="542606"/>
                    <a:pt x="1204312" y="542606"/>
                    <a:pt x="1204990" y="542606"/>
                  </a:cubicBezTo>
                  <a:lnTo>
                    <a:pt x="1210310" y="542606"/>
                  </a:lnTo>
                  <a:cubicBezTo>
                    <a:pt x="1210310" y="542613"/>
                    <a:pt x="1210310" y="542699"/>
                    <a:pt x="1210310" y="543687"/>
                  </a:cubicBezTo>
                  <a:lnTo>
                    <a:pt x="1210310" y="551254"/>
                  </a:lnTo>
                  <a:cubicBezTo>
                    <a:pt x="1214364" y="551254"/>
                    <a:pt x="1214364" y="551254"/>
                    <a:pt x="1214364" y="581518"/>
                  </a:cubicBezTo>
                  <a:cubicBezTo>
                    <a:pt x="1214373" y="581518"/>
                    <a:pt x="1214447" y="581518"/>
                    <a:pt x="1215124" y="581518"/>
                  </a:cubicBezTo>
                  <a:lnTo>
                    <a:pt x="1220444" y="581518"/>
                  </a:lnTo>
                  <a:cubicBezTo>
                    <a:pt x="1220444" y="581527"/>
                    <a:pt x="1220444" y="581594"/>
                    <a:pt x="1220444" y="582329"/>
                  </a:cubicBezTo>
                  <a:lnTo>
                    <a:pt x="1220444" y="588004"/>
                  </a:lnTo>
                  <a:cubicBezTo>
                    <a:pt x="1220450" y="588004"/>
                    <a:pt x="1220528" y="588004"/>
                    <a:pt x="1221457" y="588004"/>
                  </a:cubicBezTo>
                  <a:lnTo>
                    <a:pt x="1228550" y="588004"/>
                  </a:lnTo>
                  <a:cubicBezTo>
                    <a:pt x="1228550" y="588021"/>
                    <a:pt x="1228550" y="588734"/>
                    <a:pt x="1228550" y="618269"/>
                  </a:cubicBezTo>
                  <a:cubicBezTo>
                    <a:pt x="1228558" y="618269"/>
                    <a:pt x="1228678" y="618269"/>
                    <a:pt x="1230577" y="618269"/>
                  </a:cubicBezTo>
                  <a:lnTo>
                    <a:pt x="1244764" y="618269"/>
                  </a:lnTo>
                  <a:cubicBezTo>
                    <a:pt x="1244764" y="618285"/>
                    <a:pt x="1244764" y="618865"/>
                    <a:pt x="1244764" y="642048"/>
                  </a:cubicBezTo>
                  <a:cubicBezTo>
                    <a:pt x="1246791" y="642048"/>
                    <a:pt x="1246791" y="642048"/>
                    <a:pt x="1246791" y="643669"/>
                  </a:cubicBezTo>
                  <a:lnTo>
                    <a:pt x="1246791" y="655019"/>
                  </a:lnTo>
                  <a:cubicBezTo>
                    <a:pt x="1246800" y="655019"/>
                    <a:pt x="1246870" y="655019"/>
                    <a:pt x="1247551" y="655019"/>
                  </a:cubicBezTo>
                  <a:lnTo>
                    <a:pt x="1252871" y="655019"/>
                  </a:lnTo>
                  <a:cubicBezTo>
                    <a:pt x="1252871" y="655033"/>
                    <a:pt x="1252871" y="655596"/>
                    <a:pt x="1252871" y="678798"/>
                  </a:cubicBezTo>
                  <a:cubicBezTo>
                    <a:pt x="1252879" y="678798"/>
                    <a:pt x="1252978" y="678798"/>
                    <a:pt x="1254137" y="678798"/>
                  </a:cubicBezTo>
                  <a:lnTo>
                    <a:pt x="1263004" y="678798"/>
                  </a:lnTo>
                  <a:cubicBezTo>
                    <a:pt x="1265031" y="680960"/>
                    <a:pt x="1265031" y="680960"/>
                    <a:pt x="1265031" y="682852"/>
                  </a:cubicBezTo>
                  <a:lnTo>
                    <a:pt x="1265031" y="696093"/>
                  </a:lnTo>
                  <a:cubicBezTo>
                    <a:pt x="1265036" y="696086"/>
                    <a:pt x="1265123" y="695979"/>
                    <a:pt x="1266551" y="694201"/>
                  </a:cubicBezTo>
                  <a:lnTo>
                    <a:pt x="1277191" y="680960"/>
                  </a:lnTo>
                  <a:cubicBezTo>
                    <a:pt x="1277206" y="680960"/>
                    <a:pt x="1277845" y="680960"/>
                    <a:pt x="1305565" y="680960"/>
                  </a:cubicBezTo>
                  <a:cubicBezTo>
                    <a:pt x="1305565" y="680985"/>
                    <a:pt x="1305565" y="682386"/>
                    <a:pt x="1305565" y="767431"/>
                  </a:cubicBezTo>
                  <a:cubicBezTo>
                    <a:pt x="1305573" y="767431"/>
                    <a:pt x="1305649" y="767431"/>
                    <a:pt x="1306325" y="767431"/>
                  </a:cubicBezTo>
                  <a:lnTo>
                    <a:pt x="1311645" y="767431"/>
                  </a:lnTo>
                  <a:cubicBezTo>
                    <a:pt x="1311649" y="767423"/>
                    <a:pt x="1311708" y="767323"/>
                    <a:pt x="1312405" y="766080"/>
                  </a:cubicBezTo>
                  <a:lnTo>
                    <a:pt x="1317725" y="756622"/>
                  </a:lnTo>
                  <a:cubicBezTo>
                    <a:pt x="1317725" y="756629"/>
                    <a:pt x="1317725" y="756728"/>
                    <a:pt x="1317725" y="758514"/>
                  </a:cubicBezTo>
                  <a:lnTo>
                    <a:pt x="1317725" y="771755"/>
                  </a:lnTo>
                  <a:cubicBezTo>
                    <a:pt x="1321778" y="771755"/>
                    <a:pt x="1321778" y="771755"/>
                    <a:pt x="1321778" y="726358"/>
                  </a:cubicBezTo>
                  <a:cubicBezTo>
                    <a:pt x="1321787" y="726358"/>
                    <a:pt x="1321857" y="726358"/>
                    <a:pt x="1322538" y="726358"/>
                  </a:cubicBezTo>
                  <a:lnTo>
                    <a:pt x="1327858" y="726358"/>
                  </a:lnTo>
                  <a:cubicBezTo>
                    <a:pt x="1327858" y="726343"/>
                    <a:pt x="1327858" y="725343"/>
                    <a:pt x="1327858" y="661504"/>
                  </a:cubicBezTo>
                  <a:cubicBezTo>
                    <a:pt x="1327865" y="661504"/>
                    <a:pt x="1327946" y="661504"/>
                    <a:pt x="1328872" y="661504"/>
                  </a:cubicBezTo>
                  <a:lnTo>
                    <a:pt x="1335965" y="661504"/>
                  </a:lnTo>
                  <a:cubicBezTo>
                    <a:pt x="1335971" y="661483"/>
                    <a:pt x="1336235" y="660543"/>
                    <a:pt x="1348125" y="618269"/>
                  </a:cubicBezTo>
                  <a:cubicBezTo>
                    <a:pt x="1348134" y="618269"/>
                    <a:pt x="1348231" y="618269"/>
                    <a:pt x="1349392" y="618269"/>
                  </a:cubicBezTo>
                  <a:lnTo>
                    <a:pt x="1358259" y="618269"/>
                  </a:lnTo>
                  <a:cubicBezTo>
                    <a:pt x="1358264" y="618292"/>
                    <a:pt x="1358490" y="619258"/>
                    <a:pt x="1368392" y="661504"/>
                  </a:cubicBezTo>
                  <a:cubicBezTo>
                    <a:pt x="1368398" y="661504"/>
                    <a:pt x="1368472" y="661504"/>
                    <a:pt x="1369405" y="661504"/>
                  </a:cubicBezTo>
                  <a:lnTo>
                    <a:pt x="1376499" y="661504"/>
                  </a:lnTo>
                  <a:cubicBezTo>
                    <a:pt x="1376499" y="661515"/>
                    <a:pt x="1376499" y="662182"/>
                    <a:pt x="1376499" y="700416"/>
                  </a:cubicBezTo>
                  <a:cubicBezTo>
                    <a:pt x="1376506" y="700416"/>
                    <a:pt x="1376605" y="700416"/>
                    <a:pt x="1378272" y="700416"/>
                  </a:cubicBezTo>
                  <a:lnTo>
                    <a:pt x="1390686" y="700416"/>
                  </a:lnTo>
                  <a:cubicBezTo>
                    <a:pt x="1390686" y="700424"/>
                    <a:pt x="1390686" y="700546"/>
                    <a:pt x="1390686" y="702578"/>
                  </a:cubicBezTo>
                  <a:lnTo>
                    <a:pt x="1390686" y="717710"/>
                  </a:lnTo>
                  <a:cubicBezTo>
                    <a:pt x="1394739" y="717710"/>
                    <a:pt x="1394739" y="717710"/>
                    <a:pt x="1394739" y="715549"/>
                  </a:cubicBezTo>
                  <a:lnTo>
                    <a:pt x="1394739" y="700416"/>
                  </a:lnTo>
                  <a:cubicBezTo>
                    <a:pt x="1394749" y="700416"/>
                    <a:pt x="1394861" y="700416"/>
                    <a:pt x="1396259" y="700416"/>
                  </a:cubicBezTo>
                  <a:lnTo>
                    <a:pt x="1406899" y="700416"/>
                  </a:lnTo>
                  <a:cubicBezTo>
                    <a:pt x="1406899" y="700426"/>
                    <a:pt x="1406899" y="700543"/>
                    <a:pt x="1406899" y="702037"/>
                  </a:cubicBezTo>
                  <a:lnTo>
                    <a:pt x="1406899" y="713387"/>
                  </a:lnTo>
                  <a:cubicBezTo>
                    <a:pt x="1406915" y="713387"/>
                    <a:pt x="1407624" y="713387"/>
                    <a:pt x="1437300" y="713387"/>
                  </a:cubicBezTo>
                  <a:cubicBezTo>
                    <a:pt x="1437300" y="713370"/>
                    <a:pt x="1437300" y="712599"/>
                    <a:pt x="1437300" y="676637"/>
                  </a:cubicBezTo>
                  <a:cubicBezTo>
                    <a:pt x="1437308" y="676637"/>
                    <a:pt x="1437401" y="676637"/>
                    <a:pt x="1438566" y="676637"/>
                  </a:cubicBezTo>
                  <a:lnTo>
                    <a:pt x="1447433" y="676637"/>
                  </a:lnTo>
                  <a:cubicBezTo>
                    <a:pt x="1447433" y="676648"/>
                    <a:pt x="1447433" y="677142"/>
                    <a:pt x="1447433" y="698254"/>
                  </a:cubicBezTo>
                  <a:cubicBezTo>
                    <a:pt x="1449460" y="698254"/>
                    <a:pt x="1449460" y="698254"/>
                    <a:pt x="1449460" y="665828"/>
                  </a:cubicBezTo>
                  <a:cubicBezTo>
                    <a:pt x="1449474" y="665828"/>
                    <a:pt x="1450015" y="665828"/>
                    <a:pt x="1471753" y="665828"/>
                  </a:cubicBezTo>
                  <a:cubicBezTo>
                    <a:pt x="1471753" y="665818"/>
                    <a:pt x="1471753" y="665698"/>
                    <a:pt x="1471753" y="664206"/>
                  </a:cubicBezTo>
                  <a:lnTo>
                    <a:pt x="1471753" y="652857"/>
                  </a:lnTo>
                  <a:cubicBezTo>
                    <a:pt x="1471761" y="652857"/>
                    <a:pt x="1471836" y="652857"/>
                    <a:pt x="1472513" y="652857"/>
                  </a:cubicBezTo>
                  <a:lnTo>
                    <a:pt x="1477833" y="652857"/>
                  </a:lnTo>
                  <a:cubicBezTo>
                    <a:pt x="1477833" y="652851"/>
                    <a:pt x="1477833" y="652738"/>
                    <a:pt x="1477833" y="650966"/>
                  </a:cubicBezTo>
                  <a:lnTo>
                    <a:pt x="1477833" y="637725"/>
                  </a:lnTo>
                  <a:lnTo>
                    <a:pt x="1481887" y="644210"/>
                  </a:lnTo>
                  <a:cubicBezTo>
                    <a:pt x="1481895" y="644210"/>
                    <a:pt x="1482024" y="644210"/>
                    <a:pt x="1484167" y="644210"/>
                  </a:cubicBezTo>
                  <a:lnTo>
                    <a:pt x="1500127" y="644210"/>
                  </a:lnTo>
                  <a:cubicBezTo>
                    <a:pt x="1500127" y="644202"/>
                    <a:pt x="1500127" y="644134"/>
                    <a:pt x="1500127" y="643399"/>
                  </a:cubicBezTo>
                  <a:lnTo>
                    <a:pt x="1500127" y="637725"/>
                  </a:lnTo>
                  <a:cubicBezTo>
                    <a:pt x="1500136" y="637725"/>
                    <a:pt x="1500210" y="637725"/>
                    <a:pt x="1500887" y="637725"/>
                  </a:cubicBezTo>
                  <a:lnTo>
                    <a:pt x="1506207" y="637725"/>
                  </a:lnTo>
                  <a:cubicBezTo>
                    <a:pt x="1506207" y="637734"/>
                    <a:pt x="1506207" y="637834"/>
                    <a:pt x="1506207" y="639076"/>
                  </a:cubicBezTo>
                  <a:lnTo>
                    <a:pt x="1506207" y="648534"/>
                  </a:lnTo>
                  <a:cubicBezTo>
                    <a:pt x="1506222" y="648534"/>
                    <a:pt x="1506955" y="648534"/>
                    <a:pt x="1544714" y="648534"/>
                  </a:cubicBezTo>
                  <a:cubicBezTo>
                    <a:pt x="1544714" y="648552"/>
                    <a:pt x="1544714" y="650062"/>
                    <a:pt x="1544714" y="786887"/>
                  </a:cubicBezTo>
                  <a:cubicBezTo>
                    <a:pt x="1544724" y="786887"/>
                    <a:pt x="1544839" y="786887"/>
                    <a:pt x="1546234" y="786887"/>
                  </a:cubicBezTo>
                  <a:lnTo>
                    <a:pt x="1556874" y="786887"/>
                  </a:lnTo>
                  <a:cubicBezTo>
                    <a:pt x="1556874" y="782564"/>
                    <a:pt x="1556874" y="778240"/>
                    <a:pt x="1556874" y="773917"/>
                  </a:cubicBezTo>
                  <a:cubicBezTo>
                    <a:pt x="1558901" y="773917"/>
                    <a:pt x="1558901" y="773917"/>
                    <a:pt x="1560928" y="773917"/>
                  </a:cubicBezTo>
                  <a:cubicBezTo>
                    <a:pt x="1560928" y="778240"/>
                    <a:pt x="1560928" y="782564"/>
                    <a:pt x="1560928" y="786887"/>
                  </a:cubicBezTo>
                  <a:cubicBezTo>
                    <a:pt x="1571061" y="786887"/>
                    <a:pt x="1581195" y="786887"/>
                    <a:pt x="1591328" y="786887"/>
                  </a:cubicBezTo>
                  <a:cubicBezTo>
                    <a:pt x="1591328" y="776078"/>
                    <a:pt x="1591328" y="767431"/>
                    <a:pt x="1591328" y="756622"/>
                  </a:cubicBezTo>
                  <a:cubicBezTo>
                    <a:pt x="1595382" y="756622"/>
                    <a:pt x="1599435" y="756622"/>
                    <a:pt x="1603488" y="756622"/>
                  </a:cubicBezTo>
                  <a:lnTo>
                    <a:pt x="1615648" y="754461"/>
                  </a:lnTo>
                  <a:cubicBezTo>
                    <a:pt x="1617675" y="754461"/>
                    <a:pt x="1617675" y="756622"/>
                    <a:pt x="1619702" y="756622"/>
                  </a:cubicBezTo>
                  <a:lnTo>
                    <a:pt x="1629835" y="756622"/>
                  </a:lnTo>
                  <a:cubicBezTo>
                    <a:pt x="1629835" y="767431"/>
                    <a:pt x="1629835" y="778240"/>
                    <a:pt x="1629835" y="786887"/>
                  </a:cubicBezTo>
                  <a:cubicBezTo>
                    <a:pt x="1631862" y="786887"/>
                    <a:pt x="1633889" y="786887"/>
                    <a:pt x="1637942" y="786887"/>
                  </a:cubicBezTo>
                  <a:cubicBezTo>
                    <a:pt x="1637942" y="793373"/>
                    <a:pt x="1637942" y="799858"/>
                    <a:pt x="1637942" y="804182"/>
                  </a:cubicBezTo>
                  <a:lnTo>
                    <a:pt x="1647278" y="805087"/>
                  </a:lnTo>
                  <a:lnTo>
                    <a:pt x="1660236" y="805087"/>
                  </a:lnTo>
                  <a:cubicBezTo>
                    <a:pt x="1660236" y="799278"/>
                    <a:pt x="1660236" y="795106"/>
                    <a:pt x="1660236" y="789049"/>
                  </a:cubicBezTo>
                  <a:lnTo>
                    <a:pt x="1728192" y="789049"/>
                  </a:lnTo>
                  <a:lnTo>
                    <a:pt x="1728192" y="703796"/>
                  </a:lnTo>
                  <a:lnTo>
                    <a:pt x="1800200" y="703796"/>
                  </a:lnTo>
                  <a:lnTo>
                    <a:pt x="1800200" y="782564"/>
                  </a:lnTo>
                  <a:cubicBezTo>
                    <a:pt x="1800835" y="782564"/>
                    <a:pt x="1801470" y="782564"/>
                    <a:pt x="1802104" y="782564"/>
                  </a:cubicBezTo>
                  <a:lnTo>
                    <a:pt x="1803346" y="805087"/>
                  </a:lnTo>
                  <a:lnTo>
                    <a:pt x="1813022" y="805087"/>
                  </a:lnTo>
                  <a:cubicBezTo>
                    <a:pt x="1813558" y="797873"/>
                    <a:pt x="1814264" y="790219"/>
                    <a:pt x="1814264" y="782564"/>
                  </a:cubicBezTo>
                  <a:cubicBezTo>
                    <a:pt x="1816291" y="782564"/>
                    <a:pt x="1818318" y="782564"/>
                    <a:pt x="1820344" y="782564"/>
                  </a:cubicBezTo>
                  <a:lnTo>
                    <a:pt x="1821586" y="805087"/>
                  </a:lnTo>
                  <a:lnTo>
                    <a:pt x="1872208" y="805087"/>
                  </a:lnTo>
                  <a:lnTo>
                    <a:pt x="1872208" y="642059"/>
                  </a:lnTo>
                  <a:lnTo>
                    <a:pt x="2069535" y="642059"/>
                  </a:lnTo>
                  <a:lnTo>
                    <a:pt x="2069535" y="805087"/>
                  </a:lnTo>
                  <a:lnTo>
                    <a:pt x="2088232" y="805087"/>
                  </a:lnTo>
                  <a:lnTo>
                    <a:pt x="2088232" y="722394"/>
                  </a:lnTo>
                  <a:lnTo>
                    <a:pt x="2183352" y="722394"/>
                  </a:lnTo>
                  <a:cubicBezTo>
                    <a:pt x="2187427" y="616373"/>
                    <a:pt x="2190805" y="510899"/>
                    <a:pt x="2195282" y="404253"/>
                  </a:cubicBezTo>
                  <a:cubicBezTo>
                    <a:pt x="2185149" y="404253"/>
                    <a:pt x="2160829" y="391282"/>
                    <a:pt x="2183122" y="382635"/>
                  </a:cubicBezTo>
                  <a:cubicBezTo>
                    <a:pt x="2181095" y="380473"/>
                    <a:pt x="2179069" y="378311"/>
                    <a:pt x="2177042" y="378311"/>
                  </a:cubicBezTo>
                  <a:cubicBezTo>
                    <a:pt x="2177042" y="365341"/>
                    <a:pt x="2175015" y="363179"/>
                    <a:pt x="2185149" y="354532"/>
                  </a:cubicBezTo>
                  <a:cubicBezTo>
                    <a:pt x="2185149" y="350208"/>
                    <a:pt x="2185149" y="343723"/>
                    <a:pt x="2185149" y="337238"/>
                  </a:cubicBezTo>
                  <a:cubicBezTo>
                    <a:pt x="2189202" y="337238"/>
                    <a:pt x="2193256" y="337238"/>
                    <a:pt x="2199336" y="337238"/>
                  </a:cubicBezTo>
                  <a:cubicBezTo>
                    <a:pt x="2199336" y="328590"/>
                    <a:pt x="2199336" y="322105"/>
                    <a:pt x="2199336" y="315620"/>
                  </a:cubicBezTo>
                  <a:cubicBezTo>
                    <a:pt x="2199336" y="313458"/>
                    <a:pt x="2201362" y="313458"/>
                    <a:pt x="2201362" y="311296"/>
                  </a:cubicBezTo>
                  <a:cubicBezTo>
                    <a:pt x="2201362" y="285355"/>
                    <a:pt x="2201362" y="259414"/>
                    <a:pt x="2201362" y="233472"/>
                  </a:cubicBezTo>
                  <a:cubicBezTo>
                    <a:pt x="2201362" y="231310"/>
                    <a:pt x="2199336" y="229149"/>
                    <a:pt x="2199336" y="226987"/>
                  </a:cubicBezTo>
                  <a:cubicBezTo>
                    <a:pt x="2201362" y="224825"/>
                    <a:pt x="2203389" y="222663"/>
                    <a:pt x="2205416" y="220501"/>
                  </a:cubicBezTo>
                  <a:cubicBezTo>
                    <a:pt x="2205416" y="201045"/>
                    <a:pt x="2205416" y="181589"/>
                    <a:pt x="2205416" y="162133"/>
                  </a:cubicBezTo>
                  <a:cubicBezTo>
                    <a:pt x="2205416" y="159972"/>
                    <a:pt x="2205416" y="159972"/>
                    <a:pt x="2207442" y="157810"/>
                  </a:cubicBezTo>
                  <a:cubicBezTo>
                    <a:pt x="2207442" y="140516"/>
                    <a:pt x="2207442" y="121060"/>
                    <a:pt x="2207442" y="101604"/>
                  </a:cubicBezTo>
                  <a:cubicBezTo>
                    <a:pt x="2209469" y="92957"/>
                    <a:pt x="2209469" y="88633"/>
                    <a:pt x="2209469" y="82148"/>
                  </a:cubicBezTo>
                  <a:cubicBezTo>
                    <a:pt x="2213523" y="88633"/>
                    <a:pt x="2213523" y="92957"/>
                    <a:pt x="2213523" y="99442"/>
                  </a:cubicBezTo>
                  <a:cubicBezTo>
                    <a:pt x="2215549" y="121060"/>
                    <a:pt x="2215549" y="140516"/>
                    <a:pt x="2215549" y="157810"/>
                  </a:cubicBezTo>
                  <a:cubicBezTo>
                    <a:pt x="2217576" y="181589"/>
                    <a:pt x="2217576" y="201045"/>
                    <a:pt x="2217576" y="220501"/>
                  </a:cubicBezTo>
                  <a:cubicBezTo>
                    <a:pt x="2219603" y="222663"/>
                    <a:pt x="2221629" y="224825"/>
                    <a:pt x="2223656" y="226987"/>
                  </a:cubicBezTo>
                  <a:cubicBezTo>
                    <a:pt x="2223656" y="229149"/>
                    <a:pt x="2221629" y="231310"/>
                    <a:pt x="2221629" y="233472"/>
                  </a:cubicBezTo>
                  <a:cubicBezTo>
                    <a:pt x="2221629" y="259414"/>
                    <a:pt x="2221629" y="285355"/>
                    <a:pt x="2221629" y="311296"/>
                  </a:cubicBezTo>
                  <a:cubicBezTo>
                    <a:pt x="2221629" y="313458"/>
                    <a:pt x="2223656" y="313458"/>
                    <a:pt x="2223656" y="315620"/>
                  </a:cubicBezTo>
                  <a:cubicBezTo>
                    <a:pt x="2223656" y="322105"/>
                    <a:pt x="2223656" y="328590"/>
                    <a:pt x="2223656" y="337238"/>
                  </a:cubicBezTo>
                  <a:cubicBezTo>
                    <a:pt x="2227709" y="337238"/>
                    <a:pt x="2233789" y="337238"/>
                    <a:pt x="2237843" y="337238"/>
                  </a:cubicBezTo>
                  <a:cubicBezTo>
                    <a:pt x="2237843" y="343723"/>
                    <a:pt x="2237843" y="350208"/>
                    <a:pt x="2237843" y="354532"/>
                  </a:cubicBezTo>
                  <a:cubicBezTo>
                    <a:pt x="2245950" y="363179"/>
                    <a:pt x="2245950" y="363179"/>
                    <a:pt x="2245950" y="378311"/>
                  </a:cubicBezTo>
                  <a:cubicBezTo>
                    <a:pt x="2243923" y="378311"/>
                    <a:pt x="2241896" y="380473"/>
                    <a:pt x="2239870" y="382635"/>
                  </a:cubicBezTo>
                  <a:cubicBezTo>
                    <a:pt x="2260136" y="393444"/>
                    <a:pt x="2235816" y="402091"/>
                    <a:pt x="2227709" y="404253"/>
                  </a:cubicBezTo>
                  <a:cubicBezTo>
                    <a:pt x="2229736" y="488562"/>
                    <a:pt x="2233789" y="572871"/>
                    <a:pt x="2235816" y="657181"/>
                  </a:cubicBezTo>
                  <a:cubicBezTo>
                    <a:pt x="2258110" y="657181"/>
                    <a:pt x="2280403" y="657181"/>
                    <a:pt x="2300670" y="657181"/>
                  </a:cubicBezTo>
                  <a:cubicBezTo>
                    <a:pt x="2300670" y="683122"/>
                    <a:pt x="2300670" y="709063"/>
                    <a:pt x="2300670" y="732843"/>
                  </a:cubicBezTo>
                  <a:cubicBezTo>
                    <a:pt x="2304724" y="732843"/>
                    <a:pt x="2306750" y="732843"/>
                    <a:pt x="2308777" y="732843"/>
                  </a:cubicBezTo>
                  <a:cubicBezTo>
                    <a:pt x="2308777" y="730681"/>
                    <a:pt x="2310804" y="728519"/>
                    <a:pt x="2310804" y="726358"/>
                  </a:cubicBezTo>
                  <a:cubicBezTo>
                    <a:pt x="2312830" y="726358"/>
                    <a:pt x="2314857" y="726358"/>
                    <a:pt x="2316884" y="726358"/>
                  </a:cubicBezTo>
                  <a:cubicBezTo>
                    <a:pt x="2316884" y="728519"/>
                    <a:pt x="2316884" y="730681"/>
                    <a:pt x="2318911" y="735005"/>
                  </a:cubicBezTo>
                  <a:cubicBezTo>
                    <a:pt x="2322964" y="735005"/>
                    <a:pt x="2327017" y="735005"/>
                    <a:pt x="2331071" y="735005"/>
                  </a:cubicBezTo>
                  <a:cubicBezTo>
                    <a:pt x="2331071" y="732843"/>
                    <a:pt x="2331071" y="730681"/>
                    <a:pt x="2331071" y="728519"/>
                  </a:cubicBezTo>
                  <a:cubicBezTo>
                    <a:pt x="2339177" y="728519"/>
                    <a:pt x="2345257" y="728519"/>
                    <a:pt x="2353364" y="728519"/>
                  </a:cubicBezTo>
                  <a:cubicBezTo>
                    <a:pt x="2353364" y="730681"/>
                    <a:pt x="2353364" y="732843"/>
                    <a:pt x="2353364" y="735005"/>
                  </a:cubicBezTo>
                  <a:cubicBezTo>
                    <a:pt x="2359444" y="735005"/>
                    <a:pt x="2367551" y="735005"/>
                    <a:pt x="2373631" y="735005"/>
                  </a:cubicBezTo>
                  <a:cubicBezTo>
                    <a:pt x="2373631" y="750137"/>
                    <a:pt x="2373631" y="765270"/>
                    <a:pt x="2373631" y="780402"/>
                  </a:cubicBezTo>
                  <a:cubicBezTo>
                    <a:pt x="2377685" y="780402"/>
                    <a:pt x="2383765" y="780402"/>
                    <a:pt x="2387818" y="780402"/>
                  </a:cubicBezTo>
                  <a:cubicBezTo>
                    <a:pt x="2387818" y="776078"/>
                    <a:pt x="2387818" y="771755"/>
                    <a:pt x="2387818" y="767431"/>
                  </a:cubicBezTo>
                  <a:cubicBezTo>
                    <a:pt x="2393898" y="767431"/>
                    <a:pt x="2399978" y="767431"/>
                    <a:pt x="2404032" y="767431"/>
                  </a:cubicBezTo>
                  <a:cubicBezTo>
                    <a:pt x="2404032" y="706902"/>
                    <a:pt x="2404032" y="648534"/>
                    <a:pt x="2404032" y="588004"/>
                  </a:cubicBezTo>
                  <a:cubicBezTo>
                    <a:pt x="2406058" y="585842"/>
                    <a:pt x="2408085" y="583680"/>
                    <a:pt x="2410112" y="581518"/>
                  </a:cubicBezTo>
                  <a:cubicBezTo>
                    <a:pt x="2434432" y="581518"/>
                    <a:pt x="2458752" y="581518"/>
                    <a:pt x="2483073" y="581518"/>
                  </a:cubicBezTo>
                  <a:lnTo>
                    <a:pt x="2483073" y="590166"/>
                  </a:lnTo>
                  <a:lnTo>
                    <a:pt x="2493206" y="590166"/>
                  </a:lnTo>
                  <a:cubicBezTo>
                    <a:pt x="2493206" y="629078"/>
                    <a:pt x="2493206" y="667990"/>
                    <a:pt x="2493206" y="704740"/>
                  </a:cubicBezTo>
                  <a:cubicBezTo>
                    <a:pt x="2501313" y="704740"/>
                    <a:pt x="2507393" y="704740"/>
                    <a:pt x="2515500" y="704740"/>
                  </a:cubicBezTo>
                  <a:cubicBezTo>
                    <a:pt x="2515500" y="683122"/>
                    <a:pt x="2515500" y="661504"/>
                    <a:pt x="2515500" y="637725"/>
                  </a:cubicBezTo>
                  <a:cubicBezTo>
                    <a:pt x="2523606" y="637725"/>
                    <a:pt x="2533740" y="637725"/>
                    <a:pt x="2541847" y="637725"/>
                  </a:cubicBezTo>
                  <a:cubicBezTo>
                    <a:pt x="2543873" y="637725"/>
                    <a:pt x="2543873" y="635563"/>
                    <a:pt x="2545900" y="633401"/>
                  </a:cubicBezTo>
                  <a:lnTo>
                    <a:pt x="2554007" y="633401"/>
                  </a:lnTo>
                  <a:cubicBezTo>
                    <a:pt x="2556033" y="635563"/>
                    <a:pt x="2556033" y="637725"/>
                    <a:pt x="2558060" y="637725"/>
                  </a:cubicBezTo>
                  <a:cubicBezTo>
                    <a:pt x="2564140" y="637725"/>
                    <a:pt x="2572247" y="637725"/>
                    <a:pt x="2580354" y="637725"/>
                  </a:cubicBezTo>
                  <a:cubicBezTo>
                    <a:pt x="2580354" y="598813"/>
                    <a:pt x="2580354" y="559901"/>
                    <a:pt x="2580354" y="520989"/>
                  </a:cubicBezTo>
                  <a:cubicBezTo>
                    <a:pt x="2580368" y="520986"/>
                    <a:pt x="2581235" y="520822"/>
                    <a:pt x="2637101" y="510180"/>
                  </a:cubicBezTo>
                  <a:cubicBezTo>
                    <a:pt x="2637101" y="510187"/>
                    <a:pt x="2637101" y="510261"/>
                    <a:pt x="2637101" y="511261"/>
                  </a:cubicBezTo>
                  <a:lnTo>
                    <a:pt x="2637101" y="518827"/>
                  </a:lnTo>
                  <a:cubicBezTo>
                    <a:pt x="2637118" y="518827"/>
                    <a:pt x="2637762" y="518827"/>
                    <a:pt x="2663448" y="518827"/>
                  </a:cubicBezTo>
                  <a:cubicBezTo>
                    <a:pt x="2663448" y="518849"/>
                    <a:pt x="2663448" y="521220"/>
                    <a:pt x="2663448" y="773917"/>
                  </a:cubicBezTo>
                  <a:cubicBezTo>
                    <a:pt x="2669528" y="773917"/>
                    <a:pt x="2677635" y="773917"/>
                    <a:pt x="2685742" y="773917"/>
                  </a:cubicBezTo>
                  <a:cubicBezTo>
                    <a:pt x="2685742" y="771755"/>
                    <a:pt x="2685742" y="771755"/>
                    <a:pt x="2685742" y="769593"/>
                  </a:cubicBezTo>
                  <a:cubicBezTo>
                    <a:pt x="2689795" y="769593"/>
                    <a:pt x="2693848" y="769593"/>
                    <a:pt x="2697902" y="769593"/>
                  </a:cubicBezTo>
                  <a:cubicBezTo>
                    <a:pt x="2697902" y="771755"/>
                    <a:pt x="2697902" y="771755"/>
                    <a:pt x="2697902" y="773917"/>
                  </a:cubicBezTo>
                  <a:cubicBezTo>
                    <a:pt x="2706009" y="773917"/>
                    <a:pt x="2714115" y="773917"/>
                    <a:pt x="2722222" y="773917"/>
                  </a:cubicBezTo>
                  <a:cubicBezTo>
                    <a:pt x="2722222" y="769593"/>
                    <a:pt x="2722222" y="765270"/>
                    <a:pt x="2722222" y="760946"/>
                  </a:cubicBezTo>
                  <a:cubicBezTo>
                    <a:pt x="2732356" y="760946"/>
                    <a:pt x="2742489" y="760946"/>
                    <a:pt x="2750596" y="760946"/>
                  </a:cubicBezTo>
                  <a:cubicBezTo>
                    <a:pt x="2754649" y="756622"/>
                    <a:pt x="2758703" y="756622"/>
                    <a:pt x="2762756" y="756622"/>
                  </a:cubicBezTo>
                  <a:cubicBezTo>
                    <a:pt x="2768836" y="760946"/>
                    <a:pt x="2776943" y="760946"/>
                    <a:pt x="2783023" y="760946"/>
                  </a:cubicBezTo>
                  <a:cubicBezTo>
                    <a:pt x="2783023" y="754461"/>
                    <a:pt x="2783023" y="750137"/>
                    <a:pt x="2783023" y="743652"/>
                  </a:cubicBezTo>
                  <a:lnTo>
                    <a:pt x="2791130" y="743652"/>
                  </a:lnTo>
                  <a:cubicBezTo>
                    <a:pt x="2791130" y="739328"/>
                    <a:pt x="2791130" y="735005"/>
                    <a:pt x="2791130" y="730681"/>
                  </a:cubicBezTo>
                  <a:cubicBezTo>
                    <a:pt x="2809370" y="730681"/>
                    <a:pt x="2829637" y="730681"/>
                    <a:pt x="2847877" y="730681"/>
                  </a:cubicBezTo>
                  <a:cubicBezTo>
                    <a:pt x="2847877" y="719872"/>
                    <a:pt x="2847877" y="711225"/>
                    <a:pt x="2847877" y="700416"/>
                  </a:cubicBezTo>
                  <a:cubicBezTo>
                    <a:pt x="2853957" y="700416"/>
                    <a:pt x="2860037" y="700416"/>
                    <a:pt x="2866117" y="700416"/>
                  </a:cubicBezTo>
                  <a:cubicBezTo>
                    <a:pt x="2866117" y="698254"/>
                    <a:pt x="2866117" y="696093"/>
                    <a:pt x="2866117" y="693931"/>
                  </a:cubicBezTo>
                  <a:cubicBezTo>
                    <a:pt x="2870171" y="693931"/>
                    <a:pt x="2874224" y="693931"/>
                    <a:pt x="2878277" y="693931"/>
                  </a:cubicBezTo>
                  <a:cubicBezTo>
                    <a:pt x="2878277" y="696093"/>
                    <a:pt x="2878277" y="698254"/>
                    <a:pt x="2878277" y="700416"/>
                  </a:cubicBezTo>
                  <a:cubicBezTo>
                    <a:pt x="2884357" y="700416"/>
                    <a:pt x="2888411" y="700416"/>
                    <a:pt x="2894491" y="700416"/>
                  </a:cubicBezTo>
                  <a:cubicBezTo>
                    <a:pt x="2894491" y="715549"/>
                    <a:pt x="2894491" y="732843"/>
                    <a:pt x="2894491" y="750137"/>
                  </a:cubicBezTo>
                  <a:cubicBezTo>
                    <a:pt x="2904624" y="750137"/>
                    <a:pt x="2916785" y="750137"/>
                    <a:pt x="2926918" y="750137"/>
                  </a:cubicBezTo>
                  <a:cubicBezTo>
                    <a:pt x="2926918" y="741490"/>
                    <a:pt x="2926918" y="732843"/>
                    <a:pt x="2926918" y="724196"/>
                  </a:cubicBezTo>
                  <a:cubicBezTo>
                    <a:pt x="2939078" y="724196"/>
                    <a:pt x="2953265" y="724196"/>
                    <a:pt x="2965425" y="724196"/>
                  </a:cubicBezTo>
                  <a:cubicBezTo>
                    <a:pt x="2965425" y="713387"/>
                    <a:pt x="2965425" y="704740"/>
                    <a:pt x="2965425" y="693931"/>
                  </a:cubicBezTo>
                  <a:cubicBezTo>
                    <a:pt x="2981639" y="693931"/>
                    <a:pt x="2997852" y="693931"/>
                    <a:pt x="3014066" y="693931"/>
                  </a:cubicBezTo>
                  <a:cubicBezTo>
                    <a:pt x="3014066" y="693960"/>
                    <a:pt x="3014066" y="695735"/>
                    <a:pt x="3014066" y="805087"/>
                  </a:cubicBezTo>
                  <a:lnTo>
                    <a:pt x="3014066" y="818866"/>
                  </a:lnTo>
                  <a:lnTo>
                    <a:pt x="3079941" y="818866"/>
                  </a:lnTo>
                  <a:lnTo>
                    <a:pt x="3079941" y="924638"/>
                  </a:lnTo>
                  <a:lnTo>
                    <a:pt x="3079941" y="1030409"/>
                  </a:lnTo>
                  <a:lnTo>
                    <a:pt x="3079941" y="1160647"/>
                  </a:lnTo>
                  <a:lnTo>
                    <a:pt x="3014066" y="1160647"/>
                  </a:lnTo>
                  <a:lnTo>
                    <a:pt x="2842946" y="1160647"/>
                  </a:lnTo>
                  <a:lnTo>
                    <a:pt x="200958" y="1160647"/>
                  </a:lnTo>
                  <a:lnTo>
                    <a:pt x="200958" y="1126882"/>
                  </a:lnTo>
                  <a:lnTo>
                    <a:pt x="0" y="1126882"/>
                  </a:lnTo>
                  <a:lnTo>
                    <a:pt x="0" y="915339"/>
                  </a:lnTo>
                  <a:lnTo>
                    <a:pt x="103377" y="915339"/>
                  </a:lnTo>
                  <a:lnTo>
                    <a:pt x="103377" y="886329"/>
                  </a:lnTo>
                  <a:lnTo>
                    <a:pt x="55096" y="886329"/>
                  </a:lnTo>
                  <a:cubicBezTo>
                    <a:pt x="55096" y="886306"/>
                    <a:pt x="55096" y="884414"/>
                    <a:pt x="55096" y="724196"/>
                  </a:cubicBezTo>
                  <a:cubicBezTo>
                    <a:pt x="55107" y="724196"/>
                    <a:pt x="55578" y="724196"/>
                    <a:pt x="75363" y="724196"/>
                  </a:cubicBezTo>
                  <a:cubicBezTo>
                    <a:pt x="75367" y="724190"/>
                    <a:pt x="75404" y="724108"/>
                    <a:pt x="75870" y="723115"/>
                  </a:cubicBezTo>
                  <a:lnTo>
                    <a:pt x="79416" y="715549"/>
                  </a:lnTo>
                  <a:cubicBezTo>
                    <a:pt x="79425" y="715550"/>
                    <a:pt x="79538" y="715568"/>
                    <a:pt x="81190" y="715819"/>
                  </a:cubicBezTo>
                  <a:lnTo>
                    <a:pt x="93603" y="717710"/>
                  </a:lnTo>
                  <a:cubicBezTo>
                    <a:pt x="93606" y="717720"/>
                    <a:pt x="93644" y="717821"/>
                    <a:pt x="94110" y="719062"/>
                  </a:cubicBezTo>
                  <a:lnTo>
                    <a:pt x="97656" y="728519"/>
                  </a:lnTo>
                  <a:cubicBezTo>
                    <a:pt x="97670" y="728520"/>
                    <a:pt x="98266" y="728570"/>
                    <a:pt x="124003" y="730681"/>
                  </a:cubicBezTo>
                  <a:cubicBezTo>
                    <a:pt x="124003" y="730661"/>
                    <a:pt x="124003" y="729131"/>
                    <a:pt x="124003" y="607460"/>
                  </a:cubicBezTo>
                  <a:cubicBezTo>
                    <a:pt x="124012" y="607460"/>
                    <a:pt x="124131" y="607460"/>
                    <a:pt x="126030" y="607460"/>
                  </a:cubicBezTo>
                  <a:lnTo>
                    <a:pt x="140217" y="607460"/>
                  </a:lnTo>
                  <a:cubicBezTo>
                    <a:pt x="140217" y="607438"/>
                    <a:pt x="140217" y="605724"/>
                    <a:pt x="140217" y="471268"/>
                  </a:cubicBezTo>
                  <a:cubicBezTo>
                    <a:pt x="140225" y="471268"/>
                    <a:pt x="140333" y="471268"/>
                    <a:pt x="141990" y="471268"/>
                  </a:cubicBezTo>
                  <a:lnTo>
                    <a:pt x="154404" y="471268"/>
                  </a:lnTo>
                  <a:cubicBezTo>
                    <a:pt x="154404" y="471251"/>
                    <a:pt x="154404" y="469845"/>
                    <a:pt x="154404" y="356694"/>
                  </a:cubicBezTo>
                  <a:cubicBezTo>
                    <a:pt x="158457" y="354532"/>
                    <a:pt x="158457" y="354532"/>
                    <a:pt x="158457" y="328590"/>
                  </a:cubicBezTo>
                  <a:cubicBezTo>
                    <a:pt x="158464" y="328590"/>
                    <a:pt x="158584" y="328590"/>
                    <a:pt x="160484" y="328590"/>
                  </a:cubicBezTo>
                  <a:lnTo>
                    <a:pt x="174671" y="328590"/>
                  </a:lnTo>
                  <a:cubicBezTo>
                    <a:pt x="174682" y="328567"/>
                    <a:pt x="175288" y="327200"/>
                    <a:pt x="211151" y="246443"/>
                  </a:cubicBezTo>
                  <a:cubicBezTo>
                    <a:pt x="211151" y="246429"/>
                    <a:pt x="211185" y="244478"/>
                    <a:pt x="21520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C9BB21A-F706-4DA6-80D7-553AAA0132C4}"/>
              </a:ext>
            </a:extLst>
          </p:cNvPr>
          <p:cNvGrpSpPr/>
          <p:nvPr/>
        </p:nvGrpSpPr>
        <p:grpSpPr>
          <a:xfrm>
            <a:off x="460542" y="2858325"/>
            <a:ext cx="1639534" cy="1332622"/>
            <a:chOff x="2676526" y="2041913"/>
            <a:chExt cx="3486148" cy="283356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ECD7641-490E-4CE5-9E8C-3130F9A140ED}"/>
                </a:ext>
              </a:extLst>
            </p:cNvPr>
            <p:cNvGrpSpPr/>
            <p:nvPr/>
          </p:nvGrpSpPr>
          <p:grpSpPr>
            <a:xfrm>
              <a:off x="2745022" y="2041913"/>
              <a:ext cx="3417652" cy="2755290"/>
              <a:chOff x="2745022" y="2041913"/>
              <a:chExt cx="3417652" cy="2755290"/>
            </a:xfrm>
            <a:solidFill>
              <a:srgbClr val="FAB117"/>
            </a:solidFill>
          </p:grpSpPr>
          <p:sp>
            <p:nvSpPr>
              <p:cNvPr id="79" name="Freeform 3">
                <a:extLst>
                  <a:ext uri="{FF2B5EF4-FFF2-40B4-BE49-F238E27FC236}">
                    <a16:creationId xmlns:a16="http://schemas.microsoft.com/office/drawing/2014/main" id="{9B9761E4-63D5-4C14-9E66-69FD7CCBD110}"/>
                  </a:ext>
                </a:extLst>
              </p:cNvPr>
              <p:cNvSpPr/>
              <p:nvPr/>
            </p:nvSpPr>
            <p:spPr>
              <a:xfrm>
                <a:off x="2901403" y="2041913"/>
                <a:ext cx="3261271" cy="1993269"/>
              </a:xfrm>
              <a:custGeom>
                <a:avLst/>
                <a:gdLst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962025 w 3228975"/>
                  <a:gd name="connsiteY4" fmla="*/ 19050 h 1866900"/>
                  <a:gd name="connsiteX5" fmla="*/ 2105025 w 3228975"/>
                  <a:gd name="connsiteY5" fmla="*/ 9525 h 1866900"/>
                  <a:gd name="connsiteX6" fmla="*/ 3228975 w 3228975"/>
                  <a:gd name="connsiteY6" fmla="*/ 476250 h 1866900"/>
                  <a:gd name="connsiteX7" fmla="*/ 3219450 w 3228975"/>
                  <a:gd name="connsiteY7" fmla="*/ 1866900 h 1866900"/>
                  <a:gd name="connsiteX8" fmla="*/ 3086100 w 3228975"/>
                  <a:gd name="connsiteY8" fmla="*/ 1847850 h 1866900"/>
                  <a:gd name="connsiteX9" fmla="*/ 2095500 w 3228975"/>
                  <a:gd name="connsiteY9" fmla="*/ 771525 h 1866900"/>
                  <a:gd name="connsiteX10" fmla="*/ 1095375 w 3228975"/>
                  <a:gd name="connsiteY10" fmla="*/ 571500 h 1866900"/>
                  <a:gd name="connsiteX11" fmla="*/ 0 w 3228975"/>
                  <a:gd name="connsiteY11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66775 w 3228975"/>
                  <a:gd name="connsiteY2" fmla="*/ 0 h 1866900"/>
                  <a:gd name="connsiteX3" fmla="*/ 2105025 w 3228975"/>
                  <a:gd name="connsiteY3" fmla="*/ 9525 h 1866900"/>
                  <a:gd name="connsiteX4" fmla="*/ 3228975 w 3228975"/>
                  <a:gd name="connsiteY4" fmla="*/ 476250 h 1866900"/>
                  <a:gd name="connsiteX5" fmla="*/ 3219450 w 3228975"/>
                  <a:gd name="connsiteY5" fmla="*/ 1866900 h 1866900"/>
                  <a:gd name="connsiteX6" fmla="*/ 3086100 w 3228975"/>
                  <a:gd name="connsiteY6" fmla="*/ 1847850 h 1866900"/>
                  <a:gd name="connsiteX7" fmla="*/ 2095500 w 3228975"/>
                  <a:gd name="connsiteY7" fmla="*/ 771525 h 1866900"/>
                  <a:gd name="connsiteX8" fmla="*/ 1095375 w 3228975"/>
                  <a:gd name="connsiteY8" fmla="*/ 571500 h 1866900"/>
                  <a:gd name="connsiteX9" fmla="*/ 0 w 3228975"/>
                  <a:gd name="connsiteY9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66775 w 3228975"/>
                  <a:gd name="connsiteY2" fmla="*/ 0 h 1866900"/>
                  <a:gd name="connsiteX3" fmla="*/ 2105025 w 3228975"/>
                  <a:gd name="connsiteY3" fmla="*/ 9525 h 1866900"/>
                  <a:gd name="connsiteX4" fmla="*/ 3228975 w 3228975"/>
                  <a:gd name="connsiteY4" fmla="*/ 476250 h 1866900"/>
                  <a:gd name="connsiteX5" fmla="*/ 3219450 w 3228975"/>
                  <a:gd name="connsiteY5" fmla="*/ 1866900 h 1866900"/>
                  <a:gd name="connsiteX6" fmla="*/ 3086100 w 3228975"/>
                  <a:gd name="connsiteY6" fmla="*/ 1847850 h 1866900"/>
                  <a:gd name="connsiteX7" fmla="*/ 2095500 w 3228975"/>
                  <a:gd name="connsiteY7" fmla="*/ 771525 h 1866900"/>
                  <a:gd name="connsiteX8" fmla="*/ 1095375 w 3228975"/>
                  <a:gd name="connsiteY8" fmla="*/ 571500 h 1866900"/>
                  <a:gd name="connsiteX9" fmla="*/ 0 w 3228975"/>
                  <a:gd name="connsiteY9" fmla="*/ 790575 h 1866900"/>
                  <a:gd name="connsiteX0" fmla="*/ 253889 w 3254264"/>
                  <a:gd name="connsiteY0" fmla="*/ 1143000 h 1866900"/>
                  <a:gd name="connsiteX1" fmla="*/ 25289 w 3254264"/>
                  <a:gd name="connsiteY1" fmla="*/ 790575 h 1866900"/>
                  <a:gd name="connsiteX2" fmla="*/ 892064 w 3254264"/>
                  <a:gd name="connsiteY2" fmla="*/ 0 h 1866900"/>
                  <a:gd name="connsiteX3" fmla="*/ 2130314 w 3254264"/>
                  <a:gd name="connsiteY3" fmla="*/ 9525 h 1866900"/>
                  <a:gd name="connsiteX4" fmla="*/ 3254264 w 3254264"/>
                  <a:gd name="connsiteY4" fmla="*/ 476250 h 1866900"/>
                  <a:gd name="connsiteX5" fmla="*/ 3244739 w 3254264"/>
                  <a:gd name="connsiteY5" fmla="*/ 1866900 h 1866900"/>
                  <a:gd name="connsiteX6" fmla="*/ 3111389 w 3254264"/>
                  <a:gd name="connsiteY6" fmla="*/ 1847850 h 1866900"/>
                  <a:gd name="connsiteX7" fmla="*/ 2120789 w 3254264"/>
                  <a:gd name="connsiteY7" fmla="*/ 771525 h 1866900"/>
                  <a:gd name="connsiteX8" fmla="*/ 1120664 w 3254264"/>
                  <a:gd name="connsiteY8" fmla="*/ 571500 h 1866900"/>
                  <a:gd name="connsiteX9" fmla="*/ 253889 w 3254264"/>
                  <a:gd name="connsiteY9" fmla="*/ 1143000 h 1866900"/>
                  <a:gd name="connsiteX0" fmla="*/ 1097065 w 3230665"/>
                  <a:gd name="connsiteY0" fmla="*/ 571500 h 1866900"/>
                  <a:gd name="connsiteX1" fmla="*/ 1690 w 3230665"/>
                  <a:gd name="connsiteY1" fmla="*/ 790575 h 1866900"/>
                  <a:gd name="connsiteX2" fmla="*/ 868465 w 3230665"/>
                  <a:gd name="connsiteY2" fmla="*/ 0 h 1866900"/>
                  <a:gd name="connsiteX3" fmla="*/ 2106715 w 3230665"/>
                  <a:gd name="connsiteY3" fmla="*/ 9525 h 1866900"/>
                  <a:gd name="connsiteX4" fmla="*/ 3230665 w 3230665"/>
                  <a:gd name="connsiteY4" fmla="*/ 476250 h 1866900"/>
                  <a:gd name="connsiteX5" fmla="*/ 3221140 w 3230665"/>
                  <a:gd name="connsiteY5" fmla="*/ 1866900 h 1866900"/>
                  <a:gd name="connsiteX6" fmla="*/ 3087790 w 3230665"/>
                  <a:gd name="connsiteY6" fmla="*/ 1847850 h 1866900"/>
                  <a:gd name="connsiteX7" fmla="*/ 2097190 w 3230665"/>
                  <a:gd name="connsiteY7" fmla="*/ 771525 h 1866900"/>
                  <a:gd name="connsiteX8" fmla="*/ 1097065 w 3230665"/>
                  <a:gd name="connsiteY8" fmla="*/ 571500 h 1866900"/>
                  <a:gd name="connsiteX0" fmla="*/ 1099783 w 3233383"/>
                  <a:gd name="connsiteY0" fmla="*/ 571500 h 1866900"/>
                  <a:gd name="connsiteX1" fmla="*/ 4408 w 3233383"/>
                  <a:gd name="connsiteY1" fmla="*/ 790575 h 1866900"/>
                  <a:gd name="connsiteX2" fmla="*/ 871183 w 3233383"/>
                  <a:gd name="connsiteY2" fmla="*/ 0 h 1866900"/>
                  <a:gd name="connsiteX3" fmla="*/ 2109433 w 3233383"/>
                  <a:gd name="connsiteY3" fmla="*/ 9525 h 1866900"/>
                  <a:gd name="connsiteX4" fmla="*/ 3233383 w 3233383"/>
                  <a:gd name="connsiteY4" fmla="*/ 476250 h 1866900"/>
                  <a:gd name="connsiteX5" fmla="*/ 3223858 w 3233383"/>
                  <a:gd name="connsiteY5" fmla="*/ 1866900 h 1866900"/>
                  <a:gd name="connsiteX6" fmla="*/ 3090508 w 3233383"/>
                  <a:gd name="connsiteY6" fmla="*/ 1847850 h 1866900"/>
                  <a:gd name="connsiteX7" fmla="*/ 2099908 w 3233383"/>
                  <a:gd name="connsiteY7" fmla="*/ 771525 h 1866900"/>
                  <a:gd name="connsiteX8" fmla="*/ 1099783 w 3233383"/>
                  <a:gd name="connsiteY8" fmla="*/ 571500 h 1866900"/>
                  <a:gd name="connsiteX0" fmla="*/ 1099783 w 3233383"/>
                  <a:gd name="connsiteY0" fmla="*/ 571500 h 1866900"/>
                  <a:gd name="connsiteX1" fmla="*/ 4408 w 3233383"/>
                  <a:gd name="connsiteY1" fmla="*/ 790575 h 1866900"/>
                  <a:gd name="connsiteX2" fmla="*/ 871183 w 3233383"/>
                  <a:gd name="connsiteY2" fmla="*/ 0 h 1866900"/>
                  <a:gd name="connsiteX3" fmla="*/ 2109433 w 3233383"/>
                  <a:gd name="connsiteY3" fmla="*/ 9525 h 1866900"/>
                  <a:gd name="connsiteX4" fmla="*/ 3233383 w 3233383"/>
                  <a:gd name="connsiteY4" fmla="*/ 476250 h 1866900"/>
                  <a:gd name="connsiteX5" fmla="*/ 3223858 w 3233383"/>
                  <a:gd name="connsiteY5" fmla="*/ 1866900 h 1866900"/>
                  <a:gd name="connsiteX6" fmla="*/ 3090508 w 3233383"/>
                  <a:gd name="connsiteY6" fmla="*/ 1847850 h 1866900"/>
                  <a:gd name="connsiteX7" fmla="*/ 2099908 w 3233383"/>
                  <a:gd name="connsiteY7" fmla="*/ 771525 h 1866900"/>
                  <a:gd name="connsiteX8" fmla="*/ 1099783 w 3233383"/>
                  <a:gd name="connsiteY8" fmla="*/ 571500 h 1866900"/>
                  <a:gd name="connsiteX0" fmla="*/ 1099427 w 3233027"/>
                  <a:gd name="connsiteY0" fmla="*/ 571500 h 1866900"/>
                  <a:gd name="connsiteX1" fmla="*/ 4052 w 3233027"/>
                  <a:gd name="connsiteY1" fmla="*/ 790575 h 1866900"/>
                  <a:gd name="connsiteX2" fmla="*/ 870827 w 3233027"/>
                  <a:gd name="connsiteY2" fmla="*/ 0 h 1866900"/>
                  <a:gd name="connsiteX3" fmla="*/ 2109077 w 3233027"/>
                  <a:gd name="connsiteY3" fmla="*/ 9525 h 1866900"/>
                  <a:gd name="connsiteX4" fmla="*/ 3233027 w 3233027"/>
                  <a:gd name="connsiteY4" fmla="*/ 476250 h 1866900"/>
                  <a:gd name="connsiteX5" fmla="*/ 3223502 w 3233027"/>
                  <a:gd name="connsiteY5" fmla="*/ 1866900 h 1866900"/>
                  <a:gd name="connsiteX6" fmla="*/ 3090152 w 3233027"/>
                  <a:gd name="connsiteY6" fmla="*/ 1847850 h 1866900"/>
                  <a:gd name="connsiteX7" fmla="*/ 2099552 w 3233027"/>
                  <a:gd name="connsiteY7" fmla="*/ 771525 h 1866900"/>
                  <a:gd name="connsiteX8" fmla="*/ 1099427 w 3233027"/>
                  <a:gd name="connsiteY8" fmla="*/ 571500 h 1866900"/>
                  <a:gd name="connsiteX0" fmla="*/ 1118366 w 3251966"/>
                  <a:gd name="connsiteY0" fmla="*/ 571500 h 1866900"/>
                  <a:gd name="connsiteX1" fmla="*/ 3941 w 3251966"/>
                  <a:gd name="connsiteY1" fmla="*/ 809625 h 1866900"/>
                  <a:gd name="connsiteX2" fmla="*/ 889766 w 3251966"/>
                  <a:gd name="connsiteY2" fmla="*/ 0 h 1866900"/>
                  <a:gd name="connsiteX3" fmla="*/ 2128016 w 3251966"/>
                  <a:gd name="connsiteY3" fmla="*/ 9525 h 1866900"/>
                  <a:gd name="connsiteX4" fmla="*/ 3251966 w 3251966"/>
                  <a:gd name="connsiteY4" fmla="*/ 476250 h 1866900"/>
                  <a:gd name="connsiteX5" fmla="*/ 3242441 w 3251966"/>
                  <a:gd name="connsiteY5" fmla="*/ 1866900 h 1866900"/>
                  <a:gd name="connsiteX6" fmla="*/ 3109091 w 3251966"/>
                  <a:gd name="connsiteY6" fmla="*/ 1847850 h 1866900"/>
                  <a:gd name="connsiteX7" fmla="*/ 2118491 w 3251966"/>
                  <a:gd name="connsiteY7" fmla="*/ 771525 h 1866900"/>
                  <a:gd name="connsiteX8" fmla="*/ 1118366 w 3251966"/>
                  <a:gd name="connsiteY8" fmla="*/ 571500 h 1866900"/>
                  <a:gd name="connsiteX0" fmla="*/ 1119025 w 3252625"/>
                  <a:gd name="connsiteY0" fmla="*/ 571500 h 1866900"/>
                  <a:gd name="connsiteX1" fmla="*/ 4600 w 3252625"/>
                  <a:gd name="connsiteY1" fmla="*/ 809625 h 1866900"/>
                  <a:gd name="connsiteX2" fmla="*/ 890425 w 3252625"/>
                  <a:gd name="connsiteY2" fmla="*/ 0 h 1866900"/>
                  <a:gd name="connsiteX3" fmla="*/ 2128675 w 3252625"/>
                  <a:gd name="connsiteY3" fmla="*/ 9525 h 1866900"/>
                  <a:gd name="connsiteX4" fmla="*/ 3252625 w 3252625"/>
                  <a:gd name="connsiteY4" fmla="*/ 476250 h 1866900"/>
                  <a:gd name="connsiteX5" fmla="*/ 3243100 w 3252625"/>
                  <a:gd name="connsiteY5" fmla="*/ 1866900 h 1866900"/>
                  <a:gd name="connsiteX6" fmla="*/ 3109750 w 3252625"/>
                  <a:gd name="connsiteY6" fmla="*/ 1847850 h 1866900"/>
                  <a:gd name="connsiteX7" fmla="*/ 2119150 w 3252625"/>
                  <a:gd name="connsiteY7" fmla="*/ 771525 h 1866900"/>
                  <a:gd name="connsiteX8" fmla="*/ 1119025 w 3252625"/>
                  <a:gd name="connsiteY8" fmla="*/ 571500 h 1866900"/>
                  <a:gd name="connsiteX0" fmla="*/ 1118146 w 3251746"/>
                  <a:gd name="connsiteY0" fmla="*/ 571500 h 1866900"/>
                  <a:gd name="connsiteX1" fmla="*/ 3721 w 3251746"/>
                  <a:gd name="connsiteY1" fmla="*/ 809625 h 1866900"/>
                  <a:gd name="connsiteX2" fmla="*/ 889546 w 3251746"/>
                  <a:gd name="connsiteY2" fmla="*/ 0 h 1866900"/>
                  <a:gd name="connsiteX3" fmla="*/ 2127796 w 3251746"/>
                  <a:gd name="connsiteY3" fmla="*/ 9525 h 1866900"/>
                  <a:gd name="connsiteX4" fmla="*/ 3251746 w 3251746"/>
                  <a:gd name="connsiteY4" fmla="*/ 476250 h 1866900"/>
                  <a:gd name="connsiteX5" fmla="*/ 3242221 w 3251746"/>
                  <a:gd name="connsiteY5" fmla="*/ 1866900 h 1866900"/>
                  <a:gd name="connsiteX6" fmla="*/ 3108871 w 3251746"/>
                  <a:gd name="connsiteY6" fmla="*/ 1847850 h 1866900"/>
                  <a:gd name="connsiteX7" fmla="*/ 2118271 w 3251746"/>
                  <a:gd name="connsiteY7" fmla="*/ 771525 h 1866900"/>
                  <a:gd name="connsiteX8" fmla="*/ 1118146 w 3251746"/>
                  <a:gd name="connsiteY8" fmla="*/ 571500 h 1866900"/>
                  <a:gd name="connsiteX0" fmla="*/ 1118146 w 3251746"/>
                  <a:gd name="connsiteY0" fmla="*/ 589645 h 1885045"/>
                  <a:gd name="connsiteX1" fmla="*/ 3721 w 3251746"/>
                  <a:gd name="connsiteY1" fmla="*/ 827770 h 1885045"/>
                  <a:gd name="connsiteX2" fmla="*/ 889546 w 3251746"/>
                  <a:gd name="connsiteY2" fmla="*/ 18145 h 1885045"/>
                  <a:gd name="connsiteX3" fmla="*/ 2127796 w 3251746"/>
                  <a:gd name="connsiteY3" fmla="*/ 27670 h 1885045"/>
                  <a:gd name="connsiteX4" fmla="*/ 3251746 w 3251746"/>
                  <a:gd name="connsiteY4" fmla="*/ 494395 h 1885045"/>
                  <a:gd name="connsiteX5" fmla="*/ 3242221 w 3251746"/>
                  <a:gd name="connsiteY5" fmla="*/ 1885045 h 1885045"/>
                  <a:gd name="connsiteX6" fmla="*/ 3108871 w 3251746"/>
                  <a:gd name="connsiteY6" fmla="*/ 1865995 h 1885045"/>
                  <a:gd name="connsiteX7" fmla="*/ 2118271 w 3251746"/>
                  <a:gd name="connsiteY7" fmla="*/ 789670 h 1885045"/>
                  <a:gd name="connsiteX8" fmla="*/ 1118146 w 3251746"/>
                  <a:gd name="connsiteY8" fmla="*/ 589645 h 1885045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2994571 w 3251746"/>
                  <a:gd name="connsiteY6" fmla="*/ 1777612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2994571 w 3251746"/>
                  <a:gd name="connsiteY6" fmla="*/ 1777612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21976"/>
                  <a:gd name="connsiteX1" fmla="*/ 3721 w 3251746"/>
                  <a:gd name="connsiteY1" fmla="*/ 844162 h 1921976"/>
                  <a:gd name="connsiteX2" fmla="*/ 889546 w 3251746"/>
                  <a:gd name="connsiteY2" fmla="*/ 34537 h 1921976"/>
                  <a:gd name="connsiteX3" fmla="*/ 2127796 w 3251746"/>
                  <a:gd name="connsiteY3" fmla="*/ 44062 h 1921976"/>
                  <a:gd name="connsiteX4" fmla="*/ 3251746 w 3251746"/>
                  <a:gd name="connsiteY4" fmla="*/ 510787 h 1921976"/>
                  <a:gd name="connsiteX5" fmla="*/ 3242221 w 3251746"/>
                  <a:gd name="connsiteY5" fmla="*/ 1901437 h 1921976"/>
                  <a:gd name="connsiteX6" fmla="*/ 2994571 w 3251746"/>
                  <a:gd name="connsiteY6" fmla="*/ 1777612 h 1921976"/>
                  <a:gd name="connsiteX7" fmla="*/ 2118271 w 3251746"/>
                  <a:gd name="connsiteY7" fmla="*/ 806062 h 1921976"/>
                  <a:gd name="connsiteX8" fmla="*/ 1118146 w 3251746"/>
                  <a:gd name="connsiteY8" fmla="*/ 606037 h 1921976"/>
                  <a:gd name="connsiteX0" fmla="*/ 1118146 w 3242221"/>
                  <a:gd name="connsiteY0" fmla="*/ 606037 h 1921976"/>
                  <a:gd name="connsiteX1" fmla="*/ 3721 w 3242221"/>
                  <a:gd name="connsiteY1" fmla="*/ 844162 h 1921976"/>
                  <a:gd name="connsiteX2" fmla="*/ 889546 w 3242221"/>
                  <a:gd name="connsiteY2" fmla="*/ 34537 h 1921976"/>
                  <a:gd name="connsiteX3" fmla="*/ 2127796 w 3242221"/>
                  <a:gd name="connsiteY3" fmla="*/ 44062 h 1921976"/>
                  <a:gd name="connsiteX4" fmla="*/ 3242221 w 3242221"/>
                  <a:gd name="connsiteY4" fmla="*/ 615562 h 1921976"/>
                  <a:gd name="connsiteX5" fmla="*/ 3242221 w 3242221"/>
                  <a:gd name="connsiteY5" fmla="*/ 1901437 h 1921976"/>
                  <a:gd name="connsiteX6" fmla="*/ 2994571 w 3242221"/>
                  <a:gd name="connsiteY6" fmla="*/ 1777612 h 1921976"/>
                  <a:gd name="connsiteX7" fmla="*/ 2118271 w 3242221"/>
                  <a:gd name="connsiteY7" fmla="*/ 806062 h 1921976"/>
                  <a:gd name="connsiteX8" fmla="*/ 1118146 w 3242221"/>
                  <a:gd name="connsiteY8" fmla="*/ 606037 h 1921976"/>
                  <a:gd name="connsiteX0" fmla="*/ 1118146 w 3242221"/>
                  <a:gd name="connsiteY0" fmla="*/ 606037 h 1921976"/>
                  <a:gd name="connsiteX1" fmla="*/ 3721 w 3242221"/>
                  <a:gd name="connsiteY1" fmla="*/ 844162 h 1921976"/>
                  <a:gd name="connsiteX2" fmla="*/ 889546 w 3242221"/>
                  <a:gd name="connsiteY2" fmla="*/ 34537 h 1921976"/>
                  <a:gd name="connsiteX3" fmla="*/ 2127796 w 3242221"/>
                  <a:gd name="connsiteY3" fmla="*/ 44062 h 1921976"/>
                  <a:gd name="connsiteX4" fmla="*/ 3242221 w 3242221"/>
                  <a:gd name="connsiteY4" fmla="*/ 615562 h 1921976"/>
                  <a:gd name="connsiteX5" fmla="*/ 3242221 w 3242221"/>
                  <a:gd name="connsiteY5" fmla="*/ 1901437 h 1921976"/>
                  <a:gd name="connsiteX6" fmla="*/ 2994571 w 3242221"/>
                  <a:gd name="connsiteY6" fmla="*/ 1777612 h 1921976"/>
                  <a:gd name="connsiteX7" fmla="*/ 2118271 w 3242221"/>
                  <a:gd name="connsiteY7" fmla="*/ 806062 h 1921976"/>
                  <a:gd name="connsiteX8" fmla="*/ 1118146 w 3242221"/>
                  <a:gd name="connsiteY8" fmla="*/ 606037 h 1921976"/>
                  <a:gd name="connsiteX0" fmla="*/ 1118146 w 3261271"/>
                  <a:gd name="connsiteY0" fmla="*/ 606037 h 1993269"/>
                  <a:gd name="connsiteX1" fmla="*/ 3721 w 3261271"/>
                  <a:gd name="connsiteY1" fmla="*/ 844162 h 1993269"/>
                  <a:gd name="connsiteX2" fmla="*/ 889546 w 3261271"/>
                  <a:gd name="connsiteY2" fmla="*/ 34537 h 1993269"/>
                  <a:gd name="connsiteX3" fmla="*/ 2127796 w 3261271"/>
                  <a:gd name="connsiteY3" fmla="*/ 44062 h 1993269"/>
                  <a:gd name="connsiteX4" fmla="*/ 3242221 w 3261271"/>
                  <a:gd name="connsiteY4" fmla="*/ 615562 h 1993269"/>
                  <a:gd name="connsiteX5" fmla="*/ 3261271 w 3261271"/>
                  <a:gd name="connsiteY5" fmla="*/ 1987162 h 1993269"/>
                  <a:gd name="connsiteX6" fmla="*/ 2994571 w 3261271"/>
                  <a:gd name="connsiteY6" fmla="*/ 1777612 h 1993269"/>
                  <a:gd name="connsiteX7" fmla="*/ 2118271 w 3261271"/>
                  <a:gd name="connsiteY7" fmla="*/ 806062 h 1993269"/>
                  <a:gd name="connsiteX8" fmla="*/ 1118146 w 3261271"/>
                  <a:gd name="connsiteY8" fmla="*/ 606037 h 199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61271" h="1993269">
                    <a:moveTo>
                      <a:pt x="1118146" y="606037"/>
                    </a:moveTo>
                    <a:cubicBezTo>
                      <a:pt x="816521" y="761612"/>
                      <a:pt x="308521" y="1206112"/>
                      <a:pt x="3721" y="844162"/>
                    </a:cubicBezTo>
                    <a:cubicBezTo>
                      <a:pt x="-62359" y="765692"/>
                      <a:pt x="772071" y="98037"/>
                      <a:pt x="889546" y="34537"/>
                    </a:cubicBezTo>
                    <a:cubicBezTo>
                      <a:pt x="1007021" y="-9913"/>
                      <a:pt x="2000796" y="-16263"/>
                      <a:pt x="2127796" y="44062"/>
                    </a:cubicBezTo>
                    <a:cubicBezTo>
                      <a:pt x="2616746" y="180587"/>
                      <a:pt x="2915196" y="345687"/>
                      <a:pt x="3242221" y="615562"/>
                    </a:cubicBezTo>
                    <a:lnTo>
                      <a:pt x="3261271" y="1987162"/>
                    </a:lnTo>
                    <a:cubicBezTo>
                      <a:pt x="3159671" y="2012562"/>
                      <a:pt x="3134271" y="1961762"/>
                      <a:pt x="2994571" y="1777612"/>
                    </a:cubicBezTo>
                    <a:cubicBezTo>
                      <a:pt x="2616746" y="1444237"/>
                      <a:pt x="2343696" y="1148962"/>
                      <a:pt x="2118271" y="806062"/>
                    </a:cubicBezTo>
                    <a:cubicBezTo>
                      <a:pt x="1756321" y="777487"/>
                      <a:pt x="1432471" y="720337"/>
                      <a:pt x="1118146" y="6060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80" name="Rounded Rectangle 4">
                <a:extLst>
                  <a:ext uri="{FF2B5EF4-FFF2-40B4-BE49-F238E27FC236}">
                    <a16:creationId xmlns:a16="http://schemas.microsoft.com/office/drawing/2014/main" id="{6DA65207-305E-4619-8D61-FD258E4DA2D7}"/>
                  </a:ext>
                </a:extLst>
              </p:cNvPr>
              <p:cNvSpPr/>
              <p:nvPr/>
            </p:nvSpPr>
            <p:spPr>
              <a:xfrm rot="2002203">
                <a:off x="2745022" y="3807001"/>
                <a:ext cx="339508" cy="61214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" name="Rounded Rectangle 11">
                <a:extLst>
                  <a:ext uri="{FF2B5EF4-FFF2-40B4-BE49-F238E27FC236}">
                    <a16:creationId xmlns:a16="http://schemas.microsoft.com/office/drawing/2014/main" id="{36D2C154-1049-41E1-862C-1F78B9FE14DD}"/>
                  </a:ext>
                </a:extLst>
              </p:cNvPr>
              <p:cNvSpPr/>
              <p:nvPr/>
            </p:nvSpPr>
            <p:spPr>
              <a:xfrm rot="2002203">
                <a:off x="3276558" y="3627997"/>
                <a:ext cx="339508" cy="934693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" name="Rounded Rectangle 12">
                <a:extLst>
                  <a:ext uri="{FF2B5EF4-FFF2-40B4-BE49-F238E27FC236}">
                    <a16:creationId xmlns:a16="http://schemas.microsoft.com/office/drawing/2014/main" id="{A9A69DCF-8874-4666-BDC9-3C0289800BF2}"/>
                  </a:ext>
                </a:extLst>
              </p:cNvPr>
              <p:cNvSpPr/>
              <p:nvPr/>
            </p:nvSpPr>
            <p:spPr>
              <a:xfrm rot="2002203">
                <a:off x="3656813" y="3935485"/>
                <a:ext cx="339508" cy="724313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" name="Rounded Rectangle 13">
                <a:extLst>
                  <a:ext uri="{FF2B5EF4-FFF2-40B4-BE49-F238E27FC236}">
                    <a16:creationId xmlns:a16="http://schemas.microsoft.com/office/drawing/2014/main" id="{A67908B0-7CE2-4474-8E36-A8F49C013649}"/>
                  </a:ext>
                </a:extLst>
              </p:cNvPr>
              <p:cNvSpPr/>
              <p:nvPr/>
            </p:nvSpPr>
            <p:spPr>
              <a:xfrm rot="2002203">
                <a:off x="4082895" y="4229792"/>
                <a:ext cx="339508" cy="56741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5E4B39A4-41CA-4E0E-A4B4-5F3F58D5568B}"/>
                </a:ext>
              </a:extLst>
            </p:cNvPr>
            <p:cNvSpPr/>
            <p:nvPr/>
          </p:nvSpPr>
          <p:spPr>
            <a:xfrm>
              <a:off x="2676526" y="2590800"/>
              <a:ext cx="3152217" cy="2284673"/>
            </a:xfrm>
            <a:custGeom>
              <a:avLst/>
              <a:gdLst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71650 w 3152217"/>
                <a:gd name="connsiteY26" fmla="*/ 2057400 h 2217998"/>
                <a:gd name="connsiteX27" fmla="*/ 1798691 w 3152217"/>
                <a:gd name="connsiteY27" fmla="*/ 2010144 h 2217998"/>
                <a:gd name="connsiteX28" fmla="*/ 1775643 w 3152217"/>
                <a:gd name="connsiteY28" fmla="*/ 1987096 h 2217998"/>
                <a:gd name="connsiteX29" fmla="*/ 1848068 w 3152217"/>
                <a:gd name="connsiteY29" fmla="*/ 1914670 h 2217998"/>
                <a:gd name="connsiteX30" fmla="*/ 1533525 w 3152217"/>
                <a:gd name="connsiteY30" fmla="*/ 1485900 h 2217998"/>
                <a:gd name="connsiteX31" fmla="*/ 1219200 w 3152217"/>
                <a:gd name="connsiteY31" fmla="*/ 1181100 h 2217998"/>
                <a:gd name="connsiteX32" fmla="*/ 571500 w 3152217"/>
                <a:gd name="connsiteY32" fmla="*/ 1295400 h 2217998"/>
                <a:gd name="connsiteX33" fmla="*/ 0 w 3152217"/>
                <a:gd name="connsiteY33" fmla="*/ 1266825 h 2217998"/>
                <a:gd name="connsiteX34" fmla="*/ 9525 w 3152217"/>
                <a:gd name="connsiteY34" fmla="*/ 28575 h 2217998"/>
                <a:gd name="connsiteX35" fmla="*/ 323850 w 3152217"/>
                <a:gd name="connsiteY35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71650 w 3152217"/>
                <a:gd name="connsiteY26" fmla="*/ 2057400 h 2217998"/>
                <a:gd name="connsiteX27" fmla="*/ 1798691 w 3152217"/>
                <a:gd name="connsiteY27" fmla="*/ 2010144 h 2217998"/>
                <a:gd name="connsiteX28" fmla="*/ 1775643 w 3152217"/>
                <a:gd name="connsiteY28" fmla="*/ 1987096 h 2217998"/>
                <a:gd name="connsiteX29" fmla="*/ 1848068 w 3152217"/>
                <a:gd name="connsiteY29" fmla="*/ 1914670 h 2217998"/>
                <a:gd name="connsiteX30" fmla="*/ 1533525 w 3152217"/>
                <a:gd name="connsiteY30" fmla="*/ 1485900 h 2217998"/>
                <a:gd name="connsiteX31" fmla="*/ 1219200 w 3152217"/>
                <a:gd name="connsiteY31" fmla="*/ 1181100 h 2217998"/>
                <a:gd name="connsiteX32" fmla="*/ 571500 w 3152217"/>
                <a:gd name="connsiteY32" fmla="*/ 1295400 h 2217998"/>
                <a:gd name="connsiteX33" fmla="*/ 0 w 3152217"/>
                <a:gd name="connsiteY33" fmla="*/ 1266825 h 2217998"/>
                <a:gd name="connsiteX34" fmla="*/ 9525 w 3152217"/>
                <a:gd name="connsiteY34" fmla="*/ 28575 h 2217998"/>
                <a:gd name="connsiteX35" fmla="*/ 323850 w 3152217"/>
                <a:gd name="connsiteY35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98691 w 3152217"/>
                <a:gd name="connsiteY26" fmla="*/ 2010144 h 2217998"/>
                <a:gd name="connsiteX27" fmla="*/ 1775643 w 3152217"/>
                <a:gd name="connsiteY27" fmla="*/ 1987096 h 2217998"/>
                <a:gd name="connsiteX28" fmla="*/ 1848068 w 3152217"/>
                <a:gd name="connsiteY28" fmla="*/ 1914670 h 2217998"/>
                <a:gd name="connsiteX29" fmla="*/ 1533525 w 3152217"/>
                <a:gd name="connsiteY29" fmla="*/ 1485900 h 2217998"/>
                <a:gd name="connsiteX30" fmla="*/ 1219200 w 3152217"/>
                <a:gd name="connsiteY30" fmla="*/ 1181100 h 2217998"/>
                <a:gd name="connsiteX31" fmla="*/ 571500 w 3152217"/>
                <a:gd name="connsiteY31" fmla="*/ 1295400 h 2217998"/>
                <a:gd name="connsiteX32" fmla="*/ 0 w 3152217"/>
                <a:gd name="connsiteY32" fmla="*/ 1266825 h 2217998"/>
                <a:gd name="connsiteX33" fmla="*/ 9525 w 3152217"/>
                <a:gd name="connsiteY33" fmla="*/ 28575 h 2217998"/>
                <a:gd name="connsiteX34" fmla="*/ 323850 w 3152217"/>
                <a:gd name="connsiteY34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798691 w 3152217"/>
                <a:gd name="connsiteY25" fmla="*/ 2010144 h 2217998"/>
                <a:gd name="connsiteX26" fmla="*/ 1775643 w 3152217"/>
                <a:gd name="connsiteY26" fmla="*/ 1987096 h 2217998"/>
                <a:gd name="connsiteX27" fmla="*/ 1848068 w 3152217"/>
                <a:gd name="connsiteY27" fmla="*/ 1914670 h 2217998"/>
                <a:gd name="connsiteX28" fmla="*/ 1533525 w 3152217"/>
                <a:gd name="connsiteY28" fmla="*/ 1485900 h 2217998"/>
                <a:gd name="connsiteX29" fmla="*/ 1219200 w 3152217"/>
                <a:gd name="connsiteY29" fmla="*/ 1181100 h 2217998"/>
                <a:gd name="connsiteX30" fmla="*/ 571500 w 3152217"/>
                <a:gd name="connsiteY30" fmla="*/ 1295400 h 2217998"/>
                <a:gd name="connsiteX31" fmla="*/ 0 w 3152217"/>
                <a:gd name="connsiteY31" fmla="*/ 1266825 h 2217998"/>
                <a:gd name="connsiteX32" fmla="*/ 9525 w 3152217"/>
                <a:gd name="connsiteY32" fmla="*/ 28575 h 2217998"/>
                <a:gd name="connsiteX33" fmla="*/ 323850 w 3152217"/>
                <a:gd name="connsiteY33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798691 w 3152217"/>
                <a:gd name="connsiteY25" fmla="*/ 2010144 h 2217998"/>
                <a:gd name="connsiteX26" fmla="*/ 1775643 w 3152217"/>
                <a:gd name="connsiteY26" fmla="*/ 1987096 h 2217998"/>
                <a:gd name="connsiteX27" fmla="*/ 1848068 w 3152217"/>
                <a:gd name="connsiteY27" fmla="*/ 1914670 h 2217998"/>
                <a:gd name="connsiteX28" fmla="*/ 1533525 w 3152217"/>
                <a:gd name="connsiteY28" fmla="*/ 1485900 h 2217998"/>
                <a:gd name="connsiteX29" fmla="*/ 1219200 w 3152217"/>
                <a:gd name="connsiteY29" fmla="*/ 1181100 h 2217998"/>
                <a:gd name="connsiteX30" fmla="*/ 571500 w 3152217"/>
                <a:gd name="connsiteY30" fmla="*/ 1295400 h 2217998"/>
                <a:gd name="connsiteX31" fmla="*/ 0 w 3152217"/>
                <a:gd name="connsiteY31" fmla="*/ 1266825 h 2217998"/>
                <a:gd name="connsiteX32" fmla="*/ 9525 w 3152217"/>
                <a:gd name="connsiteY32" fmla="*/ 28575 h 2217998"/>
                <a:gd name="connsiteX33" fmla="*/ 323850 w 3152217"/>
                <a:gd name="connsiteY33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467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1865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1865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314575 w 3152217"/>
                <a:gd name="connsiteY3" fmla="*/ 285750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314575 w 3152217"/>
                <a:gd name="connsiteY3" fmla="*/ 285750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61950 w 3152217"/>
                <a:gd name="connsiteY0" fmla="*/ 0 h 2256098"/>
                <a:gd name="connsiteX1" fmla="*/ 95250 w 3152217"/>
                <a:gd name="connsiteY1" fmla="*/ 247650 h 2256098"/>
                <a:gd name="connsiteX2" fmla="*/ 1352550 w 3152217"/>
                <a:gd name="connsiteY2" fmla="*/ 123825 h 2256098"/>
                <a:gd name="connsiteX3" fmla="*/ 2314575 w 3152217"/>
                <a:gd name="connsiteY3" fmla="*/ 323850 h 2256098"/>
                <a:gd name="connsiteX4" fmla="*/ 2724150 w 3152217"/>
                <a:gd name="connsiteY4" fmla="*/ 819150 h 2256098"/>
                <a:gd name="connsiteX5" fmla="*/ 3152217 w 3152217"/>
                <a:gd name="connsiteY5" fmla="*/ 1255785 h 2256098"/>
                <a:gd name="connsiteX6" fmla="*/ 3152217 w 3152217"/>
                <a:gd name="connsiteY6" fmla="*/ 1468002 h 2256098"/>
                <a:gd name="connsiteX7" fmla="*/ 2940000 w 3152217"/>
                <a:gd name="connsiteY7" fmla="*/ 1468002 h 2256098"/>
                <a:gd name="connsiteX8" fmla="*/ 2539107 w 3152217"/>
                <a:gd name="connsiteY8" fmla="*/ 1067108 h 2256098"/>
                <a:gd name="connsiteX9" fmla="*/ 2474399 w 3152217"/>
                <a:gd name="connsiteY9" fmla="*/ 1153817 h 2256098"/>
                <a:gd name="connsiteX10" fmla="*/ 2907621 w 3152217"/>
                <a:gd name="connsiteY10" fmla="*/ 1587040 h 2256098"/>
                <a:gd name="connsiteX11" fmla="*/ 2907621 w 3152217"/>
                <a:gd name="connsiteY11" fmla="*/ 1799257 h 2256098"/>
                <a:gd name="connsiteX12" fmla="*/ 2695404 w 3152217"/>
                <a:gd name="connsiteY12" fmla="*/ 1799257 h 2256098"/>
                <a:gd name="connsiteX13" fmla="*/ 2293017 w 3152217"/>
                <a:gd name="connsiteY13" fmla="*/ 1396869 h 2256098"/>
                <a:gd name="connsiteX14" fmla="*/ 2228234 w 3152217"/>
                <a:gd name="connsiteY14" fmla="*/ 1483678 h 2256098"/>
                <a:gd name="connsiteX15" fmla="*/ 2648161 w 3152217"/>
                <a:gd name="connsiteY15" fmla="*/ 1903605 h 2256098"/>
                <a:gd name="connsiteX16" fmla="*/ 2648161 w 3152217"/>
                <a:gd name="connsiteY16" fmla="*/ 2115822 h 2256098"/>
                <a:gd name="connsiteX17" fmla="*/ 2435944 w 3152217"/>
                <a:gd name="connsiteY17" fmla="*/ 2115822 h 2256098"/>
                <a:gd name="connsiteX18" fmla="*/ 2046853 w 3152217"/>
                <a:gd name="connsiteY18" fmla="*/ 1726729 h 2256098"/>
                <a:gd name="connsiteX19" fmla="*/ 1987859 w 3152217"/>
                <a:gd name="connsiteY19" fmla="*/ 1812979 h 2256098"/>
                <a:gd name="connsiteX20" fmla="*/ 2218760 w 3152217"/>
                <a:gd name="connsiteY20" fmla="*/ 2043881 h 2256098"/>
                <a:gd name="connsiteX21" fmla="*/ 2218760 w 3152217"/>
                <a:gd name="connsiteY21" fmla="*/ 2256098 h 2256098"/>
                <a:gd name="connsiteX22" fmla="*/ 2006543 w 3152217"/>
                <a:gd name="connsiteY22" fmla="*/ 2256098 h 2256098"/>
                <a:gd name="connsiteX23" fmla="*/ 1798691 w 3152217"/>
                <a:gd name="connsiteY23" fmla="*/ 2048244 h 2256098"/>
                <a:gd name="connsiteX24" fmla="*/ 1775643 w 3152217"/>
                <a:gd name="connsiteY24" fmla="*/ 2025196 h 2256098"/>
                <a:gd name="connsiteX25" fmla="*/ 1842458 w 3152217"/>
                <a:gd name="connsiteY25" fmla="*/ 1935940 h 2256098"/>
                <a:gd name="connsiteX26" fmla="*/ 1533525 w 3152217"/>
                <a:gd name="connsiteY26" fmla="*/ 1524000 h 2256098"/>
                <a:gd name="connsiteX27" fmla="*/ 1219200 w 3152217"/>
                <a:gd name="connsiteY27" fmla="*/ 1219200 h 2256098"/>
                <a:gd name="connsiteX28" fmla="*/ 571500 w 3152217"/>
                <a:gd name="connsiteY28" fmla="*/ 1333500 h 2256098"/>
                <a:gd name="connsiteX29" fmla="*/ 0 w 3152217"/>
                <a:gd name="connsiteY29" fmla="*/ 1304925 h 2256098"/>
                <a:gd name="connsiteX30" fmla="*/ 9525 w 3152217"/>
                <a:gd name="connsiteY30" fmla="*/ 66675 h 2256098"/>
                <a:gd name="connsiteX31" fmla="*/ 361950 w 3152217"/>
                <a:gd name="connsiteY31" fmla="*/ 0 h 2256098"/>
                <a:gd name="connsiteX0" fmla="*/ 361950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61950 w 3152217"/>
                <a:gd name="connsiteY31" fmla="*/ 9525 h 2265623"/>
                <a:gd name="connsiteX0" fmla="*/ 40957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409575 w 3152217"/>
                <a:gd name="connsiteY31" fmla="*/ 9525 h 2265623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390525 w 3152217"/>
                <a:gd name="connsiteY0" fmla="*/ 24506 h 2280604"/>
                <a:gd name="connsiteX1" fmla="*/ 95250 w 3152217"/>
                <a:gd name="connsiteY1" fmla="*/ 272156 h 2280604"/>
                <a:gd name="connsiteX2" fmla="*/ 1352550 w 3152217"/>
                <a:gd name="connsiteY2" fmla="*/ 148331 h 2280604"/>
                <a:gd name="connsiteX3" fmla="*/ 2314575 w 3152217"/>
                <a:gd name="connsiteY3" fmla="*/ 348356 h 2280604"/>
                <a:gd name="connsiteX4" fmla="*/ 2724150 w 3152217"/>
                <a:gd name="connsiteY4" fmla="*/ 843656 h 2280604"/>
                <a:gd name="connsiteX5" fmla="*/ 3152217 w 3152217"/>
                <a:gd name="connsiteY5" fmla="*/ 1280291 h 2280604"/>
                <a:gd name="connsiteX6" fmla="*/ 3152217 w 3152217"/>
                <a:gd name="connsiteY6" fmla="*/ 1492508 h 2280604"/>
                <a:gd name="connsiteX7" fmla="*/ 2940000 w 3152217"/>
                <a:gd name="connsiteY7" fmla="*/ 1492508 h 2280604"/>
                <a:gd name="connsiteX8" fmla="*/ 2539107 w 3152217"/>
                <a:gd name="connsiteY8" fmla="*/ 1091614 h 2280604"/>
                <a:gd name="connsiteX9" fmla="*/ 2474399 w 3152217"/>
                <a:gd name="connsiteY9" fmla="*/ 1178323 h 2280604"/>
                <a:gd name="connsiteX10" fmla="*/ 2907621 w 3152217"/>
                <a:gd name="connsiteY10" fmla="*/ 1611546 h 2280604"/>
                <a:gd name="connsiteX11" fmla="*/ 2907621 w 3152217"/>
                <a:gd name="connsiteY11" fmla="*/ 1823763 h 2280604"/>
                <a:gd name="connsiteX12" fmla="*/ 2695404 w 3152217"/>
                <a:gd name="connsiteY12" fmla="*/ 1823763 h 2280604"/>
                <a:gd name="connsiteX13" fmla="*/ 2293017 w 3152217"/>
                <a:gd name="connsiteY13" fmla="*/ 1421375 h 2280604"/>
                <a:gd name="connsiteX14" fmla="*/ 2228234 w 3152217"/>
                <a:gd name="connsiteY14" fmla="*/ 1508184 h 2280604"/>
                <a:gd name="connsiteX15" fmla="*/ 2648161 w 3152217"/>
                <a:gd name="connsiteY15" fmla="*/ 1928111 h 2280604"/>
                <a:gd name="connsiteX16" fmla="*/ 2648161 w 3152217"/>
                <a:gd name="connsiteY16" fmla="*/ 2140328 h 2280604"/>
                <a:gd name="connsiteX17" fmla="*/ 2435944 w 3152217"/>
                <a:gd name="connsiteY17" fmla="*/ 2140328 h 2280604"/>
                <a:gd name="connsiteX18" fmla="*/ 2046853 w 3152217"/>
                <a:gd name="connsiteY18" fmla="*/ 1751235 h 2280604"/>
                <a:gd name="connsiteX19" fmla="*/ 1987859 w 3152217"/>
                <a:gd name="connsiteY19" fmla="*/ 1837485 h 2280604"/>
                <a:gd name="connsiteX20" fmla="*/ 2218760 w 3152217"/>
                <a:gd name="connsiteY20" fmla="*/ 2068387 h 2280604"/>
                <a:gd name="connsiteX21" fmla="*/ 2218760 w 3152217"/>
                <a:gd name="connsiteY21" fmla="*/ 2280604 h 2280604"/>
                <a:gd name="connsiteX22" fmla="*/ 2006543 w 3152217"/>
                <a:gd name="connsiteY22" fmla="*/ 2280604 h 2280604"/>
                <a:gd name="connsiteX23" fmla="*/ 1798691 w 3152217"/>
                <a:gd name="connsiteY23" fmla="*/ 2072750 h 2280604"/>
                <a:gd name="connsiteX24" fmla="*/ 1775643 w 3152217"/>
                <a:gd name="connsiteY24" fmla="*/ 2049702 h 2280604"/>
                <a:gd name="connsiteX25" fmla="*/ 1842458 w 3152217"/>
                <a:gd name="connsiteY25" fmla="*/ 1960446 h 2280604"/>
                <a:gd name="connsiteX26" fmla="*/ 1533525 w 3152217"/>
                <a:gd name="connsiteY26" fmla="*/ 1548506 h 2280604"/>
                <a:gd name="connsiteX27" fmla="*/ 1219200 w 3152217"/>
                <a:gd name="connsiteY27" fmla="*/ 1243706 h 2280604"/>
                <a:gd name="connsiteX28" fmla="*/ 571500 w 3152217"/>
                <a:gd name="connsiteY28" fmla="*/ 1358006 h 2280604"/>
                <a:gd name="connsiteX29" fmla="*/ 0 w 3152217"/>
                <a:gd name="connsiteY29" fmla="*/ 1329431 h 2280604"/>
                <a:gd name="connsiteX30" fmla="*/ 0 w 3152217"/>
                <a:gd name="connsiteY30" fmla="*/ 14981 h 2280604"/>
                <a:gd name="connsiteX31" fmla="*/ 390525 w 3152217"/>
                <a:gd name="connsiteY31" fmla="*/ 24506 h 2280604"/>
                <a:gd name="connsiteX0" fmla="*/ 390525 w 3152217"/>
                <a:gd name="connsiteY0" fmla="*/ 33386 h 2289484"/>
                <a:gd name="connsiteX1" fmla="*/ 95250 w 3152217"/>
                <a:gd name="connsiteY1" fmla="*/ 281036 h 2289484"/>
                <a:gd name="connsiteX2" fmla="*/ 1352550 w 3152217"/>
                <a:gd name="connsiteY2" fmla="*/ 157211 h 2289484"/>
                <a:gd name="connsiteX3" fmla="*/ 2314575 w 3152217"/>
                <a:gd name="connsiteY3" fmla="*/ 357236 h 2289484"/>
                <a:gd name="connsiteX4" fmla="*/ 2724150 w 3152217"/>
                <a:gd name="connsiteY4" fmla="*/ 852536 h 2289484"/>
                <a:gd name="connsiteX5" fmla="*/ 3152217 w 3152217"/>
                <a:gd name="connsiteY5" fmla="*/ 1289171 h 2289484"/>
                <a:gd name="connsiteX6" fmla="*/ 3152217 w 3152217"/>
                <a:gd name="connsiteY6" fmla="*/ 1501388 h 2289484"/>
                <a:gd name="connsiteX7" fmla="*/ 2940000 w 3152217"/>
                <a:gd name="connsiteY7" fmla="*/ 1501388 h 2289484"/>
                <a:gd name="connsiteX8" fmla="*/ 2539107 w 3152217"/>
                <a:gd name="connsiteY8" fmla="*/ 1100494 h 2289484"/>
                <a:gd name="connsiteX9" fmla="*/ 2474399 w 3152217"/>
                <a:gd name="connsiteY9" fmla="*/ 1187203 h 2289484"/>
                <a:gd name="connsiteX10" fmla="*/ 2907621 w 3152217"/>
                <a:gd name="connsiteY10" fmla="*/ 1620426 h 2289484"/>
                <a:gd name="connsiteX11" fmla="*/ 2907621 w 3152217"/>
                <a:gd name="connsiteY11" fmla="*/ 1832643 h 2289484"/>
                <a:gd name="connsiteX12" fmla="*/ 2695404 w 3152217"/>
                <a:gd name="connsiteY12" fmla="*/ 1832643 h 2289484"/>
                <a:gd name="connsiteX13" fmla="*/ 2293017 w 3152217"/>
                <a:gd name="connsiteY13" fmla="*/ 1430255 h 2289484"/>
                <a:gd name="connsiteX14" fmla="*/ 2228234 w 3152217"/>
                <a:gd name="connsiteY14" fmla="*/ 1517064 h 2289484"/>
                <a:gd name="connsiteX15" fmla="*/ 2648161 w 3152217"/>
                <a:gd name="connsiteY15" fmla="*/ 1936991 h 2289484"/>
                <a:gd name="connsiteX16" fmla="*/ 2648161 w 3152217"/>
                <a:gd name="connsiteY16" fmla="*/ 2149208 h 2289484"/>
                <a:gd name="connsiteX17" fmla="*/ 2435944 w 3152217"/>
                <a:gd name="connsiteY17" fmla="*/ 2149208 h 2289484"/>
                <a:gd name="connsiteX18" fmla="*/ 2046853 w 3152217"/>
                <a:gd name="connsiteY18" fmla="*/ 1760115 h 2289484"/>
                <a:gd name="connsiteX19" fmla="*/ 1987859 w 3152217"/>
                <a:gd name="connsiteY19" fmla="*/ 1846365 h 2289484"/>
                <a:gd name="connsiteX20" fmla="*/ 2218760 w 3152217"/>
                <a:gd name="connsiteY20" fmla="*/ 2077267 h 2289484"/>
                <a:gd name="connsiteX21" fmla="*/ 2218760 w 3152217"/>
                <a:gd name="connsiteY21" fmla="*/ 2289484 h 2289484"/>
                <a:gd name="connsiteX22" fmla="*/ 2006543 w 3152217"/>
                <a:gd name="connsiteY22" fmla="*/ 2289484 h 2289484"/>
                <a:gd name="connsiteX23" fmla="*/ 1798691 w 3152217"/>
                <a:gd name="connsiteY23" fmla="*/ 2081630 h 2289484"/>
                <a:gd name="connsiteX24" fmla="*/ 1775643 w 3152217"/>
                <a:gd name="connsiteY24" fmla="*/ 2058582 h 2289484"/>
                <a:gd name="connsiteX25" fmla="*/ 1842458 w 3152217"/>
                <a:gd name="connsiteY25" fmla="*/ 1969326 h 2289484"/>
                <a:gd name="connsiteX26" fmla="*/ 1533525 w 3152217"/>
                <a:gd name="connsiteY26" fmla="*/ 1557386 h 2289484"/>
                <a:gd name="connsiteX27" fmla="*/ 1219200 w 3152217"/>
                <a:gd name="connsiteY27" fmla="*/ 1252586 h 2289484"/>
                <a:gd name="connsiteX28" fmla="*/ 571500 w 3152217"/>
                <a:gd name="connsiteY28" fmla="*/ 1366886 h 2289484"/>
                <a:gd name="connsiteX29" fmla="*/ 0 w 3152217"/>
                <a:gd name="connsiteY29" fmla="*/ 1338311 h 2289484"/>
                <a:gd name="connsiteX30" fmla="*/ 0 w 3152217"/>
                <a:gd name="connsiteY30" fmla="*/ 23861 h 2289484"/>
                <a:gd name="connsiteX31" fmla="*/ 390525 w 3152217"/>
                <a:gd name="connsiteY31" fmla="*/ 33386 h 2289484"/>
                <a:gd name="connsiteX0" fmla="*/ 390525 w 3152217"/>
                <a:gd name="connsiteY0" fmla="*/ 24507 h 2280605"/>
                <a:gd name="connsiteX1" fmla="*/ 95250 w 3152217"/>
                <a:gd name="connsiteY1" fmla="*/ 272157 h 2280605"/>
                <a:gd name="connsiteX2" fmla="*/ 1352550 w 3152217"/>
                <a:gd name="connsiteY2" fmla="*/ 148332 h 2280605"/>
                <a:gd name="connsiteX3" fmla="*/ 2314575 w 3152217"/>
                <a:gd name="connsiteY3" fmla="*/ 348357 h 2280605"/>
                <a:gd name="connsiteX4" fmla="*/ 2724150 w 3152217"/>
                <a:gd name="connsiteY4" fmla="*/ 843657 h 2280605"/>
                <a:gd name="connsiteX5" fmla="*/ 3152217 w 3152217"/>
                <a:gd name="connsiteY5" fmla="*/ 1280292 h 2280605"/>
                <a:gd name="connsiteX6" fmla="*/ 3152217 w 3152217"/>
                <a:gd name="connsiteY6" fmla="*/ 1492509 h 2280605"/>
                <a:gd name="connsiteX7" fmla="*/ 2940000 w 3152217"/>
                <a:gd name="connsiteY7" fmla="*/ 1492509 h 2280605"/>
                <a:gd name="connsiteX8" fmla="*/ 2539107 w 3152217"/>
                <a:gd name="connsiteY8" fmla="*/ 1091615 h 2280605"/>
                <a:gd name="connsiteX9" fmla="*/ 2474399 w 3152217"/>
                <a:gd name="connsiteY9" fmla="*/ 1178324 h 2280605"/>
                <a:gd name="connsiteX10" fmla="*/ 2907621 w 3152217"/>
                <a:gd name="connsiteY10" fmla="*/ 1611547 h 2280605"/>
                <a:gd name="connsiteX11" fmla="*/ 2907621 w 3152217"/>
                <a:gd name="connsiteY11" fmla="*/ 1823764 h 2280605"/>
                <a:gd name="connsiteX12" fmla="*/ 2695404 w 3152217"/>
                <a:gd name="connsiteY12" fmla="*/ 1823764 h 2280605"/>
                <a:gd name="connsiteX13" fmla="*/ 2293017 w 3152217"/>
                <a:gd name="connsiteY13" fmla="*/ 1421376 h 2280605"/>
                <a:gd name="connsiteX14" fmla="*/ 2228234 w 3152217"/>
                <a:gd name="connsiteY14" fmla="*/ 1508185 h 2280605"/>
                <a:gd name="connsiteX15" fmla="*/ 2648161 w 3152217"/>
                <a:gd name="connsiteY15" fmla="*/ 1928112 h 2280605"/>
                <a:gd name="connsiteX16" fmla="*/ 2648161 w 3152217"/>
                <a:gd name="connsiteY16" fmla="*/ 2140329 h 2280605"/>
                <a:gd name="connsiteX17" fmla="*/ 2435944 w 3152217"/>
                <a:gd name="connsiteY17" fmla="*/ 2140329 h 2280605"/>
                <a:gd name="connsiteX18" fmla="*/ 2046853 w 3152217"/>
                <a:gd name="connsiteY18" fmla="*/ 1751236 h 2280605"/>
                <a:gd name="connsiteX19" fmla="*/ 1987859 w 3152217"/>
                <a:gd name="connsiteY19" fmla="*/ 1837486 h 2280605"/>
                <a:gd name="connsiteX20" fmla="*/ 2218760 w 3152217"/>
                <a:gd name="connsiteY20" fmla="*/ 2068388 h 2280605"/>
                <a:gd name="connsiteX21" fmla="*/ 2218760 w 3152217"/>
                <a:gd name="connsiteY21" fmla="*/ 2280605 h 2280605"/>
                <a:gd name="connsiteX22" fmla="*/ 2006543 w 3152217"/>
                <a:gd name="connsiteY22" fmla="*/ 2280605 h 2280605"/>
                <a:gd name="connsiteX23" fmla="*/ 1798691 w 3152217"/>
                <a:gd name="connsiteY23" fmla="*/ 2072751 h 2280605"/>
                <a:gd name="connsiteX24" fmla="*/ 1775643 w 3152217"/>
                <a:gd name="connsiteY24" fmla="*/ 2049703 h 2280605"/>
                <a:gd name="connsiteX25" fmla="*/ 1842458 w 3152217"/>
                <a:gd name="connsiteY25" fmla="*/ 1960447 h 2280605"/>
                <a:gd name="connsiteX26" fmla="*/ 1533525 w 3152217"/>
                <a:gd name="connsiteY26" fmla="*/ 1548507 h 2280605"/>
                <a:gd name="connsiteX27" fmla="*/ 1219200 w 3152217"/>
                <a:gd name="connsiteY27" fmla="*/ 1243707 h 2280605"/>
                <a:gd name="connsiteX28" fmla="*/ 571500 w 3152217"/>
                <a:gd name="connsiteY28" fmla="*/ 1358007 h 2280605"/>
                <a:gd name="connsiteX29" fmla="*/ 0 w 3152217"/>
                <a:gd name="connsiteY29" fmla="*/ 1329432 h 2280605"/>
                <a:gd name="connsiteX30" fmla="*/ 0 w 3152217"/>
                <a:gd name="connsiteY30" fmla="*/ 14982 h 2280605"/>
                <a:gd name="connsiteX31" fmla="*/ 390525 w 3152217"/>
                <a:gd name="connsiteY31" fmla="*/ 24507 h 2280605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400050 w 3152217"/>
                <a:gd name="connsiteY0" fmla="*/ 0 h 2284673"/>
                <a:gd name="connsiteX1" fmla="*/ 95250 w 3152217"/>
                <a:gd name="connsiteY1" fmla="*/ 276225 h 2284673"/>
                <a:gd name="connsiteX2" fmla="*/ 1352550 w 3152217"/>
                <a:gd name="connsiteY2" fmla="*/ 152400 h 2284673"/>
                <a:gd name="connsiteX3" fmla="*/ 2314575 w 3152217"/>
                <a:gd name="connsiteY3" fmla="*/ 352425 h 2284673"/>
                <a:gd name="connsiteX4" fmla="*/ 2724150 w 3152217"/>
                <a:gd name="connsiteY4" fmla="*/ 847725 h 2284673"/>
                <a:gd name="connsiteX5" fmla="*/ 3152217 w 3152217"/>
                <a:gd name="connsiteY5" fmla="*/ 1284360 h 2284673"/>
                <a:gd name="connsiteX6" fmla="*/ 3152217 w 3152217"/>
                <a:gd name="connsiteY6" fmla="*/ 1496577 h 2284673"/>
                <a:gd name="connsiteX7" fmla="*/ 2940000 w 3152217"/>
                <a:gd name="connsiteY7" fmla="*/ 1496577 h 2284673"/>
                <a:gd name="connsiteX8" fmla="*/ 2539107 w 3152217"/>
                <a:gd name="connsiteY8" fmla="*/ 1095683 h 2284673"/>
                <a:gd name="connsiteX9" fmla="*/ 2474399 w 3152217"/>
                <a:gd name="connsiteY9" fmla="*/ 1182392 h 2284673"/>
                <a:gd name="connsiteX10" fmla="*/ 2907621 w 3152217"/>
                <a:gd name="connsiteY10" fmla="*/ 1615615 h 2284673"/>
                <a:gd name="connsiteX11" fmla="*/ 2907621 w 3152217"/>
                <a:gd name="connsiteY11" fmla="*/ 1827832 h 2284673"/>
                <a:gd name="connsiteX12" fmla="*/ 2695404 w 3152217"/>
                <a:gd name="connsiteY12" fmla="*/ 1827832 h 2284673"/>
                <a:gd name="connsiteX13" fmla="*/ 2293017 w 3152217"/>
                <a:gd name="connsiteY13" fmla="*/ 1425444 h 2284673"/>
                <a:gd name="connsiteX14" fmla="*/ 2228234 w 3152217"/>
                <a:gd name="connsiteY14" fmla="*/ 1512253 h 2284673"/>
                <a:gd name="connsiteX15" fmla="*/ 2648161 w 3152217"/>
                <a:gd name="connsiteY15" fmla="*/ 1932180 h 2284673"/>
                <a:gd name="connsiteX16" fmla="*/ 2648161 w 3152217"/>
                <a:gd name="connsiteY16" fmla="*/ 2144397 h 2284673"/>
                <a:gd name="connsiteX17" fmla="*/ 2435944 w 3152217"/>
                <a:gd name="connsiteY17" fmla="*/ 2144397 h 2284673"/>
                <a:gd name="connsiteX18" fmla="*/ 2046853 w 3152217"/>
                <a:gd name="connsiteY18" fmla="*/ 1755304 h 2284673"/>
                <a:gd name="connsiteX19" fmla="*/ 1987859 w 3152217"/>
                <a:gd name="connsiteY19" fmla="*/ 1841554 h 2284673"/>
                <a:gd name="connsiteX20" fmla="*/ 2218760 w 3152217"/>
                <a:gd name="connsiteY20" fmla="*/ 2072456 h 2284673"/>
                <a:gd name="connsiteX21" fmla="*/ 2218760 w 3152217"/>
                <a:gd name="connsiteY21" fmla="*/ 2284673 h 2284673"/>
                <a:gd name="connsiteX22" fmla="*/ 2006543 w 3152217"/>
                <a:gd name="connsiteY22" fmla="*/ 2284673 h 2284673"/>
                <a:gd name="connsiteX23" fmla="*/ 1798691 w 3152217"/>
                <a:gd name="connsiteY23" fmla="*/ 2076819 h 2284673"/>
                <a:gd name="connsiteX24" fmla="*/ 1775643 w 3152217"/>
                <a:gd name="connsiteY24" fmla="*/ 2053771 h 2284673"/>
                <a:gd name="connsiteX25" fmla="*/ 1842458 w 3152217"/>
                <a:gd name="connsiteY25" fmla="*/ 1964515 h 2284673"/>
                <a:gd name="connsiteX26" fmla="*/ 1533525 w 3152217"/>
                <a:gd name="connsiteY26" fmla="*/ 1552575 h 2284673"/>
                <a:gd name="connsiteX27" fmla="*/ 1219200 w 3152217"/>
                <a:gd name="connsiteY27" fmla="*/ 1247775 h 2284673"/>
                <a:gd name="connsiteX28" fmla="*/ 571500 w 3152217"/>
                <a:gd name="connsiteY28" fmla="*/ 1362075 h 2284673"/>
                <a:gd name="connsiteX29" fmla="*/ 0 w 3152217"/>
                <a:gd name="connsiteY29" fmla="*/ 1333500 h 2284673"/>
                <a:gd name="connsiteX30" fmla="*/ 0 w 3152217"/>
                <a:gd name="connsiteY30" fmla="*/ 19050 h 2284673"/>
                <a:gd name="connsiteX31" fmla="*/ 400050 w 3152217"/>
                <a:gd name="connsiteY31" fmla="*/ 0 h 2284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52217" h="2284673">
                  <a:moveTo>
                    <a:pt x="400050" y="0"/>
                  </a:moveTo>
                  <a:lnTo>
                    <a:pt x="95250" y="276225"/>
                  </a:lnTo>
                  <a:cubicBezTo>
                    <a:pt x="349250" y="777875"/>
                    <a:pt x="831850" y="460375"/>
                    <a:pt x="1352550" y="152400"/>
                  </a:cubicBezTo>
                  <a:cubicBezTo>
                    <a:pt x="1641475" y="288925"/>
                    <a:pt x="1968500" y="301625"/>
                    <a:pt x="2314575" y="352425"/>
                  </a:cubicBezTo>
                  <a:cubicBezTo>
                    <a:pt x="2451100" y="603250"/>
                    <a:pt x="2587625" y="682625"/>
                    <a:pt x="2724150" y="847725"/>
                  </a:cubicBezTo>
                  <a:lnTo>
                    <a:pt x="3152217" y="1284360"/>
                  </a:lnTo>
                  <a:cubicBezTo>
                    <a:pt x="3210819" y="1342962"/>
                    <a:pt x="3210819" y="1437975"/>
                    <a:pt x="3152217" y="1496577"/>
                  </a:cubicBezTo>
                  <a:cubicBezTo>
                    <a:pt x="3093615" y="1555179"/>
                    <a:pt x="2998602" y="1555179"/>
                    <a:pt x="2940000" y="1496577"/>
                  </a:cubicBezTo>
                  <a:lnTo>
                    <a:pt x="2539107" y="1095683"/>
                  </a:lnTo>
                  <a:lnTo>
                    <a:pt x="2474399" y="1182392"/>
                  </a:lnTo>
                  <a:lnTo>
                    <a:pt x="2907621" y="1615615"/>
                  </a:lnTo>
                  <a:cubicBezTo>
                    <a:pt x="2966223" y="1674217"/>
                    <a:pt x="2966223" y="1769230"/>
                    <a:pt x="2907621" y="1827832"/>
                  </a:cubicBezTo>
                  <a:cubicBezTo>
                    <a:pt x="2849019" y="1886434"/>
                    <a:pt x="2754006" y="1886434"/>
                    <a:pt x="2695404" y="1827832"/>
                  </a:cubicBezTo>
                  <a:lnTo>
                    <a:pt x="2293017" y="1425444"/>
                  </a:lnTo>
                  <a:lnTo>
                    <a:pt x="2228234" y="1512253"/>
                  </a:lnTo>
                  <a:lnTo>
                    <a:pt x="2648161" y="1932180"/>
                  </a:lnTo>
                  <a:cubicBezTo>
                    <a:pt x="2706763" y="1990782"/>
                    <a:pt x="2706763" y="2085795"/>
                    <a:pt x="2648161" y="2144397"/>
                  </a:cubicBezTo>
                  <a:cubicBezTo>
                    <a:pt x="2589559" y="2202999"/>
                    <a:pt x="2494546" y="2202999"/>
                    <a:pt x="2435944" y="2144397"/>
                  </a:cubicBezTo>
                  <a:lnTo>
                    <a:pt x="2046853" y="1755304"/>
                  </a:lnTo>
                  <a:lnTo>
                    <a:pt x="1987859" y="1841554"/>
                  </a:lnTo>
                  <a:lnTo>
                    <a:pt x="2218760" y="2072456"/>
                  </a:lnTo>
                  <a:cubicBezTo>
                    <a:pt x="2277362" y="2131058"/>
                    <a:pt x="2277362" y="2226071"/>
                    <a:pt x="2218760" y="2284673"/>
                  </a:cubicBezTo>
                  <a:cubicBezTo>
                    <a:pt x="2160158" y="2343275"/>
                    <a:pt x="2065146" y="2343275"/>
                    <a:pt x="2006543" y="2284673"/>
                  </a:cubicBezTo>
                  <a:lnTo>
                    <a:pt x="1798691" y="2076819"/>
                  </a:lnTo>
                  <a:lnTo>
                    <a:pt x="1775643" y="2053771"/>
                  </a:lnTo>
                  <a:lnTo>
                    <a:pt x="1842458" y="1964515"/>
                  </a:lnTo>
                  <a:cubicBezTo>
                    <a:pt x="2026677" y="1607442"/>
                    <a:pt x="1697608" y="1472750"/>
                    <a:pt x="1533525" y="1552575"/>
                  </a:cubicBezTo>
                  <a:cubicBezTo>
                    <a:pt x="1555750" y="1323975"/>
                    <a:pt x="1380229" y="1237081"/>
                    <a:pt x="1219200" y="1247775"/>
                  </a:cubicBezTo>
                  <a:cubicBezTo>
                    <a:pt x="1190625" y="958850"/>
                    <a:pt x="838200" y="793750"/>
                    <a:pt x="571500" y="1362075"/>
                  </a:cubicBezTo>
                  <a:cubicBezTo>
                    <a:pt x="504825" y="1114425"/>
                    <a:pt x="276225" y="1066800"/>
                    <a:pt x="0" y="1333500"/>
                  </a:cubicBezTo>
                  <a:lnTo>
                    <a:pt x="0" y="1905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07B8D773-8F87-4AE2-8AB5-5F0005E5A02D}"/>
              </a:ext>
            </a:extLst>
          </p:cNvPr>
          <p:cNvSpPr/>
          <p:nvPr/>
        </p:nvSpPr>
        <p:spPr>
          <a:xfrm>
            <a:off x="3849473" y="2531907"/>
            <a:ext cx="1513921" cy="1330713"/>
          </a:xfrm>
          <a:custGeom>
            <a:avLst/>
            <a:gdLst>
              <a:gd name="connsiteX0" fmla="*/ 1669828 w 2579663"/>
              <a:gd name="connsiteY0" fmla="*/ 1588710 h 2267484"/>
              <a:gd name="connsiteX1" fmla="*/ 1669828 w 2579663"/>
              <a:gd name="connsiteY1" fmla="*/ 1762636 h 2267484"/>
              <a:gd name="connsiteX2" fmla="*/ 1936057 w 2579663"/>
              <a:gd name="connsiteY2" fmla="*/ 1762636 h 2267484"/>
              <a:gd name="connsiteX3" fmla="*/ 1936058 w 2579663"/>
              <a:gd name="connsiteY3" fmla="*/ 1762636 h 2267484"/>
              <a:gd name="connsiteX4" fmla="*/ 1936058 w 2579663"/>
              <a:gd name="connsiteY4" fmla="*/ 1588710 h 2267484"/>
              <a:gd name="connsiteX5" fmla="*/ 1936057 w 2579663"/>
              <a:gd name="connsiteY5" fmla="*/ 1588710 h 2267484"/>
              <a:gd name="connsiteX6" fmla="*/ 1669828 w 2579663"/>
              <a:gd name="connsiteY6" fmla="*/ 1588710 h 2267484"/>
              <a:gd name="connsiteX7" fmla="*/ 325582 w 2579663"/>
              <a:gd name="connsiteY7" fmla="*/ 1588710 h 2267484"/>
              <a:gd name="connsiteX8" fmla="*/ 325582 w 2579663"/>
              <a:gd name="connsiteY8" fmla="*/ 1763039 h 2267484"/>
              <a:gd name="connsiteX9" fmla="*/ 592012 w 2579663"/>
              <a:gd name="connsiteY9" fmla="*/ 1763039 h 2267484"/>
              <a:gd name="connsiteX10" fmla="*/ 592013 w 2579663"/>
              <a:gd name="connsiteY10" fmla="*/ 1763039 h 2267484"/>
              <a:gd name="connsiteX11" fmla="*/ 592013 w 2579663"/>
              <a:gd name="connsiteY11" fmla="*/ 1588710 h 2267484"/>
              <a:gd name="connsiteX12" fmla="*/ 592012 w 2579663"/>
              <a:gd name="connsiteY12" fmla="*/ 1588710 h 2267484"/>
              <a:gd name="connsiteX13" fmla="*/ 325582 w 2579663"/>
              <a:gd name="connsiteY13" fmla="*/ 1588710 h 2267484"/>
              <a:gd name="connsiteX14" fmla="*/ 627684 w 2579663"/>
              <a:gd name="connsiteY14" fmla="*/ 1588508 h 2267484"/>
              <a:gd name="connsiteX15" fmla="*/ 627684 w 2579663"/>
              <a:gd name="connsiteY15" fmla="*/ 1588509 h 2267484"/>
              <a:gd name="connsiteX16" fmla="*/ 627684 w 2579663"/>
              <a:gd name="connsiteY16" fmla="*/ 1763038 h 2267484"/>
              <a:gd name="connsiteX17" fmla="*/ 627684 w 2579663"/>
              <a:gd name="connsiteY17" fmla="*/ 1763039 h 2267484"/>
              <a:gd name="connsiteX18" fmla="*/ 920718 w 2579663"/>
              <a:gd name="connsiteY18" fmla="*/ 1763039 h 2267484"/>
              <a:gd name="connsiteX19" fmla="*/ 920718 w 2579663"/>
              <a:gd name="connsiteY19" fmla="*/ 1588509 h 2267484"/>
              <a:gd name="connsiteX20" fmla="*/ 920717 w 2579663"/>
              <a:gd name="connsiteY20" fmla="*/ 1588509 h 2267484"/>
              <a:gd name="connsiteX21" fmla="*/ 920717 w 2579663"/>
              <a:gd name="connsiteY21" fmla="*/ 1588508 h 2267484"/>
              <a:gd name="connsiteX22" fmla="*/ 627684 w 2579663"/>
              <a:gd name="connsiteY22" fmla="*/ 1588508 h 2267484"/>
              <a:gd name="connsiteX23" fmla="*/ 1971528 w 2579663"/>
              <a:gd name="connsiteY23" fmla="*/ 1588306 h 2267484"/>
              <a:gd name="connsiteX24" fmla="*/ 1971528 w 2579663"/>
              <a:gd name="connsiteY24" fmla="*/ 1588307 h 2267484"/>
              <a:gd name="connsiteX25" fmla="*/ 1971527 w 2579663"/>
              <a:gd name="connsiteY25" fmla="*/ 1588307 h 2267484"/>
              <a:gd name="connsiteX26" fmla="*/ 1971527 w 2579663"/>
              <a:gd name="connsiteY26" fmla="*/ 1762636 h 2267484"/>
              <a:gd name="connsiteX27" fmla="*/ 2264359 w 2579663"/>
              <a:gd name="connsiteY27" fmla="*/ 1762636 h 2267484"/>
              <a:gd name="connsiteX28" fmla="*/ 2264359 w 2579663"/>
              <a:gd name="connsiteY28" fmla="*/ 1762635 h 2267484"/>
              <a:gd name="connsiteX29" fmla="*/ 2264360 w 2579663"/>
              <a:gd name="connsiteY29" fmla="*/ 1762635 h 2267484"/>
              <a:gd name="connsiteX30" fmla="*/ 2264360 w 2579663"/>
              <a:gd name="connsiteY30" fmla="*/ 1588306 h 2267484"/>
              <a:gd name="connsiteX31" fmla="*/ 1971528 w 2579663"/>
              <a:gd name="connsiteY31" fmla="*/ 1588306 h 2267484"/>
              <a:gd name="connsiteX32" fmla="*/ 1971326 w 2579663"/>
              <a:gd name="connsiteY32" fmla="*/ 1379112 h 2267484"/>
              <a:gd name="connsiteX33" fmla="*/ 1971326 w 2579663"/>
              <a:gd name="connsiteY33" fmla="*/ 1553038 h 2267484"/>
              <a:gd name="connsiteX34" fmla="*/ 2264561 w 2579663"/>
              <a:gd name="connsiteY34" fmla="*/ 1553038 h 2267484"/>
              <a:gd name="connsiteX35" fmla="*/ 2264561 w 2579663"/>
              <a:gd name="connsiteY35" fmla="*/ 1379112 h 2267484"/>
              <a:gd name="connsiteX36" fmla="*/ 1971326 w 2579663"/>
              <a:gd name="connsiteY36" fmla="*/ 1379112 h 2267484"/>
              <a:gd name="connsiteX37" fmla="*/ 627483 w 2579663"/>
              <a:gd name="connsiteY37" fmla="*/ 1379112 h 2267484"/>
              <a:gd name="connsiteX38" fmla="*/ 627483 w 2579663"/>
              <a:gd name="connsiteY38" fmla="*/ 1552836 h 2267484"/>
              <a:gd name="connsiteX39" fmla="*/ 627483 w 2579663"/>
              <a:gd name="connsiteY39" fmla="*/ 1552837 h 2267484"/>
              <a:gd name="connsiteX40" fmla="*/ 920919 w 2579663"/>
              <a:gd name="connsiteY40" fmla="*/ 1552837 h 2267484"/>
              <a:gd name="connsiteX41" fmla="*/ 920919 w 2579663"/>
              <a:gd name="connsiteY41" fmla="*/ 1552836 h 2267484"/>
              <a:gd name="connsiteX42" fmla="*/ 920919 w 2579663"/>
              <a:gd name="connsiteY42" fmla="*/ 1379112 h 2267484"/>
              <a:gd name="connsiteX43" fmla="*/ 627483 w 2579663"/>
              <a:gd name="connsiteY43" fmla="*/ 1379112 h 2267484"/>
              <a:gd name="connsiteX44" fmla="*/ 1669828 w 2579663"/>
              <a:gd name="connsiteY44" fmla="*/ 1378910 h 2267484"/>
              <a:gd name="connsiteX45" fmla="*/ 1669828 w 2579663"/>
              <a:gd name="connsiteY45" fmla="*/ 1378911 h 2267484"/>
              <a:gd name="connsiteX46" fmla="*/ 1669828 w 2579663"/>
              <a:gd name="connsiteY46" fmla="*/ 1553037 h 2267484"/>
              <a:gd name="connsiteX47" fmla="*/ 1669828 w 2579663"/>
              <a:gd name="connsiteY47" fmla="*/ 1553038 h 2267484"/>
              <a:gd name="connsiteX48" fmla="*/ 1935453 w 2579663"/>
              <a:gd name="connsiteY48" fmla="*/ 1553038 h 2267484"/>
              <a:gd name="connsiteX49" fmla="*/ 1935453 w 2579663"/>
              <a:gd name="connsiteY49" fmla="*/ 1378911 h 2267484"/>
              <a:gd name="connsiteX50" fmla="*/ 1935452 w 2579663"/>
              <a:gd name="connsiteY50" fmla="*/ 1378911 h 2267484"/>
              <a:gd name="connsiteX51" fmla="*/ 1935452 w 2579663"/>
              <a:gd name="connsiteY51" fmla="*/ 1378910 h 2267484"/>
              <a:gd name="connsiteX52" fmla="*/ 1669828 w 2579663"/>
              <a:gd name="connsiteY52" fmla="*/ 1378910 h 2267484"/>
              <a:gd name="connsiteX53" fmla="*/ 325985 w 2579663"/>
              <a:gd name="connsiteY53" fmla="*/ 1378910 h 2267484"/>
              <a:gd name="connsiteX54" fmla="*/ 325985 w 2579663"/>
              <a:gd name="connsiteY54" fmla="*/ 1378911 h 2267484"/>
              <a:gd name="connsiteX55" fmla="*/ 325985 w 2579663"/>
              <a:gd name="connsiteY55" fmla="*/ 1552836 h 2267484"/>
              <a:gd name="connsiteX56" fmla="*/ 325985 w 2579663"/>
              <a:gd name="connsiteY56" fmla="*/ 1552837 h 2267484"/>
              <a:gd name="connsiteX57" fmla="*/ 592012 w 2579663"/>
              <a:gd name="connsiteY57" fmla="*/ 1552837 h 2267484"/>
              <a:gd name="connsiteX58" fmla="*/ 592012 w 2579663"/>
              <a:gd name="connsiteY58" fmla="*/ 1552836 h 2267484"/>
              <a:gd name="connsiteX59" fmla="*/ 592012 w 2579663"/>
              <a:gd name="connsiteY59" fmla="*/ 1378911 h 2267484"/>
              <a:gd name="connsiteX60" fmla="*/ 592012 w 2579663"/>
              <a:gd name="connsiteY60" fmla="*/ 1378910 h 2267484"/>
              <a:gd name="connsiteX61" fmla="*/ 325985 w 2579663"/>
              <a:gd name="connsiteY61" fmla="*/ 1378910 h 2267484"/>
              <a:gd name="connsiteX62" fmla="*/ 1301017 w 2579663"/>
              <a:gd name="connsiteY62" fmla="*/ 1256377 h 2267484"/>
              <a:gd name="connsiteX63" fmla="*/ 2414504 w 2579663"/>
              <a:gd name="connsiteY63" fmla="*/ 1256377 h 2267484"/>
              <a:gd name="connsiteX64" fmla="*/ 2435061 w 2579663"/>
              <a:gd name="connsiteY64" fmla="*/ 1276934 h 2267484"/>
              <a:gd name="connsiteX65" fmla="*/ 2434456 w 2579663"/>
              <a:gd name="connsiteY65" fmla="*/ 2267283 h 2267484"/>
              <a:gd name="connsiteX66" fmla="*/ 1527543 w 2579663"/>
              <a:gd name="connsiteY66" fmla="*/ 2267283 h 2267484"/>
              <a:gd name="connsiteX67" fmla="*/ 1527947 w 2579663"/>
              <a:gd name="connsiteY67" fmla="*/ 2260229 h 2267484"/>
              <a:gd name="connsiteX68" fmla="*/ 1527947 w 2579663"/>
              <a:gd name="connsiteY68" fmla="*/ 1558278 h 2267484"/>
              <a:gd name="connsiteX69" fmla="*/ 1527946 w 2579663"/>
              <a:gd name="connsiteY69" fmla="*/ 1558255 h 2267484"/>
              <a:gd name="connsiteX70" fmla="*/ 1527946 w 2579663"/>
              <a:gd name="connsiteY70" fmla="*/ 1558076 h 2267484"/>
              <a:gd name="connsiteX71" fmla="*/ 1527543 w 2579663"/>
              <a:gd name="connsiteY71" fmla="*/ 1548604 h 2267484"/>
              <a:gd name="connsiteX72" fmla="*/ 1092426 w 2579663"/>
              <a:gd name="connsiteY72" fmla="*/ 1548604 h 2267484"/>
              <a:gd name="connsiteX73" fmla="*/ 1092426 w 2579663"/>
              <a:gd name="connsiteY73" fmla="*/ 1560092 h 2267484"/>
              <a:gd name="connsiteX74" fmla="*/ 1092426 w 2579663"/>
              <a:gd name="connsiteY74" fmla="*/ 1711244 h 2267484"/>
              <a:gd name="connsiteX75" fmla="*/ 1092225 w 2579663"/>
              <a:gd name="connsiteY75" fmla="*/ 2267283 h 2267484"/>
              <a:gd name="connsiteX76" fmla="*/ 1092225 w 2579663"/>
              <a:gd name="connsiteY76" fmla="*/ 2267484 h 2267484"/>
              <a:gd name="connsiteX77" fmla="*/ 145005 w 2579663"/>
              <a:gd name="connsiteY77" fmla="*/ 2267484 h 2267484"/>
              <a:gd name="connsiteX78" fmla="*/ 144602 w 2579663"/>
              <a:gd name="connsiteY78" fmla="*/ 2257407 h 2267484"/>
              <a:gd name="connsiteX79" fmla="*/ 144602 w 2579663"/>
              <a:gd name="connsiteY79" fmla="*/ 1267865 h 2267484"/>
              <a:gd name="connsiteX80" fmla="*/ 145207 w 2579663"/>
              <a:gd name="connsiteY80" fmla="*/ 1256578 h 2267484"/>
              <a:gd name="connsiteX81" fmla="*/ 160322 w 2579663"/>
              <a:gd name="connsiteY81" fmla="*/ 1256578 h 2267484"/>
              <a:gd name="connsiteX82" fmla="*/ 1301017 w 2579663"/>
              <a:gd name="connsiteY82" fmla="*/ 1256377 h 2267484"/>
              <a:gd name="connsiteX83" fmla="*/ 898448 w 2579663"/>
              <a:gd name="connsiteY83" fmla="*/ 687440 h 2267484"/>
              <a:gd name="connsiteX84" fmla="*/ 898448 w 2579663"/>
              <a:gd name="connsiteY84" fmla="*/ 953065 h 2267484"/>
              <a:gd name="connsiteX85" fmla="*/ 1262826 w 2579663"/>
              <a:gd name="connsiteY85" fmla="*/ 953065 h 2267484"/>
              <a:gd name="connsiteX86" fmla="*/ 1262826 w 2579663"/>
              <a:gd name="connsiteY86" fmla="*/ 687440 h 2267484"/>
              <a:gd name="connsiteX87" fmla="*/ 898448 w 2579663"/>
              <a:gd name="connsiteY87" fmla="*/ 687440 h 2267484"/>
              <a:gd name="connsiteX88" fmla="*/ 1312605 w 2579663"/>
              <a:gd name="connsiteY88" fmla="*/ 686836 h 2267484"/>
              <a:gd name="connsiteX89" fmla="*/ 1312605 w 2579663"/>
              <a:gd name="connsiteY89" fmla="*/ 952662 h 2267484"/>
              <a:gd name="connsiteX90" fmla="*/ 1676781 w 2579663"/>
              <a:gd name="connsiteY90" fmla="*/ 952662 h 2267484"/>
              <a:gd name="connsiteX91" fmla="*/ 1676781 w 2579663"/>
              <a:gd name="connsiteY91" fmla="*/ 686836 h 2267484"/>
              <a:gd name="connsiteX92" fmla="*/ 1312605 w 2579663"/>
              <a:gd name="connsiteY92" fmla="*/ 686836 h 2267484"/>
              <a:gd name="connsiteX93" fmla="*/ 1797300 w 2579663"/>
              <a:gd name="connsiteY93" fmla="*/ 491547 h 2267484"/>
              <a:gd name="connsiteX94" fmla="*/ 1797300 w 2579663"/>
              <a:gd name="connsiteY94" fmla="*/ 1012518 h 2267484"/>
              <a:gd name="connsiteX95" fmla="*/ 763016 w 2579663"/>
              <a:gd name="connsiteY95" fmla="*/ 1012518 h 2267484"/>
              <a:gd name="connsiteX96" fmla="*/ 763016 w 2579663"/>
              <a:gd name="connsiteY96" fmla="*/ 496384 h 2267484"/>
              <a:gd name="connsiteX97" fmla="*/ 739033 w 2579663"/>
              <a:gd name="connsiteY97" fmla="*/ 531854 h 2267484"/>
              <a:gd name="connsiteX98" fmla="*/ 739436 w 2579663"/>
              <a:gd name="connsiteY98" fmla="*/ 1033679 h 2267484"/>
              <a:gd name="connsiteX99" fmla="*/ 739436 w 2579663"/>
              <a:gd name="connsiteY99" fmla="*/ 1045167 h 2267484"/>
              <a:gd name="connsiteX100" fmla="*/ 1823298 w 2579663"/>
              <a:gd name="connsiteY100" fmla="*/ 1045167 h 2267484"/>
              <a:gd name="connsiteX101" fmla="*/ 1823902 w 2579663"/>
              <a:gd name="connsiteY101" fmla="*/ 1041539 h 2267484"/>
              <a:gd name="connsiteX102" fmla="*/ 1823902 w 2579663"/>
              <a:gd name="connsiteY102" fmla="*/ 518553 h 2267484"/>
              <a:gd name="connsiteX103" fmla="*/ 1821081 w 2579663"/>
              <a:gd name="connsiteY103" fmla="*/ 510491 h 2267484"/>
              <a:gd name="connsiteX104" fmla="*/ 1797300 w 2579663"/>
              <a:gd name="connsiteY104" fmla="*/ 491547 h 2267484"/>
              <a:gd name="connsiteX105" fmla="*/ 1312202 w 2579663"/>
              <a:gd name="connsiteY105" fmla="*/ 486508 h 2267484"/>
              <a:gd name="connsiteX106" fmla="*/ 1312202 w 2579663"/>
              <a:gd name="connsiteY106" fmla="*/ 660233 h 2267484"/>
              <a:gd name="connsiteX107" fmla="*/ 1676177 w 2579663"/>
              <a:gd name="connsiteY107" fmla="*/ 660233 h 2267484"/>
              <a:gd name="connsiteX108" fmla="*/ 1676177 w 2579663"/>
              <a:gd name="connsiteY108" fmla="*/ 486508 h 2267484"/>
              <a:gd name="connsiteX109" fmla="*/ 1312202 w 2579663"/>
              <a:gd name="connsiteY109" fmla="*/ 486508 h 2267484"/>
              <a:gd name="connsiteX110" fmla="*/ 898448 w 2579663"/>
              <a:gd name="connsiteY110" fmla="*/ 486105 h 2267484"/>
              <a:gd name="connsiteX111" fmla="*/ 898448 w 2579663"/>
              <a:gd name="connsiteY111" fmla="*/ 660434 h 2267484"/>
              <a:gd name="connsiteX112" fmla="*/ 1262624 w 2579663"/>
              <a:gd name="connsiteY112" fmla="*/ 660434 h 2267484"/>
              <a:gd name="connsiteX113" fmla="*/ 1262624 w 2579663"/>
              <a:gd name="connsiteY113" fmla="*/ 486105 h 2267484"/>
              <a:gd name="connsiteX114" fmla="*/ 898448 w 2579663"/>
              <a:gd name="connsiteY114" fmla="*/ 486105 h 2267484"/>
              <a:gd name="connsiteX115" fmla="*/ 1286705 w 2579663"/>
              <a:gd name="connsiteY115" fmla="*/ 31572 h 2267484"/>
              <a:gd name="connsiteX116" fmla="*/ 1334268 w 2579663"/>
              <a:gd name="connsiteY116" fmla="*/ 67647 h 2267484"/>
              <a:gd name="connsiteX117" fmla="*/ 1845363 w 2579663"/>
              <a:gd name="connsiteY117" fmla="*/ 455000 h 2267484"/>
              <a:gd name="connsiteX118" fmla="*/ 1861285 w 2579663"/>
              <a:gd name="connsiteY118" fmla="*/ 497323 h 2267484"/>
              <a:gd name="connsiteX119" fmla="*/ 1814729 w 2579663"/>
              <a:gd name="connsiteY119" fmla="*/ 462054 h 2267484"/>
              <a:gd name="connsiteX120" fmla="*/ 1298999 w 2579663"/>
              <a:gd name="connsiteY120" fmla="*/ 69058 h 2267484"/>
              <a:gd name="connsiteX121" fmla="*/ 1281062 w 2579663"/>
              <a:gd name="connsiteY121" fmla="*/ 68856 h 2267484"/>
              <a:gd name="connsiteX122" fmla="*/ 727644 w 2579663"/>
              <a:gd name="connsiteY122" fmla="*/ 490470 h 2267484"/>
              <a:gd name="connsiteX123" fmla="*/ 718776 w 2579663"/>
              <a:gd name="connsiteY123" fmla="*/ 497121 h 2267484"/>
              <a:gd name="connsiteX124" fmla="*/ 733085 w 2579663"/>
              <a:gd name="connsiteY124" fmla="*/ 456411 h 2267484"/>
              <a:gd name="connsiteX125" fmla="*/ 1281667 w 2579663"/>
              <a:gd name="connsiteY125" fmla="*/ 35200 h 2267484"/>
              <a:gd name="connsiteX126" fmla="*/ 1286705 w 2579663"/>
              <a:gd name="connsiteY126" fmla="*/ 31572 h 2267484"/>
              <a:gd name="connsiteX127" fmla="*/ 1282375 w 2579663"/>
              <a:gd name="connsiteY127" fmla="*/ 4232 h 2267484"/>
              <a:gd name="connsiteX128" fmla="*/ 1275321 w 2579663"/>
              <a:gd name="connsiteY128" fmla="*/ 9271 h 2267484"/>
              <a:gd name="connsiteX129" fmla="*/ 983899 w 2579663"/>
              <a:gd name="connsiteY129" fmla="*/ 231565 h 2267484"/>
              <a:gd name="connsiteX130" fmla="*/ 703563 w 2579663"/>
              <a:gd name="connsiteY130" fmla="*/ 445193 h 2267484"/>
              <a:gd name="connsiteX131" fmla="*/ 691874 w 2579663"/>
              <a:gd name="connsiteY131" fmla="*/ 465952 h 2267484"/>
              <a:gd name="connsiteX132" fmla="*/ 692277 w 2579663"/>
              <a:gd name="connsiteY132" fmla="*/ 527420 h 2267484"/>
              <a:gd name="connsiteX133" fmla="*/ 693687 w 2579663"/>
              <a:gd name="connsiteY133" fmla="*/ 539512 h 2267484"/>
              <a:gd name="connsiteX134" fmla="*/ 1286003 w 2579663"/>
              <a:gd name="connsiteY134" fmla="*/ 100365 h 2267484"/>
              <a:gd name="connsiteX135" fmla="*/ 1876906 w 2579663"/>
              <a:gd name="connsiteY135" fmla="*/ 544954 h 2267484"/>
              <a:gd name="connsiteX136" fmla="*/ 1877108 w 2579663"/>
              <a:gd name="connsiteY136" fmla="*/ 470385 h 2267484"/>
              <a:gd name="connsiteX137" fmla="*/ 1861590 w 2579663"/>
              <a:gd name="connsiteY137" fmla="*/ 438140 h 2267484"/>
              <a:gd name="connsiteX138" fmla="*/ 1373268 w 2579663"/>
              <a:gd name="connsiteY138" fmla="*/ 72351 h 2267484"/>
              <a:gd name="connsiteX139" fmla="*/ 1282375 w 2579663"/>
              <a:gd name="connsiteY139" fmla="*/ 4232 h 2267484"/>
              <a:gd name="connsiteX140" fmla="*/ 1281770 w 2579663"/>
              <a:gd name="connsiteY140" fmla="*/ 0 h 2267484"/>
              <a:gd name="connsiteX141" fmla="*/ 1283785 w 2579663"/>
              <a:gd name="connsiteY141" fmla="*/ 0 h 2267484"/>
              <a:gd name="connsiteX142" fmla="*/ 1290436 w 2579663"/>
              <a:gd name="connsiteY142" fmla="*/ 6046 h 2267484"/>
              <a:gd name="connsiteX143" fmla="*/ 1815438 w 2579663"/>
              <a:gd name="connsiteY143" fmla="*/ 400251 h 2267484"/>
              <a:gd name="connsiteX144" fmla="*/ 1847079 w 2579663"/>
              <a:gd name="connsiteY144" fmla="*/ 410731 h 2267484"/>
              <a:gd name="connsiteX145" fmla="*/ 2220929 w 2579663"/>
              <a:gd name="connsiteY145" fmla="*/ 409925 h 2267484"/>
              <a:gd name="connsiteX146" fmla="*/ 2247330 w 2579663"/>
              <a:gd name="connsiteY146" fmla="*/ 427458 h 2267484"/>
              <a:gd name="connsiteX147" fmla="*/ 2570393 w 2579663"/>
              <a:gd name="connsiteY147" fmla="*/ 1181405 h 2267484"/>
              <a:gd name="connsiteX148" fmla="*/ 2579663 w 2579663"/>
              <a:gd name="connsiteY148" fmla="*/ 1201156 h 2267484"/>
              <a:gd name="connsiteX149" fmla="*/ 2579663 w 2579663"/>
              <a:gd name="connsiteY149" fmla="*/ 1203171 h 2267484"/>
              <a:gd name="connsiteX150" fmla="*/ 2567773 w 2579663"/>
              <a:gd name="connsiteY150" fmla="*/ 1204179 h 2267484"/>
              <a:gd name="connsiteX151" fmla="*/ 11891 w 2579663"/>
              <a:gd name="connsiteY151" fmla="*/ 1204179 h 2267484"/>
              <a:gd name="connsiteX152" fmla="*/ 0 w 2579663"/>
              <a:gd name="connsiteY152" fmla="*/ 1203171 h 2267484"/>
              <a:gd name="connsiteX153" fmla="*/ 0 w 2579663"/>
              <a:gd name="connsiteY153" fmla="*/ 1201156 h 2267484"/>
              <a:gd name="connsiteX154" fmla="*/ 3426 w 2579663"/>
              <a:gd name="connsiteY154" fmla="*/ 1195311 h 2267484"/>
              <a:gd name="connsiteX155" fmla="*/ 332938 w 2579663"/>
              <a:gd name="connsiteY155" fmla="*/ 425846 h 2267484"/>
              <a:gd name="connsiteX156" fmla="*/ 357122 w 2579663"/>
              <a:gd name="connsiteY156" fmla="*/ 410126 h 2267484"/>
              <a:gd name="connsiteX157" fmla="*/ 723717 w 2579663"/>
              <a:gd name="connsiteY157" fmla="*/ 411134 h 2267484"/>
              <a:gd name="connsiteX158" fmla="*/ 758985 w 2579663"/>
              <a:gd name="connsiteY158" fmla="*/ 399243 h 2267484"/>
              <a:gd name="connsiteX159" fmla="*/ 1033478 w 2579663"/>
              <a:gd name="connsiteY159" fmla="*/ 189646 h 2267484"/>
              <a:gd name="connsiteX160" fmla="*/ 1281770 w 2579663"/>
              <a:gd name="connsiteY160" fmla="*/ 0 h 2267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2579663" h="2267484">
                <a:moveTo>
                  <a:pt x="1669828" y="1588710"/>
                </a:moveTo>
                <a:lnTo>
                  <a:pt x="1669828" y="1762636"/>
                </a:lnTo>
                <a:cubicBezTo>
                  <a:pt x="1758907" y="1762636"/>
                  <a:pt x="1847180" y="1762636"/>
                  <a:pt x="1936057" y="1762636"/>
                </a:cubicBezTo>
                <a:lnTo>
                  <a:pt x="1936058" y="1762636"/>
                </a:lnTo>
                <a:cubicBezTo>
                  <a:pt x="1936058" y="1704392"/>
                  <a:pt x="1936058" y="1647156"/>
                  <a:pt x="1936058" y="1588710"/>
                </a:cubicBezTo>
                <a:lnTo>
                  <a:pt x="1936057" y="1588710"/>
                </a:lnTo>
                <a:cubicBezTo>
                  <a:pt x="1846978" y="1588710"/>
                  <a:pt x="1758504" y="1588710"/>
                  <a:pt x="1669828" y="1588710"/>
                </a:cubicBezTo>
                <a:close/>
                <a:moveTo>
                  <a:pt x="325582" y="1588710"/>
                </a:moveTo>
                <a:lnTo>
                  <a:pt x="325582" y="1763039"/>
                </a:lnTo>
                <a:cubicBezTo>
                  <a:pt x="414660" y="1763039"/>
                  <a:pt x="503135" y="1763039"/>
                  <a:pt x="592012" y="1763039"/>
                </a:cubicBezTo>
                <a:lnTo>
                  <a:pt x="592013" y="1763039"/>
                </a:lnTo>
                <a:cubicBezTo>
                  <a:pt x="592013" y="1704795"/>
                  <a:pt x="592013" y="1646954"/>
                  <a:pt x="592013" y="1588710"/>
                </a:cubicBezTo>
                <a:lnTo>
                  <a:pt x="592012" y="1588710"/>
                </a:lnTo>
                <a:cubicBezTo>
                  <a:pt x="503135" y="1588710"/>
                  <a:pt x="414660" y="1588710"/>
                  <a:pt x="325582" y="1588710"/>
                </a:cubicBezTo>
                <a:close/>
                <a:moveTo>
                  <a:pt x="627684" y="1588508"/>
                </a:moveTo>
                <a:lnTo>
                  <a:pt x="627684" y="1588509"/>
                </a:lnTo>
                <a:lnTo>
                  <a:pt x="627684" y="1763038"/>
                </a:lnTo>
                <a:lnTo>
                  <a:pt x="627684" y="1763039"/>
                </a:lnTo>
                <a:cubicBezTo>
                  <a:pt x="725631" y="1763039"/>
                  <a:pt x="822771" y="1763039"/>
                  <a:pt x="920718" y="1763039"/>
                </a:cubicBezTo>
                <a:cubicBezTo>
                  <a:pt x="920718" y="1704392"/>
                  <a:pt x="920718" y="1646551"/>
                  <a:pt x="920718" y="1588509"/>
                </a:cubicBezTo>
                <a:lnTo>
                  <a:pt x="920717" y="1588509"/>
                </a:lnTo>
                <a:lnTo>
                  <a:pt x="920717" y="1588508"/>
                </a:lnTo>
                <a:cubicBezTo>
                  <a:pt x="822771" y="1588508"/>
                  <a:pt x="725429" y="1588508"/>
                  <a:pt x="627684" y="1588508"/>
                </a:cubicBezTo>
                <a:close/>
                <a:moveTo>
                  <a:pt x="1971528" y="1588306"/>
                </a:moveTo>
                <a:lnTo>
                  <a:pt x="1971528" y="1588307"/>
                </a:lnTo>
                <a:lnTo>
                  <a:pt x="1971527" y="1588307"/>
                </a:lnTo>
                <a:cubicBezTo>
                  <a:pt x="1971527" y="1647156"/>
                  <a:pt x="1971527" y="1704997"/>
                  <a:pt x="1971527" y="1762636"/>
                </a:cubicBezTo>
                <a:cubicBezTo>
                  <a:pt x="2069675" y="1762636"/>
                  <a:pt x="2167219" y="1762636"/>
                  <a:pt x="2264359" y="1762636"/>
                </a:cubicBezTo>
                <a:lnTo>
                  <a:pt x="2264359" y="1762635"/>
                </a:lnTo>
                <a:lnTo>
                  <a:pt x="2264360" y="1762635"/>
                </a:lnTo>
                <a:cubicBezTo>
                  <a:pt x="2264360" y="1704189"/>
                  <a:pt x="2264360" y="1646349"/>
                  <a:pt x="2264360" y="1588306"/>
                </a:cubicBezTo>
                <a:cubicBezTo>
                  <a:pt x="2166413" y="1588306"/>
                  <a:pt x="2069475" y="1588306"/>
                  <a:pt x="1971528" y="1588306"/>
                </a:cubicBezTo>
                <a:close/>
                <a:moveTo>
                  <a:pt x="1971326" y="1379112"/>
                </a:moveTo>
                <a:lnTo>
                  <a:pt x="1971326" y="1553038"/>
                </a:lnTo>
                <a:cubicBezTo>
                  <a:pt x="2069071" y="1553038"/>
                  <a:pt x="2166211" y="1553038"/>
                  <a:pt x="2264561" y="1553038"/>
                </a:cubicBezTo>
                <a:lnTo>
                  <a:pt x="2264561" y="1379112"/>
                </a:lnTo>
                <a:cubicBezTo>
                  <a:pt x="2166413" y="1379112"/>
                  <a:pt x="2068869" y="1379112"/>
                  <a:pt x="1971326" y="1379112"/>
                </a:cubicBezTo>
                <a:close/>
                <a:moveTo>
                  <a:pt x="627483" y="1379112"/>
                </a:moveTo>
                <a:lnTo>
                  <a:pt x="627483" y="1552836"/>
                </a:lnTo>
                <a:lnTo>
                  <a:pt x="627483" y="1552837"/>
                </a:lnTo>
                <a:cubicBezTo>
                  <a:pt x="725631" y="1552837"/>
                  <a:pt x="823174" y="1552837"/>
                  <a:pt x="920919" y="1552837"/>
                </a:cubicBezTo>
                <a:lnTo>
                  <a:pt x="920919" y="1552836"/>
                </a:lnTo>
                <a:lnTo>
                  <a:pt x="920919" y="1379112"/>
                </a:lnTo>
                <a:cubicBezTo>
                  <a:pt x="822771" y="1379112"/>
                  <a:pt x="725026" y="1379112"/>
                  <a:pt x="627483" y="1379112"/>
                </a:cubicBezTo>
                <a:close/>
                <a:moveTo>
                  <a:pt x="1669828" y="1378910"/>
                </a:moveTo>
                <a:lnTo>
                  <a:pt x="1669828" y="1378911"/>
                </a:lnTo>
                <a:lnTo>
                  <a:pt x="1669828" y="1553037"/>
                </a:lnTo>
                <a:lnTo>
                  <a:pt x="1669828" y="1553038"/>
                </a:lnTo>
                <a:cubicBezTo>
                  <a:pt x="1758907" y="1553038"/>
                  <a:pt x="1847180" y="1553038"/>
                  <a:pt x="1935453" y="1553038"/>
                </a:cubicBezTo>
                <a:cubicBezTo>
                  <a:pt x="1935453" y="1494593"/>
                  <a:pt x="1935453" y="1436752"/>
                  <a:pt x="1935453" y="1378911"/>
                </a:cubicBezTo>
                <a:lnTo>
                  <a:pt x="1935452" y="1378911"/>
                </a:lnTo>
                <a:lnTo>
                  <a:pt x="1935452" y="1378910"/>
                </a:lnTo>
                <a:cubicBezTo>
                  <a:pt x="1846575" y="1378910"/>
                  <a:pt x="1758504" y="1378910"/>
                  <a:pt x="1669828" y="1378910"/>
                </a:cubicBezTo>
                <a:close/>
                <a:moveTo>
                  <a:pt x="325985" y="1378910"/>
                </a:moveTo>
                <a:lnTo>
                  <a:pt x="325985" y="1378911"/>
                </a:lnTo>
                <a:lnTo>
                  <a:pt x="325985" y="1552836"/>
                </a:lnTo>
                <a:lnTo>
                  <a:pt x="325985" y="1552837"/>
                </a:lnTo>
                <a:cubicBezTo>
                  <a:pt x="415063" y="1552837"/>
                  <a:pt x="503336" y="1552837"/>
                  <a:pt x="592012" y="1552837"/>
                </a:cubicBezTo>
                <a:lnTo>
                  <a:pt x="592012" y="1552836"/>
                </a:lnTo>
                <a:lnTo>
                  <a:pt x="592012" y="1378911"/>
                </a:lnTo>
                <a:lnTo>
                  <a:pt x="592012" y="1378910"/>
                </a:lnTo>
                <a:cubicBezTo>
                  <a:pt x="503337" y="1378910"/>
                  <a:pt x="415064" y="1378910"/>
                  <a:pt x="325985" y="1378910"/>
                </a:cubicBezTo>
                <a:close/>
                <a:moveTo>
                  <a:pt x="1301017" y="1256377"/>
                </a:moveTo>
                <a:cubicBezTo>
                  <a:pt x="1672246" y="1256377"/>
                  <a:pt x="2043275" y="1256377"/>
                  <a:pt x="2414504" y="1256377"/>
                </a:cubicBezTo>
                <a:cubicBezTo>
                  <a:pt x="2435061" y="1256377"/>
                  <a:pt x="2435061" y="1256377"/>
                  <a:pt x="2435061" y="1276934"/>
                </a:cubicBezTo>
                <a:cubicBezTo>
                  <a:pt x="2434658" y="1607050"/>
                  <a:pt x="2434456" y="1937166"/>
                  <a:pt x="2434456" y="2267283"/>
                </a:cubicBezTo>
                <a:cubicBezTo>
                  <a:pt x="2132152" y="2267283"/>
                  <a:pt x="1829847" y="2267283"/>
                  <a:pt x="1527543" y="2267283"/>
                </a:cubicBezTo>
                <a:cubicBezTo>
                  <a:pt x="1527745" y="2264864"/>
                  <a:pt x="1527947" y="2262647"/>
                  <a:pt x="1527947" y="2260229"/>
                </a:cubicBezTo>
                <a:cubicBezTo>
                  <a:pt x="1527947" y="2026245"/>
                  <a:pt x="1527947" y="1792262"/>
                  <a:pt x="1527947" y="1558278"/>
                </a:cubicBezTo>
                <a:lnTo>
                  <a:pt x="1527946" y="1558255"/>
                </a:lnTo>
                <a:lnTo>
                  <a:pt x="1527946" y="1558076"/>
                </a:lnTo>
                <a:cubicBezTo>
                  <a:pt x="1527946" y="1555053"/>
                  <a:pt x="1527745" y="1552030"/>
                  <a:pt x="1527543" y="1548604"/>
                </a:cubicBezTo>
                <a:cubicBezTo>
                  <a:pt x="1382437" y="1548604"/>
                  <a:pt x="1237936" y="1548604"/>
                  <a:pt x="1092426" y="1548604"/>
                </a:cubicBezTo>
                <a:cubicBezTo>
                  <a:pt x="1092426" y="1552836"/>
                  <a:pt x="1092426" y="1556464"/>
                  <a:pt x="1092426" y="1560092"/>
                </a:cubicBezTo>
                <a:cubicBezTo>
                  <a:pt x="1092426" y="1610476"/>
                  <a:pt x="1092426" y="1660860"/>
                  <a:pt x="1092426" y="1711244"/>
                </a:cubicBezTo>
                <a:cubicBezTo>
                  <a:pt x="1092225" y="1896657"/>
                  <a:pt x="1092225" y="2081869"/>
                  <a:pt x="1092225" y="2267283"/>
                </a:cubicBezTo>
                <a:lnTo>
                  <a:pt x="1092225" y="2267484"/>
                </a:lnTo>
                <a:cubicBezTo>
                  <a:pt x="776418" y="2267484"/>
                  <a:pt x="460812" y="2267484"/>
                  <a:pt x="145005" y="2267484"/>
                </a:cubicBezTo>
                <a:cubicBezTo>
                  <a:pt x="144804" y="2264058"/>
                  <a:pt x="144602" y="2260833"/>
                  <a:pt x="144602" y="2257407"/>
                </a:cubicBezTo>
                <a:cubicBezTo>
                  <a:pt x="144602" y="1927492"/>
                  <a:pt x="144602" y="1597779"/>
                  <a:pt x="144602" y="1267865"/>
                </a:cubicBezTo>
                <a:cubicBezTo>
                  <a:pt x="144602" y="1264439"/>
                  <a:pt x="145005" y="1260811"/>
                  <a:pt x="145207" y="1256578"/>
                </a:cubicBezTo>
                <a:cubicBezTo>
                  <a:pt x="150850" y="1256578"/>
                  <a:pt x="155485" y="1256578"/>
                  <a:pt x="160322" y="1256578"/>
                </a:cubicBezTo>
                <a:cubicBezTo>
                  <a:pt x="540621" y="1256578"/>
                  <a:pt x="920718" y="1256377"/>
                  <a:pt x="1301017" y="1256377"/>
                </a:cubicBezTo>
                <a:close/>
                <a:moveTo>
                  <a:pt x="898448" y="687440"/>
                </a:moveTo>
                <a:cubicBezTo>
                  <a:pt x="898448" y="776519"/>
                  <a:pt x="898448" y="864590"/>
                  <a:pt x="898448" y="953065"/>
                </a:cubicBezTo>
                <a:cubicBezTo>
                  <a:pt x="1019975" y="953065"/>
                  <a:pt x="1140896" y="953065"/>
                  <a:pt x="1262826" y="953065"/>
                </a:cubicBezTo>
                <a:cubicBezTo>
                  <a:pt x="1262826" y="863986"/>
                  <a:pt x="1262826" y="775713"/>
                  <a:pt x="1262826" y="687440"/>
                </a:cubicBezTo>
                <a:cubicBezTo>
                  <a:pt x="1140896" y="687440"/>
                  <a:pt x="1019571" y="687440"/>
                  <a:pt x="898448" y="687440"/>
                </a:cubicBezTo>
                <a:close/>
                <a:moveTo>
                  <a:pt x="1312605" y="686836"/>
                </a:moveTo>
                <a:cubicBezTo>
                  <a:pt x="1312605" y="776116"/>
                  <a:pt x="1312605" y="864389"/>
                  <a:pt x="1312605" y="952662"/>
                </a:cubicBezTo>
                <a:cubicBezTo>
                  <a:pt x="1434535" y="952662"/>
                  <a:pt x="1555456" y="952662"/>
                  <a:pt x="1676781" y="952662"/>
                </a:cubicBezTo>
                <a:cubicBezTo>
                  <a:pt x="1676781" y="863784"/>
                  <a:pt x="1676781" y="775511"/>
                  <a:pt x="1676781" y="686836"/>
                </a:cubicBezTo>
                <a:cubicBezTo>
                  <a:pt x="1554449" y="686836"/>
                  <a:pt x="1433527" y="686836"/>
                  <a:pt x="1312605" y="686836"/>
                </a:cubicBezTo>
                <a:close/>
                <a:moveTo>
                  <a:pt x="1797300" y="491547"/>
                </a:moveTo>
                <a:cubicBezTo>
                  <a:pt x="1797300" y="667287"/>
                  <a:pt x="1797300" y="839801"/>
                  <a:pt x="1797300" y="1012518"/>
                </a:cubicBezTo>
                <a:cubicBezTo>
                  <a:pt x="1452471" y="1012518"/>
                  <a:pt x="1108449" y="1012518"/>
                  <a:pt x="763016" y="1012518"/>
                </a:cubicBezTo>
                <a:cubicBezTo>
                  <a:pt x="763016" y="840204"/>
                  <a:pt x="763016" y="668496"/>
                  <a:pt x="763016" y="496384"/>
                </a:cubicBezTo>
                <a:cubicBezTo>
                  <a:pt x="745079" y="502430"/>
                  <a:pt x="739033" y="513716"/>
                  <a:pt x="739033" y="531854"/>
                </a:cubicBezTo>
                <a:cubicBezTo>
                  <a:pt x="739638" y="699129"/>
                  <a:pt x="739436" y="866404"/>
                  <a:pt x="739436" y="1033679"/>
                </a:cubicBezTo>
                <a:cubicBezTo>
                  <a:pt x="739436" y="1037508"/>
                  <a:pt x="739436" y="1041539"/>
                  <a:pt x="739436" y="1045167"/>
                </a:cubicBezTo>
                <a:cubicBezTo>
                  <a:pt x="1101798" y="1045167"/>
                  <a:pt x="1462548" y="1045167"/>
                  <a:pt x="1823298" y="1045167"/>
                </a:cubicBezTo>
                <a:cubicBezTo>
                  <a:pt x="1823499" y="1043353"/>
                  <a:pt x="1823902" y="1042345"/>
                  <a:pt x="1823902" y="1041539"/>
                </a:cubicBezTo>
                <a:cubicBezTo>
                  <a:pt x="1823902" y="867210"/>
                  <a:pt x="1823902" y="692882"/>
                  <a:pt x="1823902" y="518553"/>
                </a:cubicBezTo>
                <a:cubicBezTo>
                  <a:pt x="1823902" y="515933"/>
                  <a:pt x="1822895" y="512104"/>
                  <a:pt x="1821081" y="510491"/>
                </a:cubicBezTo>
                <a:cubicBezTo>
                  <a:pt x="1814430" y="504445"/>
                  <a:pt x="1806973" y="499004"/>
                  <a:pt x="1797300" y="491547"/>
                </a:cubicBezTo>
                <a:close/>
                <a:moveTo>
                  <a:pt x="1312202" y="486508"/>
                </a:moveTo>
                <a:cubicBezTo>
                  <a:pt x="1312202" y="544753"/>
                  <a:pt x="1312202" y="602190"/>
                  <a:pt x="1312202" y="660233"/>
                </a:cubicBezTo>
                <a:cubicBezTo>
                  <a:pt x="1434333" y="660233"/>
                  <a:pt x="1555255" y="660233"/>
                  <a:pt x="1676177" y="660233"/>
                </a:cubicBezTo>
                <a:cubicBezTo>
                  <a:pt x="1676177" y="601787"/>
                  <a:pt x="1676177" y="543946"/>
                  <a:pt x="1676177" y="486508"/>
                </a:cubicBezTo>
                <a:cubicBezTo>
                  <a:pt x="1554449" y="486508"/>
                  <a:pt x="1433325" y="486508"/>
                  <a:pt x="1312202" y="486508"/>
                </a:cubicBezTo>
                <a:close/>
                <a:moveTo>
                  <a:pt x="898448" y="486105"/>
                </a:moveTo>
                <a:cubicBezTo>
                  <a:pt x="898448" y="544954"/>
                  <a:pt x="898448" y="602795"/>
                  <a:pt x="898448" y="660434"/>
                </a:cubicBezTo>
                <a:cubicBezTo>
                  <a:pt x="1020378" y="660434"/>
                  <a:pt x="1141501" y="660434"/>
                  <a:pt x="1262624" y="660434"/>
                </a:cubicBezTo>
                <a:cubicBezTo>
                  <a:pt x="1262624" y="601989"/>
                  <a:pt x="1262624" y="544148"/>
                  <a:pt x="1262624" y="486105"/>
                </a:cubicBezTo>
                <a:cubicBezTo>
                  <a:pt x="1140896" y="486105"/>
                  <a:pt x="1020176" y="486105"/>
                  <a:pt x="898448" y="486105"/>
                </a:cubicBezTo>
                <a:close/>
                <a:moveTo>
                  <a:pt x="1286705" y="31572"/>
                </a:moveTo>
                <a:cubicBezTo>
                  <a:pt x="1302425" y="43463"/>
                  <a:pt x="1318346" y="55555"/>
                  <a:pt x="1334268" y="67647"/>
                </a:cubicBezTo>
                <a:cubicBezTo>
                  <a:pt x="1504566" y="196832"/>
                  <a:pt x="1674662" y="326218"/>
                  <a:pt x="1845363" y="455000"/>
                </a:cubicBezTo>
                <a:cubicBezTo>
                  <a:pt x="1860277" y="466286"/>
                  <a:pt x="1865718" y="478580"/>
                  <a:pt x="1861285" y="497323"/>
                </a:cubicBezTo>
                <a:cubicBezTo>
                  <a:pt x="1845565" y="485432"/>
                  <a:pt x="1830046" y="473743"/>
                  <a:pt x="1814729" y="462054"/>
                </a:cubicBezTo>
                <a:cubicBezTo>
                  <a:pt x="1642819" y="331055"/>
                  <a:pt x="1470707" y="200258"/>
                  <a:pt x="1298999" y="69058"/>
                </a:cubicBezTo>
                <a:cubicBezTo>
                  <a:pt x="1292348" y="64020"/>
                  <a:pt x="1288116" y="63616"/>
                  <a:pt x="1281062" y="68856"/>
                </a:cubicBezTo>
                <a:cubicBezTo>
                  <a:pt x="1096656" y="209529"/>
                  <a:pt x="912251" y="350000"/>
                  <a:pt x="727644" y="490470"/>
                </a:cubicBezTo>
                <a:cubicBezTo>
                  <a:pt x="725024" y="492486"/>
                  <a:pt x="722404" y="494501"/>
                  <a:pt x="718776" y="497121"/>
                </a:cubicBezTo>
                <a:cubicBezTo>
                  <a:pt x="715350" y="479789"/>
                  <a:pt x="718172" y="467697"/>
                  <a:pt x="733085" y="456411"/>
                </a:cubicBezTo>
                <a:cubicBezTo>
                  <a:pt x="916282" y="316343"/>
                  <a:pt x="1098873" y="175671"/>
                  <a:pt x="1281667" y="35200"/>
                </a:cubicBezTo>
                <a:cubicBezTo>
                  <a:pt x="1283077" y="34192"/>
                  <a:pt x="1284287" y="33184"/>
                  <a:pt x="1286705" y="31572"/>
                </a:cubicBezTo>
                <a:close/>
                <a:moveTo>
                  <a:pt x="1282375" y="4232"/>
                </a:moveTo>
                <a:cubicBezTo>
                  <a:pt x="1279553" y="6248"/>
                  <a:pt x="1277336" y="7659"/>
                  <a:pt x="1275321" y="9271"/>
                </a:cubicBezTo>
                <a:cubicBezTo>
                  <a:pt x="1178181" y="83235"/>
                  <a:pt x="1081040" y="157400"/>
                  <a:pt x="983899" y="231565"/>
                </a:cubicBezTo>
                <a:cubicBezTo>
                  <a:pt x="890387" y="302707"/>
                  <a:pt x="797076" y="374051"/>
                  <a:pt x="703563" y="445193"/>
                </a:cubicBezTo>
                <a:cubicBezTo>
                  <a:pt x="696509" y="450635"/>
                  <a:pt x="691471" y="456278"/>
                  <a:pt x="691874" y="465952"/>
                </a:cubicBezTo>
                <a:cubicBezTo>
                  <a:pt x="692277" y="486508"/>
                  <a:pt x="692075" y="506864"/>
                  <a:pt x="692277" y="527420"/>
                </a:cubicBezTo>
                <a:cubicBezTo>
                  <a:pt x="692277" y="530846"/>
                  <a:pt x="693083" y="534273"/>
                  <a:pt x="693687" y="539512"/>
                </a:cubicBezTo>
                <a:cubicBezTo>
                  <a:pt x="895224" y="396623"/>
                  <a:pt x="1087892" y="245270"/>
                  <a:pt x="1286003" y="100365"/>
                </a:cubicBezTo>
                <a:cubicBezTo>
                  <a:pt x="1482097" y="248494"/>
                  <a:pt x="1676781" y="398236"/>
                  <a:pt x="1876906" y="544954"/>
                </a:cubicBezTo>
                <a:cubicBezTo>
                  <a:pt x="1876906" y="517948"/>
                  <a:pt x="1876100" y="494167"/>
                  <a:pt x="1877108" y="470385"/>
                </a:cubicBezTo>
                <a:cubicBezTo>
                  <a:pt x="1877713" y="456077"/>
                  <a:pt x="1873077" y="446806"/>
                  <a:pt x="1861590" y="438140"/>
                </a:cubicBezTo>
                <a:cubicBezTo>
                  <a:pt x="1698749" y="316412"/>
                  <a:pt x="1536109" y="194281"/>
                  <a:pt x="1373268" y="72351"/>
                </a:cubicBezTo>
                <a:cubicBezTo>
                  <a:pt x="1343037" y="49578"/>
                  <a:pt x="1312807" y="27006"/>
                  <a:pt x="1282375" y="4232"/>
                </a:cubicBezTo>
                <a:close/>
                <a:moveTo>
                  <a:pt x="1281770" y="0"/>
                </a:moveTo>
                <a:cubicBezTo>
                  <a:pt x="1282375" y="0"/>
                  <a:pt x="1283181" y="0"/>
                  <a:pt x="1283785" y="0"/>
                </a:cubicBezTo>
                <a:cubicBezTo>
                  <a:pt x="1286003" y="2015"/>
                  <a:pt x="1288018" y="4232"/>
                  <a:pt x="1290436" y="6046"/>
                </a:cubicBezTo>
                <a:cubicBezTo>
                  <a:pt x="1465370" y="137448"/>
                  <a:pt x="1640505" y="268849"/>
                  <a:pt x="1815438" y="400251"/>
                </a:cubicBezTo>
                <a:cubicBezTo>
                  <a:pt x="1825112" y="407506"/>
                  <a:pt x="1835189" y="410731"/>
                  <a:pt x="1847079" y="410731"/>
                </a:cubicBezTo>
                <a:cubicBezTo>
                  <a:pt x="1971628" y="410328"/>
                  <a:pt x="2096178" y="410529"/>
                  <a:pt x="2220929" y="409925"/>
                </a:cubicBezTo>
                <a:cubicBezTo>
                  <a:pt x="2234835" y="409925"/>
                  <a:pt x="2241889" y="414762"/>
                  <a:pt x="2247330" y="427458"/>
                </a:cubicBezTo>
                <a:cubicBezTo>
                  <a:pt x="2354749" y="678975"/>
                  <a:pt x="2462571" y="930090"/>
                  <a:pt x="2570393" y="1181405"/>
                </a:cubicBezTo>
                <a:cubicBezTo>
                  <a:pt x="2573214" y="1188056"/>
                  <a:pt x="2576640" y="1194505"/>
                  <a:pt x="2579663" y="1201156"/>
                </a:cubicBezTo>
                <a:cubicBezTo>
                  <a:pt x="2579663" y="1201761"/>
                  <a:pt x="2579663" y="1202567"/>
                  <a:pt x="2579663" y="1203171"/>
                </a:cubicBezTo>
                <a:cubicBezTo>
                  <a:pt x="2575632" y="1203574"/>
                  <a:pt x="2571803" y="1204179"/>
                  <a:pt x="2567773" y="1204179"/>
                </a:cubicBezTo>
                <a:cubicBezTo>
                  <a:pt x="1715879" y="1204179"/>
                  <a:pt x="863985" y="1204179"/>
                  <a:pt x="11891" y="1204179"/>
                </a:cubicBezTo>
                <a:cubicBezTo>
                  <a:pt x="7860" y="1204179"/>
                  <a:pt x="4031" y="1203574"/>
                  <a:pt x="0" y="1203171"/>
                </a:cubicBezTo>
                <a:cubicBezTo>
                  <a:pt x="0" y="1202567"/>
                  <a:pt x="0" y="1201761"/>
                  <a:pt x="0" y="1201156"/>
                </a:cubicBezTo>
                <a:cubicBezTo>
                  <a:pt x="1210" y="1199140"/>
                  <a:pt x="2620" y="1197327"/>
                  <a:pt x="3426" y="1195311"/>
                </a:cubicBezTo>
                <a:cubicBezTo>
                  <a:pt x="113465" y="938756"/>
                  <a:pt x="223302" y="682402"/>
                  <a:pt x="332938" y="425846"/>
                </a:cubicBezTo>
                <a:cubicBezTo>
                  <a:pt x="337976" y="414157"/>
                  <a:pt x="344425" y="409925"/>
                  <a:pt x="357122" y="410126"/>
                </a:cubicBezTo>
                <a:cubicBezTo>
                  <a:pt x="479253" y="410731"/>
                  <a:pt x="601585" y="410731"/>
                  <a:pt x="723717" y="411134"/>
                </a:cubicBezTo>
                <a:cubicBezTo>
                  <a:pt x="737219" y="411134"/>
                  <a:pt x="748304" y="407305"/>
                  <a:pt x="758985" y="399243"/>
                </a:cubicBezTo>
                <a:cubicBezTo>
                  <a:pt x="850281" y="329310"/>
                  <a:pt x="941980" y="259579"/>
                  <a:pt x="1033478" y="189646"/>
                </a:cubicBezTo>
                <a:cubicBezTo>
                  <a:pt x="1116309" y="126363"/>
                  <a:pt x="1199140" y="63081"/>
                  <a:pt x="1281770" y="0"/>
                </a:cubicBezTo>
                <a:close/>
              </a:path>
            </a:pathLst>
          </a:custGeom>
          <a:solidFill>
            <a:schemeClr val="accent2"/>
          </a:solidFill>
          <a:ln w="609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2FC1397-78C4-4BA8-A95A-1A353DC7B39F}"/>
              </a:ext>
            </a:extLst>
          </p:cNvPr>
          <p:cNvGrpSpPr/>
          <p:nvPr/>
        </p:nvGrpSpPr>
        <p:grpSpPr>
          <a:xfrm>
            <a:off x="8807310" y="1101225"/>
            <a:ext cx="3041089" cy="6147163"/>
            <a:chOff x="7389302" y="-453438"/>
            <a:chExt cx="3849997" cy="7782264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FED1AD9-F2A4-4EBE-8B72-38B71B86A05E}"/>
                </a:ext>
              </a:extLst>
            </p:cNvPr>
            <p:cNvGrpSpPr/>
            <p:nvPr/>
          </p:nvGrpSpPr>
          <p:grpSpPr>
            <a:xfrm>
              <a:off x="8733315" y="-453438"/>
              <a:ext cx="2505984" cy="3742084"/>
              <a:chOff x="8733315" y="-453438"/>
              <a:chExt cx="2505984" cy="3742084"/>
            </a:xfrm>
          </p:grpSpPr>
          <p:sp>
            <p:nvSpPr>
              <p:cNvPr id="94" name="Freeform 3">
                <a:extLst>
                  <a:ext uri="{FF2B5EF4-FFF2-40B4-BE49-F238E27FC236}">
                    <a16:creationId xmlns:a16="http://schemas.microsoft.com/office/drawing/2014/main" id="{84B37A08-BF18-40C5-A96D-BB5D029DB83A}"/>
                  </a:ext>
                </a:extLst>
              </p:cNvPr>
              <p:cNvSpPr/>
              <p:nvPr/>
            </p:nvSpPr>
            <p:spPr>
              <a:xfrm flipH="1">
                <a:off x="8733315" y="1188581"/>
                <a:ext cx="1611676" cy="2100065"/>
              </a:xfrm>
              <a:custGeom>
                <a:avLst/>
                <a:gdLst>
                  <a:gd name="connsiteX0" fmla="*/ 3404 w 1180796"/>
                  <a:gd name="connsiteY0" fmla="*/ 196574 h 1438562"/>
                  <a:gd name="connsiteX1" fmla="*/ 3657 w 1180796"/>
                  <a:gd name="connsiteY1" fmla="*/ 197380 h 1438562"/>
                  <a:gd name="connsiteX2" fmla="*/ 3404 w 1180796"/>
                  <a:gd name="connsiteY2" fmla="*/ 196574 h 1438562"/>
                  <a:gd name="connsiteX3" fmla="*/ 567269 w 1180796"/>
                  <a:gd name="connsiteY3" fmla="*/ 0 h 1438562"/>
                  <a:gd name="connsiteX4" fmla="*/ 568172 w 1180796"/>
                  <a:gd name="connsiteY4" fmla="*/ 304800 h 1438562"/>
                  <a:gd name="connsiteX5" fmla="*/ 779871 w 1180796"/>
                  <a:gd name="connsiteY5" fmla="*/ 459344 h 1438562"/>
                  <a:gd name="connsiteX6" fmla="*/ 930391 w 1180796"/>
                  <a:gd name="connsiteY6" fmla="*/ 667912 h 1438562"/>
                  <a:gd name="connsiteX7" fmla="*/ 929264 w 1180796"/>
                  <a:gd name="connsiteY7" fmla="*/ 654877 h 1438562"/>
                  <a:gd name="connsiteX8" fmla="*/ 1089331 w 1180796"/>
                  <a:gd name="connsiteY8" fmla="*/ 830882 h 1438562"/>
                  <a:gd name="connsiteX9" fmla="*/ 1176007 w 1180796"/>
                  <a:gd name="connsiteY9" fmla="*/ 1299015 h 1438562"/>
                  <a:gd name="connsiteX10" fmla="*/ 1106293 w 1180796"/>
                  <a:gd name="connsiteY10" fmla="*/ 1261345 h 1438562"/>
                  <a:gd name="connsiteX11" fmla="*/ 1093530 w 1180796"/>
                  <a:gd name="connsiteY11" fmla="*/ 1409318 h 1438562"/>
                  <a:gd name="connsiteX12" fmla="*/ 1016094 w 1180796"/>
                  <a:gd name="connsiteY12" fmla="*/ 1334364 h 1438562"/>
                  <a:gd name="connsiteX13" fmla="*/ 984981 w 1180796"/>
                  <a:gd name="connsiteY13" fmla="*/ 1437195 h 1438562"/>
                  <a:gd name="connsiteX14" fmla="*/ 873874 w 1180796"/>
                  <a:gd name="connsiteY14" fmla="*/ 986314 h 1438562"/>
                  <a:gd name="connsiteX15" fmla="*/ 541005 w 1180796"/>
                  <a:gd name="connsiteY15" fmla="*/ 803357 h 1438562"/>
                  <a:gd name="connsiteX16" fmla="*/ 504720 w 1180796"/>
                  <a:gd name="connsiteY16" fmla="*/ 953956 h 1438562"/>
                  <a:gd name="connsiteX17" fmla="*/ 541004 w 1180796"/>
                  <a:gd name="connsiteY17" fmla="*/ 1175672 h 1438562"/>
                  <a:gd name="connsiteX18" fmla="*/ 532632 w 1180796"/>
                  <a:gd name="connsiteY18" fmla="*/ 1402288 h 1438562"/>
                  <a:gd name="connsiteX19" fmla="*/ 243154 w 1180796"/>
                  <a:gd name="connsiteY19" fmla="*/ 889736 h 1438562"/>
                  <a:gd name="connsiteX20" fmla="*/ 174649 w 1180796"/>
                  <a:gd name="connsiteY20" fmla="*/ 445938 h 1438562"/>
                  <a:gd name="connsiteX21" fmla="*/ 0 w 1180796"/>
                  <a:gd name="connsiteY21" fmla="*/ 74192 h 1438562"/>
                  <a:gd name="connsiteX22" fmla="*/ 567269 w 1180796"/>
                  <a:gd name="connsiteY22" fmla="*/ 0 h 1438562"/>
                  <a:gd name="connsiteX0" fmla="*/ 567269 w 1180796"/>
                  <a:gd name="connsiteY0" fmla="*/ 0 h 1438562"/>
                  <a:gd name="connsiteX1" fmla="*/ 568172 w 1180796"/>
                  <a:gd name="connsiteY1" fmla="*/ 304800 h 1438562"/>
                  <a:gd name="connsiteX2" fmla="*/ 779871 w 1180796"/>
                  <a:gd name="connsiteY2" fmla="*/ 459344 h 1438562"/>
                  <a:gd name="connsiteX3" fmla="*/ 930391 w 1180796"/>
                  <a:gd name="connsiteY3" fmla="*/ 667912 h 1438562"/>
                  <a:gd name="connsiteX4" fmla="*/ 929264 w 1180796"/>
                  <a:gd name="connsiteY4" fmla="*/ 654877 h 1438562"/>
                  <a:gd name="connsiteX5" fmla="*/ 1089331 w 1180796"/>
                  <a:gd name="connsiteY5" fmla="*/ 830882 h 1438562"/>
                  <a:gd name="connsiteX6" fmla="*/ 1176007 w 1180796"/>
                  <a:gd name="connsiteY6" fmla="*/ 1299015 h 1438562"/>
                  <a:gd name="connsiteX7" fmla="*/ 1106293 w 1180796"/>
                  <a:gd name="connsiteY7" fmla="*/ 1261345 h 1438562"/>
                  <a:gd name="connsiteX8" fmla="*/ 1093530 w 1180796"/>
                  <a:gd name="connsiteY8" fmla="*/ 1409318 h 1438562"/>
                  <a:gd name="connsiteX9" fmla="*/ 1016094 w 1180796"/>
                  <a:gd name="connsiteY9" fmla="*/ 1334364 h 1438562"/>
                  <a:gd name="connsiteX10" fmla="*/ 984981 w 1180796"/>
                  <a:gd name="connsiteY10" fmla="*/ 1437195 h 1438562"/>
                  <a:gd name="connsiteX11" fmla="*/ 873874 w 1180796"/>
                  <a:gd name="connsiteY11" fmla="*/ 986314 h 1438562"/>
                  <a:gd name="connsiteX12" fmla="*/ 541005 w 1180796"/>
                  <a:gd name="connsiteY12" fmla="*/ 803357 h 1438562"/>
                  <a:gd name="connsiteX13" fmla="*/ 504720 w 1180796"/>
                  <a:gd name="connsiteY13" fmla="*/ 953956 h 1438562"/>
                  <a:gd name="connsiteX14" fmla="*/ 541004 w 1180796"/>
                  <a:gd name="connsiteY14" fmla="*/ 1175672 h 1438562"/>
                  <a:gd name="connsiteX15" fmla="*/ 532632 w 1180796"/>
                  <a:gd name="connsiteY15" fmla="*/ 1402288 h 1438562"/>
                  <a:gd name="connsiteX16" fmla="*/ 243154 w 1180796"/>
                  <a:gd name="connsiteY16" fmla="*/ 889736 h 1438562"/>
                  <a:gd name="connsiteX17" fmla="*/ 174649 w 1180796"/>
                  <a:gd name="connsiteY17" fmla="*/ 445938 h 1438562"/>
                  <a:gd name="connsiteX18" fmla="*/ 0 w 1180796"/>
                  <a:gd name="connsiteY18" fmla="*/ 74192 h 1438562"/>
                  <a:gd name="connsiteX19" fmla="*/ 567269 w 1180796"/>
                  <a:gd name="connsiteY19" fmla="*/ 0 h 1438562"/>
                  <a:gd name="connsiteX0" fmla="*/ 567269 w 1180796"/>
                  <a:gd name="connsiteY0" fmla="*/ 0 h 1438562"/>
                  <a:gd name="connsiteX1" fmla="*/ 568172 w 1180796"/>
                  <a:gd name="connsiteY1" fmla="*/ 304800 h 1438562"/>
                  <a:gd name="connsiteX2" fmla="*/ 779871 w 1180796"/>
                  <a:gd name="connsiteY2" fmla="*/ 459344 h 1438562"/>
                  <a:gd name="connsiteX3" fmla="*/ 929264 w 1180796"/>
                  <a:gd name="connsiteY3" fmla="*/ 654877 h 1438562"/>
                  <a:gd name="connsiteX4" fmla="*/ 1089331 w 1180796"/>
                  <a:gd name="connsiteY4" fmla="*/ 830882 h 1438562"/>
                  <a:gd name="connsiteX5" fmla="*/ 1176007 w 1180796"/>
                  <a:gd name="connsiteY5" fmla="*/ 1299015 h 1438562"/>
                  <a:gd name="connsiteX6" fmla="*/ 1106293 w 1180796"/>
                  <a:gd name="connsiteY6" fmla="*/ 1261345 h 1438562"/>
                  <a:gd name="connsiteX7" fmla="*/ 1093530 w 1180796"/>
                  <a:gd name="connsiteY7" fmla="*/ 1409318 h 1438562"/>
                  <a:gd name="connsiteX8" fmla="*/ 1016094 w 1180796"/>
                  <a:gd name="connsiteY8" fmla="*/ 1334364 h 1438562"/>
                  <a:gd name="connsiteX9" fmla="*/ 984981 w 1180796"/>
                  <a:gd name="connsiteY9" fmla="*/ 1437195 h 1438562"/>
                  <a:gd name="connsiteX10" fmla="*/ 873874 w 1180796"/>
                  <a:gd name="connsiteY10" fmla="*/ 986314 h 1438562"/>
                  <a:gd name="connsiteX11" fmla="*/ 541005 w 1180796"/>
                  <a:gd name="connsiteY11" fmla="*/ 803357 h 1438562"/>
                  <a:gd name="connsiteX12" fmla="*/ 504720 w 1180796"/>
                  <a:gd name="connsiteY12" fmla="*/ 953956 h 1438562"/>
                  <a:gd name="connsiteX13" fmla="*/ 541004 w 1180796"/>
                  <a:gd name="connsiteY13" fmla="*/ 1175672 h 1438562"/>
                  <a:gd name="connsiteX14" fmla="*/ 532632 w 1180796"/>
                  <a:gd name="connsiteY14" fmla="*/ 1402288 h 1438562"/>
                  <a:gd name="connsiteX15" fmla="*/ 243154 w 1180796"/>
                  <a:gd name="connsiteY15" fmla="*/ 889736 h 1438562"/>
                  <a:gd name="connsiteX16" fmla="*/ 174649 w 1180796"/>
                  <a:gd name="connsiteY16" fmla="*/ 445938 h 1438562"/>
                  <a:gd name="connsiteX17" fmla="*/ 0 w 1180796"/>
                  <a:gd name="connsiteY17" fmla="*/ 74192 h 1438562"/>
                  <a:gd name="connsiteX18" fmla="*/ 567269 w 1180796"/>
                  <a:gd name="connsiteY18" fmla="*/ 0 h 1438562"/>
                  <a:gd name="connsiteX0" fmla="*/ 567269 w 1180796"/>
                  <a:gd name="connsiteY0" fmla="*/ 0 h 1438562"/>
                  <a:gd name="connsiteX1" fmla="*/ 568172 w 1180796"/>
                  <a:gd name="connsiteY1" fmla="*/ 304800 h 1438562"/>
                  <a:gd name="connsiteX2" fmla="*/ 779871 w 1180796"/>
                  <a:gd name="connsiteY2" fmla="*/ 459344 h 1438562"/>
                  <a:gd name="connsiteX3" fmla="*/ 1089331 w 1180796"/>
                  <a:gd name="connsiteY3" fmla="*/ 830882 h 1438562"/>
                  <a:gd name="connsiteX4" fmla="*/ 1176007 w 1180796"/>
                  <a:gd name="connsiteY4" fmla="*/ 1299015 h 1438562"/>
                  <a:gd name="connsiteX5" fmla="*/ 1106293 w 1180796"/>
                  <a:gd name="connsiteY5" fmla="*/ 1261345 h 1438562"/>
                  <a:gd name="connsiteX6" fmla="*/ 1093530 w 1180796"/>
                  <a:gd name="connsiteY6" fmla="*/ 1409318 h 1438562"/>
                  <a:gd name="connsiteX7" fmla="*/ 1016094 w 1180796"/>
                  <a:gd name="connsiteY7" fmla="*/ 1334364 h 1438562"/>
                  <a:gd name="connsiteX8" fmla="*/ 984981 w 1180796"/>
                  <a:gd name="connsiteY8" fmla="*/ 1437195 h 1438562"/>
                  <a:gd name="connsiteX9" fmla="*/ 873874 w 1180796"/>
                  <a:gd name="connsiteY9" fmla="*/ 986314 h 1438562"/>
                  <a:gd name="connsiteX10" fmla="*/ 541005 w 1180796"/>
                  <a:gd name="connsiteY10" fmla="*/ 803357 h 1438562"/>
                  <a:gd name="connsiteX11" fmla="*/ 504720 w 1180796"/>
                  <a:gd name="connsiteY11" fmla="*/ 953956 h 1438562"/>
                  <a:gd name="connsiteX12" fmla="*/ 541004 w 1180796"/>
                  <a:gd name="connsiteY12" fmla="*/ 1175672 h 1438562"/>
                  <a:gd name="connsiteX13" fmla="*/ 532632 w 1180796"/>
                  <a:gd name="connsiteY13" fmla="*/ 1402288 h 1438562"/>
                  <a:gd name="connsiteX14" fmla="*/ 243154 w 1180796"/>
                  <a:gd name="connsiteY14" fmla="*/ 889736 h 1438562"/>
                  <a:gd name="connsiteX15" fmla="*/ 174649 w 1180796"/>
                  <a:gd name="connsiteY15" fmla="*/ 445938 h 1438562"/>
                  <a:gd name="connsiteX16" fmla="*/ 0 w 1180796"/>
                  <a:gd name="connsiteY16" fmla="*/ 74192 h 1438562"/>
                  <a:gd name="connsiteX17" fmla="*/ 567269 w 1180796"/>
                  <a:gd name="connsiteY17" fmla="*/ 0 h 1438562"/>
                  <a:gd name="connsiteX0" fmla="*/ 567269 w 1180796"/>
                  <a:gd name="connsiteY0" fmla="*/ 0 h 1424903"/>
                  <a:gd name="connsiteX1" fmla="*/ 568172 w 1180796"/>
                  <a:gd name="connsiteY1" fmla="*/ 304800 h 1424903"/>
                  <a:gd name="connsiteX2" fmla="*/ 779871 w 1180796"/>
                  <a:gd name="connsiteY2" fmla="*/ 459344 h 1424903"/>
                  <a:gd name="connsiteX3" fmla="*/ 1089331 w 1180796"/>
                  <a:gd name="connsiteY3" fmla="*/ 830882 h 1424903"/>
                  <a:gd name="connsiteX4" fmla="*/ 1176007 w 1180796"/>
                  <a:gd name="connsiteY4" fmla="*/ 1299015 h 1424903"/>
                  <a:gd name="connsiteX5" fmla="*/ 1106293 w 1180796"/>
                  <a:gd name="connsiteY5" fmla="*/ 1261345 h 1424903"/>
                  <a:gd name="connsiteX6" fmla="*/ 1093530 w 1180796"/>
                  <a:gd name="connsiteY6" fmla="*/ 1409318 h 1424903"/>
                  <a:gd name="connsiteX7" fmla="*/ 1016094 w 1180796"/>
                  <a:gd name="connsiteY7" fmla="*/ 1334364 h 1424903"/>
                  <a:gd name="connsiteX8" fmla="*/ 895769 w 1180796"/>
                  <a:gd name="connsiteY8" fmla="*/ 1423471 h 1424903"/>
                  <a:gd name="connsiteX9" fmla="*/ 873874 w 1180796"/>
                  <a:gd name="connsiteY9" fmla="*/ 986314 h 1424903"/>
                  <a:gd name="connsiteX10" fmla="*/ 541005 w 1180796"/>
                  <a:gd name="connsiteY10" fmla="*/ 803357 h 1424903"/>
                  <a:gd name="connsiteX11" fmla="*/ 504720 w 1180796"/>
                  <a:gd name="connsiteY11" fmla="*/ 953956 h 1424903"/>
                  <a:gd name="connsiteX12" fmla="*/ 541004 w 1180796"/>
                  <a:gd name="connsiteY12" fmla="*/ 1175672 h 1424903"/>
                  <a:gd name="connsiteX13" fmla="*/ 532632 w 1180796"/>
                  <a:gd name="connsiteY13" fmla="*/ 1402288 h 1424903"/>
                  <a:gd name="connsiteX14" fmla="*/ 243154 w 1180796"/>
                  <a:gd name="connsiteY14" fmla="*/ 889736 h 1424903"/>
                  <a:gd name="connsiteX15" fmla="*/ 174649 w 1180796"/>
                  <a:gd name="connsiteY15" fmla="*/ 445938 h 1424903"/>
                  <a:gd name="connsiteX16" fmla="*/ 0 w 1180796"/>
                  <a:gd name="connsiteY16" fmla="*/ 74192 h 1424903"/>
                  <a:gd name="connsiteX17" fmla="*/ 567269 w 1180796"/>
                  <a:gd name="connsiteY17" fmla="*/ 0 h 1424903"/>
                  <a:gd name="connsiteX0" fmla="*/ 567269 w 1180796"/>
                  <a:gd name="connsiteY0" fmla="*/ 0 h 1423471"/>
                  <a:gd name="connsiteX1" fmla="*/ 568172 w 1180796"/>
                  <a:gd name="connsiteY1" fmla="*/ 304800 h 1423471"/>
                  <a:gd name="connsiteX2" fmla="*/ 779871 w 1180796"/>
                  <a:gd name="connsiteY2" fmla="*/ 459344 h 1423471"/>
                  <a:gd name="connsiteX3" fmla="*/ 1089331 w 1180796"/>
                  <a:gd name="connsiteY3" fmla="*/ 830882 h 1423471"/>
                  <a:gd name="connsiteX4" fmla="*/ 1176007 w 1180796"/>
                  <a:gd name="connsiteY4" fmla="*/ 1299015 h 1423471"/>
                  <a:gd name="connsiteX5" fmla="*/ 1106293 w 1180796"/>
                  <a:gd name="connsiteY5" fmla="*/ 1261345 h 1423471"/>
                  <a:gd name="connsiteX6" fmla="*/ 1093530 w 1180796"/>
                  <a:gd name="connsiteY6" fmla="*/ 1409318 h 1423471"/>
                  <a:gd name="connsiteX7" fmla="*/ 1016094 w 1180796"/>
                  <a:gd name="connsiteY7" fmla="*/ 1334364 h 1423471"/>
                  <a:gd name="connsiteX8" fmla="*/ 895769 w 1180796"/>
                  <a:gd name="connsiteY8" fmla="*/ 1423471 h 1423471"/>
                  <a:gd name="connsiteX9" fmla="*/ 873874 w 1180796"/>
                  <a:gd name="connsiteY9" fmla="*/ 986314 h 1423471"/>
                  <a:gd name="connsiteX10" fmla="*/ 541005 w 1180796"/>
                  <a:gd name="connsiteY10" fmla="*/ 803357 h 1423471"/>
                  <a:gd name="connsiteX11" fmla="*/ 504720 w 1180796"/>
                  <a:gd name="connsiteY11" fmla="*/ 953956 h 1423471"/>
                  <a:gd name="connsiteX12" fmla="*/ 541004 w 1180796"/>
                  <a:gd name="connsiteY12" fmla="*/ 1175672 h 1423471"/>
                  <a:gd name="connsiteX13" fmla="*/ 532632 w 1180796"/>
                  <a:gd name="connsiteY13" fmla="*/ 1402288 h 1423471"/>
                  <a:gd name="connsiteX14" fmla="*/ 243154 w 1180796"/>
                  <a:gd name="connsiteY14" fmla="*/ 889736 h 1423471"/>
                  <a:gd name="connsiteX15" fmla="*/ 174649 w 1180796"/>
                  <a:gd name="connsiteY15" fmla="*/ 445938 h 1423471"/>
                  <a:gd name="connsiteX16" fmla="*/ 0 w 1180796"/>
                  <a:gd name="connsiteY16" fmla="*/ 74192 h 1423471"/>
                  <a:gd name="connsiteX17" fmla="*/ 567269 w 1180796"/>
                  <a:gd name="connsiteY17" fmla="*/ 0 h 1423471"/>
                  <a:gd name="connsiteX0" fmla="*/ 567269 w 1180796"/>
                  <a:gd name="connsiteY0" fmla="*/ 0 h 1423471"/>
                  <a:gd name="connsiteX1" fmla="*/ 568172 w 1180796"/>
                  <a:gd name="connsiteY1" fmla="*/ 304800 h 1423471"/>
                  <a:gd name="connsiteX2" fmla="*/ 779871 w 1180796"/>
                  <a:gd name="connsiteY2" fmla="*/ 459344 h 1423471"/>
                  <a:gd name="connsiteX3" fmla="*/ 1089331 w 1180796"/>
                  <a:gd name="connsiteY3" fmla="*/ 830882 h 1423471"/>
                  <a:gd name="connsiteX4" fmla="*/ 1176007 w 1180796"/>
                  <a:gd name="connsiteY4" fmla="*/ 1299015 h 1423471"/>
                  <a:gd name="connsiteX5" fmla="*/ 1106293 w 1180796"/>
                  <a:gd name="connsiteY5" fmla="*/ 1261345 h 1423471"/>
                  <a:gd name="connsiteX6" fmla="*/ 1093530 w 1180796"/>
                  <a:gd name="connsiteY6" fmla="*/ 1409318 h 1423471"/>
                  <a:gd name="connsiteX7" fmla="*/ 947470 w 1180796"/>
                  <a:gd name="connsiteY7" fmla="*/ 1306915 h 1423471"/>
                  <a:gd name="connsiteX8" fmla="*/ 895769 w 1180796"/>
                  <a:gd name="connsiteY8" fmla="*/ 1423471 h 1423471"/>
                  <a:gd name="connsiteX9" fmla="*/ 873874 w 1180796"/>
                  <a:gd name="connsiteY9" fmla="*/ 986314 h 1423471"/>
                  <a:gd name="connsiteX10" fmla="*/ 541005 w 1180796"/>
                  <a:gd name="connsiteY10" fmla="*/ 803357 h 1423471"/>
                  <a:gd name="connsiteX11" fmla="*/ 504720 w 1180796"/>
                  <a:gd name="connsiteY11" fmla="*/ 953956 h 1423471"/>
                  <a:gd name="connsiteX12" fmla="*/ 541004 w 1180796"/>
                  <a:gd name="connsiteY12" fmla="*/ 1175672 h 1423471"/>
                  <a:gd name="connsiteX13" fmla="*/ 532632 w 1180796"/>
                  <a:gd name="connsiteY13" fmla="*/ 1402288 h 1423471"/>
                  <a:gd name="connsiteX14" fmla="*/ 243154 w 1180796"/>
                  <a:gd name="connsiteY14" fmla="*/ 889736 h 1423471"/>
                  <a:gd name="connsiteX15" fmla="*/ 174649 w 1180796"/>
                  <a:gd name="connsiteY15" fmla="*/ 445938 h 1423471"/>
                  <a:gd name="connsiteX16" fmla="*/ 0 w 1180796"/>
                  <a:gd name="connsiteY16" fmla="*/ 74192 h 1423471"/>
                  <a:gd name="connsiteX17" fmla="*/ 567269 w 1180796"/>
                  <a:gd name="connsiteY17" fmla="*/ 0 h 1423471"/>
                  <a:gd name="connsiteX0" fmla="*/ 567269 w 1180796"/>
                  <a:gd name="connsiteY0" fmla="*/ 0 h 1423471"/>
                  <a:gd name="connsiteX1" fmla="*/ 568172 w 1180796"/>
                  <a:gd name="connsiteY1" fmla="*/ 304800 h 1423471"/>
                  <a:gd name="connsiteX2" fmla="*/ 779871 w 1180796"/>
                  <a:gd name="connsiteY2" fmla="*/ 459344 h 1423471"/>
                  <a:gd name="connsiteX3" fmla="*/ 1089331 w 1180796"/>
                  <a:gd name="connsiteY3" fmla="*/ 830882 h 1423471"/>
                  <a:gd name="connsiteX4" fmla="*/ 1176007 w 1180796"/>
                  <a:gd name="connsiteY4" fmla="*/ 1299015 h 1423471"/>
                  <a:gd name="connsiteX5" fmla="*/ 1106293 w 1180796"/>
                  <a:gd name="connsiteY5" fmla="*/ 1261345 h 1423471"/>
                  <a:gd name="connsiteX6" fmla="*/ 983732 w 1180796"/>
                  <a:gd name="connsiteY6" fmla="*/ 1416181 h 1423471"/>
                  <a:gd name="connsiteX7" fmla="*/ 947470 w 1180796"/>
                  <a:gd name="connsiteY7" fmla="*/ 1306915 h 1423471"/>
                  <a:gd name="connsiteX8" fmla="*/ 895769 w 1180796"/>
                  <a:gd name="connsiteY8" fmla="*/ 1423471 h 1423471"/>
                  <a:gd name="connsiteX9" fmla="*/ 873874 w 1180796"/>
                  <a:gd name="connsiteY9" fmla="*/ 986314 h 1423471"/>
                  <a:gd name="connsiteX10" fmla="*/ 541005 w 1180796"/>
                  <a:gd name="connsiteY10" fmla="*/ 803357 h 1423471"/>
                  <a:gd name="connsiteX11" fmla="*/ 504720 w 1180796"/>
                  <a:gd name="connsiteY11" fmla="*/ 953956 h 1423471"/>
                  <a:gd name="connsiteX12" fmla="*/ 541004 w 1180796"/>
                  <a:gd name="connsiteY12" fmla="*/ 1175672 h 1423471"/>
                  <a:gd name="connsiteX13" fmla="*/ 532632 w 1180796"/>
                  <a:gd name="connsiteY13" fmla="*/ 1402288 h 1423471"/>
                  <a:gd name="connsiteX14" fmla="*/ 243154 w 1180796"/>
                  <a:gd name="connsiteY14" fmla="*/ 889736 h 1423471"/>
                  <a:gd name="connsiteX15" fmla="*/ 174649 w 1180796"/>
                  <a:gd name="connsiteY15" fmla="*/ 445938 h 1423471"/>
                  <a:gd name="connsiteX16" fmla="*/ 0 w 1180796"/>
                  <a:gd name="connsiteY16" fmla="*/ 74192 h 1423471"/>
                  <a:gd name="connsiteX17" fmla="*/ 567269 w 1180796"/>
                  <a:gd name="connsiteY17" fmla="*/ 0 h 1423471"/>
                  <a:gd name="connsiteX0" fmla="*/ 567269 w 1180796"/>
                  <a:gd name="connsiteY0" fmla="*/ 0 h 1423471"/>
                  <a:gd name="connsiteX1" fmla="*/ 568172 w 1180796"/>
                  <a:gd name="connsiteY1" fmla="*/ 304800 h 1423471"/>
                  <a:gd name="connsiteX2" fmla="*/ 779871 w 1180796"/>
                  <a:gd name="connsiteY2" fmla="*/ 459344 h 1423471"/>
                  <a:gd name="connsiteX3" fmla="*/ 1089331 w 1180796"/>
                  <a:gd name="connsiteY3" fmla="*/ 830882 h 1423471"/>
                  <a:gd name="connsiteX4" fmla="*/ 1176007 w 1180796"/>
                  <a:gd name="connsiteY4" fmla="*/ 1299015 h 1423471"/>
                  <a:gd name="connsiteX5" fmla="*/ 1037669 w 1180796"/>
                  <a:gd name="connsiteY5" fmla="*/ 1240758 h 1423471"/>
                  <a:gd name="connsiteX6" fmla="*/ 983732 w 1180796"/>
                  <a:gd name="connsiteY6" fmla="*/ 1416181 h 1423471"/>
                  <a:gd name="connsiteX7" fmla="*/ 947470 w 1180796"/>
                  <a:gd name="connsiteY7" fmla="*/ 1306915 h 1423471"/>
                  <a:gd name="connsiteX8" fmla="*/ 895769 w 1180796"/>
                  <a:gd name="connsiteY8" fmla="*/ 1423471 h 1423471"/>
                  <a:gd name="connsiteX9" fmla="*/ 873874 w 1180796"/>
                  <a:gd name="connsiteY9" fmla="*/ 986314 h 1423471"/>
                  <a:gd name="connsiteX10" fmla="*/ 541005 w 1180796"/>
                  <a:gd name="connsiteY10" fmla="*/ 803357 h 1423471"/>
                  <a:gd name="connsiteX11" fmla="*/ 504720 w 1180796"/>
                  <a:gd name="connsiteY11" fmla="*/ 953956 h 1423471"/>
                  <a:gd name="connsiteX12" fmla="*/ 541004 w 1180796"/>
                  <a:gd name="connsiteY12" fmla="*/ 1175672 h 1423471"/>
                  <a:gd name="connsiteX13" fmla="*/ 532632 w 1180796"/>
                  <a:gd name="connsiteY13" fmla="*/ 1402288 h 1423471"/>
                  <a:gd name="connsiteX14" fmla="*/ 243154 w 1180796"/>
                  <a:gd name="connsiteY14" fmla="*/ 889736 h 1423471"/>
                  <a:gd name="connsiteX15" fmla="*/ 174649 w 1180796"/>
                  <a:gd name="connsiteY15" fmla="*/ 445938 h 1423471"/>
                  <a:gd name="connsiteX16" fmla="*/ 0 w 1180796"/>
                  <a:gd name="connsiteY16" fmla="*/ 74192 h 1423471"/>
                  <a:gd name="connsiteX17" fmla="*/ 567269 w 1180796"/>
                  <a:gd name="connsiteY17" fmla="*/ 0 h 1423471"/>
                  <a:gd name="connsiteX0" fmla="*/ 567269 w 1107563"/>
                  <a:gd name="connsiteY0" fmla="*/ 0 h 1423471"/>
                  <a:gd name="connsiteX1" fmla="*/ 568172 w 1107563"/>
                  <a:gd name="connsiteY1" fmla="*/ 304800 h 1423471"/>
                  <a:gd name="connsiteX2" fmla="*/ 779871 w 1107563"/>
                  <a:gd name="connsiteY2" fmla="*/ 459344 h 1423471"/>
                  <a:gd name="connsiteX3" fmla="*/ 1089331 w 1107563"/>
                  <a:gd name="connsiteY3" fmla="*/ 830882 h 1423471"/>
                  <a:gd name="connsiteX4" fmla="*/ 1079933 w 1107563"/>
                  <a:gd name="connsiteY4" fmla="*/ 1333328 h 1423471"/>
                  <a:gd name="connsiteX5" fmla="*/ 1037669 w 1107563"/>
                  <a:gd name="connsiteY5" fmla="*/ 1240758 h 1423471"/>
                  <a:gd name="connsiteX6" fmla="*/ 983732 w 1107563"/>
                  <a:gd name="connsiteY6" fmla="*/ 1416181 h 1423471"/>
                  <a:gd name="connsiteX7" fmla="*/ 947470 w 1107563"/>
                  <a:gd name="connsiteY7" fmla="*/ 1306915 h 1423471"/>
                  <a:gd name="connsiteX8" fmla="*/ 895769 w 1107563"/>
                  <a:gd name="connsiteY8" fmla="*/ 1423471 h 1423471"/>
                  <a:gd name="connsiteX9" fmla="*/ 873874 w 1107563"/>
                  <a:gd name="connsiteY9" fmla="*/ 986314 h 1423471"/>
                  <a:gd name="connsiteX10" fmla="*/ 541005 w 1107563"/>
                  <a:gd name="connsiteY10" fmla="*/ 803357 h 1423471"/>
                  <a:gd name="connsiteX11" fmla="*/ 504720 w 1107563"/>
                  <a:gd name="connsiteY11" fmla="*/ 953956 h 1423471"/>
                  <a:gd name="connsiteX12" fmla="*/ 541004 w 1107563"/>
                  <a:gd name="connsiteY12" fmla="*/ 1175672 h 1423471"/>
                  <a:gd name="connsiteX13" fmla="*/ 532632 w 1107563"/>
                  <a:gd name="connsiteY13" fmla="*/ 1402288 h 1423471"/>
                  <a:gd name="connsiteX14" fmla="*/ 243154 w 1107563"/>
                  <a:gd name="connsiteY14" fmla="*/ 889736 h 1423471"/>
                  <a:gd name="connsiteX15" fmla="*/ 174649 w 1107563"/>
                  <a:gd name="connsiteY15" fmla="*/ 445938 h 1423471"/>
                  <a:gd name="connsiteX16" fmla="*/ 0 w 1107563"/>
                  <a:gd name="connsiteY16" fmla="*/ 74192 h 1423471"/>
                  <a:gd name="connsiteX17" fmla="*/ 567269 w 1107563"/>
                  <a:gd name="connsiteY17" fmla="*/ 0 h 1423471"/>
                  <a:gd name="connsiteX0" fmla="*/ 567269 w 1107563"/>
                  <a:gd name="connsiteY0" fmla="*/ 0 h 1423471"/>
                  <a:gd name="connsiteX1" fmla="*/ 568172 w 1107563"/>
                  <a:gd name="connsiteY1" fmla="*/ 304800 h 1423471"/>
                  <a:gd name="connsiteX2" fmla="*/ 779871 w 1107563"/>
                  <a:gd name="connsiteY2" fmla="*/ 459344 h 1423471"/>
                  <a:gd name="connsiteX3" fmla="*/ 1089331 w 1107563"/>
                  <a:gd name="connsiteY3" fmla="*/ 830882 h 1423471"/>
                  <a:gd name="connsiteX4" fmla="*/ 1079933 w 1107563"/>
                  <a:gd name="connsiteY4" fmla="*/ 1333328 h 1423471"/>
                  <a:gd name="connsiteX5" fmla="*/ 1037669 w 1107563"/>
                  <a:gd name="connsiteY5" fmla="*/ 1240758 h 1423471"/>
                  <a:gd name="connsiteX6" fmla="*/ 983732 w 1107563"/>
                  <a:gd name="connsiteY6" fmla="*/ 1416181 h 1423471"/>
                  <a:gd name="connsiteX7" fmla="*/ 947470 w 1107563"/>
                  <a:gd name="connsiteY7" fmla="*/ 1306915 h 1423471"/>
                  <a:gd name="connsiteX8" fmla="*/ 895769 w 1107563"/>
                  <a:gd name="connsiteY8" fmla="*/ 1423471 h 1423471"/>
                  <a:gd name="connsiteX9" fmla="*/ 798388 w 1107563"/>
                  <a:gd name="connsiteY9" fmla="*/ 986314 h 1423471"/>
                  <a:gd name="connsiteX10" fmla="*/ 541005 w 1107563"/>
                  <a:gd name="connsiteY10" fmla="*/ 803357 h 1423471"/>
                  <a:gd name="connsiteX11" fmla="*/ 504720 w 1107563"/>
                  <a:gd name="connsiteY11" fmla="*/ 953956 h 1423471"/>
                  <a:gd name="connsiteX12" fmla="*/ 541004 w 1107563"/>
                  <a:gd name="connsiteY12" fmla="*/ 1175672 h 1423471"/>
                  <a:gd name="connsiteX13" fmla="*/ 532632 w 1107563"/>
                  <a:gd name="connsiteY13" fmla="*/ 1402288 h 1423471"/>
                  <a:gd name="connsiteX14" fmla="*/ 243154 w 1107563"/>
                  <a:gd name="connsiteY14" fmla="*/ 889736 h 1423471"/>
                  <a:gd name="connsiteX15" fmla="*/ 174649 w 1107563"/>
                  <a:gd name="connsiteY15" fmla="*/ 445938 h 1423471"/>
                  <a:gd name="connsiteX16" fmla="*/ 0 w 1107563"/>
                  <a:gd name="connsiteY16" fmla="*/ 74192 h 1423471"/>
                  <a:gd name="connsiteX17" fmla="*/ 567269 w 1107563"/>
                  <a:gd name="connsiteY17" fmla="*/ 0 h 1423471"/>
                  <a:gd name="connsiteX0" fmla="*/ 567269 w 1107563"/>
                  <a:gd name="connsiteY0" fmla="*/ 0 h 1423471"/>
                  <a:gd name="connsiteX1" fmla="*/ 568172 w 1107563"/>
                  <a:gd name="connsiteY1" fmla="*/ 304800 h 1423471"/>
                  <a:gd name="connsiteX2" fmla="*/ 779871 w 1107563"/>
                  <a:gd name="connsiteY2" fmla="*/ 459344 h 1423471"/>
                  <a:gd name="connsiteX3" fmla="*/ 1089331 w 1107563"/>
                  <a:gd name="connsiteY3" fmla="*/ 830882 h 1423471"/>
                  <a:gd name="connsiteX4" fmla="*/ 1079933 w 1107563"/>
                  <a:gd name="connsiteY4" fmla="*/ 1333328 h 1423471"/>
                  <a:gd name="connsiteX5" fmla="*/ 1037669 w 1107563"/>
                  <a:gd name="connsiteY5" fmla="*/ 1240758 h 1423471"/>
                  <a:gd name="connsiteX6" fmla="*/ 983732 w 1107563"/>
                  <a:gd name="connsiteY6" fmla="*/ 1416181 h 1423471"/>
                  <a:gd name="connsiteX7" fmla="*/ 947470 w 1107563"/>
                  <a:gd name="connsiteY7" fmla="*/ 1306915 h 1423471"/>
                  <a:gd name="connsiteX8" fmla="*/ 799694 w 1107563"/>
                  <a:gd name="connsiteY8" fmla="*/ 1423471 h 1423471"/>
                  <a:gd name="connsiteX9" fmla="*/ 798388 w 1107563"/>
                  <a:gd name="connsiteY9" fmla="*/ 986314 h 1423471"/>
                  <a:gd name="connsiteX10" fmla="*/ 541005 w 1107563"/>
                  <a:gd name="connsiteY10" fmla="*/ 803357 h 1423471"/>
                  <a:gd name="connsiteX11" fmla="*/ 504720 w 1107563"/>
                  <a:gd name="connsiteY11" fmla="*/ 953956 h 1423471"/>
                  <a:gd name="connsiteX12" fmla="*/ 541004 w 1107563"/>
                  <a:gd name="connsiteY12" fmla="*/ 1175672 h 1423471"/>
                  <a:gd name="connsiteX13" fmla="*/ 532632 w 1107563"/>
                  <a:gd name="connsiteY13" fmla="*/ 1402288 h 1423471"/>
                  <a:gd name="connsiteX14" fmla="*/ 243154 w 1107563"/>
                  <a:gd name="connsiteY14" fmla="*/ 889736 h 1423471"/>
                  <a:gd name="connsiteX15" fmla="*/ 174649 w 1107563"/>
                  <a:gd name="connsiteY15" fmla="*/ 445938 h 1423471"/>
                  <a:gd name="connsiteX16" fmla="*/ 0 w 1107563"/>
                  <a:gd name="connsiteY16" fmla="*/ 74192 h 1423471"/>
                  <a:gd name="connsiteX17" fmla="*/ 567269 w 1107563"/>
                  <a:gd name="connsiteY17" fmla="*/ 0 h 1423471"/>
                  <a:gd name="connsiteX0" fmla="*/ 567269 w 1107563"/>
                  <a:gd name="connsiteY0" fmla="*/ 0 h 1423471"/>
                  <a:gd name="connsiteX1" fmla="*/ 568172 w 1107563"/>
                  <a:gd name="connsiteY1" fmla="*/ 304800 h 1423471"/>
                  <a:gd name="connsiteX2" fmla="*/ 779871 w 1107563"/>
                  <a:gd name="connsiteY2" fmla="*/ 459344 h 1423471"/>
                  <a:gd name="connsiteX3" fmla="*/ 1089331 w 1107563"/>
                  <a:gd name="connsiteY3" fmla="*/ 830882 h 1423471"/>
                  <a:gd name="connsiteX4" fmla="*/ 1079933 w 1107563"/>
                  <a:gd name="connsiteY4" fmla="*/ 1333328 h 1423471"/>
                  <a:gd name="connsiteX5" fmla="*/ 1037669 w 1107563"/>
                  <a:gd name="connsiteY5" fmla="*/ 1240758 h 1423471"/>
                  <a:gd name="connsiteX6" fmla="*/ 983732 w 1107563"/>
                  <a:gd name="connsiteY6" fmla="*/ 1416181 h 1423471"/>
                  <a:gd name="connsiteX7" fmla="*/ 947470 w 1107563"/>
                  <a:gd name="connsiteY7" fmla="*/ 1306915 h 1423471"/>
                  <a:gd name="connsiteX8" fmla="*/ 799694 w 1107563"/>
                  <a:gd name="connsiteY8" fmla="*/ 1423471 h 1423471"/>
                  <a:gd name="connsiteX9" fmla="*/ 798388 w 1107563"/>
                  <a:gd name="connsiteY9" fmla="*/ 986314 h 1423471"/>
                  <a:gd name="connsiteX10" fmla="*/ 541005 w 1107563"/>
                  <a:gd name="connsiteY10" fmla="*/ 803357 h 1423471"/>
                  <a:gd name="connsiteX11" fmla="*/ 504720 w 1107563"/>
                  <a:gd name="connsiteY11" fmla="*/ 953956 h 1423471"/>
                  <a:gd name="connsiteX12" fmla="*/ 541004 w 1107563"/>
                  <a:gd name="connsiteY12" fmla="*/ 1175672 h 1423471"/>
                  <a:gd name="connsiteX13" fmla="*/ 532632 w 1107563"/>
                  <a:gd name="connsiteY13" fmla="*/ 1402288 h 1423471"/>
                  <a:gd name="connsiteX14" fmla="*/ 243154 w 1107563"/>
                  <a:gd name="connsiteY14" fmla="*/ 889736 h 1423471"/>
                  <a:gd name="connsiteX15" fmla="*/ 174649 w 1107563"/>
                  <a:gd name="connsiteY15" fmla="*/ 445938 h 1423471"/>
                  <a:gd name="connsiteX16" fmla="*/ 0 w 1107563"/>
                  <a:gd name="connsiteY16" fmla="*/ 74192 h 1423471"/>
                  <a:gd name="connsiteX17" fmla="*/ 567269 w 1107563"/>
                  <a:gd name="connsiteY17" fmla="*/ 0 h 1423471"/>
                  <a:gd name="connsiteX0" fmla="*/ 567269 w 1107563"/>
                  <a:gd name="connsiteY0" fmla="*/ 0 h 1423471"/>
                  <a:gd name="connsiteX1" fmla="*/ 568172 w 1107563"/>
                  <a:gd name="connsiteY1" fmla="*/ 304800 h 1423471"/>
                  <a:gd name="connsiteX2" fmla="*/ 779871 w 1107563"/>
                  <a:gd name="connsiteY2" fmla="*/ 459344 h 1423471"/>
                  <a:gd name="connsiteX3" fmla="*/ 1089331 w 1107563"/>
                  <a:gd name="connsiteY3" fmla="*/ 830882 h 1423471"/>
                  <a:gd name="connsiteX4" fmla="*/ 1079933 w 1107563"/>
                  <a:gd name="connsiteY4" fmla="*/ 1333328 h 1423471"/>
                  <a:gd name="connsiteX5" fmla="*/ 1037669 w 1107563"/>
                  <a:gd name="connsiteY5" fmla="*/ 1240758 h 1423471"/>
                  <a:gd name="connsiteX6" fmla="*/ 983732 w 1107563"/>
                  <a:gd name="connsiteY6" fmla="*/ 1416181 h 1423471"/>
                  <a:gd name="connsiteX7" fmla="*/ 878845 w 1107563"/>
                  <a:gd name="connsiteY7" fmla="*/ 1286327 h 1423471"/>
                  <a:gd name="connsiteX8" fmla="*/ 799694 w 1107563"/>
                  <a:gd name="connsiteY8" fmla="*/ 1423471 h 1423471"/>
                  <a:gd name="connsiteX9" fmla="*/ 798388 w 1107563"/>
                  <a:gd name="connsiteY9" fmla="*/ 986314 h 1423471"/>
                  <a:gd name="connsiteX10" fmla="*/ 541005 w 1107563"/>
                  <a:gd name="connsiteY10" fmla="*/ 803357 h 1423471"/>
                  <a:gd name="connsiteX11" fmla="*/ 504720 w 1107563"/>
                  <a:gd name="connsiteY11" fmla="*/ 953956 h 1423471"/>
                  <a:gd name="connsiteX12" fmla="*/ 541004 w 1107563"/>
                  <a:gd name="connsiteY12" fmla="*/ 1175672 h 1423471"/>
                  <a:gd name="connsiteX13" fmla="*/ 532632 w 1107563"/>
                  <a:gd name="connsiteY13" fmla="*/ 1402288 h 1423471"/>
                  <a:gd name="connsiteX14" fmla="*/ 243154 w 1107563"/>
                  <a:gd name="connsiteY14" fmla="*/ 889736 h 1423471"/>
                  <a:gd name="connsiteX15" fmla="*/ 174649 w 1107563"/>
                  <a:gd name="connsiteY15" fmla="*/ 445938 h 1423471"/>
                  <a:gd name="connsiteX16" fmla="*/ 0 w 1107563"/>
                  <a:gd name="connsiteY16" fmla="*/ 74192 h 1423471"/>
                  <a:gd name="connsiteX17" fmla="*/ 567269 w 1107563"/>
                  <a:gd name="connsiteY17" fmla="*/ 0 h 1423471"/>
                  <a:gd name="connsiteX0" fmla="*/ 567269 w 1107563"/>
                  <a:gd name="connsiteY0" fmla="*/ 0 h 1424050"/>
                  <a:gd name="connsiteX1" fmla="*/ 568172 w 1107563"/>
                  <a:gd name="connsiteY1" fmla="*/ 304800 h 1424050"/>
                  <a:gd name="connsiteX2" fmla="*/ 779871 w 1107563"/>
                  <a:gd name="connsiteY2" fmla="*/ 459344 h 1424050"/>
                  <a:gd name="connsiteX3" fmla="*/ 1089331 w 1107563"/>
                  <a:gd name="connsiteY3" fmla="*/ 830882 h 1424050"/>
                  <a:gd name="connsiteX4" fmla="*/ 1079933 w 1107563"/>
                  <a:gd name="connsiteY4" fmla="*/ 1333328 h 1424050"/>
                  <a:gd name="connsiteX5" fmla="*/ 1037669 w 1107563"/>
                  <a:gd name="connsiteY5" fmla="*/ 1240758 h 1424050"/>
                  <a:gd name="connsiteX6" fmla="*/ 928833 w 1107563"/>
                  <a:gd name="connsiteY6" fmla="*/ 1423044 h 1424050"/>
                  <a:gd name="connsiteX7" fmla="*/ 878845 w 1107563"/>
                  <a:gd name="connsiteY7" fmla="*/ 1286327 h 1424050"/>
                  <a:gd name="connsiteX8" fmla="*/ 799694 w 1107563"/>
                  <a:gd name="connsiteY8" fmla="*/ 1423471 h 1424050"/>
                  <a:gd name="connsiteX9" fmla="*/ 798388 w 1107563"/>
                  <a:gd name="connsiteY9" fmla="*/ 986314 h 1424050"/>
                  <a:gd name="connsiteX10" fmla="*/ 541005 w 1107563"/>
                  <a:gd name="connsiteY10" fmla="*/ 803357 h 1424050"/>
                  <a:gd name="connsiteX11" fmla="*/ 504720 w 1107563"/>
                  <a:gd name="connsiteY11" fmla="*/ 953956 h 1424050"/>
                  <a:gd name="connsiteX12" fmla="*/ 541004 w 1107563"/>
                  <a:gd name="connsiteY12" fmla="*/ 1175672 h 1424050"/>
                  <a:gd name="connsiteX13" fmla="*/ 532632 w 1107563"/>
                  <a:gd name="connsiteY13" fmla="*/ 1402288 h 1424050"/>
                  <a:gd name="connsiteX14" fmla="*/ 243154 w 1107563"/>
                  <a:gd name="connsiteY14" fmla="*/ 889736 h 1424050"/>
                  <a:gd name="connsiteX15" fmla="*/ 174649 w 1107563"/>
                  <a:gd name="connsiteY15" fmla="*/ 445938 h 1424050"/>
                  <a:gd name="connsiteX16" fmla="*/ 0 w 1107563"/>
                  <a:gd name="connsiteY16" fmla="*/ 74192 h 1424050"/>
                  <a:gd name="connsiteX17" fmla="*/ 567269 w 1107563"/>
                  <a:gd name="connsiteY17" fmla="*/ 0 h 1424050"/>
                  <a:gd name="connsiteX0" fmla="*/ 567269 w 1107563"/>
                  <a:gd name="connsiteY0" fmla="*/ 0 h 1424050"/>
                  <a:gd name="connsiteX1" fmla="*/ 568172 w 1107563"/>
                  <a:gd name="connsiteY1" fmla="*/ 304800 h 1424050"/>
                  <a:gd name="connsiteX2" fmla="*/ 779871 w 1107563"/>
                  <a:gd name="connsiteY2" fmla="*/ 459344 h 1424050"/>
                  <a:gd name="connsiteX3" fmla="*/ 1089331 w 1107563"/>
                  <a:gd name="connsiteY3" fmla="*/ 830882 h 1424050"/>
                  <a:gd name="connsiteX4" fmla="*/ 1079933 w 1107563"/>
                  <a:gd name="connsiteY4" fmla="*/ 1333328 h 1424050"/>
                  <a:gd name="connsiteX5" fmla="*/ 962182 w 1107563"/>
                  <a:gd name="connsiteY5" fmla="*/ 1268207 h 1424050"/>
                  <a:gd name="connsiteX6" fmla="*/ 928833 w 1107563"/>
                  <a:gd name="connsiteY6" fmla="*/ 1423044 h 1424050"/>
                  <a:gd name="connsiteX7" fmla="*/ 878845 w 1107563"/>
                  <a:gd name="connsiteY7" fmla="*/ 1286327 h 1424050"/>
                  <a:gd name="connsiteX8" fmla="*/ 799694 w 1107563"/>
                  <a:gd name="connsiteY8" fmla="*/ 1423471 h 1424050"/>
                  <a:gd name="connsiteX9" fmla="*/ 798388 w 1107563"/>
                  <a:gd name="connsiteY9" fmla="*/ 986314 h 1424050"/>
                  <a:gd name="connsiteX10" fmla="*/ 541005 w 1107563"/>
                  <a:gd name="connsiteY10" fmla="*/ 803357 h 1424050"/>
                  <a:gd name="connsiteX11" fmla="*/ 504720 w 1107563"/>
                  <a:gd name="connsiteY11" fmla="*/ 953956 h 1424050"/>
                  <a:gd name="connsiteX12" fmla="*/ 541004 w 1107563"/>
                  <a:gd name="connsiteY12" fmla="*/ 1175672 h 1424050"/>
                  <a:gd name="connsiteX13" fmla="*/ 532632 w 1107563"/>
                  <a:gd name="connsiteY13" fmla="*/ 1402288 h 1424050"/>
                  <a:gd name="connsiteX14" fmla="*/ 243154 w 1107563"/>
                  <a:gd name="connsiteY14" fmla="*/ 889736 h 1424050"/>
                  <a:gd name="connsiteX15" fmla="*/ 174649 w 1107563"/>
                  <a:gd name="connsiteY15" fmla="*/ 445938 h 1424050"/>
                  <a:gd name="connsiteX16" fmla="*/ 0 w 1107563"/>
                  <a:gd name="connsiteY16" fmla="*/ 74192 h 1424050"/>
                  <a:gd name="connsiteX17" fmla="*/ 567269 w 1107563"/>
                  <a:gd name="connsiteY17" fmla="*/ 0 h 1424050"/>
                  <a:gd name="connsiteX0" fmla="*/ 567269 w 1100111"/>
                  <a:gd name="connsiteY0" fmla="*/ 0 h 1424050"/>
                  <a:gd name="connsiteX1" fmla="*/ 568172 w 1100111"/>
                  <a:gd name="connsiteY1" fmla="*/ 304800 h 1424050"/>
                  <a:gd name="connsiteX2" fmla="*/ 779871 w 1100111"/>
                  <a:gd name="connsiteY2" fmla="*/ 459344 h 1424050"/>
                  <a:gd name="connsiteX3" fmla="*/ 1089331 w 1100111"/>
                  <a:gd name="connsiteY3" fmla="*/ 830882 h 1424050"/>
                  <a:gd name="connsiteX4" fmla="*/ 1045621 w 1100111"/>
                  <a:gd name="connsiteY4" fmla="*/ 1395089 h 1424050"/>
                  <a:gd name="connsiteX5" fmla="*/ 962182 w 1100111"/>
                  <a:gd name="connsiteY5" fmla="*/ 1268207 h 1424050"/>
                  <a:gd name="connsiteX6" fmla="*/ 928833 w 1100111"/>
                  <a:gd name="connsiteY6" fmla="*/ 1423044 h 1424050"/>
                  <a:gd name="connsiteX7" fmla="*/ 878845 w 1100111"/>
                  <a:gd name="connsiteY7" fmla="*/ 1286327 h 1424050"/>
                  <a:gd name="connsiteX8" fmla="*/ 799694 w 1100111"/>
                  <a:gd name="connsiteY8" fmla="*/ 1423471 h 1424050"/>
                  <a:gd name="connsiteX9" fmla="*/ 798388 w 1100111"/>
                  <a:gd name="connsiteY9" fmla="*/ 986314 h 1424050"/>
                  <a:gd name="connsiteX10" fmla="*/ 541005 w 1100111"/>
                  <a:gd name="connsiteY10" fmla="*/ 803357 h 1424050"/>
                  <a:gd name="connsiteX11" fmla="*/ 504720 w 1100111"/>
                  <a:gd name="connsiteY11" fmla="*/ 953956 h 1424050"/>
                  <a:gd name="connsiteX12" fmla="*/ 541004 w 1100111"/>
                  <a:gd name="connsiteY12" fmla="*/ 1175672 h 1424050"/>
                  <a:gd name="connsiteX13" fmla="*/ 532632 w 1100111"/>
                  <a:gd name="connsiteY13" fmla="*/ 1402288 h 1424050"/>
                  <a:gd name="connsiteX14" fmla="*/ 243154 w 1100111"/>
                  <a:gd name="connsiteY14" fmla="*/ 889736 h 1424050"/>
                  <a:gd name="connsiteX15" fmla="*/ 174649 w 1100111"/>
                  <a:gd name="connsiteY15" fmla="*/ 445938 h 1424050"/>
                  <a:gd name="connsiteX16" fmla="*/ 0 w 1100111"/>
                  <a:gd name="connsiteY16" fmla="*/ 74192 h 1424050"/>
                  <a:gd name="connsiteX17" fmla="*/ 567269 w 1100111"/>
                  <a:gd name="connsiteY17" fmla="*/ 0 h 1424050"/>
                  <a:gd name="connsiteX0" fmla="*/ 567269 w 1100111"/>
                  <a:gd name="connsiteY0" fmla="*/ 0 h 1424050"/>
                  <a:gd name="connsiteX1" fmla="*/ 568172 w 1100111"/>
                  <a:gd name="connsiteY1" fmla="*/ 304800 h 1424050"/>
                  <a:gd name="connsiteX2" fmla="*/ 779871 w 1100111"/>
                  <a:gd name="connsiteY2" fmla="*/ 459344 h 1424050"/>
                  <a:gd name="connsiteX3" fmla="*/ 1089331 w 1100111"/>
                  <a:gd name="connsiteY3" fmla="*/ 830882 h 1424050"/>
                  <a:gd name="connsiteX4" fmla="*/ 1045621 w 1100111"/>
                  <a:gd name="connsiteY4" fmla="*/ 1395089 h 1424050"/>
                  <a:gd name="connsiteX5" fmla="*/ 962182 w 1100111"/>
                  <a:gd name="connsiteY5" fmla="*/ 1268207 h 1424050"/>
                  <a:gd name="connsiteX6" fmla="*/ 928833 w 1100111"/>
                  <a:gd name="connsiteY6" fmla="*/ 1423044 h 1424050"/>
                  <a:gd name="connsiteX7" fmla="*/ 878845 w 1100111"/>
                  <a:gd name="connsiteY7" fmla="*/ 1286327 h 1424050"/>
                  <a:gd name="connsiteX8" fmla="*/ 717344 w 1100111"/>
                  <a:gd name="connsiteY8" fmla="*/ 1423471 h 1424050"/>
                  <a:gd name="connsiteX9" fmla="*/ 798388 w 1100111"/>
                  <a:gd name="connsiteY9" fmla="*/ 986314 h 1424050"/>
                  <a:gd name="connsiteX10" fmla="*/ 541005 w 1100111"/>
                  <a:gd name="connsiteY10" fmla="*/ 803357 h 1424050"/>
                  <a:gd name="connsiteX11" fmla="*/ 504720 w 1100111"/>
                  <a:gd name="connsiteY11" fmla="*/ 953956 h 1424050"/>
                  <a:gd name="connsiteX12" fmla="*/ 541004 w 1100111"/>
                  <a:gd name="connsiteY12" fmla="*/ 1175672 h 1424050"/>
                  <a:gd name="connsiteX13" fmla="*/ 532632 w 1100111"/>
                  <a:gd name="connsiteY13" fmla="*/ 1402288 h 1424050"/>
                  <a:gd name="connsiteX14" fmla="*/ 243154 w 1100111"/>
                  <a:gd name="connsiteY14" fmla="*/ 889736 h 1424050"/>
                  <a:gd name="connsiteX15" fmla="*/ 174649 w 1100111"/>
                  <a:gd name="connsiteY15" fmla="*/ 445938 h 1424050"/>
                  <a:gd name="connsiteX16" fmla="*/ 0 w 1100111"/>
                  <a:gd name="connsiteY16" fmla="*/ 74192 h 1424050"/>
                  <a:gd name="connsiteX17" fmla="*/ 567269 w 1100111"/>
                  <a:gd name="connsiteY17" fmla="*/ 0 h 1424050"/>
                  <a:gd name="connsiteX0" fmla="*/ 567269 w 1100111"/>
                  <a:gd name="connsiteY0" fmla="*/ 0 h 1424121"/>
                  <a:gd name="connsiteX1" fmla="*/ 568172 w 1100111"/>
                  <a:gd name="connsiteY1" fmla="*/ 304800 h 1424121"/>
                  <a:gd name="connsiteX2" fmla="*/ 779871 w 1100111"/>
                  <a:gd name="connsiteY2" fmla="*/ 459344 h 1424121"/>
                  <a:gd name="connsiteX3" fmla="*/ 1089331 w 1100111"/>
                  <a:gd name="connsiteY3" fmla="*/ 830882 h 1424121"/>
                  <a:gd name="connsiteX4" fmla="*/ 1045621 w 1100111"/>
                  <a:gd name="connsiteY4" fmla="*/ 1395089 h 1424121"/>
                  <a:gd name="connsiteX5" fmla="*/ 962182 w 1100111"/>
                  <a:gd name="connsiteY5" fmla="*/ 1268207 h 1424121"/>
                  <a:gd name="connsiteX6" fmla="*/ 928833 w 1100111"/>
                  <a:gd name="connsiteY6" fmla="*/ 1423044 h 1424121"/>
                  <a:gd name="connsiteX7" fmla="*/ 823946 w 1100111"/>
                  <a:gd name="connsiteY7" fmla="*/ 1293190 h 1424121"/>
                  <a:gd name="connsiteX8" fmla="*/ 717344 w 1100111"/>
                  <a:gd name="connsiteY8" fmla="*/ 1423471 h 1424121"/>
                  <a:gd name="connsiteX9" fmla="*/ 798388 w 1100111"/>
                  <a:gd name="connsiteY9" fmla="*/ 986314 h 1424121"/>
                  <a:gd name="connsiteX10" fmla="*/ 541005 w 1100111"/>
                  <a:gd name="connsiteY10" fmla="*/ 803357 h 1424121"/>
                  <a:gd name="connsiteX11" fmla="*/ 504720 w 1100111"/>
                  <a:gd name="connsiteY11" fmla="*/ 953956 h 1424121"/>
                  <a:gd name="connsiteX12" fmla="*/ 541004 w 1100111"/>
                  <a:gd name="connsiteY12" fmla="*/ 1175672 h 1424121"/>
                  <a:gd name="connsiteX13" fmla="*/ 532632 w 1100111"/>
                  <a:gd name="connsiteY13" fmla="*/ 1402288 h 1424121"/>
                  <a:gd name="connsiteX14" fmla="*/ 243154 w 1100111"/>
                  <a:gd name="connsiteY14" fmla="*/ 889736 h 1424121"/>
                  <a:gd name="connsiteX15" fmla="*/ 174649 w 1100111"/>
                  <a:gd name="connsiteY15" fmla="*/ 445938 h 1424121"/>
                  <a:gd name="connsiteX16" fmla="*/ 0 w 1100111"/>
                  <a:gd name="connsiteY16" fmla="*/ 74192 h 1424121"/>
                  <a:gd name="connsiteX17" fmla="*/ 567269 w 1100111"/>
                  <a:gd name="connsiteY17" fmla="*/ 0 h 1424121"/>
                  <a:gd name="connsiteX0" fmla="*/ 567269 w 1100111"/>
                  <a:gd name="connsiteY0" fmla="*/ 0 h 1424121"/>
                  <a:gd name="connsiteX1" fmla="*/ 568172 w 1100111"/>
                  <a:gd name="connsiteY1" fmla="*/ 304800 h 1424121"/>
                  <a:gd name="connsiteX2" fmla="*/ 779871 w 1100111"/>
                  <a:gd name="connsiteY2" fmla="*/ 459344 h 1424121"/>
                  <a:gd name="connsiteX3" fmla="*/ 1089331 w 1100111"/>
                  <a:gd name="connsiteY3" fmla="*/ 830882 h 1424121"/>
                  <a:gd name="connsiteX4" fmla="*/ 1045621 w 1100111"/>
                  <a:gd name="connsiteY4" fmla="*/ 1395089 h 1424121"/>
                  <a:gd name="connsiteX5" fmla="*/ 962182 w 1100111"/>
                  <a:gd name="connsiteY5" fmla="*/ 1268207 h 1424121"/>
                  <a:gd name="connsiteX6" fmla="*/ 928833 w 1100111"/>
                  <a:gd name="connsiteY6" fmla="*/ 1423044 h 1424121"/>
                  <a:gd name="connsiteX7" fmla="*/ 823946 w 1100111"/>
                  <a:gd name="connsiteY7" fmla="*/ 1293190 h 1424121"/>
                  <a:gd name="connsiteX8" fmla="*/ 717344 w 1100111"/>
                  <a:gd name="connsiteY8" fmla="*/ 1423471 h 1424121"/>
                  <a:gd name="connsiteX9" fmla="*/ 798388 w 1100111"/>
                  <a:gd name="connsiteY9" fmla="*/ 986314 h 1424121"/>
                  <a:gd name="connsiteX10" fmla="*/ 541005 w 1100111"/>
                  <a:gd name="connsiteY10" fmla="*/ 803357 h 1424121"/>
                  <a:gd name="connsiteX11" fmla="*/ 504720 w 1100111"/>
                  <a:gd name="connsiteY11" fmla="*/ 953956 h 1424121"/>
                  <a:gd name="connsiteX12" fmla="*/ 568454 w 1100111"/>
                  <a:gd name="connsiteY12" fmla="*/ 1175672 h 1424121"/>
                  <a:gd name="connsiteX13" fmla="*/ 532632 w 1100111"/>
                  <a:gd name="connsiteY13" fmla="*/ 1402288 h 1424121"/>
                  <a:gd name="connsiteX14" fmla="*/ 243154 w 1100111"/>
                  <a:gd name="connsiteY14" fmla="*/ 889736 h 1424121"/>
                  <a:gd name="connsiteX15" fmla="*/ 174649 w 1100111"/>
                  <a:gd name="connsiteY15" fmla="*/ 445938 h 1424121"/>
                  <a:gd name="connsiteX16" fmla="*/ 0 w 1100111"/>
                  <a:gd name="connsiteY16" fmla="*/ 74192 h 1424121"/>
                  <a:gd name="connsiteX17" fmla="*/ 567269 w 1100111"/>
                  <a:gd name="connsiteY17" fmla="*/ 0 h 1424121"/>
                  <a:gd name="connsiteX0" fmla="*/ 567269 w 1100111"/>
                  <a:gd name="connsiteY0" fmla="*/ 0 h 1424121"/>
                  <a:gd name="connsiteX1" fmla="*/ 568172 w 1100111"/>
                  <a:gd name="connsiteY1" fmla="*/ 304800 h 1424121"/>
                  <a:gd name="connsiteX2" fmla="*/ 779871 w 1100111"/>
                  <a:gd name="connsiteY2" fmla="*/ 459344 h 1424121"/>
                  <a:gd name="connsiteX3" fmla="*/ 1089331 w 1100111"/>
                  <a:gd name="connsiteY3" fmla="*/ 830882 h 1424121"/>
                  <a:gd name="connsiteX4" fmla="*/ 1045621 w 1100111"/>
                  <a:gd name="connsiteY4" fmla="*/ 1395089 h 1424121"/>
                  <a:gd name="connsiteX5" fmla="*/ 962182 w 1100111"/>
                  <a:gd name="connsiteY5" fmla="*/ 1268207 h 1424121"/>
                  <a:gd name="connsiteX6" fmla="*/ 928833 w 1100111"/>
                  <a:gd name="connsiteY6" fmla="*/ 1423044 h 1424121"/>
                  <a:gd name="connsiteX7" fmla="*/ 823946 w 1100111"/>
                  <a:gd name="connsiteY7" fmla="*/ 1293190 h 1424121"/>
                  <a:gd name="connsiteX8" fmla="*/ 717344 w 1100111"/>
                  <a:gd name="connsiteY8" fmla="*/ 1423471 h 1424121"/>
                  <a:gd name="connsiteX9" fmla="*/ 798388 w 1100111"/>
                  <a:gd name="connsiteY9" fmla="*/ 986314 h 1424121"/>
                  <a:gd name="connsiteX10" fmla="*/ 541005 w 1100111"/>
                  <a:gd name="connsiteY10" fmla="*/ 803357 h 1424121"/>
                  <a:gd name="connsiteX11" fmla="*/ 504720 w 1100111"/>
                  <a:gd name="connsiteY11" fmla="*/ 953956 h 1424121"/>
                  <a:gd name="connsiteX12" fmla="*/ 568454 w 1100111"/>
                  <a:gd name="connsiteY12" fmla="*/ 1175672 h 1424121"/>
                  <a:gd name="connsiteX13" fmla="*/ 587532 w 1100111"/>
                  <a:gd name="connsiteY13" fmla="*/ 1374839 h 1424121"/>
                  <a:gd name="connsiteX14" fmla="*/ 243154 w 1100111"/>
                  <a:gd name="connsiteY14" fmla="*/ 889736 h 1424121"/>
                  <a:gd name="connsiteX15" fmla="*/ 174649 w 1100111"/>
                  <a:gd name="connsiteY15" fmla="*/ 445938 h 1424121"/>
                  <a:gd name="connsiteX16" fmla="*/ 0 w 1100111"/>
                  <a:gd name="connsiteY16" fmla="*/ 74192 h 1424121"/>
                  <a:gd name="connsiteX17" fmla="*/ 567269 w 1100111"/>
                  <a:gd name="connsiteY17" fmla="*/ 0 h 1424121"/>
                  <a:gd name="connsiteX0" fmla="*/ 567269 w 1100111"/>
                  <a:gd name="connsiteY0" fmla="*/ 0 h 1424121"/>
                  <a:gd name="connsiteX1" fmla="*/ 568172 w 1100111"/>
                  <a:gd name="connsiteY1" fmla="*/ 304800 h 1424121"/>
                  <a:gd name="connsiteX2" fmla="*/ 779871 w 1100111"/>
                  <a:gd name="connsiteY2" fmla="*/ 459344 h 1424121"/>
                  <a:gd name="connsiteX3" fmla="*/ 1089331 w 1100111"/>
                  <a:gd name="connsiteY3" fmla="*/ 830882 h 1424121"/>
                  <a:gd name="connsiteX4" fmla="*/ 1045621 w 1100111"/>
                  <a:gd name="connsiteY4" fmla="*/ 1395089 h 1424121"/>
                  <a:gd name="connsiteX5" fmla="*/ 962182 w 1100111"/>
                  <a:gd name="connsiteY5" fmla="*/ 1268207 h 1424121"/>
                  <a:gd name="connsiteX6" fmla="*/ 928833 w 1100111"/>
                  <a:gd name="connsiteY6" fmla="*/ 1423044 h 1424121"/>
                  <a:gd name="connsiteX7" fmla="*/ 823946 w 1100111"/>
                  <a:gd name="connsiteY7" fmla="*/ 1293190 h 1424121"/>
                  <a:gd name="connsiteX8" fmla="*/ 717344 w 1100111"/>
                  <a:gd name="connsiteY8" fmla="*/ 1423471 h 1424121"/>
                  <a:gd name="connsiteX9" fmla="*/ 798388 w 1100111"/>
                  <a:gd name="connsiteY9" fmla="*/ 986314 h 1424121"/>
                  <a:gd name="connsiteX10" fmla="*/ 541005 w 1100111"/>
                  <a:gd name="connsiteY10" fmla="*/ 803357 h 1424121"/>
                  <a:gd name="connsiteX11" fmla="*/ 504720 w 1100111"/>
                  <a:gd name="connsiteY11" fmla="*/ 953956 h 1424121"/>
                  <a:gd name="connsiteX12" fmla="*/ 589041 w 1100111"/>
                  <a:gd name="connsiteY12" fmla="*/ 1148223 h 1424121"/>
                  <a:gd name="connsiteX13" fmla="*/ 587532 w 1100111"/>
                  <a:gd name="connsiteY13" fmla="*/ 1374839 h 1424121"/>
                  <a:gd name="connsiteX14" fmla="*/ 243154 w 1100111"/>
                  <a:gd name="connsiteY14" fmla="*/ 889736 h 1424121"/>
                  <a:gd name="connsiteX15" fmla="*/ 174649 w 1100111"/>
                  <a:gd name="connsiteY15" fmla="*/ 445938 h 1424121"/>
                  <a:gd name="connsiteX16" fmla="*/ 0 w 1100111"/>
                  <a:gd name="connsiteY16" fmla="*/ 74192 h 1424121"/>
                  <a:gd name="connsiteX17" fmla="*/ 567269 w 1100111"/>
                  <a:gd name="connsiteY17" fmla="*/ 0 h 1424121"/>
                  <a:gd name="connsiteX0" fmla="*/ 567269 w 1100111"/>
                  <a:gd name="connsiteY0" fmla="*/ 0 h 1424121"/>
                  <a:gd name="connsiteX1" fmla="*/ 568172 w 1100111"/>
                  <a:gd name="connsiteY1" fmla="*/ 304800 h 1424121"/>
                  <a:gd name="connsiteX2" fmla="*/ 779871 w 1100111"/>
                  <a:gd name="connsiteY2" fmla="*/ 459344 h 1424121"/>
                  <a:gd name="connsiteX3" fmla="*/ 1089331 w 1100111"/>
                  <a:gd name="connsiteY3" fmla="*/ 830882 h 1424121"/>
                  <a:gd name="connsiteX4" fmla="*/ 1045621 w 1100111"/>
                  <a:gd name="connsiteY4" fmla="*/ 1395089 h 1424121"/>
                  <a:gd name="connsiteX5" fmla="*/ 962182 w 1100111"/>
                  <a:gd name="connsiteY5" fmla="*/ 1268207 h 1424121"/>
                  <a:gd name="connsiteX6" fmla="*/ 928833 w 1100111"/>
                  <a:gd name="connsiteY6" fmla="*/ 1423044 h 1424121"/>
                  <a:gd name="connsiteX7" fmla="*/ 823946 w 1100111"/>
                  <a:gd name="connsiteY7" fmla="*/ 1293190 h 1424121"/>
                  <a:gd name="connsiteX8" fmla="*/ 717344 w 1100111"/>
                  <a:gd name="connsiteY8" fmla="*/ 1423471 h 1424121"/>
                  <a:gd name="connsiteX9" fmla="*/ 798388 w 1100111"/>
                  <a:gd name="connsiteY9" fmla="*/ 986314 h 1424121"/>
                  <a:gd name="connsiteX10" fmla="*/ 541005 w 1100111"/>
                  <a:gd name="connsiteY10" fmla="*/ 803357 h 1424121"/>
                  <a:gd name="connsiteX11" fmla="*/ 504720 w 1100111"/>
                  <a:gd name="connsiteY11" fmla="*/ 953956 h 1424121"/>
                  <a:gd name="connsiteX12" fmla="*/ 589041 w 1100111"/>
                  <a:gd name="connsiteY12" fmla="*/ 1148223 h 1424121"/>
                  <a:gd name="connsiteX13" fmla="*/ 628706 w 1100111"/>
                  <a:gd name="connsiteY13" fmla="*/ 1361114 h 1424121"/>
                  <a:gd name="connsiteX14" fmla="*/ 243154 w 1100111"/>
                  <a:gd name="connsiteY14" fmla="*/ 889736 h 1424121"/>
                  <a:gd name="connsiteX15" fmla="*/ 174649 w 1100111"/>
                  <a:gd name="connsiteY15" fmla="*/ 445938 h 1424121"/>
                  <a:gd name="connsiteX16" fmla="*/ 0 w 1100111"/>
                  <a:gd name="connsiteY16" fmla="*/ 74192 h 1424121"/>
                  <a:gd name="connsiteX17" fmla="*/ 567269 w 1100111"/>
                  <a:gd name="connsiteY17" fmla="*/ 0 h 1424121"/>
                  <a:gd name="connsiteX0" fmla="*/ 567269 w 1100111"/>
                  <a:gd name="connsiteY0" fmla="*/ 0 h 1424121"/>
                  <a:gd name="connsiteX1" fmla="*/ 568172 w 1100111"/>
                  <a:gd name="connsiteY1" fmla="*/ 304800 h 1424121"/>
                  <a:gd name="connsiteX2" fmla="*/ 779871 w 1100111"/>
                  <a:gd name="connsiteY2" fmla="*/ 459344 h 1424121"/>
                  <a:gd name="connsiteX3" fmla="*/ 1089331 w 1100111"/>
                  <a:gd name="connsiteY3" fmla="*/ 830882 h 1424121"/>
                  <a:gd name="connsiteX4" fmla="*/ 1045621 w 1100111"/>
                  <a:gd name="connsiteY4" fmla="*/ 1395089 h 1424121"/>
                  <a:gd name="connsiteX5" fmla="*/ 962182 w 1100111"/>
                  <a:gd name="connsiteY5" fmla="*/ 1268207 h 1424121"/>
                  <a:gd name="connsiteX6" fmla="*/ 928833 w 1100111"/>
                  <a:gd name="connsiteY6" fmla="*/ 1423044 h 1424121"/>
                  <a:gd name="connsiteX7" fmla="*/ 823946 w 1100111"/>
                  <a:gd name="connsiteY7" fmla="*/ 1293190 h 1424121"/>
                  <a:gd name="connsiteX8" fmla="*/ 717344 w 1100111"/>
                  <a:gd name="connsiteY8" fmla="*/ 1423471 h 1424121"/>
                  <a:gd name="connsiteX9" fmla="*/ 798388 w 1100111"/>
                  <a:gd name="connsiteY9" fmla="*/ 986314 h 1424121"/>
                  <a:gd name="connsiteX10" fmla="*/ 541005 w 1100111"/>
                  <a:gd name="connsiteY10" fmla="*/ 803357 h 1424121"/>
                  <a:gd name="connsiteX11" fmla="*/ 504720 w 1100111"/>
                  <a:gd name="connsiteY11" fmla="*/ 953956 h 1424121"/>
                  <a:gd name="connsiteX12" fmla="*/ 630216 w 1100111"/>
                  <a:gd name="connsiteY12" fmla="*/ 1141361 h 1424121"/>
                  <a:gd name="connsiteX13" fmla="*/ 628706 w 1100111"/>
                  <a:gd name="connsiteY13" fmla="*/ 1361114 h 1424121"/>
                  <a:gd name="connsiteX14" fmla="*/ 243154 w 1100111"/>
                  <a:gd name="connsiteY14" fmla="*/ 889736 h 1424121"/>
                  <a:gd name="connsiteX15" fmla="*/ 174649 w 1100111"/>
                  <a:gd name="connsiteY15" fmla="*/ 445938 h 1424121"/>
                  <a:gd name="connsiteX16" fmla="*/ 0 w 1100111"/>
                  <a:gd name="connsiteY16" fmla="*/ 74192 h 1424121"/>
                  <a:gd name="connsiteX17" fmla="*/ 567269 w 1100111"/>
                  <a:gd name="connsiteY17" fmla="*/ 0 h 1424121"/>
                  <a:gd name="connsiteX0" fmla="*/ 567269 w 1100111"/>
                  <a:gd name="connsiteY0" fmla="*/ 0 h 1424121"/>
                  <a:gd name="connsiteX1" fmla="*/ 568172 w 1100111"/>
                  <a:gd name="connsiteY1" fmla="*/ 304800 h 1424121"/>
                  <a:gd name="connsiteX2" fmla="*/ 779871 w 1100111"/>
                  <a:gd name="connsiteY2" fmla="*/ 459344 h 1424121"/>
                  <a:gd name="connsiteX3" fmla="*/ 1089331 w 1100111"/>
                  <a:gd name="connsiteY3" fmla="*/ 830882 h 1424121"/>
                  <a:gd name="connsiteX4" fmla="*/ 1045621 w 1100111"/>
                  <a:gd name="connsiteY4" fmla="*/ 1395089 h 1424121"/>
                  <a:gd name="connsiteX5" fmla="*/ 962182 w 1100111"/>
                  <a:gd name="connsiteY5" fmla="*/ 1268207 h 1424121"/>
                  <a:gd name="connsiteX6" fmla="*/ 928833 w 1100111"/>
                  <a:gd name="connsiteY6" fmla="*/ 1423044 h 1424121"/>
                  <a:gd name="connsiteX7" fmla="*/ 823946 w 1100111"/>
                  <a:gd name="connsiteY7" fmla="*/ 1293190 h 1424121"/>
                  <a:gd name="connsiteX8" fmla="*/ 717344 w 1100111"/>
                  <a:gd name="connsiteY8" fmla="*/ 1423471 h 1424121"/>
                  <a:gd name="connsiteX9" fmla="*/ 770939 w 1100111"/>
                  <a:gd name="connsiteY9" fmla="*/ 1013764 h 1424121"/>
                  <a:gd name="connsiteX10" fmla="*/ 541005 w 1100111"/>
                  <a:gd name="connsiteY10" fmla="*/ 803357 h 1424121"/>
                  <a:gd name="connsiteX11" fmla="*/ 504720 w 1100111"/>
                  <a:gd name="connsiteY11" fmla="*/ 953956 h 1424121"/>
                  <a:gd name="connsiteX12" fmla="*/ 630216 w 1100111"/>
                  <a:gd name="connsiteY12" fmla="*/ 1141361 h 1424121"/>
                  <a:gd name="connsiteX13" fmla="*/ 628706 w 1100111"/>
                  <a:gd name="connsiteY13" fmla="*/ 1361114 h 1424121"/>
                  <a:gd name="connsiteX14" fmla="*/ 243154 w 1100111"/>
                  <a:gd name="connsiteY14" fmla="*/ 889736 h 1424121"/>
                  <a:gd name="connsiteX15" fmla="*/ 174649 w 1100111"/>
                  <a:gd name="connsiteY15" fmla="*/ 445938 h 1424121"/>
                  <a:gd name="connsiteX16" fmla="*/ 0 w 1100111"/>
                  <a:gd name="connsiteY16" fmla="*/ 74192 h 1424121"/>
                  <a:gd name="connsiteX17" fmla="*/ 567269 w 1100111"/>
                  <a:gd name="connsiteY17" fmla="*/ 0 h 1424121"/>
                  <a:gd name="connsiteX0" fmla="*/ 567269 w 1100111"/>
                  <a:gd name="connsiteY0" fmla="*/ 0 h 1424121"/>
                  <a:gd name="connsiteX1" fmla="*/ 568172 w 1100111"/>
                  <a:gd name="connsiteY1" fmla="*/ 304800 h 1424121"/>
                  <a:gd name="connsiteX2" fmla="*/ 779871 w 1100111"/>
                  <a:gd name="connsiteY2" fmla="*/ 459344 h 1424121"/>
                  <a:gd name="connsiteX3" fmla="*/ 1089331 w 1100111"/>
                  <a:gd name="connsiteY3" fmla="*/ 830882 h 1424121"/>
                  <a:gd name="connsiteX4" fmla="*/ 1045621 w 1100111"/>
                  <a:gd name="connsiteY4" fmla="*/ 1395089 h 1424121"/>
                  <a:gd name="connsiteX5" fmla="*/ 962182 w 1100111"/>
                  <a:gd name="connsiteY5" fmla="*/ 1268207 h 1424121"/>
                  <a:gd name="connsiteX6" fmla="*/ 928833 w 1100111"/>
                  <a:gd name="connsiteY6" fmla="*/ 1423044 h 1424121"/>
                  <a:gd name="connsiteX7" fmla="*/ 823946 w 1100111"/>
                  <a:gd name="connsiteY7" fmla="*/ 1293190 h 1424121"/>
                  <a:gd name="connsiteX8" fmla="*/ 717344 w 1100111"/>
                  <a:gd name="connsiteY8" fmla="*/ 1423471 h 1424121"/>
                  <a:gd name="connsiteX9" fmla="*/ 770939 w 1100111"/>
                  <a:gd name="connsiteY9" fmla="*/ 1013764 h 1424121"/>
                  <a:gd name="connsiteX10" fmla="*/ 541005 w 1100111"/>
                  <a:gd name="connsiteY10" fmla="*/ 803357 h 1424121"/>
                  <a:gd name="connsiteX11" fmla="*/ 504720 w 1100111"/>
                  <a:gd name="connsiteY11" fmla="*/ 953956 h 1424121"/>
                  <a:gd name="connsiteX12" fmla="*/ 630216 w 1100111"/>
                  <a:gd name="connsiteY12" fmla="*/ 1141361 h 1424121"/>
                  <a:gd name="connsiteX13" fmla="*/ 628706 w 1100111"/>
                  <a:gd name="connsiteY13" fmla="*/ 1361114 h 1424121"/>
                  <a:gd name="connsiteX14" fmla="*/ 243154 w 1100111"/>
                  <a:gd name="connsiteY14" fmla="*/ 889736 h 1424121"/>
                  <a:gd name="connsiteX15" fmla="*/ 174649 w 1100111"/>
                  <a:gd name="connsiteY15" fmla="*/ 445938 h 1424121"/>
                  <a:gd name="connsiteX16" fmla="*/ 0 w 1100111"/>
                  <a:gd name="connsiteY16" fmla="*/ 74192 h 1424121"/>
                  <a:gd name="connsiteX17" fmla="*/ 567269 w 1100111"/>
                  <a:gd name="connsiteY17" fmla="*/ 0 h 1424121"/>
                  <a:gd name="connsiteX0" fmla="*/ 567269 w 1100111"/>
                  <a:gd name="connsiteY0" fmla="*/ 0 h 1424121"/>
                  <a:gd name="connsiteX1" fmla="*/ 568172 w 1100111"/>
                  <a:gd name="connsiteY1" fmla="*/ 304800 h 1424121"/>
                  <a:gd name="connsiteX2" fmla="*/ 779871 w 1100111"/>
                  <a:gd name="connsiteY2" fmla="*/ 459344 h 1424121"/>
                  <a:gd name="connsiteX3" fmla="*/ 1089331 w 1100111"/>
                  <a:gd name="connsiteY3" fmla="*/ 830882 h 1424121"/>
                  <a:gd name="connsiteX4" fmla="*/ 1045621 w 1100111"/>
                  <a:gd name="connsiteY4" fmla="*/ 1395089 h 1424121"/>
                  <a:gd name="connsiteX5" fmla="*/ 962182 w 1100111"/>
                  <a:gd name="connsiteY5" fmla="*/ 1268207 h 1424121"/>
                  <a:gd name="connsiteX6" fmla="*/ 928833 w 1100111"/>
                  <a:gd name="connsiteY6" fmla="*/ 1423044 h 1424121"/>
                  <a:gd name="connsiteX7" fmla="*/ 823946 w 1100111"/>
                  <a:gd name="connsiteY7" fmla="*/ 1293190 h 1424121"/>
                  <a:gd name="connsiteX8" fmla="*/ 717344 w 1100111"/>
                  <a:gd name="connsiteY8" fmla="*/ 1423471 h 1424121"/>
                  <a:gd name="connsiteX9" fmla="*/ 770939 w 1100111"/>
                  <a:gd name="connsiteY9" fmla="*/ 1013764 h 1424121"/>
                  <a:gd name="connsiteX10" fmla="*/ 541005 w 1100111"/>
                  <a:gd name="connsiteY10" fmla="*/ 803357 h 1424121"/>
                  <a:gd name="connsiteX11" fmla="*/ 504720 w 1100111"/>
                  <a:gd name="connsiteY11" fmla="*/ 953956 h 1424121"/>
                  <a:gd name="connsiteX12" fmla="*/ 630216 w 1100111"/>
                  <a:gd name="connsiteY12" fmla="*/ 1141361 h 1424121"/>
                  <a:gd name="connsiteX13" fmla="*/ 628706 w 1100111"/>
                  <a:gd name="connsiteY13" fmla="*/ 1361114 h 1424121"/>
                  <a:gd name="connsiteX14" fmla="*/ 243154 w 1100111"/>
                  <a:gd name="connsiteY14" fmla="*/ 889736 h 1424121"/>
                  <a:gd name="connsiteX15" fmla="*/ 174649 w 1100111"/>
                  <a:gd name="connsiteY15" fmla="*/ 445938 h 1424121"/>
                  <a:gd name="connsiteX16" fmla="*/ 0 w 1100111"/>
                  <a:gd name="connsiteY16" fmla="*/ 74192 h 1424121"/>
                  <a:gd name="connsiteX17" fmla="*/ 567269 w 1100111"/>
                  <a:gd name="connsiteY17" fmla="*/ 0 h 1424121"/>
                  <a:gd name="connsiteX0" fmla="*/ 567269 w 1100111"/>
                  <a:gd name="connsiteY0" fmla="*/ 104232 h 1349929"/>
                  <a:gd name="connsiteX1" fmla="*/ 568172 w 1100111"/>
                  <a:gd name="connsiteY1" fmla="*/ 230608 h 1349929"/>
                  <a:gd name="connsiteX2" fmla="*/ 779871 w 1100111"/>
                  <a:gd name="connsiteY2" fmla="*/ 385152 h 1349929"/>
                  <a:gd name="connsiteX3" fmla="*/ 1089331 w 1100111"/>
                  <a:gd name="connsiteY3" fmla="*/ 756690 h 1349929"/>
                  <a:gd name="connsiteX4" fmla="*/ 1045621 w 1100111"/>
                  <a:gd name="connsiteY4" fmla="*/ 1320897 h 1349929"/>
                  <a:gd name="connsiteX5" fmla="*/ 962182 w 1100111"/>
                  <a:gd name="connsiteY5" fmla="*/ 1194015 h 1349929"/>
                  <a:gd name="connsiteX6" fmla="*/ 928833 w 1100111"/>
                  <a:gd name="connsiteY6" fmla="*/ 1348852 h 1349929"/>
                  <a:gd name="connsiteX7" fmla="*/ 823946 w 1100111"/>
                  <a:gd name="connsiteY7" fmla="*/ 1218998 h 1349929"/>
                  <a:gd name="connsiteX8" fmla="*/ 717344 w 1100111"/>
                  <a:gd name="connsiteY8" fmla="*/ 1349279 h 1349929"/>
                  <a:gd name="connsiteX9" fmla="*/ 770939 w 1100111"/>
                  <a:gd name="connsiteY9" fmla="*/ 939572 h 1349929"/>
                  <a:gd name="connsiteX10" fmla="*/ 541005 w 1100111"/>
                  <a:gd name="connsiteY10" fmla="*/ 729165 h 1349929"/>
                  <a:gd name="connsiteX11" fmla="*/ 504720 w 1100111"/>
                  <a:gd name="connsiteY11" fmla="*/ 879764 h 1349929"/>
                  <a:gd name="connsiteX12" fmla="*/ 630216 w 1100111"/>
                  <a:gd name="connsiteY12" fmla="*/ 1067169 h 1349929"/>
                  <a:gd name="connsiteX13" fmla="*/ 628706 w 1100111"/>
                  <a:gd name="connsiteY13" fmla="*/ 1286922 h 1349929"/>
                  <a:gd name="connsiteX14" fmla="*/ 243154 w 1100111"/>
                  <a:gd name="connsiteY14" fmla="*/ 815544 h 1349929"/>
                  <a:gd name="connsiteX15" fmla="*/ 174649 w 1100111"/>
                  <a:gd name="connsiteY15" fmla="*/ 371746 h 1349929"/>
                  <a:gd name="connsiteX16" fmla="*/ 0 w 1100111"/>
                  <a:gd name="connsiteY16" fmla="*/ 0 h 1349929"/>
                  <a:gd name="connsiteX17" fmla="*/ 567269 w 1100111"/>
                  <a:gd name="connsiteY17" fmla="*/ 104232 h 1349929"/>
                  <a:gd name="connsiteX0" fmla="*/ 423157 w 955999"/>
                  <a:gd name="connsiteY0" fmla="*/ 0 h 1245697"/>
                  <a:gd name="connsiteX1" fmla="*/ 424060 w 955999"/>
                  <a:gd name="connsiteY1" fmla="*/ 126376 h 1245697"/>
                  <a:gd name="connsiteX2" fmla="*/ 635759 w 955999"/>
                  <a:gd name="connsiteY2" fmla="*/ 280920 h 1245697"/>
                  <a:gd name="connsiteX3" fmla="*/ 945219 w 955999"/>
                  <a:gd name="connsiteY3" fmla="*/ 652458 h 1245697"/>
                  <a:gd name="connsiteX4" fmla="*/ 901509 w 955999"/>
                  <a:gd name="connsiteY4" fmla="*/ 1216665 h 1245697"/>
                  <a:gd name="connsiteX5" fmla="*/ 818070 w 955999"/>
                  <a:gd name="connsiteY5" fmla="*/ 1089783 h 1245697"/>
                  <a:gd name="connsiteX6" fmla="*/ 784721 w 955999"/>
                  <a:gd name="connsiteY6" fmla="*/ 1244620 h 1245697"/>
                  <a:gd name="connsiteX7" fmla="*/ 679834 w 955999"/>
                  <a:gd name="connsiteY7" fmla="*/ 1114766 h 1245697"/>
                  <a:gd name="connsiteX8" fmla="*/ 573232 w 955999"/>
                  <a:gd name="connsiteY8" fmla="*/ 1245047 h 1245697"/>
                  <a:gd name="connsiteX9" fmla="*/ 626827 w 955999"/>
                  <a:gd name="connsiteY9" fmla="*/ 835340 h 1245697"/>
                  <a:gd name="connsiteX10" fmla="*/ 396893 w 955999"/>
                  <a:gd name="connsiteY10" fmla="*/ 624933 h 1245697"/>
                  <a:gd name="connsiteX11" fmla="*/ 360608 w 955999"/>
                  <a:gd name="connsiteY11" fmla="*/ 775532 h 1245697"/>
                  <a:gd name="connsiteX12" fmla="*/ 486104 w 955999"/>
                  <a:gd name="connsiteY12" fmla="*/ 962937 h 1245697"/>
                  <a:gd name="connsiteX13" fmla="*/ 484594 w 955999"/>
                  <a:gd name="connsiteY13" fmla="*/ 1182690 h 1245697"/>
                  <a:gd name="connsiteX14" fmla="*/ 99042 w 955999"/>
                  <a:gd name="connsiteY14" fmla="*/ 711312 h 1245697"/>
                  <a:gd name="connsiteX15" fmla="*/ 30537 w 955999"/>
                  <a:gd name="connsiteY15" fmla="*/ 267514 h 1245697"/>
                  <a:gd name="connsiteX16" fmla="*/ 0 w 955999"/>
                  <a:gd name="connsiteY16" fmla="*/ 156541 h 1245697"/>
                  <a:gd name="connsiteX17" fmla="*/ 423157 w 955999"/>
                  <a:gd name="connsiteY17" fmla="*/ 0 h 1245697"/>
                  <a:gd name="connsiteX0" fmla="*/ 423157 w 955999"/>
                  <a:gd name="connsiteY0" fmla="*/ 0 h 1245697"/>
                  <a:gd name="connsiteX1" fmla="*/ 424060 w 955999"/>
                  <a:gd name="connsiteY1" fmla="*/ 126376 h 1245697"/>
                  <a:gd name="connsiteX2" fmla="*/ 635759 w 955999"/>
                  <a:gd name="connsiteY2" fmla="*/ 280920 h 1245697"/>
                  <a:gd name="connsiteX3" fmla="*/ 945219 w 955999"/>
                  <a:gd name="connsiteY3" fmla="*/ 652458 h 1245697"/>
                  <a:gd name="connsiteX4" fmla="*/ 901509 w 955999"/>
                  <a:gd name="connsiteY4" fmla="*/ 1216665 h 1245697"/>
                  <a:gd name="connsiteX5" fmla="*/ 818070 w 955999"/>
                  <a:gd name="connsiteY5" fmla="*/ 1089783 h 1245697"/>
                  <a:gd name="connsiteX6" fmla="*/ 784721 w 955999"/>
                  <a:gd name="connsiteY6" fmla="*/ 1244620 h 1245697"/>
                  <a:gd name="connsiteX7" fmla="*/ 679834 w 955999"/>
                  <a:gd name="connsiteY7" fmla="*/ 1114766 h 1245697"/>
                  <a:gd name="connsiteX8" fmla="*/ 573232 w 955999"/>
                  <a:gd name="connsiteY8" fmla="*/ 1245047 h 1245697"/>
                  <a:gd name="connsiteX9" fmla="*/ 626827 w 955999"/>
                  <a:gd name="connsiteY9" fmla="*/ 835340 h 1245697"/>
                  <a:gd name="connsiteX10" fmla="*/ 396893 w 955999"/>
                  <a:gd name="connsiteY10" fmla="*/ 624933 h 1245697"/>
                  <a:gd name="connsiteX11" fmla="*/ 360608 w 955999"/>
                  <a:gd name="connsiteY11" fmla="*/ 775532 h 1245697"/>
                  <a:gd name="connsiteX12" fmla="*/ 486104 w 955999"/>
                  <a:gd name="connsiteY12" fmla="*/ 962937 h 1245697"/>
                  <a:gd name="connsiteX13" fmla="*/ 479428 w 955999"/>
                  <a:gd name="connsiteY13" fmla="*/ 1162027 h 1245697"/>
                  <a:gd name="connsiteX14" fmla="*/ 99042 w 955999"/>
                  <a:gd name="connsiteY14" fmla="*/ 711312 h 1245697"/>
                  <a:gd name="connsiteX15" fmla="*/ 30537 w 955999"/>
                  <a:gd name="connsiteY15" fmla="*/ 267514 h 1245697"/>
                  <a:gd name="connsiteX16" fmla="*/ 0 w 955999"/>
                  <a:gd name="connsiteY16" fmla="*/ 156541 h 1245697"/>
                  <a:gd name="connsiteX17" fmla="*/ 423157 w 955999"/>
                  <a:gd name="connsiteY17" fmla="*/ 0 h 1245697"/>
                  <a:gd name="connsiteX0" fmla="*/ 423157 w 955999"/>
                  <a:gd name="connsiteY0" fmla="*/ 0 h 1245697"/>
                  <a:gd name="connsiteX1" fmla="*/ 424060 w 955999"/>
                  <a:gd name="connsiteY1" fmla="*/ 126376 h 1245697"/>
                  <a:gd name="connsiteX2" fmla="*/ 635759 w 955999"/>
                  <a:gd name="connsiteY2" fmla="*/ 280920 h 1245697"/>
                  <a:gd name="connsiteX3" fmla="*/ 945219 w 955999"/>
                  <a:gd name="connsiteY3" fmla="*/ 652458 h 1245697"/>
                  <a:gd name="connsiteX4" fmla="*/ 901509 w 955999"/>
                  <a:gd name="connsiteY4" fmla="*/ 1216665 h 1245697"/>
                  <a:gd name="connsiteX5" fmla="*/ 818070 w 955999"/>
                  <a:gd name="connsiteY5" fmla="*/ 1089783 h 1245697"/>
                  <a:gd name="connsiteX6" fmla="*/ 784721 w 955999"/>
                  <a:gd name="connsiteY6" fmla="*/ 1244620 h 1245697"/>
                  <a:gd name="connsiteX7" fmla="*/ 679834 w 955999"/>
                  <a:gd name="connsiteY7" fmla="*/ 1114766 h 1245697"/>
                  <a:gd name="connsiteX8" fmla="*/ 573232 w 955999"/>
                  <a:gd name="connsiteY8" fmla="*/ 1245047 h 1245697"/>
                  <a:gd name="connsiteX9" fmla="*/ 626827 w 955999"/>
                  <a:gd name="connsiteY9" fmla="*/ 835340 h 1245697"/>
                  <a:gd name="connsiteX10" fmla="*/ 396893 w 955999"/>
                  <a:gd name="connsiteY10" fmla="*/ 624933 h 1245697"/>
                  <a:gd name="connsiteX11" fmla="*/ 360608 w 955999"/>
                  <a:gd name="connsiteY11" fmla="*/ 775532 h 1245697"/>
                  <a:gd name="connsiteX12" fmla="*/ 486104 w 955999"/>
                  <a:gd name="connsiteY12" fmla="*/ 962937 h 1245697"/>
                  <a:gd name="connsiteX13" fmla="*/ 500090 w 955999"/>
                  <a:gd name="connsiteY13" fmla="*/ 1156861 h 1245697"/>
                  <a:gd name="connsiteX14" fmla="*/ 99042 w 955999"/>
                  <a:gd name="connsiteY14" fmla="*/ 711312 h 1245697"/>
                  <a:gd name="connsiteX15" fmla="*/ 30537 w 955999"/>
                  <a:gd name="connsiteY15" fmla="*/ 267514 h 1245697"/>
                  <a:gd name="connsiteX16" fmla="*/ 0 w 955999"/>
                  <a:gd name="connsiteY16" fmla="*/ 156541 h 1245697"/>
                  <a:gd name="connsiteX17" fmla="*/ 423157 w 955999"/>
                  <a:gd name="connsiteY17" fmla="*/ 0 h 1245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55999" h="1245697">
                    <a:moveTo>
                      <a:pt x="423157" y="0"/>
                    </a:moveTo>
                    <a:lnTo>
                      <a:pt x="424060" y="126376"/>
                    </a:lnTo>
                    <a:cubicBezTo>
                      <a:pt x="496612" y="172926"/>
                      <a:pt x="521507" y="192671"/>
                      <a:pt x="635759" y="280920"/>
                    </a:cubicBezTo>
                    <a:cubicBezTo>
                      <a:pt x="722619" y="368600"/>
                      <a:pt x="879196" y="512513"/>
                      <a:pt x="945219" y="652458"/>
                    </a:cubicBezTo>
                    <a:cubicBezTo>
                      <a:pt x="978508" y="820638"/>
                      <a:pt x="926346" y="1182657"/>
                      <a:pt x="901509" y="1216665"/>
                    </a:cubicBezTo>
                    <a:cubicBezTo>
                      <a:pt x="889853" y="1228727"/>
                      <a:pt x="849506" y="1123222"/>
                      <a:pt x="818070" y="1089783"/>
                    </a:cubicBezTo>
                    <a:cubicBezTo>
                      <a:pt x="820510" y="1166363"/>
                      <a:pt x="797939" y="1232054"/>
                      <a:pt x="784721" y="1244620"/>
                    </a:cubicBezTo>
                    <a:cubicBezTo>
                      <a:pt x="768324" y="1256390"/>
                      <a:pt x="710502" y="1168988"/>
                      <a:pt x="679834" y="1114766"/>
                    </a:cubicBezTo>
                    <a:cubicBezTo>
                      <a:pt x="671051" y="1169879"/>
                      <a:pt x="585499" y="1236792"/>
                      <a:pt x="573232" y="1245047"/>
                    </a:cubicBezTo>
                    <a:cubicBezTo>
                      <a:pt x="497826" y="1117526"/>
                      <a:pt x="589837" y="1019478"/>
                      <a:pt x="626827" y="835340"/>
                    </a:cubicBezTo>
                    <a:cubicBezTo>
                      <a:pt x="552831" y="690483"/>
                      <a:pt x="459321" y="625640"/>
                      <a:pt x="396893" y="624933"/>
                    </a:cubicBezTo>
                    <a:cubicBezTo>
                      <a:pt x="335864" y="636418"/>
                      <a:pt x="353658" y="702559"/>
                      <a:pt x="360608" y="775532"/>
                    </a:cubicBezTo>
                    <a:cubicBezTo>
                      <a:pt x="376985" y="858952"/>
                      <a:pt x="469539" y="898639"/>
                      <a:pt x="486104" y="962937"/>
                    </a:cubicBezTo>
                    <a:cubicBezTo>
                      <a:pt x="553304" y="1101697"/>
                      <a:pt x="552214" y="1204517"/>
                      <a:pt x="500090" y="1156861"/>
                    </a:cubicBezTo>
                    <a:cubicBezTo>
                      <a:pt x="466423" y="1156087"/>
                      <a:pt x="236464" y="953014"/>
                      <a:pt x="99042" y="711312"/>
                    </a:cubicBezTo>
                    <a:cubicBezTo>
                      <a:pt x="31436" y="563338"/>
                      <a:pt x="56171" y="409395"/>
                      <a:pt x="30537" y="267514"/>
                    </a:cubicBezTo>
                    <a:cubicBezTo>
                      <a:pt x="-4031" y="131591"/>
                      <a:pt x="84482" y="295894"/>
                      <a:pt x="0" y="156541"/>
                    </a:cubicBezTo>
                    <a:lnTo>
                      <a:pt x="423157" y="0"/>
                    </a:lnTo>
                    <a:close/>
                  </a:path>
                </a:pathLst>
              </a:custGeom>
              <a:solidFill>
                <a:srgbClr val="FDCB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CCB0E434-EF46-4ACE-9496-32EEA4538260}"/>
                  </a:ext>
                </a:extLst>
              </p:cNvPr>
              <p:cNvSpPr/>
              <p:nvPr/>
            </p:nvSpPr>
            <p:spPr>
              <a:xfrm rot="2072551">
                <a:off x="9632227" y="1072838"/>
                <a:ext cx="905452" cy="4990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6" name="Rectangle 42">
                <a:extLst>
                  <a:ext uri="{FF2B5EF4-FFF2-40B4-BE49-F238E27FC236}">
                    <a16:creationId xmlns:a16="http://schemas.microsoft.com/office/drawing/2014/main" id="{839691CD-0883-4889-B2A9-C9AE7A96AE09}"/>
                  </a:ext>
                </a:extLst>
              </p:cNvPr>
              <p:cNvSpPr/>
              <p:nvPr/>
            </p:nvSpPr>
            <p:spPr>
              <a:xfrm rot="2072551">
                <a:off x="10107665" y="-453438"/>
                <a:ext cx="1131634" cy="1834034"/>
              </a:xfrm>
              <a:custGeom>
                <a:avLst/>
                <a:gdLst>
                  <a:gd name="connsiteX0" fmla="*/ 0 w 777759"/>
                  <a:gd name="connsiteY0" fmla="*/ 0 h 968130"/>
                  <a:gd name="connsiteX1" fmla="*/ 777759 w 777759"/>
                  <a:gd name="connsiteY1" fmla="*/ 0 h 968130"/>
                  <a:gd name="connsiteX2" fmla="*/ 777759 w 777759"/>
                  <a:gd name="connsiteY2" fmla="*/ 968130 h 968130"/>
                  <a:gd name="connsiteX3" fmla="*/ 0 w 777759"/>
                  <a:gd name="connsiteY3" fmla="*/ 968130 h 968130"/>
                  <a:gd name="connsiteX4" fmla="*/ 0 w 777759"/>
                  <a:gd name="connsiteY4" fmla="*/ 0 h 968130"/>
                  <a:gd name="connsiteX0" fmla="*/ 0 w 789458"/>
                  <a:gd name="connsiteY0" fmla="*/ 500269 h 968130"/>
                  <a:gd name="connsiteX1" fmla="*/ 789458 w 789458"/>
                  <a:gd name="connsiteY1" fmla="*/ 0 h 968130"/>
                  <a:gd name="connsiteX2" fmla="*/ 789458 w 789458"/>
                  <a:gd name="connsiteY2" fmla="*/ 968130 h 968130"/>
                  <a:gd name="connsiteX3" fmla="*/ 11699 w 789458"/>
                  <a:gd name="connsiteY3" fmla="*/ 968130 h 968130"/>
                  <a:gd name="connsiteX4" fmla="*/ 0 w 789458"/>
                  <a:gd name="connsiteY4" fmla="*/ 500269 h 968130"/>
                  <a:gd name="connsiteX0" fmla="*/ 0 w 788533"/>
                  <a:gd name="connsiteY0" fmla="*/ 562468 h 968130"/>
                  <a:gd name="connsiteX1" fmla="*/ 788533 w 788533"/>
                  <a:gd name="connsiteY1" fmla="*/ 0 h 968130"/>
                  <a:gd name="connsiteX2" fmla="*/ 788533 w 788533"/>
                  <a:gd name="connsiteY2" fmla="*/ 968130 h 968130"/>
                  <a:gd name="connsiteX3" fmla="*/ 10774 w 788533"/>
                  <a:gd name="connsiteY3" fmla="*/ 968130 h 968130"/>
                  <a:gd name="connsiteX4" fmla="*/ 0 w 788533"/>
                  <a:gd name="connsiteY4" fmla="*/ 562468 h 968130"/>
                  <a:gd name="connsiteX0" fmla="*/ 0 w 788995"/>
                  <a:gd name="connsiteY0" fmla="*/ 531368 h 968130"/>
                  <a:gd name="connsiteX1" fmla="*/ 788995 w 788995"/>
                  <a:gd name="connsiteY1" fmla="*/ 0 h 968130"/>
                  <a:gd name="connsiteX2" fmla="*/ 788995 w 788995"/>
                  <a:gd name="connsiteY2" fmla="*/ 968130 h 968130"/>
                  <a:gd name="connsiteX3" fmla="*/ 11236 w 788995"/>
                  <a:gd name="connsiteY3" fmla="*/ 968130 h 968130"/>
                  <a:gd name="connsiteX4" fmla="*/ 0 w 788995"/>
                  <a:gd name="connsiteY4" fmla="*/ 531368 h 968130"/>
                  <a:gd name="connsiteX0" fmla="*/ 0 w 791529"/>
                  <a:gd name="connsiteY0" fmla="*/ 239053 h 968130"/>
                  <a:gd name="connsiteX1" fmla="*/ 791529 w 791529"/>
                  <a:gd name="connsiteY1" fmla="*/ 0 h 968130"/>
                  <a:gd name="connsiteX2" fmla="*/ 791529 w 791529"/>
                  <a:gd name="connsiteY2" fmla="*/ 968130 h 968130"/>
                  <a:gd name="connsiteX3" fmla="*/ 13770 w 791529"/>
                  <a:gd name="connsiteY3" fmla="*/ 968130 h 968130"/>
                  <a:gd name="connsiteX4" fmla="*/ 0 w 791529"/>
                  <a:gd name="connsiteY4" fmla="*/ 239053 h 968130"/>
                  <a:gd name="connsiteX0" fmla="*/ 0 w 791529"/>
                  <a:gd name="connsiteY0" fmla="*/ 545513 h 1274590"/>
                  <a:gd name="connsiteX1" fmla="*/ 763364 w 791529"/>
                  <a:gd name="connsiteY1" fmla="*/ 0 h 1274590"/>
                  <a:gd name="connsiteX2" fmla="*/ 791529 w 791529"/>
                  <a:gd name="connsiteY2" fmla="*/ 1274590 h 1274590"/>
                  <a:gd name="connsiteX3" fmla="*/ 13770 w 791529"/>
                  <a:gd name="connsiteY3" fmla="*/ 1274590 h 1274590"/>
                  <a:gd name="connsiteX4" fmla="*/ 0 w 791529"/>
                  <a:gd name="connsiteY4" fmla="*/ 545513 h 1274590"/>
                  <a:gd name="connsiteX0" fmla="*/ 0 w 791529"/>
                  <a:gd name="connsiteY0" fmla="*/ 545513 h 1274590"/>
                  <a:gd name="connsiteX1" fmla="*/ 20737 w 791529"/>
                  <a:gd name="connsiteY1" fmla="*/ 517905 h 1274590"/>
                  <a:gd name="connsiteX2" fmla="*/ 763364 w 791529"/>
                  <a:gd name="connsiteY2" fmla="*/ 0 h 1274590"/>
                  <a:gd name="connsiteX3" fmla="*/ 791529 w 791529"/>
                  <a:gd name="connsiteY3" fmla="*/ 1274590 h 1274590"/>
                  <a:gd name="connsiteX4" fmla="*/ 13770 w 791529"/>
                  <a:gd name="connsiteY4" fmla="*/ 1274590 h 1274590"/>
                  <a:gd name="connsiteX5" fmla="*/ 0 w 791529"/>
                  <a:gd name="connsiteY5" fmla="*/ 545513 h 1274590"/>
                  <a:gd name="connsiteX0" fmla="*/ 0 w 791529"/>
                  <a:gd name="connsiteY0" fmla="*/ 565822 h 1294899"/>
                  <a:gd name="connsiteX1" fmla="*/ 763364 w 791529"/>
                  <a:gd name="connsiteY1" fmla="*/ 20309 h 1294899"/>
                  <a:gd name="connsiteX2" fmla="*/ 791529 w 791529"/>
                  <a:gd name="connsiteY2" fmla="*/ 1294899 h 1294899"/>
                  <a:gd name="connsiteX3" fmla="*/ 13770 w 791529"/>
                  <a:gd name="connsiteY3" fmla="*/ 1294899 h 1294899"/>
                  <a:gd name="connsiteX4" fmla="*/ 0 w 791529"/>
                  <a:gd name="connsiteY4" fmla="*/ 565822 h 1294899"/>
                  <a:gd name="connsiteX0" fmla="*/ 0 w 791529"/>
                  <a:gd name="connsiteY0" fmla="*/ 564909 h 1293986"/>
                  <a:gd name="connsiteX1" fmla="*/ 763364 w 791529"/>
                  <a:gd name="connsiteY1" fmla="*/ 19396 h 1293986"/>
                  <a:gd name="connsiteX2" fmla="*/ 791529 w 791529"/>
                  <a:gd name="connsiteY2" fmla="*/ 1293986 h 1293986"/>
                  <a:gd name="connsiteX3" fmla="*/ 13770 w 791529"/>
                  <a:gd name="connsiteY3" fmla="*/ 1293986 h 1293986"/>
                  <a:gd name="connsiteX4" fmla="*/ 0 w 791529"/>
                  <a:gd name="connsiteY4" fmla="*/ 564909 h 1293986"/>
                  <a:gd name="connsiteX0" fmla="*/ 0 w 791529"/>
                  <a:gd name="connsiteY0" fmla="*/ 545513 h 1274590"/>
                  <a:gd name="connsiteX1" fmla="*/ 763364 w 791529"/>
                  <a:gd name="connsiteY1" fmla="*/ 0 h 1274590"/>
                  <a:gd name="connsiteX2" fmla="*/ 791529 w 791529"/>
                  <a:gd name="connsiteY2" fmla="*/ 1274590 h 1274590"/>
                  <a:gd name="connsiteX3" fmla="*/ 13770 w 791529"/>
                  <a:gd name="connsiteY3" fmla="*/ 1274590 h 1274590"/>
                  <a:gd name="connsiteX4" fmla="*/ 0 w 791529"/>
                  <a:gd name="connsiteY4" fmla="*/ 545513 h 1274590"/>
                  <a:gd name="connsiteX0" fmla="*/ 375 w 777759"/>
                  <a:gd name="connsiteY0" fmla="*/ 519880 h 1274590"/>
                  <a:gd name="connsiteX1" fmla="*/ 749594 w 777759"/>
                  <a:gd name="connsiteY1" fmla="*/ 0 h 1274590"/>
                  <a:gd name="connsiteX2" fmla="*/ 777759 w 777759"/>
                  <a:gd name="connsiteY2" fmla="*/ 1274590 h 1274590"/>
                  <a:gd name="connsiteX3" fmla="*/ 0 w 777759"/>
                  <a:gd name="connsiteY3" fmla="*/ 1274590 h 1274590"/>
                  <a:gd name="connsiteX4" fmla="*/ 375 w 777759"/>
                  <a:gd name="connsiteY4" fmla="*/ 519880 h 1274590"/>
                  <a:gd name="connsiteX0" fmla="*/ 375 w 777759"/>
                  <a:gd name="connsiteY0" fmla="*/ 519880 h 1274590"/>
                  <a:gd name="connsiteX1" fmla="*/ 749594 w 777759"/>
                  <a:gd name="connsiteY1" fmla="*/ 0 h 1274590"/>
                  <a:gd name="connsiteX2" fmla="*/ 777759 w 777759"/>
                  <a:gd name="connsiteY2" fmla="*/ 1274590 h 1274590"/>
                  <a:gd name="connsiteX3" fmla="*/ 0 w 777759"/>
                  <a:gd name="connsiteY3" fmla="*/ 1274590 h 1274590"/>
                  <a:gd name="connsiteX4" fmla="*/ 375 w 777759"/>
                  <a:gd name="connsiteY4" fmla="*/ 519880 h 1274590"/>
                  <a:gd name="connsiteX0" fmla="*/ 1304 w 777759"/>
                  <a:gd name="connsiteY0" fmla="*/ 948409 h 1274590"/>
                  <a:gd name="connsiteX1" fmla="*/ 749594 w 777759"/>
                  <a:gd name="connsiteY1" fmla="*/ 0 h 1274590"/>
                  <a:gd name="connsiteX2" fmla="*/ 777759 w 777759"/>
                  <a:gd name="connsiteY2" fmla="*/ 1274590 h 1274590"/>
                  <a:gd name="connsiteX3" fmla="*/ 0 w 777759"/>
                  <a:gd name="connsiteY3" fmla="*/ 1274590 h 1274590"/>
                  <a:gd name="connsiteX4" fmla="*/ 1304 w 777759"/>
                  <a:gd name="connsiteY4" fmla="*/ 948409 h 1274590"/>
                  <a:gd name="connsiteX0" fmla="*/ 1304 w 777759"/>
                  <a:gd name="connsiteY0" fmla="*/ 508746 h 834927"/>
                  <a:gd name="connsiteX1" fmla="*/ 734346 w 777759"/>
                  <a:gd name="connsiteY1" fmla="*/ 0 h 834927"/>
                  <a:gd name="connsiteX2" fmla="*/ 777759 w 777759"/>
                  <a:gd name="connsiteY2" fmla="*/ 834927 h 834927"/>
                  <a:gd name="connsiteX3" fmla="*/ 0 w 777759"/>
                  <a:gd name="connsiteY3" fmla="*/ 834927 h 834927"/>
                  <a:gd name="connsiteX4" fmla="*/ 1304 w 777759"/>
                  <a:gd name="connsiteY4" fmla="*/ 508746 h 834927"/>
                  <a:gd name="connsiteX0" fmla="*/ 1304 w 777759"/>
                  <a:gd name="connsiteY0" fmla="*/ 498313 h 824494"/>
                  <a:gd name="connsiteX1" fmla="*/ 765371 w 777759"/>
                  <a:gd name="connsiteY1" fmla="*/ 0 h 824494"/>
                  <a:gd name="connsiteX2" fmla="*/ 777759 w 777759"/>
                  <a:gd name="connsiteY2" fmla="*/ 824494 h 824494"/>
                  <a:gd name="connsiteX3" fmla="*/ 0 w 777759"/>
                  <a:gd name="connsiteY3" fmla="*/ 824494 h 824494"/>
                  <a:gd name="connsiteX4" fmla="*/ 1304 w 777759"/>
                  <a:gd name="connsiteY4" fmla="*/ 498313 h 824494"/>
                  <a:gd name="connsiteX0" fmla="*/ 1304 w 777759"/>
                  <a:gd name="connsiteY0" fmla="*/ 514490 h 840671"/>
                  <a:gd name="connsiteX1" fmla="*/ 754235 w 777759"/>
                  <a:gd name="connsiteY1" fmla="*/ 0 h 840671"/>
                  <a:gd name="connsiteX2" fmla="*/ 777759 w 777759"/>
                  <a:gd name="connsiteY2" fmla="*/ 840671 h 840671"/>
                  <a:gd name="connsiteX3" fmla="*/ 0 w 777759"/>
                  <a:gd name="connsiteY3" fmla="*/ 840671 h 840671"/>
                  <a:gd name="connsiteX4" fmla="*/ 1304 w 777759"/>
                  <a:gd name="connsiteY4" fmla="*/ 514490 h 840671"/>
                  <a:gd name="connsiteX0" fmla="*/ 14603 w 777759"/>
                  <a:gd name="connsiteY0" fmla="*/ 69356 h 840671"/>
                  <a:gd name="connsiteX1" fmla="*/ 754235 w 777759"/>
                  <a:gd name="connsiteY1" fmla="*/ 0 h 840671"/>
                  <a:gd name="connsiteX2" fmla="*/ 777759 w 777759"/>
                  <a:gd name="connsiteY2" fmla="*/ 840671 h 840671"/>
                  <a:gd name="connsiteX3" fmla="*/ 0 w 777759"/>
                  <a:gd name="connsiteY3" fmla="*/ 840671 h 840671"/>
                  <a:gd name="connsiteX4" fmla="*/ 14603 w 777759"/>
                  <a:gd name="connsiteY4" fmla="*/ 69356 h 840671"/>
                  <a:gd name="connsiteX0" fmla="*/ 14603 w 777759"/>
                  <a:gd name="connsiteY0" fmla="*/ 69356 h 840671"/>
                  <a:gd name="connsiteX1" fmla="*/ 754235 w 777759"/>
                  <a:gd name="connsiteY1" fmla="*/ 0 h 840671"/>
                  <a:gd name="connsiteX2" fmla="*/ 777759 w 777759"/>
                  <a:gd name="connsiteY2" fmla="*/ 840671 h 840671"/>
                  <a:gd name="connsiteX3" fmla="*/ 0 w 777759"/>
                  <a:gd name="connsiteY3" fmla="*/ 840671 h 840671"/>
                  <a:gd name="connsiteX4" fmla="*/ 14603 w 777759"/>
                  <a:gd name="connsiteY4" fmla="*/ 69356 h 840671"/>
                  <a:gd name="connsiteX0" fmla="*/ 14603 w 777759"/>
                  <a:gd name="connsiteY0" fmla="*/ 489196 h 1260511"/>
                  <a:gd name="connsiteX1" fmla="*/ 741348 w 777759"/>
                  <a:gd name="connsiteY1" fmla="*/ 0 h 1260511"/>
                  <a:gd name="connsiteX2" fmla="*/ 777759 w 777759"/>
                  <a:gd name="connsiteY2" fmla="*/ 1260511 h 1260511"/>
                  <a:gd name="connsiteX3" fmla="*/ 0 w 777759"/>
                  <a:gd name="connsiteY3" fmla="*/ 1260511 h 1260511"/>
                  <a:gd name="connsiteX4" fmla="*/ 14603 w 777759"/>
                  <a:gd name="connsiteY4" fmla="*/ 489196 h 1260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7759" h="1260511">
                    <a:moveTo>
                      <a:pt x="14603" y="489196"/>
                    </a:moveTo>
                    <a:cubicBezTo>
                      <a:pt x="247753" y="342600"/>
                      <a:pt x="457890" y="189437"/>
                      <a:pt x="741348" y="0"/>
                    </a:cubicBezTo>
                    <a:lnTo>
                      <a:pt x="777759" y="1260511"/>
                    </a:lnTo>
                    <a:lnTo>
                      <a:pt x="0" y="1260511"/>
                    </a:lnTo>
                    <a:cubicBezTo>
                      <a:pt x="125" y="1008941"/>
                      <a:pt x="14478" y="740766"/>
                      <a:pt x="14603" y="48919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D1D6F24-2DDF-4115-9555-C55A178CF9A1}"/>
                </a:ext>
              </a:extLst>
            </p:cNvPr>
            <p:cNvGrpSpPr/>
            <p:nvPr/>
          </p:nvGrpSpPr>
          <p:grpSpPr>
            <a:xfrm>
              <a:off x="7389302" y="4802192"/>
              <a:ext cx="3156837" cy="2526634"/>
              <a:chOff x="7389302" y="4802192"/>
              <a:chExt cx="3156837" cy="2526634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C8DED2A1-069C-44C7-9EB3-9CA944CB20D4}"/>
                  </a:ext>
                </a:extLst>
              </p:cNvPr>
              <p:cNvGrpSpPr/>
              <p:nvPr/>
            </p:nvGrpSpPr>
            <p:grpSpPr>
              <a:xfrm flipH="1">
                <a:off x="8174074" y="4802192"/>
                <a:ext cx="2372065" cy="1048970"/>
                <a:chOff x="2194561" y="1435364"/>
                <a:chExt cx="4680414" cy="2069764"/>
              </a:xfrm>
            </p:grpSpPr>
            <p:sp>
              <p:nvSpPr>
                <p:cNvPr id="92" name="Freeform 18">
                  <a:extLst>
                    <a:ext uri="{FF2B5EF4-FFF2-40B4-BE49-F238E27FC236}">
                      <a16:creationId xmlns:a16="http://schemas.microsoft.com/office/drawing/2014/main" id="{43AD15E2-6E18-413F-9185-1F1E961C9251}"/>
                    </a:ext>
                  </a:extLst>
                </p:cNvPr>
                <p:cNvSpPr/>
                <p:nvPr/>
              </p:nvSpPr>
              <p:spPr>
                <a:xfrm>
                  <a:off x="2987823" y="1757889"/>
                  <a:ext cx="3887152" cy="1747239"/>
                </a:xfrm>
                <a:custGeom>
                  <a:avLst/>
                  <a:gdLst>
                    <a:gd name="connsiteX0" fmla="*/ 4126727 w 4126727"/>
                    <a:gd name="connsiteY0" fmla="*/ 866693 h 1836752"/>
                    <a:gd name="connsiteX1" fmla="*/ 2782957 w 4126727"/>
                    <a:gd name="connsiteY1" fmla="*/ 0 h 1836752"/>
                    <a:gd name="connsiteX2" fmla="*/ 2703444 w 4126727"/>
                    <a:gd name="connsiteY2" fmla="*/ 7952 h 1836752"/>
                    <a:gd name="connsiteX3" fmla="*/ 1375576 w 4126727"/>
                    <a:gd name="connsiteY3" fmla="*/ 326004 h 1836752"/>
                    <a:gd name="connsiteX4" fmla="*/ 0 w 4126727"/>
                    <a:gd name="connsiteY4" fmla="*/ 477079 h 1836752"/>
                    <a:gd name="connsiteX5" fmla="*/ 1574358 w 4126727"/>
                    <a:gd name="connsiteY5" fmla="*/ 898498 h 1836752"/>
                    <a:gd name="connsiteX6" fmla="*/ 2576223 w 4126727"/>
                    <a:gd name="connsiteY6" fmla="*/ 1280160 h 1836752"/>
                    <a:gd name="connsiteX7" fmla="*/ 3267986 w 4126727"/>
                    <a:gd name="connsiteY7" fmla="*/ 1836752 h 1836752"/>
                    <a:gd name="connsiteX8" fmla="*/ 4126727 w 4126727"/>
                    <a:gd name="connsiteY8" fmla="*/ 866693 h 1836752"/>
                    <a:gd name="connsiteX0" fmla="*/ 4126727 w 4126727"/>
                    <a:gd name="connsiteY0" fmla="*/ 884466 h 1854525"/>
                    <a:gd name="connsiteX1" fmla="*/ 2782957 w 4126727"/>
                    <a:gd name="connsiteY1" fmla="*/ 17773 h 1854525"/>
                    <a:gd name="connsiteX2" fmla="*/ 2703444 w 4126727"/>
                    <a:gd name="connsiteY2" fmla="*/ 25725 h 1854525"/>
                    <a:gd name="connsiteX3" fmla="*/ 1375576 w 4126727"/>
                    <a:gd name="connsiteY3" fmla="*/ 343777 h 1854525"/>
                    <a:gd name="connsiteX4" fmla="*/ 0 w 4126727"/>
                    <a:gd name="connsiteY4" fmla="*/ 494852 h 1854525"/>
                    <a:gd name="connsiteX5" fmla="*/ 1574358 w 4126727"/>
                    <a:gd name="connsiteY5" fmla="*/ 916271 h 1854525"/>
                    <a:gd name="connsiteX6" fmla="*/ 2576223 w 4126727"/>
                    <a:gd name="connsiteY6" fmla="*/ 1297933 h 1854525"/>
                    <a:gd name="connsiteX7" fmla="*/ 3267986 w 4126727"/>
                    <a:gd name="connsiteY7" fmla="*/ 1854525 h 1854525"/>
                    <a:gd name="connsiteX8" fmla="*/ 4126727 w 4126727"/>
                    <a:gd name="connsiteY8" fmla="*/ 884466 h 1854525"/>
                    <a:gd name="connsiteX0" fmla="*/ 1375576 w 4126727"/>
                    <a:gd name="connsiteY0" fmla="*/ 331865 h 1842613"/>
                    <a:gd name="connsiteX1" fmla="*/ 0 w 4126727"/>
                    <a:gd name="connsiteY1" fmla="*/ 482940 h 1842613"/>
                    <a:gd name="connsiteX2" fmla="*/ 1574358 w 4126727"/>
                    <a:gd name="connsiteY2" fmla="*/ 904359 h 1842613"/>
                    <a:gd name="connsiteX3" fmla="*/ 2576223 w 4126727"/>
                    <a:gd name="connsiteY3" fmla="*/ 1286021 h 1842613"/>
                    <a:gd name="connsiteX4" fmla="*/ 3267986 w 4126727"/>
                    <a:gd name="connsiteY4" fmla="*/ 1842613 h 1842613"/>
                    <a:gd name="connsiteX5" fmla="*/ 4126727 w 4126727"/>
                    <a:gd name="connsiteY5" fmla="*/ 872554 h 1842613"/>
                    <a:gd name="connsiteX6" fmla="*/ 2782957 w 4126727"/>
                    <a:gd name="connsiteY6" fmla="*/ 5861 h 1842613"/>
                    <a:gd name="connsiteX7" fmla="*/ 2794884 w 4126727"/>
                    <a:gd name="connsiteY7" fmla="*/ 105253 h 1842613"/>
                    <a:gd name="connsiteX0" fmla="*/ 1375576 w 4126727"/>
                    <a:gd name="connsiteY0" fmla="*/ 326004 h 1836752"/>
                    <a:gd name="connsiteX1" fmla="*/ 0 w 4126727"/>
                    <a:gd name="connsiteY1" fmla="*/ 477079 h 1836752"/>
                    <a:gd name="connsiteX2" fmla="*/ 1574358 w 4126727"/>
                    <a:gd name="connsiteY2" fmla="*/ 898498 h 1836752"/>
                    <a:gd name="connsiteX3" fmla="*/ 2576223 w 4126727"/>
                    <a:gd name="connsiteY3" fmla="*/ 1280160 h 1836752"/>
                    <a:gd name="connsiteX4" fmla="*/ 3267986 w 4126727"/>
                    <a:gd name="connsiteY4" fmla="*/ 1836752 h 1836752"/>
                    <a:gd name="connsiteX5" fmla="*/ 4126727 w 4126727"/>
                    <a:gd name="connsiteY5" fmla="*/ 866693 h 1836752"/>
                    <a:gd name="connsiteX6" fmla="*/ 2782957 w 4126727"/>
                    <a:gd name="connsiteY6" fmla="*/ 0 h 1836752"/>
                    <a:gd name="connsiteX0" fmla="*/ 1375576 w 4126727"/>
                    <a:gd name="connsiteY0" fmla="*/ 326004 h 1836752"/>
                    <a:gd name="connsiteX1" fmla="*/ 0 w 4126727"/>
                    <a:gd name="connsiteY1" fmla="*/ 477079 h 1836752"/>
                    <a:gd name="connsiteX2" fmla="*/ 1574358 w 4126727"/>
                    <a:gd name="connsiteY2" fmla="*/ 898498 h 1836752"/>
                    <a:gd name="connsiteX3" fmla="*/ 2576223 w 4126727"/>
                    <a:gd name="connsiteY3" fmla="*/ 1280160 h 1836752"/>
                    <a:gd name="connsiteX4" fmla="*/ 3267986 w 4126727"/>
                    <a:gd name="connsiteY4" fmla="*/ 1836752 h 1836752"/>
                    <a:gd name="connsiteX5" fmla="*/ 4126727 w 4126727"/>
                    <a:gd name="connsiteY5" fmla="*/ 866693 h 1836752"/>
                    <a:gd name="connsiteX6" fmla="*/ 2782957 w 4126727"/>
                    <a:gd name="connsiteY6" fmla="*/ 0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7" fmla="*/ 1375576 w 4063117"/>
                    <a:gd name="connsiteY7" fmla="*/ 326004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7" fmla="*/ 1375576 w 4063117"/>
                    <a:gd name="connsiteY7" fmla="*/ 326004 h 1836752"/>
                    <a:gd name="connsiteX0" fmla="*/ 1375576 w 4063117"/>
                    <a:gd name="connsiteY0" fmla="*/ 390578 h 1901326"/>
                    <a:gd name="connsiteX1" fmla="*/ 0 w 4063117"/>
                    <a:gd name="connsiteY1" fmla="*/ 541653 h 1901326"/>
                    <a:gd name="connsiteX2" fmla="*/ 1574358 w 4063117"/>
                    <a:gd name="connsiteY2" fmla="*/ 963072 h 1901326"/>
                    <a:gd name="connsiteX3" fmla="*/ 2576223 w 4063117"/>
                    <a:gd name="connsiteY3" fmla="*/ 1344734 h 1901326"/>
                    <a:gd name="connsiteX4" fmla="*/ 3267986 w 4063117"/>
                    <a:gd name="connsiteY4" fmla="*/ 1901326 h 1901326"/>
                    <a:gd name="connsiteX5" fmla="*/ 4063117 w 4063117"/>
                    <a:gd name="connsiteY5" fmla="*/ 994878 h 1901326"/>
                    <a:gd name="connsiteX6" fmla="*/ 2782957 w 4063117"/>
                    <a:gd name="connsiteY6" fmla="*/ 64574 h 1901326"/>
                    <a:gd name="connsiteX7" fmla="*/ 2178658 w 4063117"/>
                    <a:gd name="connsiteY7" fmla="*/ 96380 h 1901326"/>
                    <a:gd name="connsiteX8" fmla="*/ 1375576 w 4063117"/>
                    <a:gd name="connsiteY8" fmla="*/ 390578 h 1901326"/>
                    <a:gd name="connsiteX0" fmla="*/ 1375576 w 4063117"/>
                    <a:gd name="connsiteY0" fmla="*/ 383650 h 1894398"/>
                    <a:gd name="connsiteX1" fmla="*/ 0 w 4063117"/>
                    <a:gd name="connsiteY1" fmla="*/ 534725 h 1894398"/>
                    <a:gd name="connsiteX2" fmla="*/ 1574358 w 4063117"/>
                    <a:gd name="connsiteY2" fmla="*/ 956144 h 1894398"/>
                    <a:gd name="connsiteX3" fmla="*/ 2576223 w 4063117"/>
                    <a:gd name="connsiteY3" fmla="*/ 1337806 h 1894398"/>
                    <a:gd name="connsiteX4" fmla="*/ 3267986 w 4063117"/>
                    <a:gd name="connsiteY4" fmla="*/ 1894398 h 1894398"/>
                    <a:gd name="connsiteX5" fmla="*/ 4063117 w 4063117"/>
                    <a:gd name="connsiteY5" fmla="*/ 987950 h 1894398"/>
                    <a:gd name="connsiteX6" fmla="*/ 2782957 w 4063117"/>
                    <a:gd name="connsiteY6" fmla="*/ 57646 h 1894398"/>
                    <a:gd name="connsiteX7" fmla="*/ 2178658 w 4063117"/>
                    <a:gd name="connsiteY7" fmla="*/ 89452 h 1894398"/>
                    <a:gd name="connsiteX8" fmla="*/ 1375576 w 4063117"/>
                    <a:gd name="connsiteY8" fmla="*/ 383650 h 1894398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7" fmla="*/ 2178658 w 4063117"/>
                    <a:gd name="connsiteY7" fmla="*/ 31806 h 1836752"/>
                    <a:gd name="connsiteX8" fmla="*/ 1375576 w 4063117"/>
                    <a:gd name="connsiteY8" fmla="*/ 326004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7" fmla="*/ 2178658 w 4063117"/>
                    <a:gd name="connsiteY7" fmla="*/ 31806 h 1836752"/>
                    <a:gd name="connsiteX8" fmla="*/ 1375576 w 4063117"/>
                    <a:gd name="connsiteY8" fmla="*/ 326004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7" fmla="*/ 2178658 w 4063117"/>
                    <a:gd name="connsiteY7" fmla="*/ 31806 h 1836752"/>
                    <a:gd name="connsiteX8" fmla="*/ 1375576 w 4063117"/>
                    <a:gd name="connsiteY8" fmla="*/ 326004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7" fmla="*/ 2178658 w 4063117"/>
                    <a:gd name="connsiteY7" fmla="*/ 31806 h 1836752"/>
                    <a:gd name="connsiteX8" fmla="*/ 1375576 w 4063117"/>
                    <a:gd name="connsiteY8" fmla="*/ 326004 h 1836752"/>
                    <a:gd name="connsiteX0" fmla="*/ 1419093 w 4106634"/>
                    <a:gd name="connsiteY0" fmla="*/ 326004 h 1836752"/>
                    <a:gd name="connsiteX1" fmla="*/ 43517 w 4106634"/>
                    <a:gd name="connsiteY1" fmla="*/ 477079 h 1836752"/>
                    <a:gd name="connsiteX2" fmla="*/ 1617875 w 4106634"/>
                    <a:gd name="connsiteY2" fmla="*/ 898498 h 1836752"/>
                    <a:gd name="connsiteX3" fmla="*/ 2619740 w 4106634"/>
                    <a:gd name="connsiteY3" fmla="*/ 1280160 h 1836752"/>
                    <a:gd name="connsiteX4" fmla="*/ 3311503 w 4106634"/>
                    <a:gd name="connsiteY4" fmla="*/ 1836752 h 1836752"/>
                    <a:gd name="connsiteX5" fmla="*/ 4106634 w 4106634"/>
                    <a:gd name="connsiteY5" fmla="*/ 930304 h 1836752"/>
                    <a:gd name="connsiteX6" fmla="*/ 2826474 w 4106634"/>
                    <a:gd name="connsiteY6" fmla="*/ 0 h 1836752"/>
                    <a:gd name="connsiteX7" fmla="*/ 2222175 w 4106634"/>
                    <a:gd name="connsiteY7" fmla="*/ 31806 h 1836752"/>
                    <a:gd name="connsiteX8" fmla="*/ 1419093 w 4106634"/>
                    <a:gd name="connsiteY8" fmla="*/ 326004 h 1836752"/>
                    <a:gd name="connsiteX0" fmla="*/ 1419093 w 4106634"/>
                    <a:gd name="connsiteY0" fmla="*/ 326004 h 1836752"/>
                    <a:gd name="connsiteX1" fmla="*/ 43517 w 4106634"/>
                    <a:gd name="connsiteY1" fmla="*/ 477079 h 1836752"/>
                    <a:gd name="connsiteX2" fmla="*/ 1617875 w 4106634"/>
                    <a:gd name="connsiteY2" fmla="*/ 898498 h 1836752"/>
                    <a:gd name="connsiteX3" fmla="*/ 2619740 w 4106634"/>
                    <a:gd name="connsiteY3" fmla="*/ 1280160 h 1836752"/>
                    <a:gd name="connsiteX4" fmla="*/ 3311503 w 4106634"/>
                    <a:gd name="connsiteY4" fmla="*/ 1836752 h 1836752"/>
                    <a:gd name="connsiteX5" fmla="*/ 4106634 w 4106634"/>
                    <a:gd name="connsiteY5" fmla="*/ 930304 h 1836752"/>
                    <a:gd name="connsiteX6" fmla="*/ 2826474 w 4106634"/>
                    <a:gd name="connsiteY6" fmla="*/ 0 h 1836752"/>
                    <a:gd name="connsiteX7" fmla="*/ 2222175 w 4106634"/>
                    <a:gd name="connsiteY7" fmla="*/ 31806 h 1836752"/>
                    <a:gd name="connsiteX8" fmla="*/ 1419093 w 4106634"/>
                    <a:gd name="connsiteY8" fmla="*/ 326004 h 1836752"/>
                    <a:gd name="connsiteX0" fmla="*/ 1424462 w 4112003"/>
                    <a:gd name="connsiteY0" fmla="*/ 326004 h 1836752"/>
                    <a:gd name="connsiteX1" fmla="*/ 48886 w 4112003"/>
                    <a:gd name="connsiteY1" fmla="*/ 477079 h 1836752"/>
                    <a:gd name="connsiteX2" fmla="*/ 1623244 w 4112003"/>
                    <a:gd name="connsiteY2" fmla="*/ 898498 h 1836752"/>
                    <a:gd name="connsiteX3" fmla="*/ 2625109 w 4112003"/>
                    <a:gd name="connsiteY3" fmla="*/ 1280160 h 1836752"/>
                    <a:gd name="connsiteX4" fmla="*/ 3316872 w 4112003"/>
                    <a:gd name="connsiteY4" fmla="*/ 1836752 h 1836752"/>
                    <a:gd name="connsiteX5" fmla="*/ 4112003 w 4112003"/>
                    <a:gd name="connsiteY5" fmla="*/ 930304 h 1836752"/>
                    <a:gd name="connsiteX6" fmla="*/ 2831843 w 4112003"/>
                    <a:gd name="connsiteY6" fmla="*/ 0 h 1836752"/>
                    <a:gd name="connsiteX7" fmla="*/ 2227544 w 4112003"/>
                    <a:gd name="connsiteY7" fmla="*/ 31806 h 1836752"/>
                    <a:gd name="connsiteX8" fmla="*/ 1424462 w 4112003"/>
                    <a:gd name="connsiteY8" fmla="*/ 326004 h 1836752"/>
                    <a:gd name="connsiteX0" fmla="*/ 1424462 w 4112003"/>
                    <a:gd name="connsiteY0" fmla="*/ 326004 h 1836752"/>
                    <a:gd name="connsiteX1" fmla="*/ 48886 w 4112003"/>
                    <a:gd name="connsiteY1" fmla="*/ 477079 h 1836752"/>
                    <a:gd name="connsiteX2" fmla="*/ 1623244 w 4112003"/>
                    <a:gd name="connsiteY2" fmla="*/ 898498 h 1836752"/>
                    <a:gd name="connsiteX3" fmla="*/ 2132129 w 4112003"/>
                    <a:gd name="connsiteY3" fmla="*/ 993914 h 1836752"/>
                    <a:gd name="connsiteX4" fmla="*/ 2625109 w 4112003"/>
                    <a:gd name="connsiteY4" fmla="*/ 1280160 h 1836752"/>
                    <a:gd name="connsiteX5" fmla="*/ 3316872 w 4112003"/>
                    <a:gd name="connsiteY5" fmla="*/ 1836752 h 1836752"/>
                    <a:gd name="connsiteX6" fmla="*/ 4112003 w 4112003"/>
                    <a:gd name="connsiteY6" fmla="*/ 930304 h 1836752"/>
                    <a:gd name="connsiteX7" fmla="*/ 2831843 w 4112003"/>
                    <a:gd name="connsiteY7" fmla="*/ 0 h 1836752"/>
                    <a:gd name="connsiteX8" fmla="*/ 2227544 w 4112003"/>
                    <a:gd name="connsiteY8" fmla="*/ 31806 h 1836752"/>
                    <a:gd name="connsiteX9" fmla="*/ 1424462 w 4112003"/>
                    <a:gd name="connsiteY9" fmla="*/ 326004 h 1836752"/>
                    <a:gd name="connsiteX0" fmla="*/ 1435225 w 4122766"/>
                    <a:gd name="connsiteY0" fmla="*/ 326004 h 1836752"/>
                    <a:gd name="connsiteX1" fmla="*/ 59649 w 4122766"/>
                    <a:gd name="connsiteY1" fmla="*/ 477079 h 1836752"/>
                    <a:gd name="connsiteX2" fmla="*/ 1634007 w 4122766"/>
                    <a:gd name="connsiteY2" fmla="*/ 898498 h 1836752"/>
                    <a:gd name="connsiteX3" fmla="*/ 2142892 w 4122766"/>
                    <a:gd name="connsiteY3" fmla="*/ 993914 h 1836752"/>
                    <a:gd name="connsiteX4" fmla="*/ 2635872 w 4122766"/>
                    <a:gd name="connsiteY4" fmla="*/ 1280160 h 1836752"/>
                    <a:gd name="connsiteX5" fmla="*/ 3327635 w 4122766"/>
                    <a:gd name="connsiteY5" fmla="*/ 1836752 h 1836752"/>
                    <a:gd name="connsiteX6" fmla="*/ 4122766 w 4122766"/>
                    <a:gd name="connsiteY6" fmla="*/ 930304 h 1836752"/>
                    <a:gd name="connsiteX7" fmla="*/ 2842606 w 4122766"/>
                    <a:gd name="connsiteY7" fmla="*/ 0 h 1836752"/>
                    <a:gd name="connsiteX8" fmla="*/ 2238307 w 4122766"/>
                    <a:gd name="connsiteY8" fmla="*/ 31806 h 1836752"/>
                    <a:gd name="connsiteX9" fmla="*/ 1435225 w 4122766"/>
                    <a:gd name="connsiteY9" fmla="*/ 326004 h 1836752"/>
                    <a:gd name="connsiteX0" fmla="*/ 1435225 w 4122766"/>
                    <a:gd name="connsiteY0" fmla="*/ 326004 h 1836752"/>
                    <a:gd name="connsiteX1" fmla="*/ 59649 w 4122766"/>
                    <a:gd name="connsiteY1" fmla="*/ 477079 h 1836752"/>
                    <a:gd name="connsiteX2" fmla="*/ 1634007 w 4122766"/>
                    <a:gd name="connsiteY2" fmla="*/ 898498 h 1836752"/>
                    <a:gd name="connsiteX3" fmla="*/ 2142892 w 4122766"/>
                    <a:gd name="connsiteY3" fmla="*/ 993914 h 1836752"/>
                    <a:gd name="connsiteX4" fmla="*/ 2635872 w 4122766"/>
                    <a:gd name="connsiteY4" fmla="*/ 1280160 h 1836752"/>
                    <a:gd name="connsiteX5" fmla="*/ 3327635 w 4122766"/>
                    <a:gd name="connsiteY5" fmla="*/ 1836752 h 1836752"/>
                    <a:gd name="connsiteX6" fmla="*/ 4122766 w 4122766"/>
                    <a:gd name="connsiteY6" fmla="*/ 930304 h 1836752"/>
                    <a:gd name="connsiteX7" fmla="*/ 2842606 w 4122766"/>
                    <a:gd name="connsiteY7" fmla="*/ 0 h 1836752"/>
                    <a:gd name="connsiteX8" fmla="*/ 2238307 w 4122766"/>
                    <a:gd name="connsiteY8" fmla="*/ 31806 h 1836752"/>
                    <a:gd name="connsiteX9" fmla="*/ 1435225 w 4122766"/>
                    <a:gd name="connsiteY9" fmla="*/ 326004 h 1836752"/>
                    <a:gd name="connsiteX0" fmla="*/ 1435225 w 4122766"/>
                    <a:gd name="connsiteY0" fmla="*/ 338408 h 1849156"/>
                    <a:gd name="connsiteX1" fmla="*/ 59649 w 4122766"/>
                    <a:gd name="connsiteY1" fmla="*/ 489483 h 1849156"/>
                    <a:gd name="connsiteX2" fmla="*/ 1634007 w 4122766"/>
                    <a:gd name="connsiteY2" fmla="*/ 910902 h 1849156"/>
                    <a:gd name="connsiteX3" fmla="*/ 2142892 w 4122766"/>
                    <a:gd name="connsiteY3" fmla="*/ 1006318 h 1849156"/>
                    <a:gd name="connsiteX4" fmla="*/ 2635872 w 4122766"/>
                    <a:gd name="connsiteY4" fmla="*/ 1292564 h 1849156"/>
                    <a:gd name="connsiteX5" fmla="*/ 3327635 w 4122766"/>
                    <a:gd name="connsiteY5" fmla="*/ 1849156 h 1849156"/>
                    <a:gd name="connsiteX6" fmla="*/ 4122766 w 4122766"/>
                    <a:gd name="connsiteY6" fmla="*/ 942708 h 1849156"/>
                    <a:gd name="connsiteX7" fmla="*/ 2842606 w 4122766"/>
                    <a:gd name="connsiteY7" fmla="*/ 12404 h 1849156"/>
                    <a:gd name="connsiteX8" fmla="*/ 2238307 w 4122766"/>
                    <a:gd name="connsiteY8" fmla="*/ 44210 h 1849156"/>
                    <a:gd name="connsiteX9" fmla="*/ 1435225 w 4122766"/>
                    <a:gd name="connsiteY9" fmla="*/ 338408 h 1849156"/>
                    <a:gd name="connsiteX0" fmla="*/ 1435225 w 4122766"/>
                    <a:gd name="connsiteY0" fmla="*/ 354916 h 1865664"/>
                    <a:gd name="connsiteX1" fmla="*/ 59649 w 4122766"/>
                    <a:gd name="connsiteY1" fmla="*/ 505991 h 1865664"/>
                    <a:gd name="connsiteX2" fmla="*/ 1634007 w 4122766"/>
                    <a:gd name="connsiteY2" fmla="*/ 927410 h 1865664"/>
                    <a:gd name="connsiteX3" fmla="*/ 2142892 w 4122766"/>
                    <a:gd name="connsiteY3" fmla="*/ 1022826 h 1865664"/>
                    <a:gd name="connsiteX4" fmla="*/ 2635872 w 4122766"/>
                    <a:gd name="connsiteY4" fmla="*/ 1309072 h 1865664"/>
                    <a:gd name="connsiteX5" fmla="*/ 3327635 w 4122766"/>
                    <a:gd name="connsiteY5" fmla="*/ 1865664 h 1865664"/>
                    <a:gd name="connsiteX6" fmla="*/ 4122766 w 4122766"/>
                    <a:gd name="connsiteY6" fmla="*/ 959216 h 1865664"/>
                    <a:gd name="connsiteX7" fmla="*/ 2842606 w 4122766"/>
                    <a:gd name="connsiteY7" fmla="*/ 28912 h 1865664"/>
                    <a:gd name="connsiteX8" fmla="*/ 2238307 w 4122766"/>
                    <a:gd name="connsiteY8" fmla="*/ 60718 h 1865664"/>
                    <a:gd name="connsiteX9" fmla="*/ 1435225 w 4122766"/>
                    <a:gd name="connsiteY9" fmla="*/ 354916 h 1865664"/>
                    <a:gd name="connsiteX0" fmla="*/ 1435225 w 4122766"/>
                    <a:gd name="connsiteY0" fmla="*/ 354916 h 1865664"/>
                    <a:gd name="connsiteX1" fmla="*/ 59649 w 4122766"/>
                    <a:gd name="connsiteY1" fmla="*/ 505991 h 1865664"/>
                    <a:gd name="connsiteX2" fmla="*/ 1634007 w 4122766"/>
                    <a:gd name="connsiteY2" fmla="*/ 927410 h 1865664"/>
                    <a:gd name="connsiteX3" fmla="*/ 2142892 w 4122766"/>
                    <a:gd name="connsiteY3" fmla="*/ 1022826 h 1865664"/>
                    <a:gd name="connsiteX4" fmla="*/ 2635872 w 4122766"/>
                    <a:gd name="connsiteY4" fmla="*/ 1309072 h 1865664"/>
                    <a:gd name="connsiteX5" fmla="*/ 3327635 w 4122766"/>
                    <a:gd name="connsiteY5" fmla="*/ 1865664 h 1865664"/>
                    <a:gd name="connsiteX6" fmla="*/ 4122766 w 4122766"/>
                    <a:gd name="connsiteY6" fmla="*/ 959216 h 1865664"/>
                    <a:gd name="connsiteX7" fmla="*/ 2842606 w 4122766"/>
                    <a:gd name="connsiteY7" fmla="*/ 28912 h 1865664"/>
                    <a:gd name="connsiteX8" fmla="*/ 2238307 w 4122766"/>
                    <a:gd name="connsiteY8" fmla="*/ 60718 h 1865664"/>
                    <a:gd name="connsiteX9" fmla="*/ 1435225 w 4122766"/>
                    <a:gd name="connsiteY9" fmla="*/ 354916 h 1865664"/>
                    <a:gd name="connsiteX0" fmla="*/ 1435225 w 4122766"/>
                    <a:gd name="connsiteY0" fmla="*/ 339809 h 1850557"/>
                    <a:gd name="connsiteX1" fmla="*/ 59649 w 4122766"/>
                    <a:gd name="connsiteY1" fmla="*/ 490884 h 1850557"/>
                    <a:gd name="connsiteX2" fmla="*/ 1634007 w 4122766"/>
                    <a:gd name="connsiteY2" fmla="*/ 912303 h 1850557"/>
                    <a:gd name="connsiteX3" fmla="*/ 2142892 w 4122766"/>
                    <a:gd name="connsiteY3" fmla="*/ 1007719 h 1850557"/>
                    <a:gd name="connsiteX4" fmla="*/ 2635872 w 4122766"/>
                    <a:gd name="connsiteY4" fmla="*/ 1293965 h 1850557"/>
                    <a:gd name="connsiteX5" fmla="*/ 3327635 w 4122766"/>
                    <a:gd name="connsiteY5" fmla="*/ 1850557 h 1850557"/>
                    <a:gd name="connsiteX6" fmla="*/ 4122766 w 4122766"/>
                    <a:gd name="connsiteY6" fmla="*/ 944109 h 1850557"/>
                    <a:gd name="connsiteX7" fmla="*/ 2842606 w 4122766"/>
                    <a:gd name="connsiteY7" fmla="*/ 13805 h 1850557"/>
                    <a:gd name="connsiteX8" fmla="*/ 2166745 w 4122766"/>
                    <a:gd name="connsiteY8" fmla="*/ 93319 h 1850557"/>
                    <a:gd name="connsiteX9" fmla="*/ 1435225 w 4122766"/>
                    <a:gd name="connsiteY9" fmla="*/ 339809 h 1850557"/>
                    <a:gd name="connsiteX0" fmla="*/ 1435225 w 4122766"/>
                    <a:gd name="connsiteY0" fmla="*/ 367230 h 1877978"/>
                    <a:gd name="connsiteX1" fmla="*/ 59649 w 4122766"/>
                    <a:gd name="connsiteY1" fmla="*/ 518305 h 1877978"/>
                    <a:gd name="connsiteX2" fmla="*/ 1634007 w 4122766"/>
                    <a:gd name="connsiteY2" fmla="*/ 939724 h 1877978"/>
                    <a:gd name="connsiteX3" fmla="*/ 2142892 w 4122766"/>
                    <a:gd name="connsiteY3" fmla="*/ 1035140 h 1877978"/>
                    <a:gd name="connsiteX4" fmla="*/ 2635872 w 4122766"/>
                    <a:gd name="connsiteY4" fmla="*/ 1321386 h 1877978"/>
                    <a:gd name="connsiteX5" fmla="*/ 3327635 w 4122766"/>
                    <a:gd name="connsiteY5" fmla="*/ 1877978 h 1877978"/>
                    <a:gd name="connsiteX6" fmla="*/ 4122766 w 4122766"/>
                    <a:gd name="connsiteY6" fmla="*/ 971530 h 1877978"/>
                    <a:gd name="connsiteX7" fmla="*/ 2842606 w 4122766"/>
                    <a:gd name="connsiteY7" fmla="*/ 9421 h 1877978"/>
                    <a:gd name="connsiteX8" fmla="*/ 2166745 w 4122766"/>
                    <a:gd name="connsiteY8" fmla="*/ 120740 h 1877978"/>
                    <a:gd name="connsiteX9" fmla="*/ 1435225 w 4122766"/>
                    <a:gd name="connsiteY9" fmla="*/ 367230 h 1877978"/>
                    <a:gd name="connsiteX0" fmla="*/ 1435225 w 4122766"/>
                    <a:gd name="connsiteY0" fmla="*/ 367230 h 1877978"/>
                    <a:gd name="connsiteX1" fmla="*/ 59649 w 4122766"/>
                    <a:gd name="connsiteY1" fmla="*/ 518305 h 1877978"/>
                    <a:gd name="connsiteX2" fmla="*/ 1634007 w 4122766"/>
                    <a:gd name="connsiteY2" fmla="*/ 939724 h 1877978"/>
                    <a:gd name="connsiteX3" fmla="*/ 2142892 w 4122766"/>
                    <a:gd name="connsiteY3" fmla="*/ 1035140 h 1877978"/>
                    <a:gd name="connsiteX4" fmla="*/ 2635872 w 4122766"/>
                    <a:gd name="connsiteY4" fmla="*/ 1321386 h 1877978"/>
                    <a:gd name="connsiteX5" fmla="*/ 3327635 w 4122766"/>
                    <a:gd name="connsiteY5" fmla="*/ 1877978 h 1877978"/>
                    <a:gd name="connsiteX6" fmla="*/ 4122766 w 4122766"/>
                    <a:gd name="connsiteY6" fmla="*/ 971530 h 1877978"/>
                    <a:gd name="connsiteX7" fmla="*/ 2842606 w 4122766"/>
                    <a:gd name="connsiteY7" fmla="*/ 9421 h 1877978"/>
                    <a:gd name="connsiteX8" fmla="*/ 2166745 w 4122766"/>
                    <a:gd name="connsiteY8" fmla="*/ 120740 h 1877978"/>
                    <a:gd name="connsiteX9" fmla="*/ 1435225 w 4122766"/>
                    <a:gd name="connsiteY9" fmla="*/ 367230 h 1877978"/>
                    <a:gd name="connsiteX0" fmla="*/ 1435225 w 4122766"/>
                    <a:gd name="connsiteY0" fmla="*/ 376690 h 1887438"/>
                    <a:gd name="connsiteX1" fmla="*/ 59649 w 4122766"/>
                    <a:gd name="connsiteY1" fmla="*/ 527765 h 1887438"/>
                    <a:gd name="connsiteX2" fmla="*/ 1634007 w 4122766"/>
                    <a:gd name="connsiteY2" fmla="*/ 949184 h 1887438"/>
                    <a:gd name="connsiteX3" fmla="*/ 2142892 w 4122766"/>
                    <a:gd name="connsiteY3" fmla="*/ 1044600 h 1887438"/>
                    <a:gd name="connsiteX4" fmla="*/ 2635872 w 4122766"/>
                    <a:gd name="connsiteY4" fmla="*/ 1330846 h 1887438"/>
                    <a:gd name="connsiteX5" fmla="*/ 3327635 w 4122766"/>
                    <a:gd name="connsiteY5" fmla="*/ 1887438 h 1887438"/>
                    <a:gd name="connsiteX6" fmla="*/ 4122766 w 4122766"/>
                    <a:gd name="connsiteY6" fmla="*/ 980990 h 1887438"/>
                    <a:gd name="connsiteX7" fmla="*/ 2842606 w 4122766"/>
                    <a:gd name="connsiteY7" fmla="*/ 18881 h 1887438"/>
                    <a:gd name="connsiteX8" fmla="*/ 2166745 w 4122766"/>
                    <a:gd name="connsiteY8" fmla="*/ 130200 h 1887438"/>
                    <a:gd name="connsiteX9" fmla="*/ 1435225 w 4122766"/>
                    <a:gd name="connsiteY9" fmla="*/ 376690 h 1887438"/>
                    <a:gd name="connsiteX0" fmla="*/ 1435225 w 4067107"/>
                    <a:gd name="connsiteY0" fmla="*/ 376690 h 1887438"/>
                    <a:gd name="connsiteX1" fmla="*/ 59649 w 4067107"/>
                    <a:gd name="connsiteY1" fmla="*/ 527765 h 1887438"/>
                    <a:gd name="connsiteX2" fmla="*/ 1634007 w 4067107"/>
                    <a:gd name="connsiteY2" fmla="*/ 949184 h 1887438"/>
                    <a:gd name="connsiteX3" fmla="*/ 2142892 w 4067107"/>
                    <a:gd name="connsiteY3" fmla="*/ 1044600 h 1887438"/>
                    <a:gd name="connsiteX4" fmla="*/ 2635872 w 4067107"/>
                    <a:gd name="connsiteY4" fmla="*/ 1330846 h 1887438"/>
                    <a:gd name="connsiteX5" fmla="*/ 3327635 w 4067107"/>
                    <a:gd name="connsiteY5" fmla="*/ 1887438 h 1887438"/>
                    <a:gd name="connsiteX6" fmla="*/ 4067107 w 4067107"/>
                    <a:gd name="connsiteY6" fmla="*/ 1036649 h 1887438"/>
                    <a:gd name="connsiteX7" fmla="*/ 2842606 w 4067107"/>
                    <a:gd name="connsiteY7" fmla="*/ 18881 h 1887438"/>
                    <a:gd name="connsiteX8" fmla="*/ 2166745 w 4067107"/>
                    <a:gd name="connsiteY8" fmla="*/ 130200 h 1887438"/>
                    <a:gd name="connsiteX9" fmla="*/ 1435225 w 4067107"/>
                    <a:gd name="connsiteY9" fmla="*/ 376690 h 1887438"/>
                    <a:gd name="connsiteX0" fmla="*/ 1435225 w 4067107"/>
                    <a:gd name="connsiteY0" fmla="*/ 376690 h 1887438"/>
                    <a:gd name="connsiteX1" fmla="*/ 59649 w 4067107"/>
                    <a:gd name="connsiteY1" fmla="*/ 527765 h 1887438"/>
                    <a:gd name="connsiteX2" fmla="*/ 1634007 w 4067107"/>
                    <a:gd name="connsiteY2" fmla="*/ 949184 h 1887438"/>
                    <a:gd name="connsiteX3" fmla="*/ 2142892 w 4067107"/>
                    <a:gd name="connsiteY3" fmla="*/ 1044600 h 1887438"/>
                    <a:gd name="connsiteX4" fmla="*/ 2635872 w 4067107"/>
                    <a:gd name="connsiteY4" fmla="*/ 1330846 h 1887438"/>
                    <a:gd name="connsiteX5" fmla="*/ 3327635 w 4067107"/>
                    <a:gd name="connsiteY5" fmla="*/ 1887438 h 1887438"/>
                    <a:gd name="connsiteX6" fmla="*/ 4067107 w 4067107"/>
                    <a:gd name="connsiteY6" fmla="*/ 1036649 h 1887438"/>
                    <a:gd name="connsiteX7" fmla="*/ 2842606 w 4067107"/>
                    <a:gd name="connsiteY7" fmla="*/ 18881 h 1887438"/>
                    <a:gd name="connsiteX8" fmla="*/ 2166745 w 4067107"/>
                    <a:gd name="connsiteY8" fmla="*/ 130200 h 1887438"/>
                    <a:gd name="connsiteX9" fmla="*/ 1435225 w 4067107"/>
                    <a:gd name="connsiteY9" fmla="*/ 376690 h 1887438"/>
                    <a:gd name="connsiteX0" fmla="*/ 1435225 w 4067107"/>
                    <a:gd name="connsiteY0" fmla="*/ 376690 h 1887438"/>
                    <a:gd name="connsiteX1" fmla="*/ 59649 w 4067107"/>
                    <a:gd name="connsiteY1" fmla="*/ 527765 h 1887438"/>
                    <a:gd name="connsiteX2" fmla="*/ 1634007 w 4067107"/>
                    <a:gd name="connsiteY2" fmla="*/ 949184 h 1887438"/>
                    <a:gd name="connsiteX3" fmla="*/ 2142892 w 4067107"/>
                    <a:gd name="connsiteY3" fmla="*/ 1044600 h 1887438"/>
                    <a:gd name="connsiteX4" fmla="*/ 2548408 w 4067107"/>
                    <a:gd name="connsiteY4" fmla="*/ 1275187 h 1887438"/>
                    <a:gd name="connsiteX5" fmla="*/ 3327635 w 4067107"/>
                    <a:gd name="connsiteY5" fmla="*/ 1887438 h 1887438"/>
                    <a:gd name="connsiteX6" fmla="*/ 4067107 w 4067107"/>
                    <a:gd name="connsiteY6" fmla="*/ 1036649 h 1887438"/>
                    <a:gd name="connsiteX7" fmla="*/ 2842606 w 4067107"/>
                    <a:gd name="connsiteY7" fmla="*/ 18881 h 1887438"/>
                    <a:gd name="connsiteX8" fmla="*/ 2166745 w 4067107"/>
                    <a:gd name="connsiteY8" fmla="*/ 130200 h 1887438"/>
                    <a:gd name="connsiteX9" fmla="*/ 1435225 w 4067107"/>
                    <a:gd name="connsiteY9" fmla="*/ 376690 h 1887438"/>
                    <a:gd name="connsiteX0" fmla="*/ 1435225 w 4067107"/>
                    <a:gd name="connsiteY0" fmla="*/ 376690 h 1927194"/>
                    <a:gd name="connsiteX1" fmla="*/ 59649 w 4067107"/>
                    <a:gd name="connsiteY1" fmla="*/ 527765 h 1927194"/>
                    <a:gd name="connsiteX2" fmla="*/ 1634007 w 4067107"/>
                    <a:gd name="connsiteY2" fmla="*/ 949184 h 1927194"/>
                    <a:gd name="connsiteX3" fmla="*/ 2142892 w 4067107"/>
                    <a:gd name="connsiteY3" fmla="*/ 1044600 h 1927194"/>
                    <a:gd name="connsiteX4" fmla="*/ 2548408 w 4067107"/>
                    <a:gd name="connsiteY4" fmla="*/ 1275187 h 1927194"/>
                    <a:gd name="connsiteX5" fmla="*/ 3089096 w 4067107"/>
                    <a:gd name="connsiteY5" fmla="*/ 1927194 h 1927194"/>
                    <a:gd name="connsiteX6" fmla="*/ 4067107 w 4067107"/>
                    <a:gd name="connsiteY6" fmla="*/ 1036649 h 1927194"/>
                    <a:gd name="connsiteX7" fmla="*/ 2842606 w 4067107"/>
                    <a:gd name="connsiteY7" fmla="*/ 18881 h 1927194"/>
                    <a:gd name="connsiteX8" fmla="*/ 2166745 w 4067107"/>
                    <a:gd name="connsiteY8" fmla="*/ 130200 h 1927194"/>
                    <a:gd name="connsiteX9" fmla="*/ 1435225 w 4067107"/>
                    <a:gd name="connsiteY9" fmla="*/ 376690 h 1927194"/>
                    <a:gd name="connsiteX0" fmla="*/ 1435225 w 4067107"/>
                    <a:gd name="connsiteY0" fmla="*/ 376690 h 1927194"/>
                    <a:gd name="connsiteX1" fmla="*/ 59649 w 4067107"/>
                    <a:gd name="connsiteY1" fmla="*/ 527765 h 1927194"/>
                    <a:gd name="connsiteX2" fmla="*/ 1634007 w 4067107"/>
                    <a:gd name="connsiteY2" fmla="*/ 949184 h 1927194"/>
                    <a:gd name="connsiteX3" fmla="*/ 2142892 w 4067107"/>
                    <a:gd name="connsiteY3" fmla="*/ 1044600 h 1927194"/>
                    <a:gd name="connsiteX4" fmla="*/ 2548408 w 4067107"/>
                    <a:gd name="connsiteY4" fmla="*/ 1275187 h 1927194"/>
                    <a:gd name="connsiteX5" fmla="*/ 3256074 w 4067107"/>
                    <a:gd name="connsiteY5" fmla="*/ 1927194 h 1927194"/>
                    <a:gd name="connsiteX6" fmla="*/ 4067107 w 4067107"/>
                    <a:gd name="connsiteY6" fmla="*/ 1036649 h 1927194"/>
                    <a:gd name="connsiteX7" fmla="*/ 2842606 w 4067107"/>
                    <a:gd name="connsiteY7" fmla="*/ 18881 h 1927194"/>
                    <a:gd name="connsiteX8" fmla="*/ 2166745 w 4067107"/>
                    <a:gd name="connsiteY8" fmla="*/ 130200 h 1927194"/>
                    <a:gd name="connsiteX9" fmla="*/ 1435225 w 4067107"/>
                    <a:gd name="connsiteY9" fmla="*/ 376690 h 1927194"/>
                    <a:gd name="connsiteX0" fmla="*/ 1435225 w 4067107"/>
                    <a:gd name="connsiteY0" fmla="*/ 376690 h 1927194"/>
                    <a:gd name="connsiteX1" fmla="*/ 59649 w 4067107"/>
                    <a:gd name="connsiteY1" fmla="*/ 527765 h 1927194"/>
                    <a:gd name="connsiteX2" fmla="*/ 1634007 w 4067107"/>
                    <a:gd name="connsiteY2" fmla="*/ 949184 h 1927194"/>
                    <a:gd name="connsiteX3" fmla="*/ 2142892 w 4067107"/>
                    <a:gd name="connsiteY3" fmla="*/ 1044600 h 1927194"/>
                    <a:gd name="connsiteX4" fmla="*/ 2476846 w 4067107"/>
                    <a:gd name="connsiteY4" fmla="*/ 1378554 h 1927194"/>
                    <a:gd name="connsiteX5" fmla="*/ 3256074 w 4067107"/>
                    <a:gd name="connsiteY5" fmla="*/ 1927194 h 1927194"/>
                    <a:gd name="connsiteX6" fmla="*/ 4067107 w 4067107"/>
                    <a:gd name="connsiteY6" fmla="*/ 1036649 h 1927194"/>
                    <a:gd name="connsiteX7" fmla="*/ 2842606 w 4067107"/>
                    <a:gd name="connsiteY7" fmla="*/ 18881 h 1927194"/>
                    <a:gd name="connsiteX8" fmla="*/ 2166745 w 4067107"/>
                    <a:gd name="connsiteY8" fmla="*/ 130200 h 1927194"/>
                    <a:gd name="connsiteX9" fmla="*/ 1435225 w 4067107"/>
                    <a:gd name="connsiteY9" fmla="*/ 376690 h 1927194"/>
                    <a:gd name="connsiteX0" fmla="*/ 1435225 w 4067107"/>
                    <a:gd name="connsiteY0" fmla="*/ 376690 h 1927194"/>
                    <a:gd name="connsiteX1" fmla="*/ 59649 w 4067107"/>
                    <a:gd name="connsiteY1" fmla="*/ 527765 h 1927194"/>
                    <a:gd name="connsiteX2" fmla="*/ 1634007 w 4067107"/>
                    <a:gd name="connsiteY2" fmla="*/ 949184 h 1927194"/>
                    <a:gd name="connsiteX3" fmla="*/ 2142892 w 4067107"/>
                    <a:gd name="connsiteY3" fmla="*/ 1044600 h 1927194"/>
                    <a:gd name="connsiteX4" fmla="*/ 2476846 w 4067107"/>
                    <a:gd name="connsiteY4" fmla="*/ 1378554 h 1927194"/>
                    <a:gd name="connsiteX5" fmla="*/ 3256074 w 4067107"/>
                    <a:gd name="connsiteY5" fmla="*/ 1927194 h 1927194"/>
                    <a:gd name="connsiteX6" fmla="*/ 4067107 w 4067107"/>
                    <a:gd name="connsiteY6" fmla="*/ 1036649 h 1927194"/>
                    <a:gd name="connsiteX7" fmla="*/ 2842606 w 4067107"/>
                    <a:gd name="connsiteY7" fmla="*/ 18881 h 1927194"/>
                    <a:gd name="connsiteX8" fmla="*/ 2166745 w 4067107"/>
                    <a:gd name="connsiteY8" fmla="*/ 130200 h 1927194"/>
                    <a:gd name="connsiteX9" fmla="*/ 1435225 w 4067107"/>
                    <a:gd name="connsiteY9" fmla="*/ 376690 h 1927194"/>
                    <a:gd name="connsiteX0" fmla="*/ 1435225 w 4067107"/>
                    <a:gd name="connsiteY0" fmla="*/ 376690 h 1747240"/>
                    <a:gd name="connsiteX1" fmla="*/ 59649 w 4067107"/>
                    <a:gd name="connsiteY1" fmla="*/ 527765 h 1747240"/>
                    <a:gd name="connsiteX2" fmla="*/ 1634007 w 4067107"/>
                    <a:gd name="connsiteY2" fmla="*/ 949184 h 1747240"/>
                    <a:gd name="connsiteX3" fmla="*/ 2142892 w 4067107"/>
                    <a:gd name="connsiteY3" fmla="*/ 1044600 h 1747240"/>
                    <a:gd name="connsiteX4" fmla="*/ 2476846 w 4067107"/>
                    <a:gd name="connsiteY4" fmla="*/ 1378554 h 1747240"/>
                    <a:gd name="connsiteX5" fmla="*/ 3004138 w 4067107"/>
                    <a:gd name="connsiteY5" fmla="*/ 1747240 h 1747240"/>
                    <a:gd name="connsiteX6" fmla="*/ 4067107 w 4067107"/>
                    <a:gd name="connsiteY6" fmla="*/ 1036649 h 1747240"/>
                    <a:gd name="connsiteX7" fmla="*/ 2842606 w 4067107"/>
                    <a:gd name="connsiteY7" fmla="*/ 18881 h 1747240"/>
                    <a:gd name="connsiteX8" fmla="*/ 2166745 w 4067107"/>
                    <a:gd name="connsiteY8" fmla="*/ 130200 h 1747240"/>
                    <a:gd name="connsiteX9" fmla="*/ 1435225 w 4067107"/>
                    <a:gd name="connsiteY9" fmla="*/ 376690 h 1747240"/>
                    <a:gd name="connsiteX0" fmla="*/ 1435225 w 3887153"/>
                    <a:gd name="connsiteY0" fmla="*/ 376690 h 1747240"/>
                    <a:gd name="connsiteX1" fmla="*/ 59649 w 3887153"/>
                    <a:gd name="connsiteY1" fmla="*/ 527765 h 1747240"/>
                    <a:gd name="connsiteX2" fmla="*/ 1634007 w 3887153"/>
                    <a:gd name="connsiteY2" fmla="*/ 949184 h 1747240"/>
                    <a:gd name="connsiteX3" fmla="*/ 2142892 w 3887153"/>
                    <a:gd name="connsiteY3" fmla="*/ 1044600 h 1747240"/>
                    <a:gd name="connsiteX4" fmla="*/ 2476846 w 3887153"/>
                    <a:gd name="connsiteY4" fmla="*/ 1378554 h 1747240"/>
                    <a:gd name="connsiteX5" fmla="*/ 3004138 w 3887153"/>
                    <a:gd name="connsiteY5" fmla="*/ 1747240 h 1747240"/>
                    <a:gd name="connsiteX6" fmla="*/ 3887153 w 3887153"/>
                    <a:gd name="connsiteY6" fmla="*/ 784714 h 1747240"/>
                    <a:gd name="connsiteX7" fmla="*/ 2842606 w 3887153"/>
                    <a:gd name="connsiteY7" fmla="*/ 18881 h 1747240"/>
                    <a:gd name="connsiteX8" fmla="*/ 2166745 w 3887153"/>
                    <a:gd name="connsiteY8" fmla="*/ 130200 h 1747240"/>
                    <a:gd name="connsiteX9" fmla="*/ 1435225 w 3887153"/>
                    <a:gd name="connsiteY9" fmla="*/ 376690 h 1747240"/>
                    <a:gd name="connsiteX0" fmla="*/ 1435225 w 3887153"/>
                    <a:gd name="connsiteY0" fmla="*/ 376690 h 1747240"/>
                    <a:gd name="connsiteX1" fmla="*/ 59649 w 3887153"/>
                    <a:gd name="connsiteY1" fmla="*/ 527765 h 1747240"/>
                    <a:gd name="connsiteX2" fmla="*/ 1634007 w 3887153"/>
                    <a:gd name="connsiteY2" fmla="*/ 949184 h 1747240"/>
                    <a:gd name="connsiteX3" fmla="*/ 2142892 w 3887153"/>
                    <a:gd name="connsiteY3" fmla="*/ 1044600 h 1747240"/>
                    <a:gd name="connsiteX4" fmla="*/ 2476846 w 3887153"/>
                    <a:gd name="connsiteY4" fmla="*/ 1378554 h 1747240"/>
                    <a:gd name="connsiteX5" fmla="*/ 2806187 w 3887153"/>
                    <a:gd name="connsiteY5" fmla="*/ 1747240 h 1747240"/>
                    <a:gd name="connsiteX6" fmla="*/ 3887153 w 3887153"/>
                    <a:gd name="connsiteY6" fmla="*/ 784714 h 1747240"/>
                    <a:gd name="connsiteX7" fmla="*/ 2842606 w 3887153"/>
                    <a:gd name="connsiteY7" fmla="*/ 18881 h 1747240"/>
                    <a:gd name="connsiteX8" fmla="*/ 2166745 w 3887153"/>
                    <a:gd name="connsiteY8" fmla="*/ 130200 h 1747240"/>
                    <a:gd name="connsiteX9" fmla="*/ 1435225 w 3887153"/>
                    <a:gd name="connsiteY9" fmla="*/ 376690 h 1747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87153" h="1747240">
                      <a:moveTo>
                        <a:pt x="1435225" y="376690"/>
                      </a:moveTo>
                      <a:cubicBezTo>
                        <a:pt x="921041" y="355486"/>
                        <a:pt x="168317" y="374040"/>
                        <a:pt x="59649" y="527765"/>
                      </a:cubicBezTo>
                      <a:cubicBezTo>
                        <a:pt x="-282257" y="890874"/>
                        <a:pt x="926341" y="920030"/>
                        <a:pt x="1634007" y="949184"/>
                      </a:cubicBezTo>
                      <a:cubicBezTo>
                        <a:pt x="1755927" y="988940"/>
                        <a:pt x="2020972" y="1004844"/>
                        <a:pt x="2142892" y="1044600"/>
                      </a:cubicBezTo>
                      <a:lnTo>
                        <a:pt x="2476846" y="1378554"/>
                      </a:lnTo>
                      <a:lnTo>
                        <a:pt x="2806187" y="1747240"/>
                      </a:lnTo>
                      <a:lnTo>
                        <a:pt x="3887153" y="784714"/>
                      </a:lnTo>
                      <a:cubicBezTo>
                        <a:pt x="3502840" y="495816"/>
                        <a:pt x="3512746" y="372650"/>
                        <a:pt x="2842606" y="18881"/>
                      </a:cubicBezTo>
                      <a:cubicBezTo>
                        <a:pt x="2541783" y="-38103"/>
                        <a:pt x="2417210" y="44060"/>
                        <a:pt x="2166745" y="130200"/>
                      </a:cubicBezTo>
                      <a:cubicBezTo>
                        <a:pt x="1932182" y="184534"/>
                        <a:pt x="1811587" y="315730"/>
                        <a:pt x="1435225" y="376690"/>
                      </a:cubicBezTo>
                      <a:close/>
                    </a:path>
                  </a:pathLst>
                </a:custGeom>
                <a:solidFill>
                  <a:srgbClr val="FDCB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Freeform 19">
                  <a:extLst>
                    <a:ext uri="{FF2B5EF4-FFF2-40B4-BE49-F238E27FC236}">
                      <a16:creationId xmlns:a16="http://schemas.microsoft.com/office/drawing/2014/main" id="{434A793F-2792-4878-9330-4F3587BE099D}"/>
                    </a:ext>
                  </a:extLst>
                </p:cNvPr>
                <p:cNvSpPr/>
                <p:nvPr/>
              </p:nvSpPr>
              <p:spPr>
                <a:xfrm>
                  <a:off x="2194561" y="1435364"/>
                  <a:ext cx="3753016" cy="1929647"/>
                </a:xfrm>
                <a:custGeom>
                  <a:avLst/>
                  <a:gdLst>
                    <a:gd name="connsiteX0" fmla="*/ 1288111 w 3347499"/>
                    <a:gd name="connsiteY0" fmla="*/ 620202 h 1995778"/>
                    <a:gd name="connsiteX1" fmla="*/ 659958 w 3347499"/>
                    <a:gd name="connsiteY1" fmla="*/ 95416 h 1995778"/>
                    <a:gd name="connsiteX2" fmla="*/ 373711 w 3347499"/>
                    <a:gd name="connsiteY2" fmla="*/ 39757 h 1995778"/>
                    <a:gd name="connsiteX3" fmla="*/ 119270 w 3347499"/>
                    <a:gd name="connsiteY3" fmla="*/ 0 h 1995778"/>
                    <a:gd name="connsiteX4" fmla="*/ 111318 w 3347499"/>
                    <a:gd name="connsiteY4" fmla="*/ 151075 h 1995778"/>
                    <a:gd name="connsiteX5" fmla="*/ 0 w 3347499"/>
                    <a:gd name="connsiteY5" fmla="*/ 214686 h 1995778"/>
                    <a:gd name="connsiteX6" fmla="*/ 779228 w 3347499"/>
                    <a:gd name="connsiteY6" fmla="*/ 1264258 h 1995778"/>
                    <a:gd name="connsiteX7" fmla="*/ 1900362 w 3347499"/>
                    <a:gd name="connsiteY7" fmla="*/ 1995778 h 1995778"/>
                    <a:gd name="connsiteX8" fmla="*/ 3347499 w 3347499"/>
                    <a:gd name="connsiteY8" fmla="*/ 1653872 h 1995778"/>
                    <a:gd name="connsiteX9" fmla="*/ 1288111 w 3347499"/>
                    <a:gd name="connsiteY9" fmla="*/ 620202 h 1995778"/>
                    <a:gd name="connsiteX0" fmla="*/ 1288111 w 3347499"/>
                    <a:gd name="connsiteY0" fmla="*/ 620202 h 1995778"/>
                    <a:gd name="connsiteX1" fmla="*/ 659958 w 3347499"/>
                    <a:gd name="connsiteY1" fmla="*/ 95416 h 1995778"/>
                    <a:gd name="connsiteX2" fmla="*/ 373711 w 3347499"/>
                    <a:gd name="connsiteY2" fmla="*/ 39757 h 1995778"/>
                    <a:gd name="connsiteX3" fmla="*/ 119270 w 3347499"/>
                    <a:gd name="connsiteY3" fmla="*/ 0 h 1995778"/>
                    <a:gd name="connsiteX4" fmla="*/ 111318 w 3347499"/>
                    <a:gd name="connsiteY4" fmla="*/ 151075 h 1995778"/>
                    <a:gd name="connsiteX5" fmla="*/ 0 w 3347499"/>
                    <a:gd name="connsiteY5" fmla="*/ 214686 h 1995778"/>
                    <a:gd name="connsiteX6" fmla="*/ 779228 w 3347499"/>
                    <a:gd name="connsiteY6" fmla="*/ 1264258 h 1995778"/>
                    <a:gd name="connsiteX7" fmla="*/ 1900362 w 3347499"/>
                    <a:gd name="connsiteY7" fmla="*/ 1995778 h 1995778"/>
                    <a:gd name="connsiteX8" fmla="*/ 3347499 w 3347499"/>
                    <a:gd name="connsiteY8" fmla="*/ 1653872 h 1995778"/>
                    <a:gd name="connsiteX9" fmla="*/ 1288111 w 3347499"/>
                    <a:gd name="connsiteY9" fmla="*/ 620202 h 1995778"/>
                    <a:gd name="connsiteX0" fmla="*/ 1304013 w 3347499"/>
                    <a:gd name="connsiteY0" fmla="*/ 652007 h 1995778"/>
                    <a:gd name="connsiteX1" fmla="*/ 659958 w 3347499"/>
                    <a:gd name="connsiteY1" fmla="*/ 95416 h 1995778"/>
                    <a:gd name="connsiteX2" fmla="*/ 373711 w 3347499"/>
                    <a:gd name="connsiteY2" fmla="*/ 39757 h 1995778"/>
                    <a:gd name="connsiteX3" fmla="*/ 119270 w 3347499"/>
                    <a:gd name="connsiteY3" fmla="*/ 0 h 1995778"/>
                    <a:gd name="connsiteX4" fmla="*/ 111318 w 3347499"/>
                    <a:gd name="connsiteY4" fmla="*/ 151075 h 1995778"/>
                    <a:gd name="connsiteX5" fmla="*/ 0 w 3347499"/>
                    <a:gd name="connsiteY5" fmla="*/ 214686 h 1995778"/>
                    <a:gd name="connsiteX6" fmla="*/ 779228 w 3347499"/>
                    <a:gd name="connsiteY6" fmla="*/ 1264258 h 1995778"/>
                    <a:gd name="connsiteX7" fmla="*/ 1900362 w 3347499"/>
                    <a:gd name="connsiteY7" fmla="*/ 1995778 h 1995778"/>
                    <a:gd name="connsiteX8" fmla="*/ 3347499 w 3347499"/>
                    <a:gd name="connsiteY8" fmla="*/ 1653872 h 1995778"/>
                    <a:gd name="connsiteX9" fmla="*/ 1304013 w 3347499"/>
                    <a:gd name="connsiteY9" fmla="*/ 652007 h 1995778"/>
                    <a:gd name="connsiteX0" fmla="*/ 1304013 w 3347499"/>
                    <a:gd name="connsiteY0" fmla="*/ 652007 h 1995778"/>
                    <a:gd name="connsiteX1" fmla="*/ 659958 w 3347499"/>
                    <a:gd name="connsiteY1" fmla="*/ 95416 h 1995778"/>
                    <a:gd name="connsiteX2" fmla="*/ 373711 w 3347499"/>
                    <a:gd name="connsiteY2" fmla="*/ 39757 h 1995778"/>
                    <a:gd name="connsiteX3" fmla="*/ 119270 w 3347499"/>
                    <a:gd name="connsiteY3" fmla="*/ 0 h 1995778"/>
                    <a:gd name="connsiteX4" fmla="*/ 111318 w 3347499"/>
                    <a:gd name="connsiteY4" fmla="*/ 151075 h 1995778"/>
                    <a:gd name="connsiteX5" fmla="*/ 0 w 3347499"/>
                    <a:gd name="connsiteY5" fmla="*/ 214686 h 1995778"/>
                    <a:gd name="connsiteX6" fmla="*/ 779228 w 3347499"/>
                    <a:gd name="connsiteY6" fmla="*/ 1264258 h 1995778"/>
                    <a:gd name="connsiteX7" fmla="*/ 1900362 w 3347499"/>
                    <a:gd name="connsiteY7" fmla="*/ 1995778 h 1995778"/>
                    <a:gd name="connsiteX8" fmla="*/ 3347499 w 3347499"/>
                    <a:gd name="connsiteY8" fmla="*/ 1653872 h 1995778"/>
                    <a:gd name="connsiteX9" fmla="*/ 1304013 w 3347499"/>
                    <a:gd name="connsiteY9" fmla="*/ 652007 h 1995778"/>
                    <a:gd name="connsiteX0" fmla="*/ 1304013 w 3347499"/>
                    <a:gd name="connsiteY0" fmla="*/ 635267 h 1979038"/>
                    <a:gd name="connsiteX1" fmla="*/ 659958 w 3347499"/>
                    <a:gd name="connsiteY1" fmla="*/ 78676 h 1979038"/>
                    <a:gd name="connsiteX2" fmla="*/ 373711 w 3347499"/>
                    <a:gd name="connsiteY2" fmla="*/ 23017 h 1979038"/>
                    <a:gd name="connsiteX3" fmla="*/ 95416 w 3347499"/>
                    <a:gd name="connsiteY3" fmla="*/ 38919 h 1979038"/>
                    <a:gd name="connsiteX4" fmla="*/ 111318 w 3347499"/>
                    <a:gd name="connsiteY4" fmla="*/ 134335 h 1979038"/>
                    <a:gd name="connsiteX5" fmla="*/ 0 w 3347499"/>
                    <a:gd name="connsiteY5" fmla="*/ 197946 h 1979038"/>
                    <a:gd name="connsiteX6" fmla="*/ 779228 w 3347499"/>
                    <a:gd name="connsiteY6" fmla="*/ 1247518 h 1979038"/>
                    <a:gd name="connsiteX7" fmla="*/ 1900362 w 3347499"/>
                    <a:gd name="connsiteY7" fmla="*/ 1979038 h 1979038"/>
                    <a:gd name="connsiteX8" fmla="*/ 3347499 w 3347499"/>
                    <a:gd name="connsiteY8" fmla="*/ 1637132 h 1979038"/>
                    <a:gd name="connsiteX9" fmla="*/ 1304013 w 3347499"/>
                    <a:gd name="connsiteY9" fmla="*/ 635267 h 1979038"/>
                    <a:gd name="connsiteX0" fmla="*/ 1304013 w 3347499"/>
                    <a:gd name="connsiteY0" fmla="*/ 654838 h 1998609"/>
                    <a:gd name="connsiteX1" fmla="*/ 659958 w 3347499"/>
                    <a:gd name="connsiteY1" fmla="*/ 98247 h 1998609"/>
                    <a:gd name="connsiteX2" fmla="*/ 373711 w 3347499"/>
                    <a:gd name="connsiteY2" fmla="*/ 42588 h 1998609"/>
                    <a:gd name="connsiteX3" fmla="*/ 95416 w 3347499"/>
                    <a:gd name="connsiteY3" fmla="*/ 58490 h 1998609"/>
                    <a:gd name="connsiteX4" fmla="*/ 111318 w 3347499"/>
                    <a:gd name="connsiteY4" fmla="*/ 153906 h 1998609"/>
                    <a:gd name="connsiteX5" fmla="*/ 0 w 3347499"/>
                    <a:gd name="connsiteY5" fmla="*/ 217517 h 1998609"/>
                    <a:gd name="connsiteX6" fmla="*/ 779228 w 3347499"/>
                    <a:gd name="connsiteY6" fmla="*/ 1267089 h 1998609"/>
                    <a:gd name="connsiteX7" fmla="*/ 1900362 w 3347499"/>
                    <a:gd name="connsiteY7" fmla="*/ 1998609 h 1998609"/>
                    <a:gd name="connsiteX8" fmla="*/ 3347499 w 3347499"/>
                    <a:gd name="connsiteY8" fmla="*/ 1656703 h 1998609"/>
                    <a:gd name="connsiteX9" fmla="*/ 1304013 w 3347499"/>
                    <a:gd name="connsiteY9" fmla="*/ 654838 h 1998609"/>
                    <a:gd name="connsiteX0" fmla="*/ 1304013 w 3347499"/>
                    <a:gd name="connsiteY0" fmla="*/ 654838 h 1998609"/>
                    <a:gd name="connsiteX1" fmla="*/ 659958 w 3347499"/>
                    <a:gd name="connsiteY1" fmla="*/ 98247 h 1998609"/>
                    <a:gd name="connsiteX2" fmla="*/ 373711 w 3347499"/>
                    <a:gd name="connsiteY2" fmla="*/ 42588 h 1998609"/>
                    <a:gd name="connsiteX3" fmla="*/ 95416 w 3347499"/>
                    <a:gd name="connsiteY3" fmla="*/ 58490 h 1998609"/>
                    <a:gd name="connsiteX4" fmla="*/ 174928 w 3347499"/>
                    <a:gd name="connsiteY4" fmla="*/ 177759 h 1998609"/>
                    <a:gd name="connsiteX5" fmla="*/ 0 w 3347499"/>
                    <a:gd name="connsiteY5" fmla="*/ 217517 h 1998609"/>
                    <a:gd name="connsiteX6" fmla="*/ 779228 w 3347499"/>
                    <a:gd name="connsiteY6" fmla="*/ 1267089 h 1998609"/>
                    <a:gd name="connsiteX7" fmla="*/ 1900362 w 3347499"/>
                    <a:gd name="connsiteY7" fmla="*/ 1998609 h 1998609"/>
                    <a:gd name="connsiteX8" fmla="*/ 3347499 w 3347499"/>
                    <a:gd name="connsiteY8" fmla="*/ 1656703 h 1998609"/>
                    <a:gd name="connsiteX9" fmla="*/ 1304013 w 3347499"/>
                    <a:gd name="connsiteY9" fmla="*/ 654838 h 1998609"/>
                    <a:gd name="connsiteX0" fmla="*/ 1304013 w 3347499"/>
                    <a:gd name="connsiteY0" fmla="*/ 654838 h 1998609"/>
                    <a:gd name="connsiteX1" fmla="*/ 659958 w 3347499"/>
                    <a:gd name="connsiteY1" fmla="*/ 98247 h 1998609"/>
                    <a:gd name="connsiteX2" fmla="*/ 373711 w 3347499"/>
                    <a:gd name="connsiteY2" fmla="*/ 42588 h 1998609"/>
                    <a:gd name="connsiteX3" fmla="*/ 95416 w 3347499"/>
                    <a:gd name="connsiteY3" fmla="*/ 58490 h 1998609"/>
                    <a:gd name="connsiteX4" fmla="*/ 174928 w 3347499"/>
                    <a:gd name="connsiteY4" fmla="*/ 177759 h 1998609"/>
                    <a:gd name="connsiteX5" fmla="*/ 0 w 3347499"/>
                    <a:gd name="connsiteY5" fmla="*/ 217517 h 1998609"/>
                    <a:gd name="connsiteX6" fmla="*/ 811033 w 3347499"/>
                    <a:gd name="connsiteY6" fmla="*/ 1243235 h 1998609"/>
                    <a:gd name="connsiteX7" fmla="*/ 1900362 w 3347499"/>
                    <a:gd name="connsiteY7" fmla="*/ 1998609 h 1998609"/>
                    <a:gd name="connsiteX8" fmla="*/ 3347499 w 3347499"/>
                    <a:gd name="connsiteY8" fmla="*/ 1656703 h 1998609"/>
                    <a:gd name="connsiteX9" fmla="*/ 1304013 w 3347499"/>
                    <a:gd name="connsiteY9" fmla="*/ 654838 h 1998609"/>
                    <a:gd name="connsiteX0" fmla="*/ 1304013 w 3347499"/>
                    <a:gd name="connsiteY0" fmla="*/ 654838 h 1863437"/>
                    <a:gd name="connsiteX1" fmla="*/ 659958 w 3347499"/>
                    <a:gd name="connsiteY1" fmla="*/ 98247 h 1863437"/>
                    <a:gd name="connsiteX2" fmla="*/ 373711 w 3347499"/>
                    <a:gd name="connsiteY2" fmla="*/ 42588 h 1863437"/>
                    <a:gd name="connsiteX3" fmla="*/ 95416 w 3347499"/>
                    <a:gd name="connsiteY3" fmla="*/ 58490 h 1863437"/>
                    <a:gd name="connsiteX4" fmla="*/ 174928 w 3347499"/>
                    <a:gd name="connsiteY4" fmla="*/ 177759 h 1863437"/>
                    <a:gd name="connsiteX5" fmla="*/ 0 w 3347499"/>
                    <a:gd name="connsiteY5" fmla="*/ 217517 h 1863437"/>
                    <a:gd name="connsiteX6" fmla="*/ 811033 w 3347499"/>
                    <a:gd name="connsiteY6" fmla="*/ 1243235 h 1863437"/>
                    <a:gd name="connsiteX7" fmla="*/ 1924216 w 3347499"/>
                    <a:gd name="connsiteY7" fmla="*/ 1863437 h 1863437"/>
                    <a:gd name="connsiteX8" fmla="*/ 3347499 w 3347499"/>
                    <a:gd name="connsiteY8" fmla="*/ 1656703 h 1863437"/>
                    <a:gd name="connsiteX9" fmla="*/ 1304013 w 3347499"/>
                    <a:gd name="connsiteY9" fmla="*/ 654838 h 1863437"/>
                    <a:gd name="connsiteX0" fmla="*/ 1304013 w 3347499"/>
                    <a:gd name="connsiteY0" fmla="*/ 654838 h 1982707"/>
                    <a:gd name="connsiteX1" fmla="*/ 659958 w 3347499"/>
                    <a:gd name="connsiteY1" fmla="*/ 98247 h 1982707"/>
                    <a:gd name="connsiteX2" fmla="*/ 373711 w 3347499"/>
                    <a:gd name="connsiteY2" fmla="*/ 42588 h 1982707"/>
                    <a:gd name="connsiteX3" fmla="*/ 95416 w 3347499"/>
                    <a:gd name="connsiteY3" fmla="*/ 58490 h 1982707"/>
                    <a:gd name="connsiteX4" fmla="*/ 174928 w 3347499"/>
                    <a:gd name="connsiteY4" fmla="*/ 177759 h 1982707"/>
                    <a:gd name="connsiteX5" fmla="*/ 0 w 3347499"/>
                    <a:gd name="connsiteY5" fmla="*/ 217517 h 1982707"/>
                    <a:gd name="connsiteX6" fmla="*/ 811033 w 3347499"/>
                    <a:gd name="connsiteY6" fmla="*/ 1243235 h 1982707"/>
                    <a:gd name="connsiteX7" fmla="*/ 2146852 w 3347499"/>
                    <a:gd name="connsiteY7" fmla="*/ 1982707 h 1982707"/>
                    <a:gd name="connsiteX8" fmla="*/ 3347499 w 3347499"/>
                    <a:gd name="connsiteY8" fmla="*/ 1656703 h 1982707"/>
                    <a:gd name="connsiteX9" fmla="*/ 1304013 w 3347499"/>
                    <a:gd name="connsiteY9" fmla="*/ 654838 h 1982707"/>
                    <a:gd name="connsiteX0" fmla="*/ 1304013 w 3387256"/>
                    <a:gd name="connsiteY0" fmla="*/ 654838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1304013 w 3387256"/>
                    <a:gd name="connsiteY9" fmla="*/ 654838 h 1982707"/>
                    <a:gd name="connsiteX0" fmla="*/ 1304013 w 3387256"/>
                    <a:gd name="connsiteY0" fmla="*/ 654838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15616 w 3387256"/>
                    <a:gd name="connsiteY9" fmla="*/ 726401 h 1982707"/>
                    <a:gd name="connsiteX10" fmla="*/ 1304013 w 3387256"/>
                    <a:gd name="connsiteY10" fmla="*/ 654838 h 1982707"/>
                    <a:gd name="connsiteX0" fmla="*/ 1304013 w 3387256"/>
                    <a:gd name="connsiteY0" fmla="*/ 654838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15616 w 3387256"/>
                    <a:gd name="connsiteY9" fmla="*/ 726401 h 1982707"/>
                    <a:gd name="connsiteX10" fmla="*/ 1304013 w 3387256"/>
                    <a:gd name="connsiteY10" fmla="*/ 654838 h 1982707"/>
                    <a:gd name="connsiteX0" fmla="*/ 1304013 w 3387256"/>
                    <a:gd name="connsiteY0" fmla="*/ 654838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15616 w 3387256"/>
                    <a:gd name="connsiteY9" fmla="*/ 782060 h 1982707"/>
                    <a:gd name="connsiteX10" fmla="*/ 1304013 w 3387256"/>
                    <a:gd name="connsiteY10" fmla="*/ 654838 h 1982707"/>
                    <a:gd name="connsiteX0" fmla="*/ 1304013 w 3387256"/>
                    <a:gd name="connsiteY0" fmla="*/ 654838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15616 w 3387256"/>
                    <a:gd name="connsiteY9" fmla="*/ 782060 h 1982707"/>
                    <a:gd name="connsiteX10" fmla="*/ 1304013 w 3387256"/>
                    <a:gd name="connsiteY10" fmla="*/ 654838 h 1982707"/>
                    <a:gd name="connsiteX0" fmla="*/ 1304013 w 3387256"/>
                    <a:gd name="connsiteY0" fmla="*/ 654838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39470 w 3387256"/>
                    <a:gd name="connsiteY9" fmla="*/ 813865 h 1982707"/>
                    <a:gd name="connsiteX10" fmla="*/ 1304013 w 3387256"/>
                    <a:gd name="connsiteY10" fmla="*/ 654838 h 1982707"/>
                    <a:gd name="connsiteX0" fmla="*/ 1272207 w 3387256"/>
                    <a:gd name="connsiteY0" fmla="*/ 630984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39470 w 3387256"/>
                    <a:gd name="connsiteY9" fmla="*/ 813865 h 1982707"/>
                    <a:gd name="connsiteX10" fmla="*/ 1272207 w 3387256"/>
                    <a:gd name="connsiteY10" fmla="*/ 630984 h 1982707"/>
                    <a:gd name="connsiteX0" fmla="*/ 1272207 w 3387256"/>
                    <a:gd name="connsiteY0" fmla="*/ 630984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39470 w 3387256"/>
                    <a:gd name="connsiteY9" fmla="*/ 813865 h 1982707"/>
                    <a:gd name="connsiteX10" fmla="*/ 1272207 w 3387256"/>
                    <a:gd name="connsiteY10" fmla="*/ 630984 h 1982707"/>
                    <a:gd name="connsiteX0" fmla="*/ 1272207 w 3387256"/>
                    <a:gd name="connsiteY0" fmla="*/ 630984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2353585 w 3387256"/>
                    <a:gd name="connsiteY9" fmla="*/ 1267090 h 1982707"/>
                    <a:gd name="connsiteX10" fmla="*/ 739470 w 3387256"/>
                    <a:gd name="connsiteY10" fmla="*/ 813865 h 1982707"/>
                    <a:gd name="connsiteX11" fmla="*/ 1272207 w 3387256"/>
                    <a:gd name="connsiteY11" fmla="*/ 630984 h 1982707"/>
                    <a:gd name="connsiteX0" fmla="*/ 1272207 w 3387256"/>
                    <a:gd name="connsiteY0" fmla="*/ 630984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2353585 w 3387256"/>
                    <a:gd name="connsiteY9" fmla="*/ 1267090 h 1982707"/>
                    <a:gd name="connsiteX10" fmla="*/ 739470 w 3387256"/>
                    <a:gd name="connsiteY10" fmla="*/ 813865 h 1982707"/>
                    <a:gd name="connsiteX11" fmla="*/ 1272207 w 338725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53585 w 3753016"/>
                    <a:gd name="connsiteY9" fmla="*/ 1267090 h 1982707"/>
                    <a:gd name="connsiteX10" fmla="*/ 739470 w 3753016"/>
                    <a:gd name="connsiteY10" fmla="*/ 813865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53585 w 3753016"/>
                    <a:gd name="connsiteY9" fmla="*/ 1267090 h 1982707"/>
                    <a:gd name="connsiteX10" fmla="*/ 739470 w 3753016"/>
                    <a:gd name="connsiteY10" fmla="*/ 813865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53585 w 3753016"/>
                    <a:gd name="connsiteY9" fmla="*/ 1267090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53585 w 3753016"/>
                    <a:gd name="connsiteY9" fmla="*/ 1267090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53585 w 3753016"/>
                    <a:gd name="connsiteY9" fmla="*/ 1267090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53585 w 3753016"/>
                    <a:gd name="connsiteY9" fmla="*/ 1267090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85390 w 3753016"/>
                    <a:gd name="connsiteY9" fmla="*/ 1314798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85390 w 3753016"/>
                    <a:gd name="connsiteY9" fmla="*/ 1314798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79227 w 3753016"/>
                    <a:gd name="connsiteY10" fmla="*/ 893377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79227 w 3753016"/>
                    <a:gd name="connsiteY10" fmla="*/ 893377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79227 w 3753016"/>
                    <a:gd name="connsiteY10" fmla="*/ 893377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79227 w 3753016"/>
                    <a:gd name="connsiteY10" fmla="*/ 893377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272207 w 3753016"/>
                    <a:gd name="connsiteY11" fmla="*/ 630984 h 1982707"/>
                    <a:gd name="connsiteX0" fmla="*/ 1280159 w 3753016"/>
                    <a:gd name="connsiteY0" fmla="*/ 662789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280159 w 3753016"/>
                    <a:gd name="connsiteY11" fmla="*/ 662789 h 1982707"/>
                    <a:gd name="connsiteX0" fmla="*/ 1280159 w 3753016"/>
                    <a:gd name="connsiteY0" fmla="*/ 662789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280159 w 3753016"/>
                    <a:gd name="connsiteY11" fmla="*/ 662789 h 1982707"/>
                    <a:gd name="connsiteX0" fmla="*/ 1280159 w 3753016"/>
                    <a:gd name="connsiteY0" fmla="*/ 662789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280159 w 3753016"/>
                    <a:gd name="connsiteY11" fmla="*/ 662789 h 1982707"/>
                    <a:gd name="connsiteX0" fmla="*/ 1280159 w 3753016"/>
                    <a:gd name="connsiteY0" fmla="*/ 662789 h 1982707"/>
                    <a:gd name="connsiteX1" fmla="*/ 731519 w 3753016"/>
                    <a:gd name="connsiteY1" fmla="*/ 90295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280159 w 3753016"/>
                    <a:gd name="connsiteY11" fmla="*/ 662789 h 1982707"/>
                    <a:gd name="connsiteX0" fmla="*/ 1311965 w 3753016"/>
                    <a:gd name="connsiteY0" fmla="*/ 662789 h 1982707"/>
                    <a:gd name="connsiteX1" fmla="*/ 731519 w 3753016"/>
                    <a:gd name="connsiteY1" fmla="*/ 90295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311965 w 3753016"/>
                    <a:gd name="connsiteY11" fmla="*/ 662789 h 1982707"/>
                    <a:gd name="connsiteX0" fmla="*/ 1311965 w 3753016"/>
                    <a:gd name="connsiteY0" fmla="*/ 662789 h 1982707"/>
                    <a:gd name="connsiteX1" fmla="*/ 731519 w 3753016"/>
                    <a:gd name="connsiteY1" fmla="*/ 90295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311965 w 3753016"/>
                    <a:gd name="connsiteY11" fmla="*/ 662789 h 1982707"/>
                    <a:gd name="connsiteX0" fmla="*/ 1311965 w 3753016"/>
                    <a:gd name="connsiteY0" fmla="*/ 662789 h 1982707"/>
                    <a:gd name="connsiteX1" fmla="*/ 699714 w 3753016"/>
                    <a:gd name="connsiteY1" fmla="*/ 90295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311965 w 3753016"/>
                    <a:gd name="connsiteY11" fmla="*/ 662789 h 1982707"/>
                    <a:gd name="connsiteX0" fmla="*/ 1311965 w 3753016"/>
                    <a:gd name="connsiteY0" fmla="*/ 662789 h 1982707"/>
                    <a:gd name="connsiteX1" fmla="*/ 699714 w 3753016"/>
                    <a:gd name="connsiteY1" fmla="*/ 90295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311965 w 3753016"/>
                    <a:gd name="connsiteY11" fmla="*/ 662789 h 1982707"/>
                    <a:gd name="connsiteX0" fmla="*/ 1311965 w 3753016"/>
                    <a:gd name="connsiteY0" fmla="*/ 662789 h 1982707"/>
                    <a:gd name="connsiteX1" fmla="*/ 699714 w 3753016"/>
                    <a:gd name="connsiteY1" fmla="*/ 90295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311965 w 3753016"/>
                    <a:gd name="connsiteY11" fmla="*/ 662789 h 1982707"/>
                    <a:gd name="connsiteX0" fmla="*/ 1311965 w 3753016"/>
                    <a:gd name="connsiteY0" fmla="*/ 665192 h 1985110"/>
                    <a:gd name="connsiteX1" fmla="*/ 699714 w 3753016"/>
                    <a:gd name="connsiteY1" fmla="*/ 92698 h 1985110"/>
                    <a:gd name="connsiteX2" fmla="*/ 397565 w 3753016"/>
                    <a:gd name="connsiteY2" fmla="*/ 37040 h 1985110"/>
                    <a:gd name="connsiteX3" fmla="*/ 95416 w 3753016"/>
                    <a:gd name="connsiteY3" fmla="*/ 60893 h 1985110"/>
                    <a:gd name="connsiteX4" fmla="*/ 119269 w 3753016"/>
                    <a:gd name="connsiteY4" fmla="*/ 172211 h 1985110"/>
                    <a:gd name="connsiteX5" fmla="*/ 0 w 3753016"/>
                    <a:gd name="connsiteY5" fmla="*/ 219920 h 1985110"/>
                    <a:gd name="connsiteX6" fmla="*/ 811033 w 3753016"/>
                    <a:gd name="connsiteY6" fmla="*/ 1245638 h 1985110"/>
                    <a:gd name="connsiteX7" fmla="*/ 2146852 w 3753016"/>
                    <a:gd name="connsiteY7" fmla="*/ 1985110 h 1985110"/>
                    <a:gd name="connsiteX8" fmla="*/ 3753016 w 3753016"/>
                    <a:gd name="connsiteY8" fmla="*/ 1500080 h 1985110"/>
                    <a:gd name="connsiteX9" fmla="*/ 2409244 w 3753016"/>
                    <a:gd name="connsiteY9" fmla="*/ 1293347 h 1985110"/>
                    <a:gd name="connsiteX10" fmla="*/ 755373 w 3753016"/>
                    <a:gd name="connsiteY10" fmla="*/ 871927 h 1985110"/>
                    <a:gd name="connsiteX11" fmla="*/ 1311965 w 3753016"/>
                    <a:gd name="connsiteY11" fmla="*/ 665192 h 1985110"/>
                    <a:gd name="connsiteX0" fmla="*/ 1311965 w 3753016"/>
                    <a:gd name="connsiteY0" fmla="*/ 670630 h 1990548"/>
                    <a:gd name="connsiteX1" fmla="*/ 699714 w 3753016"/>
                    <a:gd name="connsiteY1" fmla="*/ 98136 h 1990548"/>
                    <a:gd name="connsiteX2" fmla="*/ 453224 w 3753016"/>
                    <a:gd name="connsiteY2" fmla="*/ 26576 h 1990548"/>
                    <a:gd name="connsiteX3" fmla="*/ 95416 w 3753016"/>
                    <a:gd name="connsiteY3" fmla="*/ 66331 h 1990548"/>
                    <a:gd name="connsiteX4" fmla="*/ 119269 w 3753016"/>
                    <a:gd name="connsiteY4" fmla="*/ 177649 h 1990548"/>
                    <a:gd name="connsiteX5" fmla="*/ 0 w 3753016"/>
                    <a:gd name="connsiteY5" fmla="*/ 225358 h 1990548"/>
                    <a:gd name="connsiteX6" fmla="*/ 811033 w 3753016"/>
                    <a:gd name="connsiteY6" fmla="*/ 1251076 h 1990548"/>
                    <a:gd name="connsiteX7" fmla="*/ 2146852 w 3753016"/>
                    <a:gd name="connsiteY7" fmla="*/ 1990548 h 1990548"/>
                    <a:gd name="connsiteX8" fmla="*/ 3753016 w 3753016"/>
                    <a:gd name="connsiteY8" fmla="*/ 1505518 h 1990548"/>
                    <a:gd name="connsiteX9" fmla="*/ 2409244 w 3753016"/>
                    <a:gd name="connsiteY9" fmla="*/ 1298785 h 1990548"/>
                    <a:gd name="connsiteX10" fmla="*/ 755373 w 3753016"/>
                    <a:gd name="connsiteY10" fmla="*/ 877365 h 1990548"/>
                    <a:gd name="connsiteX11" fmla="*/ 1311965 w 3753016"/>
                    <a:gd name="connsiteY11" fmla="*/ 670630 h 1990548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95416 w 3753016"/>
                    <a:gd name="connsiteY3" fmla="*/ 67430 h 1991647"/>
                    <a:gd name="connsiteX4" fmla="*/ 119269 w 3753016"/>
                    <a:gd name="connsiteY4" fmla="*/ 178748 h 1991647"/>
                    <a:gd name="connsiteX5" fmla="*/ 0 w 3753016"/>
                    <a:gd name="connsiteY5" fmla="*/ 226457 h 1991647"/>
                    <a:gd name="connsiteX6" fmla="*/ 811033 w 3753016"/>
                    <a:gd name="connsiteY6" fmla="*/ 1252175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119269 w 3753016"/>
                    <a:gd name="connsiteY4" fmla="*/ 178748 h 1991647"/>
                    <a:gd name="connsiteX5" fmla="*/ 0 w 3753016"/>
                    <a:gd name="connsiteY5" fmla="*/ 226457 h 1991647"/>
                    <a:gd name="connsiteX6" fmla="*/ 811033 w 3753016"/>
                    <a:gd name="connsiteY6" fmla="*/ 1252175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119269 w 3753016"/>
                    <a:gd name="connsiteY4" fmla="*/ 178748 h 1991647"/>
                    <a:gd name="connsiteX5" fmla="*/ 0 w 3753016"/>
                    <a:gd name="connsiteY5" fmla="*/ 226457 h 1991647"/>
                    <a:gd name="connsiteX6" fmla="*/ 811033 w 3753016"/>
                    <a:gd name="connsiteY6" fmla="*/ 1252175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166977 w 3753016"/>
                    <a:gd name="connsiteY4" fmla="*/ 178748 h 1991647"/>
                    <a:gd name="connsiteX5" fmla="*/ 0 w 3753016"/>
                    <a:gd name="connsiteY5" fmla="*/ 226457 h 1991647"/>
                    <a:gd name="connsiteX6" fmla="*/ 811033 w 3753016"/>
                    <a:gd name="connsiteY6" fmla="*/ 1252175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0 w 3753016"/>
                    <a:gd name="connsiteY4" fmla="*/ 226457 h 1991647"/>
                    <a:gd name="connsiteX5" fmla="*/ 811033 w 3753016"/>
                    <a:gd name="connsiteY5" fmla="*/ 1252175 h 1991647"/>
                    <a:gd name="connsiteX6" fmla="*/ 2146852 w 3753016"/>
                    <a:gd name="connsiteY6" fmla="*/ 1991647 h 1991647"/>
                    <a:gd name="connsiteX7" fmla="*/ 3753016 w 3753016"/>
                    <a:gd name="connsiteY7" fmla="*/ 1506617 h 1991647"/>
                    <a:gd name="connsiteX8" fmla="*/ 2409244 w 3753016"/>
                    <a:gd name="connsiteY8" fmla="*/ 1299884 h 1991647"/>
                    <a:gd name="connsiteX9" fmla="*/ 755373 w 3753016"/>
                    <a:gd name="connsiteY9" fmla="*/ 878464 h 1991647"/>
                    <a:gd name="connsiteX10" fmla="*/ 1311965 w 3753016"/>
                    <a:gd name="connsiteY10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0 w 3753016"/>
                    <a:gd name="connsiteY4" fmla="*/ 226457 h 1991647"/>
                    <a:gd name="connsiteX5" fmla="*/ 811033 w 3753016"/>
                    <a:gd name="connsiteY5" fmla="*/ 1252175 h 1991647"/>
                    <a:gd name="connsiteX6" fmla="*/ 2146852 w 3753016"/>
                    <a:gd name="connsiteY6" fmla="*/ 1991647 h 1991647"/>
                    <a:gd name="connsiteX7" fmla="*/ 3753016 w 3753016"/>
                    <a:gd name="connsiteY7" fmla="*/ 1506617 h 1991647"/>
                    <a:gd name="connsiteX8" fmla="*/ 2409244 w 3753016"/>
                    <a:gd name="connsiteY8" fmla="*/ 1299884 h 1991647"/>
                    <a:gd name="connsiteX9" fmla="*/ 755373 w 3753016"/>
                    <a:gd name="connsiteY9" fmla="*/ 878464 h 1991647"/>
                    <a:gd name="connsiteX10" fmla="*/ 1311965 w 3753016"/>
                    <a:gd name="connsiteY10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0 w 3753016"/>
                    <a:gd name="connsiteY4" fmla="*/ 226457 h 1991647"/>
                    <a:gd name="connsiteX5" fmla="*/ 811033 w 3753016"/>
                    <a:gd name="connsiteY5" fmla="*/ 1252175 h 1991647"/>
                    <a:gd name="connsiteX6" fmla="*/ 2146852 w 3753016"/>
                    <a:gd name="connsiteY6" fmla="*/ 1991647 h 1991647"/>
                    <a:gd name="connsiteX7" fmla="*/ 3753016 w 3753016"/>
                    <a:gd name="connsiteY7" fmla="*/ 1506617 h 1991647"/>
                    <a:gd name="connsiteX8" fmla="*/ 2409244 w 3753016"/>
                    <a:gd name="connsiteY8" fmla="*/ 1299884 h 1991647"/>
                    <a:gd name="connsiteX9" fmla="*/ 755373 w 3753016"/>
                    <a:gd name="connsiteY9" fmla="*/ 878464 h 1991647"/>
                    <a:gd name="connsiteX10" fmla="*/ 1311965 w 3753016"/>
                    <a:gd name="connsiteY10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0 w 3753016"/>
                    <a:gd name="connsiteY4" fmla="*/ 226457 h 1991647"/>
                    <a:gd name="connsiteX5" fmla="*/ 811033 w 3753016"/>
                    <a:gd name="connsiteY5" fmla="*/ 1252175 h 1991647"/>
                    <a:gd name="connsiteX6" fmla="*/ 2146852 w 3753016"/>
                    <a:gd name="connsiteY6" fmla="*/ 1991647 h 1991647"/>
                    <a:gd name="connsiteX7" fmla="*/ 3753016 w 3753016"/>
                    <a:gd name="connsiteY7" fmla="*/ 1506617 h 1991647"/>
                    <a:gd name="connsiteX8" fmla="*/ 2409244 w 3753016"/>
                    <a:gd name="connsiteY8" fmla="*/ 1299884 h 1991647"/>
                    <a:gd name="connsiteX9" fmla="*/ 755373 w 3753016"/>
                    <a:gd name="connsiteY9" fmla="*/ 878464 h 1991647"/>
                    <a:gd name="connsiteX10" fmla="*/ 1311965 w 3753016"/>
                    <a:gd name="connsiteY10" fmla="*/ 671729 h 1991647"/>
                    <a:gd name="connsiteX0" fmla="*/ 1337304 w 3778355"/>
                    <a:gd name="connsiteY0" fmla="*/ 671729 h 1991647"/>
                    <a:gd name="connsiteX1" fmla="*/ 725053 w 3778355"/>
                    <a:gd name="connsiteY1" fmla="*/ 99235 h 1991647"/>
                    <a:gd name="connsiteX2" fmla="*/ 478563 w 3778355"/>
                    <a:gd name="connsiteY2" fmla="*/ 27675 h 1991647"/>
                    <a:gd name="connsiteX3" fmla="*/ 152560 w 3778355"/>
                    <a:gd name="connsiteY3" fmla="*/ 67430 h 1991647"/>
                    <a:gd name="connsiteX4" fmla="*/ 232072 w 3778355"/>
                    <a:gd name="connsiteY4" fmla="*/ 186702 h 1991647"/>
                    <a:gd name="connsiteX5" fmla="*/ 25339 w 3778355"/>
                    <a:gd name="connsiteY5" fmla="*/ 226457 h 1991647"/>
                    <a:gd name="connsiteX6" fmla="*/ 836372 w 3778355"/>
                    <a:gd name="connsiteY6" fmla="*/ 1252175 h 1991647"/>
                    <a:gd name="connsiteX7" fmla="*/ 2172191 w 3778355"/>
                    <a:gd name="connsiteY7" fmla="*/ 1991647 h 1991647"/>
                    <a:gd name="connsiteX8" fmla="*/ 3778355 w 3778355"/>
                    <a:gd name="connsiteY8" fmla="*/ 1506617 h 1991647"/>
                    <a:gd name="connsiteX9" fmla="*/ 2434583 w 3778355"/>
                    <a:gd name="connsiteY9" fmla="*/ 1299884 h 1991647"/>
                    <a:gd name="connsiteX10" fmla="*/ 780712 w 3778355"/>
                    <a:gd name="connsiteY10" fmla="*/ 878464 h 1991647"/>
                    <a:gd name="connsiteX11" fmla="*/ 1337304 w 3778355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206733 w 3753016"/>
                    <a:gd name="connsiteY4" fmla="*/ 186702 h 1991647"/>
                    <a:gd name="connsiteX5" fmla="*/ 0 w 3753016"/>
                    <a:gd name="connsiteY5" fmla="*/ 226457 h 1991647"/>
                    <a:gd name="connsiteX6" fmla="*/ 811033 w 3753016"/>
                    <a:gd name="connsiteY6" fmla="*/ 1252175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166977 w 3753016"/>
                    <a:gd name="connsiteY4" fmla="*/ 154897 h 1991647"/>
                    <a:gd name="connsiteX5" fmla="*/ 0 w 3753016"/>
                    <a:gd name="connsiteY5" fmla="*/ 226457 h 1991647"/>
                    <a:gd name="connsiteX6" fmla="*/ 811033 w 3753016"/>
                    <a:gd name="connsiteY6" fmla="*/ 1252175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166977 w 3753016"/>
                    <a:gd name="connsiteY4" fmla="*/ 154897 h 1991647"/>
                    <a:gd name="connsiteX5" fmla="*/ 0 w 3753016"/>
                    <a:gd name="connsiteY5" fmla="*/ 226457 h 1991647"/>
                    <a:gd name="connsiteX6" fmla="*/ 818984 w 3753016"/>
                    <a:gd name="connsiteY6" fmla="*/ 1347591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166977 w 3753016"/>
                    <a:gd name="connsiteY4" fmla="*/ 154897 h 1991647"/>
                    <a:gd name="connsiteX5" fmla="*/ 0 w 3753016"/>
                    <a:gd name="connsiteY5" fmla="*/ 226457 h 1991647"/>
                    <a:gd name="connsiteX6" fmla="*/ 818984 w 3753016"/>
                    <a:gd name="connsiteY6" fmla="*/ 1347591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28037"/>
                    <a:gd name="connsiteX1" fmla="*/ 699714 w 3753016"/>
                    <a:gd name="connsiteY1" fmla="*/ 99235 h 1928037"/>
                    <a:gd name="connsiteX2" fmla="*/ 453224 w 3753016"/>
                    <a:gd name="connsiteY2" fmla="*/ 27675 h 1928037"/>
                    <a:gd name="connsiteX3" fmla="*/ 127221 w 3753016"/>
                    <a:gd name="connsiteY3" fmla="*/ 67430 h 1928037"/>
                    <a:gd name="connsiteX4" fmla="*/ 166977 w 3753016"/>
                    <a:gd name="connsiteY4" fmla="*/ 154897 h 1928037"/>
                    <a:gd name="connsiteX5" fmla="*/ 0 w 3753016"/>
                    <a:gd name="connsiteY5" fmla="*/ 226457 h 1928037"/>
                    <a:gd name="connsiteX6" fmla="*/ 818984 w 3753016"/>
                    <a:gd name="connsiteY6" fmla="*/ 1347591 h 1928037"/>
                    <a:gd name="connsiteX7" fmla="*/ 2011680 w 3753016"/>
                    <a:gd name="connsiteY7" fmla="*/ 1928037 h 1928037"/>
                    <a:gd name="connsiteX8" fmla="*/ 3753016 w 3753016"/>
                    <a:gd name="connsiteY8" fmla="*/ 1506617 h 1928037"/>
                    <a:gd name="connsiteX9" fmla="*/ 2409244 w 3753016"/>
                    <a:gd name="connsiteY9" fmla="*/ 1299884 h 1928037"/>
                    <a:gd name="connsiteX10" fmla="*/ 755373 w 3753016"/>
                    <a:gd name="connsiteY10" fmla="*/ 878464 h 1928037"/>
                    <a:gd name="connsiteX11" fmla="*/ 1311965 w 3753016"/>
                    <a:gd name="connsiteY11" fmla="*/ 671729 h 1928037"/>
                    <a:gd name="connsiteX0" fmla="*/ 1311965 w 3753016"/>
                    <a:gd name="connsiteY0" fmla="*/ 671729 h 1928037"/>
                    <a:gd name="connsiteX1" fmla="*/ 699714 w 3753016"/>
                    <a:gd name="connsiteY1" fmla="*/ 99235 h 1928037"/>
                    <a:gd name="connsiteX2" fmla="*/ 453224 w 3753016"/>
                    <a:gd name="connsiteY2" fmla="*/ 27675 h 1928037"/>
                    <a:gd name="connsiteX3" fmla="*/ 127221 w 3753016"/>
                    <a:gd name="connsiteY3" fmla="*/ 67430 h 1928037"/>
                    <a:gd name="connsiteX4" fmla="*/ 166977 w 3753016"/>
                    <a:gd name="connsiteY4" fmla="*/ 154897 h 1928037"/>
                    <a:gd name="connsiteX5" fmla="*/ 0 w 3753016"/>
                    <a:gd name="connsiteY5" fmla="*/ 226457 h 1928037"/>
                    <a:gd name="connsiteX6" fmla="*/ 818984 w 3753016"/>
                    <a:gd name="connsiteY6" fmla="*/ 1347591 h 1928037"/>
                    <a:gd name="connsiteX7" fmla="*/ 2011680 w 3753016"/>
                    <a:gd name="connsiteY7" fmla="*/ 1928037 h 1928037"/>
                    <a:gd name="connsiteX8" fmla="*/ 3753016 w 3753016"/>
                    <a:gd name="connsiteY8" fmla="*/ 1506617 h 1928037"/>
                    <a:gd name="connsiteX9" fmla="*/ 2409244 w 3753016"/>
                    <a:gd name="connsiteY9" fmla="*/ 1299884 h 1928037"/>
                    <a:gd name="connsiteX10" fmla="*/ 755373 w 3753016"/>
                    <a:gd name="connsiteY10" fmla="*/ 878464 h 1928037"/>
                    <a:gd name="connsiteX11" fmla="*/ 1311965 w 3753016"/>
                    <a:gd name="connsiteY11" fmla="*/ 671729 h 1928037"/>
                    <a:gd name="connsiteX0" fmla="*/ 1311965 w 3753016"/>
                    <a:gd name="connsiteY0" fmla="*/ 671729 h 1929647"/>
                    <a:gd name="connsiteX1" fmla="*/ 699714 w 3753016"/>
                    <a:gd name="connsiteY1" fmla="*/ 99235 h 1929647"/>
                    <a:gd name="connsiteX2" fmla="*/ 453224 w 3753016"/>
                    <a:gd name="connsiteY2" fmla="*/ 27675 h 1929647"/>
                    <a:gd name="connsiteX3" fmla="*/ 127221 w 3753016"/>
                    <a:gd name="connsiteY3" fmla="*/ 67430 h 1929647"/>
                    <a:gd name="connsiteX4" fmla="*/ 166977 w 3753016"/>
                    <a:gd name="connsiteY4" fmla="*/ 154897 h 1929647"/>
                    <a:gd name="connsiteX5" fmla="*/ 0 w 3753016"/>
                    <a:gd name="connsiteY5" fmla="*/ 226457 h 1929647"/>
                    <a:gd name="connsiteX6" fmla="*/ 818984 w 3753016"/>
                    <a:gd name="connsiteY6" fmla="*/ 1347591 h 1929647"/>
                    <a:gd name="connsiteX7" fmla="*/ 2011680 w 3753016"/>
                    <a:gd name="connsiteY7" fmla="*/ 1928037 h 1929647"/>
                    <a:gd name="connsiteX8" fmla="*/ 3753016 w 3753016"/>
                    <a:gd name="connsiteY8" fmla="*/ 1506617 h 1929647"/>
                    <a:gd name="connsiteX9" fmla="*/ 2409244 w 3753016"/>
                    <a:gd name="connsiteY9" fmla="*/ 1299884 h 1929647"/>
                    <a:gd name="connsiteX10" fmla="*/ 755373 w 3753016"/>
                    <a:gd name="connsiteY10" fmla="*/ 878464 h 1929647"/>
                    <a:gd name="connsiteX11" fmla="*/ 1311965 w 3753016"/>
                    <a:gd name="connsiteY11" fmla="*/ 671729 h 1929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753016" h="1929647">
                      <a:moveTo>
                        <a:pt x="1311965" y="671729"/>
                      </a:moveTo>
                      <a:cubicBezTo>
                        <a:pt x="1166191" y="480897"/>
                        <a:pt x="893195" y="-35936"/>
                        <a:pt x="699714" y="99235"/>
                      </a:cubicBezTo>
                      <a:cubicBezTo>
                        <a:pt x="667909" y="136342"/>
                        <a:pt x="636104" y="-73042"/>
                        <a:pt x="453224" y="27675"/>
                      </a:cubicBezTo>
                      <a:cubicBezTo>
                        <a:pt x="360459" y="32976"/>
                        <a:pt x="331304" y="-57141"/>
                        <a:pt x="127221" y="67430"/>
                      </a:cubicBezTo>
                      <a:cubicBezTo>
                        <a:pt x="74212" y="88634"/>
                        <a:pt x="188181" y="128392"/>
                        <a:pt x="166977" y="154897"/>
                      </a:cubicBezTo>
                      <a:cubicBezTo>
                        <a:pt x="145773" y="181402"/>
                        <a:pt x="70236" y="131041"/>
                        <a:pt x="0" y="226457"/>
                      </a:cubicBezTo>
                      <a:cubicBezTo>
                        <a:pt x="272995" y="600168"/>
                        <a:pt x="673210" y="1283981"/>
                        <a:pt x="818984" y="1347591"/>
                      </a:cubicBezTo>
                      <a:cubicBezTo>
                        <a:pt x="1216549" y="1541073"/>
                        <a:pt x="1741336" y="1885630"/>
                        <a:pt x="2011680" y="1928037"/>
                      </a:cubicBezTo>
                      <a:cubicBezTo>
                        <a:pt x="2266121" y="1954542"/>
                        <a:pt x="3172571" y="1647090"/>
                        <a:pt x="3753016" y="1506617"/>
                      </a:cubicBezTo>
                      <a:cubicBezTo>
                        <a:pt x="3697357" y="1407226"/>
                        <a:pt x="3208351" y="1168688"/>
                        <a:pt x="2409244" y="1299884"/>
                      </a:cubicBezTo>
                      <a:cubicBezTo>
                        <a:pt x="489003" y="1295909"/>
                        <a:pt x="734169" y="972555"/>
                        <a:pt x="755373" y="878464"/>
                      </a:cubicBezTo>
                      <a:cubicBezTo>
                        <a:pt x="816333" y="727390"/>
                        <a:pt x="1115833" y="695583"/>
                        <a:pt x="1311965" y="671729"/>
                      </a:cubicBezTo>
                      <a:close/>
                    </a:path>
                  </a:pathLst>
                </a:custGeom>
                <a:solidFill>
                  <a:srgbClr val="FDCB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957D105-57B4-4B2E-A893-E2D4BEB1A959}"/>
                  </a:ext>
                </a:extLst>
              </p:cNvPr>
              <p:cNvSpPr/>
              <p:nvPr/>
            </p:nvSpPr>
            <p:spPr>
              <a:xfrm rot="2072551">
                <a:off x="8046148" y="5406171"/>
                <a:ext cx="858268" cy="3933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1" name="Rectangle 42">
                <a:extLst>
                  <a:ext uri="{FF2B5EF4-FFF2-40B4-BE49-F238E27FC236}">
                    <a16:creationId xmlns:a16="http://schemas.microsoft.com/office/drawing/2014/main" id="{B387D019-040B-4AA5-8F01-213C5E226662}"/>
                  </a:ext>
                </a:extLst>
              </p:cNvPr>
              <p:cNvSpPr/>
              <p:nvPr/>
            </p:nvSpPr>
            <p:spPr>
              <a:xfrm rot="12914339">
                <a:off x="7389302" y="5621066"/>
                <a:ext cx="1087289" cy="1707760"/>
              </a:xfrm>
              <a:custGeom>
                <a:avLst/>
                <a:gdLst>
                  <a:gd name="connsiteX0" fmla="*/ 0 w 777759"/>
                  <a:gd name="connsiteY0" fmla="*/ 0 h 968130"/>
                  <a:gd name="connsiteX1" fmla="*/ 777759 w 777759"/>
                  <a:gd name="connsiteY1" fmla="*/ 0 h 968130"/>
                  <a:gd name="connsiteX2" fmla="*/ 777759 w 777759"/>
                  <a:gd name="connsiteY2" fmla="*/ 968130 h 968130"/>
                  <a:gd name="connsiteX3" fmla="*/ 0 w 777759"/>
                  <a:gd name="connsiteY3" fmla="*/ 968130 h 968130"/>
                  <a:gd name="connsiteX4" fmla="*/ 0 w 777759"/>
                  <a:gd name="connsiteY4" fmla="*/ 0 h 968130"/>
                  <a:gd name="connsiteX0" fmla="*/ 0 w 789458"/>
                  <a:gd name="connsiteY0" fmla="*/ 500269 h 968130"/>
                  <a:gd name="connsiteX1" fmla="*/ 789458 w 789458"/>
                  <a:gd name="connsiteY1" fmla="*/ 0 h 968130"/>
                  <a:gd name="connsiteX2" fmla="*/ 789458 w 789458"/>
                  <a:gd name="connsiteY2" fmla="*/ 968130 h 968130"/>
                  <a:gd name="connsiteX3" fmla="*/ 11699 w 789458"/>
                  <a:gd name="connsiteY3" fmla="*/ 968130 h 968130"/>
                  <a:gd name="connsiteX4" fmla="*/ 0 w 789458"/>
                  <a:gd name="connsiteY4" fmla="*/ 500269 h 968130"/>
                  <a:gd name="connsiteX0" fmla="*/ 0 w 788533"/>
                  <a:gd name="connsiteY0" fmla="*/ 562468 h 968130"/>
                  <a:gd name="connsiteX1" fmla="*/ 788533 w 788533"/>
                  <a:gd name="connsiteY1" fmla="*/ 0 h 968130"/>
                  <a:gd name="connsiteX2" fmla="*/ 788533 w 788533"/>
                  <a:gd name="connsiteY2" fmla="*/ 968130 h 968130"/>
                  <a:gd name="connsiteX3" fmla="*/ 10774 w 788533"/>
                  <a:gd name="connsiteY3" fmla="*/ 968130 h 968130"/>
                  <a:gd name="connsiteX4" fmla="*/ 0 w 788533"/>
                  <a:gd name="connsiteY4" fmla="*/ 562468 h 968130"/>
                  <a:gd name="connsiteX0" fmla="*/ 0 w 788995"/>
                  <a:gd name="connsiteY0" fmla="*/ 531368 h 968130"/>
                  <a:gd name="connsiteX1" fmla="*/ 788995 w 788995"/>
                  <a:gd name="connsiteY1" fmla="*/ 0 h 968130"/>
                  <a:gd name="connsiteX2" fmla="*/ 788995 w 788995"/>
                  <a:gd name="connsiteY2" fmla="*/ 968130 h 968130"/>
                  <a:gd name="connsiteX3" fmla="*/ 11236 w 788995"/>
                  <a:gd name="connsiteY3" fmla="*/ 968130 h 968130"/>
                  <a:gd name="connsiteX4" fmla="*/ 0 w 788995"/>
                  <a:gd name="connsiteY4" fmla="*/ 531368 h 968130"/>
                  <a:gd name="connsiteX0" fmla="*/ 0 w 837074"/>
                  <a:gd name="connsiteY0" fmla="*/ 798985 h 1235747"/>
                  <a:gd name="connsiteX1" fmla="*/ 837074 w 837074"/>
                  <a:gd name="connsiteY1" fmla="*/ 0 h 1235747"/>
                  <a:gd name="connsiteX2" fmla="*/ 788995 w 837074"/>
                  <a:gd name="connsiteY2" fmla="*/ 1235747 h 1235747"/>
                  <a:gd name="connsiteX3" fmla="*/ 11236 w 837074"/>
                  <a:gd name="connsiteY3" fmla="*/ 1235747 h 1235747"/>
                  <a:gd name="connsiteX4" fmla="*/ 0 w 837074"/>
                  <a:gd name="connsiteY4" fmla="*/ 798985 h 1235747"/>
                  <a:gd name="connsiteX0" fmla="*/ 0 w 837074"/>
                  <a:gd name="connsiteY0" fmla="*/ 798985 h 1235747"/>
                  <a:gd name="connsiteX1" fmla="*/ 837074 w 837074"/>
                  <a:gd name="connsiteY1" fmla="*/ 0 h 1235747"/>
                  <a:gd name="connsiteX2" fmla="*/ 826055 w 837074"/>
                  <a:gd name="connsiteY2" fmla="*/ 1211296 h 1235747"/>
                  <a:gd name="connsiteX3" fmla="*/ 11236 w 837074"/>
                  <a:gd name="connsiteY3" fmla="*/ 1235747 h 1235747"/>
                  <a:gd name="connsiteX4" fmla="*/ 0 w 837074"/>
                  <a:gd name="connsiteY4" fmla="*/ 798985 h 1235747"/>
                  <a:gd name="connsiteX0" fmla="*/ 41493 w 878567"/>
                  <a:gd name="connsiteY0" fmla="*/ 798985 h 1247707"/>
                  <a:gd name="connsiteX1" fmla="*/ 878567 w 878567"/>
                  <a:gd name="connsiteY1" fmla="*/ 0 h 1247707"/>
                  <a:gd name="connsiteX2" fmla="*/ 867548 w 878567"/>
                  <a:gd name="connsiteY2" fmla="*/ 1211296 h 1247707"/>
                  <a:gd name="connsiteX3" fmla="*/ 0 w 878567"/>
                  <a:gd name="connsiteY3" fmla="*/ 1247707 h 1247707"/>
                  <a:gd name="connsiteX4" fmla="*/ 41493 w 878567"/>
                  <a:gd name="connsiteY4" fmla="*/ 798985 h 1247707"/>
                  <a:gd name="connsiteX0" fmla="*/ 22785 w 878567"/>
                  <a:gd name="connsiteY0" fmla="*/ 862057 h 1247707"/>
                  <a:gd name="connsiteX1" fmla="*/ 878567 w 878567"/>
                  <a:gd name="connsiteY1" fmla="*/ 0 h 1247707"/>
                  <a:gd name="connsiteX2" fmla="*/ 867548 w 878567"/>
                  <a:gd name="connsiteY2" fmla="*/ 1211296 h 1247707"/>
                  <a:gd name="connsiteX3" fmla="*/ 0 w 878567"/>
                  <a:gd name="connsiteY3" fmla="*/ 1247707 h 1247707"/>
                  <a:gd name="connsiteX4" fmla="*/ 22785 w 878567"/>
                  <a:gd name="connsiteY4" fmla="*/ 862057 h 1247707"/>
                  <a:gd name="connsiteX0" fmla="*/ 22785 w 876139"/>
                  <a:gd name="connsiteY0" fmla="*/ 995559 h 1381209"/>
                  <a:gd name="connsiteX1" fmla="*/ 876139 w 876139"/>
                  <a:gd name="connsiteY1" fmla="*/ 1 h 1381209"/>
                  <a:gd name="connsiteX2" fmla="*/ 867548 w 876139"/>
                  <a:gd name="connsiteY2" fmla="*/ 1344798 h 1381209"/>
                  <a:gd name="connsiteX3" fmla="*/ 0 w 876139"/>
                  <a:gd name="connsiteY3" fmla="*/ 1381209 h 1381209"/>
                  <a:gd name="connsiteX4" fmla="*/ 22785 w 876139"/>
                  <a:gd name="connsiteY4" fmla="*/ 995559 h 1381209"/>
                  <a:gd name="connsiteX0" fmla="*/ 43505 w 876139"/>
                  <a:gd name="connsiteY0" fmla="*/ 867977 h 1381208"/>
                  <a:gd name="connsiteX1" fmla="*/ 876139 w 876139"/>
                  <a:gd name="connsiteY1" fmla="*/ 0 h 1381208"/>
                  <a:gd name="connsiteX2" fmla="*/ 867548 w 876139"/>
                  <a:gd name="connsiteY2" fmla="*/ 1344797 h 1381208"/>
                  <a:gd name="connsiteX3" fmla="*/ 0 w 876139"/>
                  <a:gd name="connsiteY3" fmla="*/ 1381208 h 1381208"/>
                  <a:gd name="connsiteX4" fmla="*/ 43505 w 876139"/>
                  <a:gd name="connsiteY4" fmla="*/ 867977 h 1381208"/>
                  <a:gd name="connsiteX0" fmla="*/ 0 w 886893"/>
                  <a:gd name="connsiteY0" fmla="*/ 924969 h 1381208"/>
                  <a:gd name="connsiteX1" fmla="*/ 886893 w 886893"/>
                  <a:gd name="connsiteY1" fmla="*/ 0 h 1381208"/>
                  <a:gd name="connsiteX2" fmla="*/ 878302 w 886893"/>
                  <a:gd name="connsiteY2" fmla="*/ 1344797 h 1381208"/>
                  <a:gd name="connsiteX3" fmla="*/ 10754 w 886893"/>
                  <a:gd name="connsiteY3" fmla="*/ 1381208 h 1381208"/>
                  <a:gd name="connsiteX4" fmla="*/ 0 w 886893"/>
                  <a:gd name="connsiteY4" fmla="*/ 924969 h 1381208"/>
                  <a:gd name="connsiteX0" fmla="*/ 0 w 880290"/>
                  <a:gd name="connsiteY0" fmla="*/ 1794812 h 2251051"/>
                  <a:gd name="connsiteX1" fmla="*/ 880290 w 880290"/>
                  <a:gd name="connsiteY1" fmla="*/ 0 h 2251051"/>
                  <a:gd name="connsiteX2" fmla="*/ 878302 w 880290"/>
                  <a:gd name="connsiteY2" fmla="*/ 2214640 h 2251051"/>
                  <a:gd name="connsiteX3" fmla="*/ 10754 w 880290"/>
                  <a:gd name="connsiteY3" fmla="*/ 2251051 h 2251051"/>
                  <a:gd name="connsiteX4" fmla="*/ 0 w 880290"/>
                  <a:gd name="connsiteY4" fmla="*/ 1794812 h 2251051"/>
                  <a:gd name="connsiteX0" fmla="*/ 0 w 981039"/>
                  <a:gd name="connsiteY0" fmla="*/ 1069204 h 2251051"/>
                  <a:gd name="connsiteX1" fmla="*/ 981039 w 981039"/>
                  <a:gd name="connsiteY1" fmla="*/ 0 h 2251051"/>
                  <a:gd name="connsiteX2" fmla="*/ 979051 w 981039"/>
                  <a:gd name="connsiteY2" fmla="*/ 2214640 h 2251051"/>
                  <a:gd name="connsiteX3" fmla="*/ 111503 w 981039"/>
                  <a:gd name="connsiteY3" fmla="*/ 2251051 h 2251051"/>
                  <a:gd name="connsiteX4" fmla="*/ 0 w 981039"/>
                  <a:gd name="connsiteY4" fmla="*/ 1069204 h 2251051"/>
                  <a:gd name="connsiteX0" fmla="*/ 0 w 940344"/>
                  <a:gd name="connsiteY0" fmla="*/ 1026460 h 2251051"/>
                  <a:gd name="connsiteX1" fmla="*/ 940344 w 940344"/>
                  <a:gd name="connsiteY1" fmla="*/ 0 h 2251051"/>
                  <a:gd name="connsiteX2" fmla="*/ 938356 w 940344"/>
                  <a:gd name="connsiteY2" fmla="*/ 2214640 h 2251051"/>
                  <a:gd name="connsiteX3" fmla="*/ 70808 w 940344"/>
                  <a:gd name="connsiteY3" fmla="*/ 2251051 h 2251051"/>
                  <a:gd name="connsiteX4" fmla="*/ 0 w 940344"/>
                  <a:gd name="connsiteY4" fmla="*/ 1026460 h 2251051"/>
                  <a:gd name="connsiteX0" fmla="*/ 0 w 947935"/>
                  <a:gd name="connsiteY0" fmla="*/ 989084 h 2213675"/>
                  <a:gd name="connsiteX1" fmla="*/ 947935 w 947935"/>
                  <a:gd name="connsiteY1" fmla="*/ 0 h 2213675"/>
                  <a:gd name="connsiteX2" fmla="*/ 938356 w 947935"/>
                  <a:gd name="connsiteY2" fmla="*/ 2177264 h 2213675"/>
                  <a:gd name="connsiteX3" fmla="*/ 70808 w 947935"/>
                  <a:gd name="connsiteY3" fmla="*/ 2213675 h 2213675"/>
                  <a:gd name="connsiteX4" fmla="*/ 0 w 947935"/>
                  <a:gd name="connsiteY4" fmla="*/ 989084 h 2213675"/>
                  <a:gd name="connsiteX0" fmla="*/ 0 w 947935"/>
                  <a:gd name="connsiteY0" fmla="*/ 989084 h 2213675"/>
                  <a:gd name="connsiteX1" fmla="*/ 947935 w 947935"/>
                  <a:gd name="connsiteY1" fmla="*/ 0 h 2213675"/>
                  <a:gd name="connsiteX2" fmla="*/ 938356 w 947935"/>
                  <a:gd name="connsiteY2" fmla="*/ 2177264 h 2213675"/>
                  <a:gd name="connsiteX3" fmla="*/ 70808 w 947935"/>
                  <a:gd name="connsiteY3" fmla="*/ 2213675 h 2213675"/>
                  <a:gd name="connsiteX4" fmla="*/ 0 w 947935"/>
                  <a:gd name="connsiteY4" fmla="*/ 989084 h 221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7935" h="2213675">
                    <a:moveTo>
                      <a:pt x="0" y="989084"/>
                    </a:moveTo>
                    <a:lnTo>
                      <a:pt x="947935" y="0"/>
                    </a:lnTo>
                    <a:cubicBezTo>
                      <a:pt x="945071" y="448266"/>
                      <a:pt x="941220" y="1728998"/>
                      <a:pt x="938356" y="2177264"/>
                    </a:cubicBezTo>
                    <a:lnTo>
                      <a:pt x="70808" y="2213675"/>
                    </a:lnTo>
                    <a:lnTo>
                      <a:pt x="0" y="98908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080D05F-4F93-4B37-95A2-8168BC22A2BD}"/>
                </a:ext>
              </a:extLst>
            </p:cNvPr>
            <p:cNvSpPr/>
            <p:nvPr/>
          </p:nvSpPr>
          <p:spPr>
            <a:xfrm>
              <a:off x="8969259" y="2795823"/>
              <a:ext cx="1115695" cy="1764664"/>
            </a:xfrm>
            <a:custGeom>
              <a:avLst/>
              <a:gdLst>
                <a:gd name="connsiteX0" fmla="*/ 502892 w 1115695"/>
                <a:gd name="connsiteY0" fmla="*/ 913254 h 1764664"/>
                <a:gd name="connsiteX1" fmla="*/ 479251 w 1115695"/>
                <a:gd name="connsiteY1" fmla="*/ 947385 h 1764664"/>
                <a:gd name="connsiteX2" fmla="*/ 524186 w 1115695"/>
                <a:gd name="connsiteY2" fmla="*/ 944411 h 1764664"/>
                <a:gd name="connsiteX3" fmla="*/ 502892 w 1115695"/>
                <a:gd name="connsiteY3" fmla="*/ 913254 h 1764664"/>
                <a:gd name="connsiteX4" fmla="*/ 296068 w 1115695"/>
                <a:gd name="connsiteY4" fmla="*/ 857673 h 1764664"/>
                <a:gd name="connsiteX5" fmla="*/ 345386 w 1115695"/>
                <a:gd name="connsiteY5" fmla="*/ 908713 h 1764664"/>
                <a:gd name="connsiteX6" fmla="*/ 296068 w 1115695"/>
                <a:gd name="connsiteY6" fmla="*/ 857673 h 1764664"/>
                <a:gd name="connsiteX7" fmla="*/ 701732 w 1115695"/>
                <a:gd name="connsiteY7" fmla="*/ 834970 h 1764664"/>
                <a:gd name="connsiteX8" fmla="*/ 652883 w 1115695"/>
                <a:gd name="connsiteY8" fmla="*/ 859551 h 1764664"/>
                <a:gd name="connsiteX9" fmla="*/ 650535 w 1115695"/>
                <a:gd name="connsiteY9" fmla="*/ 901981 h 1764664"/>
                <a:gd name="connsiteX10" fmla="*/ 701732 w 1115695"/>
                <a:gd name="connsiteY10" fmla="*/ 834970 h 1764664"/>
                <a:gd name="connsiteX11" fmla="*/ 424139 w 1115695"/>
                <a:gd name="connsiteY11" fmla="*/ 0 h 1764664"/>
                <a:gd name="connsiteX12" fmla="*/ 531388 w 1115695"/>
                <a:gd name="connsiteY12" fmla="*/ 0 h 1764664"/>
                <a:gd name="connsiteX13" fmla="*/ 707838 w 1115695"/>
                <a:gd name="connsiteY13" fmla="*/ 62157 h 1764664"/>
                <a:gd name="connsiteX14" fmla="*/ 923431 w 1115695"/>
                <a:gd name="connsiteY14" fmla="*/ 496473 h 1764664"/>
                <a:gd name="connsiteX15" fmla="*/ 795046 w 1115695"/>
                <a:gd name="connsiteY15" fmla="*/ 761854 h 1764664"/>
                <a:gd name="connsiteX16" fmla="*/ 785026 w 1115695"/>
                <a:gd name="connsiteY16" fmla="*/ 797238 h 1764664"/>
                <a:gd name="connsiteX17" fmla="*/ 726157 w 1115695"/>
                <a:gd name="connsiteY17" fmla="*/ 962103 h 1764664"/>
                <a:gd name="connsiteX18" fmla="*/ 884133 w 1115695"/>
                <a:gd name="connsiteY18" fmla="*/ 1412702 h 1764664"/>
                <a:gd name="connsiteX19" fmla="*/ 1036315 w 1115695"/>
                <a:gd name="connsiteY19" fmla="*/ 1359312 h 1764664"/>
                <a:gd name="connsiteX20" fmla="*/ 1049154 w 1115695"/>
                <a:gd name="connsiteY20" fmla="*/ 1392974 h 1764664"/>
                <a:gd name="connsiteX21" fmla="*/ 958971 w 1115695"/>
                <a:gd name="connsiteY21" fmla="*/ 1425697 h 1764664"/>
                <a:gd name="connsiteX22" fmla="*/ 967583 w 1115695"/>
                <a:gd name="connsiteY22" fmla="*/ 1453565 h 1764664"/>
                <a:gd name="connsiteX23" fmla="*/ 1043831 w 1115695"/>
                <a:gd name="connsiteY23" fmla="*/ 1427889 h 1764664"/>
                <a:gd name="connsiteX24" fmla="*/ 1055886 w 1115695"/>
                <a:gd name="connsiteY24" fmla="*/ 1462960 h 1764664"/>
                <a:gd name="connsiteX25" fmla="*/ 980891 w 1115695"/>
                <a:gd name="connsiteY25" fmla="*/ 1490515 h 1764664"/>
                <a:gd name="connsiteX26" fmla="*/ 990128 w 1115695"/>
                <a:gd name="connsiteY26" fmla="*/ 1516349 h 1764664"/>
                <a:gd name="connsiteX27" fmla="*/ 1080937 w 1115695"/>
                <a:gd name="connsiteY27" fmla="*/ 1485662 h 1764664"/>
                <a:gd name="connsiteX28" fmla="*/ 1093775 w 1115695"/>
                <a:gd name="connsiteY28" fmla="*/ 1520576 h 1764664"/>
                <a:gd name="connsiteX29" fmla="*/ 1002967 w 1115695"/>
                <a:gd name="connsiteY29" fmla="*/ 1553768 h 1764664"/>
                <a:gd name="connsiteX30" fmla="*/ 1013144 w 1115695"/>
                <a:gd name="connsiteY30" fmla="*/ 1582733 h 1764664"/>
                <a:gd name="connsiteX31" fmla="*/ 1102700 w 1115695"/>
                <a:gd name="connsiteY31" fmla="*/ 1552359 h 1764664"/>
                <a:gd name="connsiteX32" fmla="*/ 1115695 w 1115695"/>
                <a:gd name="connsiteY32" fmla="*/ 1582890 h 1764664"/>
                <a:gd name="connsiteX33" fmla="*/ 881627 w 1115695"/>
                <a:gd name="connsiteY33" fmla="*/ 1665087 h 1764664"/>
                <a:gd name="connsiteX34" fmla="*/ 802092 w 1115695"/>
                <a:gd name="connsiteY34" fmla="*/ 1438065 h 1764664"/>
                <a:gd name="connsiteX35" fmla="*/ 654136 w 1115695"/>
                <a:gd name="connsiteY35" fmla="*/ 1015648 h 1764664"/>
                <a:gd name="connsiteX36" fmla="*/ 625328 w 1115695"/>
                <a:gd name="connsiteY36" fmla="*/ 986684 h 1764664"/>
                <a:gd name="connsiteX37" fmla="*/ 579454 w 1115695"/>
                <a:gd name="connsiteY37" fmla="*/ 1009386 h 1764664"/>
                <a:gd name="connsiteX38" fmla="*/ 581019 w 1115695"/>
                <a:gd name="connsiteY38" fmla="*/ 1028174 h 1764664"/>
                <a:gd name="connsiteX39" fmla="*/ 750268 w 1115695"/>
                <a:gd name="connsiteY39" fmla="*/ 1695931 h 1764664"/>
                <a:gd name="connsiteX40" fmla="*/ 749485 w 1115695"/>
                <a:gd name="connsiteY40" fmla="*/ 1704855 h 1764664"/>
                <a:gd name="connsiteX41" fmla="*/ 516044 w 1115695"/>
                <a:gd name="connsiteY41" fmla="*/ 1764664 h 1764664"/>
                <a:gd name="connsiteX42" fmla="*/ 529509 w 1115695"/>
                <a:gd name="connsiteY42" fmla="*/ 1727244 h 1764664"/>
                <a:gd name="connsiteX43" fmla="*/ 596676 w 1115695"/>
                <a:gd name="connsiteY43" fmla="*/ 1708456 h 1764664"/>
                <a:gd name="connsiteX44" fmla="*/ 590100 w 1115695"/>
                <a:gd name="connsiteY44" fmla="*/ 1678865 h 1764664"/>
                <a:gd name="connsiteX45" fmla="*/ 496317 w 1115695"/>
                <a:gd name="connsiteY45" fmla="*/ 1701724 h 1764664"/>
                <a:gd name="connsiteX46" fmla="*/ 486766 w 1115695"/>
                <a:gd name="connsiteY46" fmla="*/ 1665713 h 1764664"/>
                <a:gd name="connsiteX47" fmla="*/ 578201 w 1115695"/>
                <a:gd name="connsiteY47" fmla="*/ 1641289 h 1764664"/>
                <a:gd name="connsiteX48" fmla="*/ 574443 w 1115695"/>
                <a:gd name="connsiteY48" fmla="*/ 1614360 h 1764664"/>
                <a:gd name="connsiteX49" fmla="*/ 495377 w 1115695"/>
                <a:gd name="connsiteY49" fmla="*/ 1632678 h 1764664"/>
                <a:gd name="connsiteX50" fmla="*/ 485357 w 1115695"/>
                <a:gd name="connsiteY50" fmla="*/ 1597450 h 1764664"/>
                <a:gd name="connsiteX51" fmla="*/ 541564 w 1115695"/>
                <a:gd name="connsiteY51" fmla="*/ 1582107 h 1764664"/>
                <a:gd name="connsiteX52" fmla="*/ 553620 w 1115695"/>
                <a:gd name="connsiteY52" fmla="*/ 1548288 h 1764664"/>
                <a:gd name="connsiteX53" fmla="*/ 464064 w 1115695"/>
                <a:gd name="connsiteY53" fmla="*/ 1570521 h 1764664"/>
                <a:gd name="connsiteX54" fmla="*/ 453730 w 1115695"/>
                <a:gd name="connsiteY54" fmla="*/ 1535920 h 1764664"/>
                <a:gd name="connsiteX55" fmla="*/ 581959 w 1115695"/>
                <a:gd name="connsiteY55" fmla="*/ 1503510 h 1764664"/>
                <a:gd name="connsiteX56" fmla="*/ 604191 w 1115695"/>
                <a:gd name="connsiteY56" fmla="*/ 1466091 h 1764664"/>
                <a:gd name="connsiteX57" fmla="*/ 499605 w 1115695"/>
                <a:gd name="connsiteY57" fmla="*/ 1054634 h 1764664"/>
                <a:gd name="connsiteX58" fmla="*/ 471892 w 1115695"/>
                <a:gd name="connsiteY58" fmla="*/ 1027547 h 1764664"/>
                <a:gd name="connsiteX59" fmla="*/ 408796 w 1115695"/>
                <a:gd name="connsiteY59" fmla="*/ 1002027 h 1764664"/>
                <a:gd name="connsiteX60" fmla="*/ 374038 w 1115695"/>
                <a:gd name="connsiteY60" fmla="*/ 1016431 h 1764664"/>
                <a:gd name="connsiteX61" fmla="*/ 312194 w 1115695"/>
                <a:gd name="connsiteY61" fmla="*/ 1338802 h 1764664"/>
                <a:gd name="connsiteX62" fmla="*/ 242522 w 1115695"/>
                <a:gd name="connsiteY62" fmla="*/ 1701567 h 1764664"/>
                <a:gd name="connsiteX63" fmla="*/ 102708 w 1115695"/>
                <a:gd name="connsiteY63" fmla="*/ 1675107 h 1764664"/>
                <a:gd name="connsiteX64" fmla="*/ 0 w 1115695"/>
                <a:gd name="connsiteY64" fmla="*/ 1657259 h 1764664"/>
                <a:gd name="connsiteX65" fmla="*/ 0 w 1115695"/>
                <a:gd name="connsiteY65" fmla="*/ 1636749 h 1764664"/>
                <a:gd name="connsiteX66" fmla="*/ 22232 w 1115695"/>
                <a:gd name="connsiteY66" fmla="*/ 1625163 h 1764664"/>
                <a:gd name="connsiteX67" fmla="*/ 100203 w 1115695"/>
                <a:gd name="connsiteY67" fmla="*/ 1639254 h 1764664"/>
                <a:gd name="connsiteX68" fmla="*/ 105996 w 1115695"/>
                <a:gd name="connsiteY68" fmla="*/ 1609349 h 1764664"/>
                <a:gd name="connsiteX69" fmla="*/ 12369 w 1115695"/>
                <a:gd name="connsiteY69" fmla="*/ 1590561 h 1764664"/>
                <a:gd name="connsiteX70" fmla="*/ 18631 w 1115695"/>
                <a:gd name="connsiteY70" fmla="*/ 1553925 h 1764664"/>
                <a:gd name="connsiteX71" fmla="*/ 113354 w 1115695"/>
                <a:gd name="connsiteY71" fmla="*/ 1570677 h 1764664"/>
                <a:gd name="connsiteX72" fmla="*/ 118834 w 1115695"/>
                <a:gd name="connsiteY72" fmla="*/ 1544218 h 1764664"/>
                <a:gd name="connsiteX73" fmla="*/ 40081 w 1115695"/>
                <a:gd name="connsiteY73" fmla="*/ 1526995 h 1764664"/>
                <a:gd name="connsiteX74" fmla="*/ 47753 w 1115695"/>
                <a:gd name="connsiteY74" fmla="*/ 1491298 h 1764664"/>
                <a:gd name="connsiteX75" fmla="*/ 126193 w 1115695"/>
                <a:gd name="connsiteY75" fmla="*/ 1504919 h 1764664"/>
                <a:gd name="connsiteX76" fmla="*/ 131203 w 1115695"/>
                <a:gd name="connsiteY76" fmla="*/ 1477364 h 1764664"/>
                <a:gd name="connsiteX77" fmla="*/ 36793 w 1115695"/>
                <a:gd name="connsiteY77" fmla="*/ 1457010 h 1764664"/>
                <a:gd name="connsiteX78" fmla="*/ 44465 w 1115695"/>
                <a:gd name="connsiteY78" fmla="*/ 1422409 h 1764664"/>
                <a:gd name="connsiteX79" fmla="*/ 201971 w 1115695"/>
                <a:gd name="connsiteY79" fmla="*/ 1452313 h 1764664"/>
                <a:gd name="connsiteX80" fmla="*/ 214496 w 1115695"/>
                <a:gd name="connsiteY80" fmla="*/ 1393601 h 1764664"/>
                <a:gd name="connsiteX81" fmla="*/ 288709 w 1115695"/>
                <a:gd name="connsiteY81" fmla="*/ 1006568 h 1764664"/>
                <a:gd name="connsiteX82" fmla="*/ 273835 w 1115695"/>
                <a:gd name="connsiteY82" fmla="*/ 969305 h 1764664"/>
                <a:gd name="connsiteX83" fmla="*/ 210895 w 1115695"/>
                <a:gd name="connsiteY83" fmla="*/ 825107 h 1764664"/>
                <a:gd name="connsiteX84" fmla="*/ 197118 w 1115695"/>
                <a:gd name="connsiteY84" fmla="*/ 792071 h 1764664"/>
                <a:gd name="connsiteX85" fmla="*/ 36502 w 1115695"/>
                <a:gd name="connsiteY85" fmla="*/ 495654 h 1764664"/>
                <a:gd name="connsiteX86" fmla="*/ 35597 w 1115695"/>
                <a:gd name="connsiteY86" fmla="*/ 462054 h 1764664"/>
                <a:gd name="connsiteX87" fmla="*/ 52806 w 1115695"/>
                <a:gd name="connsiteY87" fmla="*/ 491006 h 1764664"/>
                <a:gd name="connsiteX88" fmla="*/ 84826 w 1115695"/>
                <a:gd name="connsiteY88" fmla="*/ 478027 h 1764664"/>
                <a:gd name="connsiteX89" fmla="*/ 120200 w 1115695"/>
                <a:gd name="connsiteY89" fmla="*/ 437136 h 1764664"/>
                <a:gd name="connsiteX90" fmla="*/ 119367 w 1115695"/>
                <a:gd name="connsiteY90" fmla="*/ 470583 h 1764664"/>
                <a:gd name="connsiteX91" fmla="*/ 257239 w 1115695"/>
                <a:gd name="connsiteY91" fmla="*/ 730540 h 1764664"/>
                <a:gd name="connsiteX92" fmla="*/ 424139 w 1115695"/>
                <a:gd name="connsiteY92" fmla="*/ 702985 h 1764664"/>
                <a:gd name="connsiteX93" fmla="*/ 509312 w 1115695"/>
                <a:gd name="connsiteY93" fmla="*/ 721146 h 1764664"/>
                <a:gd name="connsiteX94" fmla="*/ 543287 w 1115695"/>
                <a:gd name="connsiteY94" fmla="*/ 710187 h 1764664"/>
                <a:gd name="connsiteX95" fmla="*/ 709091 w 1115695"/>
                <a:gd name="connsiteY95" fmla="*/ 698601 h 1764664"/>
                <a:gd name="connsiteX96" fmla="*/ 741030 w 1115695"/>
                <a:gd name="connsiteY96" fmla="*/ 693747 h 1764664"/>
                <a:gd name="connsiteX97" fmla="*/ 831996 w 1115695"/>
                <a:gd name="connsiteY97" fmla="*/ 373255 h 1764664"/>
                <a:gd name="connsiteX98" fmla="*/ 407230 w 1115695"/>
                <a:gd name="connsiteY98" fmla="*/ 93314 h 1764664"/>
                <a:gd name="connsiteX99" fmla="*/ 406507 w 1115695"/>
                <a:gd name="connsiteY99" fmla="*/ 93565 h 1764664"/>
                <a:gd name="connsiteX100" fmla="*/ 378205 w 1115695"/>
                <a:gd name="connsiteY100" fmla="*/ 12289 h 176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1115695" h="1764664">
                  <a:moveTo>
                    <a:pt x="502892" y="913254"/>
                  </a:moveTo>
                  <a:cubicBezTo>
                    <a:pt x="495690" y="923900"/>
                    <a:pt x="489115" y="933294"/>
                    <a:pt x="479251" y="947385"/>
                  </a:cubicBezTo>
                  <a:cubicBezTo>
                    <a:pt x="495847" y="946289"/>
                    <a:pt x="507903" y="945506"/>
                    <a:pt x="524186" y="944411"/>
                  </a:cubicBezTo>
                  <a:cubicBezTo>
                    <a:pt x="515574" y="931729"/>
                    <a:pt x="509625" y="923117"/>
                    <a:pt x="502892" y="913254"/>
                  </a:cubicBezTo>
                  <a:close/>
                  <a:moveTo>
                    <a:pt x="296068" y="857673"/>
                  </a:moveTo>
                  <a:cubicBezTo>
                    <a:pt x="300608" y="888986"/>
                    <a:pt x="315952" y="904956"/>
                    <a:pt x="345386" y="908713"/>
                  </a:cubicBezTo>
                  <a:cubicBezTo>
                    <a:pt x="340689" y="867380"/>
                    <a:pt x="340689" y="867380"/>
                    <a:pt x="296068" y="857673"/>
                  </a:cubicBezTo>
                  <a:close/>
                  <a:moveTo>
                    <a:pt x="701732" y="834970"/>
                  </a:moveTo>
                  <a:cubicBezTo>
                    <a:pt x="685293" y="843268"/>
                    <a:pt x="668853" y="851566"/>
                    <a:pt x="652883" y="859551"/>
                  </a:cubicBezTo>
                  <a:cubicBezTo>
                    <a:pt x="652257" y="873486"/>
                    <a:pt x="651474" y="886637"/>
                    <a:pt x="650535" y="901981"/>
                  </a:cubicBezTo>
                  <a:cubicBezTo>
                    <a:pt x="689050" y="892900"/>
                    <a:pt x="708778" y="866440"/>
                    <a:pt x="701732" y="834970"/>
                  </a:cubicBezTo>
                  <a:close/>
                  <a:moveTo>
                    <a:pt x="424139" y="0"/>
                  </a:moveTo>
                  <a:cubicBezTo>
                    <a:pt x="459837" y="0"/>
                    <a:pt x="495690" y="0"/>
                    <a:pt x="531388" y="0"/>
                  </a:cubicBezTo>
                  <a:cubicBezTo>
                    <a:pt x="593231" y="12212"/>
                    <a:pt x="653979" y="27869"/>
                    <a:pt x="707838" y="62157"/>
                  </a:cubicBezTo>
                  <a:cubicBezTo>
                    <a:pt x="866910" y="163612"/>
                    <a:pt x="939401" y="309846"/>
                    <a:pt x="923431" y="496473"/>
                  </a:cubicBezTo>
                  <a:cubicBezTo>
                    <a:pt x="914506" y="599337"/>
                    <a:pt x="868632" y="688424"/>
                    <a:pt x="795046" y="761854"/>
                  </a:cubicBezTo>
                  <a:cubicBezTo>
                    <a:pt x="784243" y="772657"/>
                    <a:pt x="780798" y="781425"/>
                    <a:pt x="785026" y="797238"/>
                  </a:cubicBezTo>
                  <a:cubicBezTo>
                    <a:pt x="801152" y="856733"/>
                    <a:pt x="782364" y="907461"/>
                    <a:pt x="726157" y="962103"/>
                  </a:cubicBezTo>
                  <a:cubicBezTo>
                    <a:pt x="778450" y="1111467"/>
                    <a:pt x="831056" y="1261302"/>
                    <a:pt x="884133" y="1412702"/>
                  </a:cubicBezTo>
                  <a:cubicBezTo>
                    <a:pt x="935956" y="1394540"/>
                    <a:pt x="985118" y="1377318"/>
                    <a:pt x="1036315" y="1359312"/>
                  </a:cubicBezTo>
                  <a:cubicBezTo>
                    <a:pt x="1040699" y="1370742"/>
                    <a:pt x="1044457" y="1380762"/>
                    <a:pt x="1049154" y="1392974"/>
                  </a:cubicBezTo>
                  <a:cubicBezTo>
                    <a:pt x="1018623" y="1404090"/>
                    <a:pt x="989502" y="1414580"/>
                    <a:pt x="958971" y="1425697"/>
                  </a:cubicBezTo>
                  <a:cubicBezTo>
                    <a:pt x="961946" y="1435560"/>
                    <a:pt x="964451" y="1443389"/>
                    <a:pt x="967583" y="1453565"/>
                  </a:cubicBezTo>
                  <a:cubicBezTo>
                    <a:pt x="993260" y="1444954"/>
                    <a:pt x="1017684" y="1436813"/>
                    <a:pt x="1043831" y="1427889"/>
                  </a:cubicBezTo>
                  <a:cubicBezTo>
                    <a:pt x="1047901" y="1439631"/>
                    <a:pt x="1051659" y="1450434"/>
                    <a:pt x="1055886" y="1462960"/>
                  </a:cubicBezTo>
                  <a:cubicBezTo>
                    <a:pt x="1030366" y="1472354"/>
                    <a:pt x="1006724" y="1481121"/>
                    <a:pt x="980891" y="1490515"/>
                  </a:cubicBezTo>
                  <a:cubicBezTo>
                    <a:pt x="984022" y="1499126"/>
                    <a:pt x="986684" y="1506642"/>
                    <a:pt x="990128" y="1516349"/>
                  </a:cubicBezTo>
                  <a:cubicBezTo>
                    <a:pt x="1020502" y="1506015"/>
                    <a:pt x="1049154" y="1496308"/>
                    <a:pt x="1080937" y="1485662"/>
                  </a:cubicBezTo>
                  <a:cubicBezTo>
                    <a:pt x="1085321" y="1497717"/>
                    <a:pt x="1089235" y="1508364"/>
                    <a:pt x="1093775" y="1520576"/>
                  </a:cubicBezTo>
                  <a:cubicBezTo>
                    <a:pt x="1062932" y="1531849"/>
                    <a:pt x="1033810" y="1542495"/>
                    <a:pt x="1002967" y="1553768"/>
                  </a:cubicBezTo>
                  <a:cubicBezTo>
                    <a:pt x="1006255" y="1563006"/>
                    <a:pt x="1009229" y="1571460"/>
                    <a:pt x="1013144" y="1582733"/>
                  </a:cubicBezTo>
                  <a:cubicBezTo>
                    <a:pt x="1043048" y="1572556"/>
                    <a:pt x="1071543" y="1562849"/>
                    <a:pt x="1102700" y="1552359"/>
                  </a:cubicBezTo>
                  <a:cubicBezTo>
                    <a:pt x="1106927" y="1562379"/>
                    <a:pt x="1110998" y="1571930"/>
                    <a:pt x="1115695" y="1582890"/>
                  </a:cubicBezTo>
                  <a:cubicBezTo>
                    <a:pt x="1036785" y="1610602"/>
                    <a:pt x="960224" y="1637531"/>
                    <a:pt x="881627" y="1665087"/>
                  </a:cubicBezTo>
                  <a:cubicBezTo>
                    <a:pt x="854698" y="1588056"/>
                    <a:pt x="828395" y="1513061"/>
                    <a:pt x="802092" y="1438065"/>
                  </a:cubicBezTo>
                  <a:cubicBezTo>
                    <a:pt x="752773" y="1297312"/>
                    <a:pt x="703298" y="1156559"/>
                    <a:pt x="654136" y="1015648"/>
                  </a:cubicBezTo>
                  <a:cubicBezTo>
                    <a:pt x="649126" y="1001244"/>
                    <a:pt x="646151" y="988406"/>
                    <a:pt x="625328" y="986684"/>
                  </a:cubicBezTo>
                  <a:cubicBezTo>
                    <a:pt x="603721" y="984961"/>
                    <a:pt x="592762" y="998739"/>
                    <a:pt x="579454" y="1009386"/>
                  </a:cubicBezTo>
                  <a:cubicBezTo>
                    <a:pt x="576635" y="1011578"/>
                    <a:pt x="579454" y="1021911"/>
                    <a:pt x="581019" y="1028174"/>
                  </a:cubicBezTo>
                  <a:cubicBezTo>
                    <a:pt x="637383" y="1250812"/>
                    <a:pt x="693904" y="1473293"/>
                    <a:pt x="750268" y="1695931"/>
                  </a:cubicBezTo>
                  <a:cubicBezTo>
                    <a:pt x="750581" y="1697496"/>
                    <a:pt x="749955" y="1699219"/>
                    <a:pt x="749485" y="1704855"/>
                  </a:cubicBezTo>
                  <a:cubicBezTo>
                    <a:pt x="672454" y="1724583"/>
                    <a:pt x="594014" y="1744623"/>
                    <a:pt x="516044" y="1764664"/>
                  </a:cubicBezTo>
                  <a:cubicBezTo>
                    <a:pt x="500231" y="1735542"/>
                    <a:pt x="500387" y="1735229"/>
                    <a:pt x="529509" y="1727244"/>
                  </a:cubicBezTo>
                  <a:cubicBezTo>
                    <a:pt x="551428" y="1721138"/>
                    <a:pt x="573347" y="1715032"/>
                    <a:pt x="596676" y="1708456"/>
                  </a:cubicBezTo>
                  <a:cubicBezTo>
                    <a:pt x="594327" y="1697966"/>
                    <a:pt x="592292" y="1689198"/>
                    <a:pt x="590100" y="1678865"/>
                  </a:cubicBezTo>
                  <a:cubicBezTo>
                    <a:pt x="558161" y="1686693"/>
                    <a:pt x="528100" y="1694052"/>
                    <a:pt x="496317" y="1701724"/>
                  </a:cubicBezTo>
                  <a:cubicBezTo>
                    <a:pt x="493029" y="1689512"/>
                    <a:pt x="490211" y="1678395"/>
                    <a:pt x="486766" y="1665713"/>
                  </a:cubicBezTo>
                  <a:cubicBezTo>
                    <a:pt x="517297" y="1657572"/>
                    <a:pt x="546575" y="1649744"/>
                    <a:pt x="578201" y="1641289"/>
                  </a:cubicBezTo>
                  <a:cubicBezTo>
                    <a:pt x="577105" y="1632991"/>
                    <a:pt x="576009" y="1625163"/>
                    <a:pt x="574443" y="1614360"/>
                  </a:cubicBezTo>
                  <a:cubicBezTo>
                    <a:pt x="547201" y="1620622"/>
                    <a:pt x="521994" y="1626415"/>
                    <a:pt x="495377" y="1632678"/>
                  </a:cubicBezTo>
                  <a:cubicBezTo>
                    <a:pt x="491933" y="1620622"/>
                    <a:pt x="488958" y="1610445"/>
                    <a:pt x="485357" y="1597450"/>
                  </a:cubicBezTo>
                  <a:cubicBezTo>
                    <a:pt x="504458" y="1592127"/>
                    <a:pt x="522620" y="1584768"/>
                    <a:pt x="541564" y="1582107"/>
                  </a:cubicBezTo>
                  <a:cubicBezTo>
                    <a:pt x="567711" y="1578662"/>
                    <a:pt x="565519" y="1567076"/>
                    <a:pt x="553620" y="1548288"/>
                  </a:cubicBezTo>
                  <a:cubicBezTo>
                    <a:pt x="524499" y="1555490"/>
                    <a:pt x="495064" y="1562849"/>
                    <a:pt x="464064" y="1570521"/>
                  </a:cubicBezTo>
                  <a:cubicBezTo>
                    <a:pt x="460776" y="1559405"/>
                    <a:pt x="457801" y="1549384"/>
                    <a:pt x="453730" y="1535920"/>
                  </a:cubicBezTo>
                  <a:cubicBezTo>
                    <a:pt x="497256" y="1524803"/>
                    <a:pt x="539216" y="1512748"/>
                    <a:pt x="581959" y="1503510"/>
                  </a:cubicBezTo>
                  <a:cubicBezTo>
                    <a:pt x="605287" y="1498500"/>
                    <a:pt x="610767" y="1490828"/>
                    <a:pt x="604191" y="1466091"/>
                  </a:cubicBezTo>
                  <a:cubicBezTo>
                    <a:pt x="567868" y="1329252"/>
                    <a:pt x="533580" y="1191943"/>
                    <a:pt x="499605" y="1054634"/>
                  </a:cubicBezTo>
                  <a:cubicBezTo>
                    <a:pt x="495534" y="1038351"/>
                    <a:pt x="488332" y="1031775"/>
                    <a:pt x="471892" y="1027547"/>
                  </a:cubicBezTo>
                  <a:cubicBezTo>
                    <a:pt x="450129" y="1022068"/>
                    <a:pt x="429150" y="1011891"/>
                    <a:pt x="408796" y="1002027"/>
                  </a:cubicBezTo>
                  <a:cubicBezTo>
                    <a:pt x="388599" y="992163"/>
                    <a:pt x="378265" y="994982"/>
                    <a:pt x="374038" y="1016431"/>
                  </a:cubicBezTo>
                  <a:cubicBezTo>
                    <a:pt x="353215" y="1123836"/>
                    <a:pt x="332861" y="1231397"/>
                    <a:pt x="312194" y="1338802"/>
                  </a:cubicBezTo>
                  <a:cubicBezTo>
                    <a:pt x="289179" y="1458576"/>
                    <a:pt x="266164" y="1578349"/>
                    <a:pt x="242522" y="1701567"/>
                  </a:cubicBezTo>
                  <a:cubicBezTo>
                    <a:pt x="195082" y="1692486"/>
                    <a:pt x="148895" y="1683562"/>
                    <a:pt x="102708" y="1675107"/>
                  </a:cubicBezTo>
                  <a:cubicBezTo>
                    <a:pt x="68576" y="1668845"/>
                    <a:pt x="34288" y="1663208"/>
                    <a:pt x="0" y="1657259"/>
                  </a:cubicBezTo>
                  <a:cubicBezTo>
                    <a:pt x="0" y="1650370"/>
                    <a:pt x="0" y="1643638"/>
                    <a:pt x="0" y="1636749"/>
                  </a:cubicBezTo>
                  <a:cubicBezTo>
                    <a:pt x="3914" y="1626102"/>
                    <a:pt x="9081" y="1621718"/>
                    <a:pt x="22232" y="1625163"/>
                  </a:cubicBezTo>
                  <a:cubicBezTo>
                    <a:pt x="47283" y="1631582"/>
                    <a:pt x="73273" y="1634557"/>
                    <a:pt x="100203" y="1639254"/>
                  </a:cubicBezTo>
                  <a:cubicBezTo>
                    <a:pt x="102395" y="1627668"/>
                    <a:pt x="104117" y="1619057"/>
                    <a:pt x="105996" y="1609349"/>
                  </a:cubicBezTo>
                  <a:cubicBezTo>
                    <a:pt x="73117" y="1602774"/>
                    <a:pt x="42743" y="1596668"/>
                    <a:pt x="12369" y="1590561"/>
                  </a:cubicBezTo>
                  <a:cubicBezTo>
                    <a:pt x="14561" y="1577410"/>
                    <a:pt x="16440" y="1566763"/>
                    <a:pt x="18631" y="1553925"/>
                  </a:cubicBezTo>
                  <a:cubicBezTo>
                    <a:pt x="50414" y="1559561"/>
                    <a:pt x="80945" y="1565041"/>
                    <a:pt x="113354" y="1570677"/>
                  </a:cubicBezTo>
                  <a:cubicBezTo>
                    <a:pt x="115390" y="1561127"/>
                    <a:pt x="116955" y="1553299"/>
                    <a:pt x="118834" y="1544218"/>
                  </a:cubicBezTo>
                  <a:cubicBezTo>
                    <a:pt x="91748" y="1538268"/>
                    <a:pt x="67167" y="1532945"/>
                    <a:pt x="40081" y="1526995"/>
                  </a:cubicBezTo>
                  <a:cubicBezTo>
                    <a:pt x="42743" y="1514627"/>
                    <a:pt x="45091" y="1503510"/>
                    <a:pt x="47753" y="1491298"/>
                  </a:cubicBezTo>
                  <a:cubicBezTo>
                    <a:pt x="74682" y="1495995"/>
                    <a:pt x="99576" y="1500222"/>
                    <a:pt x="126193" y="1504919"/>
                  </a:cubicBezTo>
                  <a:cubicBezTo>
                    <a:pt x="127758" y="1495212"/>
                    <a:pt x="129324" y="1487384"/>
                    <a:pt x="131203" y="1477364"/>
                  </a:cubicBezTo>
                  <a:cubicBezTo>
                    <a:pt x="98794" y="1470318"/>
                    <a:pt x="67793" y="1463586"/>
                    <a:pt x="36793" y="1457010"/>
                  </a:cubicBezTo>
                  <a:cubicBezTo>
                    <a:pt x="39611" y="1444015"/>
                    <a:pt x="41960" y="1433682"/>
                    <a:pt x="44465" y="1422409"/>
                  </a:cubicBezTo>
                  <a:cubicBezTo>
                    <a:pt x="97854" y="1432586"/>
                    <a:pt x="149208" y="1442293"/>
                    <a:pt x="201971" y="1452313"/>
                  </a:cubicBezTo>
                  <a:cubicBezTo>
                    <a:pt x="206512" y="1431490"/>
                    <a:pt x="210895" y="1412545"/>
                    <a:pt x="214496" y="1393601"/>
                  </a:cubicBezTo>
                  <a:cubicBezTo>
                    <a:pt x="239077" y="1264589"/>
                    <a:pt x="263032" y="1135422"/>
                    <a:pt x="288709" y="1006568"/>
                  </a:cubicBezTo>
                  <a:cubicBezTo>
                    <a:pt x="292467" y="988093"/>
                    <a:pt x="288239" y="979795"/>
                    <a:pt x="273835" y="969305"/>
                  </a:cubicBezTo>
                  <a:cubicBezTo>
                    <a:pt x="224986" y="933921"/>
                    <a:pt x="203850" y="884445"/>
                    <a:pt x="210895" y="825107"/>
                  </a:cubicBezTo>
                  <a:cubicBezTo>
                    <a:pt x="212931" y="808354"/>
                    <a:pt x="208234" y="801622"/>
                    <a:pt x="197118" y="792071"/>
                  </a:cubicBezTo>
                  <a:cubicBezTo>
                    <a:pt x="102121" y="709051"/>
                    <a:pt x="47107" y="610356"/>
                    <a:pt x="36502" y="495654"/>
                  </a:cubicBezTo>
                  <a:lnTo>
                    <a:pt x="35597" y="462054"/>
                  </a:lnTo>
                  <a:lnTo>
                    <a:pt x="52806" y="491006"/>
                  </a:lnTo>
                  <a:cubicBezTo>
                    <a:pt x="59717" y="495967"/>
                    <a:pt x="70993" y="490478"/>
                    <a:pt x="84826" y="478027"/>
                  </a:cubicBezTo>
                  <a:lnTo>
                    <a:pt x="120200" y="437136"/>
                  </a:lnTo>
                  <a:lnTo>
                    <a:pt x="119367" y="470583"/>
                  </a:lnTo>
                  <a:cubicBezTo>
                    <a:pt x="124109" y="570754"/>
                    <a:pt x="172224" y="657737"/>
                    <a:pt x="257239" y="730540"/>
                  </a:cubicBezTo>
                  <a:cubicBezTo>
                    <a:pt x="308437" y="687954"/>
                    <a:pt x="365114" y="674490"/>
                    <a:pt x="424139" y="702985"/>
                  </a:cubicBezTo>
                  <a:cubicBezTo>
                    <a:pt x="452478" y="716606"/>
                    <a:pt x="478625" y="726157"/>
                    <a:pt x="509312" y="721146"/>
                  </a:cubicBezTo>
                  <a:cubicBezTo>
                    <a:pt x="521054" y="719268"/>
                    <a:pt x="533893" y="716606"/>
                    <a:pt x="543287" y="710187"/>
                  </a:cubicBezTo>
                  <a:cubicBezTo>
                    <a:pt x="596676" y="673863"/>
                    <a:pt x="651944" y="668540"/>
                    <a:pt x="709091" y="698601"/>
                  </a:cubicBezTo>
                  <a:cubicBezTo>
                    <a:pt x="723182" y="705959"/>
                    <a:pt x="730541" y="705333"/>
                    <a:pt x="741030" y="693747"/>
                  </a:cubicBezTo>
                  <a:cubicBezTo>
                    <a:pt x="824637" y="601843"/>
                    <a:pt x="855794" y="493811"/>
                    <a:pt x="831996" y="373255"/>
                  </a:cubicBezTo>
                  <a:cubicBezTo>
                    <a:pt x="793324" y="177703"/>
                    <a:pt x="603095" y="51824"/>
                    <a:pt x="407230" y="93314"/>
                  </a:cubicBezTo>
                  <a:lnTo>
                    <a:pt x="406507" y="93565"/>
                  </a:lnTo>
                  <a:lnTo>
                    <a:pt x="378205" y="12289"/>
                  </a:lnTo>
                  <a:close/>
                </a:path>
              </a:pathLst>
            </a:custGeom>
            <a:solidFill>
              <a:schemeClr val="accent3"/>
            </a:solidFill>
            <a:ln w="1556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5AA4736-2D64-4881-9A72-E1CA58C56607}"/>
              </a:ext>
            </a:extLst>
          </p:cNvPr>
          <p:cNvGrpSpPr/>
          <p:nvPr/>
        </p:nvGrpSpPr>
        <p:grpSpPr>
          <a:xfrm>
            <a:off x="0" y="2470048"/>
            <a:ext cx="3774605" cy="4387952"/>
            <a:chOff x="-9728" y="1854230"/>
            <a:chExt cx="4314722" cy="5015834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10155B5-967B-4842-9CA9-81243E252B54}"/>
                </a:ext>
              </a:extLst>
            </p:cNvPr>
            <p:cNvGrpSpPr/>
            <p:nvPr/>
          </p:nvGrpSpPr>
          <p:grpSpPr>
            <a:xfrm>
              <a:off x="323529" y="1854230"/>
              <a:ext cx="3146013" cy="3402627"/>
              <a:chOff x="5277160" y="1526519"/>
              <a:chExt cx="2000337" cy="2522764"/>
            </a:xfrm>
          </p:grpSpPr>
          <p:sp>
            <p:nvSpPr>
              <p:cNvPr id="102" name="Arrow: Up 61">
                <a:extLst>
                  <a:ext uri="{FF2B5EF4-FFF2-40B4-BE49-F238E27FC236}">
                    <a16:creationId xmlns:a16="http://schemas.microsoft.com/office/drawing/2014/main" id="{BB634835-3524-4DC2-82A1-147ACCC5F298}"/>
                  </a:ext>
                </a:extLst>
              </p:cNvPr>
              <p:cNvSpPr/>
              <p:nvPr/>
            </p:nvSpPr>
            <p:spPr>
              <a:xfrm rot="2141881">
                <a:off x="6997612" y="1526519"/>
                <a:ext cx="279885" cy="1922357"/>
              </a:xfrm>
              <a:custGeom>
                <a:avLst/>
                <a:gdLst>
                  <a:gd name="connsiteX0" fmla="*/ 0 w 268141"/>
                  <a:gd name="connsiteY0" fmla="*/ 291531 h 1886717"/>
                  <a:gd name="connsiteX1" fmla="*/ 134071 w 268141"/>
                  <a:gd name="connsiteY1" fmla="*/ 0 h 1886717"/>
                  <a:gd name="connsiteX2" fmla="*/ 268141 w 268141"/>
                  <a:gd name="connsiteY2" fmla="*/ 291531 h 1886717"/>
                  <a:gd name="connsiteX3" fmla="*/ 185487 w 268141"/>
                  <a:gd name="connsiteY3" fmla="*/ 291531 h 1886717"/>
                  <a:gd name="connsiteX4" fmla="*/ 185487 w 268141"/>
                  <a:gd name="connsiteY4" fmla="*/ 1886717 h 1886717"/>
                  <a:gd name="connsiteX5" fmla="*/ 82654 w 268141"/>
                  <a:gd name="connsiteY5" fmla="*/ 1886717 h 1886717"/>
                  <a:gd name="connsiteX6" fmla="*/ 82654 w 268141"/>
                  <a:gd name="connsiteY6" fmla="*/ 291531 h 1886717"/>
                  <a:gd name="connsiteX7" fmla="*/ 0 w 268141"/>
                  <a:gd name="connsiteY7" fmla="*/ 291531 h 1886717"/>
                  <a:gd name="connsiteX0" fmla="*/ 0 w 268141"/>
                  <a:gd name="connsiteY0" fmla="*/ 291531 h 1886717"/>
                  <a:gd name="connsiteX1" fmla="*/ 134071 w 268141"/>
                  <a:gd name="connsiteY1" fmla="*/ 0 h 1886717"/>
                  <a:gd name="connsiteX2" fmla="*/ 268141 w 268141"/>
                  <a:gd name="connsiteY2" fmla="*/ 291531 h 1886717"/>
                  <a:gd name="connsiteX3" fmla="*/ 185487 w 268141"/>
                  <a:gd name="connsiteY3" fmla="*/ 291531 h 1886717"/>
                  <a:gd name="connsiteX4" fmla="*/ 185487 w 268141"/>
                  <a:gd name="connsiteY4" fmla="*/ 1886717 h 1886717"/>
                  <a:gd name="connsiteX5" fmla="*/ 82654 w 268141"/>
                  <a:gd name="connsiteY5" fmla="*/ 1886717 h 1886717"/>
                  <a:gd name="connsiteX6" fmla="*/ 89774 w 268141"/>
                  <a:gd name="connsiteY6" fmla="*/ 272599 h 1886717"/>
                  <a:gd name="connsiteX7" fmla="*/ 0 w 268141"/>
                  <a:gd name="connsiteY7" fmla="*/ 291531 h 1886717"/>
                  <a:gd name="connsiteX0" fmla="*/ 0 w 269777"/>
                  <a:gd name="connsiteY0" fmla="*/ 289253 h 1886717"/>
                  <a:gd name="connsiteX1" fmla="*/ 135707 w 269777"/>
                  <a:gd name="connsiteY1" fmla="*/ 0 h 1886717"/>
                  <a:gd name="connsiteX2" fmla="*/ 269777 w 269777"/>
                  <a:gd name="connsiteY2" fmla="*/ 291531 h 1886717"/>
                  <a:gd name="connsiteX3" fmla="*/ 187123 w 269777"/>
                  <a:gd name="connsiteY3" fmla="*/ 291531 h 1886717"/>
                  <a:gd name="connsiteX4" fmla="*/ 187123 w 269777"/>
                  <a:gd name="connsiteY4" fmla="*/ 1886717 h 1886717"/>
                  <a:gd name="connsiteX5" fmla="*/ 84290 w 269777"/>
                  <a:gd name="connsiteY5" fmla="*/ 1886717 h 1886717"/>
                  <a:gd name="connsiteX6" fmla="*/ 91410 w 269777"/>
                  <a:gd name="connsiteY6" fmla="*/ 272599 h 1886717"/>
                  <a:gd name="connsiteX7" fmla="*/ 0 w 269777"/>
                  <a:gd name="connsiteY7" fmla="*/ 289253 h 1886717"/>
                  <a:gd name="connsiteX0" fmla="*/ 0 w 279885"/>
                  <a:gd name="connsiteY0" fmla="*/ 289253 h 1886717"/>
                  <a:gd name="connsiteX1" fmla="*/ 135707 w 279885"/>
                  <a:gd name="connsiteY1" fmla="*/ 0 h 1886717"/>
                  <a:gd name="connsiteX2" fmla="*/ 279885 w 279885"/>
                  <a:gd name="connsiteY2" fmla="*/ 291177 h 1886717"/>
                  <a:gd name="connsiteX3" fmla="*/ 187123 w 279885"/>
                  <a:gd name="connsiteY3" fmla="*/ 291531 h 1886717"/>
                  <a:gd name="connsiteX4" fmla="*/ 187123 w 279885"/>
                  <a:gd name="connsiteY4" fmla="*/ 1886717 h 1886717"/>
                  <a:gd name="connsiteX5" fmla="*/ 84290 w 279885"/>
                  <a:gd name="connsiteY5" fmla="*/ 1886717 h 1886717"/>
                  <a:gd name="connsiteX6" fmla="*/ 91410 w 279885"/>
                  <a:gd name="connsiteY6" fmla="*/ 272599 h 1886717"/>
                  <a:gd name="connsiteX7" fmla="*/ 0 w 279885"/>
                  <a:gd name="connsiteY7" fmla="*/ 289253 h 1886717"/>
                  <a:gd name="connsiteX0" fmla="*/ 0 w 279885"/>
                  <a:gd name="connsiteY0" fmla="*/ 289253 h 1886717"/>
                  <a:gd name="connsiteX1" fmla="*/ 135707 w 279885"/>
                  <a:gd name="connsiteY1" fmla="*/ 0 h 1886717"/>
                  <a:gd name="connsiteX2" fmla="*/ 279885 w 279885"/>
                  <a:gd name="connsiteY2" fmla="*/ 291177 h 1886717"/>
                  <a:gd name="connsiteX3" fmla="*/ 185774 w 279885"/>
                  <a:gd name="connsiteY3" fmla="*/ 275232 h 1886717"/>
                  <a:gd name="connsiteX4" fmla="*/ 187123 w 279885"/>
                  <a:gd name="connsiteY4" fmla="*/ 1886717 h 1886717"/>
                  <a:gd name="connsiteX5" fmla="*/ 84290 w 279885"/>
                  <a:gd name="connsiteY5" fmla="*/ 1886717 h 1886717"/>
                  <a:gd name="connsiteX6" fmla="*/ 91410 w 279885"/>
                  <a:gd name="connsiteY6" fmla="*/ 272599 h 1886717"/>
                  <a:gd name="connsiteX7" fmla="*/ 0 w 279885"/>
                  <a:gd name="connsiteY7" fmla="*/ 289253 h 1886717"/>
                  <a:gd name="connsiteX0" fmla="*/ 0 w 279885"/>
                  <a:gd name="connsiteY0" fmla="*/ 289253 h 1886717"/>
                  <a:gd name="connsiteX1" fmla="*/ 135707 w 279885"/>
                  <a:gd name="connsiteY1" fmla="*/ 0 h 1886717"/>
                  <a:gd name="connsiteX2" fmla="*/ 279885 w 279885"/>
                  <a:gd name="connsiteY2" fmla="*/ 291177 h 1886717"/>
                  <a:gd name="connsiteX3" fmla="*/ 185774 w 279885"/>
                  <a:gd name="connsiteY3" fmla="*/ 275232 h 1886717"/>
                  <a:gd name="connsiteX4" fmla="*/ 187123 w 279885"/>
                  <a:gd name="connsiteY4" fmla="*/ 1886717 h 1886717"/>
                  <a:gd name="connsiteX5" fmla="*/ 94905 w 279885"/>
                  <a:gd name="connsiteY5" fmla="*/ 1834190 h 1886717"/>
                  <a:gd name="connsiteX6" fmla="*/ 91410 w 279885"/>
                  <a:gd name="connsiteY6" fmla="*/ 272599 h 1886717"/>
                  <a:gd name="connsiteX7" fmla="*/ 0 w 279885"/>
                  <a:gd name="connsiteY7" fmla="*/ 289253 h 1886717"/>
                  <a:gd name="connsiteX0" fmla="*/ 0 w 279885"/>
                  <a:gd name="connsiteY0" fmla="*/ 289253 h 1886717"/>
                  <a:gd name="connsiteX1" fmla="*/ 135707 w 279885"/>
                  <a:gd name="connsiteY1" fmla="*/ 0 h 1886717"/>
                  <a:gd name="connsiteX2" fmla="*/ 279885 w 279885"/>
                  <a:gd name="connsiteY2" fmla="*/ 291177 h 1886717"/>
                  <a:gd name="connsiteX3" fmla="*/ 185774 w 279885"/>
                  <a:gd name="connsiteY3" fmla="*/ 275232 h 1886717"/>
                  <a:gd name="connsiteX4" fmla="*/ 187123 w 279885"/>
                  <a:gd name="connsiteY4" fmla="*/ 1886717 h 1886717"/>
                  <a:gd name="connsiteX5" fmla="*/ 90485 w 279885"/>
                  <a:gd name="connsiteY5" fmla="*/ 1885721 h 1886717"/>
                  <a:gd name="connsiteX6" fmla="*/ 91410 w 279885"/>
                  <a:gd name="connsiteY6" fmla="*/ 272599 h 1886717"/>
                  <a:gd name="connsiteX7" fmla="*/ 0 w 279885"/>
                  <a:gd name="connsiteY7" fmla="*/ 289253 h 1886717"/>
                  <a:gd name="connsiteX0" fmla="*/ 0 w 279885"/>
                  <a:gd name="connsiteY0" fmla="*/ 289253 h 1902443"/>
                  <a:gd name="connsiteX1" fmla="*/ 135707 w 279885"/>
                  <a:gd name="connsiteY1" fmla="*/ 0 h 1902443"/>
                  <a:gd name="connsiteX2" fmla="*/ 279885 w 279885"/>
                  <a:gd name="connsiteY2" fmla="*/ 291177 h 1902443"/>
                  <a:gd name="connsiteX3" fmla="*/ 185774 w 279885"/>
                  <a:gd name="connsiteY3" fmla="*/ 275232 h 1902443"/>
                  <a:gd name="connsiteX4" fmla="*/ 160430 w 279885"/>
                  <a:gd name="connsiteY4" fmla="*/ 1902443 h 1902443"/>
                  <a:gd name="connsiteX5" fmla="*/ 90485 w 279885"/>
                  <a:gd name="connsiteY5" fmla="*/ 1885721 h 1902443"/>
                  <a:gd name="connsiteX6" fmla="*/ 91410 w 279885"/>
                  <a:gd name="connsiteY6" fmla="*/ 272599 h 1902443"/>
                  <a:gd name="connsiteX7" fmla="*/ 0 w 279885"/>
                  <a:gd name="connsiteY7" fmla="*/ 289253 h 1902443"/>
                  <a:gd name="connsiteX0" fmla="*/ 0 w 279885"/>
                  <a:gd name="connsiteY0" fmla="*/ 289253 h 1902443"/>
                  <a:gd name="connsiteX1" fmla="*/ 135707 w 279885"/>
                  <a:gd name="connsiteY1" fmla="*/ 0 h 1902443"/>
                  <a:gd name="connsiteX2" fmla="*/ 279885 w 279885"/>
                  <a:gd name="connsiteY2" fmla="*/ 291177 h 1902443"/>
                  <a:gd name="connsiteX3" fmla="*/ 181860 w 279885"/>
                  <a:gd name="connsiteY3" fmla="*/ 274591 h 1902443"/>
                  <a:gd name="connsiteX4" fmla="*/ 160430 w 279885"/>
                  <a:gd name="connsiteY4" fmla="*/ 1902443 h 1902443"/>
                  <a:gd name="connsiteX5" fmla="*/ 90485 w 279885"/>
                  <a:gd name="connsiteY5" fmla="*/ 1885721 h 1902443"/>
                  <a:gd name="connsiteX6" fmla="*/ 91410 w 279885"/>
                  <a:gd name="connsiteY6" fmla="*/ 272599 h 1902443"/>
                  <a:gd name="connsiteX7" fmla="*/ 0 w 279885"/>
                  <a:gd name="connsiteY7" fmla="*/ 289253 h 1902443"/>
                  <a:gd name="connsiteX0" fmla="*/ 0 w 279885"/>
                  <a:gd name="connsiteY0" fmla="*/ 289253 h 1902443"/>
                  <a:gd name="connsiteX1" fmla="*/ 135707 w 279885"/>
                  <a:gd name="connsiteY1" fmla="*/ 0 h 1902443"/>
                  <a:gd name="connsiteX2" fmla="*/ 279885 w 279885"/>
                  <a:gd name="connsiteY2" fmla="*/ 291177 h 1902443"/>
                  <a:gd name="connsiteX3" fmla="*/ 181860 w 279885"/>
                  <a:gd name="connsiteY3" fmla="*/ 274591 h 1902443"/>
                  <a:gd name="connsiteX4" fmla="*/ 160430 w 279885"/>
                  <a:gd name="connsiteY4" fmla="*/ 1902443 h 1902443"/>
                  <a:gd name="connsiteX5" fmla="*/ 90485 w 279885"/>
                  <a:gd name="connsiteY5" fmla="*/ 1885721 h 1902443"/>
                  <a:gd name="connsiteX6" fmla="*/ 91410 w 279885"/>
                  <a:gd name="connsiteY6" fmla="*/ 272599 h 1902443"/>
                  <a:gd name="connsiteX7" fmla="*/ 0 w 279885"/>
                  <a:gd name="connsiteY7" fmla="*/ 289253 h 1902443"/>
                  <a:gd name="connsiteX0" fmla="*/ 0 w 279885"/>
                  <a:gd name="connsiteY0" fmla="*/ 277509 h 1890699"/>
                  <a:gd name="connsiteX1" fmla="*/ 133783 w 279885"/>
                  <a:gd name="connsiteY1" fmla="*/ 0 h 1890699"/>
                  <a:gd name="connsiteX2" fmla="*/ 279885 w 279885"/>
                  <a:gd name="connsiteY2" fmla="*/ 279433 h 1890699"/>
                  <a:gd name="connsiteX3" fmla="*/ 181860 w 279885"/>
                  <a:gd name="connsiteY3" fmla="*/ 262847 h 1890699"/>
                  <a:gd name="connsiteX4" fmla="*/ 160430 w 279885"/>
                  <a:gd name="connsiteY4" fmla="*/ 1890699 h 1890699"/>
                  <a:gd name="connsiteX5" fmla="*/ 90485 w 279885"/>
                  <a:gd name="connsiteY5" fmla="*/ 1873977 h 1890699"/>
                  <a:gd name="connsiteX6" fmla="*/ 91410 w 279885"/>
                  <a:gd name="connsiteY6" fmla="*/ 260855 h 1890699"/>
                  <a:gd name="connsiteX7" fmla="*/ 0 w 279885"/>
                  <a:gd name="connsiteY7" fmla="*/ 277509 h 1890699"/>
                  <a:gd name="connsiteX0" fmla="*/ 0 w 279885"/>
                  <a:gd name="connsiteY0" fmla="*/ 277509 h 1890699"/>
                  <a:gd name="connsiteX1" fmla="*/ 133783 w 279885"/>
                  <a:gd name="connsiteY1" fmla="*/ 0 h 1890699"/>
                  <a:gd name="connsiteX2" fmla="*/ 154830 w 279885"/>
                  <a:gd name="connsiteY2" fmla="*/ 41628 h 1890699"/>
                  <a:gd name="connsiteX3" fmla="*/ 279885 w 279885"/>
                  <a:gd name="connsiteY3" fmla="*/ 279433 h 1890699"/>
                  <a:gd name="connsiteX4" fmla="*/ 181860 w 279885"/>
                  <a:gd name="connsiteY4" fmla="*/ 262847 h 1890699"/>
                  <a:gd name="connsiteX5" fmla="*/ 160430 w 279885"/>
                  <a:gd name="connsiteY5" fmla="*/ 1890699 h 1890699"/>
                  <a:gd name="connsiteX6" fmla="*/ 90485 w 279885"/>
                  <a:gd name="connsiteY6" fmla="*/ 1873977 h 1890699"/>
                  <a:gd name="connsiteX7" fmla="*/ 91410 w 279885"/>
                  <a:gd name="connsiteY7" fmla="*/ 260855 h 1890699"/>
                  <a:gd name="connsiteX8" fmla="*/ 0 w 279885"/>
                  <a:gd name="connsiteY8" fmla="*/ 277509 h 1890699"/>
                  <a:gd name="connsiteX0" fmla="*/ 0 w 279885"/>
                  <a:gd name="connsiteY0" fmla="*/ 277509 h 1890699"/>
                  <a:gd name="connsiteX1" fmla="*/ 133783 w 279885"/>
                  <a:gd name="connsiteY1" fmla="*/ 0 h 1890699"/>
                  <a:gd name="connsiteX2" fmla="*/ 157682 w 279885"/>
                  <a:gd name="connsiteY2" fmla="*/ 11948 h 1890699"/>
                  <a:gd name="connsiteX3" fmla="*/ 279885 w 279885"/>
                  <a:gd name="connsiteY3" fmla="*/ 279433 h 1890699"/>
                  <a:gd name="connsiteX4" fmla="*/ 181860 w 279885"/>
                  <a:gd name="connsiteY4" fmla="*/ 262847 h 1890699"/>
                  <a:gd name="connsiteX5" fmla="*/ 160430 w 279885"/>
                  <a:gd name="connsiteY5" fmla="*/ 1890699 h 1890699"/>
                  <a:gd name="connsiteX6" fmla="*/ 90485 w 279885"/>
                  <a:gd name="connsiteY6" fmla="*/ 1873977 h 1890699"/>
                  <a:gd name="connsiteX7" fmla="*/ 91410 w 279885"/>
                  <a:gd name="connsiteY7" fmla="*/ 260855 h 1890699"/>
                  <a:gd name="connsiteX8" fmla="*/ 0 w 279885"/>
                  <a:gd name="connsiteY8" fmla="*/ 277509 h 1890699"/>
                  <a:gd name="connsiteX0" fmla="*/ 0 w 279885"/>
                  <a:gd name="connsiteY0" fmla="*/ 277509 h 1890699"/>
                  <a:gd name="connsiteX1" fmla="*/ 133783 w 279885"/>
                  <a:gd name="connsiteY1" fmla="*/ 0 h 1890699"/>
                  <a:gd name="connsiteX2" fmla="*/ 158964 w 279885"/>
                  <a:gd name="connsiteY2" fmla="*/ 4119 h 1890699"/>
                  <a:gd name="connsiteX3" fmla="*/ 279885 w 279885"/>
                  <a:gd name="connsiteY3" fmla="*/ 279433 h 1890699"/>
                  <a:gd name="connsiteX4" fmla="*/ 181860 w 279885"/>
                  <a:gd name="connsiteY4" fmla="*/ 262847 h 1890699"/>
                  <a:gd name="connsiteX5" fmla="*/ 160430 w 279885"/>
                  <a:gd name="connsiteY5" fmla="*/ 1890699 h 1890699"/>
                  <a:gd name="connsiteX6" fmla="*/ 90485 w 279885"/>
                  <a:gd name="connsiteY6" fmla="*/ 1873977 h 1890699"/>
                  <a:gd name="connsiteX7" fmla="*/ 91410 w 279885"/>
                  <a:gd name="connsiteY7" fmla="*/ 260855 h 1890699"/>
                  <a:gd name="connsiteX8" fmla="*/ 0 w 279885"/>
                  <a:gd name="connsiteY8" fmla="*/ 277509 h 1890699"/>
                  <a:gd name="connsiteX0" fmla="*/ 0 w 286373"/>
                  <a:gd name="connsiteY0" fmla="*/ 302766 h 1915956"/>
                  <a:gd name="connsiteX1" fmla="*/ 133783 w 286373"/>
                  <a:gd name="connsiteY1" fmla="*/ 25257 h 1915956"/>
                  <a:gd name="connsiteX2" fmla="*/ 286373 w 286373"/>
                  <a:gd name="connsiteY2" fmla="*/ 0 h 1915956"/>
                  <a:gd name="connsiteX3" fmla="*/ 279885 w 286373"/>
                  <a:gd name="connsiteY3" fmla="*/ 304690 h 1915956"/>
                  <a:gd name="connsiteX4" fmla="*/ 181860 w 286373"/>
                  <a:gd name="connsiteY4" fmla="*/ 288104 h 1915956"/>
                  <a:gd name="connsiteX5" fmla="*/ 160430 w 286373"/>
                  <a:gd name="connsiteY5" fmla="*/ 1915956 h 1915956"/>
                  <a:gd name="connsiteX6" fmla="*/ 90485 w 286373"/>
                  <a:gd name="connsiteY6" fmla="*/ 1899234 h 1915956"/>
                  <a:gd name="connsiteX7" fmla="*/ 91410 w 286373"/>
                  <a:gd name="connsiteY7" fmla="*/ 286112 h 1915956"/>
                  <a:gd name="connsiteX8" fmla="*/ 0 w 286373"/>
                  <a:gd name="connsiteY8" fmla="*/ 302766 h 1915956"/>
                  <a:gd name="connsiteX0" fmla="*/ 0 w 286396"/>
                  <a:gd name="connsiteY0" fmla="*/ 318267 h 1931457"/>
                  <a:gd name="connsiteX1" fmla="*/ 133783 w 286396"/>
                  <a:gd name="connsiteY1" fmla="*/ 40758 h 1931457"/>
                  <a:gd name="connsiteX2" fmla="*/ 286373 w 286396"/>
                  <a:gd name="connsiteY2" fmla="*/ 15501 h 1931457"/>
                  <a:gd name="connsiteX3" fmla="*/ 279885 w 286396"/>
                  <a:gd name="connsiteY3" fmla="*/ 320191 h 1931457"/>
                  <a:gd name="connsiteX4" fmla="*/ 181860 w 286396"/>
                  <a:gd name="connsiteY4" fmla="*/ 303605 h 1931457"/>
                  <a:gd name="connsiteX5" fmla="*/ 160430 w 286396"/>
                  <a:gd name="connsiteY5" fmla="*/ 1931457 h 1931457"/>
                  <a:gd name="connsiteX6" fmla="*/ 90485 w 286396"/>
                  <a:gd name="connsiteY6" fmla="*/ 1914735 h 1931457"/>
                  <a:gd name="connsiteX7" fmla="*/ 91410 w 286396"/>
                  <a:gd name="connsiteY7" fmla="*/ 301613 h 1931457"/>
                  <a:gd name="connsiteX8" fmla="*/ 0 w 286396"/>
                  <a:gd name="connsiteY8" fmla="*/ 318267 h 1931457"/>
                  <a:gd name="connsiteX0" fmla="*/ 0 w 286391"/>
                  <a:gd name="connsiteY0" fmla="*/ 325779 h 1938969"/>
                  <a:gd name="connsiteX1" fmla="*/ 133783 w 286391"/>
                  <a:gd name="connsiteY1" fmla="*/ 48270 h 1938969"/>
                  <a:gd name="connsiteX2" fmla="*/ 286373 w 286391"/>
                  <a:gd name="connsiteY2" fmla="*/ 23013 h 1938969"/>
                  <a:gd name="connsiteX3" fmla="*/ 279885 w 286391"/>
                  <a:gd name="connsiteY3" fmla="*/ 327703 h 1938969"/>
                  <a:gd name="connsiteX4" fmla="*/ 181860 w 286391"/>
                  <a:gd name="connsiteY4" fmla="*/ 311117 h 1938969"/>
                  <a:gd name="connsiteX5" fmla="*/ 160430 w 286391"/>
                  <a:gd name="connsiteY5" fmla="*/ 1938969 h 1938969"/>
                  <a:gd name="connsiteX6" fmla="*/ 90485 w 286391"/>
                  <a:gd name="connsiteY6" fmla="*/ 1922247 h 1938969"/>
                  <a:gd name="connsiteX7" fmla="*/ 91410 w 286391"/>
                  <a:gd name="connsiteY7" fmla="*/ 309125 h 1938969"/>
                  <a:gd name="connsiteX8" fmla="*/ 0 w 286391"/>
                  <a:gd name="connsiteY8" fmla="*/ 325779 h 1938969"/>
                  <a:gd name="connsiteX0" fmla="*/ 0 w 279885"/>
                  <a:gd name="connsiteY0" fmla="*/ 310247 h 1923437"/>
                  <a:gd name="connsiteX1" fmla="*/ 133783 w 279885"/>
                  <a:gd name="connsiteY1" fmla="*/ 32738 h 1923437"/>
                  <a:gd name="connsiteX2" fmla="*/ 177541 w 279885"/>
                  <a:gd name="connsiteY2" fmla="*/ 33870 h 1923437"/>
                  <a:gd name="connsiteX3" fmla="*/ 279885 w 279885"/>
                  <a:gd name="connsiteY3" fmla="*/ 312171 h 1923437"/>
                  <a:gd name="connsiteX4" fmla="*/ 181860 w 279885"/>
                  <a:gd name="connsiteY4" fmla="*/ 295585 h 1923437"/>
                  <a:gd name="connsiteX5" fmla="*/ 160430 w 279885"/>
                  <a:gd name="connsiteY5" fmla="*/ 1923437 h 1923437"/>
                  <a:gd name="connsiteX6" fmla="*/ 90485 w 279885"/>
                  <a:gd name="connsiteY6" fmla="*/ 1906715 h 1923437"/>
                  <a:gd name="connsiteX7" fmla="*/ 91410 w 279885"/>
                  <a:gd name="connsiteY7" fmla="*/ 293593 h 1923437"/>
                  <a:gd name="connsiteX8" fmla="*/ 0 w 279885"/>
                  <a:gd name="connsiteY8" fmla="*/ 310247 h 1923437"/>
                  <a:gd name="connsiteX0" fmla="*/ 0 w 279885"/>
                  <a:gd name="connsiteY0" fmla="*/ 309167 h 1922357"/>
                  <a:gd name="connsiteX1" fmla="*/ 133783 w 279885"/>
                  <a:gd name="connsiteY1" fmla="*/ 31658 h 1922357"/>
                  <a:gd name="connsiteX2" fmla="*/ 177541 w 279885"/>
                  <a:gd name="connsiteY2" fmla="*/ 32790 h 1922357"/>
                  <a:gd name="connsiteX3" fmla="*/ 279885 w 279885"/>
                  <a:gd name="connsiteY3" fmla="*/ 311091 h 1922357"/>
                  <a:gd name="connsiteX4" fmla="*/ 181860 w 279885"/>
                  <a:gd name="connsiteY4" fmla="*/ 294505 h 1922357"/>
                  <a:gd name="connsiteX5" fmla="*/ 160430 w 279885"/>
                  <a:gd name="connsiteY5" fmla="*/ 1922357 h 1922357"/>
                  <a:gd name="connsiteX6" fmla="*/ 90485 w 279885"/>
                  <a:gd name="connsiteY6" fmla="*/ 1905635 h 1922357"/>
                  <a:gd name="connsiteX7" fmla="*/ 91410 w 279885"/>
                  <a:gd name="connsiteY7" fmla="*/ 292513 h 1922357"/>
                  <a:gd name="connsiteX8" fmla="*/ 0 w 279885"/>
                  <a:gd name="connsiteY8" fmla="*/ 309167 h 1922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9885" h="1922357">
                    <a:moveTo>
                      <a:pt x="0" y="309167"/>
                    </a:moveTo>
                    <a:cubicBezTo>
                      <a:pt x="39685" y="209830"/>
                      <a:pt x="88547" y="128076"/>
                      <a:pt x="133783" y="31658"/>
                    </a:cubicBezTo>
                    <a:cubicBezTo>
                      <a:pt x="154544" y="-13848"/>
                      <a:pt x="160780" y="-7470"/>
                      <a:pt x="177541" y="32790"/>
                    </a:cubicBezTo>
                    <a:lnTo>
                      <a:pt x="279885" y="311091"/>
                    </a:lnTo>
                    <a:lnTo>
                      <a:pt x="181860" y="294505"/>
                    </a:lnTo>
                    <a:cubicBezTo>
                      <a:pt x="182310" y="831667"/>
                      <a:pt x="159980" y="1385195"/>
                      <a:pt x="160430" y="1922357"/>
                    </a:cubicBezTo>
                    <a:lnTo>
                      <a:pt x="90485" y="1905635"/>
                    </a:lnTo>
                    <a:cubicBezTo>
                      <a:pt x="92858" y="1367596"/>
                      <a:pt x="89037" y="830552"/>
                      <a:pt x="91410" y="292513"/>
                    </a:cubicBezTo>
                    <a:lnTo>
                      <a:pt x="0" y="309167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rapezoid 102">
                <a:extLst>
                  <a:ext uri="{FF2B5EF4-FFF2-40B4-BE49-F238E27FC236}">
                    <a16:creationId xmlns:a16="http://schemas.microsoft.com/office/drawing/2014/main" id="{696EA230-8FAA-4489-AED7-1AC2675E91EF}"/>
                  </a:ext>
                </a:extLst>
              </p:cNvPr>
              <p:cNvSpPr/>
              <p:nvPr/>
            </p:nvSpPr>
            <p:spPr>
              <a:xfrm rot="16365077">
                <a:off x="6298097" y="2888920"/>
                <a:ext cx="73414" cy="683034"/>
              </a:xfrm>
              <a:prstGeom prst="trapezoid">
                <a:avLst>
                  <a:gd name="adj" fmla="val 948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rapezoid 103">
                <a:extLst>
                  <a:ext uri="{FF2B5EF4-FFF2-40B4-BE49-F238E27FC236}">
                    <a16:creationId xmlns:a16="http://schemas.microsoft.com/office/drawing/2014/main" id="{91E96391-1672-43DF-9884-BCF25790465F}"/>
                  </a:ext>
                </a:extLst>
              </p:cNvPr>
              <p:cNvSpPr/>
              <p:nvPr/>
            </p:nvSpPr>
            <p:spPr>
              <a:xfrm rot="12169466">
                <a:off x="5847432" y="3173306"/>
                <a:ext cx="60413" cy="875977"/>
              </a:xfrm>
              <a:prstGeom prst="trapezoid">
                <a:avLst>
                  <a:gd name="adj" fmla="val 948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Trapezoid 104">
                <a:extLst>
                  <a:ext uri="{FF2B5EF4-FFF2-40B4-BE49-F238E27FC236}">
                    <a16:creationId xmlns:a16="http://schemas.microsoft.com/office/drawing/2014/main" id="{CB5796D3-99F5-4112-8267-1DF254B4489C}"/>
                  </a:ext>
                </a:extLst>
              </p:cNvPr>
              <p:cNvSpPr/>
              <p:nvPr/>
            </p:nvSpPr>
            <p:spPr>
              <a:xfrm rot="17376167">
                <a:off x="5515957" y="3691934"/>
                <a:ext cx="33897" cy="470877"/>
              </a:xfrm>
              <a:prstGeom prst="trapezoid">
                <a:avLst>
                  <a:gd name="adj" fmla="val 948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rapezoid 105">
                <a:extLst>
                  <a:ext uri="{FF2B5EF4-FFF2-40B4-BE49-F238E27FC236}">
                    <a16:creationId xmlns:a16="http://schemas.microsoft.com/office/drawing/2014/main" id="{814EAEBD-D159-4623-9F16-8CB272F27D17}"/>
                  </a:ext>
                </a:extLst>
              </p:cNvPr>
              <p:cNvSpPr/>
              <p:nvPr/>
            </p:nvSpPr>
            <p:spPr>
              <a:xfrm rot="12369361">
                <a:off x="5277160" y="3834964"/>
                <a:ext cx="49164" cy="116592"/>
              </a:xfrm>
              <a:prstGeom prst="trapezoid">
                <a:avLst>
                  <a:gd name="adj" fmla="val 948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aphic 51">
              <a:extLst>
                <a:ext uri="{FF2B5EF4-FFF2-40B4-BE49-F238E27FC236}">
                  <a16:creationId xmlns:a16="http://schemas.microsoft.com/office/drawing/2014/main" id="{1D9CF8CA-B479-4929-9C19-14A793235FEA}"/>
                </a:ext>
              </a:extLst>
            </p:cNvPr>
            <p:cNvGrpSpPr/>
            <p:nvPr/>
          </p:nvGrpSpPr>
          <p:grpSpPr>
            <a:xfrm>
              <a:off x="-9728" y="2438962"/>
              <a:ext cx="4314722" cy="4431102"/>
              <a:chOff x="4877104" y="3337195"/>
              <a:chExt cx="3199005" cy="3285291"/>
            </a:xfrm>
          </p:grpSpPr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C40A3C0-DC5D-4B91-B228-4F7BDCA0E753}"/>
                  </a:ext>
                </a:extLst>
              </p:cNvPr>
              <p:cNvSpPr/>
              <p:nvPr/>
            </p:nvSpPr>
            <p:spPr>
              <a:xfrm>
                <a:off x="4877104" y="4774993"/>
                <a:ext cx="3049295" cy="1847493"/>
              </a:xfrm>
              <a:custGeom>
                <a:avLst/>
                <a:gdLst>
                  <a:gd name="connsiteX0" fmla="*/ 2517670 w 3111946"/>
                  <a:gd name="connsiteY0" fmla="*/ 1502795 h 1836841"/>
                  <a:gd name="connsiteX1" fmla="*/ 2403600 w 3111946"/>
                  <a:gd name="connsiteY1" fmla="*/ 1713704 h 1836841"/>
                  <a:gd name="connsiteX2" fmla="*/ 2329506 w 3111946"/>
                  <a:gd name="connsiteY2" fmla="*/ 1819504 h 1836841"/>
                  <a:gd name="connsiteX3" fmla="*/ 2211990 w 3111946"/>
                  <a:gd name="connsiteY3" fmla="*/ 1836735 h 1836841"/>
                  <a:gd name="connsiteX4" fmla="*/ 1638881 w 3111946"/>
                  <a:gd name="connsiteY4" fmla="*/ 1836735 h 1836841"/>
                  <a:gd name="connsiteX5" fmla="*/ 492320 w 3111946"/>
                  <a:gd name="connsiteY5" fmla="*/ 1836735 h 1836841"/>
                  <a:gd name="connsiteX6" fmla="*/ 22254 w 3111946"/>
                  <a:gd name="connsiteY6" fmla="*/ 1836735 h 1836841"/>
                  <a:gd name="connsiteX7" fmla="*/ 8469 w 3111946"/>
                  <a:gd name="connsiteY7" fmla="*/ 1822950 h 1836841"/>
                  <a:gd name="connsiteX8" fmla="*/ 9158 w 3111946"/>
                  <a:gd name="connsiteY8" fmla="*/ 689484 h 1836841"/>
                  <a:gd name="connsiteX9" fmla="*/ 7091 w 3111946"/>
                  <a:gd name="connsiteY9" fmla="*/ 455485 h 1836841"/>
                  <a:gd name="connsiteX10" fmla="*/ 5368 w 3111946"/>
                  <a:gd name="connsiteY10" fmla="*/ 335556 h 1836841"/>
                  <a:gd name="connsiteX11" fmla="*/ 3644 w 3111946"/>
                  <a:gd name="connsiteY11" fmla="*/ 225621 h 1836841"/>
                  <a:gd name="connsiteX12" fmla="*/ 107031 w 3111946"/>
                  <a:gd name="connsiteY12" fmla="*/ 212181 h 1836841"/>
                  <a:gd name="connsiteX13" fmla="*/ 183882 w 3111946"/>
                  <a:gd name="connsiteY13" fmla="*/ 200119 h 1836841"/>
                  <a:gd name="connsiteX14" fmla="*/ 331726 w 3111946"/>
                  <a:gd name="connsiteY14" fmla="*/ 279727 h 1836841"/>
                  <a:gd name="connsiteX15" fmla="*/ 382041 w 3111946"/>
                  <a:gd name="connsiteY15" fmla="*/ 340381 h 1836841"/>
                  <a:gd name="connsiteX16" fmla="*/ 494732 w 3111946"/>
                  <a:gd name="connsiteY16" fmla="*/ 477541 h 1836841"/>
                  <a:gd name="connsiteX17" fmla="*/ 511619 w 3111946"/>
                  <a:gd name="connsiteY17" fmla="*/ 548878 h 1836841"/>
                  <a:gd name="connsiteX18" fmla="*/ 569860 w 3111946"/>
                  <a:gd name="connsiteY18" fmla="*/ 583340 h 1836841"/>
                  <a:gd name="connsiteX19" fmla="*/ 668078 w 3111946"/>
                  <a:gd name="connsiteY19" fmla="*/ 640203 h 1836841"/>
                  <a:gd name="connsiteX20" fmla="*/ 1070253 w 3111946"/>
                  <a:gd name="connsiteY20" fmla="*/ 834915 h 1836841"/>
                  <a:gd name="connsiteX21" fmla="*/ 1417289 w 3111946"/>
                  <a:gd name="connsiteY21" fmla="*/ 916591 h 1836841"/>
                  <a:gd name="connsiteX22" fmla="*/ 1762946 w 3111946"/>
                  <a:gd name="connsiteY22" fmla="*/ 954499 h 1836841"/>
                  <a:gd name="connsiteX23" fmla="*/ 1855649 w 3111946"/>
                  <a:gd name="connsiteY23" fmla="*/ 917969 h 1836841"/>
                  <a:gd name="connsiteX24" fmla="*/ 1997634 w 3111946"/>
                  <a:gd name="connsiteY24" fmla="*/ 733940 h 1836841"/>
                  <a:gd name="connsiteX25" fmla="*/ 2127212 w 3111946"/>
                  <a:gd name="connsiteY25" fmla="*/ 504421 h 1836841"/>
                  <a:gd name="connsiteX26" fmla="*/ 2345359 w 3111946"/>
                  <a:gd name="connsiteY26" fmla="*/ 47451 h 1836841"/>
                  <a:gd name="connsiteX27" fmla="*/ 2593143 w 3111946"/>
                  <a:gd name="connsiteY27" fmla="*/ 48829 h 1836841"/>
                  <a:gd name="connsiteX28" fmla="*/ 2813702 w 3111946"/>
                  <a:gd name="connsiteY28" fmla="*/ 191159 h 1836841"/>
                  <a:gd name="connsiteX29" fmla="*/ 2979465 w 3111946"/>
                  <a:gd name="connsiteY29" fmla="*/ 373120 h 1836841"/>
                  <a:gd name="connsiteX30" fmla="*/ 3052525 w 3111946"/>
                  <a:gd name="connsiteY30" fmla="*/ 472716 h 1836841"/>
                  <a:gd name="connsiteX31" fmla="*/ 3111111 w 3111946"/>
                  <a:gd name="connsiteY31" fmla="*/ 568866 h 1836841"/>
                  <a:gd name="connsiteX32" fmla="*/ 3033571 w 3111946"/>
                  <a:gd name="connsiteY32" fmla="*/ 678456 h 1836841"/>
                  <a:gd name="connsiteX33" fmla="*/ 2942246 w 3111946"/>
                  <a:gd name="connsiteY33" fmla="*/ 809068 h 1836841"/>
                  <a:gd name="connsiteX34" fmla="*/ 2733060 w 3111946"/>
                  <a:gd name="connsiteY34" fmla="*/ 1117506 h 1836841"/>
                  <a:gd name="connsiteX35" fmla="*/ 2522495 w 3111946"/>
                  <a:gd name="connsiteY35" fmla="*/ 1490044 h 1836841"/>
                  <a:gd name="connsiteX36" fmla="*/ 2517670 w 3111946"/>
                  <a:gd name="connsiteY36" fmla="*/ 1502795 h 1836841"/>
                  <a:gd name="connsiteX0" fmla="*/ 2520800 w 3115091"/>
                  <a:gd name="connsiteY0" fmla="*/ 1502795 h 1839666"/>
                  <a:gd name="connsiteX1" fmla="*/ 2406730 w 3115091"/>
                  <a:gd name="connsiteY1" fmla="*/ 1713704 h 1839666"/>
                  <a:gd name="connsiteX2" fmla="*/ 2332636 w 3115091"/>
                  <a:gd name="connsiteY2" fmla="*/ 1819504 h 1839666"/>
                  <a:gd name="connsiteX3" fmla="*/ 2215120 w 3115091"/>
                  <a:gd name="connsiteY3" fmla="*/ 1836735 h 1839666"/>
                  <a:gd name="connsiteX4" fmla="*/ 1642011 w 3115091"/>
                  <a:gd name="connsiteY4" fmla="*/ 1836735 h 1839666"/>
                  <a:gd name="connsiteX5" fmla="*/ 495450 w 3115091"/>
                  <a:gd name="connsiteY5" fmla="*/ 1836735 h 1839666"/>
                  <a:gd name="connsiteX6" fmla="*/ 25384 w 3115091"/>
                  <a:gd name="connsiteY6" fmla="*/ 1836735 h 1839666"/>
                  <a:gd name="connsiteX7" fmla="*/ 11599 w 3115091"/>
                  <a:gd name="connsiteY7" fmla="*/ 1822950 h 1839666"/>
                  <a:gd name="connsiteX8" fmla="*/ 12288 w 3115091"/>
                  <a:gd name="connsiteY8" fmla="*/ 689484 h 1839666"/>
                  <a:gd name="connsiteX9" fmla="*/ 10221 w 3115091"/>
                  <a:gd name="connsiteY9" fmla="*/ 455485 h 1839666"/>
                  <a:gd name="connsiteX10" fmla="*/ 6774 w 3115091"/>
                  <a:gd name="connsiteY10" fmla="*/ 225621 h 1839666"/>
                  <a:gd name="connsiteX11" fmla="*/ 110161 w 3115091"/>
                  <a:gd name="connsiteY11" fmla="*/ 212181 h 1839666"/>
                  <a:gd name="connsiteX12" fmla="*/ 187012 w 3115091"/>
                  <a:gd name="connsiteY12" fmla="*/ 200119 h 1839666"/>
                  <a:gd name="connsiteX13" fmla="*/ 334856 w 3115091"/>
                  <a:gd name="connsiteY13" fmla="*/ 279727 h 1839666"/>
                  <a:gd name="connsiteX14" fmla="*/ 385171 w 3115091"/>
                  <a:gd name="connsiteY14" fmla="*/ 340381 h 1839666"/>
                  <a:gd name="connsiteX15" fmla="*/ 497862 w 3115091"/>
                  <a:gd name="connsiteY15" fmla="*/ 477541 h 1839666"/>
                  <a:gd name="connsiteX16" fmla="*/ 514749 w 3115091"/>
                  <a:gd name="connsiteY16" fmla="*/ 548878 h 1839666"/>
                  <a:gd name="connsiteX17" fmla="*/ 572990 w 3115091"/>
                  <a:gd name="connsiteY17" fmla="*/ 583340 h 1839666"/>
                  <a:gd name="connsiteX18" fmla="*/ 671208 w 3115091"/>
                  <a:gd name="connsiteY18" fmla="*/ 640203 h 1839666"/>
                  <a:gd name="connsiteX19" fmla="*/ 1073383 w 3115091"/>
                  <a:gd name="connsiteY19" fmla="*/ 834915 h 1839666"/>
                  <a:gd name="connsiteX20" fmla="*/ 1420419 w 3115091"/>
                  <a:gd name="connsiteY20" fmla="*/ 916591 h 1839666"/>
                  <a:gd name="connsiteX21" fmla="*/ 1766076 w 3115091"/>
                  <a:gd name="connsiteY21" fmla="*/ 954499 h 1839666"/>
                  <a:gd name="connsiteX22" fmla="*/ 1858779 w 3115091"/>
                  <a:gd name="connsiteY22" fmla="*/ 917969 h 1839666"/>
                  <a:gd name="connsiteX23" fmla="*/ 2000764 w 3115091"/>
                  <a:gd name="connsiteY23" fmla="*/ 733940 h 1839666"/>
                  <a:gd name="connsiteX24" fmla="*/ 2130342 w 3115091"/>
                  <a:gd name="connsiteY24" fmla="*/ 504421 h 1839666"/>
                  <a:gd name="connsiteX25" fmla="*/ 2348489 w 3115091"/>
                  <a:gd name="connsiteY25" fmla="*/ 47451 h 1839666"/>
                  <a:gd name="connsiteX26" fmla="*/ 2596273 w 3115091"/>
                  <a:gd name="connsiteY26" fmla="*/ 48829 h 1839666"/>
                  <a:gd name="connsiteX27" fmla="*/ 2816832 w 3115091"/>
                  <a:gd name="connsiteY27" fmla="*/ 191159 h 1839666"/>
                  <a:gd name="connsiteX28" fmla="*/ 2982595 w 3115091"/>
                  <a:gd name="connsiteY28" fmla="*/ 373120 h 1839666"/>
                  <a:gd name="connsiteX29" fmla="*/ 3055655 w 3115091"/>
                  <a:gd name="connsiteY29" fmla="*/ 472716 h 1839666"/>
                  <a:gd name="connsiteX30" fmla="*/ 3114241 w 3115091"/>
                  <a:gd name="connsiteY30" fmla="*/ 568866 h 1839666"/>
                  <a:gd name="connsiteX31" fmla="*/ 3036701 w 3115091"/>
                  <a:gd name="connsiteY31" fmla="*/ 678456 h 1839666"/>
                  <a:gd name="connsiteX32" fmla="*/ 2945376 w 3115091"/>
                  <a:gd name="connsiteY32" fmla="*/ 809068 h 1839666"/>
                  <a:gd name="connsiteX33" fmla="*/ 2736190 w 3115091"/>
                  <a:gd name="connsiteY33" fmla="*/ 1117506 h 1839666"/>
                  <a:gd name="connsiteX34" fmla="*/ 2525625 w 3115091"/>
                  <a:gd name="connsiteY34" fmla="*/ 1490044 h 1839666"/>
                  <a:gd name="connsiteX35" fmla="*/ 2520800 w 3115091"/>
                  <a:gd name="connsiteY35" fmla="*/ 1502795 h 1839666"/>
                  <a:gd name="connsiteX0" fmla="*/ 2520211 w 3114502"/>
                  <a:gd name="connsiteY0" fmla="*/ 1502795 h 1839666"/>
                  <a:gd name="connsiteX1" fmla="*/ 2406141 w 3114502"/>
                  <a:gd name="connsiteY1" fmla="*/ 1713704 h 1839666"/>
                  <a:gd name="connsiteX2" fmla="*/ 2332047 w 3114502"/>
                  <a:gd name="connsiteY2" fmla="*/ 1819504 h 1839666"/>
                  <a:gd name="connsiteX3" fmla="*/ 2214531 w 3114502"/>
                  <a:gd name="connsiteY3" fmla="*/ 1836735 h 1839666"/>
                  <a:gd name="connsiteX4" fmla="*/ 1641422 w 3114502"/>
                  <a:gd name="connsiteY4" fmla="*/ 1836735 h 1839666"/>
                  <a:gd name="connsiteX5" fmla="*/ 494861 w 3114502"/>
                  <a:gd name="connsiteY5" fmla="*/ 1836735 h 1839666"/>
                  <a:gd name="connsiteX6" fmla="*/ 24795 w 3114502"/>
                  <a:gd name="connsiteY6" fmla="*/ 1836735 h 1839666"/>
                  <a:gd name="connsiteX7" fmla="*/ 11010 w 3114502"/>
                  <a:gd name="connsiteY7" fmla="*/ 1822950 h 1839666"/>
                  <a:gd name="connsiteX8" fmla="*/ 11699 w 3114502"/>
                  <a:gd name="connsiteY8" fmla="*/ 689484 h 1839666"/>
                  <a:gd name="connsiteX9" fmla="*/ 6185 w 3114502"/>
                  <a:gd name="connsiteY9" fmla="*/ 225621 h 1839666"/>
                  <a:gd name="connsiteX10" fmla="*/ 109572 w 3114502"/>
                  <a:gd name="connsiteY10" fmla="*/ 212181 h 1839666"/>
                  <a:gd name="connsiteX11" fmla="*/ 186423 w 3114502"/>
                  <a:gd name="connsiteY11" fmla="*/ 200119 h 1839666"/>
                  <a:gd name="connsiteX12" fmla="*/ 334267 w 3114502"/>
                  <a:gd name="connsiteY12" fmla="*/ 279727 h 1839666"/>
                  <a:gd name="connsiteX13" fmla="*/ 384582 w 3114502"/>
                  <a:gd name="connsiteY13" fmla="*/ 340381 h 1839666"/>
                  <a:gd name="connsiteX14" fmla="*/ 497273 w 3114502"/>
                  <a:gd name="connsiteY14" fmla="*/ 477541 h 1839666"/>
                  <a:gd name="connsiteX15" fmla="*/ 514160 w 3114502"/>
                  <a:gd name="connsiteY15" fmla="*/ 548878 h 1839666"/>
                  <a:gd name="connsiteX16" fmla="*/ 572401 w 3114502"/>
                  <a:gd name="connsiteY16" fmla="*/ 583340 h 1839666"/>
                  <a:gd name="connsiteX17" fmla="*/ 670619 w 3114502"/>
                  <a:gd name="connsiteY17" fmla="*/ 640203 h 1839666"/>
                  <a:gd name="connsiteX18" fmla="*/ 1072794 w 3114502"/>
                  <a:gd name="connsiteY18" fmla="*/ 834915 h 1839666"/>
                  <a:gd name="connsiteX19" fmla="*/ 1419830 w 3114502"/>
                  <a:gd name="connsiteY19" fmla="*/ 916591 h 1839666"/>
                  <a:gd name="connsiteX20" fmla="*/ 1765487 w 3114502"/>
                  <a:gd name="connsiteY20" fmla="*/ 954499 h 1839666"/>
                  <a:gd name="connsiteX21" fmla="*/ 1858190 w 3114502"/>
                  <a:gd name="connsiteY21" fmla="*/ 917969 h 1839666"/>
                  <a:gd name="connsiteX22" fmla="*/ 2000175 w 3114502"/>
                  <a:gd name="connsiteY22" fmla="*/ 733940 h 1839666"/>
                  <a:gd name="connsiteX23" fmla="*/ 2129753 w 3114502"/>
                  <a:gd name="connsiteY23" fmla="*/ 504421 h 1839666"/>
                  <a:gd name="connsiteX24" fmla="*/ 2347900 w 3114502"/>
                  <a:gd name="connsiteY24" fmla="*/ 47451 h 1839666"/>
                  <a:gd name="connsiteX25" fmla="*/ 2595684 w 3114502"/>
                  <a:gd name="connsiteY25" fmla="*/ 48829 h 1839666"/>
                  <a:gd name="connsiteX26" fmla="*/ 2816243 w 3114502"/>
                  <a:gd name="connsiteY26" fmla="*/ 191159 h 1839666"/>
                  <a:gd name="connsiteX27" fmla="*/ 2982006 w 3114502"/>
                  <a:gd name="connsiteY27" fmla="*/ 373120 h 1839666"/>
                  <a:gd name="connsiteX28" fmla="*/ 3055066 w 3114502"/>
                  <a:gd name="connsiteY28" fmla="*/ 472716 h 1839666"/>
                  <a:gd name="connsiteX29" fmla="*/ 3113652 w 3114502"/>
                  <a:gd name="connsiteY29" fmla="*/ 568866 h 1839666"/>
                  <a:gd name="connsiteX30" fmla="*/ 3036112 w 3114502"/>
                  <a:gd name="connsiteY30" fmla="*/ 678456 h 1839666"/>
                  <a:gd name="connsiteX31" fmla="*/ 2944787 w 3114502"/>
                  <a:gd name="connsiteY31" fmla="*/ 809068 h 1839666"/>
                  <a:gd name="connsiteX32" fmla="*/ 2735601 w 3114502"/>
                  <a:gd name="connsiteY32" fmla="*/ 1117506 h 1839666"/>
                  <a:gd name="connsiteX33" fmla="*/ 2525036 w 3114502"/>
                  <a:gd name="connsiteY33" fmla="*/ 1490044 h 1839666"/>
                  <a:gd name="connsiteX34" fmla="*/ 2520211 w 3114502"/>
                  <a:gd name="connsiteY34" fmla="*/ 1502795 h 1839666"/>
                  <a:gd name="connsiteX0" fmla="*/ 2520815 w 3115106"/>
                  <a:gd name="connsiteY0" fmla="*/ 1502795 h 1839666"/>
                  <a:gd name="connsiteX1" fmla="*/ 2406745 w 3115106"/>
                  <a:gd name="connsiteY1" fmla="*/ 1713704 h 1839666"/>
                  <a:gd name="connsiteX2" fmla="*/ 2332651 w 3115106"/>
                  <a:gd name="connsiteY2" fmla="*/ 1819504 h 1839666"/>
                  <a:gd name="connsiteX3" fmla="*/ 2215135 w 3115106"/>
                  <a:gd name="connsiteY3" fmla="*/ 1836735 h 1839666"/>
                  <a:gd name="connsiteX4" fmla="*/ 1642026 w 3115106"/>
                  <a:gd name="connsiteY4" fmla="*/ 1836735 h 1839666"/>
                  <a:gd name="connsiteX5" fmla="*/ 495465 w 3115106"/>
                  <a:gd name="connsiteY5" fmla="*/ 1836735 h 1839666"/>
                  <a:gd name="connsiteX6" fmla="*/ 25399 w 3115106"/>
                  <a:gd name="connsiteY6" fmla="*/ 1836735 h 1839666"/>
                  <a:gd name="connsiteX7" fmla="*/ 11614 w 3115106"/>
                  <a:gd name="connsiteY7" fmla="*/ 1822950 h 1839666"/>
                  <a:gd name="connsiteX8" fmla="*/ 6789 w 3115106"/>
                  <a:gd name="connsiteY8" fmla="*/ 225621 h 1839666"/>
                  <a:gd name="connsiteX9" fmla="*/ 110176 w 3115106"/>
                  <a:gd name="connsiteY9" fmla="*/ 212181 h 1839666"/>
                  <a:gd name="connsiteX10" fmla="*/ 187027 w 3115106"/>
                  <a:gd name="connsiteY10" fmla="*/ 200119 h 1839666"/>
                  <a:gd name="connsiteX11" fmla="*/ 334871 w 3115106"/>
                  <a:gd name="connsiteY11" fmla="*/ 279727 h 1839666"/>
                  <a:gd name="connsiteX12" fmla="*/ 385186 w 3115106"/>
                  <a:gd name="connsiteY12" fmla="*/ 340381 h 1839666"/>
                  <a:gd name="connsiteX13" fmla="*/ 497877 w 3115106"/>
                  <a:gd name="connsiteY13" fmla="*/ 477541 h 1839666"/>
                  <a:gd name="connsiteX14" fmla="*/ 514764 w 3115106"/>
                  <a:gd name="connsiteY14" fmla="*/ 548878 h 1839666"/>
                  <a:gd name="connsiteX15" fmla="*/ 573005 w 3115106"/>
                  <a:gd name="connsiteY15" fmla="*/ 583340 h 1839666"/>
                  <a:gd name="connsiteX16" fmla="*/ 671223 w 3115106"/>
                  <a:gd name="connsiteY16" fmla="*/ 640203 h 1839666"/>
                  <a:gd name="connsiteX17" fmla="*/ 1073398 w 3115106"/>
                  <a:gd name="connsiteY17" fmla="*/ 834915 h 1839666"/>
                  <a:gd name="connsiteX18" fmla="*/ 1420434 w 3115106"/>
                  <a:gd name="connsiteY18" fmla="*/ 916591 h 1839666"/>
                  <a:gd name="connsiteX19" fmla="*/ 1766091 w 3115106"/>
                  <a:gd name="connsiteY19" fmla="*/ 954499 h 1839666"/>
                  <a:gd name="connsiteX20" fmla="*/ 1858794 w 3115106"/>
                  <a:gd name="connsiteY20" fmla="*/ 917969 h 1839666"/>
                  <a:gd name="connsiteX21" fmla="*/ 2000779 w 3115106"/>
                  <a:gd name="connsiteY21" fmla="*/ 733940 h 1839666"/>
                  <a:gd name="connsiteX22" fmla="*/ 2130357 w 3115106"/>
                  <a:gd name="connsiteY22" fmla="*/ 504421 h 1839666"/>
                  <a:gd name="connsiteX23" fmla="*/ 2348504 w 3115106"/>
                  <a:gd name="connsiteY23" fmla="*/ 47451 h 1839666"/>
                  <a:gd name="connsiteX24" fmla="*/ 2596288 w 3115106"/>
                  <a:gd name="connsiteY24" fmla="*/ 48829 h 1839666"/>
                  <a:gd name="connsiteX25" fmla="*/ 2816847 w 3115106"/>
                  <a:gd name="connsiteY25" fmla="*/ 191159 h 1839666"/>
                  <a:gd name="connsiteX26" fmla="*/ 2982610 w 3115106"/>
                  <a:gd name="connsiteY26" fmla="*/ 373120 h 1839666"/>
                  <a:gd name="connsiteX27" fmla="*/ 3055670 w 3115106"/>
                  <a:gd name="connsiteY27" fmla="*/ 472716 h 1839666"/>
                  <a:gd name="connsiteX28" fmla="*/ 3114256 w 3115106"/>
                  <a:gd name="connsiteY28" fmla="*/ 568866 h 1839666"/>
                  <a:gd name="connsiteX29" fmla="*/ 3036716 w 3115106"/>
                  <a:gd name="connsiteY29" fmla="*/ 678456 h 1839666"/>
                  <a:gd name="connsiteX30" fmla="*/ 2945391 w 3115106"/>
                  <a:gd name="connsiteY30" fmla="*/ 809068 h 1839666"/>
                  <a:gd name="connsiteX31" fmla="*/ 2736205 w 3115106"/>
                  <a:gd name="connsiteY31" fmla="*/ 1117506 h 1839666"/>
                  <a:gd name="connsiteX32" fmla="*/ 2525640 w 3115106"/>
                  <a:gd name="connsiteY32" fmla="*/ 1490044 h 1839666"/>
                  <a:gd name="connsiteX33" fmla="*/ 2520815 w 3115106"/>
                  <a:gd name="connsiteY33" fmla="*/ 1502795 h 1839666"/>
                  <a:gd name="connsiteX0" fmla="*/ 2541382 w 3135673"/>
                  <a:gd name="connsiteY0" fmla="*/ 1502795 h 1956076"/>
                  <a:gd name="connsiteX1" fmla="*/ 2427312 w 3135673"/>
                  <a:gd name="connsiteY1" fmla="*/ 1713704 h 1956076"/>
                  <a:gd name="connsiteX2" fmla="*/ 2353218 w 3135673"/>
                  <a:gd name="connsiteY2" fmla="*/ 1819504 h 1956076"/>
                  <a:gd name="connsiteX3" fmla="*/ 2235702 w 3135673"/>
                  <a:gd name="connsiteY3" fmla="*/ 1836735 h 1956076"/>
                  <a:gd name="connsiteX4" fmla="*/ 1662593 w 3135673"/>
                  <a:gd name="connsiteY4" fmla="*/ 1836735 h 1956076"/>
                  <a:gd name="connsiteX5" fmla="*/ 516032 w 3135673"/>
                  <a:gd name="connsiteY5" fmla="*/ 1836735 h 1956076"/>
                  <a:gd name="connsiteX6" fmla="*/ 45966 w 3135673"/>
                  <a:gd name="connsiteY6" fmla="*/ 1836735 h 1956076"/>
                  <a:gd name="connsiteX7" fmla="*/ 27356 w 3135673"/>
                  <a:gd name="connsiteY7" fmla="*/ 225621 h 1956076"/>
                  <a:gd name="connsiteX8" fmla="*/ 130743 w 3135673"/>
                  <a:gd name="connsiteY8" fmla="*/ 212181 h 1956076"/>
                  <a:gd name="connsiteX9" fmla="*/ 207594 w 3135673"/>
                  <a:gd name="connsiteY9" fmla="*/ 200119 h 1956076"/>
                  <a:gd name="connsiteX10" fmla="*/ 355438 w 3135673"/>
                  <a:gd name="connsiteY10" fmla="*/ 279727 h 1956076"/>
                  <a:gd name="connsiteX11" fmla="*/ 405753 w 3135673"/>
                  <a:gd name="connsiteY11" fmla="*/ 340381 h 1956076"/>
                  <a:gd name="connsiteX12" fmla="*/ 518444 w 3135673"/>
                  <a:gd name="connsiteY12" fmla="*/ 477541 h 1956076"/>
                  <a:gd name="connsiteX13" fmla="*/ 535331 w 3135673"/>
                  <a:gd name="connsiteY13" fmla="*/ 548878 h 1956076"/>
                  <a:gd name="connsiteX14" fmla="*/ 593572 w 3135673"/>
                  <a:gd name="connsiteY14" fmla="*/ 583340 h 1956076"/>
                  <a:gd name="connsiteX15" fmla="*/ 691790 w 3135673"/>
                  <a:gd name="connsiteY15" fmla="*/ 640203 h 1956076"/>
                  <a:gd name="connsiteX16" fmla="*/ 1093965 w 3135673"/>
                  <a:gd name="connsiteY16" fmla="*/ 834915 h 1956076"/>
                  <a:gd name="connsiteX17" fmla="*/ 1441001 w 3135673"/>
                  <a:gd name="connsiteY17" fmla="*/ 916591 h 1956076"/>
                  <a:gd name="connsiteX18" fmla="*/ 1786658 w 3135673"/>
                  <a:gd name="connsiteY18" fmla="*/ 954499 h 1956076"/>
                  <a:gd name="connsiteX19" fmla="*/ 1879361 w 3135673"/>
                  <a:gd name="connsiteY19" fmla="*/ 917969 h 1956076"/>
                  <a:gd name="connsiteX20" fmla="*/ 2021346 w 3135673"/>
                  <a:gd name="connsiteY20" fmla="*/ 733940 h 1956076"/>
                  <a:gd name="connsiteX21" fmla="*/ 2150924 w 3135673"/>
                  <a:gd name="connsiteY21" fmla="*/ 504421 h 1956076"/>
                  <a:gd name="connsiteX22" fmla="*/ 2369071 w 3135673"/>
                  <a:gd name="connsiteY22" fmla="*/ 47451 h 1956076"/>
                  <a:gd name="connsiteX23" fmla="*/ 2616855 w 3135673"/>
                  <a:gd name="connsiteY23" fmla="*/ 48829 h 1956076"/>
                  <a:gd name="connsiteX24" fmla="*/ 2837414 w 3135673"/>
                  <a:gd name="connsiteY24" fmla="*/ 191159 h 1956076"/>
                  <a:gd name="connsiteX25" fmla="*/ 3003177 w 3135673"/>
                  <a:gd name="connsiteY25" fmla="*/ 373120 h 1956076"/>
                  <a:gd name="connsiteX26" fmla="*/ 3076237 w 3135673"/>
                  <a:gd name="connsiteY26" fmla="*/ 472716 h 1956076"/>
                  <a:gd name="connsiteX27" fmla="*/ 3134823 w 3135673"/>
                  <a:gd name="connsiteY27" fmla="*/ 568866 h 1956076"/>
                  <a:gd name="connsiteX28" fmla="*/ 3057283 w 3135673"/>
                  <a:gd name="connsiteY28" fmla="*/ 678456 h 1956076"/>
                  <a:gd name="connsiteX29" fmla="*/ 2965958 w 3135673"/>
                  <a:gd name="connsiteY29" fmla="*/ 809068 h 1956076"/>
                  <a:gd name="connsiteX30" fmla="*/ 2756772 w 3135673"/>
                  <a:gd name="connsiteY30" fmla="*/ 1117506 h 1956076"/>
                  <a:gd name="connsiteX31" fmla="*/ 2546207 w 3135673"/>
                  <a:gd name="connsiteY31" fmla="*/ 1490044 h 1956076"/>
                  <a:gd name="connsiteX32" fmla="*/ 2541382 w 3135673"/>
                  <a:gd name="connsiteY32" fmla="*/ 1502795 h 1956076"/>
                  <a:gd name="connsiteX0" fmla="*/ 2628397 w 3222688"/>
                  <a:gd name="connsiteY0" fmla="*/ 1502795 h 1839666"/>
                  <a:gd name="connsiteX1" fmla="*/ 2514327 w 3222688"/>
                  <a:gd name="connsiteY1" fmla="*/ 1713704 h 1839666"/>
                  <a:gd name="connsiteX2" fmla="*/ 2440233 w 3222688"/>
                  <a:gd name="connsiteY2" fmla="*/ 1819504 h 1839666"/>
                  <a:gd name="connsiteX3" fmla="*/ 2322717 w 3222688"/>
                  <a:gd name="connsiteY3" fmla="*/ 1836735 h 1839666"/>
                  <a:gd name="connsiteX4" fmla="*/ 1749608 w 3222688"/>
                  <a:gd name="connsiteY4" fmla="*/ 1836735 h 1839666"/>
                  <a:gd name="connsiteX5" fmla="*/ 603047 w 3222688"/>
                  <a:gd name="connsiteY5" fmla="*/ 1836735 h 1839666"/>
                  <a:gd name="connsiteX6" fmla="*/ 132981 w 3222688"/>
                  <a:gd name="connsiteY6" fmla="*/ 1836735 h 1839666"/>
                  <a:gd name="connsiteX7" fmla="*/ 114371 w 3222688"/>
                  <a:gd name="connsiteY7" fmla="*/ 225621 h 1839666"/>
                  <a:gd name="connsiteX8" fmla="*/ 217758 w 3222688"/>
                  <a:gd name="connsiteY8" fmla="*/ 212181 h 1839666"/>
                  <a:gd name="connsiteX9" fmla="*/ 294609 w 3222688"/>
                  <a:gd name="connsiteY9" fmla="*/ 200119 h 1839666"/>
                  <a:gd name="connsiteX10" fmla="*/ 442453 w 3222688"/>
                  <a:gd name="connsiteY10" fmla="*/ 279727 h 1839666"/>
                  <a:gd name="connsiteX11" fmla="*/ 492768 w 3222688"/>
                  <a:gd name="connsiteY11" fmla="*/ 340381 h 1839666"/>
                  <a:gd name="connsiteX12" fmla="*/ 605459 w 3222688"/>
                  <a:gd name="connsiteY12" fmla="*/ 477541 h 1839666"/>
                  <a:gd name="connsiteX13" fmla="*/ 622346 w 3222688"/>
                  <a:gd name="connsiteY13" fmla="*/ 548878 h 1839666"/>
                  <a:gd name="connsiteX14" fmla="*/ 680587 w 3222688"/>
                  <a:gd name="connsiteY14" fmla="*/ 583340 h 1839666"/>
                  <a:gd name="connsiteX15" fmla="*/ 778805 w 3222688"/>
                  <a:gd name="connsiteY15" fmla="*/ 640203 h 1839666"/>
                  <a:gd name="connsiteX16" fmla="*/ 1180980 w 3222688"/>
                  <a:gd name="connsiteY16" fmla="*/ 834915 h 1839666"/>
                  <a:gd name="connsiteX17" fmla="*/ 1528016 w 3222688"/>
                  <a:gd name="connsiteY17" fmla="*/ 916591 h 1839666"/>
                  <a:gd name="connsiteX18" fmla="*/ 1873673 w 3222688"/>
                  <a:gd name="connsiteY18" fmla="*/ 954499 h 1839666"/>
                  <a:gd name="connsiteX19" fmla="*/ 1966376 w 3222688"/>
                  <a:gd name="connsiteY19" fmla="*/ 917969 h 1839666"/>
                  <a:gd name="connsiteX20" fmla="*/ 2108361 w 3222688"/>
                  <a:gd name="connsiteY20" fmla="*/ 733940 h 1839666"/>
                  <a:gd name="connsiteX21" fmla="*/ 2237939 w 3222688"/>
                  <a:gd name="connsiteY21" fmla="*/ 504421 h 1839666"/>
                  <a:gd name="connsiteX22" fmla="*/ 2456086 w 3222688"/>
                  <a:gd name="connsiteY22" fmla="*/ 47451 h 1839666"/>
                  <a:gd name="connsiteX23" fmla="*/ 2703870 w 3222688"/>
                  <a:gd name="connsiteY23" fmla="*/ 48829 h 1839666"/>
                  <a:gd name="connsiteX24" fmla="*/ 2924429 w 3222688"/>
                  <a:gd name="connsiteY24" fmla="*/ 191159 h 1839666"/>
                  <a:gd name="connsiteX25" fmla="*/ 3090192 w 3222688"/>
                  <a:gd name="connsiteY25" fmla="*/ 373120 h 1839666"/>
                  <a:gd name="connsiteX26" fmla="*/ 3163252 w 3222688"/>
                  <a:gd name="connsiteY26" fmla="*/ 472716 h 1839666"/>
                  <a:gd name="connsiteX27" fmla="*/ 3221838 w 3222688"/>
                  <a:gd name="connsiteY27" fmla="*/ 568866 h 1839666"/>
                  <a:gd name="connsiteX28" fmla="*/ 3144298 w 3222688"/>
                  <a:gd name="connsiteY28" fmla="*/ 678456 h 1839666"/>
                  <a:gd name="connsiteX29" fmla="*/ 3052973 w 3222688"/>
                  <a:gd name="connsiteY29" fmla="*/ 809068 h 1839666"/>
                  <a:gd name="connsiteX30" fmla="*/ 2843787 w 3222688"/>
                  <a:gd name="connsiteY30" fmla="*/ 1117506 h 1839666"/>
                  <a:gd name="connsiteX31" fmla="*/ 2633222 w 3222688"/>
                  <a:gd name="connsiteY31" fmla="*/ 1490044 h 1839666"/>
                  <a:gd name="connsiteX32" fmla="*/ 2628397 w 3222688"/>
                  <a:gd name="connsiteY32" fmla="*/ 1502795 h 1839666"/>
                  <a:gd name="connsiteX0" fmla="*/ 2628397 w 3222688"/>
                  <a:gd name="connsiteY0" fmla="*/ 1502795 h 1839666"/>
                  <a:gd name="connsiteX1" fmla="*/ 2514327 w 3222688"/>
                  <a:gd name="connsiteY1" fmla="*/ 1713704 h 1839666"/>
                  <a:gd name="connsiteX2" fmla="*/ 2440233 w 3222688"/>
                  <a:gd name="connsiteY2" fmla="*/ 1819504 h 1839666"/>
                  <a:gd name="connsiteX3" fmla="*/ 2322717 w 3222688"/>
                  <a:gd name="connsiteY3" fmla="*/ 1836735 h 1839666"/>
                  <a:gd name="connsiteX4" fmla="*/ 1749608 w 3222688"/>
                  <a:gd name="connsiteY4" fmla="*/ 1836735 h 1839666"/>
                  <a:gd name="connsiteX5" fmla="*/ 132981 w 3222688"/>
                  <a:gd name="connsiteY5" fmla="*/ 1836735 h 1839666"/>
                  <a:gd name="connsiteX6" fmla="*/ 114371 w 3222688"/>
                  <a:gd name="connsiteY6" fmla="*/ 225621 h 1839666"/>
                  <a:gd name="connsiteX7" fmla="*/ 217758 w 3222688"/>
                  <a:gd name="connsiteY7" fmla="*/ 212181 h 1839666"/>
                  <a:gd name="connsiteX8" fmla="*/ 294609 w 3222688"/>
                  <a:gd name="connsiteY8" fmla="*/ 200119 h 1839666"/>
                  <a:gd name="connsiteX9" fmla="*/ 442453 w 3222688"/>
                  <a:gd name="connsiteY9" fmla="*/ 279727 h 1839666"/>
                  <a:gd name="connsiteX10" fmla="*/ 492768 w 3222688"/>
                  <a:gd name="connsiteY10" fmla="*/ 340381 h 1839666"/>
                  <a:gd name="connsiteX11" fmla="*/ 605459 w 3222688"/>
                  <a:gd name="connsiteY11" fmla="*/ 477541 h 1839666"/>
                  <a:gd name="connsiteX12" fmla="*/ 622346 w 3222688"/>
                  <a:gd name="connsiteY12" fmla="*/ 548878 h 1839666"/>
                  <a:gd name="connsiteX13" fmla="*/ 680587 w 3222688"/>
                  <a:gd name="connsiteY13" fmla="*/ 583340 h 1839666"/>
                  <a:gd name="connsiteX14" fmla="*/ 778805 w 3222688"/>
                  <a:gd name="connsiteY14" fmla="*/ 640203 h 1839666"/>
                  <a:gd name="connsiteX15" fmla="*/ 1180980 w 3222688"/>
                  <a:gd name="connsiteY15" fmla="*/ 834915 h 1839666"/>
                  <a:gd name="connsiteX16" fmla="*/ 1528016 w 3222688"/>
                  <a:gd name="connsiteY16" fmla="*/ 916591 h 1839666"/>
                  <a:gd name="connsiteX17" fmla="*/ 1873673 w 3222688"/>
                  <a:gd name="connsiteY17" fmla="*/ 954499 h 1839666"/>
                  <a:gd name="connsiteX18" fmla="*/ 1966376 w 3222688"/>
                  <a:gd name="connsiteY18" fmla="*/ 917969 h 1839666"/>
                  <a:gd name="connsiteX19" fmla="*/ 2108361 w 3222688"/>
                  <a:gd name="connsiteY19" fmla="*/ 733940 h 1839666"/>
                  <a:gd name="connsiteX20" fmla="*/ 2237939 w 3222688"/>
                  <a:gd name="connsiteY20" fmla="*/ 504421 h 1839666"/>
                  <a:gd name="connsiteX21" fmla="*/ 2456086 w 3222688"/>
                  <a:gd name="connsiteY21" fmla="*/ 47451 h 1839666"/>
                  <a:gd name="connsiteX22" fmla="*/ 2703870 w 3222688"/>
                  <a:gd name="connsiteY22" fmla="*/ 48829 h 1839666"/>
                  <a:gd name="connsiteX23" fmla="*/ 2924429 w 3222688"/>
                  <a:gd name="connsiteY23" fmla="*/ 191159 h 1839666"/>
                  <a:gd name="connsiteX24" fmla="*/ 3090192 w 3222688"/>
                  <a:gd name="connsiteY24" fmla="*/ 373120 h 1839666"/>
                  <a:gd name="connsiteX25" fmla="*/ 3163252 w 3222688"/>
                  <a:gd name="connsiteY25" fmla="*/ 472716 h 1839666"/>
                  <a:gd name="connsiteX26" fmla="*/ 3221838 w 3222688"/>
                  <a:gd name="connsiteY26" fmla="*/ 568866 h 1839666"/>
                  <a:gd name="connsiteX27" fmla="*/ 3144298 w 3222688"/>
                  <a:gd name="connsiteY27" fmla="*/ 678456 h 1839666"/>
                  <a:gd name="connsiteX28" fmla="*/ 3052973 w 3222688"/>
                  <a:gd name="connsiteY28" fmla="*/ 809068 h 1839666"/>
                  <a:gd name="connsiteX29" fmla="*/ 2843787 w 3222688"/>
                  <a:gd name="connsiteY29" fmla="*/ 1117506 h 1839666"/>
                  <a:gd name="connsiteX30" fmla="*/ 2633222 w 3222688"/>
                  <a:gd name="connsiteY30" fmla="*/ 1490044 h 1839666"/>
                  <a:gd name="connsiteX31" fmla="*/ 2628397 w 3222688"/>
                  <a:gd name="connsiteY31" fmla="*/ 1502795 h 1839666"/>
                  <a:gd name="connsiteX0" fmla="*/ 2628397 w 3222688"/>
                  <a:gd name="connsiteY0" fmla="*/ 1502795 h 1839666"/>
                  <a:gd name="connsiteX1" fmla="*/ 2514327 w 3222688"/>
                  <a:gd name="connsiteY1" fmla="*/ 1713704 h 1839666"/>
                  <a:gd name="connsiteX2" fmla="*/ 2440233 w 3222688"/>
                  <a:gd name="connsiteY2" fmla="*/ 1819504 h 1839666"/>
                  <a:gd name="connsiteX3" fmla="*/ 2322717 w 3222688"/>
                  <a:gd name="connsiteY3" fmla="*/ 1836735 h 1839666"/>
                  <a:gd name="connsiteX4" fmla="*/ 132981 w 3222688"/>
                  <a:gd name="connsiteY4" fmla="*/ 1836735 h 1839666"/>
                  <a:gd name="connsiteX5" fmla="*/ 114371 w 3222688"/>
                  <a:gd name="connsiteY5" fmla="*/ 225621 h 1839666"/>
                  <a:gd name="connsiteX6" fmla="*/ 217758 w 3222688"/>
                  <a:gd name="connsiteY6" fmla="*/ 212181 h 1839666"/>
                  <a:gd name="connsiteX7" fmla="*/ 294609 w 3222688"/>
                  <a:gd name="connsiteY7" fmla="*/ 200119 h 1839666"/>
                  <a:gd name="connsiteX8" fmla="*/ 442453 w 3222688"/>
                  <a:gd name="connsiteY8" fmla="*/ 279727 h 1839666"/>
                  <a:gd name="connsiteX9" fmla="*/ 492768 w 3222688"/>
                  <a:gd name="connsiteY9" fmla="*/ 340381 h 1839666"/>
                  <a:gd name="connsiteX10" fmla="*/ 605459 w 3222688"/>
                  <a:gd name="connsiteY10" fmla="*/ 477541 h 1839666"/>
                  <a:gd name="connsiteX11" fmla="*/ 622346 w 3222688"/>
                  <a:gd name="connsiteY11" fmla="*/ 548878 h 1839666"/>
                  <a:gd name="connsiteX12" fmla="*/ 680587 w 3222688"/>
                  <a:gd name="connsiteY12" fmla="*/ 583340 h 1839666"/>
                  <a:gd name="connsiteX13" fmla="*/ 778805 w 3222688"/>
                  <a:gd name="connsiteY13" fmla="*/ 640203 h 1839666"/>
                  <a:gd name="connsiteX14" fmla="*/ 1180980 w 3222688"/>
                  <a:gd name="connsiteY14" fmla="*/ 834915 h 1839666"/>
                  <a:gd name="connsiteX15" fmla="*/ 1528016 w 3222688"/>
                  <a:gd name="connsiteY15" fmla="*/ 916591 h 1839666"/>
                  <a:gd name="connsiteX16" fmla="*/ 1873673 w 3222688"/>
                  <a:gd name="connsiteY16" fmla="*/ 954499 h 1839666"/>
                  <a:gd name="connsiteX17" fmla="*/ 1966376 w 3222688"/>
                  <a:gd name="connsiteY17" fmla="*/ 917969 h 1839666"/>
                  <a:gd name="connsiteX18" fmla="*/ 2108361 w 3222688"/>
                  <a:gd name="connsiteY18" fmla="*/ 733940 h 1839666"/>
                  <a:gd name="connsiteX19" fmla="*/ 2237939 w 3222688"/>
                  <a:gd name="connsiteY19" fmla="*/ 504421 h 1839666"/>
                  <a:gd name="connsiteX20" fmla="*/ 2456086 w 3222688"/>
                  <a:gd name="connsiteY20" fmla="*/ 47451 h 1839666"/>
                  <a:gd name="connsiteX21" fmla="*/ 2703870 w 3222688"/>
                  <a:gd name="connsiteY21" fmla="*/ 48829 h 1839666"/>
                  <a:gd name="connsiteX22" fmla="*/ 2924429 w 3222688"/>
                  <a:gd name="connsiteY22" fmla="*/ 191159 h 1839666"/>
                  <a:gd name="connsiteX23" fmla="*/ 3090192 w 3222688"/>
                  <a:gd name="connsiteY23" fmla="*/ 373120 h 1839666"/>
                  <a:gd name="connsiteX24" fmla="*/ 3163252 w 3222688"/>
                  <a:gd name="connsiteY24" fmla="*/ 472716 h 1839666"/>
                  <a:gd name="connsiteX25" fmla="*/ 3221838 w 3222688"/>
                  <a:gd name="connsiteY25" fmla="*/ 568866 h 1839666"/>
                  <a:gd name="connsiteX26" fmla="*/ 3144298 w 3222688"/>
                  <a:gd name="connsiteY26" fmla="*/ 678456 h 1839666"/>
                  <a:gd name="connsiteX27" fmla="*/ 3052973 w 3222688"/>
                  <a:gd name="connsiteY27" fmla="*/ 809068 h 1839666"/>
                  <a:gd name="connsiteX28" fmla="*/ 2843787 w 3222688"/>
                  <a:gd name="connsiteY28" fmla="*/ 1117506 h 1839666"/>
                  <a:gd name="connsiteX29" fmla="*/ 2633222 w 3222688"/>
                  <a:gd name="connsiteY29" fmla="*/ 1490044 h 1839666"/>
                  <a:gd name="connsiteX30" fmla="*/ 2628397 w 3222688"/>
                  <a:gd name="connsiteY30" fmla="*/ 1502795 h 1839666"/>
                  <a:gd name="connsiteX0" fmla="*/ 2517016 w 3111307"/>
                  <a:gd name="connsiteY0" fmla="*/ 1502795 h 1839666"/>
                  <a:gd name="connsiteX1" fmla="*/ 2402946 w 3111307"/>
                  <a:gd name="connsiteY1" fmla="*/ 1713704 h 1839666"/>
                  <a:gd name="connsiteX2" fmla="*/ 2328852 w 3111307"/>
                  <a:gd name="connsiteY2" fmla="*/ 1819504 h 1839666"/>
                  <a:gd name="connsiteX3" fmla="*/ 2211336 w 3111307"/>
                  <a:gd name="connsiteY3" fmla="*/ 1836735 h 1839666"/>
                  <a:gd name="connsiteX4" fmla="*/ 21600 w 3111307"/>
                  <a:gd name="connsiteY4" fmla="*/ 1836735 h 1839666"/>
                  <a:gd name="connsiteX5" fmla="*/ 2990 w 3111307"/>
                  <a:gd name="connsiteY5" fmla="*/ 225621 h 1839666"/>
                  <a:gd name="connsiteX6" fmla="*/ 106377 w 3111307"/>
                  <a:gd name="connsiteY6" fmla="*/ 212181 h 1839666"/>
                  <a:gd name="connsiteX7" fmla="*/ 183228 w 3111307"/>
                  <a:gd name="connsiteY7" fmla="*/ 200119 h 1839666"/>
                  <a:gd name="connsiteX8" fmla="*/ 331072 w 3111307"/>
                  <a:gd name="connsiteY8" fmla="*/ 279727 h 1839666"/>
                  <a:gd name="connsiteX9" fmla="*/ 381387 w 3111307"/>
                  <a:gd name="connsiteY9" fmla="*/ 340381 h 1839666"/>
                  <a:gd name="connsiteX10" fmla="*/ 494078 w 3111307"/>
                  <a:gd name="connsiteY10" fmla="*/ 477541 h 1839666"/>
                  <a:gd name="connsiteX11" fmla="*/ 510965 w 3111307"/>
                  <a:gd name="connsiteY11" fmla="*/ 548878 h 1839666"/>
                  <a:gd name="connsiteX12" fmla="*/ 569206 w 3111307"/>
                  <a:gd name="connsiteY12" fmla="*/ 583340 h 1839666"/>
                  <a:gd name="connsiteX13" fmla="*/ 667424 w 3111307"/>
                  <a:gd name="connsiteY13" fmla="*/ 640203 h 1839666"/>
                  <a:gd name="connsiteX14" fmla="*/ 1069599 w 3111307"/>
                  <a:gd name="connsiteY14" fmla="*/ 834915 h 1839666"/>
                  <a:gd name="connsiteX15" fmla="*/ 1416635 w 3111307"/>
                  <a:gd name="connsiteY15" fmla="*/ 916591 h 1839666"/>
                  <a:gd name="connsiteX16" fmla="*/ 1762292 w 3111307"/>
                  <a:gd name="connsiteY16" fmla="*/ 954499 h 1839666"/>
                  <a:gd name="connsiteX17" fmla="*/ 1854995 w 3111307"/>
                  <a:gd name="connsiteY17" fmla="*/ 917969 h 1839666"/>
                  <a:gd name="connsiteX18" fmla="*/ 1996980 w 3111307"/>
                  <a:gd name="connsiteY18" fmla="*/ 733940 h 1839666"/>
                  <a:gd name="connsiteX19" fmla="*/ 2126558 w 3111307"/>
                  <a:gd name="connsiteY19" fmla="*/ 504421 h 1839666"/>
                  <a:gd name="connsiteX20" fmla="*/ 2344705 w 3111307"/>
                  <a:gd name="connsiteY20" fmla="*/ 47451 h 1839666"/>
                  <a:gd name="connsiteX21" fmla="*/ 2592489 w 3111307"/>
                  <a:gd name="connsiteY21" fmla="*/ 48829 h 1839666"/>
                  <a:gd name="connsiteX22" fmla="*/ 2813048 w 3111307"/>
                  <a:gd name="connsiteY22" fmla="*/ 191159 h 1839666"/>
                  <a:gd name="connsiteX23" fmla="*/ 2978811 w 3111307"/>
                  <a:gd name="connsiteY23" fmla="*/ 373120 h 1839666"/>
                  <a:gd name="connsiteX24" fmla="*/ 3051871 w 3111307"/>
                  <a:gd name="connsiteY24" fmla="*/ 472716 h 1839666"/>
                  <a:gd name="connsiteX25" fmla="*/ 3110457 w 3111307"/>
                  <a:gd name="connsiteY25" fmla="*/ 568866 h 1839666"/>
                  <a:gd name="connsiteX26" fmla="*/ 3032917 w 3111307"/>
                  <a:gd name="connsiteY26" fmla="*/ 678456 h 1839666"/>
                  <a:gd name="connsiteX27" fmla="*/ 2941592 w 3111307"/>
                  <a:gd name="connsiteY27" fmla="*/ 809068 h 1839666"/>
                  <a:gd name="connsiteX28" fmla="*/ 2732406 w 3111307"/>
                  <a:gd name="connsiteY28" fmla="*/ 1117506 h 1839666"/>
                  <a:gd name="connsiteX29" fmla="*/ 2521841 w 3111307"/>
                  <a:gd name="connsiteY29" fmla="*/ 1490044 h 1839666"/>
                  <a:gd name="connsiteX30" fmla="*/ 2517016 w 3111307"/>
                  <a:gd name="connsiteY30" fmla="*/ 1502795 h 1839666"/>
                  <a:gd name="connsiteX0" fmla="*/ 2518960 w 3113251"/>
                  <a:gd name="connsiteY0" fmla="*/ 1502795 h 1839666"/>
                  <a:gd name="connsiteX1" fmla="*/ 2404890 w 3113251"/>
                  <a:gd name="connsiteY1" fmla="*/ 1713704 h 1839666"/>
                  <a:gd name="connsiteX2" fmla="*/ 2330796 w 3113251"/>
                  <a:gd name="connsiteY2" fmla="*/ 1819504 h 1839666"/>
                  <a:gd name="connsiteX3" fmla="*/ 2213280 w 3113251"/>
                  <a:gd name="connsiteY3" fmla="*/ 1836735 h 1839666"/>
                  <a:gd name="connsiteX4" fmla="*/ 23544 w 3113251"/>
                  <a:gd name="connsiteY4" fmla="*/ 1836735 h 1839666"/>
                  <a:gd name="connsiteX5" fmla="*/ 4934 w 3113251"/>
                  <a:gd name="connsiteY5" fmla="*/ 225621 h 1839666"/>
                  <a:gd name="connsiteX6" fmla="*/ 108321 w 3113251"/>
                  <a:gd name="connsiteY6" fmla="*/ 212181 h 1839666"/>
                  <a:gd name="connsiteX7" fmla="*/ 185172 w 3113251"/>
                  <a:gd name="connsiteY7" fmla="*/ 200119 h 1839666"/>
                  <a:gd name="connsiteX8" fmla="*/ 333016 w 3113251"/>
                  <a:gd name="connsiteY8" fmla="*/ 279727 h 1839666"/>
                  <a:gd name="connsiteX9" fmla="*/ 383331 w 3113251"/>
                  <a:gd name="connsiteY9" fmla="*/ 340381 h 1839666"/>
                  <a:gd name="connsiteX10" fmla="*/ 496022 w 3113251"/>
                  <a:gd name="connsiteY10" fmla="*/ 477541 h 1839666"/>
                  <a:gd name="connsiteX11" fmla="*/ 512909 w 3113251"/>
                  <a:gd name="connsiteY11" fmla="*/ 548878 h 1839666"/>
                  <a:gd name="connsiteX12" fmla="*/ 571150 w 3113251"/>
                  <a:gd name="connsiteY12" fmla="*/ 583340 h 1839666"/>
                  <a:gd name="connsiteX13" fmla="*/ 669368 w 3113251"/>
                  <a:gd name="connsiteY13" fmla="*/ 640203 h 1839666"/>
                  <a:gd name="connsiteX14" fmla="*/ 1071543 w 3113251"/>
                  <a:gd name="connsiteY14" fmla="*/ 834915 h 1839666"/>
                  <a:gd name="connsiteX15" fmla="*/ 1418579 w 3113251"/>
                  <a:gd name="connsiteY15" fmla="*/ 916591 h 1839666"/>
                  <a:gd name="connsiteX16" fmla="*/ 1764236 w 3113251"/>
                  <a:gd name="connsiteY16" fmla="*/ 954499 h 1839666"/>
                  <a:gd name="connsiteX17" fmla="*/ 1856939 w 3113251"/>
                  <a:gd name="connsiteY17" fmla="*/ 917969 h 1839666"/>
                  <a:gd name="connsiteX18" fmla="*/ 1998924 w 3113251"/>
                  <a:gd name="connsiteY18" fmla="*/ 733940 h 1839666"/>
                  <a:gd name="connsiteX19" fmla="*/ 2128502 w 3113251"/>
                  <a:gd name="connsiteY19" fmla="*/ 504421 h 1839666"/>
                  <a:gd name="connsiteX20" fmla="*/ 2346649 w 3113251"/>
                  <a:gd name="connsiteY20" fmla="*/ 47451 h 1839666"/>
                  <a:gd name="connsiteX21" fmla="*/ 2594433 w 3113251"/>
                  <a:gd name="connsiteY21" fmla="*/ 48829 h 1839666"/>
                  <a:gd name="connsiteX22" fmla="*/ 2814992 w 3113251"/>
                  <a:gd name="connsiteY22" fmla="*/ 191159 h 1839666"/>
                  <a:gd name="connsiteX23" fmla="*/ 2980755 w 3113251"/>
                  <a:gd name="connsiteY23" fmla="*/ 373120 h 1839666"/>
                  <a:gd name="connsiteX24" fmla="*/ 3053815 w 3113251"/>
                  <a:gd name="connsiteY24" fmla="*/ 472716 h 1839666"/>
                  <a:gd name="connsiteX25" fmla="*/ 3112401 w 3113251"/>
                  <a:gd name="connsiteY25" fmla="*/ 568866 h 1839666"/>
                  <a:gd name="connsiteX26" fmla="*/ 3034861 w 3113251"/>
                  <a:gd name="connsiteY26" fmla="*/ 678456 h 1839666"/>
                  <a:gd name="connsiteX27" fmla="*/ 2943536 w 3113251"/>
                  <a:gd name="connsiteY27" fmla="*/ 809068 h 1839666"/>
                  <a:gd name="connsiteX28" fmla="*/ 2734350 w 3113251"/>
                  <a:gd name="connsiteY28" fmla="*/ 1117506 h 1839666"/>
                  <a:gd name="connsiteX29" fmla="*/ 2523785 w 3113251"/>
                  <a:gd name="connsiteY29" fmla="*/ 1490044 h 1839666"/>
                  <a:gd name="connsiteX30" fmla="*/ 2518960 w 3113251"/>
                  <a:gd name="connsiteY30" fmla="*/ 1502795 h 1839666"/>
                  <a:gd name="connsiteX0" fmla="*/ 2516088 w 3110379"/>
                  <a:gd name="connsiteY0" fmla="*/ 1502795 h 1844494"/>
                  <a:gd name="connsiteX1" fmla="*/ 2402018 w 3110379"/>
                  <a:gd name="connsiteY1" fmla="*/ 1713704 h 1844494"/>
                  <a:gd name="connsiteX2" fmla="*/ 2327924 w 3110379"/>
                  <a:gd name="connsiteY2" fmla="*/ 1819504 h 1844494"/>
                  <a:gd name="connsiteX3" fmla="*/ 2210408 w 3110379"/>
                  <a:gd name="connsiteY3" fmla="*/ 1836735 h 1844494"/>
                  <a:gd name="connsiteX4" fmla="*/ 63945 w 3110379"/>
                  <a:gd name="connsiteY4" fmla="*/ 1750188 h 1844494"/>
                  <a:gd name="connsiteX5" fmla="*/ 2062 w 3110379"/>
                  <a:gd name="connsiteY5" fmla="*/ 225621 h 1844494"/>
                  <a:gd name="connsiteX6" fmla="*/ 105449 w 3110379"/>
                  <a:gd name="connsiteY6" fmla="*/ 212181 h 1844494"/>
                  <a:gd name="connsiteX7" fmla="*/ 182300 w 3110379"/>
                  <a:gd name="connsiteY7" fmla="*/ 200119 h 1844494"/>
                  <a:gd name="connsiteX8" fmla="*/ 330144 w 3110379"/>
                  <a:gd name="connsiteY8" fmla="*/ 279727 h 1844494"/>
                  <a:gd name="connsiteX9" fmla="*/ 380459 w 3110379"/>
                  <a:gd name="connsiteY9" fmla="*/ 340381 h 1844494"/>
                  <a:gd name="connsiteX10" fmla="*/ 493150 w 3110379"/>
                  <a:gd name="connsiteY10" fmla="*/ 477541 h 1844494"/>
                  <a:gd name="connsiteX11" fmla="*/ 510037 w 3110379"/>
                  <a:gd name="connsiteY11" fmla="*/ 548878 h 1844494"/>
                  <a:gd name="connsiteX12" fmla="*/ 568278 w 3110379"/>
                  <a:gd name="connsiteY12" fmla="*/ 583340 h 1844494"/>
                  <a:gd name="connsiteX13" fmla="*/ 666496 w 3110379"/>
                  <a:gd name="connsiteY13" fmla="*/ 640203 h 1844494"/>
                  <a:gd name="connsiteX14" fmla="*/ 1068671 w 3110379"/>
                  <a:gd name="connsiteY14" fmla="*/ 834915 h 1844494"/>
                  <a:gd name="connsiteX15" fmla="*/ 1415707 w 3110379"/>
                  <a:gd name="connsiteY15" fmla="*/ 916591 h 1844494"/>
                  <a:gd name="connsiteX16" fmla="*/ 1761364 w 3110379"/>
                  <a:gd name="connsiteY16" fmla="*/ 954499 h 1844494"/>
                  <a:gd name="connsiteX17" fmla="*/ 1854067 w 3110379"/>
                  <a:gd name="connsiteY17" fmla="*/ 917969 h 1844494"/>
                  <a:gd name="connsiteX18" fmla="*/ 1996052 w 3110379"/>
                  <a:gd name="connsiteY18" fmla="*/ 733940 h 1844494"/>
                  <a:gd name="connsiteX19" fmla="*/ 2125630 w 3110379"/>
                  <a:gd name="connsiteY19" fmla="*/ 504421 h 1844494"/>
                  <a:gd name="connsiteX20" fmla="*/ 2343777 w 3110379"/>
                  <a:gd name="connsiteY20" fmla="*/ 47451 h 1844494"/>
                  <a:gd name="connsiteX21" fmla="*/ 2591561 w 3110379"/>
                  <a:gd name="connsiteY21" fmla="*/ 48829 h 1844494"/>
                  <a:gd name="connsiteX22" fmla="*/ 2812120 w 3110379"/>
                  <a:gd name="connsiteY22" fmla="*/ 191159 h 1844494"/>
                  <a:gd name="connsiteX23" fmla="*/ 2977883 w 3110379"/>
                  <a:gd name="connsiteY23" fmla="*/ 373120 h 1844494"/>
                  <a:gd name="connsiteX24" fmla="*/ 3050943 w 3110379"/>
                  <a:gd name="connsiteY24" fmla="*/ 472716 h 1844494"/>
                  <a:gd name="connsiteX25" fmla="*/ 3109529 w 3110379"/>
                  <a:gd name="connsiteY25" fmla="*/ 568866 h 1844494"/>
                  <a:gd name="connsiteX26" fmla="*/ 3031989 w 3110379"/>
                  <a:gd name="connsiteY26" fmla="*/ 678456 h 1844494"/>
                  <a:gd name="connsiteX27" fmla="*/ 2940664 w 3110379"/>
                  <a:gd name="connsiteY27" fmla="*/ 809068 h 1844494"/>
                  <a:gd name="connsiteX28" fmla="*/ 2731478 w 3110379"/>
                  <a:gd name="connsiteY28" fmla="*/ 1117506 h 1844494"/>
                  <a:gd name="connsiteX29" fmla="*/ 2520913 w 3110379"/>
                  <a:gd name="connsiteY29" fmla="*/ 1490044 h 1844494"/>
                  <a:gd name="connsiteX30" fmla="*/ 2516088 w 3110379"/>
                  <a:gd name="connsiteY30" fmla="*/ 1502795 h 1844494"/>
                  <a:gd name="connsiteX0" fmla="*/ 2515903 w 3110194"/>
                  <a:gd name="connsiteY0" fmla="*/ 1502795 h 1838547"/>
                  <a:gd name="connsiteX1" fmla="*/ 2401833 w 3110194"/>
                  <a:gd name="connsiteY1" fmla="*/ 1713704 h 1838547"/>
                  <a:gd name="connsiteX2" fmla="*/ 2327739 w 3110194"/>
                  <a:gd name="connsiteY2" fmla="*/ 1819504 h 1838547"/>
                  <a:gd name="connsiteX3" fmla="*/ 2210223 w 3110194"/>
                  <a:gd name="connsiteY3" fmla="*/ 1836735 h 1838547"/>
                  <a:gd name="connsiteX4" fmla="*/ 70972 w 3110194"/>
                  <a:gd name="connsiteY4" fmla="*/ 1836735 h 1838547"/>
                  <a:gd name="connsiteX5" fmla="*/ 1877 w 3110194"/>
                  <a:gd name="connsiteY5" fmla="*/ 225621 h 1838547"/>
                  <a:gd name="connsiteX6" fmla="*/ 105264 w 3110194"/>
                  <a:gd name="connsiteY6" fmla="*/ 212181 h 1838547"/>
                  <a:gd name="connsiteX7" fmla="*/ 182115 w 3110194"/>
                  <a:gd name="connsiteY7" fmla="*/ 200119 h 1838547"/>
                  <a:gd name="connsiteX8" fmla="*/ 329959 w 3110194"/>
                  <a:gd name="connsiteY8" fmla="*/ 279727 h 1838547"/>
                  <a:gd name="connsiteX9" fmla="*/ 380274 w 3110194"/>
                  <a:gd name="connsiteY9" fmla="*/ 340381 h 1838547"/>
                  <a:gd name="connsiteX10" fmla="*/ 492965 w 3110194"/>
                  <a:gd name="connsiteY10" fmla="*/ 477541 h 1838547"/>
                  <a:gd name="connsiteX11" fmla="*/ 509852 w 3110194"/>
                  <a:gd name="connsiteY11" fmla="*/ 548878 h 1838547"/>
                  <a:gd name="connsiteX12" fmla="*/ 568093 w 3110194"/>
                  <a:gd name="connsiteY12" fmla="*/ 583340 h 1838547"/>
                  <a:gd name="connsiteX13" fmla="*/ 666311 w 3110194"/>
                  <a:gd name="connsiteY13" fmla="*/ 640203 h 1838547"/>
                  <a:gd name="connsiteX14" fmla="*/ 1068486 w 3110194"/>
                  <a:gd name="connsiteY14" fmla="*/ 834915 h 1838547"/>
                  <a:gd name="connsiteX15" fmla="*/ 1415522 w 3110194"/>
                  <a:gd name="connsiteY15" fmla="*/ 916591 h 1838547"/>
                  <a:gd name="connsiteX16" fmla="*/ 1761179 w 3110194"/>
                  <a:gd name="connsiteY16" fmla="*/ 954499 h 1838547"/>
                  <a:gd name="connsiteX17" fmla="*/ 1853882 w 3110194"/>
                  <a:gd name="connsiteY17" fmla="*/ 917969 h 1838547"/>
                  <a:gd name="connsiteX18" fmla="*/ 1995867 w 3110194"/>
                  <a:gd name="connsiteY18" fmla="*/ 733940 h 1838547"/>
                  <a:gd name="connsiteX19" fmla="*/ 2125445 w 3110194"/>
                  <a:gd name="connsiteY19" fmla="*/ 504421 h 1838547"/>
                  <a:gd name="connsiteX20" fmla="*/ 2343592 w 3110194"/>
                  <a:gd name="connsiteY20" fmla="*/ 47451 h 1838547"/>
                  <a:gd name="connsiteX21" fmla="*/ 2591376 w 3110194"/>
                  <a:gd name="connsiteY21" fmla="*/ 48829 h 1838547"/>
                  <a:gd name="connsiteX22" fmla="*/ 2811935 w 3110194"/>
                  <a:gd name="connsiteY22" fmla="*/ 191159 h 1838547"/>
                  <a:gd name="connsiteX23" fmla="*/ 2977698 w 3110194"/>
                  <a:gd name="connsiteY23" fmla="*/ 373120 h 1838547"/>
                  <a:gd name="connsiteX24" fmla="*/ 3050758 w 3110194"/>
                  <a:gd name="connsiteY24" fmla="*/ 472716 h 1838547"/>
                  <a:gd name="connsiteX25" fmla="*/ 3109344 w 3110194"/>
                  <a:gd name="connsiteY25" fmla="*/ 568866 h 1838547"/>
                  <a:gd name="connsiteX26" fmla="*/ 3031804 w 3110194"/>
                  <a:gd name="connsiteY26" fmla="*/ 678456 h 1838547"/>
                  <a:gd name="connsiteX27" fmla="*/ 2940479 w 3110194"/>
                  <a:gd name="connsiteY27" fmla="*/ 809068 h 1838547"/>
                  <a:gd name="connsiteX28" fmla="*/ 2731293 w 3110194"/>
                  <a:gd name="connsiteY28" fmla="*/ 1117506 h 1838547"/>
                  <a:gd name="connsiteX29" fmla="*/ 2520728 w 3110194"/>
                  <a:gd name="connsiteY29" fmla="*/ 1490044 h 1838547"/>
                  <a:gd name="connsiteX30" fmla="*/ 2515903 w 3110194"/>
                  <a:gd name="connsiteY30" fmla="*/ 1502795 h 1838547"/>
                  <a:gd name="connsiteX0" fmla="*/ 2515903 w 3110194"/>
                  <a:gd name="connsiteY0" fmla="*/ 1502795 h 1838547"/>
                  <a:gd name="connsiteX1" fmla="*/ 2401833 w 3110194"/>
                  <a:gd name="connsiteY1" fmla="*/ 1713704 h 1838547"/>
                  <a:gd name="connsiteX2" fmla="*/ 2327739 w 3110194"/>
                  <a:gd name="connsiteY2" fmla="*/ 1819504 h 1838547"/>
                  <a:gd name="connsiteX3" fmla="*/ 2210223 w 3110194"/>
                  <a:gd name="connsiteY3" fmla="*/ 1836735 h 1838547"/>
                  <a:gd name="connsiteX4" fmla="*/ 70972 w 3110194"/>
                  <a:gd name="connsiteY4" fmla="*/ 1836735 h 1838547"/>
                  <a:gd name="connsiteX5" fmla="*/ 1877 w 3110194"/>
                  <a:gd name="connsiteY5" fmla="*/ 225621 h 1838547"/>
                  <a:gd name="connsiteX6" fmla="*/ 105264 w 3110194"/>
                  <a:gd name="connsiteY6" fmla="*/ 212181 h 1838547"/>
                  <a:gd name="connsiteX7" fmla="*/ 182115 w 3110194"/>
                  <a:gd name="connsiteY7" fmla="*/ 200119 h 1838547"/>
                  <a:gd name="connsiteX8" fmla="*/ 329959 w 3110194"/>
                  <a:gd name="connsiteY8" fmla="*/ 279727 h 1838547"/>
                  <a:gd name="connsiteX9" fmla="*/ 380274 w 3110194"/>
                  <a:gd name="connsiteY9" fmla="*/ 340381 h 1838547"/>
                  <a:gd name="connsiteX10" fmla="*/ 492965 w 3110194"/>
                  <a:gd name="connsiteY10" fmla="*/ 477541 h 1838547"/>
                  <a:gd name="connsiteX11" fmla="*/ 509852 w 3110194"/>
                  <a:gd name="connsiteY11" fmla="*/ 548878 h 1838547"/>
                  <a:gd name="connsiteX12" fmla="*/ 568093 w 3110194"/>
                  <a:gd name="connsiteY12" fmla="*/ 583340 h 1838547"/>
                  <a:gd name="connsiteX13" fmla="*/ 666311 w 3110194"/>
                  <a:gd name="connsiteY13" fmla="*/ 640203 h 1838547"/>
                  <a:gd name="connsiteX14" fmla="*/ 1068486 w 3110194"/>
                  <a:gd name="connsiteY14" fmla="*/ 834915 h 1838547"/>
                  <a:gd name="connsiteX15" fmla="*/ 1415522 w 3110194"/>
                  <a:gd name="connsiteY15" fmla="*/ 916591 h 1838547"/>
                  <a:gd name="connsiteX16" fmla="*/ 1761179 w 3110194"/>
                  <a:gd name="connsiteY16" fmla="*/ 954499 h 1838547"/>
                  <a:gd name="connsiteX17" fmla="*/ 1853882 w 3110194"/>
                  <a:gd name="connsiteY17" fmla="*/ 917969 h 1838547"/>
                  <a:gd name="connsiteX18" fmla="*/ 1995867 w 3110194"/>
                  <a:gd name="connsiteY18" fmla="*/ 733940 h 1838547"/>
                  <a:gd name="connsiteX19" fmla="*/ 2125445 w 3110194"/>
                  <a:gd name="connsiteY19" fmla="*/ 504421 h 1838547"/>
                  <a:gd name="connsiteX20" fmla="*/ 2343592 w 3110194"/>
                  <a:gd name="connsiteY20" fmla="*/ 47451 h 1838547"/>
                  <a:gd name="connsiteX21" fmla="*/ 2591376 w 3110194"/>
                  <a:gd name="connsiteY21" fmla="*/ 48829 h 1838547"/>
                  <a:gd name="connsiteX22" fmla="*/ 2811935 w 3110194"/>
                  <a:gd name="connsiteY22" fmla="*/ 191159 h 1838547"/>
                  <a:gd name="connsiteX23" fmla="*/ 2977698 w 3110194"/>
                  <a:gd name="connsiteY23" fmla="*/ 373120 h 1838547"/>
                  <a:gd name="connsiteX24" fmla="*/ 3050758 w 3110194"/>
                  <a:gd name="connsiteY24" fmla="*/ 472716 h 1838547"/>
                  <a:gd name="connsiteX25" fmla="*/ 3109344 w 3110194"/>
                  <a:gd name="connsiteY25" fmla="*/ 568866 h 1838547"/>
                  <a:gd name="connsiteX26" fmla="*/ 3031804 w 3110194"/>
                  <a:gd name="connsiteY26" fmla="*/ 678456 h 1838547"/>
                  <a:gd name="connsiteX27" fmla="*/ 2940479 w 3110194"/>
                  <a:gd name="connsiteY27" fmla="*/ 809068 h 1838547"/>
                  <a:gd name="connsiteX28" fmla="*/ 2731293 w 3110194"/>
                  <a:gd name="connsiteY28" fmla="*/ 1117506 h 1838547"/>
                  <a:gd name="connsiteX29" fmla="*/ 2520728 w 3110194"/>
                  <a:gd name="connsiteY29" fmla="*/ 1490044 h 1838547"/>
                  <a:gd name="connsiteX30" fmla="*/ 2515903 w 3110194"/>
                  <a:gd name="connsiteY30" fmla="*/ 1502795 h 1838547"/>
                  <a:gd name="connsiteX0" fmla="*/ 2596247 w 3190538"/>
                  <a:gd name="connsiteY0" fmla="*/ 1502795 h 1838547"/>
                  <a:gd name="connsiteX1" fmla="*/ 2482177 w 3190538"/>
                  <a:gd name="connsiteY1" fmla="*/ 1713704 h 1838547"/>
                  <a:gd name="connsiteX2" fmla="*/ 2408083 w 3190538"/>
                  <a:gd name="connsiteY2" fmla="*/ 1819504 h 1838547"/>
                  <a:gd name="connsiteX3" fmla="*/ 2290567 w 3190538"/>
                  <a:gd name="connsiteY3" fmla="*/ 1836735 h 1838547"/>
                  <a:gd name="connsiteX4" fmla="*/ 151316 w 3190538"/>
                  <a:gd name="connsiteY4" fmla="*/ 1836735 h 1838547"/>
                  <a:gd name="connsiteX5" fmla="*/ 185608 w 3190538"/>
                  <a:gd name="connsiteY5" fmla="*/ 212181 h 1838547"/>
                  <a:gd name="connsiteX6" fmla="*/ 262459 w 3190538"/>
                  <a:gd name="connsiteY6" fmla="*/ 200119 h 1838547"/>
                  <a:gd name="connsiteX7" fmla="*/ 410303 w 3190538"/>
                  <a:gd name="connsiteY7" fmla="*/ 279727 h 1838547"/>
                  <a:gd name="connsiteX8" fmla="*/ 460618 w 3190538"/>
                  <a:gd name="connsiteY8" fmla="*/ 340381 h 1838547"/>
                  <a:gd name="connsiteX9" fmla="*/ 573309 w 3190538"/>
                  <a:gd name="connsiteY9" fmla="*/ 477541 h 1838547"/>
                  <a:gd name="connsiteX10" fmla="*/ 590196 w 3190538"/>
                  <a:gd name="connsiteY10" fmla="*/ 548878 h 1838547"/>
                  <a:gd name="connsiteX11" fmla="*/ 648437 w 3190538"/>
                  <a:gd name="connsiteY11" fmla="*/ 583340 h 1838547"/>
                  <a:gd name="connsiteX12" fmla="*/ 746655 w 3190538"/>
                  <a:gd name="connsiteY12" fmla="*/ 640203 h 1838547"/>
                  <a:gd name="connsiteX13" fmla="*/ 1148830 w 3190538"/>
                  <a:gd name="connsiteY13" fmla="*/ 834915 h 1838547"/>
                  <a:gd name="connsiteX14" fmla="*/ 1495866 w 3190538"/>
                  <a:gd name="connsiteY14" fmla="*/ 916591 h 1838547"/>
                  <a:gd name="connsiteX15" fmla="*/ 1841523 w 3190538"/>
                  <a:gd name="connsiteY15" fmla="*/ 954499 h 1838547"/>
                  <a:gd name="connsiteX16" fmla="*/ 1934226 w 3190538"/>
                  <a:gd name="connsiteY16" fmla="*/ 917969 h 1838547"/>
                  <a:gd name="connsiteX17" fmla="*/ 2076211 w 3190538"/>
                  <a:gd name="connsiteY17" fmla="*/ 733940 h 1838547"/>
                  <a:gd name="connsiteX18" fmla="*/ 2205789 w 3190538"/>
                  <a:gd name="connsiteY18" fmla="*/ 504421 h 1838547"/>
                  <a:gd name="connsiteX19" fmla="*/ 2423936 w 3190538"/>
                  <a:gd name="connsiteY19" fmla="*/ 47451 h 1838547"/>
                  <a:gd name="connsiteX20" fmla="*/ 2671720 w 3190538"/>
                  <a:gd name="connsiteY20" fmla="*/ 48829 h 1838547"/>
                  <a:gd name="connsiteX21" fmla="*/ 2892279 w 3190538"/>
                  <a:gd name="connsiteY21" fmla="*/ 191159 h 1838547"/>
                  <a:gd name="connsiteX22" fmla="*/ 3058042 w 3190538"/>
                  <a:gd name="connsiteY22" fmla="*/ 373120 h 1838547"/>
                  <a:gd name="connsiteX23" fmla="*/ 3131102 w 3190538"/>
                  <a:gd name="connsiteY23" fmla="*/ 472716 h 1838547"/>
                  <a:gd name="connsiteX24" fmla="*/ 3189688 w 3190538"/>
                  <a:gd name="connsiteY24" fmla="*/ 568866 h 1838547"/>
                  <a:gd name="connsiteX25" fmla="*/ 3112148 w 3190538"/>
                  <a:gd name="connsiteY25" fmla="*/ 678456 h 1838547"/>
                  <a:gd name="connsiteX26" fmla="*/ 3020823 w 3190538"/>
                  <a:gd name="connsiteY26" fmla="*/ 809068 h 1838547"/>
                  <a:gd name="connsiteX27" fmla="*/ 2811637 w 3190538"/>
                  <a:gd name="connsiteY27" fmla="*/ 1117506 h 1838547"/>
                  <a:gd name="connsiteX28" fmla="*/ 2601072 w 3190538"/>
                  <a:gd name="connsiteY28" fmla="*/ 1490044 h 1838547"/>
                  <a:gd name="connsiteX29" fmla="*/ 2596247 w 3190538"/>
                  <a:gd name="connsiteY29" fmla="*/ 1502795 h 1838547"/>
                  <a:gd name="connsiteX0" fmla="*/ 2607524 w 3201815"/>
                  <a:gd name="connsiteY0" fmla="*/ 1502795 h 1838547"/>
                  <a:gd name="connsiteX1" fmla="*/ 2493454 w 3201815"/>
                  <a:gd name="connsiteY1" fmla="*/ 1713704 h 1838547"/>
                  <a:gd name="connsiteX2" fmla="*/ 2419360 w 3201815"/>
                  <a:gd name="connsiteY2" fmla="*/ 1819504 h 1838547"/>
                  <a:gd name="connsiteX3" fmla="*/ 2301844 w 3201815"/>
                  <a:gd name="connsiteY3" fmla="*/ 1836735 h 1838547"/>
                  <a:gd name="connsiteX4" fmla="*/ 162593 w 3201815"/>
                  <a:gd name="connsiteY4" fmla="*/ 1836735 h 1838547"/>
                  <a:gd name="connsiteX5" fmla="*/ 153612 w 3201815"/>
                  <a:gd name="connsiteY5" fmla="*/ 212181 h 1838547"/>
                  <a:gd name="connsiteX6" fmla="*/ 273736 w 3201815"/>
                  <a:gd name="connsiteY6" fmla="*/ 200119 h 1838547"/>
                  <a:gd name="connsiteX7" fmla="*/ 421580 w 3201815"/>
                  <a:gd name="connsiteY7" fmla="*/ 279727 h 1838547"/>
                  <a:gd name="connsiteX8" fmla="*/ 471895 w 3201815"/>
                  <a:gd name="connsiteY8" fmla="*/ 340381 h 1838547"/>
                  <a:gd name="connsiteX9" fmla="*/ 584586 w 3201815"/>
                  <a:gd name="connsiteY9" fmla="*/ 477541 h 1838547"/>
                  <a:gd name="connsiteX10" fmla="*/ 601473 w 3201815"/>
                  <a:gd name="connsiteY10" fmla="*/ 548878 h 1838547"/>
                  <a:gd name="connsiteX11" fmla="*/ 659714 w 3201815"/>
                  <a:gd name="connsiteY11" fmla="*/ 583340 h 1838547"/>
                  <a:gd name="connsiteX12" fmla="*/ 757932 w 3201815"/>
                  <a:gd name="connsiteY12" fmla="*/ 640203 h 1838547"/>
                  <a:gd name="connsiteX13" fmla="*/ 1160107 w 3201815"/>
                  <a:gd name="connsiteY13" fmla="*/ 834915 h 1838547"/>
                  <a:gd name="connsiteX14" fmla="*/ 1507143 w 3201815"/>
                  <a:gd name="connsiteY14" fmla="*/ 916591 h 1838547"/>
                  <a:gd name="connsiteX15" fmla="*/ 1852800 w 3201815"/>
                  <a:gd name="connsiteY15" fmla="*/ 954499 h 1838547"/>
                  <a:gd name="connsiteX16" fmla="*/ 1945503 w 3201815"/>
                  <a:gd name="connsiteY16" fmla="*/ 917969 h 1838547"/>
                  <a:gd name="connsiteX17" fmla="*/ 2087488 w 3201815"/>
                  <a:gd name="connsiteY17" fmla="*/ 733940 h 1838547"/>
                  <a:gd name="connsiteX18" fmla="*/ 2217066 w 3201815"/>
                  <a:gd name="connsiteY18" fmla="*/ 504421 h 1838547"/>
                  <a:gd name="connsiteX19" fmla="*/ 2435213 w 3201815"/>
                  <a:gd name="connsiteY19" fmla="*/ 47451 h 1838547"/>
                  <a:gd name="connsiteX20" fmla="*/ 2682997 w 3201815"/>
                  <a:gd name="connsiteY20" fmla="*/ 48829 h 1838547"/>
                  <a:gd name="connsiteX21" fmla="*/ 2903556 w 3201815"/>
                  <a:gd name="connsiteY21" fmla="*/ 191159 h 1838547"/>
                  <a:gd name="connsiteX22" fmla="*/ 3069319 w 3201815"/>
                  <a:gd name="connsiteY22" fmla="*/ 373120 h 1838547"/>
                  <a:gd name="connsiteX23" fmla="*/ 3142379 w 3201815"/>
                  <a:gd name="connsiteY23" fmla="*/ 472716 h 1838547"/>
                  <a:gd name="connsiteX24" fmla="*/ 3200965 w 3201815"/>
                  <a:gd name="connsiteY24" fmla="*/ 568866 h 1838547"/>
                  <a:gd name="connsiteX25" fmla="*/ 3123425 w 3201815"/>
                  <a:gd name="connsiteY25" fmla="*/ 678456 h 1838547"/>
                  <a:gd name="connsiteX26" fmla="*/ 3032100 w 3201815"/>
                  <a:gd name="connsiteY26" fmla="*/ 809068 h 1838547"/>
                  <a:gd name="connsiteX27" fmla="*/ 2822914 w 3201815"/>
                  <a:gd name="connsiteY27" fmla="*/ 1117506 h 1838547"/>
                  <a:gd name="connsiteX28" fmla="*/ 2612349 w 3201815"/>
                  <a:gd name="connsiteY28" fmla="*/ 1490044 h 1838547"/>
                  <a:gd name="connsiteX29" fmla="*/ 2607524 w 3201815"/>
                  <a:gd name="connsiteY29" fmla="*/ 1502795 h 1838547"/>
                  <a:gd name="connsiteX0" fmla="*/ 2604156 w 3198447"/>
                  <a:gd name="connsiteY0" fmla="*/ 1502795 h 1838547"/>
                  <a:gd name="connsiteX1" fmla="*/ 2490086 w 3198447"/>
                  <a:gd name="connsiteY1" fmla="*/ 1713704 h 1838547"/>
                  <a:gd name="connsiteX2" fmla="*/ 2415992 w 3198447"/>
                  <a:gd name="connsiteY2" fmla="*/ 1819504 h 1838547"/>
                  <a:gd name="connsiteX3" fmla="*/ 2298476 w 3198447"/>
                  <a:gd name="connsiteY3" fmla="*/ 1836735 h 1838547"/>
                  <a:gd name="connsiteX4" fmla="*/ 159225 w 3198447"/>
                  <a:gd name="connsiteY4" fmla="*/ 1836735 h 1838547"/>
                  <a:gd name="connsiteX5" fmla="*/ 150244 w 3198447"/>
                  <a:gd name="connsiteY5" fmla="*/ 212181 h 1838547"/>
                  <a:gd name="connsiteX6" fmla="*/ 270368 w 3198447"/>
                  <a:gd name="connsiteY6" fmla="*/ 200119 h 1838547"/>
                  <a:gd name="connsiteX7" fmla="*/ 418212 w 3198447"/>
                  <a:gd name="connsiteY7" fmla="*/ 279727 h 1838547"/>
                  <a:gd name="connsiteX8" fmla="*/ 468527 w 3198447"/>
                  <a:gd name="connsiteY8" fmla="*/ 340381 h 1838547"/>
                  <a:gd name="connsiteX9" fmla="*/ 581218 w 3198447"/>
                  <a:gd name="connsiteY9" fmla="*/ 477541 h 1838547"/>
                  <a:gd name="connsiteX10" fmla="*/ 598105 w 3198447"/>
                  <a:gd name="connsiteY10" fmla="*/ 548878 h 1838547"/>
                  <a:gd name="connsiteX11" fmla="*/ 656346 w 3198447"/>
                  <a:gd name="connsiteY11" fmla="*/ 583340 h 1838547"/>
                  <a:gd name="connsiteX12" fmla="*/ 754564 w 3198447"/>
                  <a:gd name="connsiteY12" fmla="*/ 640203 h 1838547"/>
                  <a:gd name="connsiteX13" fmla="*/ 1156739 w 3198447"/>
                  <a:gd name="connsiteY13" fmla="*/ 834915 h 1838547"/>
                  <a:gd name="connsiteX14" fmla="*/ 1503775 w 3198447"/>
                  <a:gd name="connsiteY14" fmla="*/ 916591 h 1838547"/>
                  <a:gd name="connsiteX15" fmla="*/ 1849432 w 3198447"/>
                  <a:gd name="connsiteY15" fmla="*/ 954499 h 1838547"/>
                  <a:gd name="connsiteX16" fmla="*/ 1942135 w 3198447"/>
                  <a:gd name="connsiteY16" fmla="*/ 917969 h 1838547"/>
                  <a:gd name="connsiteX17" fmla="*/ 2084120 w 3198447"/>
                  <a:gd name="connsiteY17" fmla="*/ 733940 h 1838547"/>
                  <a:gd name="connsiteX18" fmla="*/ 2213698 w 3198447"/>
                  <a:gd name="connsiteY18" fmla="*/ 504421 h 1838547"/>
                  <a:gd name="connsiteX19" fmla="*/ 2431845 w 3198447"/>
                  <a:gd name="connsiteY19" fmla="*/ 47451 h 1838547"/>
                  <a:gd name="connsiteX20" fmla="*/ 2679629 w 3198447"/>
                  <a:gd name="connsiteY20" fmla="*/ 48829 h 1838547"/>
                  <a:gd name="connsiteX21" fmla="*/ 2900188 w 3198447"/>
                  <a:gd name="connsiteY21" fmla="*/ 191159 h 1838547"/>
                  <a:gd name="connsiteX22" fmla="*/ 3065951 w 3198447"/>
                  <a:gd name="connsiteY22" fmla="*/ 373120 h 1838547"/>
                  <a:gd name="connsiteX23" fmla="*/ 3139011 w 3198447"/>
                  <a:gd name="connsiteY23" fmla="*/ 472716 h 1838547"/>
                  <a:gd name="connsiteX24" fmla="*/ 3197597 w 3198447"/>
                  <a:gd name="connsiteY24" fmla="*/ 568866 h 1838547"/>
                  <a:gd name="connsiteX25" fmla="*/ 3120057 w 3198447"/>
                  <a:gd name="connsiteY25" fmla="*/ 678456 h 1838547"/>
                  <a:gd name="connsiteX26" fmla="*/ 3028732 w 3198447"/>
                  <a:gd name="connsiteY26" fmla="*/ 809068 h 1838547"/>
                  <a:gd name="connsiteX27" fmla="*/ 2819546 w 3198447"/>
                  <a:gd name="connsiteY27" fmla="*/ 1117506 h 1838547"/>
                  <a:gd name="connsiteX28" fmla="*/ 2608981 w 3198447"/>
                  <a:gd name="connsiteY28" fmla="*/ 1490044 h 1838547"/>
                  <a:gd name="connsiteX29" fmla="*/ 2604156 w 3198447"/>
                  <a:gd name="connsiteY29" fmla="*/ 1502795 h 1838547"/>
                  <a:gd name="connsiteX0" fmla="*/ 2456040 w 3050331"/>
                  <a:gd name="connsiteY0" fmla="*/ 1502795 h 1838547"/>
                  <a:gd name="connsiteX1" fmla="*/ 2341970 w 3050331"/>
                  <a:gd name="connsiteY1" fmla="*/ 1713704 h 1838547"/>
                  <a:gd name="connsiteX2" fmla="*/ 2267876 w 3050331"/>
                  <a:gd name="connsiteY2" fmla="*/ 1819504 h 1838547"/>
                  <a:gd name="connsiteX3" fmla="*/ 2150360 w 3050331"/>
                  <a:gd name="connsiteY3" fmla="*/ 1836735 h 1838547"/>
                  <a:gd name="connsiteX4" fmla="*/ 11109 w 3050331"/>
                  <a:gd name="connsiteY4" fmla="*/ 1836735 h 1838547"/>
                  <a:gd name="connsiteX5" fmla="*/ 2128 w 3050331"/>
                  <a:gd name="connsiteY5" fmla="*/ 212181 h 1838547"/>
                  <a:gd name="connsiteX6" fmla="*/ 122252 w 3050331"/>
                  <a:gd name="connsiteY6" fmla="*/ 200119 h 1838547"/>
                  <a:gd name="connsiteX7" fmla="*/ 270096 w 3050331"/>
                  <a:gd name="connsiteY7" fmla="*/ 279727 h 1838547"/>
                  <a:gd name="connsiteX8" fmla="*/ 320411 w 3050331"/>
                  <a:gd name="connsiteY8" fmla="*/ 340381 h 1838547"/>
                  <a:gd name="connsiteX9" fmla="*/ 433102 w 3050331"/>
                  <a:gd name="connsiteY9" fmla="*/ 477541 h 1838547"/>
                  <a:gd name="connsiteX10" fmla="*/ 449989 w 3050331"/>
                  <a:gd name="connsiteY10" fmla="*/ 548878 h 1838547"/>
                  <a:gd name="connsiteX11" fmla="*/ 508230 w 3050331"/>
                  <a:gd name="connsiteY11" fmla="*/ 583340 h 1838547"/>
                  <a:gd name="connsiteX12" fmla="*/ 606448 w 3050331"/>
                  <a:gd name="connsiteY12" fmla="*/ 640203 h 1838547"/>
                  <a:gd name="connsiteX13" fmla="*/ 1008623 w 3050331"/>
                  <a:gd name="connsiteY13" fmla="*/ 834915 h 1838547"/>
                  <a:gd name="connsiteX14" fmla="*/ 1355659 w 3050331"/>
                  <a:gd name="connsiteY14" fmla="*/ 916591 h 1838547"/>
                  <a:gd name="connsiteX15" fmla="*/ 1701316 w 3050331"/>
                  <a:gd name="connsiteY15" fmla="*/ 954499 h 1838547"/>
                  <a:gd name="connsiteX16" fmla="*/ 1794019 w 3050331"/>
                  <a:gd name="connsiteY16" fmla="*/ 917969 h 1838547"/>
                  <a:gd name="connsiteX17" fmla="*/ 1936004 w 3050331"/>
                  <a:gd name="connsiteY17" fmla="*/ 733940 h 1838547"/>
                  <a:gd name="connsiteX18" fmla="*/ 2065582 w 3050331"/>
                  <a:gd name="connsiteY18" fmla="*/ 504421 h 1838547"/>
                  <a:gd name="connsiteX19" fmla="*/ 2283729 w 3050331"/>
                  <a:gd name="connsiteY19" fmla="*/ 47451 h 1838547"/>
                  <a:gd name="connsiteX20" fmla="*/ 2531513 w 3050331"/>
                  <a:gd name="connsiteY20" fmla="*/ 48829 h 1838547"/>
                  <a:gd name="connsiteX21" fmla="*/ 2752072 w 3050331"/>
                  <a:gd name="connsiteY21" fmla="*/ 191159 h 1838547"/>
                  <a:gd name="connsiteX22" fmla="*/ 2917835 w 3050331"/>
                  <a:gd name="connsiteY22" fmla="*/ 373120 h 1838547"/>
                  <a:gd name="connsiteX23" fmla="*/ 2990895 w 3050331"/>
                  <a:gd name="connsiteY23" fmla="*/ 472716 h 1838547"/>
                  <a:gd name="connsiteX24" fmla="*/ 3049481 w 3050331"/>
                  <a:gd name="connsiteY24" fmla="*/ 568866 h 1838547"/>
                  <a:gd name="connsiteX25" fmla="*/ 2971941 w 3050331"/>
                  <a:gd name="connsiteY25" fmla="*/ 678456 h 1838547"/>
                  <a:gd name="connsiteX26" fmla="*/ 2880616 w 3050331"/>
                  <a:gd name="connsiteY26" fmla="*/ 809068 h 1838547"/>
                  <a:gd name="connsiteX27" fmla="*/ 2671430 w 3050331"/>
                  <a:gd name="connsiteY27" fmla="*/ 1117506 h 1838547"/>
                  <a:gd name="connsiteX28" fmla="*/ 2460865 w 3050331"/>
                  <a:gd name="connsiteY28" fmla="*/ 1490044 h 1838547"/>
                  <a:gd name="connsiteX29" fmla="*/ 2456040 w 3050331"/>
                  <a:gd name="connsiteY29" fmla="*/ 1502795 h 1838547"/>
                  <a:gd name="connsiteX0" fmla="*/ 2454065 w 3048356"/>
                  <a:gd name="connsiteY0" fmla="*/ 1502795 h 1838547"/>
                  <a:gd name="connsiteX1" fmla="*/ 2339995 w 3048356"/>
                  <a:gd name="connsiteY1" fmla="*/ 1713704 h 1838547"/>
                  <a:gd name="connsiteX2" fmla="*/ 2265901 w 3048356"/>
                  <a:gd name="connsiteY2" fmla="*/ 1819504 h 1838547"/>
                  <a:gd name="connsiteX3" fmla="*/ 2148385 w 3048356"/>
                  <a:gd name="connsiteY3" fmla="*/ 1836735 h 1838547"/>
                  <a:gd name="connsiteX4" fmla="*/ 9134 w 3048356"/>
                  <a:gd name="connsiteY4" fmla="*/ 1836735 h 1838547"/>
                  <a:gd name="connsiteX5" fmla="*/ 153 w 3048356"/>
                  <a:gd name="connsiteY5" fmla="*/ 212181 h 1838547"/>
                  <a:gd name="connsiteX6" fmla="*/ 120277 w 3048356"/>
                  <a:gd name="connsiteY6" fmla="*/ 200119 h 1838547"/>
                  <a:gd name="connsiteX7" fmla="*/ 268121 w 3048356"/>
                  <a:gd name="connsiteY7" fmla="*/ 279727 h 1838547"/>
                  <a:gd name="connsiteX8" fmla="*/ 318436 w 3048356"/>
                  <a:gd name="connsiteY8" fmla="*/ 340381 h 1838547"/>
                  <a:gd name="connsiteX9" fmla="*/ 431127 w 3048356"/>
                  <a:gd name="connsiteY9" fmla="*/ 477541 h 1838547"/>
                  <a:gd name="connsiteX10" fmla="*/ 448014 w 3048356"/>
                  <a:gd name="connsiteY10" fmla="*/ 548878 h 1838547"/>
                  <a:gd name="connsiteX11" fmla="*/ 506255 w 3048356"/>
                  <a:gd name="connsiteY11" fmla="*/ 583340 h 1838547"/>
                  <a:gd name="connsiteX12" fmla="*/ 604473 w 3048356"/>
                  <a:gd name="connsiteY12" fmla="*/ 640203 h 1838547"/>
                  <a:gd name="connsiteX13" fmla="*/ 1006648 w 3048356"/>
                  <a:gd name="connsiteY13" fmla="*/ 834915 h 1838547"/>
                  <a:gd name="connsiteX14" fmla="*/ 1353684 w 3048356"/>
                  <a:gd name="connsiteY14" fmla="*/ 916591 h 1838547"/>
                  <a:gd name="connsiteX15" fmla="*/ 1699341 w 3048356"/>
                  <a:gd name="connsiteY15" fmla="*/ 954499 h 1838547"/>
                  <a:gd name="connsiteX16" fmla="*/ 1792044 w 3048356"/>
                  <a:gd name="connsiteY16" fmla="*/ 917969 h 1838547"/>
                  <a:gd name="connsiteX17" fmla="*/ 1934029 w 3048356"/>
                  <a:gd name="connsiteY17" fmla="*/ 733940 h 1838547"/>
                  <a:gd name="connsiteX18" fmla="*/ 2063607 w 3048356"/>
                  <a:gd name="connsiteY18" fmla="*/ 504421 h 1838547"/>
                  <a:gd name="connsiteX19" fmla="*/ 2281754 w 3048356"/>
                  <a:gd name="connsiteY19" fmla="*/ 47451 h 1838547"/>
                  <a:gd name="connsiteX20" fmla="*/ 2529538 w 3048356"/>
                  <a:gd name="connsiteY20" fmla="*/ 48829 h 1838547"/>
                  <a:gd name="connsiteX21" fmla="*/ 2750097 w 3048356"/>
                  <a:gd name="connsiteY21" fmla="*/ 191159 h 1838547"/>
                  <a:gd name="connsiteX22" fmla="*/ 2915860 w 3048356"/>
                  <a:gd name="connsiteY22" fmla="*/ 373120 h 1838547"/>
                  <a:gd name="connsiteX23" fmla="*/ 2988920 w 3048356"/>
                  <a:gd name="connsiteY23" fmla="*/ 472716 h 1838547"/>
                  <a:gd name="connsiteX24" fmla="*/ 3047506 w 3048356"/>
                  <a:gd name="connsiteY24" fmla="*/ 568866 h 1838547"/>
                  <a:gd name="connsiteX25" fmla="*/ 2969966 w 3048356"/>
                  <a:gd name="connsiteY25" fmla="*/ 678456 h 1838547"/>
                  <a:gd name="connsiteX26" fmla="*/ 2878641 w 3048356"/>
                  <a:gd name="connsiteY26" fmla="*/ 809068 h 1838547"/>
                  <a:gd name="connsiteX27" fmla="*/ 2669455 w 3048356"/>
                  <a:gd name="connsiteY27" fmla="*/ 1117506 h 1838547"/>
                  <a:gd name="connsiteX28" fmla="*/ 2458890 w 3048356"/>
                  <a:gd name="connsiteY28" fmla="*/ 1490044 h 1838547"/>
                  <a:gd name="connsiteX29" fmla="*/ 2454065 w 3048356"/>
                  <a:gd name="connsiteY29" fmla="*/ 1502795 h 1838547"/>
                  <a:gd name="connsiteX0" fmla="*/ 2460865 w 3055156"/>
                  <a:gd name="connsiteY0" fmla="*/ 1502795 h 1838547"/>
                  <a:gd name="connsiteX1" fmla="*/ 2346795 w 3055156"/>
                  <a:gd name="connsiteY1" fmla="*/ 1713704 h 1838547"/>
                  <a:gd name="connsiteX2" fmla="*/ 2272701 w 3055156"/>
                  <a:gd name="connsiteY2" fmla="*/ 1819504 h 1838547"/>
                  <a:gd name="connsiteX3" fmla="*/ 2155185 w 3055156"/>
                  <a:gd name="connsiteY3" fmla="*/ 1836735 h 1838547"/>
                  <a:gd name="connsiteX4" fmla="*/ 15934 w 3055156"/>
                  <a:gd name="connsiteY4" fmla="*/ 1836735 h 1838547"/>
                  <a:gd name="connsiteX5" fmla="*/ 6953 w 3055156"/>
                  <a:gd name="connsiteY5" fmla="*/ 212181 h 1838547"/>
                  <a:gd name="connsiteX6" fmla="*/ 127077 w 3055156"/>
                  <a:gd name="connsiteY6" fmla="*/ 200119 h 1838547"/>
                  <a:gd name="connsiteX7" fmla="*/ 274921 w 3055156"/>
                  <a:gd name="connsiteY7" fmla="*/ 279727 h 1838547"/>
                  <a:gd name="connsiteX8" fmla="*/ 325236 w 3055156"/>
                  <a:gd name="connsiteY8" fmla="*/ 340381 h 1838547"/>
                  <a:gd name="connsiteX9" fmla="*/ 437927 w 3055156"/>
                  <a:gd name="connsiteY9" fmla="*/ 477541 h 1838547"/>
                  <a:gd name="connsiteX10" fmla="*/ 454814 w 3055156"/>
                  <a:gd name="connsiteY10" fmla="*/ 548878 h 1838547"/>
                  <a:gd name="connsiteX11" fmla="*/ 513055 w 3055156"/>
                  <a:gd name="connsiteY11" fmla="*/ 583340 h 1838547"/>
                  <a:gd name="connsiteX12" fmla="*/ 611273 w 3055156"/>
                  <a:gd name="connsiteY12" fmla="*/ 640203 h 1838547"/>
                  <a:gd name="connsiteX13" fmla="*/ 1013448 w 3055156"/>
                  <a:gd name="connsiteY13" fmla="*/ 834915 h 1838547"/>
                  <a:gd name="connsiteX14" fmla="*/ 1360484 w 3055156"/>
                  <a:gd name="connsiteY14" fmla="*/ 916591 h 1838547"/>
                  <a:gd name="connsiteX15" fmla="*/ 1706141 w 3055156"/>
                  <a:gd name="connsiteY15" fmla="*/ 954499 h 1838547"/>
                  <a:gd name="connsiteX16" fmla="*/ 1798844 w 3055156"/>
                  <a:gd name="connsiteY16" fmla="*/ 917969 h 1838547"/>
                  <a:gd name="connsiteX17" fmla="*/ 1940829 w 3055156"/>
                  <a:gd name="connsiteY17" fmla="*/ 733940 h 1838547"/>
                  <a:gd name="connsiteX18" fmla="*/ 2070407 w 3055156"/>
                  <a:gd name="connsiteY18" fmla="*/ 504421 h 1838547"/>
                  <a:gd name="connsiteX19" fmla="*/ 2288554 w 3055156"/>
                  <a:gd name="connsiteY19" fmla="*/ 47451 h 1838547"/>
                  <a:gd name="connsiteX20" fmla="*/ 2536338 w 3055156"/>
                  <a:gd name="connsiteY20" fmla="*/ 48829 h 1838547"/>
                  <a:gd name="connsiteX21" fmla="*/ 2756897 w 3055156"/>
                  <a:gd name="connsiteY21" fmla="*/ 191159 h 1838547"/>
                  <a:gd name="connsiteX22" fmla="*/ 2922660 w 3055156"/>
                  <a:gd name="connsiteY22" fmla="*/ 373120 h 1838547"/>
                  <a:gd name="connsiteX23" fmla="*/ 2995720 w 3055156"/>
                  <a:gd name="connsiteY23" fmla="*/ 472716 h 1838547"/>
                  <a:gd name="connsiteX24" fmla="*/ 3054306 w 3055156"/>
                  <a:gd name="connsiteY24" fmla="*/ 568866 h 1838547"/>
                  <a:gd name="connsiteX25" fmla="*/ 2976766 w 3055156"/>
                  <a:gd name="connsiteY25" fmla="*/ 678456 h 1838547"/>
                  <a:gd name="connsiteX26" fmla="*/ 2885441 w 3055156"/>
                  <a:gd name="connsiteY26" fmla="*/ 809068 h 1838547"/>
                  <a:gd name="connsiteX27" fmla="*/ 2676255 w 3055156"/>
                  <a:gd name="connsiteY27" fmla="*/ 1117506 h 1838547"/>
                  <a:gd name="connsiteX28" fmla="*/ 2465690 w 3055156"/>
                  <a:gd name="connsiteY28" fmla="*/ 1490044 h 1838547"/>
                  <a:gd name="connsiteX29" fmla="*/ 2460865 w 3055156"/>
                  <a:gd name="connsiteY29" fmla="*/ 1502795 h 1838547"/>
                  <a:gd name="connsiteX0" fmla="*/ 2455004 w 3049295"/>
                  <a:gd name="connsiteY0" fmla="*/ 1502795 h 1838547"/>
                  <a:gd name="connsiteX1" fmla="*/ 2340934 w 3049295"/>
                  <a:gd name="connsiteY1" fmla="*/ 1713704 h 1838547"/>
                  <a:gd name="connsiteX2" fmla="*/ 2266840 w 3049295"/>
                  <a:gd name="connsiteY2" fmla="*/ 1819504 h 1838547"/>
                  <a:gd name="connsiteX3" fmla="*/ 2149324 w 3049295"/>
                  <a:gd name="connsiteY3" fmla="*/ 1836735 h 1838547"/>
                  <a:gd name="connsiteX4" fmla="*/ 10073 w 3049295"/>
                  <a:gd name="connsiteY4" fmla="*/ 1836735 h 1838547"/>
                  <a:gd name="connsiteX5" fmla="*/ 1092 w 3049295"/>
                  <a:gd name="connsiteY5" fmla="*/ 212181 h 1838547"/>
                  <a:gd name="connsiteX6" fmla="*/ 121216 w 3049295"/>
                  <a:gd name="connsiteY6" fmla="*/ 200119 h 1838547"/>
                  <a:gd name="connsiteX7" fmla="*/ 269060 w 3049295"/>
                  <a:gd name="connsiteY7" fmla="*/ 279727 h 1838547"/>
                  <a:gd name="connsiteX8" fmla="*/ 319375 w 3049295"/>
                  <a:gd name="connsiteY8" fmla="*/ 340381 h 1838547"/>
                  <a:gd name="connsiteX9" fmla="*/ 432066 w 3049295"/>
                  <a:gd name="connsiteY9" fmla="*/ 477541 h 1838547"/>
                  <a:gd name="connsiteX10" fmla="*/ 448953 w 3049295"/>
                  <a:gd name="connsiteY10" fmla="*/ 548878 h 1838547"/>
                  <a:gd name="connsiteX11" fmla="*/ 507194 w 3049295"/>
                  <a:gd name="connsiteY11" fmla="*/ 583340 h 1838547"/>
                  <a:gd name="connsiteX12" fmla="*/ 605412 w 3049295"/>
                  <a:gd name="connsiteY12" fmla="*/ 640203 h 1838547"/>
                  <a:gd name="connsiteX13" fmla="*/ 1007587 w 3049295"/>
                  <a:gd name="connsiteY13" fmla="*/ 834915 h 1838547"/>
                  <a:gd name="connsiteX14" fmla="*/ 1354623 w 3049295"/>
                  <a:gd name="connsiteY14" fmla="*/ 916591 h 1838547"/>
                  <a:gd name="connsiteX15" fmla="*/ 1700280 w 3049295"/>
                  <a:gd name="connsiteY15" fmla="*/ 954499 h 1838547"/>
                  <a:gd name="connsiteX16" fmla="*/ 1792983 w 3049295"/>
                  <a:gd name="connsiteY16" fmla="*/ 917969 h 1838547"/>
                  <a:gd name="connsiteX17" fmla="*/ 1934968 w 3049295"/>
                  <a:gd name="connsiteY17" fmla="*/ 733940 h 1838547"/>
                  <a:gd name="connsiteX18" fmla="*/ 2064546 w 3049295"/>
                  <a:gd name="connsiteY18" fmla="*/ 504421 h 1838547"/>
                  <a:gd name="connsiteX19" fmla="*/ 2282693 w 3049295"/>
                  <a:gd name="connsiteY19" fmla="*/ 47451 h 1838547"/>
                  <a:gd name="connsiteX20" fmla="*/ 2530477 w 3049295"/>
                  <a:gd name="connsiteY20" fmla="*/ 48829 h 1838547"/>
                  <a:gd name="connsiteX21" fmla="*/ 2751036 w 3049295"/>
                  <a:gd name="connsiteY21" fmla="*/ 191159 h 1838547"/>
                  <a:gd name="connsiteX22" fmla="*/ 2916799 w 3049295"/>
                  <a:gd name="connsiteY22" fmla="*/ 373120 h 1838547"/>
                  <a:gd name="connsiteX23" fmla="*/ 2989859 w 3049295"/>
                  <a:gd name="connsiteY23" fmla="*/ 472716 h 1838547"/>
                  <a:gd name="connsiteX24" fmla="*/ 3048445 w 3049295"/>
                  <a:gd name="connsiteY24" fmla="*/ 568866 h 1838547"/>
                  <a:gd name="connsiteX25" fmla="*/ 2970905 w 3049295"/>
                  <a:gd name="connsiteY25" fmla="*/ 678456 h 1838547"/>
                  <a:gd name="connsiteX26" fmla="*/ 2879580 w 3049295"/>
                  <a:gd name="connsiteY26" fmla="*/ 809068 h 1838547"/>
                  <a:gd name="connsiteX27" fmla="*/ 2670394 w 3049295"/>
                  <a:gd name="connsiteY27" fmla="*/ 1117506 h 1838547"/>
                  <a:gd name="connsiteX28" fmla="*/ 2459829 w 3049295"/>
                  <a:gd name="connsiteY28" fmla="*/ 1490044 h 1838547"/>
                  <a:gd name="connsiteX29" fmla="*/ 2455004 w 3049295"/>
                  <a:gd name="connsiteY29" fmla="*/ 1502795 h 1838547"/>
                  <a:gd name="connsiteX0" fmla="*/ 2449188 w 3043479"/>
                  <a:gd name="connsiteY0" fmla="*/ 1502795 h 1838547"/>
                  <a:gd name="connsiteX1" fmla="*/ 2335118 w 3043479"/>
                  <a:gd name="connsiteY1" fmla="*/ 1713704 h 1838547"/>
                  <a:gd name="connsiteX2" fmla="*/ 2261024 w 3043479"/>
                  <a:gd name="connsiteY2" fmla="*/ 1819504 h 1838547"/>
                  <a:gd name="connsiteX3" fmla="*/ 2143508 w 3043479"/>
                  <a:gd name="connsiteY3" fmla="*/ 1836735 h 1838547"/>
                  <a:gd name="connsiteX4" fmla="*/ 4257 w 3043479"/>
                  <a:gd name="connsiteY4" fmla="*/ 1836735 h 1838547"/>
                  <a:gd name="connsiteX5" fmla="*/ 2488 w 3043479"/>
                  <a:gd name="connsiteY5" fmla="*/ 255454 h 1838547"/>
                  <a:gd name="connsiteX6" fmla="*/ 115400 w 3043479"/>
                  <a:gd name="connsiteY6" fmla="*/ 200119 h 1838547"/>
                  <a:gd name="connsiteX7" fmla="*/ 263244 w 3043479"/>
                  <a:gd name="connsiteY7" fmla="*/ 279727 h 1838547"/>
                  <a:gd name="connsiteX8" fmla="*/ 313559 w 3043479"/>
                  <a:gd name="connsiteY8" fmla="*/ 340381 h 1838547"/>
                  <a:gd name="connsiteX9" fmla="*/ 426250 w 3043479"/>
                  <a:gd name="connsiteY9" fmla="*/ 477541 h 1838547"/>
                  <a:gd name="connsiteX10" fmla="*/ 443137 w 3043479"/>
                  <a:gd name="connsiteY10" fmla="*/ 548878 h 1838547"/>
                  <a:gd name="connsiteX11" fmla="*/ 501378 w 3043479"/>
                  <a:gd name="connsiteY11" fmla="*/ 583340 h 1838547"/>
                  <a:gd name="connsiteX12" fmla="*/ 599596 w 3043479"/>
                  <a:gd name="connsiteY12" fmla="*/ 640203 h 1838547"/>
                  <a:gd name="connsiteX13" fmla="*/ 1001771 w 3043479"/>
                  <a:gd name="connsiteY13" fmla="*/ 834915 h 1838547"/>
                  <a:gd name="connsiteX14" fmla="*/ 1348807 w 3043479"/>
                  <a:gd name="connsiteY14" fmla="*/ 916591 h 1838547"/>
                  <a:gd name="connsiteX15" fmla="*/ 1694464 w 3043479"/>
                  <a:gd name="connsiteY15" fmla="*/ 954499 h 1838547"/>
                  <a:gd name="connsiteX16" fmla="*/ 1787167 w 3043479"/>
                  <a:gd name="connsiteY16" fmla="*/ 917969 h 1838547"/>
                  <a:gd name="connsiteX17" fmla="*/ 1929152 w 3043479"/>
                  <a:gd name="connsiteY17" fmla="*/ 733940 h 1838547"/>
                  <a:gd name="connsiteX18" fmla="*/ 2058730 w 3043479"/>
                  <a:gd name="connsiteY18" fmla="*/ 504421 h 1838547"/>
                  <a:gd name="connsiteX19" fmla="*/ 2276877 w 3043479"/>
                  <a:gd name="connsiteY19" fmla="*/ 47451 h 1838547"/>
                  <a:gd name="connsiteX20" fmla="*/ 2524661 w 3043479"/>
                  <a:gd name="connsiteY20" fmla="*/ 48829 h 1838547"/>
                  <a:gd name="connsiteX21" fmla="*/ 2745220 w 3043479"/>
                  <a:gd name="connsiteY21" fmla="*/ 191159 h 1838547"/>
                  <a:gd name="connsiteX22" fmla="*/ 2910983 w 3043479"/>
                  <a:gd name="connsiteY22" fmla="*/ 373120 h 1838547"/>
                  <a:gd name="connsiteX23" fmla="*/ 2984043 w 3043479"/>
                  <a:gd name="connsiteY23" fmla="*/ 472716 h 1838547"/>
                  <a:gd name="connsiteX24" fmla="*/ 3042629 w 3043479"/>
                  <a:gd name="connsiteY24" fmla="*/ 568866 h 1838547"/>
                  <a:gd name="connsiteX25" fmla="*/ 2965089 w 3043479"/>
                  <a:gd name="connsiteY25" fmla="*/ 678456 h 1838547"/>
                  <a:gd name="connsiteX26" fmla="*/ 2873764 w 3043479"/>
                  <a:gd name="connsiteY26" fmla="*/ 809068 h 1838547"/>
                  <a:gd name="connsiteX27" fmla="*/ 2664578 w 3043479"/>
                  <a:gd name="connsiteY27" fmla="*/ 1117506 h 1838547"/>
                  <a:gd name="connsiteX28" fmla="*/ 2454013 w 3043479"/>
                  <a:gd name="connsiteY28" fmla="*/ 1490044 h 1838547"/>
                  <a:gd name="connsiteX29" fmla="*/ 2449188 w 3043479"/>
                  <a:gd name="connsiteY29" fmla="*/ 1502795 h 1838547"/>
                  <a:gd name="connsiteX0" fmla="*/ 2449188 w 3043479"/>
                  <a:gd name="connsiteY0" fmla="*/ 1502795 h 1838547"/>
                  <a:gd name="connsiteX1" fmla="*/ 2335118 w 3043479"/>
                  <a:gd name="connsiteY1" fmla="*/ 1713704 h 1838547"/>
                  <a:gd name="connsiteX2" fmla="*/ 2261024 w 3043479"/>
                  <a:gd name="connsiteY2" fmla="*/ 1819504 h 1838547"/>
                  <a:gd name="connsiteX3" fmla="*/ 2143508 w 3043479"/>
                  <a:gd name="connsiteY3" fmla="*/ 1836735 h 1838547"/>
                  <a:gd name="connsiteX4" fmla="*/ 4257 w 3043479"/>
                  <a:gd name="connsiteY4" fmla="*/ 1836735 h 1838547"/>
                  <a:gd name="connsiteX5" fmla="*/ 2488 w 3043479"/>
                  <a:gd name="connsiteY5" fmla="*/ 255454 h 1838547"/>
                  <a:gd name="connsiteX6" fmla="*/ 115400 w 3043479"/>
                  <a:gd name="connsiteY6" fmla="*/ 200119 h 1838547"/>
                  <a:gd name="connsiteX7" fmla="*/ 263244 w 3043479"/>
                  <a:gd name="connsiteY7" fmla="*/ 279727 h 1838547"/>
                  <a:gd name="connsiteX8" fmla="*/ 313559 w 3043479"/>
                  <a:gd name="connsiteY8" fmla="*/ 340381 h 1838547"/>
                  <a:gd name="connsiteX9" fmla="*/ 426250 w 3043479"/>
                  <a:gd name="connsiteY9" fmla="*/ 477541 h 1838547"/>
                  <a:gd name="connsiteX10" fmla="*/ 443137 w 3043479"/>
                  <a:gd name="connsiteY10" fmla="*/ 548878 h 1838547"/>
                  <a:gd name="connsiteX11" fmla="*/ 501378 w 3043479"/>
                  <a:gd name="connsiteY11" fmla="*/ 583340 h 1838547"/>
                  <a:gd name="connsiteX12" fmla="*/ 599596 w 3043479"/>
                  <a:gd name="connsiteY12" fmla="*/ 640203 h 1838547"/>
                  <a:gd name="connsiteX13" fmla="*/ 1001771 w 3043479"/>
                  <a:gd name="connsiteY13" fmla="*/ 834915 h 1838547"/>
                  <a:gd name="connsiteX14" fmla="*/ 1348807 w 3043479"/>
                  <a:gd name="connsiteY14" fmla="*/ 916591 h 1838547"/>
                  <a:gd name="connsiteX15" fmla="*/ 1694464 w 3043479"/>
                  <a:gd name="connsiteY15" fmla="*/ 954499 h 1838547"/>
                  <a:gd name="connsiteX16" fmla="*/ 1787167 w 3043479"/>
                  <a:gd name="connsiteY16" fmla="*/ 917969 h 1838547"/>
                  <a:gd name="connsiteX17" fmla="*/ 1929152 w 3043479"/>
                  <a:gd name="connsiteY17" fmla="*/ 733940 h 1838547"/>
                  <a:gd name="connsiteX18" fmla="*/ 2058730 w 3043479"/>
                  <a:gd name="connsiteY18" fmla="*/ 504421 h 1838547"/>
                  <a:gd name="connsiteX19" fmla="*/ 2276877 w 3043479"/>
                  <a:gd name="connsiteY19" fmla="*/ 47451 h 1838547"/>
                  <a:gd name="connsiteX20" fmla="*/ 2524661 w 3043479"/>
                  <a:gd name="connsiteY20" fmla="*/ 48829 h 1838547"/>
                  <a:gd name="connsiteX21" fmla="*/ 2745220 w 3043479"/>
                  <a:gd name="connsiteY21" fmla="*/ 191159 h 1838547"/>
                  <a:gd name="connsiteX22" fmla="*/ 2910983 w 3043479"/>
                  <a:gd name="connsiteY22" fmla="*/ 373120 h 1838547"/>
                  <a:gd name="connsiteX23" fmla="*/ 2984043 w 3043479"/>
                  <a:gd name="connsiteY23" fmla="*/ 472716 h 1838547"/>
                  <a:gd name="connsiteX24" fmla="*/ 3042629 w 3043479"/>
                  <a:gd name="connsiteY24" fmla="*/ 568866 h 1838547"/>
                  <a:gd name="connsiteX25" fmla="*/ 2965089 w 3043479"/>
                  <a:gd name="connsiteY25" fmla="*/ 678456 h 1838547"/>
                  <a:gd name="connsiteX26" fmla="*/ 2873764 w 3043479"/>
                  <a:gd name="connsiteY26" fmla="*/ 809068 h 1838547"/>
                  <a:gd name="connsiteX27" fmla="*/ 2664578 w 3043479"/>
                  <a:gd name="connsiteY27" fmla="*/ 1117506 h 1838547"/>
                  <a:gd name="connsiteX28" fmla="*/ 2454013 w 3043479"/>
                  <a:gd name="connsiteY28" fmla="*/ 1490044 h 1838547"/>
                  <a:gd name="connsiteX29" fmla="*/ 2449188 w 3043479"/>
                  <a:gd name="connsiteY29" fmla="*/ 1502795 h 1838547"/>
                  <a:gd name="connsiteX0" fmla="*/ 2455003 w 3049294"/>
                  <a:gd name="connsiteY0" fmla="*/ 1502795 h 1838547"/>
                  <a:gd name="connsiteX1" fmla="*/ 2340933 w 3049294"/>
                  <a:gd name="connsiteY1" fmla="*/ 1713704 h 1838547"/>
                  <a:gd name="connsiteX2" fmla="*/ 2266839 w 3049294"/>
                  <a:gd name="connsiteY2" fmla="*/ 1819504 h 1838547"/>
                  <a:gd name="connsiteX3" fmla="*/ 2149323 w 3049294"/>
                  <a:gd name="connsiteY3" fmla="*/ 1836735 h 1838547"/>
                  <a:gd name="connsiteX4" fmla="*/ 10072 w 3049294"/>
                  <a:gd name="connsiteY4" fmla="*/ 1836735 h 1838547"/>
                  <a:gd name="connsiteX5" fmla="*/ 1091 w 3049294"/>
                  <a:gd name="connsiteY5" fmla="*/ 147270 h 1838547"/>
                  <a:gd name="connsiteX6" fmla="*/ 121215 w 3049294"/>
                  <a:gd name="connsiteY6" fmla="*/ 200119 h 1838547"/>
                  <a:gd name="connsiteX7" fmla="*/ 269059 w 3049294"/>
                  <a:gd name="connsiteY7" fmla="*/ 279727 h 1838547"/>
                  <a:gd name="connsiteX8" fmla="*/ 319374 w 3049294"/>
                  <a:gd name="connsiteY8" fmla="*/ 340381 h 1838547"/>
                  <a:gd name="connsiteX9" fmla="*/ 432065 w 3049294"/>
                  <a:gd name="connsiteY9" fmla="*/ 477541 h 1838547"/>
                  <a:gd name="connsiteX10" fmla="*/ 448952 w 3049294"/>
                  <a:gd name="connsiteY10" fmla="*/ 548878 h 1838547"/>
                  <a:gd name="connsiteX11" fmla="*/ 507193 w 3049294"/>
                  <a:gd name="connsiteY11" fmla="*/ 583340 h 1838547"/>
                  <a:gd name="connsiteX12" fmla="*/ 605411 w 3049294"/>
                  <a:gd name="connsiteY12" fmla="*/ 640203 h 1838547"/>
                  <a:gd name="connsiteX13" fmla="*/ 1007586 w 3049294"/>
                  <a:gd name="connsiteY13" fmla="*/ 834915 h 1838547"/>
                  <a:gd name="connsiteX14" fmla="*/ 1354622 w 3049294"/>
                  <a:gd name="connsiteY14" fmla="*/ 916591 h 1838547"/>
                  <a:gd name="connsiteX15" fmla="*/ 1700279 w 3049294"/>
                  <a:gd name="connsiteY15" fmla="*/ 954499 h 1838547"/>
                  <a:gd name="connsiteX16" fmla="*/ 1792982 w 3049294"/>
                  <a:gd name="connsiteY16" fmla="*/ 917969 h 1838547"/>
                  <a:gd name="connsiteX17" fmla="*/ 1934967 w 3049294"/>
                  <a:gd name="connsiteY17" fmla="*/ 733940 h 1838547"/>
                  <a:gd name="connsiteX18" fmla="*/ 2064545 w 3049294"/>
                  <a:gd name="connsiteY18" fmla="*/ 504421 h 1838547"/>
                  <a:gd name="connsiteX19" fmla="*/ 2282692 w 3049294"/>
                  <a:gd name="connsiteY19" fmla="*/ 47451 h 1838547"/>
                  <a:gd name="connsiteX20" fmla="*/ 2530476 w 3049294"/>
                  <a:gd name="connsiteY20" fmla="*/ 48829 h 1838547"/>
                  <a:gd name="connsiteX21" fmla="*/ 2751035 w 3049294"/>
                  <a:gd name="connsiteY21" fmla="*/ 191159 h 1838547"/>
                  <a:gd name="connsiteX22" fmla="*/ 2916798 w 3049294"/>
                  <a:gd name="connsiteY22" fmla="*/ 373120 h 1838547"/>
                  <a:gd name="connsiteX23" fmla="*/ 2989858 w 3049294"/>
                  <a:gd name="connsiteY23" fmla="*/ 472716 h 1838547"/>
                  <a:gd name="connsiteX24" fmla="*/ 3048444 w 3049294"/>
                  <a:gd name="connsiteY24" fmla="*/ 568866 h 1838547"/>
                  <a:gd name="connsiteX25" fmla="*/ 2970904 w 3049294"/>
                  <a:gd name="connsiteY25" fmla="*/ 678456 h 1838547"/>
                  <a:gd name="connsiteX26" fmla="*/ 2879579 w 3049294"/>
                  <a:gd name="connsiteY26" fmla="*/ 809068 h 1838547"/>
                  <a:gd name="connsiteX27" fmla="*/ 2670393 w 3049294"/>
                  <a:gd name="connsiteY27" fmla="*/ 1117506 h 1838547"/>
                  <a:gd name="connsiteX28" fmla="*/ 2459828 w 3049294"/>
                  <a:gd name="connsiteY28" fmla="*/ 1490044 h 1838547"/>
                  <a:gd name="connsiteX29" fmla="*/ 2455003 w 3049294"/>
                  <a:gd name="connsiteY29" fmla="*/ 1502795 h 1838547"/>
                  <a:gd name="connsiteX0" fmla="*/ 2455003 w 3049294"/>
                  <a:gd name="connsiteY0" fmla="*/ 1502795 h 1838547"/>
                  <a:gd name="connsiteX1" fmla="*/ 2340933 w 3049294"/>
                  <a:gd name="connsiteY1" fmla="*/ 1713704 h 1838547"/>
                  <a:gd name="connsiteX2" fmla="*/ 2266839 w 3049294"/>
                  <a:gd name="connsiteY2" fmla="*/ 1819504 h 1838547"/>
                  <a:gd name="connsiteX3" fmla="*/ 2149323 w 3049294"/>
                  <a:gd name="connsiteY3" fmla="*/ 1836735 h 1838547"/>
                  <a:gd name="connsiteX4" fmla="*/ 10072 w 3049294"/>
                  <a:gd name="connsiteY4" fmla="*/ 1836735 h 1838547"/>
                  <a:gd name="connsiteX5" fmla="*/ 1091 w 3049294"/>
                  <a:gd name="connsiteY5" fmla="*/ 147270 h 1838547"/>
                  <a:gd name="connsiteX6" fmla="*/ 121215 w 3049294"/>
                  <a:gd name="connsiteY6" fmla="*/ 200119 h 1838547"/>
                  <a:gd name="connsiteX7" fmla="*/ 269059 w 3049294"/>
                  <a:gd name="connsiteY7" fmla="*/ 279727 h 1838547"/>
                  <a:gd name="connsiteX8" fmla="*/ 319374 w 3049294"/>
                  <a:gd name="connsiteY8" fmla="*/ 340381 h 1838547"/>
                  <a:gd name="connsiteX9" fmla="*/ 432065 w 3049294"/>
                  <a:gd name="connsiteY9" fmla="*/ 477541 h 1838547"/>
                  <a:gd name="connsiteX10" fmla="*/ 448952 w 3049294"/>
                  <a:gd name="connsiteY10" fmla="*/ 548878 h 1838547"/>
                  <a:gd name="connsiteX11" fmla="*/ 507193 w 3049294"/>
                  <a:gd name="connsiteY11" fmla="*/ 583340 h 1838547"/>
                  <a:gd name="connsiteX12" fmla="*/ 605411 w 3049294"/>
                  <a:gd name="connsiteY12" fmla="*/ 640203 h 1838547"/>
                  <a:gd name="connsiteX13" fmla="*/ 1007586 w 3049294"/>
                  <a:gd name="connsiteY13" fmla="*/ 834915 h 1838547"/>
                  <a:gd name="connsiteX14" fmla="*/ 1354622 w 3049294"/>
                  <a:gd name="connsiteY14" fmla="*/ 916591 h 1838547"/>
                  <a:gd name="connsiteX15" fmla="*/ 1700279 w 3049294"/>
                  <a:gd name="connsiteY15" fmla="*/ 954499 h 1838547"/>
                  <a:gd name="connsiteX16" fmla="*/ 1792982 w 3049294"/>
                  <a:gd name="connsiteY16" fmla="*/ 917969 h 1838547"/>
                  <a:gd name="connsiteX17" fmla="*/ 1934967 w 3049294"/>
                  <a:gd name="connsiteY17" fmla="*/ 733940 h 1838547"/>
                  <a:gd name="connsiteX18" fmla="*/ 2064545 w 3049294"/>
                  <a:gd name="connsiteY18" fmla="*/ 504421 h 1838547"/>
                  <a:gd name="connsiteX19" fmla="*/ 2282692 w 3049294"/>
                  <a:gd name="connsiteY19" fmla="*/ 47451 h 1838547"/>
                  <a:gd name="connsiteX20" fmla="*/ 2530476 w 3049294"/>
                  <a:gd name="connsiteY20" fmla="*/ 48829 h 1838547"/>
                  <a:gd name="connsiteX21" fmla="*/ 2751035 w 3049294"/>
                  <a:gd name="connsiteY21" fmla="*/ 191159 h 1838547"/>
                  <a:gd name="connsiteX22" fmla="*/ 2916798 w 3049294"/>
                  <a:gd name="connsiteY22" fmla="*/ 373120 h 1838547"/>
                  <a:gd name="connsiteX23" fmla="*/ 2989858 w 3049294"/>
                  <a:gd name="connsiteY23" fmla="*/ 472716 h 1838547"/>
                  <a:gd name="connsiteX24" fmla="*/ 3048444 w 3049294"/>
                  <a:gd name="connsiteY24" fmla="*/ 568866 h 1838547"/>
                  <a:gd name="connsiteX25" fmla="*/ 2970904 w 3049294"/>
                  <a:gd name="connsiteY25" fmla="*/ 678456 h 1838547"/>
                  <a:gd name="connsiteX26" fmla="*/ 2879579 w 3049294"/>
                  <a:gd name="connsiteY26" fmla="*/ 809068 h 1838547"/>
                  <a:gd name="connsiteX27" fmla="*/ 2670393 w 3049294"/>
                  <a:gd name="connsiteY27" fmla="*/ 1117506 h 1838547"/>
                  <a:gd name="connsiteX28" fmla="*/ 2459828 w 3049294"/>
                  <a:gd name="connsiteY28" fmla="*/ 1490044 h 1838547"/>
                  <a:gd name="connsiteX29" fmla="*/ 2455003 w 3049294"/>
                  <a:gd name="connsiteY29" fmla="*/ 1502795 h 1838547"/>
                  <a:gd name="connsiteX0" fmla="*/ 2455003 w 3049294"/>
                  <a:gd name="connsiteY0" fmla="*/ 1502795 h 1838547"/>
                  <a:gd name="connsiteX1" fmla="*/ 2340933 w 3049294"/>
                  <a:gd name="connsiteY1" fmla="*/ 1713704 h 1838547"/>
                  <a:gd name="connsiteX2" fmla="*/ 2266839 w 3049294"/>
                  <a:gd name="connsiteY2" fmla="*/ 1819504 h 1838547"/>
                  <a:gd name="connsiteX3" fmla="*/ 2149323 w 3049294"/>
                  <a:gd name="connsiteY3" fmla="*/ 1836735 h 1838547"/>
                  <a:gd name="connsiteX4" fmla="*/ 10072 w 3049294"/>
                  <a:gd name="connsiteY4" fmla="*/ 1836735 h 1838547"/>
                  <a:gd name="connsiteX5" fmla="*/ 1091 w 3049294"/>
                  <a:gd name="connsiteY5" fmla="*/ 147270 h 1838547"/>
                  <a:gd name="connsiteX6" fmla="*/ 121215 w 3049294"/>
                  <a:gd name="connsiteY6" fmla="*/ 200119 h 1838547"/>
                  <a:gd name="connsiteX7" fmla="*/ 319374 w 3049294"/>
                  <a:gd name="connsiteY7" fmla="*/ 340381 h 1838547"/>
                  <a:gd name="connsiteX8" fmla="*/ 432065 w 3049294"/>
                  <a:gd name="connsiteY8" fmla="*/ 477541 h 1838547"/>
                  <a:gd name="connsiteX9" fmla="*/ 448952 w 3049294"/>
                  <a:gd name="connsiteY9" fmla="*/ 548878 h 1838547"/>
                  <a:gd name="connsiteX10" fmla="*/ 507193 w 3049294"/>
                  <a:gd name="connsiteY10" fmla="*/ 583340 h 1838547"/>
                  <a:gd name="connsiteX11" fmla="*/ 605411 w 3049294"/>
                  <a:gd name="connsiteY11" fmla="*/ 640203 h 1838547"/>
                  <a:gd name="connsiteX12" fmla="*/ 1007586 w 3049294"/>
                  <a:gd name="connsiteY12" fmla="*/ 834915 h 1838547"/>
                  <a:gd name="connsiteX13" fmla="*/ 1354622 w 3049294"/>
                  <a:gd name="connsiteY13" fmla="*/ 916591 h 1838547"/>
                  <a:gd name="connsiteX14" fmla="*/ 1700279 w 3049294"/>
                  <a:gd name="connsiteY14" fmla="*/ 954499 h 1838547"/>
                  <a:gd name="connsiteX15" fmla="*/ 1792982 w 3049294"/>
                  <a:gd name="connsiteY15" fmla="*/ 917969 h 1838547"/>
                  <a:gd name="connsiteX16" fmla="*/ 1934967 w 3049294"/>
                  <a:gd name="connsiteY16" fmla="*/ 733940 h 1838547"/>
                  <a:gd name="connsiteX17" fmla="*/ 2064545 w 3049294"/>
                  <a:gd name="connsiteY17" fmla="*/ 504421 h 1838547"/>
                  <a:gd name="connsiteX18" fmla="*/ 2282692 w 3049294"/>
                  <a:gd name="connsiteY18" fmla="*/ 47451 h 1838547"/>
                  <a:gd name="connsiteX19" fmla="*/ 2530476 w 3049294"/>
                  <a:gd name="connsiteY19" fmla="*/ 48829 h 1838547"/>
                  <a:gd name="connsiteX20" fmla="*/ 2751035 w 3049294"/>
                  <a:gd name="connsiteY20" fmla="*/ 191159 h 1838547"/>
                  <a:gd name="connsiteX21" fmla="*/ 2916798 w 3049294"/>
                  <a:gd name="connsiteY21" fmla="*/ 373120 h 1838547"/>
                  <a:gd name="connsiteX22" fmla="*/ 2989858 w 3049294"/>
                  <a:gd name="connsiteY22" fmla="*/ 472716 h 1838547"/>
                  <a:gd name="connsiteX23" fmla="*/ 3048444 w 3049294"/>
                  <a:gd name="connsiteY23" fmla="*/ 568866 h 1838547"/>
                  <a:gd name="connsiteX24" fmla="*/ 2970904 w 3049294"/>
                  <a:gd name="connsiteY24" fmla="*/ 678456 h 1838547"/>
                  <a:gd name="connsiteX25" fmla="*/ 2879579 w 3049294"/>
                  <a:gd name="connsiteY25" fmla="*/ 809068 h 1838547"/>
                  <a:gd name="connsiteX26" fmla="*/ 2670393 w 3049294"/>
                  <a:gd name="connsiteY26" fmla="*/ 1117506 h 1838547"/>
                  <a:gd name="connsiteX27" fmla="*/ 2459828 w 3049294"/>
                  <a:gd name="connsiteY27" fmla="*/ 1490044 h 1838547"/>
                  <a:gd name="connsiteX28" fmla="*/ 2455003 w 3049294"/>
                  <a:gd name="connsiteY28" fmla="*/ 1502795 h 1838547"/>
                  <a:gd name="connsiteX0" fmla="*/ 2455003 w 3049294"/>
                  <a:gd name="connsiteY0" fmla="*/ 1502795 h 1838547"/>
                  <a:gd name="connsiteX1" fmla="*/ 2340933 w 3049294"/>
                  <a:gd name="connsiteY1" fmla="*/ 1713704 h 1838547"/>
                  <a:gd name="connsiteX2" fmla="*/ 2266839 w 3049294"/>
                  <a:gd name="connsiteY2" fmla="*/ 1819504 h 1838547"/>
                  <a:gd name="connsiteX3" fmla="*/ 2149323 w 3049294"/>
                  <a:gd name="connsiteY3" fmla="*/ 1836735 h 1838547"/>
                  <a:gd name="connsiteX4" fmla="*/ 10072 w 3049294"/>
                  <a:gd name="connsiteY4" fmla="*/ 1836735 h 1838547"/>
                  <a:gd name="connsiteX5" fmla="*/ 1091 w 3049294"/>
                  <a:gd name="connsiteY5" fmla="*/ 147270 h 1838547"/>
                  <a:gd name="connsiteX6" fmla="*/ 319374 w 3049294"/>
                  <a:gd name="connsiteY6" fmla="*/ 340381 h 1838547"/>
                  <a:gd name="connsiteX7" fmla="*/ 432065 w 3049294"/>
                  <a:gd name="connsiteY7" fmla="*/ 477541 h 1838547"/>
                  <a:gd name="connsiteX8" fmla="*/ 448952 w 3049294"/>
                  <a:gd name="connsiteY8" fmla="*/ 548878 h 1838547"/>
                  <a:gd name="connsiteX9" fmla="*/ 507193 w 3049294"/>
                  <a:gd name="connsiteY9" fmla="*/ 583340 h 1838547"/>
                  <a:gd name="connsiteX10" fmla="*/ 605411 w 3049294"/>
                  <a:gd name="connsiteY10" fmla="*/ 640203 h 1838547"/>
                  <a:gd name="connsiteX11" fmla="*/ 1007586 w 3049294"/>
                  <a:gd name="connsiteY11" fmla="*/ 834915 h 1838547"/>
                  <a:gd name="connsiteX12" fmla="*/ 1354622 w 3049294"/>
                  <a:gd name="connsiteY12" fmla="*/ 916591 h 1838547"/>
                  <a:gd name="connsiteX13" fmla="*/ 1700279 w 3049294"/>
                  <a:gd name="connsiteY13" fmla="*/ 954499 h 1838547"/>
                  <a:gd name="connsiteX14" fmla="*/ 1792982 w 3049294"/>
                  <a:gd name="connsiteY14" fmla="*/ 917969 h 1838547"/>
                  <a:gd name="connsiteX15" fmla="*/ 1934967 w 3049294"/>
                  <a:gd name="connsiteY15" fmla="*/ 733940 h 1838547"/>
                  <a:gd name="connsiteX16" fmla="*/ 2064545 w 3049294"/>
                  <a:gd name="connsiteY16" fmla="*/ 504421 h 1838547"/>
                  <a:gd name="connsiteX17" fmla="*/ 2282692 w 3049294"/>
                  <a:gd name="connsiteY17" fmla="*/ 47451 h 1838547"/>
                  <a:gd name="connsiteX18" fmla="*/ 2530476 w 3049294"/>
                  <a:gd name="connsiteY18" fmla="*/ 48829 h 1838547"/>
                  <a:gd name="connsiteX19" fmla="*/ 2751035 w 3049294"/>
                  <a:gd name="connsiteY19" fmla="*/ 191159 h 1838547"/>
                  <a:gd name="connsiteX20" fmla="*/ 2916798 w 3049294"/>
                  <a:gd name="connsiteY20" fmla="*/ 373120 h 1838547"/>
                  <a:gd name="connsiteX21" fmla="*/ 2989858 w 3049294"/>
                  <a:gd name="connsiteY21" fmla="*/ 472716 h 1838547"/>
                  <a:gd name="connsiteX22" fmla="*/ 3048444 w 3049294"/>
                  <a:gd name="connsiteY22" fmla="*/ 568866 h 1838547"/>
                  <a:gd name="connsiteX23" fmla="*/ 2970904 w 3049294"/>
                  <a:gd name="connsiteY23" fmla="*/ 678456 h 1838547"/>
                  <a:gd name="connsiteX24" fmla="*/ 2879579 w 3049294"/>
                  <a:gd name="connsiteY24" fmla="*/ 809068 h 1838547"/>
                  <a:gd name="connsiteX25" fmla="*/ 2670393 w 3049294"/>
                  <a:gd name="connsiteY25" fmla="*/ 1117506 h 1838547"/>
                  <a:gd name="connsiteX26" fmla="*/ 2459828 w 3049294"/>
                  <a:gd name="connsiteY26" fmla="*/ 1490044 h 1838547"/>
                  <a:gd name="connsiteX27" fmla="*/ 2455003 w 3049294"/>
                  <a:gd name="connsiteY27" fmla="*/ 1502795 h 1838547"/>
                  <a:gd name="connsiteX0" fmla="*/ 2455003 w 3049294"/>
                  <a:gd name="connsiteY0" fmla="*/ 1502795 h 1838547"/>
                  <a:gd name="connsiteX1" fmla="*/ 2340933 w 3049294"/>
                  <a:gd name="connsiteY1" fmla="*/ 1713704 h 1838547"/>
                  <a:gd name="connsiteX2" fmla="*/ 2266839 w 3049294"/>
                  <a:gd name="connsiteY2" fmla="*/ 1819504 h 1838547"/>
                  <a:gd name="connsiteX3" fmla="*/ 2149323 w 3049294"/>
                  <a:gd name="connsiteY3" fmla="*/ 1836735 h 1838547"/>
                  <a:gd name="connsiteX4" fmla="*/ 10072 w 3049294"/>
                  <a:gd name="connsiteY4" fmla="*/ 1836735 h 1838547"/>
                  <a:gd name="connsiteX5" fmla="*/ 1091 w 3049294"/>
                  <a:gd name="connsiteY5" fmla="*/ 147270 h 1838547"/>
                  <a:gd name="connsiteX6" fmla="*/ 319374 w 3049294"/>
                  <a:gd name="connsiteY6" fmla="*/ 340381 h 1838547"/>
                  <a:gd name="connsiteX7" fmla="*/ 432065 w 3049294"/>
                  <a:gd name="connsiteY7" fmla="*/ 477541 h 1838547"/>
                  <a:gd name="connsiteX8" fmla="*/ 448952 w 3049294"/>
                  <a:gd name="connsiteY8" fmla="*/ 548878 h 1838547"/>
                  <a:gd name="connsiteX9" fmla="*/ 507193 w 3049294"/>
                  <a:gd name="connsiteY9" fmla="*/ 583340 h 1838547"/>
                  <a:gd name="connsiteX10" fmla="*/ 605411 w 3049294"/>
                  <a:gd name="connsiteY10" fmla="*/ 640203 h 1838547"/>
                  <a:gd name="connsiteX11" fmla="*/ 1007586 w 3049294"/>
                  <a:gd name="connsiteY11" fmla="*/ 834915 h 1838547"/>
                  <a:gd name="connsiteX12" fmla="*/ 1354622 w 3049294"/>
                  <a:gd name="connsiteY12" fmla="*/ 916591 h 1838547"/>
                  <a:gd name="connsiteX13" fmla="*/ 1700279 w 3049294"/>
                  <a:gd name="connsiteY13" fmla="*/ 954499 h 1838547"/>
                  <a:gd name="connsiteX14" fmla="*/ 1792982 w 3049294"/>
                  <a:gd name="connsiteY14" fmla="*/ 917969 h 1838547"/>
                  <a:gd name="connsiteX15" fmla="*/ 1934967 w 3049294"/>
                  <a:gd name="connsiteY15" fmla="*/ 733940 h 1838547"/>
                  <a:gd name="connsiteX16" fmla="*/ 2064545 w 3049294"/>
                  <a:gd name="connsiteY16" fmla="*/ 504421 h 1838547"/>
                  <a:gd name="connsiteX17" fmla="*/ 2282692 w 3049294"/>
                  <a:gd name="connsiteY17" fmla="*/ 47451 h 1838547"/>
                  <a:gd name="connsiteX18" fmla="*/ 2530476 w 3049294"/>
                  <a:gd name="connsiteY18" fmla="*/ 48829 h 1838547"/>
                  <a:gd name="connsiteX19" fmla="*/ 2751035 w 3049294"/>
                  <a:gd name="connsiteY19" fmla="*/ 191159 h 1838547"/>
                  <a:gd name="connsiteX20" fmla="*/ 2916798 w 3049294"/>
                  <a:gd name="connsiteY20" fmla="*/ 373120 h 1838547"/>
                  <a:gd name="connsiteX21" fmla="*/ 2989858 w 3049294"/>
                  <a:gd name="connsiteY21" fmla="*/ 472716 h 1838547"/>
                  <a:gd name="connsiteX22" fmla="*/ 3048444 w 3049294"/>
                  <a:gd name="connsiteY22" fmla="*/ 568866 h 1838547"/>
                  <a:gd name="connsiteX23" fmla="*/ 2970904 w 3049294"/>
                  <a:gd name="connsiteY23" fmla="*/ 678456 h 1838547"/>
                  <a:gd name="connsiteX24" fmla="*/ 2879579 w 3049294"/>
                  <a:gd name="connsiteY24" fmla="*/ 809068 h 1838547"/>
                  <a:gd name="connsiteX25" fmla="*/ 2670393 w 3049294"/>
                  <a:gd name="connsiteY25" fmla="*/ 1117506 h 1838547"/>
                  <a:gd name="connsiteX26" fmla="*/ 2459828 w 3049294"/>
                  <a:gd name="connsiteY26" fmla="*/ 1490044 h 1838547"/>
                  <a:gd name="connsiteX27" fmla="*/ 2455003 w 3049294"/>
                  <a:gd name="connsiteY27" fmla="*/ 1502795 h 1838547"/>
                  <a:gd name="connsiteX0" fmla="*/ 2455003 w 3049294"/>
                  <a:gd name="connsiteY0" fmla="*/ 1502795 h 1838547"/>
                  <a:gd name="connsiteX1" fmla="*/ 2340933 w 3049294"/>
                  <a:gd name="connsiteY1" fmla="*/ 1713704 h 1838547"/>
                  <a:gd name="connsiteX2" fmla="*/ 2266839 w 3049294"/>
                  <a:gd name="connsiteY2" fmla="*/ 1819504 h 1838547"/>
                  <a:gd name="connsiteX3" fmla="*/ 2149323 w 3049294"/>
                  <a:gd name="connsiteY3" fmla="*/ 1836735 h 1838547"/>
                  <a:gd name="connsiteX4" fmla="*/ 10072 w 3049294"/>
                  <a:gd name="connsiteY4" fmla="*/ 1836735 h 1838547"/>
                  <a:gd name="connsiteX5" fmla="*/ 1091 w 3049294"/>
                  <a:gd name="connsiteY5" fmla="*/ 147270 h 1838547"/>
                  <a:gd name="connsiteX6" fmla="*/ 319374 w 3049294"/>
                  <a:gd name="connsiteY6" fmla="*/ 340381 h 1838547"/>
                  <a:gd name="connsiteX7" fmla="*/ 432065 w 3049294"/>
                  <a:gd name="connsiteY7" fmla="*/ 477541 h 1838547"/>
                  <a:gd name="connsiteX8" fmla="*/ 448952 w 3049294"/>
                  <a:gd name="connsiteY8" fmla="*/ 548878 h 1838547"/>
                  <a:gd name="connsiteX9" fmla="*/ 507193 w 3049294"/>
                  <a:gd name="connsiteY9" fmla="*/ 583340 h 1838547"/>
                  <a:gd name="connsiteX10" fmla="*/ 605411 w 3049294"/>
                  <a:gd name="connsiteY10" fmla="*/ 640203 h 1838547"/>
                  <a:gd name="connsiteX11" fmla="*/ 1007586 w 3049294"/>
                  <a:gd name="connsiteY11" fmla="*/ 834915 h 1838547"/>
                  <a:gd name="connsiteX12" fmla="*/ 1354622 w 3049294"/>
                  <a:gd name="connsiteY12" fmla="*/ 916591 h 1838547"/>
                  <a:gd name="connsiteX13" fmla="*/ 1700279 w 3049294"/>
                  <a:gd name="connsiteY13" fmla="*/ 954499 h 1838547"/>
                  <a:gd name="connsiteX14" fmla="*/ 1792982 w 3049294"/>
                  <a:gd name="connsiteY14" fmla="*/ 917969 h 1838547"/>
                  <a:gd name="connsiteX15" fmla="*/ 1934967 w 3049294"/>
                  <a:gd name="connsiteY15" fmla="*/ 733940 h 1838547"/>
                  <a:gd name="connsiteX16" fmla="*/ 2064545 w 3049294"/>
                  <a:gd name="connsiteY16" fmla="*/ 504421 h 1838547"/>
                  <a:gd name="connsiteX17" fmla="*/ 2282692 w 3049294"/>
                  <a:gd name="connsiteY17" fmla="*/ 47451 h 1838547"/>
                  <a:gd name="connsiteX18" fmla="*/ 2530476 w 3049294"/>
                  <a:gd name="connsiteY18" fmla="*/ 48829 h 1838547"/>
                  <a:gd name="connsiteX19" fmla="*/ 2751035 w 3049294"/>
                  <a:gd name="connsiteY19" fmla="*/ 191159 h 1838547"/>
                  <a:gd name="connsiteX20" fmla="*/ 2916798 w 3049294"/>
                  <a:gd name="connsiteY20" fmla="*/ 373120 h 1838547"/>
                  <a:gd name="connsiteX21" fmla="*/ 2989858 w 3049294"/>
                  <a:gd name="connsiteY21" fmla="*/ 472716 h 1838547"/>
                  <a:gd name="connsiteX22" fmla="*/ 3048444 w 3049294"/>
                  <a:gd name="connsiteY22" fmla="*/ 568866 h 1838547"/>
                  <a:gd name="connsiteX23" fmla="*/ 2970904 w 3049294"/>
                  <a:gd name="connsiteY23" fmla="*/ 678456 h 1838547"/>
                  <a:gd name="connsiteX24" fmla="*/ 2879579 w 3049294"/>
                  <a:gd name="connsiteY24" fmla="*/ 809068 h 1838547"/>
                  <a:gd name="connsiteX25" fmla="*/ 2670393 w 3049294"/>
                  <a:gd name="connsiteY25" fmla="*/ 1117506 h 1838547"/>
                  <a:gd name="connsiteX26" fmla="*/ 2459828 w 3049294"/>
                  <a:gd name="connsiteY26" fmla="*/ 1490044 h 1838547"/>
                  <a:gd name="connsiteX27" fmla="*/ 2455003 w 3049294"/>
                  <a:gd name="connsiteY27" fmla="*/ 1502795 h 1838547"/>
                  <a:gd name="connsiteX0" fmla="*/ 2455003 w 3049294"/>
                  <a:gd name="connsiteY0" fmla="*/ 1502795 h 1960695"/>
                  <a:gd name="connsiteX1" fmla="*/ 2340933 w 3049294"/>
                  <a:gd name="connsiteY1" fmla="*/ 1713704 h 1960695"/>
                  <a:gd name="connsiteX2" fmla="*/ 2266839 w 3049294"/>
                  <a:gd name="connsiteY2" fmla="*/ 1819504 h 1960695"/>
                  <a:gd name="connsiteX3" fmla="*/ 10072 w 3049294"/>
                  <a:gd name="connsiteY3" fmla="*/ 1836735 h 1960695"/>
                  <a:gd name="connsiteX4" fmla="*/ 1091 w 3049294"/>
                  <a:gd name="connsiteY4" fmla="*/ 147270 h 1960695"/>
                  <a:gd name="connsiteX5" fmla="*/ 319374 w 3049294"/>
                  <a:gd name="connsiteY5" fmla="*/ 340381 h 1960695"/>
                  <a:gd name="connsiteX6" fmla="*/ 432065 w 3049294"/>
                  <a:gd name="connsiteY6" fmla="*/ 477541 h 1960695"/>
                  <a:gd name="connsiteX7" fmla="*/ 448952 w 3049294"/>
                  <a:gd name="connsiteY7" fmla="*/ 548878 h 1960695"/>
                  <a:gd name="connsiteX8" fmla="*/ 507193 w 3049294"/>
                  <a:gd name="connsiteY8" fmla="*/ 583340 h 1960695"/>
                  <a:gd name="connsiteX9" fmla="*/ 605411 w 3049294"/>
                  <a:gd name="connsiteY9" fmla="*/ 640203 h 1960695"/>
                  <a:gd name="connsiteX10" fmla="*/ 1007586 w 3049294"/>
                  <a:gd name="connsiteY10" fmla="*/ 834915 h 1960695"/>
                  <a:gd name="connsiteX11" fmla="*/ 1354622 w 3049294"/>
                  <a:gd name="connsiteY11" fmla="*/ 916591 h 1960695"/>
                  <a:gd name="connsiteX12" fmla="*/ 1700279 w 3049294"/>
                  <a:gd name="connsiteY12" fmla="*/ 954499 h 1960695"/>
                  <a:gd name="connsiteX13" fmla="*/ 1792982 w 3049294"/>
                  <a:gd name="connsiteY13" fmla="*/ 917969 h 1960695"/>
                  <a:gd name="connsiteX14" fmla="*/ 1934967 w 3049294"/>
                  <a:gd name="connsiteY14" fmla="*/ 733940 h 1960695"/>
                  <a:gd name="connsiteX15" fmla="*/ 2064545 w 3049294"/>
                  <a:gd name="connsiteY15" fmla="*/ 504421 h 1960695"/>
                  <a:gd name="connsiteX16" fmla="*/ 2282692 w 3049294"/>
                  <a:gd name="connsiteY16" fmla="*/ 47451 h 1960695"/>
                  <a:gd name="connsiteX17" fmla="*/ 2530476 w 3049294"/>
                  <a:gd name="connsiteY17" fmla="*/ 48829 h 1960695"/>
                  <a:gd name="connsiteX18" fmla="*/ 2751035 w 3049294"/>
                  <a:gd name="connsiteY18" fmla="*/ 191159 h 1960695"/>
                  <a:gd name="connsiteX19" fmla="*/ 2916798 w 3049294"/>
                  <a:gd name="connsiteY19" fmla="*/ 373120 h 1960695"/>
                  <a:gd name="connsiteX20" fmla="*/ 2989858 w 3049294"/>
                  <a:gd name="connsiteY20" fmla="*/ 472716 h 1960695"/>
                  <a:gd name="connsiteX21" fmla="*/ 3048444 w 3049294"/>
                  <a:gd name="connsiteY21" fmla="*/ 568866 h 1960695"/>
                  <a:gd name="connsiteX22" fmla="*/ 2970904 w 3049294"/>
                  <a:gd name="connsiteY22" fmla="*/ 678456 h 1960695"/>
                  <a:gd name="connsiteX23" fmla="*/ 2879579 w 3049294"/>
                  <a:gd name="connsiteY23" fmla="*/ 809068 h 1960695"/>
                  <a:gd name="connsiteX24" fmla="*/ 2670393 w 3049294"/>
                  <a:gd name="connsiteY24" fmla="*/ 1117506 h 1960695"/>
                  <a:gd name="connsiteX25" fmla="*/ 2459828 w 3049294"/>
                  <a:gd name="connsiteY25" fmla="*/ 1490044 h 1960695"/>
                  <a:gd name="connsiteX26" fmla="*/ 2455003 w 3049294"/>
                  <a:gd name="connsiteY26" fmla="*/ 1502795 h 1960695"/>
                  <a:gd name="connsiteX0" fmla="*/ 2455003 w 3049294"/>
                  <a:gd name="connsiteY0" fmla="*/ 1502795 h 1842121"/>
                  <a:gd name="connsiteX1" fmla="*/ 2340933 w 3049294"/>
                  <a:gd name="connsiteY1" fmla="*/ 1713704 h 1842121"/>
                  <a:gd name="connsiteX2" fmla="*/ 2266839 w 3049294"/>
                  <a:gd name="connsiteY2" fmla="*/ 1819504 h 1842121"/>
                  <a:gd name="connsiteX3" fmla="*/ 10072 w 3049294"/>
                  <a:gd name="connsiteY3" fmla="*/ 1836735 h 1842121"/>
                  <a:gd name="connsiteX4" fmla="*/ 1091 w 3049294"/>
                  <a:gd name="connsiteY4" fmla="*/ 147270 h 1842121"/>
                  <a:gd name="connsiteX5" fmla="*/ 319374 w 3049294"/>
                  <a:gd name="connsiteY5" fmla="*/ 340381 h 1842121"/>
                  <a:gd name="connsiteX6" fmla="*/ 432065 w 3049294"/>
                  <a:gd name="connsiteY6" fmla="*/ 477541 h 1842121"/>
                  <a:gd name="connsiteX7" fmla="*/ 448952 w 3049294"/>
                  <a:gd name="connsiteY7" fmla="*/ 548878 h 1842121"/>
                  <a:gd name="connsiteX8" fmla="*/ 507193 w 3049294"/>
                  <a:gd name="connsiteY8" fmla="*/ 583340 h 1842121"/>
                  <a:gd name="connsiteX9" fmla="*/ 605411 w 3049294"/>
                  <a:gd name="connsiteY9" fmla="*/ 640203 h 1842121"/>
                  <a:gd name="connsiteX10" fmla="*/ 1007586 w 3049294"/>
                  <a:gd name="connsiteY10" fmla="*/ 834915 h 1842121"/>
                  <a:gd name="connsiteX11" fmla="*/ 1354622 w 3049294"/>
                  <a:gd name="connsiteY11" fmla="*/ 916591 h 1842121"/>
                  <a:gd name="connsiteX12" fmla="*/ 1700279 w 3049294"/>
                  <a:gd name="connsiteY12" fmla="*/ 954499 h 1842121"/>
                  <a:gd name="connsiteX13" fmla="*/ 1792982 w 3049294"/>
                  <a:gd name="connsiteY13" fmla="*/ 917969 h 1842121"/>
                  <a:gd name="connsiteX14" fmla="*/ 1934967 w 3049294"/>
                  <a:gd name="connsiteY14" fmla="*/ 733940 h 1842121"/>
                  <a:gd name="connsiteX15" fmla="*/ 2064545 w 3049294"/>
                  <a:gd name="connsiteY15" fmla="*/ 504421 h 1842121"/>
                  <a:gd name="connsiteX16" fmla="*/ 2282692 w 3049294"/>
                  <a:gd name="connsiteY16" fmla="*/ 47451 h 1842121"/>
                  <a:gd name="connsiteX17" fmla="*/ 2530476 w 3049294"/>
                  <a:gd name="connsiteY17" fmla="*/ 48829 h 1842121"/>
                  <a:gd name="connsiteX18" fmla="*/ 2751035 w 3049294"/>
                  <a:gd name="connsiteY18" fmla="*/ 191159 h 1842121"/>
                  <a:gd name="connsiteX19" fmla="*/ 2916798 w 3049294"/>
                  <a:gd name="connsiteY19" fmla="*/ 373120 h 1842121"/>
                  <a:gd name="connsiteX20" fmla="*/ 2989858 w 3049294"/>
                  <a:gd name="connsiteY20" fmla="*/ 472716 h 1842121"/>
                  <a:gd name="connsiteX21" fmla="*/ 3048444 w 3049294"/>
                  <a:gd name="connsiteY21" fmla="*/ 568866 h 1842121"/>
                  <a:gd name="connsiteX22" fmla="*/ 2970904 w 3049294"/>
                  <a:gd name="connsiteY22" fmla="*/ 678456 h 1842121"/>
                  <a:gd name="connsiteX23" fmla="*/ 2879579 w 3049294"/>
                  <a:gd name="connsiteY23" fmla="*/ 809068 h 1842121"/>
                  <a:gd name="connsiteX24" fmla="*/ 2670393 w 3049294"/>
                  <a:gd name="connsiteY24" fmla="*/ 1117506 h 1842121"/>
                  <a:gd name="connsiteX25" fmla="*/ 2459828 w 3049294"/>
                  <a:gd name="connsiteY25" fmla="*/ 1490044 h 1842121"/>
                  <a:gd name="connsiteX26" fmla="*/ 2455003 w 3049294"/>
                  <a:gd name="connsiteY26" fmla="*/ 1502795 h 1842121"/>
                  <a:gd name="connsiteX0" fmla="*/ 2455003 w 3049294"/>
                  <a:gd name="connsiteY0" fmla="*/ 1502795 h 1847492"/>
                  <a:gd name="connsiteX1" fmla="*/ 2340933 w 3049294"/>
                  <a:gd name="connsiteY1" fmla="*/ 1713704 h 1847492"/>
                  <a:gd name="connsiteX2" fmla="*/ 2216354 w 3049294"/>
                  <a:gd name="connsiteY2" fmla="*/ 1833928 h 1847492"/>
                  <a:gd name="connsiteX3" fmla="*/ 10072 w 3049294"/>
                  <a:gd name="connsiteY3" fmla="*/ 1836735 h 1847492"/>
                  <a:gd name="connsiteX4" fmla="*/ 1091 w 3049294"/>
                  <a:gd name="connsiteY4" fmla="*/ 147270 h 1847492"/>
                  <a:gd name="connsiteX5" fmla="*/ 319374 w 3049294"/>
                  <a:gd name="connsiteY5" fmla="*/ 340381 h 1847492"/>
                  <a:gd name="connsiteX6" fmla="*/ 432065 w 3049294"/>
                  <a:gd name="connsiteY6" fmla="*/ 477541 h 1847492"/>
                  <a:gd name="connsiteX7" fmla="*/ 448952 w 3049294"/>
                  <a:gd name="connsiteY7" fmla="*/ 548878 h 1847492"/>
                  <a:gd name="connsiteX8" fmla="*/ 507193 w 3049294"/>
                  <a:gd name="connsiteY8" fmla="*/ 583340 h 1847492"/>
                  <a:gd name="connsiteX9" fmla="*/ 605411 w 3049294"/>
                  <a:gd name="connsiteY9" fmla="*/ 640203 h 1847492"/>
                  <a:gd name="connsiteX10" fmla="*/ 1007586 w 3049294"/>
                  <a:gd name="connsiteY10" fmla="*/ 834915 h 1847492"/>
                  <a:gd name="connsiteX11" fmla="*/ 1354622 w 3049294"/>
                  <a:gd name="connsiteY11" fmla="*/ 916591 h 1847492"/>
                  <a:gd name="connsiteX12" fmla="*/ 1700279 w 3049294"/>
                  <a:gd name="connsiteY12" fmla="*/ 954499 h 1847492"/>
                  <a:gd name="connsiteX13" fmla="*/ 1792982 w 3049294"/>
                  <a:gd name="connsiteY13" fmla="*/ 917969 h 1847492"/>
                  <a:gd name="connsiteX14" fmla="*/ 1934967 w 3049294"/>
                  <a:gd name="connsiteY14" fmla="*/ 733940 h 1847492"/>
                  <a:gd name="connsiteX15" fmla="*/ 2064545 w 3049294"/>
                  <a:gd name="connsiteY15" fmla="*/ 504421 h 1847492"/>
                  <a:gd name="connsiteX16" fmla="*/ 2282692 w 3049294"/>
                  <a:gd name="connsiteY16" fmla="*/ 47451 h 1847492"/>
                  <a:gd name="connsiteX17" fmla="*/ 2530476 w 3049294"/>
                  <a:gd name="connsiteY17" fmla="*/ 48829 h 1847492"/>
                  <a:gd name="connsiteX18" fmla="*/ 2751035 w 3049294"/>
                  <a:gd name="connsiteY18" fmla="*/ 191159 h 1847492"/>
                  <a:gd name="connsiteX19" fmla="*/ 2916798 w 3049294"/>
                  <a:gd name="connsiteY19" fmla="*/ 373120 h 1847492"/>
                  <a:gd name="connsiteX20" fmla="*/ 2989858 w 3049294"/>
                  <a:gd name="connsiteY20" fmla="*/ 472716 h 1847492"/>
                  <a:gd name="connsiteX21" fmla="*/ 3048444 w 3049294"/>
                  <a:gd name="connsiteY21" fmla="*/ 568866 h 1847492"/>
                  <a:gd name="connsiteX22" fmla="*/ 2970904 w 3049294"/>
                  <a:gd name="connsiteY22" fmla="*/ 678456 h 1847492"/>
                  <a:gd name="connsiteX23" fmla="*/ 2879579 w 3049294"/>
                  <a:gd name="connsiteY23" fmla="*/ 809068 h 1847492"/>
                  <a:gd name="connsiteX24" fmla="*/ 2670393 w 3049294"/>
                  <a:gd name="connsiteY24" fmla="*/ 1117506 h 1847492"/>
                  <a:gd name="connsiteX25" fmla="*/ 2459828 w 3049294"/>
                  <a:gd name="connsiteY25" fmla="*/ 1490044 h 1847492"/>
                  <a:gd name="connsiteX26" fmla="*/ 2455003 w 3049294"/>
                  <a:gd name="connsiteY26" fmla="*/ 1502795 h 1847492"/>
                  <a:gd name="connsiteX0" fmla="*/ 2455003 w 3049294"/>
                  <a:gd name="connsiteY0" fmla="*/ 1502795 h 1847492"/>
                  <a:gd name="connsiteX1" fmla="*/ 2340933 w 3049294"/>
                  <a:gd name="connsiteY1" fmla="*/ 1713704 h 1847492"/>
                  <a:gd name="connsiteX2" fmla="*/ 2216354 w 3049294"/>
                  <a:gd name="connsiteY2" fmla="*/ 1833928 h 1847492"/>
                  <a:gd name="connsiteX3" fmla="*/ 10072 w 3049294"/>
                  <a:gd name="connsiteY3" fmla="*/ 1836735 h 1847492"/>
                  <a:gd name="connsiteX4" fmla="*/ 1091 w 3049294"/>
                  <a:gd name="connsiteY4" fmla="*/ 147270 h 1847492"/>
                  <a:gd name="connsiteX5" fmla="*/ 319374 w 3049294"/>
                  <a:gd name="connsiteY5" fmla="*/ 340381 h 1847492"/>
                  <a:gd name="connsiteX6" fmla="*/ 432065 w 3049294"/>
                  <a:gd name="connsiteY6" fmla="*/ 477541 h 1847492"/>
                  <a:gd name="connsiteX7" fmla="*/ 448952 w 3049294"/>
                  <a:gd name="connsiteY7" fmla="*/ 548878 h 1847492"/>
                  <a:gd name="connsiteX8" fmla="*/ 507193 w 3049294"/>
                  <a:gd name="connsiteY8" fmla="*/ 583340 h 1847492"/>
                  <a:gd name="connsiteX9" fmla="*/ 605411 w 3049294"/>
                  <a:gd name="connsiteY9" fmla="*/ 640203 h 1847492"/>
                  <a:gd name="connsiteX10" fmla="*/ 1007586 w 3049294"/>
                  <a:gd name="connsiteY10" fmla="*/ 834915 h 1847492"/>
                  <a:gd name="connsiteX11" fmla="*/ 1354622 w 3049294"/>
                  <a:gd name="connsiteY11" fmla="*/ 916591 h 1847492"/>
                  <a:gd name="connsiteX12" fmla="*/ 1700279 w 3049294"/>
                  <a:gd name="connsiteY12" fmla="*/ 954499 h 1847492"/>
                  <a:gd name="connsiteX13" fmla="*/ 1792982 w 3049294"/>
                  <a:gd name="connsiteY13" fmla="*/ 917969 h 1847492"/>
                  <a:gd name="connsiteX14" fmla="*/ 1934967 w 3049294"/>
                  <a:gd name="connsiteY14" fmla="*/ 733940 h 1847492"/>
                  <a:gd name="connsiteX15" fmla="*/ 2064545 w 3049294"/>
                  <a:gd name="connsiteY15" fmla="*/ 504421 h 1847492"/>
                  <a:gd name="connsiteX16" fmla="*/ 2282692 w 3049294"/>
                  <a:gd name="connsiteY16" fmla="*/ 47451 h 1847492"/>
                  <a:gd name="connsiteX17" fmla="*/ 2530476 w 3049294"/>
                  <a:gd name="connsiteY17" fmla="*/ 48829 h 1847492"/>
                  <a:gd name="connsiteX18" fmla="*/ 2751035 w 3049294"/>
                  <a:gd name="connsiteY18" fmla="*/ 191159 h 1847492"/>
                  <a:gd name="connsiteX19" fmla="*/ 2916798 w 3049294"/>
                  <a:gd name="connsiteY19" fmla="*/ 373120 h 1847492"/>
                  <a:gd name="connsiteX20" fmla="*/ 2989858 w 3049294"/>
                  <a:gd name="connsiteY20" fmla="*/ 472716 h 1847492"/>
                  <a:gd name="connsiteX21" fmla="*/ 3048444 w 3049294"/>
                  <a:gd name="connsiteY21" fmla="*/ 568866 h 1847492"/>
                  <a:gd name="connsiteX22" fmla="*/ 2970904 w 3049294"/>
                  <a:gd name="connsiteY22" fmla="*/ 678456 h 1847492"/>
                  <a:gd name="connsiteX23" fmla="*/ 2879579 w 3049294"/>
                  <a:gd name="connsiteY23" fmla="*/ 809068 h 1847492"/>
                  <a:gd name="connsiteX24" fmla="*/ 2670393 w 3049294"/>
                  <a:gd name="connsiteY24" fmla="*/ 1117506 h 1847492"/>
                  <a:gd name="connsiteX25" fmla="*/ 2459828 w 3049294"/>
                  <a:gd name="connsiteY25" fmla="*/ 1490044 h 1847492"/>
                  <a:gd name="connsiteX26" fmla="*/ 2455003 w 3049294"/>
                  <a:gd name="connsiteY26" fmla="*/ 1502795 h 1847492"/>
                  <a:gd name="connsiteX0" fmla="*/ 2455003 w 3049294"/>
                  <a:gd name="connsiteY0" fmla="*/ 1502795 h 1847492"/>
                  <a:gd name="connsiteX1" fmla="*/ 2216354 w 3049294"/>
                  <a:gd name="connsiteY1" fmla="*/ 1833928 h 1847492"/>
                  <a:gd name="connsiteX2" fmla="*/ 10072 w 3049294"/>
                  <a:gd name="connsiteY2" fmla="*/ 1836735 h 1847492"/>
                  <a:gd name="connsiteX3" fmla="*/ 1091 w 3049294"/>
                  <a:gd name="connsiteY3" fmla="*/ 147270 h 1847492"/>
                  <a:gd name="connsiteX4" fmla="*/ 319374 w 3049294"/>
                  <a:gd name="connsiteY4" fmla="*/ 340381 h 1847492"/>
                  <a:gd name="connsiteX5" fmla="*/ 432065 w 3049294"/>
                  <a:gd name="connsiteY5" fmla="*/ 477541 h 1847492"/>
                  <a:gd name="connsiteX6" fmla="*/ 448952 w 3049294"/>
                  <a:gd name="connsiteY6" fmla="*/ 548878 h 1847492"/>
                  <a:gd name="connsiteX7" fmla="*/ 507193 w 3049294"/>
                  <a:gd name="connsiteY7" fmla="*/ 583340 h 1847492"/>
                  <a:gd name="connsiteX8" fmla="*/ 605411 w 3049294"/>
                  <a:gd name="connsiteY8" fmla="*/ 640203 h 1847492"/>
                  <a:gd name="connsiteX9" fmla="*/ 1007586 w 3049294"/>
                  <a:gd name="connsiteY9" fmla="*/ 834915 h 1847492"/>
                  <a:gd name="connsiteX10" fmla="*/ 1354622 w 3049294"/>
                  <a:gd name="connsiteY10" fmla="*/ 916591 h 1847492"/>
                  <a:gd name="connsiteX11" fmla="*/ 1700279 w 3049294"/>
                  <a:gd name="connsiteY11" fmla="*/ 954499 h 1847492"/>
                  <a:gd name="connsiteX12" fmla="*/ 1792982 w 3049294"/>
                  <a:gd name="connsiteY12" fmla="*/ 917969 h 1847492"/>
                  <a:gd name="connsiteX13" fmla="*/ 1934967 w 3049294"/>
                  <a:gd name="connsiteY13" fmla="*/ 733940 h 1847492"/>
                  <a:gd name="connsiteX14" fmla="*/ 2064545 w 3049294"/>
                  <a:gd name="connsiteY14" fmla="*/ 504421 h 1847492"/>
                  <a:gd name="connsiteX15" fmla="*/ 2282692 w 3049294"/>
                  <a:gd name="connsiteY15" fmla="*/ 47451 h 1847492"/>
                  <a:gd name="connsiteX16" fmla="*/ 2530476 w 3049294"/>
                  <a:gd name="connsiteY16" fmla="*/ 48829 h 1847492"/>
                  <a:gd name="connsiteX17" fmla="*/ 2751035 w 3049294"/>
                  <a:gd name="connsiteY17" fmla="*/ 191159 h 1847492"/>
                  <a:gd name="connsiteX18" fmla="*/ 2916798 w 3049294"/>
                  <a:gd name="connsiteY18" fmla="*/ 373120 h 1847492"/>
                  <a:gd name="connsiteX19" fmla="*/ 2989858 w 3049294"/>
                  <a:gd name="connsiteY19" fmla="*/ 472716 h 1847492"/>
                  <a:gd name="connsiteX20" fmla="*/ 3048444 w 3049294"/>
                  <a:gd name="connsiteY20" fmla="*/ 568866 h 1847492"/>
                  <a:gd name="connsiteX21" fmla="*/ 2970904 w 3049294"/>
                  <a:gd name="connsiteY21" fmla="*/ 678456 h 1847492"/>
                  <a:gd name="connsiteX22" fmla="*/ 2879579 w 3049294"/>
                  <a:gd name="connsiteY22" fmla="*/ 809068 h 1847492"/>
                  <a:gd name="connsiteX23" fmla="*/ 2670393 w 3049294"/>
                  <a:gd name="connsiteY23" fmla="*/ 1117506 h 1847492"/>
                  <a:gd name="connsiteX24" fmla="*/ 2459828 w 3049294"/>
                  <a:gd name="connsiteY24" fmla="*/ 1490044 h 1847492"/>
                  <a:gd name="connsiteX25" fmla="*/ 2455003 w 3049294"/>
                  <a:gd name="connsiteY25" fmla="*/ 1502795 h 1847492"/>
                  <a:gd name="connsiteX0" fmla="*/ 2459828 w 3049294"/>
                  <a:gd name="connsiteY0" fmla="*/ 1490044 h 1847492"/>
                  <a:gd name="connsiteX1" fmla="*/ 2216354 w 3049294"/>
                  <a:gd name="connsiteY1" fmla="*/ 1833928 h 1847492"/>
                  <a:gd name="connsiteX2" fmla="*/ 10072 w 3049294"/>
                  <a:gd name="connsiteY2" fmla="*/ 1836735 h 1847492"/>
                  <a:gd name="connsiteX3" fmla="*/ 1091 w 3049294"/>
                  <a:gd name="connsiteY3" fmla="*/ 147270 h 1847492"/>
                  <a:gd name="connsiteX4" fmla="*/ 319374 w 3049294"/>
                  <a:gd name="connsiteY4" fmla="*/ 340381 h 1847492"/>
                  <a:gd name="connsiteX5" fmla="*/ 432065 w 3049294"/>
                  <a:gd name="connsiteY5" fmla="*/ 477541 h 1847492"/>
                  <a:gd name="connsiteX6" fmla="*/ 448952 w 3049294"/>
                  <a:gd name="connsiteY6" fmla="*/ 548878 h 1847492"/>
                  <a:gd name="connsiteX7" fmla="*/ 507193 w 3049294"/>
                  <a:gd name="connsiteY7" fmla="*/ 583340 h 1847492"/>
                  <a:gd name="connsiteX8" fmla="*/ 605411 w 3049294"/>
                  <a:gd name="connsiteY8" fmla="*/ 640203 h 1847492"/>
                  <a:gd name="connsiteX9" fmla="*/ 1007586 w 3049294"/>
                  <a:gd name="connsiteY9" fmla="*/ 834915 h 1847492"/>
                  <a:gd name="connsiteX10" fmla="*/ 1354622 w 3049294"/>
                  <a:gd name="connsiteY10" fmla="*/ 916591 h 1847492"/>
                  <a:gd name="connsiteX11" fmla="*/ 1700279 w 3049294"/>
                  <a:gd name="connsiteY11" fmla="*/ 954499 h 1847492"/>
                  <a:gd name="connsiteX12" fmla="*/ 1792982 w 3049294"/>
                  <a:gd name="connsiteY12" fmla="*/ 917969 h 1847492"/>
                  <a:gd name="connsiteX13" fmla="*/ 1934967 w 3049294"/>
                  <a:gd name="connsiteY13" fmla="*/ 733940 h 1847492"/>
                  <a:gd name="connsiteX14" fmla="*/ 2064545 w 3049294"/>
                  <a:gd name="connsiteY14" fmla="*/ 504421 h 1847492"/>
                  <a:gd name="connsiteX15" fmla="*/ 2282692 w 3049294"/>
                  <a:gd name="connsiteY15" fmla="*/ 47451 h 1847492"/>
                  <a:gd name="connsiteX16" fmla="*/ 2530476 w 3049294"/>
                  <a:gd name="connsiteY16" fmla="*/ 48829 h 1847492"/>
                  <a:gd name="connsiteX17" fmla="*/ 2751035 w 3049294"/>
                  <a:gd name="connsiteY17" fmla="*/ 191159 h 1847492"/>
                  <a:gd name="connsiteX18" fmla="*/ 2916798 w 3049294"/>
                  <a:gd name="connsiteY18" fmla="*/ 373120 h 1847492"/>
                  <a:gd name="connsiteX19" fmla="*/ 2989858 w 3049294"/>
                  <a:gd name="connsiteY19" fmla="*/ 472716 h 1847492"/>
                  <a:gd name="connsiteX20" fmla="*/ 3048444 w 3049294"/>
                  <a:gd name="connsiteY20" fmla="*/ 568866 h 1847492"/>
                  <a:gd name="connsiteX21" fmla="*/ 2970904 w 3049294"/>
                  <a:gd name="connsiteY21" fmla="*/ 678456 h 1847492"/>
                  <a:gd name="connsiteX22" fmla="*/ 2879579 w 3049294"/>
                  <a:gd name="connsiteY22" fmla="*/ 809068 h 1847492"/>
                  <a:gd name="connsiteX23" fmla="*/ 2670393 w 3049294"/>
                  <a:gd name="connsiteY23" fmla="*/ 1117506 h 1847492"/>
                  <a:gd name="connsiteX24" fmla="*/ 2459828 w 3049294"/>
                  <a:gd name="connsiteY24" fmla="*/ 1490044 h 1847492"/>
                  <a:gd name="connsiteX0" fmla="*/ 2459828 w 3049294"/>
                  <a:gd name="connsiteY0" fmla="*/ 1490044 h 1847492"/>
                  <a:gd name="connsiteX1" fmla="*/ 2209141 w 3049294"/>
                  <a:gd name="connsiteY1" fmla="*/ 1833928 h 1847492"/>
                  <a:gd name="connsiteX2" fmla="*/ 10072 w 3049294"/>
                  <a:gd name="connsiteY2" fmla="*/ 1836735 h 1847492"/>
                  <a:gd name="connsiteX3" fmla="*/ 1091 w 3049294"/>
                  <a:gd name="connsiteY3" fmla="*/ 147270 h 1847492"/>
                  <a:gd name="connsiteX4" fmla="*/ 319374 w 3049294"/>
                  <a:gd name="connsiteY4" fmla="*/ 340381 h 1847492"/>
                  <a:gd name="connsiteX5" fmla="*/ 432065 w 3049294"/>
                  <a:gd name="connsiteY5" fmla="*/ 477541 h 1847492"/>
                  <a:gd name="connsiteX6" fmla="*/ 448952 w 3049294"/>
                  <a:gd name="connsiteY6" fmla="*/ 548878 h 1847492"/>
                  <a:gd name="connsiteX7" fmla="*/ 507193 w 3049294"/>
                  <a:gd name="connsiteY7" fmla="*/ 583340 h 1847492"/>
                  <a:gd name="connsiteX8" fmla="*/ 605411 w 3049294"/>
                  <a:gd name="connsiteY8" fmla="*/ 640203 h 1847492"/>
                  <a:gd name="connsiteX9" fmla="*/ 1007586 w 3049294"/>
                  <a:gd name="connsiteY9" fmla="*/ 834915 h 1847492"/>
                  <a:gd name="connsiteX10" fmla="*/ 1354622 w 3049294"/>
                  <a:gd name="connsiteY10" fmla="*/ 916591 h 1847492"/>
                  <a:gd name="connsiteX11" fmla="*/ 1700279 w 3049294"/>
                  <a:gd name="connsiteY11" fmla="*/ 954499 h 1847492"/>
                  <a:gd name="connsiteX12" fmla="*/ 1792982 w 3049294"/>
                  <a:gd name="connsiteY12" fmla="*/ 917969 h 1847492"/>
                  <a:gd name="connsiteX13" fmla="*/ 1934967 w 3049294"/>
                  <a:gd name="connsiteY13" fmla="*/ 733940 h 1847492"/>
                  <a:gd name="connsiteX14" fmla="*/ 2064545 w 3049294"/>
                  <a:gd name="connsiteY14" fmla="*/ 504421 h 1847492"/>
                  <a:gd name="connsiteX15" fmla="*/ 2282692 w 3049294"/>
                  <a:gd name="connsiteY15" fmla="*/ 47451 h 1847492"/>
                  <a:gd name="connsiteX16" fmla="*/ 2530476 w 3049294"/>
                  <a:gd name="connsiteY16" fmla="*/ 48829 h 1847492"/>
                  <a:gd name="connsiteX17" fmla="*/ 2751035 w 3049294"/>
                  <a:gd name="connsiteY17" fmla="*/ 191159 h 1847492"/>
                  <a:gd name="connsiteX18" fmla="*/ 2916798 w 3049294"/>
                  <a:gd name="connsiteY18" fmla="*/ 373120 h 1847492"/>
                  <a:gd name="connsiteX19" fmla="*/ 2989858 w 3049294"/>
                  <a:gd name="connsiteY19" fmla="*/ 472716 h 1847492"/>
                  <a:gd name="connsiteX20" fmla="*/ 3048444 w 3049294"/>
                  <a:gd name="connsiteY20" fmla="*/ 568866 h 1847492"/>
                  <a:gd name="connsiteX21" fmla="*/ 2970904 w 3049294"/>
                  <a:gd name="connsiteY21" fmla="*/ 678456 h 1847492"/>
                  <a:gd name="connsiteX22" fmla="*/ 2879579 w 3049294"/>
                  <a:gd name="connsiteY22" fmla="*/ 809068 h 1847492"/>
                  <a:gd name="connsiteX23" fmla="*/ 2670393 w 3049294"/>
                  <a:gd name="connsiteY23" fmla="*/ 1117506 h 1847492"/>
                  <a:gd name="connsiteX24" fmla="*/ 2459828 w 3049294"/>
                  <a:gd name="connsiteY24" fmla="*/ 1490044 h 1847492"/>
                  <a:gd name="connsiteX0" fmla="*/ 2459828 w 3049294"/>
                  <a:gd name="connsiteY0" fmla="*/ 1490044 h 1847492"/>
                  <a:gd name="connsiteX1" fmla="*/ 2209141 w 3049294"/>
                  <a:gd name="connsiteY1" fmla="*/ 1833928 h 1847492"/>
                  <a:gd name="connsiteX2" fmla="*/ 10072 w 3049294"/>
                  <a:gd name="connsiteY2" fmla="*/ 1836735 h 1847492"/>
                  <a:gd name="connsiteX3" fmla="*/ 1091 w 3049294"/>
                  <a:gd name="connsiteY3" fmla="*/ 147270 h 1847492"/>
                  <a:gd name="connsiteX4" fmla="*/ 319374 w 3049294"/>
                  <a:gd name="connsiteY4" fmla="*/ 340381 h 1847492"/>
                  <a:gd name="connsiteX5" fmla="*/ 432065 w 3049294"/>
                  <a:gd name="connsiteY5" fmla="*/ 477541 h 1847492"/>
                  <a:gd name="connsiteX6" fmla="*/ 448952 w 3049294"/>
                  <a:gd name="connsiteY6" fmla="*/ 548878 h 1847492"/>
                  <a:gd name="connsiteX7" fmla="*/ 507193 w 3049294"/>
                  <a:gd name="connsiteY7" fmla="*/ 583340 h 1847492"/>
                  <a:gd name="connsiteX8" fmla="*/ 605411 w 3049294"/>
                  <a:gd name="connsiteY8" fmla="*/ 640203 h 1847492"/>
                  <a:gd name="connsiteX9" fmla="*/ 1007586 w 3049294"/>
                  <a:gd name="connsiteY9" fmla="*/ 834915 h 1847492"/>
                  <a:gd name="connsiteX10" fmla="*/ 1354622 w 3049294"/>
                  <a:gd name="connsiteY10" fmla="*/ 916591 h 1847492"/>
                  <a:gd name="connsiteX11" fmla="*/ 1700279 w 3049294"/>
                  <a:gd name="connsiteY11" fmla="*/ 954499 h 1847492"/>
                  <a:gd name="connsiteX12" fmla="*/ 1792982 w 3049294"/>
                  <a:gd name="connsiteY12" fmla="*/ 917969 h 1847492"/>
                  <a:gd name="connsiteX13" fmla="*/ 1934967 w 3049294"/>
                  <a:gd name="connsiteY13" fmla="*/ 733940 h 1847492"/>
                  <a:gd name="connsiteX14" fmla="*/ 2064545 w 3049294"/>
                  <a:gd name="connsiteY14" fmla="*/ 504421 h 1847492"/>
                  <a:gd name="connsiteX15" fmla="*/ 2282692 w 3049294"/>
                  <a:gd name="connsiteY15" fmla="*/ 47451 h 1847492"/>
                  <a:gd name="connsiteX16" fmla="*/ 2530476 w 3049294"/>
                  <a:gd name="connsiteY16" fmla="*/ 48829 h 1847492"/>
                  <a:gd name="connsiteX17" fmla="*/ 2751035 w 3049294"/>
                  <a:gd name="connsiteY17" fmla="*/ 191159 h 1847492"/>
                  <a:gd name="connsiteX18" fmla="*/ 2916798 w 3049294"/>
                  <a:gd name="connsiteY18" fmla="*/ 373120 h 1847492"/>
                  <a:gd name="connsiteX19" fmla="*/ 2989858 w 3049294"/>
                  <a:gd name="connsiteY19" fmla="*/ 472716 h 1847492"/>
                  <a:gd name="connsiteX20" fmla="*/ 3048444 w 3049294"/>
                  <a:gd name="connsiteY20" fmla="*/ 568866 h 1847492"/>
                  <a:gd name="connsiteX21" fmla="*/ 2970904 w 3049294"/>
                  <a:gd name="connsiteY21" fmla="*/ 678456 h 1847492"/>
                  <a:gd name="connsiteX22" fmla="*/ 2879579 w 3049294"/>
                  <a:gd name="connsiteY22" fmla="*/ 809068 h 1847492"/>
                  <a:gd name="connsiteX23" fmla="*/ 2670393 w 3049294"/>
                  <a:gd name="connsiteY23" fmla="*/ 1117506 h 1847492"/>
                  <a:gd name="connsiteX24" fmla="*/ 2459828 w 3049294"/>
                  <a:gd name="connsiteY24" fmla="*/ 1490044 h 1847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049294" h="1847492">
                    <a:moveTo>
                      <a:pt x="2459828" y="1490044"/>
                    </a:moveTo>
                    <a:cubicBezTo>
                      <a:pt x="2384155" y="1609448"/>
                      <a:pt x="2285671" y="1754510"/>
                      <a:pt x="2209141" y="1833928"/>
                    </a:cubicBezTo>
                    <a:cubicBezTo>
                      <a:pt x="1820664" y="1854433"/>
                      <a:pt x="863704" y="1848588"/>
                      <a:pt x="10072" y="1836735"/>
                    </a:cubicBezTo>
                    <a:cubicBezTo>
                      <a:pt x="5433" y="1190939"/>
                      <a:pt x="-3009" y="773439"/>
                      <a:pt x="1091" y="147270"/>
                    </a:cubicBezTo>
                    <a:cubicBezTo>
                      <a:pt x="175248" y="186368"/>
                      <a:pt x="247545" y="285336"/>
                      <a:pt x="319374" y="340381"/>
                    </a:cubicBezTo>
                    <a:cubicBezTo>
                      <a:pt x="360384" y="381391"/>
                      <a:pt x="396225" y="431706"/>
                      <a:pt x="432065" y="477541"/>
                    </a:cubicBezTo>
                    <a:cubicBezTo>
                      <a:pt x="448607" y="498563"/>
                      <a:pt x="434822" y="528890"/>
                      <a:pt x="448952" y="548878"/>
                    </a:cubicBezTo>
                    <a:cubicBezTo>
                      <a:pt x="461014" y="565420"/>
                      <a:pt x="489962" y="573346"/>
                      <a:pt x="507193" y="583340"/>
                    </a:cubicBezTo>
                    <a:lnTo>
                      <a:pt x="605411" y="640203"/>
                    </a:lnTo>
                    <a:cubicBezTo>
                      <a:pt x="736368" y="716365"/>
                      <a:pt x="864223" y="784600"/>
                      <a:pt x="1007586" y="834915"/>
                    </a:cubicBezTo>
                    <a:cubicBezTo>
                      <a:pt x="1119933" y="874202"/>
                      <a:pt x="1236761" y="899015"/>
                      <a:pt x="1354622" y="916591"/>
                    </a:cubicBezTo>
                    <a:cubicBezTo>
                      <a:pt x="1468347" y="933477"/>
                      <a:pt x="1588621" y="930376"/>
                      <a:pt x="1700279" y="954499"/>
                    </a:cubicBezTo>
                    <a:cubicBezTo>
                      <a:pt x="1739221" y="962770"/>
                      <a:pt x="1765757" y="937957"/>
                      <a:pt x="1792982" y="917969"/>
                    </a:cubicBezTo>
                    <a:cubicBezTo>
                      <a:pt x="1858805" y="869722"/>
                      <a:pt x="1893957" y="802865"/>
                      <a:pt x="1934967" y="733940"/>
                    </a:cubicBezTo>
                    <a:cubicBezTo>
                      <a:pt x="1980113" y="658468"/>
                      <a:pt x="2023190" y="581961"/>
                      <a:pt x="2064545" y="504421"/>
                    </a:cubicBezTo>
                    <a:cubicBezTo>
                      <a:pt x="2144498" y="355199"/>
                      <a:pt x="2207909" y="199085"/>
                      <a:pt x="2282692" y="47451"/>
                    </a:cubicBezTo>
                    <a:cubicBezTo>
                      <a:pt x="2327493" y="-43874"/>
                      <a:pt x="2460517" y="19536"/>
                      <a:pt x="2530476" y="48829"/>
                    </a:cubicBezTo>
                    <a:cubicBezTo>
                      <a:pt x="2611807" y="82602"/>
                      <a:pt x="2685901" y="132573"/>
                      <a:pt x="2751035" y="191159"/>
                    </a:cubicBezTo>
                    <a:cubicBezTo>
                      <a:pt x="2812378" y="245954"/>
                      <a:pt x="2866483" y="308331"/>
                      <a:pt x="2916798" y="373120"/>
                    </a:cubicBezTo>
                    <a:cubicBezTo>
                      <a:pt x="2941956" y="405859"/>
                      <a:pt x="2966080" y="439288"/>
                      <a:pt x="2989858" y="472716"/>
                    </a:cubicBezTo>
                    <a:cubicBezTo>
                      <a:pt x="3002265" y="489947"/>
                      <a:pt x="3056715" y="547499"/>
                      <a:pt x="3048444" y="568866"/>
                    </a:cubicBezTo>
                    <a:cubicBezTo>
                      <a:pt x="3032592" y="610565"/>
                      <a:pt x="2996062" y="642271"/>
                      <a:pt x="2970904" y="678456"/>
                    </a:cubicBezTo>
                    <a:lnTo>
                      <a:pt x="2879579" y="809068"/>
                    </a:lnTo>
                    <a:cubicBezTo>
                      <a:pt x="2810654" y="912455"/>
                      <a:pt x="2736560" y="1012396"/>
                      <a:pt x="2670393" y="1117506"/>
                    </a:cubicBezTo>
                    <a:cubicBezTo>
                      <a:pt x="2594920" y="1237779"/>
                      <a:pt x="2516691" y="1360121"/>
                      <a:pt x="2459828" y="14900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34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256BA3E2-0494-4E09-AF5B-25B910EDE88F}"/>
                  </a:ext>
                </a:extLst>
              </p:cNvPr>
              <p:cNvSpPr/>
              <p:nvPr/>
            </p:nvSpPr>
            <p:spPr>
              <a:xfrm>
                <a:off x="7145627" y="3337195"/>
                <a:ext cx="930482" cy="1464649"/>
              </a:xfrm>
              <a:custGeom>
                <a:avLst/>
                <a:gdLst>
                  <a:gd name="connsiteX0" fmla="*/ 897402 w 930482"/>
                  <a:gd name="connsiteY0" fmla="*/ 873838 h 1464648"/>
                  <a:gd name="connsiteX1" fmla="*/ 793671 w 930482"/>
                  <a:gd name="connsiteY1" fmla="*/ 1069240 h 1464648"/>
                  <a:gd name="connsiteX2" fmla="*/ 603439 w 930482"/>
                  <a:gd name="connsiteY2" fmla="*/ 1334255 h 1464648"/>
                  <a:gd name="connsiteX3" fmla="*/ 568632 w 930482"/>
                  <a:gd name="connsiteY3" fmla="*/ 1464867 h 1464648"/>
                  <a:gd name="connsiteX4" fmla="*/ 547954 w 930482"/>
                  <a:gd name="connsiteY4" fmla="*/ 1460043 h 1464648"/>
                  <a:gd name="connsiteX5" fmla="*/ 387015 w 930482"/>
                  <a:gd name="connsiteY5" fmla="*/ 1371130 h 1464648"/>
                  <a:gd name="connsiteX6" fmla="*/ 238827 w 930482"/>
                  <a:gd name="connsiteY6" fmla="*/ 1317369 h 1464648"/>
                  <a:gd name="connsiteX7" fmla="*/ 126136 w 930482"/>
                  <a:gd name="connsiteY7" fmla="*/ 1308753 h 1464648"/>
                  <a:gd name="connsiteX8" fmla="*/ 54109 w 930482"/>
                  <a:gd name="connsiteY8" fmla="*/ 1173661 h 1464648"/>
                  <a:gd name="connsiteX9" fmla="*/ 4 w 930482"/>
                  <a:gd name="connsiteY9" fmla="*/ 913815 h 1464648"/>
                  <a:gd name="connsiteX10" fmla="*/ 23438 w 930482"/>
                  <a:gd name="connsiteY10" fmla="*/ 783892 h 1464648"/>
                  <a:gd name="connsiteX11" fmla="*/ 51697 w 930482"/>
                  <a:gd name="connsiteY11" fmla="*/ 406185 h 1464648"/>
                  <a:gd name="connsiteX12" fmla="*/ 54454 w 930482"/>
                  <a:gd name="connsiteY12" fmla="*/ 396191 h 1464648"/>
                  <a:gd name="connsiteX13" fmla="*/ 99255 w 930482"/>
                  <a:gd name="connsiteY13" fmla="*/ 389987 h 1464648"/>
                  <a:gd name="connsiteX14" fmla="*/ 160943 w 930482"/>
                  <a:gd name="connsiteY14" fmla="*/ 415145 h 1464648"/>
                  <a:gd name="connsiteX15" fmla="*/ 191269 w 930482"/>
                  <a:gd name="connsiteY15" fmla="*/ 492685 h 1464648"/>
                  <a:gd name="connsiteX16" fmla="*/ 206433 w 930482"/>
                  <a:gd name="connsiteY16" fmla="*/ 640873 h 1464648"/>
                  <a:gd name="connsiteX17" fmla="*/ 207122 w 930482"/>
                  <a:gd name="connsiteY17" fmla="*/ 710832 h 1464648"/>
                  <a:gd name="connsiteX18" fmla="*/ 207811 w 930482"/>
                  <a:gd name="connsiteY18" fmla="*/ 774242 h 1464648"/>
                  <a:gd name="connsiteX19" fmla="*/ 246065 w 930482"/>
                  <a:gd name="connsiteY19" fmla="*/ 673612 h 1464648"/>
                  <a:gd name="connsiteX20" fmla="*/ 361513 w 930482"/>
                  <a:gd name="connsiteY20" fmla="*/ 376547 h 1464648"/>
                  <a:gd name="connsiteX21" fmla="*/ 472482 w 930482"/>
                  <a:gd name="connsiteY21" fmla="*/ 93611 h 1464648"/>
                  <a:gd name="connsiteX22" fmla="*/ 522452 w 930482"/>
                  <a:gd name="connsiteY22" fmla="*/ 20207 h 1464648"/>
                  <a:gd name="connsiteX23" fmla="*/ 573457 w 930482"/>
                  <a:gd name="connsiteY23" fmla="*/ 1252 h 1464648"/>
                  <a:gd name="connsiteX24" fmla="*/ 606540 w 930482"/>
                  <a:gd name="connsiteY24" fmla="*/ 119458 h 1464648"/>
                  <a:gd name="connsiteX25" fmla="*/ 578970 w 930482"/>
                  <a:gd name="connsiteY25" fmla="*/ 237319 h 1464648"/>
                  <a:gd name="connsiteX26" fmla="*/ 528656 w 930482"/>
                  <a:gd name="connsiteY26" fmla="*/ 414800 h 1464648"/>
                  <a:gd name="connsiteX27" fmla="*/ 506600 w 930482"/>
                  <a:gd name="connsiteY27" fmla="*/ 586423 h 1464648"/>
                  <a:gd name="connsiteX28" fmla="*/ 518317 w 930482"/>
                  <a:gd name="connsiteY28" fmla="*/ 602275 h 1464648"/>
                  <a:gd name="connsiteX29" fmla="*/ 532102 w 930482"/>
                  <a:gd name="connsiteY29" fmla="*/ 589869 h 1464648"/>
                  <a:gd name="connsiteX30" fmla="*/ 626528 w 930482"/>
                  <a:gd name="connsiteY30" fmla="*/ 480279 h 1464648"/>
                  <a:gd name="connsiteX31" fmla="*/ 718888 w 930482"/>
                  <a:gd name="connsiteY31" fmla="*/ 415145 h 1464648"/>
                  <a:gd name="connsiteX32" fmla="*/ 778852 w 930482"/>
                  <a:gd name="connsiteY32" fmla="*/ 453398 h 1464648"/>
                  <a:gd name="connsiteX33" fmla="*/ 781954 w 930482"/>
                  <a:gd name="connsiteY33" fmla="*/ 508193 h 1464648"/>
                  <a:gd name="connsiteX34" fmla="*/ 761276 w 930482"/>
                  <a:gd name="connsiteY34" fmla="*/ 559887 h 1464648"/>
                  <a:gd name="connsiteX35" fmla="*/ 839850 w 930482"/>
                  <a:gd name="connsiteY35" fmla="*/ 538520 h 1464648"/>
                  <a:gd name="connsiteX36" fmla="*/ 887753 w 930482"/>
                  <a:gd name="connsiteY36" fmla="*/ 610202 h 1464648"/>
                  <a:gd name="connsiteX37" fmla="*/ 870866 w 930482"/>
                  <a:gd name="connsiteY37" fmla="*/ 697736 h 1464648"/>
                  <a:gd name="connsiteX38" fmla="*/ 931520 w 930482"/>
                  <a:gd name="connsiteY38" fmla="*/ 770451 h 1464648"/>
                  <a:gd name="connsiteX39" fmla="*/ 897402 w 930482"/>
                  <a:gd name="connsiteY39" fmla="*/ 873838 h 1464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930482" h="1464648">
                    <a:moveTo>
                      <a:pt x="897402" y="873838"/>
                    </a:moveTo>
                    <a:cubicBezTo>
                      <a:pt x="862595" y="938283"/>
                      <a:pt x="832613" y="1006518"/>
                      <a:pt x="793671" y="1069240"/>
                    </a:cubicBezTo>
                    <a:cubicBezTo>
                      <a:pt x="736119" y="1162633"/>
                      <a:pt x="668572" y="1247065"/>
                      <a:pt x="603439" y="1334255"/>
                    </a:cubicBezTo>
                    <a:cubicBezTo>
                      <a:pt x="584140" y="1360102"/>
                      <a:pt x="595168" y="1453150"/>
                      <a:pt x="568632" y="1464867"/>
                    </a:cubicBezTo>
                    <a:cubicBezTo>
                      <a:pt x="560361" y="1468314"/>
                      <a:pt x="554502" y="1463833"/>
                      <a:pt x="547954" y="1460043"/>
                    </a:cubicBezTo>
                    <a:cubicBezTo>
                      <a:pt x="494538" y="1429716"/>
                      <a:pt x="442155" y="1398355"/>
                      <a:pt x="387015" y="1371130"/>
                    </a:cubicBezTo>
                    <a:cubicBezTo>
                      <a:pt x="339802" y="1347695"/>
                      <a:pt x="291210" y="1326329"/>
                      <a:pt x="238827" y="1317369"/>
                    </a:cubicBezTo>
                    <a:cubicBezTo>
                      <a:pt x="201608" y="1311165"/>
                      <a:pt x="164044" y="1304962"/>
                      <a:pt x="126136" y="1308753"/>
                    </a:cubicBezTo>
                    <a:cubicBezTo>
                      <a:pt x="92707" y="1312199"/>
                      <a:pt x="63759" y="1200197"/>
                      <a:pt x="54109" y="1173661"/>
                    </a:cubicBezTo>
                    <a:cubicBezTo>
                      <a:pt x="24472" y="1090262"/>
                      <a:pt x="-341" y="1003072"/>
                      <a:pt x="4" y="913815"/>
                    </a:cubicBezTo>
                    <a:cubicBezTo>
                      <a:pt x="4" y="869358"/>
                      <a:pt x="15167" y="827314"/>
                      <a:pt x="23438" y="783892"/>
                    </a:cubicBezTo>
                    <a:cubicBezTo>
                      <a:pt x="47217" y="659827"/>
                      <a:pt x="47561" y="532317"/>
                      <a:pt x="51697" y="406185"/>
                    </a:cubicBezTo>
                    <a:cubicBezTo>
                      <a:pt x="51697" y="402739"/>
                      <a:pt x="53076" y="399292"/>
                      <a:pt x="54454" y="396191"/>
                    </a:cubicBezTo>
                    <a:cubicBezTo>
                      <a:pt x="58934" y="386886"/>
                      <a:pt x="90295" y="389987"/>
                      <a:pt x="99255" y="389987"/>
                    </a:cubicBezTo>
                    <a:cubicBezTo>
                      <a:pt x="123723" y="390332"/>
                      <a:pt x="144401" y="395157"/>
                      <a:pt x="160943" y="415145"/>
                    </a:cubicBezTo>
                    <a:cubicBezTo>
                      <a:pt x="179208" y="436512"/>
                      <a:pt x="186100" y="465115"/>
                      <a:pt x="191269" y="492685"/>
                    </a:cubicBezTo>
                    <a:cubicBezTo>
                      <a:pt x="200574" y="541622"/>
                      <a:pt x="205744" y="591247"/>
                      <a:pt x="206433" y="640873"/>
                    </a:cubicBezTo>
                    <a:cubicBezTo>
                      <a:pt x="206777" y="664308"/>
                      <a:pt x="205744" y="687742"/>
                      <a:pt x="207122" y="710832"/>
                    </a:cubicBezTo>
                    <a:cubicBezTo>
                      <a:pt x="207811" y="729441"/>
                      <a:pt x="214015" y="756322"/>
                      <a:pt x="207811" y="774242"/>
                    </a:cubicBezTo>
                    <a:cubicBezTo>
                      <a:pt x="218495" y="744260"/>
                      <a:pt x="232280" y="708764"/>
                      <a:pt x="246065" y="673612"/>
                    </a:cubicBezTo>
                    <a:cubicBezTo>
                      <a:pt x="284662" y="574705"/>
                      <a:pt x="322915" y="475454"/>
                      <a:pt x="361513" y="376547"/>
                    </a:cubicBezTo>
                    <a:cubicBezTo>
                      <a:pt x="398388" y="282465"/>
                      <a:pt x="429404" y="184937"/>
                      <a:pt x="472482" y="93611"/>
                    </a:cubicBezTo>
                    <a:cubicBezTo>
                      <a:pt x="485233" y="66731"/>
                      <a:pt x="499707" y="40539"/>
                      <a:pt x="522452" y="20207"/>
                    </a:cubicBezTo>
                    <a:cubicBezTo>
                      <a:pt x="536237" y="7800"/>
                      <a:pt x="553813" y="-3917"/>
                      <a:pt x="573457" y="1252"/>
                    </a:cubicBezTo>
                    <a:cubicBezTo>
                      <a:pt x="620325" y="13659"/>
                      <a:pt x="611710" y="84307"/>
                      <a:pt x="606540" y="119458"/>
                    </a:cubicBezTo>
                    <a:cubicBezTo>
                      <a:pt x="600682" y="159434"/>
                      <a:pt x="591377" y="198722"/>
                      <a:pt x="578970" y="237319"/>
                    </a:cubicBezTo>
                    <a:cubicBezTo>
                      <a:pt x="560705" y="294182"/>
                      <a:pt x="543819" y="355525"/>
                      <a:pt x="528656" y="414800"/>
                    </a:cubicBezTo>
                    <a:cubicBezTo>
                      <a:pt x="516249" y="463048"/>
                      <a:pt x="484199" y="536797"/>
                      <a:pt x="506600" y="586423"/>
                    </a:cubicBezTo>
                    <a:cubicBezTo>
                      <a:pt x="509357" y="592626"/>
                      <a:pt x="511080" y="601241"/>
                      <a:pt x="518317" y="602275"/>
                    </a:cubicBezTo>
                    <a:cubicBezTo>
                      <a:pt x="524865" y="603309"/>
                      <a:pt x="527966" y="595038"/>
                      <a:pt x="532102" y="589869"/>
                    </a:cubicBezTo>
                    <a:cubicBezTo>
                      <a:pt x="561739" y="551960"/>
                      <a:pt x="592411" y="514741"/>
                      <a:pt x="626528" y="480279"/>
                    </a:cubicBezTo>
                    <a:cubicBezTo>
                      <a:pt x="650652" y="456155"/>
                      <a:pt x="682702" y="415834"/>
                      <a:pt x="718888" y="415145"/>
                    </a:cubicBezTo>
                    <a:cubicBezTo>
                      <a:pt x="744045" y="414800"/>
                      <a:pt x="768513" y="430308"/>
                      <a:pt x="778852" y="453398"/>
                    </a:cubicBezTo>
                    <a:cubicBezTo>
                      <a:pt x="786434" y="470285"/>
                      <a:pt x="786089" y="489928"/>
                      <a:pt x="781954" y="508193"/>
                    </a:cubicBezTo>
                    <a:cubicBezTo>
                      <a:pt x="777818" y="526114"/>
                      <a:pt x="769547" y="543000"/>
                      <a:pt x="761276" y="559887"/>
                    </a:cubicBezTo>
                    <a:cubicBezTo>
                      <a:pt x="774027" y="533351"/>
                      <a:pt x="816071" y="527492"/>
                      <a:pt x="839850" y="538520"/>
                    </a:cubicBezTo>
                    <a:cubicBezTo>
                      <a:pt x="867076" y="550927"/>
                      <a:pt x="884307" y="580219"/>
                      <a:pt x="887753" y="610202"/>
                    </a:cubicBezTo>
                    <a:cubicBezTo>
                      <a:pt x="891199" y="640184"/>
                      <a:pt x="882928" y="670166"/>
                      <a:pt x="870866" y="697736"/>
                    </a:cubicBezTo>
                    <a:cubicBezTo>
                      <a:pt x="915323" y="697391"/>
                      <a:pt x="927729" y="728407"/>
                      <a:pt x="931520" y="770451"/>
                    </a:cubicBezTo>
                    <a:cubicBezTo>
                      <a:pt x="934622" y="810428"/>
                      <a:pt x="915667" y="839721"/>
                      <a:pt x="897402" y="873838"/>
                    </a:cubicBezTo>
                    <a:close/>
                  </a:path>
                </a:pathLst>
              </a:custGeom>
              <a:solidFill>
                <a:srgbClr val="FDB98A"/>
              </a:solidFill>
              <a:ln w="34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2035795-C758-4320-BD36-D76C6CBDC0EF}"/>
              </a:ext>
            </a:extLst>
          </p:cNvPr>
          <p:cNvGrpSpPr/>
          <p:nvPr/>
        </p:nvGrpSpPr>
        <p:grpSpPr>
          <a:xfrm>
            <a:off x="7261785" y="1085316"/>
            <a:ext cx="2854054" cy="2886910"/>
            <a:chOff x="7312942" y="1171718"/>
            <a:chExt cx="4264394" cy="4313485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C10D96A-38EF-44C1-9B4F-3AA72E892C4F}"/>
                </a:ext>
              </a:extLst>
            </p:cNvPr>
            <p:cNvGrpSpPr/>
            <p:nvPr/>
          </p:nvGrpSpPr>
          <p:grpSpPr>
            <a:xfrm>
              <a:off x="7312942" y="1171718"/>
              <a:ext cx="4264394" cy="4313485"/>
              <a:chOff x="369152" y="1617134"/>
              <a:chExt cx="3546035" cy="3586857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3AC84FEB-AE99-4F16-8257-EC645673A540}"/>
                  </a:ext>
                </a:extLst>
              </p:cNvPr>
              <p:cNvGrpSpPr/>
              <p:nvPr/>
            </p:nvGrpSpPr>
            <p:grpSpPr>
              <a:xfrm>
                <a:off x="926950" y="1617134"/>
                <a:ext cx="2049224" cy="852218"/>
                <a:chOff x="926950" y="1617134"/>
                <a:chExt cx="2049224" cy="852218"/>
              </a:xfrm>
            </p:grpSpPr>
            <p:sp>
              <p:nvSpPr>
                <p:cNvPr id="132" name="Rectangle 14">
                  <a:extLst>
                    <a:ext uri="{FF2B5EF4-FFF2-40B4-BE49-F238E27FC236}">
                      <a16:creationId xmlns:a16="http://schemas.microsoft.com/office/drawing/2014/main" id="{F1204060-2D61-4AEA-836A-1B3EC244DE6F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3" name="Right Triangle 13">
                  <a:extLst>
                    <a:ext uri="{FF2B5EF4-FFF2-40B4-BE49-F238E27FC236}">
                      <a16:creationId xmlns:a16="http://schemas.microsoft.com/office/drawing/2014/main" id="{4FA4A6B0-3D63-4B87-A346-FC193BC04AD1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4" name="Rectangle 24">
                  <a:extLst>
                    <a:ext uri="{FF2B5EF4-FFF2-40B4-BE49-F238E27FC236}">
                      <a16:creationId xmlns:a16="http://schemas.microsoft.com/office/drawing/2014/main" id="{F2308417-28DB-4B44-9686-D17968DA7B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0573" y="1797574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5" name="Rectangle 41">
                  <a:extLst>
                    <a:ext uri="{FF2B5EF4-FFF2-40B4-BE49-F238E27FC236}">
                      <a16:creationId xmlns:a16="http://schemas.microsoft.com/office/drawing/2014/main" id="{4059B2CF-64DE-45DB-9928-5FD9D543C959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36" name="Isosceles Triangle 3">
                  <a:extLst>
                    <a:ext uri="{FF2B5EF4-FFF2-40B4-BE49-F238E27FC236}">
                      <a16:creationId xmlns:a16="http://schemas.microsoft.com/office/drawing/2014/main" id="{F9F7CAF1-D109-45BD-A7D3-E3DF0BEA40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16513" y="2030577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FEF5F04B-AB23-4EA4-A9F0-8F510547646A}"/>
                  </a:ext>
                </a:extLst>
              </p:cNvPr>
              <p:cNvGrpSpPr/>
              <p:nvPr/>
            </p:nvGrpSpPr>
            <p:grpSpPr>
              <a:xfrm rot="4990866">
                <a:off x="2464466" y="2788531"/>
                <a:ext cx="2049224" cy="852218"/>
                <a:chOff x="926950" y="1617134"/>
                <a:chExt cx="2049224" cy="852218"/>
              </a:xfrm>
            </p:grpSpPr>
            <p:sp>
              <p:nvSpPr>
                <p:cNvPr id="127" name="Rectangle 14">
                  <a:extLst>
                    <a:ext uri="{FF2B5EF4-FFF2-40B4-BE49-F238E27FC236}">
                      <a16:creationId xmlns:a16="http://schemas.microsoft.com/office/drawing/2014/main" id="{6FCD6C3F-17BC-4A37-9FD9-3B3D6D90CD9E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28" name="Right Triangle 13">
                  <a:extLst>
                    <a:ext uri="{FF2B5EF4-FFF2-40B4-BE49-F238E27FC236}">
                      <a16:creationId xmlns:a16="http://schemas.microsoft.com/office/drawing/2014/main" id="{A26737D6-8A97-4516-ABC3-D7023F57152A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29" name="Rectangle 24">
                  <a:extLst>
                    <a:ext uri="{FF2B5EF4-FFF2-40B4-BE49-F238E27FC236}">
                      <a16:creationId xmlns:a16="http://schemas.microsoft.com/office/drawing/2014/main" id="{D2FC3969-0608-41AA-985B-4BC4942258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0573" y="1797574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0" name="Rectangle 41">
                  <a:extLst>
                    <a:ext uri="{FF2B5EF4-FFF2-40B4-BE49-F238E27FC236}">
                      <a16:creationId xmlns:a16="http://schemas.microsoft.com/office/drawing/2014/main" id="{7F1597A8-3982-4747-98B9-987757218D41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1" name="Isosceles Triangle 3">
                  <a:extLst>
                    <a:ext uri="{FF2B5EF4-FFF2-40B4-BE49-F238E27FC236}">
                      <a16:creationId xmlns:a16="http://schemas.microsoft.com/office/drawing/2014/main" id="{7B4A0D24-D1AB-4C0F-9D7D-C2111A83EB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16513" y="2030577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67792475-A9E5-4448-A98F-0FF58F764140}"/>
                  </a:ext>
                </a:extLst>
              </p:cNvPr>
              <p:cNvGrpSpPr/>
              <p:nvPr/>
            </p:nvGrpSpPr>
            <p:grpSpPr>
              <a:xfrm rot="10066674">
                <a:off x="1444650" y="4351773"/>
                <a:ext cx="2063339" cy="852218"/>
                <a:chOff x="926950" y="1617134"/>
                <a:chExt cx="2063339" cy="852218"/>
              </a:xfrm>
            </p:grpSpPr>
            <p:sp>
              <p:nvSpPr>
                <p:cNvPr id="122" name="Rectangle 14">
                  <a:extLst>
                    <a:ext uri="{FF2B5EF4-FFF2-40B4-BE49-F238E27FC236}">
                      <a16:creationId xmlns:a16="http://schemas.microsoft.com/office/drawing/2014/main" id="{BC04E4D2-8021-48D5-9C9C-440FCC6C71C0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23" name="Right Triangle 13">
                  <a:extLst>
                    <a:ext uri="{FF2B5EF4-FFF2-40B4-BE49-F238E27FC236}">
                      <a16:creationId xmlns:a16="http://schemas.microsoft.com/office/drawing/2014/main" id="{BA9CBB34-35F7-4360-A14B-0CDF3891B4E9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24" name="Rectangle 24">
                  <a:extLst>
                    <a:ext uri="{FF2B5EF4-FFF2-40B4-BE49-F238E27FC236}">
                      <a16:creationId xmlns:a16="http://schemas.microsoft.com/office/drawing/2014/main" id="{B721BBED-BB48-4A81-AD17-B486E9087B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7865" y="1808900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25" name="Rectangle 41">
                  <a:extLst>
                    <a:ext uri="{FF2B5EF4-FFF2-40B4-BE49-F238E27FC236}">
                      <a16:creationId xmlns:a16="http://schemas.microsoft.com/office/drawing/2014/main" id="{A1B68F8F-CB24-4BBF-BBD1-970444D2F83C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26" name="Isosceles Triangle 3">
                  <a:extLst>
                    <a:ext uri="{FF2B5EF4-FFF2-40B4-BE49-F238E27FC236}">
                      <a16:creationId xmlns:a16="http://schemas.microsoft.com/office/drawing/2014/main" id="{4178986B-A8D7-46CF-9C89-B84031B02F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30628" y="1965414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F8E261C4-53EB-412E-8C94-CF8304C0E206}"/>
                  </a:ext>
                </a:extLst>
              </p:cNvPr>
              <p:cNvGrpSpPr/>
              <p:nvPr/>
            </p:nvGrpSpPr>
            <p:grpSpPr>
              <a:xfrm rot="15054074">
                <a:off x="-267551" y="3562253"/>
                <a:ext cx="2125623" cy="852218"/>
                <a:chOff x="926950" y="1617134"/>
                <a:chExt cx="2125623" cy="852218"/>
              </a:xfrm>
            </p:grpSpPr>
            <p:sp>
              <p:nvSpPr>
                <p:cNvPr id="117" name="Rectangle 14">
                  <a:extLst>
                    <a:ext uri="{FF2B5EF4-FFF2-40B4-BE49-F238E27FC236}">
                      <a16:creationId xmlns:a16="http://schemas.microsoft.com/office/drawing/2014/main" id="{11D5CCF5-E773-4D5B-A98F-DECC7EE931F7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18" name="Right Triangle 13">
                  <a:extLst>
                    <a:ext uri="{FF2B5EF4-FFF2-40B4-BE49-F238E27FC236}">
                      <a16:creationId xmlns:a16="http://schemas.microsoft.com/office/drawing/2014/main" id="{03104EF3-DF39-467E-974E-18C14F5011B9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19" name="Rectangle 24">
                  <a:extLst>
                    <a:ext uri="{FF2B5EF4-FFF2-40B4-BE49-F238E27FC236}">
                      <a16:creationId xmlns:a16="http://schemas.microsoft.com/office/drawing/2014/main" id="{A503BFA8-7C96-45D3-ABD3-D5294527DF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7865" y="1808900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20" name="Rectangle 41">
                  <a:extLst>
                    <a:ext uri="{FF2B5EF4-FFF2-40B4-BE49-F238E27FC236}">
                      <a16:creationId xmlns:a16="http://schemas.microsoft.com/office/drawing/2014/main" id="{2106B350-9761-4042-A24E-3C5CC10D402B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21" name="Isosceles Triangle 3">
                  <a:extLst>
                    <a:ext uri="{FF2B5EF4-FFF2-40B4-BE49-F238E27FC236}">
                      <a16:creationId xmlns:a16="http://schemas.microsoft.com/office/drawing/2014/main" id="{D476F493-8F5C-4E93-9EFA-D814F7E802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92912" y="1965188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16" name="Rectangle 14">
                <a:extLst>
                  <a:ext uri="{FF2B5EF4-FFF2-40B4-BE49-F238E27FC236}">
                    <a16:creationId xmlns:a16="http://schemas.microsoft.com/office/drawing/2014/main" id="{1A8E18F8-D690-4381-BF32-8F75B26C749A}"/>
                  </a:ext>
                </a:extLst>
              </p:cNvPr>
              <p:cNvSpPr/>
              <p:nvPr/>
            </p:nvSpPr>
            <p:spPr>
              <a:xfrm rot="18143891">
                <a:off x="423487" y="2403381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121FDDA0-2AC9-4CA0-9C99-B4BF352596D3}"/>
                </a:ext>
              </a:extLst>
            </p:cNvPr>
            <p:cNvGrpSpPr/>
            <p:nvPr/>
          </p:nvGrpSpPr>
          <p:grpSpPr>
            <a:xfrm>
              <a:off x="7838152" y="1849091"/>
              <a:ext cx="3028217" cy="3026664"/>
              <a:chOff x="4574848" y="1897856"/>
              <a:chExt cx="3028217" cy="3026664"/>
            </a:xfrm>
          </p:grpSpPr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E39877E7-CF83-4C21-85B5-0C9F4CDF917A}"/>
                  </a:ext>
                </a:extLst>
              </p:cNvPr>
              <p:cNvSpPr/>
              <p:nvPr/>
            </p:nvSpPr>
            <p:spPr>
              <a:xfrm>
                <a:off x="4575624" y="1897856"/>
                <a:ext cx="3026664" cy="3026664"/>
              </a:xfrm>
              <a:custGeom>
                <a:avLst/>
                <a:gdLst>
                  <a:gd name="connsiteX0" fmla="*/ 3057049 w 3057525"/>
                  <a:gd name="connsiteY0" fmla="*/ 1532096 h 3057525"/>
                  <a:gd name="connsiteX1" fmla="*/ 1532096 w 3057525"/>
                  <a:gd name="connsiteY1" fmla="*/ 3057049 h 3057525"/>
                  <a:gd name="connsiteX2" fmla="*/ 7144 w 3057525"/>
                  <a:gd name="connsiteY2" fmla="*/ 1532096 h 3057525"/>
                  <a:gd name="connsiteX3" fmla="*/ 1532096 w 3057525"/>
                  <a:gd name="connsiteY3" fmla="*/ 7144 h 3057525"/>
                  <a:gd name="connsiteX4" fmla="*/ 3057049 w 3057525"/>
                  <a:gd name="connsiteY4" fmla="*/ 1532096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7525" h="3057525">
                    <a:moveTo>
                      <a:pt x="3057049" y="1532096"/>
                    </a:moveTo>
                    <a:cubicBezTo>
                      <a:pt x="3057049" y="2374304"/>
                      <a:pt x="2374304" y="3057049"/>
                      <a:pt x="1532096" y="3057049"/>
                    </a:cubicBezTo>
                    <a:cubicBezTo>
                      <a:pt x="689888" y="3057049"/>
                      <a:pt x="7144" y="2374304"/>
                      <a:pt x="7144" y="1532096"/>
                    </a:cubicBezTo>
                    <a:cubicBezTo>
                      <a:pt x="7144" y="689888"/>
                      <a:pt x="689888" y="7144"/>
                      <a:pt x="1532096" y="7144"/>
                    </a:cubicBezTo>
                    <a:cubicBezTo>
                      <a:pt x="2374304" y="7144"/>
                      <a:pt x="3057049" y="689888"/>
                      <a:pt x="3057049" y="1532096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38CF729A-D623-4F22-AE7D-82BB4CD180AB}"/>
                  </a:ext>
                </a:extLst>
              </p:cNvPr>
              <p:cNvSpPr/>
              <p:nvPr/>
            </p:nvSpPr>
            <p:spPr>
              <a:xfrm>
                <a:off x="4574848" y="1907000"/>
                <a:ext cx="3028217" cy="2962327"/>
              </a:xfrm>
              <a:custGeom>
                <a:avLst/>
                <a:gdLst>
                  <a:gd name="connsiteX0" fmla="*/ 2863236 w 3028217"/>
                  <a:gd name="connsiteY0" fmla="*/ 2049564 h 2962327"/>
                  <a:gd name="connsiteX1" fmla="*/ 2844662 w 3028217"/>
                  <a:gd name="connsiteY1" fmla="*/ 2065518 h 2962327"/>
                  <a:gd name="connsiteX2" fmla="*/ 2847519 w 3028217"/>
                  <a:gd name="connsiteY2" fmla="*/ 2116953 h 2962327"/>
                  <a:gd name="connsiteX3" fmla="*/ 2887525 w 3028217"/>
                  <a:gd name="connsiteY3" fmla="*/ 2084568 h 2962327"/>
                  <a:gd name="connsiteX4" fmla="*/ 2890382 w 3028217"/>
                  <a:gd name="connsiteY4" fmla="*/ 2078853 h 2962327"/>
                  <a:gd name="connsiteX5" fmla="*/ 2890382 w 3028217"/>
                  <a:gd name="connsiteY5" fmla="*/ 2057898 h 2962327"/>
                  <a:gd name="connsiteX6" fmla="*/ 2863236 w 3028217"/>
                  <a:gd name="connsiteY6" fmla="*/ 2049564 h 2962327"/>
                  <a:gd name="connsiteX7" fmla="*/ 2453184 w 3028217"/>
                  <a:gd name="connsiteY7" fmla="*/ 1703568 h 2962327"/>
                  <a:gd name="connsiteX8" fmla="*/ 2444611 w 3028217"/>
                  <a:gd name="connsiteY8" fmla="*/ 1714046 h 2962327"/>
                  <a:gd name="connsiteX9" fmla="*/ 2467471 w 3028217"/>
                  <a:gd name="connsiteY9" fmla="*/ 1740716 h 2962327"/>
                  <a:gd name="connsiteX10" fmla="*/ 2482711 w 3028217"/>
                  <a:gd name="connsiteY10" fmla="*/ 1728333 h 2962327"/>
                  <a:gd name="connsiteX11" fmla="*/ 2453184 w 3028217"/>
                  <a:gd name="connsiteY11" fmla="*/ 1703568 h 2962327"/>
                  <a:gd name="connsiteX12" fmla="*/ 802501 w 3028217"/>
                  <a:gd name="connsiteY12" fmla="*/ 1583553 h 2962327"/>
                  <a:gd name="connsiteX13" fmla="*/ 812026 w 3028217"/>
                  <a:gd name="connsiteY13" fmla="*/ 1589268 h 2962327"/>
                  <a:gd name="connsiteX14" fmla="*/ 802501 w 3028217"/>
                  <a:gd name="connsiteY14" fmla="*/ 1599745 h 2962327"/>
                  <a:gd name="connsiteX15" fmla="*/ 792024 w 3028217"/>
                  <a:gd name="connsiteY15" fmla="*/ 1594030 h 2962327"/>
                  <a:gd name="connsiteX16" fmla="*/ 802501 w 3028217"/>
                  <a:gd name="connsiteY16" fmla="*/ 1583553 h 2962327"/>
                  <a:gd name="connsiteX17" fmla="*/ 573901 w 3028217"/>
                  <a:gd name="connsiteY17" fmla="*/ 1577838 h 2962327"/>
                  <a:gd name="connsiteX18" fmla="*/ 592951 w 3028217"/>
                  <a:gd name="connsiteY18" fmla="*/ 1589268 h 2962327"/>
                  <a:gd name="connsiteX19" fmla="*/ 584379 w 3028217"/>
                  <a:gd name="connsiteY19" fmla="*/ 1596888 h 2962327"/>
                  <a:gd name="connsiteX20" fmla="*/ 565329 w 3028217"/>
                  <a:gd name="connsiteY20" fmla="*/ 1587363 h 2962327"/>
                  <a:gd name="connsiteX21" fmla="*/ 573901 w 3028217"/>
                  <a:gd name="connsiteY21" fmla="*/ 1577838 h 2962327"/>
                  <a:gd name="connsiteX22" fmla="*/ 698678 w 3028217"/>
                  <a:gd name="connsiteY22" fmla="*/ 1550216 h 2962327"/>
                  <a:gd name="connsiteX23" fmla="*/ 763448 w 3028217"/>
                  <a:gd name="connsiteY23" fmla="*/ 1592126 h 2962327"/>
                  <a:gd name="connsiteX24" fmla="*/ 678676 w 3028217"/>
                  <a:gd name="connsiteY24" fmla="*/ 1592126 h 2962327"/>
                  <a:gd name="connsiteX25" fmla="*/ 698678 w 3028217"/>
                  <a:gd name="connsiteY25" fmla="*/ 1550216 h 2962327"/>
                  <a:gd name="connsiteX26" fmla="*/ 492939 w 3028217"/>
                  <a:gd name="connsiteY26" fmla="*/ 1460681 h 2962327"/>
                  <a:gd name="connsiteX27" fmla="*/ 562471 w 3028217"/>
                  <a:gd name="connsiteY27" fmla="*/ 1479731 h 2962327"/>
                  <a:gd name="connsiteX28" fmla="*/ 646291 w 3028217"/>
                  <a:gd name="connsiteY28" fmla="*/ 1537833 h 2962327"/>
                  <a:gd name="connsiteX29" fmla="*/ 577711 w 3028217"/>
                  <a:gd name="connsiteY29" fmla="*/ 1525451 h 2962327"/>
                  <a:gd name="connsiteX30" fmla="*/ 527229 w 3028217"/>
                  <a:gd name="connsiteY30" fmla="*/ 1487351 h 2962327"/>
                  <a:gd name="connsiteX31" fmla="*/ 525032 w 3028217"/>
                  <a:gd name="connsiteY31" fmla="*/ 1486533 h 2962327"/>
                  <a:gd name="connsiteX32" fmla="*/ 527229 w 3028217"/>
                  <a:gd name="connsiteY32" fmla="*/ 1488303 h 2962327"/>
                  <a:gd name="connsiteX33" fmla="*/ 451029 w 3028217"/>
                  <a:gd name="connsiteY33" fmla="*/ 1494971 h 2962327"/>
                  <a:gd name="connsiteX34" fmla="*/ 492939 w 3028217"/>
                  <a:gd name="connsiteY34" fmla="*/ 1460681 h 2962327"/>
                  <a:gd name="connsiteX35" fmla="*/ 592475 w 3028217"/>
                  <a:gd name="connsiteY35" fmla="*/ 1413889 h 2962327"/>
                  <a:gd name="connsiteX36" fmla="*/ 596761 w 3028217"/>
                  <a:gd name="connsiteY36" fmla="*/ 1414961 h 2962327"/>
                  <a:gd name="connsiteX37" fmla="*/ 595809 w 3028217"/>
                  <a:gd name="connsiteY37" fmla="*/ 1447346 h 2962327"/>
                  <a:gd name="connsiteX38" fmla="*/ 588189 w 3028217"/>
                  <a:gd name="connsiteY38" fmla="*/ 1414961 h 2962327"/>
                  <a:gd name="connsiteX39" fmla="*/ 592475 w 3028217"/>
                  <a:gd name="connsiteY39" fmla="*/ 1413889 h 2962327"/>
                  <a:gd name="connsiteX40" fmla="*/ 2633206 w 3028217"/>
                  <a:gd name="connsiteY40" fmla="*/ 1174931 h 2962327"/>
                  <a:gd name="connsiteX41" fmla="*/ 2673211 w 3028217"/>
                  <a:gd name="connsiteY41" fmla="*/ 1180646 h 2962327"/>
                  <a:gd name="connsiteX42" fmla="*/ 2633206 w 3028217"/>
                  <a:gd name="connsiteY42" fmla="*/ 1174931 h 2962327"/>
                  <a:gd name="connsiteX43" fmla="*/ 2477948 w 3028217"/>
                  <a:gd name="connsiteY43" fmla="*/ 1095873 h 2962327"/>
                  <a:gd name="connsiteX44" fmla="*/ 2484616 w 3028217"/>
                  <a:gd name="connsiteY44" fmla="*/ 1110160 h 2962327"/>
                  <a:gd name="connsiteX45" fmla="*/ 2464613 w 3028217"/>
                  <a:gd name="connsiteY45" fmla="*/ 1135878 h 2962327"/>
                  <a:gd name="connsiteX46" fmla="*/ 2444611 w 3028217"/>
                  <a:gd name="connsiteY46" fmla="*/ 1144450 h 2962327"/>
                  <a:gd name="connsiteX47" fmla="*/ 2415083 w 3028217"/>
                  <a:gd name="connsiteY47" fmla="*/ 1119685 h 2962327"/>
                  <a:gd name="connsiteX48" fmla="*/ 2446516 w 3028217"/>
                  <a:gd name="connsiteY48" fmla="*/ 1114923 h 2962327"/>
                  <a:gd name="connsiteX49" fmla="*/ 2477948 w 3028217"/>
                  <a:gd name="connsiteY49" fmla="*/ 1095873 h 2962327"/>
                  <a:gd name="connsiteX50" fmla="*/ 2344599 w 3028217"/>
                  <a:gd name="connsiteY50" fmla="*/ 1039676 h 2962327"/>
                  <a:gd name="connsiteX51" fmla="*/ 2355076 w 3028217"/>
                  <a:gd name="connsiteY51" fmla="*/ 1066346 h 2962327"/>
                  <a:gd name="connsiteX52" fmla="*/ 2341741 w 3028217"/>
                  <a:gd name="connsiteY52" fmla="*/ 1092063 h 2962327"/>
                  <a:gd name="connsiteX53" fmla="*/ 2328406 w 3028217"/>
                  <a:gd name="connsiteY53" fmla="*/ 1065393 h 2962327"/>
                  <a:gd name="connsiteX54" fmla="*/ 2344599 w 3028217"/>
                  <a:gd name="connsiteY54" fmla="*/ 1039676 h 2962327"/>
                  <a:gd name="connsiteX55" fmla="*/ 699631 w 3028217"/>
                  <a:gd name="connsiteY55" fmla="*/ 966334 h 2962327"/>
                  <a:gd name="connsiteX56" fmla="*/ 616764 w 3028217"/>
                  <a:gd name="connsiteY56" fmla="*/ 992051 h 2962327"/>
                  <a:gd name="connsiteX57" fmla="*/ 699631 w 3028217"/>
                  <a:gd name="connsiteY57" fmla="*/ 966334 h 2962327"/>
                  <a:gd name="connsiteX58" fmla="*/ 2786559 w 3028217"/>
                  <a:gd name="connsiteY58" fmla="*/ 938711 h 2962327"/>
                  <a:gd name="connsiteX59" fmla="*/ 2814181 w 3028217"/>
                  <a:gd name="connsiteY59" fmla="*/ 938711 h 2962327"/>
                  <a:gd name="connsiteX60" fmla="*/ 2814181 w 3028217"/>
                  <a:gd name="connsiteY60" fmla="*/ 945378 h 2962327"/>
                  <a:gd name="connsiteX61" fmla="*/ 2786559 w 3028217"/>
                  <a:gd name="connsiteY61" fmla="*/ 938711 h 2962327"/>
                  <a:gd name="connsiteX62" fmla="*/ 737731 w 3028217"/>
                  <a:gd name="connsiteY62" fmla="*/ 935019 h 2962327"/>
                  <a:gd name="connsiteX63" fmla="*/ 702489 w 3028217"/>
                  <a:gd name="connsiteY63" fmla="*/ 951093 h 2962327"/>
                  <a:gd name="connsiteX64" fmla="*/ 770116 w 3028217"/>
                  <a:gd name="connsiteY64" fmla="*/ 936805 h 2962327"/>
                  <a:gd name="connsiteX65" fmla="*/ 737731 w 3028217"/>
                  <a:gd name="connsiteY65" fmla="*/ 935019 h 2962327"/>
                  <a:gd name="connsiteX66" fmla="*/ 619383 w 3028217"/>
                  <a:gd name="connsiteY66" fmla="*/ 880251 h 2962327"/>
                  <a:gd name="connsiteX67" fmla="*/ 608191 w 3028217"/>
                  <a:gd name="connsiteY67" fmla="*/ 882513 h 2962327"/>
                  <a:gd name="connsiteX68" fmla="*/ 541516 w 3028217"/>
                  <a:gd name="connsiteY68" fmla="*/ 968238 h 2962327"/>
                  <a:gd name="connsiteX69" fmla="*/ 558661 w 3028217"/>
                  <a:gd name="connsiteY69" fmla="*/ 975858 h 2962327"/>
                  <a:gd name="connsiteX70" fmla="*/ 578664 w 3028217"/>
                  <a:gd name="connsiteY70" fmla="*/ 949188 h 2962327"/>
                  <a:gd name="connsiteX71" fmla="*/ 623431 w 3028217"/>
                  <a:gd name="connsiteY71" fmla="*/ 890133 h 2962327"/>
                  <a:gd name="connsiteX72" fmla="*/ 619383 w 3028217"/>
                  <a:gd name="connsiteY72" fmla="*/ 880251 h 2962327"/>
                  <a:gd name="connsiteX73" fmla="*/ 659626 w 3028217"/>
                  <a:gd name="connsiteY73" fmla="*/ 872036 h 2962327"/>
                  <a:gd name="connsiteX74" fmla="*/ 647244 w 3028217"/>
                  <a:gd name="connsiteY74" fmla="*/ 879656 h 2962327"/>
                  <a:gd name="connsiteX75" fmla="*/ 657721 w 3028217"/>
                  <a:gd name="connsiteY75" fmla="*/ 950141 h 2962327"/>
                  <a:gd name="connsiteX76" fmla="*/ 683439 w 3028217"/>
                  <a:gd name="connsiteY76" fmla="*/ 913946 h 2962327"/>
                  <a:gd name="connsiteX77" fmla="*/ 711061 w 3028217"/>
                  <a:gd name="connsiteY77" fmla="*/ 910136 h 2962327"/>
                  <a:gd name="connsiteX78" fmla="*/ 709156 w 3028217"/>
                  <a:gd name="connsiteY78" fmla="*/ 891086 h 2962327"/>
                  <a:gd name="connsiteX79" fmla="*/ 659626 w 3028217"/>
                  <a:gd name="connsiteY79" fmla="*/ 872036 h 2962327"/>
                  <a:gd name="connsiteX80" fmla="*/ 620410 w 3028217"/>
                  <a:gd name="connsiteY80" fmla="*/ 803828 h 2962327"/>
                  <a:gd name="connsiteX81" fmla="*/ 603429 w 3028217"/>
                  <a:gd name="connsiteY81" fmla="*/ 807266 h 2962327"/>
                  <a:gd name="connsiteX82" fmla="*/ 532944 w 3028217"/>
                  <a:gd name="connsiteY82" fmla="*/ 841556 h 2962327"/>
                  <a:gd name="connsiteX83" fmla="*/ 541516 w 3028217"/>
                  <a:gd name="connsiteY83" fmla="*/ 855843 h 2962327"/>
                  <a:gd name="connsiteX84" fmla="*/ 602476 w 3028217"/>
                  <a:gd name="connsiteY84" fmla="*/ 859653 h 2962327"/>
                  <a:gd name="connsiteX85" fmla="*/ 652959 w 3028217"/>
                  <a:gd name="connsiteY85" fmla="*/ 835841 h 2962327"/>
                  <a:gd name="connsiteX86" fmla="*/ 620410 w 3028217"/>
                  <a:gd name="connsiteY86" fmla="*/ 803828 h 2962327"/>
                  <a:gd name="connsiteX87" fmla="*/ 2051228 w 3028217"/>
                  <a:gd name="connsiteY87" fmla="*/ 690108 h 2962327"/>
                  <a:gd name="connsiteX88" fmla="*/ 2074088 w 3028217"/>
                  <a:gd name="connsiteY88" fmla="*/ 722493 h 2962327"/>
                  <a:gd name="connsiteX89" fmla="*/ 2021701 w 3028217"/>
                  <a:gd name="connsiteY89" fmla="*/ 782500 h 2962327"/>
                  <a:gd name="connsiteX90" fmla="*/ 2000746 w 3028217"/>
                  <a:gd name="connsiteY90" fmla="*/ 772023 h 2962327"/>
                  <a:gd name="connsiteX91" fmla="*/ 2036941 w 3028217"/>
                  <a:gd name="connsiteY91" fmla="*/ 698680 h 2962327"/>
                  <a:gd name="connsiteX92" fmla="*/ 2051228 w 3028217"/>
                  <a:gd name="connsiteY92" fmla="*/ 690108 h 2962327"/>
                  <a:gd name="connsiteX93" fmla="*/ 2111236 w 3028217"/>
                  <a:gd name="connsiteY93" fmla="*/ 608669 h 2962327"/>
                  <a:gd name="connsiteX94" fmla="*/ 2113141 w 3028217"/>
                  <a:gd name="connsiteY94" fmla="*/ 623433 h 2962327"/>
                  <a:gd name="connsiteX95" fmla="*/ 2111236 w 3028217"/>
                  <a:gd name="connsiteY95" fmla="*/ 626290 h 2962327"/>
                  <a:gd name="connsiteX96" fmla="*/ 2159814 w 3028217"/>
                  <a:gd name="connsiteY96" fmla="*/ 711063 h 2962327"/>
                  <a:gd name="connsiteX97" fmla="*/ 2199819 w 3028217"/>
                  <a:gd name="connsiteY97" fmla="*/ 758688 h 2962327"/>
                  <a:gd name="connsiteX98" fmla="*/ 2176959 w 3028217"/>
                  <a:gd name="connsiteY98" fmla="*/ 800598 h 2962327"/>
                  <a:gd name="connsiteX99" fmla="*/ 2092186 w 3028217"/>
                  <a:gd name="connsiteY99" fmla="*/ 814885 h 2962327"/>
                  <a:gd name="connsiteX100" fmla="*/ 2092186 w 3028217"/>
                  <a:gd name="connsiteY100" fmla="*/ 777738 h 2962327"/>
                  <a:gd name="connsiteX101" fmla="*/ 2111236 w 3028217"/>
                  <a:gd name="connsiteY101" fmla="*/ 740590 h 2962327"/>
                  <a:gd name="connsiteX102" fmla="*/ 2110284 w 3028217"/>
                  <a:gd name="connsiteY102" fmla="*/ 710110 h 2962327"/>
                  <a:gd name="connsiteX103" fmla="*/ 2076946 w 3028217"/>
                  <a:gd name="connsiteY103" fmla="*/ 669153 h 2962327"/>
                  <a:gd name="connsiteX104" fmla="*/ 2097901 w 3028217"/>
                  <a:gd name="connsiteY104" fmla="*/ 611050 h 2962327"/>
                  <a:gd name="connsiteX105" fmla="*/ 2111236 w 3028217"/>
                  <a:gd name="connsiteY105" fmla="*/ 608669 h 2962327"/>
                  <a:gd name="connsiteX106" fmla="*/ 927279 w 3028217"/>
                  <a:gd name="connsiteY106" fmla="*/ 479605 h 2962327"/>
                  <a:gd name="connsiteX107" fmla="*/ 933946 w 3028217"/>
                  <a:gd name="connsiteY107" fmla="*/ 486273 h 2962327"/>
                  <a:gd name="connsiteX108" fmla="*/ 929184 w 3028217"/>
                  <a:gd name="connsiteY108" fmla="*/ 493893 h 2962327"/>
                  <a:gd name="connsiteX109" fmla="*/ 919659 w 3028217"/>
                  <a:gd name="connsiteY109" fmla="*/ 488178 h 2962327"/>
                  <a:gd name="connsiteX110" fmla="*/ 927279 w 3028217"/>
                  <a:gd name="connsiteY110" fmla="*/ 479605 h 2962327"/>
                  <a:gd name="connsiteX111" fmla="*/ 1938089 w 3028217"/>
                  <a:gd name="connsiteY111" fmla="*/ 417931 h 2962327"/>
                  <a:gd name="connsiteX112" fmla="*/ 1959789 w 3028217"/>
                  <a:gd name="connsiteY112" fmla="*/ 441505 h 2962327"/>
                  <a:gd name="connsiteX113" fmla="*/ 1940739 w 3028217"/>
                  <a:gd name="connsiteY113" fmla="*/ 466270 h 2962327"/>
                  <a:gd name="connsiteX114" fmla="*/ 1842631 w 3028217"/>
                  <a:gd name="connsiteY114" fmla="*/ 480558 h 2962327"/>
                  <a:gd name="connsiteX115" fmla="*/ 1832154 w 3028217"/>
                  <a:gd name="connsiteY115" fmla="*/ 458650 h 2962327"/>
                  <a:gd name="connsiteX116" fmla="*/ 1833106 w 3028217"/>
                  <a:gd name="connsiteY116" fmla="*/ 431980 h 2962327"/>
                  <a:gd name="connsiteX117" fmla="*/ 1845489 w 3028217"/>
                  <a:gd name="connsiteY117" fmla="*/ 423408 h 2962327"/>
                  <a:gd name="connsiteX118" fmla="*/ 1857871 w 3028217"/>
                  <a:gd name="connsiteY118" fmla="*/ 432933 h 2962327"/>
                  <a:gd name="connsiteX119" fmla="*/ 1926451 w 3028217"/>
                  <a:gd name="connsiteY119" fmla="*/ 418645 h 2962327"/>
                  <a:gd name="connsiteX120" fmla="*/ 1938089 w 3028217"/>
                  <a:gd name="connsiteY120" fmla="*/ 417931 h 2962327"/>
                  <a:gd name="connsiteX121" fmla="*/ 904419 w 3028217"/>
                  <a:gd name="connsiteY121" fmla="*/ 389118 h 2962327"/>
                  <a:gd name="connsiteX122" fmla="*/ 938709 w 3028217"/>
                  <a:gd name="connsiteY122" fmla="*/ 433886 h 2962327"/>
                  <a:gd name="connsiteX123" fmla="*/ 942519 w 3028217"/>
                  <a:gd name="connsiteY123" fmla="*/ 446268 h 2962327"/>
                  <a:gd name="connsiteX124" fmla="*/ 931089 w 3028217"/>
                  <a:gd name="connsiteY124" fmla="*/ 449125 h 2962327"/>
                  <a:gd name="connsiteX125" fmla="*/ 878701 w 3028217"/>
                  <a:gd name="connsiteY125" fmla="*/ 449125 h 2962327"/>
                  <a:gd name="connsiteX126" fmla="*/ 856794 w 3028217"/>
                  <a:gd name="connsiteY126" fmla="*/ 443411 h 2962327"/>
                  <a:gd name="connsiteX127" fmla="*/ 867271 w 3028217"/>
                  <a:gd name="connsiteY127" fmla="*/ 412930 h 2962327"/>
                  <a:gd name="connsiteX128" fmla="*/ 904419 w 3028217"/>
                  <a:gd name="connsiteY128" fmla="*/ 389118 h 2962327"/>
                  <a:gd name="connsiteX129" fmla="*/ 1062534 w 3028217"/>
                  <a:gd name="connsiteY129" fmla="*/ 340541 h 2962327"/>
                  <a:gd name="connsiteX130" fmla="*/ 1083489 w 3028217"/>
                  <a:gd name="connsiteY130" fmla="*/ 353876 h 2962327"/>
                  <a:gd name="connsiteX131" fmla="*/ 1053961 w 3028217"/>
                  <a:gd name="connsiteY131" fmla="*/ 360543 h 2962327"/>
                  <a:gd name="connsiteX132" fmla="*/ 1062534 w 3028217"/>
                  <a:gd name="connsiteY132" fmla="*/ 340541 h 2962327"/>
                  <a:gd name="connsiteX133" fmla="*/ 2471113 w 3028217"/>
                  <a:gd name="connsiteY133" fmla="*/ 336025 h 2962327"/>
                  <a:gd name="connsiteX134" fmla="*/ 2521763 w 3028217"/>
                  <a:gd name="connsiteY134" fmla="*/ 370068 h 2962327"/>
                  <a:gd name="connsiteX135" fmla="*/ 2848471 w 3028217"/>
                  <a:gd name="connsiteY135" fmla="*/ 785358 h 2962327"/>
                  <a:gd name="connsiteX136" fmla="*/ 2920861 w 3028217"/>
                  <a:gd name="connsiteY136" fmla="*/ 940616 h 2962327"/>
                  <a:gd name="connsiteX137" fmla="*/ 2926576 w 3028217"/>
                  <a:gd name="connsiteY137" fmla="*/ 977763 h 2962327"/>
                  <a:gd name="connsiteX138" fmla="*/ 2847518 w 3028217"/>
                  <a:gd name="connsiteY138" fmla="*/ 938711 h 2962327"/>
                  <a:gd name="connsiteX139" fmla="*/ 2864663 w 3028217"/>
                  <a:gd name="connsiteY139" fmla="*/ 890133 h 2962327"/>
                  <a:gd name="connsiteX140" fmla="*/ 2810371 w 3028217"/>
                  <a:gd name="connsiteY140" fmla="*/ 908231 h 2962327"/>
                  <a:gd name="connsiteX141" fmla="*/ 2757031 w 3028217"/>
                  <a:gd name="connsiteY141" fmla="*/ 904421 h 2962327"/>
                  <a:gd name="connsiteX142" fmla="*/ 2728456 w 3028217"/>
                  <a:gd name="connsiteY142" fmla="*/ 916803 h 2962327"/>
                  <a:gd name="connsiteX143" fmla="*/ 2707501 w 3028217"/>
                  <a:gd name="connsiteY143" fmla="*/ 971096 h 2962327"/>
                  <a:gd name="connsiteX144" fmla="*/ 2706548 w 3028217"/>
                  <a:gd name="connsiteY144" fmla="*/ 1011101 h 2962327"/>
                  <a:gd name="connsiteX145" fmla="*/ 2712263 w 3028217"/>
                  <a:gd name="connsiteY145" fmla="*/ 1044438 h 2962327"/>
                  <a:gd name="connsiteX146" fmla="*/ 2750438 w 3028217"/>
                  <a:gd name="connsiteY146" fmla="*/ 1026892 h 2962327"/>
                  <a:gd name="connsiteX147" fmla="*/ 2757317 w 3028217"/>
                  <a:gd name="connsiteY147" fmla="*/ 1029909 h 2962327"/>
                  <a:gd name="connsiteX148" fmla="*/ 2760842 w 3028217"/>
                  <a:gd name="connsiteY148" fmla="*/ 1028246 h 2962327"/>
                  <a:gd name="connsiteX149" fmla="*/ 2785607 w 3028217"/>
                  <a:gd name="connsiteY149" fmla="*/ 1010148 h 2962327"/>
                  <a:gd name="connsiteX150" fmla="*/ 2804538 w 3028217"/>
                  <a:gd name="connsiteY150" fmla="*/ 1006457 h 2962327"/>
                  <a:gd name="connsiteX151" fmla="*/ 2822755 w 3028217"/>
                  <a:gd name="connsiteY151" fmla="*/ 1009196 h 2962327"/>
                  <a:gd name="connsiteX152" fmla="*/ 2938959 w 3028217"/>
                  <a:gd name="connsiteY152" fmla="*/ 1031103 h 2962327"/>
                  <a:gd name="connsiteX153" fmla="*/ 2959915 w 3028217"/>
                  <a:gd name="connsiteY153" fmla="*/ 1058726 h 2962327"/>
                  <a:gd name="connsiteX154" fmla="*/ 3021827 w 3028217"/>
                  <a:gd name="connsiteY154" fmla="*/ 1368288 h 2962327"/>
                  <a:gd name="connsiteX155" fmla="*/ 3027542 w 3028217"/>
                  <a:gd name="connsiteY155" fmla="*/ 1562598 h 2962327"/>
                  <a:gd name="connsiteX156" fmla="*/ 3020874 w 3028217"/>
                  <a:gd name="connsiteY156" fmla="*/ 1594983 h 2962327"/>
                  <a:gd name="connsiteX157" fmla="*/ 2958009 w 3028217"/>
                  <a:gd name="connsiteY157" fmla="*/ 1512116 h 2962327"/>
                  <a:gd name="connsiteX158" fmla="*/ 2918005 w 3028217"/>
                  <a:gd name="connsiteY158" fmla="*/ 1446393 h 2962327"/>
                  <a:gd name="connsiteX159" fmla="*/ 2860855 w 3028217"/>
                  <a:gd name="connsiteY159" fmla="*/ 1371146 h 2962327"/>
                  <a:gd name="connsiteX160" fmla="*/ 2831327 w 3028217"/>
                  <a:gd name="connsiteY160" fmla="*/ 1343523 h 2962327"/>
                  <a:gd name="connsiteX161" fmla="*/ 2856092 w 3028217"/>
                  <a:gd name="connsiteY161" fmla="*/ 1380671 h 2962327"/>
                  <a:gd name="connsiteX162" fmla="*/ 2930387 w 3028217"/>
                  <a:gd name="connsiteY162" fmla="*/ 1514021 h 2962327"/>
                  <a:gd name="connsiteX163" fmla="*/ 2939912 w 3028217"/>
                  <a:gd name="connsiteY163" fmla="*/ 1546406 h 2962327"/>
                  <a:gd name="connsiteX164" fmla="*/ 2962772 w 3028217"/>
                  <a:gd name="connsiteY164" fmla="*/ 1597841 h 2962327"/>
                  <a:gd name="connsiteX165" fmla="*/ 2999919 w 3028217"/>
                  <a:gd name="connsiteY165" fmla="*/ 1683566 h 2962327"/>
                  <a:gd name="connsiteX166" fmla="*/ 3012302 w 3028217"/>
                  <a:gd name="connsiteY166" fmla="*/ 1740716 h 2962327"/>
                  <a:gd name="connsiteX167" fmla="*/ 2886572 w 3028217"/>
                  <a:gd name="connsiteY167" fmla="*/ 2158864 h 2962327"/>
                  <a:gd name="connsiteX168" fmla="*/ 2841805 w 3028217"/>
                  <a:gd name="connsiteY168" fmla="*/ 2246493 h 2962327"/>
                  <a:gd name="connsiteX169" fmla="*/ 2821802 w 3028217"/>
                  <a:gd name="connsiteY169" fmla="*/ 2266496 h 2962327"/>
                  <a:gd name="connsiteX170" fmla="*/ 2808467 w 3028217"/>
                  <a:gd name="connsiteY170" fmla="*/ 2240778 h 2962327"/>
                  <a:gd name="connsiteX171" fmla="*/ 2785607 w 3028217"/>
                  <a:gd name="connsiteY171" fmla="*/ 2172198 h 2962327"/>
                  <a:gd name="connsiteX172" fmla="*/ 2805609 w 3028217"/>
                  <a:gd name="connsiteY172" fmla="*/ 2234111 h 2962327"/>
                  <a:gd name="connsiteX173" fmla="*/ 2821802 w 3028217"/>
                  <a:gd name="connsiteY173" fmla="*/ 2273164 h 2962327"/>
                  <a:gd name="connsiteX174" fmla="*/ 2708455 w 3028217"/>
                  <a:gd name="connsiteY174" fmla="*/ 2451281 h 2962327"/>
                  <a:gd name="connsiteX175" fmla="*/ 2551292 w 3028217"/>
                  <a:gd name="connsiteY175" fmla="*/ 2622731 h 2962327"/>
                  <a:gd name="connsiteX176" fmla="*/ 2476997 w 3028217"/>
                  <a:gd name="connsiteY176" fmla="*/ 2687501 h 2962327"/>
                  <a:gd name="connsiteX177" fmla="*/ 2463662 w 3028217"/>
                  <a:gd name="connsiteY177" fmla="*/ 2655116 h 2962327"/>
                  <a:gd name="connsiteX178" fmla="*/ 2425562 w 3028217"/>
                  <a:gd name="connsiteY178" fmla="*/ 2533196 h 2962327"/>
                  <a:gd name="connsiteX179" fmla="*/ 2439849 w 3028217"/>
                  <a:gd name="connsiteY179" fmla="*/ 2375081 h 2962327"/>
                  <a:gd name="connsiteX180" fmla="*/ 2449374 w 3028217"/>
                  <a:gd name="connsiteY180" fmla="*/ 2301739 h 2962327"/>
                  <a:gd name="connsiteX181" fmla="*/ 2430324 w 3028217"/>
                  <a:gd name="connsiteY181" fmla="*/ 2210298 h 2962327"/>
                  <a:gd name="connsiteX182" fmla="*/ 2396987 w 3028217"/>
                  <a:gd name="connsiteY182" fmla="*/ 2144576 h 2962327"/>
                  <a:gd name="connsiteX183" fmla="*/ 2370317 w 3028217"/>
                  <a:gd name="connsiteY183" fmla="*/ 2012178 h 2962327"/>
                  <a:gd name="connsiteX184" fmla="*/ 2374127 w 3028217"/>
                  <a:gd name="connsiteY184" fmla="*/ 1992176 h 2962327"/>
                  <a:gd name="connsiteX185" fmla="*/ 2319834 w 3028217"/>
                  <a:gd name="connsiteY185" fmla="*/ 1944551 h 2962327"/>
                  <a:gd name="connsiteX186" fmla="*/ 2282687 w 3028217"/>
                  <a:gd name="connsiteY186" fmla="*/ 1931216 h 2962327"/>
                  <a:gd name="connsiteX187" fmla="*/ 2200772 w 3028217"/>
                  <a:gd name="connsiteY187" fmla="*/ 1905498 h 2962327"/>
                  <a:gd name="connsiteX188" fmla="*/ 2157909 w 3028217"/>
                  <a:gd name="connsiteY188" fmla="*/ 1926453 h 2962327"/>
                  <a:gd name="connsiteX189" fmla="*/ 2106474 w 3028217"/>
                  <a:gd name="connsiteY189" fmla="*/ 1931216 h 2962327"/>
                  <a:gd name="connsiteX190" fmla="*/ 2040752 w 3028217"/>
                  <a:gd name="connsiteY190" fmla="*/ 1937883 h 2962327"/>
                  <a:gd name="connsiteX191" fmla="*/ 1974077 w 3028217"/>
                  <a:gd name="connsiteY191" fmla="*/ 1924548 h 2962327"/>
                  <a:gd name="connsiteX192" fmla="*/ 1919784 w 3028217"/>
                  <a:gd name="connsiteY192" fmla="*/ 1877876 h 2962327"/>
                  <a:gd name="connsiteX193" fmla="*/ 1896924 w 3028217"/>
                  <a:gd name="connsiteY193" fmla="*/ 1849301 h 2962327"/>
                  <a:gd name="connsiteX194" fmla="*/ 1839774 w 3028217"/>
                  <a:gd name="connsiteY194" fmla="*/ 1762623 h 2962327"/>
                  <a:gd name="connsiteX195" fmla="*/ 1822629 w 3028217"/>
                  <a:gd name="connsiteY195" fmla="*/ 1676898 h 2962327"/>
                  <a:gd name="connsiteX196" fmla="*/ 1829297 w 3028217"/>
                  <a:gd name="connsiteY196" fmla="*/ 1537833 h 2962327"/>
                  <a:gd name="connsiteX197" fmla="*/ 1828344 w 3028217"/>
                  <a:gd name="connsiteY197" fmla="*/ 1514973 h 2962327"/>
                  <a:gd name="connsiteX198" fmla="*/ 1909307 w 3028217"/>
                  <a:gd name="connsiteY198" fmla="*/ 1373051 h 2962327"/>
                  <a:gd name="connsiteX199" fmla="*/ 1929309 w 3028217"/>
                  <a:gd name="connsiteY199" fmla="*/ 1361621 h 2962327"/>
                  <a:gd name="connsiteX200" fmla="*/ 1977887 w 3028217"/>
                  <a:gd name="connsiteY200" fmla="*/ 1293041 h 2962327"/>
                  <a:gd name="connsiteX201" fmla="*/ 2019797 w 3028217"/>
                  <a:gd name="connsiteY201" fmla="*/ 1227318 h 2962327"/>
                  <a:gd name="connsiteX202" fmla="*/ 2051229 w 3028217"/>
                  <a:gd name="connsiteY202" fmla="*/ 1178741 h 2962327"/>
                  <a:gd name="connsiteX203" fmla="*/ 2083614 w 3028217"/>
                  <a:gd name="connsiteY203" fmla="*/ 1172073 h 2962327"/>
                  <a:gd name="connsiteX204" fmla="*/ 2161719 w 3028217"/>
                  <a:gd name="connsiteY204" fmla="*/ 1162548 h 2962327"/>
                  <a:gd name="connsiteX205" fmla="*/ 2266494 w 3028217"/>
                  <a:gd name="connsiteY205" fmla="*/ 1136831 h 2962327"/>
                  <a:gd name="connsiteX206" fmla="*/ 2331264 w 3028217"/>
                  <a:gd name="connsiteY206" fmla="*/ 1133021 h 2962327"/>
                  <a:gd name="connsiteX207" fmla="*/ 2387462 w 3028217"/>
                  <a:gd name="connsiteY207" fmla="*/ 1197791 h 2962327"/>
                  <a:gd name="connsiteX208" fmla="*/ 2400797 w 3028217"/>
                  <a:gd name="connsiteY208" fmla="*/ 1229223 h 2962327"/>
                  <a:gd name="connsiteX209" fmla="*/ 2517002 w 3028217"/>
                  <a:gd name="connsiteY209" fmla="*/ 1283516 h 2962327"/>
                  <a:gd name="connsiteX210" fmla="*/ 2556055 w 3028217"/>
                  <a:gd name="connsiteY210" fmla="*/ 1266371 h 2962327"/>
                  <a:gd name="connsiteX211" fmla="*/ 2617967 w 3028217"/>
                  <a:gd name="connsiteY211" fmla="*/ 1241606 h 2962327"/>
                  <a:gd name="connsiteX212" fmla="*/ 2701787 w 3028217"/>
                  <a:gd name="connsiteY212" fmla="*/ 1271133 h 2962327"/>
                  <a:gd name="connsiteX213" fmla="*/ 2823707 w 3028217"/>
                  <a:gd name="connsiteY213" fmla="*/ 1270181 h 2962327"/>
                  <a:gd name="connsiteX214" fmla="*/ 2842757 w 3028217"/>
                  <a:gd name="connsiteY214" fmla="*/ 1253988 h 2962327"/>
                  <a:gd name="connsiteX215" fmla="*/ 2857997 w 3028217"/>
                  <a:gd name="connsiteY215" fmla="*/ 1191123 h 2962327"/>
                  <a:gd name="connsiteX216" fmla="*/ 2824659 w 3028217"/>
                  <a:gd name="connsiteY216" fmla="*/ 1163501 h 2962327"/>
                  <a:gd name="connsiteX217" fmla="*/ 2781797 w 3028217"/>
                  <a:gd name="connsiteY217" fmla="*/ 1153023 h 2962327"/>
                  <a:gd name="connsiteX218" fmla="*/ 2778142 w 3028217"/>
                  <a:gd name="connsiteY218" fmla="*/ 1149005 h 2962327"/>
                  <a:gd name="connsiteX219" fmla="*/ 2758579 w 3028217"/>
                  <a:gd name="connsiteY219" fmla="*/ 1157637 h 2962327"/>
                  <a:gd name="connsiteX220" fmla="*/ 2684641 w 3028217"/>
                  <a:gd name="connsiteY220" fmla="*/ 1122543 h 2962327"/>
                  <a:gd name="connsiteX221" fmla="*/ 2664638 w 3028217"/>
                  <a:gd name="connsiteY221" fmla="*/ 1083491 h 2962327"/>
                  <a:gd name="connsiteX222" fmla="*/ 2646541 w 3028217"/>
                  <a:gd name="connsiteY222" fmla="*/ 1054916 h 2962327"/>
                  <a:gd name="connsiteX223" fmla="*/ 2610346 w 3028217"/>
                  <a:gd name="connsiteY223" fmla="*/ 1080633 h 2962327"/>
                  <a:gd name="connsiteX224" fmla="*/ 2609202 w 3028217"/>
                  <a:gd name="connsiteY224" fmla="*/ 1082346 h 2962327"/>
                  <a:gd name="connsiteX225" fmla="*/ 2613204 w 3028217"/>
                  <a:gd name="connsiteY225" fmla="*/ 1086348 h 2962327"/>
                  <a:gd name="connsiteX226" fmla="*/ 2632254 w 3028217"/>
                  <a:gd name="connsiteY226" fmla="*/ 1108255 h 2962327"/>
                  <a:gd name="connsiteX227" fmla="*/ 2609394 w 3028217"/>
                  <a:gd name="connsiteY227" fmla="*/ 1145403 h 2962327"/>
                  <a:gd name="connsiteX228" fmla="*/ 2584629 w 3028217"/>
                  <a:gd name="connsiteY228" fmla="*/ 1132068 h 2962327"/>
                  <a:gd name="connsiteX229" fmla="*/ 2566055 w 3028217"/>
                  <a:gd name="connsiteY229" fmla="*/ 1095397 h 2962327"/>
                  <a:gd name="connsiteX230" fmla="*/ 2558490 w 3028217"/>
                  <a:gd name="connsiteY230" fmla="*/ 1083461 h 2962327"/>
                  <a:gd name="connsiteX231" fmla="*/ 2545576 w 3028217"/>
                  <a:gd name="connsiteY231" fmla="*/ 1071108 h 2962327"/>
                  <a:gd name="connsiteX232" fmla="*/ 2536051 w 3028217"/>
                  <a:gd name="connsiteY232" fmla="*/ 1061583 h 2962327"/>
                  <a:gd name="connsiteX233" fmla="*/ 2429371 w 3028217"/>
                  <a:gd name="connsiteY233" fmla="*/ 952046 h 2962327"/>
                  <a:gd name="connsiteX234" fmla="*/ 2417941 w 3028217"/>
                  <a:gd name="connsiteY234" fmla="*/ 944426 h 2962327"/>
                  <a:gd name="connsiteX235" fmla="*/ 2407463 w 3028217"/>
                  <a:gd name="connsiteY235" fmla="*/ 947283 h 2962327"/>
                  <a:gd name="connsiteX236" fmla="*/ 2469376 w 3028217"/>
                  <a:gd name="connsiteY236" fmla="*/ 1014911 h 2962327"/>
                  <a:gd name="connsiteX237" fmla="*/ 2509381 w 3028217"/>
                  <a:gd name="connsiteY237" fmla="*/ 1044438 h 2962327"/>
                  <a:gd name="connsiteX238" fmla="*/ 2504618 w 3028217"/>
                  <a:gd name="connsiteY238" fmla="*/ 1057773 h 2962327"/>
                  <a:gd name="connsiteX239" fmla="*/ 2488426 w 3028217"/>
                  <a:gd name="connsiteY239" fmla="*/ 1077776 h 2962327"/>
                  <a:gd name="connsiteX240" fmla="*/ 2476996 w 3028217"/>
                  <a:gd name="connsiteY240" fmla="*/ 1084443 h 2962327"/>
                  <a:gd name="connsiteX241" fmla="*/ 2356028 w 3028217"/>
                  <a:gd name="connsiteY241" fmla="*/ 985383 h 2962327"/>
                  <a:gd name="connsiteX242" fmla="*/ 2317928 w 3028217"/>
                  <a:gd name="connsiteY242" fmla="*/ 978716 h 2962327"/>
                  <a:gd name="connsiteX243" fmla="*/ 2295068 w 3028217"/>
                  <a:gd name="connsiteY243" fmla="*/ 993003 h 2962327"/>
                  <a:gd name="connsiteX244" fmla="*/ 2196008 w 3028217"/>
                  <a:gd name="connsiteY244" fmla="*/ 1057773 h 2962327"/>
                  <a:gd name="connsiteX245" fmla="*/ 2181721 w 3028217"/>
                  <a:gd name="connsiteY245" fmla="*/ 1087301 h 2962327"/>
                  <a:gd name="connsiteX246" fmla="*/ 2105521 w 3028217"/>
                  <a:gd name="connsiteY246" fmla="*/ 1157786 h 2962327"/>
                  <a:gd name="connsiteX247" fmla="*/ 2053133 w 3028217"/>
                  <a:gd name="connsiteY247" fmla="*/ 1155881 h 2962327"/>
                  <a:gd name="connsiteX248" fmla="*/ 2036941 w 3028217"/>
                  <a:gd name="connsiteY248" fmla="*/ 1136831 h 2962327"/>
                  <a:gd name="connsiteX249" fmla="*/ 2008366 w 3028217"/>
                  <a:gd name="connsiteY249" fmla="*/ 1131116 h 2962327"/>
                  <a:gd name="connsiteX250" fmla="*/ 2001698 w 3028217"/>
                  <a:gd name="connsiteY250" fmla="*/ 1074918 h 2962327"/>
                  <a:gd name="connsiteX251" fmla="*/ 2008366 w 3028217"/>
                  <a:gd name="connsiteY251" fmla="*/ 1001576 h 2962327"/>
                  <a:gd name="connsiteX252" fmla="*/ 2035988 w 3028217"/>
                  <a:gd name="connsiteY252" fmla="*/ 977763 h 2962327"/>
                  <a:gd name="connsiteX253" fmla="*/ 2107426 w 3028217"/>
                  <a:gd name="connsiteY253" fmla="*/ 983478 h 2962327"/>
                  <a:gd name="connsiteX254" fmla="*/ 2148383 w 3028217"/>
                  <a:gd name="connsiteY254" fmla="*/ 975858 h 2962327"/>
                  <a:gd name="connsiteX255" fmla="*/ 2150288 w 3028217"/>
                  <a:gd name="connsiteY255" fmla="*/ 913946 h 2962327"/>
                  <a:gd name="connsiteX256" fmla="*/ 2112188 w 3028217"/>
                  <a:gd name="connsiteY256" fmla="*/ 876798 h 2962327"/>
                  <a:gd name="connsiteX257" fmla="*/ 2096948 w 3028217"/>
                  <a:gd name="connsiteY257" fmla="*/ 862511 h 2962327"/>
                  <a:gd name="connsiteX258" fmla="*/ 2118856 w 3028217"/>
                  <a:gd name="connsiteY258" fmla="*/ 849176 h 2962327"/>
                  <a:gd name="connsiteX259" fmla="*/ 2206486 w 3028217"/>
                  <a:gd name="connsiteY259" fmla="*/ 810123 h 2962327"/>
                  <a:gd name="connsiteX260" fmla="*/ 2308403 w 3028217"/>
                  <a:gd name="connsiteY260" fmla="*/ 731066 h 2962327"/>
                  <a:gd name="connsiteX261" fmla="*/ 2321738 w 3028217"/>
                  <a:gd name="connsiteY261" fmla="*/ 708206 h 2962327"/>
                  <a:gd name="connsiteX262" fmla="*/ 2311261 w 3028217"/>
                  <a:gd name="connsiteY262" fmla="*/ 679631 h 2962327"/>
                  <a:gd name="connsiteX263" fmla="*/ 2320786 w 3028217"/>
                  <a:gd name="connsiteY263" fmla="*/ 643436 h 2962327"/>
                  <a:gd name="connsiteX264" fmla="*/ 2338883 w 3028217"/>
                  <a:gd name="connsiteY264" fmla="*/ 638673 h 2962327"/>
                  <a:gd name="connsiteX265" fmla="*/ 2343646 w 3028217"/>
                  <a:gd name="connsiteY265" fmla="*/ 675821 h 2962327"/>
                  <a:gd name="connsiteX266" fmla="*/ 2348408 w 3028217"/>
                  <a:gd name="connsiteY266" fmla="*/ 699633 h 2962327"/>
                  <a:gd name="connsiteX267" fmla="*/ 2376031 w 3028217"/>
                  <a:gd name="connsiteY267" fmla="*/ 706301 h 2962327"/>
                  <a:gd name="connsiteX268" fmla="*/ 2385556 w 3028217"/>
                  <a:gd name="connsiteY268" fmla="*/ 704396 h 2962327"/>
                  <a:gd name="connsiteX269" fmla="*/ 2454136 w 3028217"/>
                  <a:gd name="connsiteY269" fmla="*/ 698681 h 2962327"/>
                  <a:gd name="connsiteX270" fmla="*/ 2476996 w 3028217"/>
                  <a:gd name="connsiteY270" fmla="*/ 692013 h 2962327"/>
                  <a:gd name="connsiteX271" fmla="*/ 2517953 w 3028217"/>
                  <a:gd name="connsiteY271" fmla="*/ 648198 h 2962327"/>
                  <a:gd name="connsiteX272" fmla="*/ 2563673 w 3028217"/>
                  <a:gd name="connsiteY272" fmla="*/ 626291 h 2962327"/>
                  <a:gd name="connsiteX273" fmla="*/ 2554148 w 3028217"/>
                  <a:gd name="connsiteY273" fmla="*/ 585333 h 2962327"/>
                  <a:gd name="connsiteX274" fmla="*/ 2572928 w 3028217"/>
                  <a:gd name="connsiteY274" fmla="*/ 573708 h 2962327"/>
                  <a:gd name="connsiteX275" fmla="*/ 2586098 w 3028217"/>
                  <a:gd name="connsiteY275" fmla="*/ 571735 h 2962327"/>
                  <a:gd name="connsiteX276" fmla="*/ 2586726 w 3028217"/>
                  <a:gd name="connsiteY276" fmla="*/ 571671 h 2962327"/>
                  <a:gd name="connsiteX277" fmla="*/ 2624633 w 3028217"/>
                  <a:gd name="connsiteY277" fmla="*/ 568188 h 2962327"/>
                  <a:gd name="connsiteX278" fmla="*/ 2630348 w 3028217"/>
                  <a:gd name="connsiteY278" fmla="*/ 563426 h 2962327"/>
                  <a:gd name="connsiteX279" fmla="*/ 2633206 w 3028217"/>
                  <a:gd name="connsiteY279" fmla="*/ 563426 h 2962327"/>
                  <a:gd name="connsiteX280" fmla="*/ 2626538 w 3028217"/>
                  <a:gd name="connsiteY280" fmla="*/ 563426 h 2962327"/>
                  <a:gd name="connsiteX281" fmla="*/ 2593082 w 3028217"/>
                  <a:gd name="connsiteY281" fmla="*/ 570689 h 2962327"/>
                  <a:gd name="connsiteX282" fmla="*/ 2586098 w 3028217"/>
                  <a:gd name="connsiteY282" fmla="*/ 571735 h 2962327"/>
                  <a:gd name="connsiteX283" fmla="*/ 2574151 w 3028217"/>
                  <a:gd name="connsiteY283" fmla="*/ 572951 h 2962327"/>
                  <a:gd name="connsiteX284" fmla="*/ 2572928 w 3028217"/>
                  <a:gd name="connsiteY284" fmla="*/ 573708 h 2962327"/>
                  <a:gd name="connsiteX285" fmla="*/ 2558911 w 3028217"/>
                  <a:gd name="connsiteY285" fmla="*/ 575808 h 2962327"/>
                  <a:gd name="connsiteX286" fmla="*/ 2506523 w 3028217"/>
                  <a:gd name="connsiteY286" fmla="*/ 541518 h 2962327"/>
                  <a:gd name="connsiteX287" fmla="*/ 2512238 w 3028217"/>
                  <a:gd name="connsiteY287" fmla="*/ 480558 h 2962327"/>
                  <a:gd name="connsiteX288" fmla="*/ 2533193 w 3028217"/>
                  <a:gd name="connsiteY288" fmla="*/ 458651 h 2962327"/>
                  <a:gd name="connsiteX289" fmla="*/ 2534146 w 3028217"/>
                  <a:gd name="connsiteY289" fmla="*/ 440553 h 2962327"/>
                  <a:gd name="connsiteX290" fmla="*/ 2513191 w 3028217"/>
                  <a:gd name="connsiteY290" fmla="*/ 445316 h 2962327"/>
                  <a:gd name="connsiteX291" fmla="*/ 2464613 w 3028217"/>
                  <a:gd name="connsiteY291" fmla="*/ 509133 h 2962327"/>
                  <a:gd name="connsiteX292" fmla="*/ 2467471 w 3028217"/>
                  <a:gd name="connsiteY292" fmla="*/ 551996 h 2962327"/>
                  <a:gd name="connsiteX293" fmla="*/ 2468423 w 3028217"/>
                  <a:gd name="connsiteY293" fmla="*/ 597716 h 2962327"/>
                  <a:gd name="connsiteX294" fmla="*/ 2453183 w 3028217"/>
                  <a:gd name="connsiteY294" fmla="*/ 638673 h 2962327"/>
                  <a:gd name="connsiteX295" fmla="*/ 2423656 w 3028217"/>
                  <a:gd name="connsiteY295" fmla="*/ 676773 h 2962327"/>
                  <a:gd name="connsiteX296" fmla="*/ 2389366 w 3028217"/>
                  <a:gd name="connsiteY296" fmla="*/ 683441 h 2962327"/>
                  <a:gd name="connsiteX297" fmla="*/ 2383651 w 3028217"/>
                  <a:gd name="connsiteY297" fmla="*/ 659628 h 2962327"/>
                  <a:gd name="connsiteX298" fmla="*/ 2367458 w 3028217"/>
                  <a:gd name="connsiteY298" fmla="*/ 627243 h 2962327"/>
                  <a:gd name="connsiteX299" fmla="*/ 2308403 w 3028217"/>
                  <a:gd name="connsiteY299" fmla="*/ 612003 h 2962327"/>
                  <a:gd name="connsiteX300" fmla="*/ 2270303 w 3028217"/>
                  <a:gd name="connsiteY300" fmla="*/ 571046 h 2962327"/>
                  <a:gd name="connsiteX301" fmla="*/ 2260778 w 3028217"/>
                  <a:gd name="connsiteY301" fmla="*/ 543423 h 2962327"/>
                  <a:gd name="connsiteX302" fmla="*/ 2259826 w 3028217"/>
                  <a:gd name="connsiteY302" fmla="*/ 522468 h 2962327"/>
                  <a:gd name="connsiteX303" fmla="*/ 2390318 w 3028217"/>
                  <a:gd name="connsiteY303" fmla="*/ 385308 h 2962327"/>
                  <a:gd name="connsiteX304" fmla="*/ 2416988 w 3028217"/>
                  <a:gd name="connsiteY304" fmla="*/ 357686 h 2962327"/>
                  <a:gd name="connsiteX305" fmla="*/ 2417941 w 3028217"/>
                  <a:gd name="connsiteY305" fmla="*/ 351971 h 2962327"/>
                  <a:gd name="connsiteX306" fmla="*/ 2424608 w 3028217"/>
                  <a:gd name="connsiteY306" fmla="*/ 353876 h 2962327"/>
                  <a:gd name="connsiteX307" fmla="*/ 2452245 w 3028217"/>
                  <a:gd name="connsiteY307" fmla="*/ 336582 h 2962327"/>
                  <a:gd name="connsiteX308" fmla="*/ 2471113 w 3028217"/>
                  <a:gd name="connsiteY308" fmla="*/ 336025 h 2962327"/>
                  <a:gd name="connsiteX309" fmla="*/ 761544 w 3028217"/>
                  <a:gd name="connsiteY309" fmla="*/ 194808 h 2962327"/>
                  <a:gd name="connsiteX310" fmla="*/ 773926 w 3028217"/>
                  <a:gd name="connsiteY310" fmla="*/ 216716 h 2962327"/>
                  <a:gd name="connsiteX311" fmla="*/ 773926 w 3028217"/>
                  <a:gd name="connsiteY311" fmla="*/ 278628 h 2962327"/>
                  <a:gd name="connsiteX312" fmla="*/ 687249 w 3028217"/>
                  <a:gd name="connsiteY312" fmla="*/ 293868 h 2962327"/>
                  <a:gd name="connsiteX313" fmla="*/ 671056 w 3028217"/>
                  <a:gd name="connsiteY313" fmla="*/ 292916 h 2962327"/>
                  <a:gd name="connsiteX314" fmla="*/ 640576 w 3028217"/>
                  <a:gd name="connsiteY314" fmla="*/ 298631 h 2962327"/>
                  <a:gd name="connsiteX315" fmla="*/ 603429 w 3028217"/>
                  <a:gd name="connsiteY315" fmla="*/ 291011 h 2962327"/>
                  <a:gd name="connsiteX316" fmla="*/ 715824 w 3028217"/>
                  <a:gd name="connsiteY316" fmla="*/ 211953 h 2962327"/>
                  <a:gd name="connsiteX317" fmla="*/ 727254 w 3028217"/>
                  <a:gd name="connsiteY317" fmla="*/ 215763 h 2962327"/>
                  <a:gd name="connsiteX318" fmla="*/ 761544 w 3028217"/>
                  <a:gd name="connsiteY318" fmla="*/ 194808 h 2962327"/>
                  <a:gd name="connsiteX319" fmla="*/ 873343 w 3028217"/>
                  <a:gd name="connsiteY319" fmla="*/ 184331 h 2962327"/>
                  <a:gd name="connsiteX320" fmla="*/ 891083 w 3028217"/>
                  <a:gd name="connsiteY320" fmla="*/ 191951 h 2962327"/>
                  <a:gd name="connsiteX321" fmla="*/ 888226 w 3028217"/>
                  <a:gd name="connsiteY321" fmla="*/ 217668 h 2962327"/>
                  <a:gd name="connsiteX322" fmla="*/ 879241 w 3028217"/>
                  <a:gd name="connsiteY322" fmla="*/ 234820 h 2962327"/>
                  <a:gd name="connsiteX323" fmla="*/ 895370 w 3028217"/>
                  <a:gd name="connsiteY323" fmla="*/ 235036 h 2962327"/>
                  <a:gd name="connsiteX324" fmla="*/ 899656 w 3028217"/>
                  <a:gd name="connsiteY324" fmla="*/ 266246 h 2962327"/>
                  <a:gd name="connsiteX325" fmla="*/ 892988 w 3028217"/>
                  <a:gd name="connsiteY325" fmla="*/ 303393 h 2962327"/>
                  <a:gd name="connsiteX326" fmla="*/ 905371 w 3028217"/>
                  <a:gd name="connsiteY326" fmla="*/ 303393 h 2962327"/>
                  <a:gd name="connsiteX327" fmla="*/ 915848 w 3028217"/>
                  <a:gd name="connsiteY327" fmla="*/ 337683 h 2962327"/>
                  <a:gd name="connsiteX328" fmla="*/ 946328 w 3028217"/>
                  <a:gd name="connsiteY328" fmla="*/ 324348 h 2962327"/>
                  <a:gd name="connsiteX329" fmla="*/ 973409 w 3028217"/>
                  <a:gd name="connsiteY329" fmla="*/ 303804 h 2962327"/>
                  <a:gd name="connsiteX330" fmla="*/ 975260 w 3028217"/>
                  <a:gd name="connsiteY330" fmla="*/ 292796 h 2962327"/>
                  <a:gd name="connsiteX331" fmla="*/ 965378 w 3028217"/>
                  <a:gd name="connsiteY331" fmla="*/ 281485 h 2962327"/>
                  <a:gd name="connsiteX332" fmla="*/ 962521 w 3028217"/>
                  <a:gd name="connsiteY332" fmla="*/ 233860 h 2962327"/>
                  <a:gd name="connsiteX333" fmla="*/ 1013956 w 3028217"/>
                  <a:gd name="connsiteY333" fmla="*/ 203380 h 2962327"/>
                  <a:gd name="connsiteX334" fmla="*/ 1028243 w 3028217"/>
                  <a:gd name="connsiteY334" fmla="*/ 200165 h 2962327"/>
                  <a:gd name="connsiteX335" fmla="*/ 1042531 w 3028217"/>
                  <a:gd name="connsiteY335" fmla="*/ 206238 h 2962327"/>
                  <a:gd name="connsiteX336" fmla="*/ 1016813 w 3028217"/>
                  <a:gd name="connsiteY336" fmla="*/ 234813 h 2962327"/>
                  <a:gd name="connsiteX337" fmla="*/ 1075868 w 3028217"/>
                  <a:gd name="connsiteY337" fmla="*/ 204333 h 2962327"/>
                  <a:gd name="connsiteX338" fmla="*/ 1095871 w 3028217"/>
                  <a:gd name="connsiteY338" fmla="*/ 204333 h 2962327"/>
                  <a:gd name="connsiteX339" fmla="*/ 1099681 w 3028217"/>
                  <a:gd name="connsiteY339" fmla="*/ 232908 h 2962327"/>
                  <a:gd name="connsiteX340" fmla="*/ 1133971 w 3028217"/>
                  <a:gd name="connsiteY340" fmla="*/ 231003 h 2962327"/>
                  <a:gd name="connsiteX341" fmla="*/ 1151116 w 3028217"/>
                  <a:gd name="connsiteY341" fmla="*/ 238623 h 2962327"/>
                  <a:gd name="connsiteX342" fmla="*/ 1205408 w 3028217"/>
                  <a:gd name="connsiteY342" fmla="*/ 287200 h 2962327"/>
                  <a:gd name="connsiteX343" fmla="*/ 1198741 w 3028217"/>
                  <a:gd name="connsiteY343" fmla="*/ 334825 h 2962327"/>
                  <a:gd name="connsiteX344" fmla="*/ 1248271 w 3028217"/>
                  <a:gd name="connsiteY344" fmla="*/ 377688 h 2962327"/>
                  <a:gd name="connsiteX345" fmla="*/ 1246366 w 3028217"/>
                  <a:gd name="connsiteY345" fmla="*/ 402453 h 2962327"/>
                  <a:gd name="connsiteX346" fmla="*/ 1187311 w 3028217"/>
                  <a:gd name="connsiteY346" fmla="*/ 402453 h 2962327"/>
                  <a:gd name="connsiteX347" fmla="*/ 1171118 w 3028217"/>
                  <a:gd name="connsiteY347" fmla="*/ 396738 h 2962327"/>
                  <a:gd name="connsiteX348" fmla="*/ 1171118 w 3028217"/>
                  <a:gd name="connsiteY348" fmla="*/ 431028 h 2962327"/>
                  <a:gd name="connsiteX349" fmla="*/ 1151116 w 3028217"/>
                  <a:gd name="connsiteY349" fmla="*/ 479605 h 2962327"/>
                  <a:gd name="connsiteX350" fmla="*/ 1136828 w 3028217"/>
                  <a:gd name="connsiteY350" fmla="*/ 476748 h 2962327"/>
                  <a:gd name="connsiteX351" fmla="*/ 1136828 w 3028217"/>
                  <a:gd name="connsiteY351" fmla="*/ 487225 h 2962327"/>
                  <a:gd name="connsiteX352" fmla="*/ 1118731 w 3028217"/>
                  <a:gd name="connsiteY352" fmla="*/ 497703 h 2962327"/>
                  <a:gd name="connsiteX353" fmla="*/ 1066343 w 3028217"/>
                  <a:gd name="connsiteY353" fmla="*/ 455793 h 2962327"/>
                  <a:gd name="connsiteX354" fmla="*/ 1016813 w 3028217"/>
                  <a:gd name="connsiteY354" fmla="*/ 433885 h 2962327"/>
                  <a:gd name="connsiteX355" fmla="*/ 996811 w 3028217"/>
                  <a:gd name="connsiteY355" fmla="*/ 428170 h 2962327"/>
                  <a:gd name="connsiteX356" fmla="*/ 1013003 w 3028217"/>
                  <a:gd name="connsiteY356" fmla="*/ 411978 h 2962327"/>
                  <a:gd name="connsiteX357" fmla="*/ 1109206 w 3028217"/>
                  <a:gd name="connsiteY357" fmla="*/ 369115 h 2962327"/>
                  <a:gd name="connsiteX358" fmla="*/ 1089203 w 3028217"/>
                  <a:gd name="connsiteY358" fmla="*/ 307203 h 2962327"/>
                  <a:gd name="connsiteX359" fmla="*/ 1077773 w 3028217"/>
                  <a:gd name="connsiteY359" fmla="*/ 291010 h 2962327"/>
                  <a:gd name="connsiteX360" fmla="*/ 1016813 w 3028217"/>
                  <a:gd name="connsiteY360" fmla="*/ 292915 h 2962327"/>
                  <a:gd name="connsiteX361" fmla="*/ 1007169 w 3028217"/>
                  <a:gd name="connsiteY361" fmla="*/ 296011 h 2962327"/>
                  <a:gd name="connsiteX362" fmla="*/ 1007866 w 3028217"/>
                  <a:gd name="connsiteY362" fmla="*/ 302667 h 2962327"/>
                  <a:gd name="connsiteX363" fmla="*/ 1009193 w 3028217"/>
                  <a:gd name="connsiteY363" fmla="*/ 303393 h 2962327"/>
                  <a:gd name="connsiteX364" fmla="*/ 962521 w 3028217"/>
                  <a:gd name="connsiteY364" fmla="*/ 370068 h 2962327"/>
                  <a:gd name="connsiteX365" fmla="*/ 905371 w 3028217"/>
                  <a:gd name="connsiteY365" fmla="*/ 371973 h 2962327"/>
                  <a:gd name="connsiteX366" fmla="*/ 868223 w 3028217"/>
                  <a:gd name="connsiteY366" fmla="*/ 410073 h 2962327"/>
                  <a:gd name="connsiteX367" fmla="*/ 836791 w 3028217"/>
                  <a:gd name="connsiteY367" fmla="*/ 426266 h 2962327"/>
                  <a:gd name="connsiteX368" fmla="*/ 816788 w 3028217"/>
                  <a:gd name="connsiteY368" fmla="*/ 424361 h 2962327"/>
                  <a:gd name="connsiteX369" fmla="*/ 677723 w 3028217"/>
                  <a:gd name="connsiteY369" fmla="*/ 507228 h 2962327"/>
                  <a:gd name="connsiteX370" fmla="*/ 668198 w 3028217"/>
                  <a:gd name="connsiteY370" fmla="*/ 553901 h 2962327"/>
                  <a:gd name="connsiteX371" fmla="*/ 662483 w 3028217"/>
                  <a:gd name="connsiteY371" fmla="*/ 586286 h 2962327"/>
                  <a:gd name="connsiteX372" fmla="*/ 716776 w 3028217"/>
                  <a:gd name="connsiteY372" fmla="*/ 612956 h 2962327"/>
                  <a:gd name="connsiteX373" fmla="*/ 771068 w 3028217"/>
                  <a:gd name="connsiteY373" fmla="*/ 645341 h 2962327"/>
                  <a:gd name="connsiteX374" fmla="*/ 782498 w 3028217"/>
                  <a:gd name="connsiteY374" fmla="*/ 667248 h 2962327"/>
                  <a:gd name="connsiteX375" fmla="*/ 772973 w 3028217"/>
                  <a:gd name="connsiteY375" fmla="*/ 726303 h 2962327"/>
                  <a:gd name="connsiteX376" fmla="*/ 805358 w 3028217"/>
                  <a:gd name="connsiteY376" fmla="*/ 736781 h 2962327"/>
                  <a:gd name="connsiteX377" fmla="*/ 828218 w 3028217"/>
                  <a:gd name="connsiteY377" fmla="*/ 689156 h 2962327"/>
                  <a:gd name="connsiteX378" fmla="*/ 858698 w 3028217"/>
                  <a:gd name="connsiteY378" fmla="*/ 652961 h 2962327"/>
                  <a:gd name="connsiteX379" fmla="*/ 901561 w 3028217"/>
                  <a:gd name="connsiteY379" fmla="*/ 573903 h 2962327"/>
                  <a:gd name="connsiteX380" fmla="*/ 904418 w 3028217"/>
                  <a:gd name="connsiteY380" fmla="*/ 561521 h 2962327"/>
                  <a:gd name="connsiteX381" fmla="*/ 953948 w 3028217"/>
                  <a:gd name="connsiteY381" fmla="*/ 491988 h 2962327"/>
                  <a:gd name="connsiteX382" fmla="*/ 968236 w 3028217"/>
                  <a:gd name="connsiteY382" fmla="*/ 478653 h 2962327"/>
                  <a:gd name="connsiteX383" fmla="*/ 1049198 w 3028217"/>
                  <a:gd name="connsiteY383" fmla="*/ 512943 h 2962327"/>
                  <a:gd name="connsiteX384" fmla="*/ 1063486 w 3028217"/>
                  <a:gd name="connsiteY384" fmla="*/ 539613 h 2962327"/>
                  <a:gd name="connsiteX385" fmla="*/ 1067296 w 3028217"/>
                  <a:gd name="connsiteY385" fmla="*/ 583428 h 2962327"/>
                  <a:gd name="connsiteX386" fmla="*/ 1112063 w 3028217"/>
                  <a:gd name="connsiteY386" fmla="*/ 568188 h 2962327"/>
                  <a:gd name="connsiteX387" fmla="*/ 1146353 w 3028217"/>
                  <a:gd name="connsiteY387" fmla="*/ 580571 h 2962327"/>
                  <a:gd name="connsiteX388" fmla="*/ 1151116 w 3028217"/>
                  <a:gd name="connsiteY388" fmla="*/ 616766 h 2962327"/>
                  <a:gd name="connsiteX389" fmla="*/ 1193026 w 3028217"/>
                  <a:gd name="connsiteY389" fmla="*/ 684393 h 2962327"/>
                  <a:gd name="connsiteX390" fmla="*/ 1182905 w 3028217"/>
                  <a:gd name="connsiteY390" fmla="*/ 697847 h 2962327"/>
                  <a:gd name="connsiteX391" fmla="*/ 1179024 w 3028217"/>
                  <a:gd name="connsiteY391" fmla="*/ 699159 h 2962327"/>
                  <a:gd name="connsiteX392" fmla="*/ 1177845 w 3028217"/>
                  <a:gd name="connsiteY392" fmla="*/ 699023 h 2962327"/>
                  <a:gd name="connsiteX393" fmla="*/ 1166356 w 3028217"/>
                  <a:gd name="connsiteY393" fmla="*/ 703443 h 2962327"/>
                  <a:gd name="connsiteX394" fmla="*/ 1179024 w 3028217"/>
                  <a:gd name="connsiteY394" fmla="*/ 699159 h 2962327"/>
                  <a:gd name="connsiteX395" fmla="*/ 1188263 w 3028217"/>
                  <a:gd name="connsiteY395" fmla="*/ 700229 h 2962327"/>
                  <a:gd name="connsiteX396" fmla="*/ 1207313 w 3028217"/>
                  <a:gd name="connsiteY396" fmla="*/ 712016 h 2962327"/>
                  <a:gd name="connsiteX397" fmla="*/ 1205051 w 3028217"/>
                  <a:gd name="connsiteY397" fmla="*/ 754402 h 2962327"/>
                  <a:gd name="connsiteX398" fmla="*/ 1180854 w 3028217"/>
                  <a:gd name="connsiteY398" fmla="*/ 787924 h 2962327"/>
                  <a:gd name="connsiteX399" fmla="*/ 1187073 w 3028217"/>
                  <a:gd name="connsiteY399" fmla="*/ 807504 h 2962327"/>
                  <a:gd name="connsiteX400" fmla="*/ 1206361 w 3028217"/>
                  <a:gd name="connsiteY400" fmla="*/ 814886 h 2962327"/>
                  <a:gd name="connsiteX401" fmla="*/ 1213981 w 3028217"/>
                  <a:gd name="connsiteY401" fmla="*/ 828221 h 2962327"/>
                  <a:gd name="connsiteX402" fmla="*/ 1172071 w 3028217"/>
                  <a:gd name="connsiteY402" fmla="*/ 862511 h 2962327"/>
                  <a:gd name="connsiteX403" fmla="*/ 1115874 w 3028217"/>
                  <a:gd name="connsiteY403" fmla="*/ 854891 h 2962327"/>
                  <a:gd name="connsiteX404" fmla="*/ 1148259 w 3028217"/>
                  <a:gd name="connsiteY404" fmla="*/ 807266 h 2962327"/>
                  <a:gd name="connsiteX405" fmla="*/ 1173024 w 3028217"/>
                  <a:gd name="connsiteY405" fmla="*/ 780596 h 2962327"/>
                  <a:gd name="connsiteX406" fmla="*/ 1173125 w 3028217"/>
                  <a:gd name="connsiteY406" fmla="*/ 780684 h 2962327"/>
                  <a:gd name="connsiteX407" fmla="*/ 1174333 w 3028217"/>
                  <a:gd name="connsiteY407" fmla="*/ 770475 h 2962327"/>
                  <a:gd name="connsiteX408" fmla="*/ 1163498 w 3028217"/>
                  <a:gd name="connsiteY408" fmla="*/ 767261 h 2962327"/>
                  <a:gd name="connsiteX409" fmla="*/ 1124446 w 3028217"/>
                  <a:gd name="connsiteY409" fmla="*/ 787263 h 2962327"/>
                  <a:gd name="connsiteX410" fmla="*/ 1043483 w 3028217"/>
                  <a:gd name="connsiteY410" fmla="*/ 789168 h 2962327"/>
                  <a:gd name="connsiteX411" fmla="*/ 993953 w 3028217"/>
                  <a:gd name="connsiteY411" fmla="*/ 794883 h 2962327"/>
                  <a:gd name="connsiteX412" fmla="*/ 959663 w 3028217"/>
                  <a:gd name="connsiteY412" fmla="*/ 814886 h 2962327"/>
                  <a:gd name="connsiteX413" fmla="*/ 929183 w 3028217"/>
                  <a:gd name="connsiteY413" fmla="*/ 839651 h 2962327"/>
                  <a:gd name="connsiteX414" fmla="*/ 925100 w 3028217"/>
                  <a:gd name="connsiteY414" fmla="*/ 843462 h 2962327"/>
                  <a:gd name="connsiteX415" fmla="*/ 915848 w 3028217"/>
                  <a:gd name="connsiteY415" fmla="*/ 851081 h 2962327"/>
                  <a:gd name="connsiteX416" fmla="*/ 912991 w 3028217"/>
                  <a:gd name="connsiteY416" fmla="*/ 851081 h 2962327"/>
                  <a:gd name="connsiteX417" fmla="*/ 914896 w 3028217"/>
                  <a:gd name="connsiteY417" fmla="*/ 852986 h 2962327"/>
                  <a:gd name="connsiteX418" fmla="*/ 925100 w 3028217"/>
                  <a:gd name="connsiteY418" fmla="*/ 843462 h 2962327"/>
                  <a:gd name="connsiteX419" fmla="*/ 932041 w 3028217"/>
                  <a:gd name="connsiteY419" fmla="*/ 837746 h 2962327"/>
                  <a:gd name="connsiteX420" fmla="*/ 972998 w 3028217"/>
                  <a:gd name="connsiteY420" fmla="*/ 820601 h 2962327"/>
                  <a:gd name="connsiteX421" fmla="*/ 992048 w 3028217"/>
                  <a:gd name="connsiteY421" fmla="*/ 814886 h 2962327"/>
                  <a:gd name="connsiteX422" fmla="*/ 1023481 w 3028217"/>
                  <a:gd name="connsiteY422" fmla="*/ 819648 h 2962327"/>
                  <a:gd name="connsiteX423" fmla="*/ 1005383 w 3028217"/>
                  <a:gd name="connsiteY423" fmla="*/ 842508 h 2962327"/>
                  <a:gd name="connsiteX424" fmla="*/ 1006336 w 3028217"/>
                  <a:gd name="connsiteY424" fmla="*/ 854891 h 2962327"/>
                  <a:gd name="connsiteX425" fmla="*/ 1005383 w 3028217"/>
                  <a:gd name="connsiteY425" fmla="*/ 889181 h 2962327"/>
                  <a:gd name="connsiteX426" fmla="*/ 984428 w 3028217"/>
                  <a:gd name="connsiteY426" fmla="*/ 910136 h 2962327"/>
                  <a:gd name="connsiteX427" fmla="*/ 952043 w 3028217"/>
                  <a:gd name="connsiteY427" fmla="*/ 916803 h 2962327"/>
                  <a:gd name="connsiteX428" fmla="*/ 899656 w 3028217"/>
                  <a:gd name="connsiteY428" fmla="*/ 938711 h 2962327"/>
                  <a:gd name="connsiteX429" fmla="*/ 855841 w 3028217"/>
                  <a:gd name="connsiteY429" fmla="*/ 985383 h 2962327"/>
                  <a:gd name="connsiteX430" fmla="*/ 831076 w 3028217"/>
                  <a:gd name="connsiteY430" fmla="*/ 1003481 h 2962327"/>
                  <a:gd name="connsiteX431" fmla="*/ 738683 w 3028217"/>
                  <a:gd name="connsiteY431" fmla="*/ 1081586 h 2962327"/>
                  <a:gd name="connsiteX432" fmla="*/ 711061 w 3028217"/>
                  <a:gd name="connsiteY432" fmla="*/ 1115876 h 2962327"/>
                  <a:gd name="connsiteX433" fmla="*/ 666293 w 3028217"/>
                  <a:gd name="connsiteY433" fmla="*/ 1175883 h 2962327"/>
                  <a:gd name="connsiteX434" fmla="*/ 585331 w 3028217"/>
                  <a:gd name="connsiteY434" fmla="*/ 1230176 h 2962327"/>
                  <a:gd name="connsiteX435" fmla="*/ 559613 w 3028217"/>
                  <a:gd name="connsiteY435" fmla="*/ 1297803 h 2962327"/>
                  <a:gd name="connsiteX436" fmla="*/ 557708 w 3028217"/>
                  <a:gd name="connsiteY436" fmla="*/ 1386386 h 2962327"/>
                  <a:gd name="connsiteX437" fmla="*/ 542468 w 3028217"/>
                  <a:gd name="connsiteY437" fmla="*/ 1407341 h 2962327"/>
                  <a:gd name="connsiteX438" fmla="*/ 528181 w 3028217"/>
                  <a:gd name="connsiteY438" fmla="*/ 1387338 h 2962327"/>
                  <a:gd name="connsiteX439" fmla="*/ 519608 w 3028217"/>
                  <a:gd name="connsiteY439" fmla="*/ 1320663 h 2962327"/>
                  <a:gd name="connsiteX440" fmla="*/ 488176 w 3028217"/>
                  <a:gd name="connsiteY440" fmla="*/ 1283516 h 2962327"/>
                  <a:gd name="connsiteX441" fmla="*/ 429121 w 3028217"/>
                  <a:gd name="connsiteY441" fmla="*/ 1267323 h 2962327"/>
                  <a:gd name="connsiteX442" fmla="*/ 409118 w 3028217"/>
                  <a:gd name="connsiteY442" fmla="*/ 1268276 h 2962327"/>
                  <a:gd name="connsiteX443" fmla="*/ 336728 w 3028217"/>
                  <a:gd name="connsiteY443" fmla="*/ 1284468 h 2962327"/>
                  <a:gd name="connsiteX444" fmla="*/ 215761 w 3028217"/>
                  <a:gd name="connsiteY444" fmla="*/ 1373051 h 2962327"/>
                  <a:gd name="connsiteX445" fmla="*/ 189091 w 3028217"/>
                  <a:gd name="connsiteY445" fmla="*/ 1441631 h 2962327"/>
                  <a:gd name="connsiteX446" fmla="*/ 196711 w 3028217"/>
                  <a:gd name="connsiteY446" fmla="*/ 1544501 h 2962327"/>
                  <a:gd name="connsiteX447" fmla="*/ 244336 w 3028217"/>
                  <a:gd name="connsiteY447" fmla="*/ 1573076 h 2962327"/>
                  <a:gd name="connsiteX448" fmla="*/ 320536 w 3028217"/>
                  <a:gd name="connsiteY448" fmla="*/ 1514973 h 2962327"/>
                  <a:gd name="connsiteX449" fmla="*/ 387211 w 3028217"/>
                  <a:gd name="connsiteY449" fmla="*/ 1494971 h 2962327"/>
                  <a:gd name="connsiteX450" fmla="*/ 389116 w 3028217"/>
                  <a:gd name="connsiteY450" fmla="*/ 1515926 h 2962327"/>
                  <a:gd name="connsiteX451" fmla="*/ 340538 w 3028217"/>
                  <a:gd name="connsiteY451" fmla="*/ 1624511 h 2962327"/>
                  <a:gd name="connsiteX452" fmla="*/ 354826 w 3028217"/>
                  <a:gd name="connsiteY452" fmla="*/ 1644513 h 2962327"/>
                  <a:gd name="connsiteX453" fmla="*/ 410071 w 3028217"/>
                  <a:gd name="connsiteY453" fmla="*/ 1645466 h 2962327"/>
                  <a:gd name="connsiteX454" fmla="*/ 439598 w 3028217"/>
                  <a:gd name="connsiteY454" fmla="*/ 1687376 h 2962327"/>
                  <a:gd name="connsiteX455" fmla="*/ 426263 w 3028217"/>
                  <a:gd name="connsiteY455" fmla="*/ 1743573 h 2962327"/>
                  <a:gd name="connsiteX456" fmla="*/ 450076 w 3028217"/>
                  <a:gd name="connsiteY456" fmla="*/ 1813106 h 2962327"/>
                  <a:gd name="connsiteX457" fmla="*/ 499606 w 3028217"/>
                  <a:gd name="connsiteY457" fmla="*/ 1812153 h 2962327"/>
                  <a:gd name="connsiteX458" fmla="*/ 536753 w 3028217"/>
                  <a:gd name="connsiteY458" fmla="*/ 1818821 h 2962327"/>
                  <a:gd name="connsiteX459" fmla="*/ 577711 w 3028217"/>
                  <a:gd name="connsiteY459" fmla="*/ 1813106 h 2962327"/>
                  <a:gd name="connsiteX460" fmla="*/ 661531 w 3028217"/>
                  <a:gd name="connsiteY460" fmla="*/ 1754051 h 2962327"/>
                  <a:gd name="connsiteX461" fmla="*/ 672008 w 3028217"/>
                  <a:gd name="connsiteY461" fmla="*/ 1763576 h 2962327"/>
                  <a:gd name="connsiteX462" fmla="*/ 695821 w 3028217"/>
                  <a:gd name="connsiteY462" fmla="*/ 1768338 h 2962327"/>
                  <a:gd name="connsiteX463" fmla="*/ 741541 w 3028217"/>
                  <a:gd name="connsiteY463" fmla="*/ 1772148 h 2962327"/>
                  <a:gd name="connsiteX464" fmla="*/ 832028 w 3028217"/>
                  <a:gd name="connsiteY464" fmla="*/ 1788341 h 2962327"/>
                  <a:gd name="connsiteX465" fmla="*/ 865366 w 3028217"/>
                  <a:gd name="connsiteY465" fmla="*/ 1796913 h 2962327"/>
                  <a:gd name="connsiteX466" fmla="*/ 910133 w 3028217"/>
                  <a:gd name="connsiteY466" fmla="*/ 1838823 h 2962327"/>
                  <a:gd name="connsiteX467" fmla="*/ 1047293 w 3028217"/>
                  <a:gd name="connsiteY467" fmla="*/ 1918833 h 2962327"/>
                  <a:gd name="connsiteX468" fmla="*/ 1116826 w 3028217"/>
                  <a:gd name="connsiteY468" fmla="*/ 2036943 h 2962327"/>
                  <a:gd name="connsiteX469" fmla="*/ 1106348 w 3028217"/>
                  <a:gd name="connsiteY469" fmla="*/ 2056946 h 2962327"/>
                  <a:gd name="connsiteX470" fmla="*/ 1104443 w 3028217"/>
                  <a:gd name="connsiteY470" fmla="*/ 2099808 h 2962327"/>
                  <a:gd name="connsiteX471" fmla="*/ 1124446 w 3028217"/>
                  <a:gd name="connsiteY471" fmla="*/ 2102666 h 2962327"/>
                  <a:gd name="connsiteX472" fmla="*/ 1193026 w 3028217"/>
                  <a:gd name="connsiteY472" fmla="*/ 2077901 h 2962327"/>
                  <a:gd name="connsiteX473" fmla="*/ 1280656 w 3028217"/>
                  <a:gd name="connsiteY473" fmla="*/ 2123621 h 2962327"/>
                  <a:gd name="connsiteX474" fmla="*/ 1387336 w 3028217"/>
                  <a:gd name="connsiteY474" fmla="*/ 2172198 h 2962327"/>
                  <a:gd name="connsiteX475" fmla="*/ 1434008 w 3028217"/>
                  <a:gd name="connsiteY475" fmla="*/ 2199821 h 2962327"/>
                  <a:gd name="connsiteX476" fmla="*/ 1430198 w 3028217"/>
                  <a:gd name="connsiteY476" fmla="*/ 2282688 h 2962327"/>
                  <a:gd name="connsiteX477" fmla="*/ 1370191 w 3028217"/>
                  <a:gd name="connsiteY477" fmla="*/ 2373176 h 2962327"/>
                  <a:gd name="connsiteX478" fmla="*/ 1358761 w 3028217"/>
                  <a:gd name="connsiteY478" fmla="*/ 2423658 h 2962327"/>
                  <a:gd name="connsiteX479" fmla="*/ 1327328 w 3028217"/>
                  <a:gd name="connsiteY479" fmla="*/ 2600823 h 2962327"/>
                  <a:gd name="connsiteX480" fmla="*/ 1293991 w 3028217"/>
                  <a:gd name="connsiteY480" fmla="*/ 2626541 h 2962327"/>
                  <a:gd name="connsiteX481" fmla="*/ 1218743 w 3028217"/>
                  <a:gd name="connsiteY481" fmla="*/ 2661783 h 2962327"/>
                  <a:gd name="connsiteX482" fmla="*/ 1193026 w 3028217"/>
                  <a:gd name="connsiteY482" fmla="*/ 2710361 h 2962327"/>
                  <a:gd name="connsiteX483" fmla="*/ 1164451 w 3028217"/>
                  <a:gd name="connsiteY483" fmla="*/ 2832281 h 2962327"/>
                  <a:gd name="connsiteX484" fmla="*/ 1122541 w 3028217"/>
                  <a:gd name="connsiteY484" fmla="*/ 2910386 h 2962327"/>
                  <a:gd name="connsiteX485" fmla="*/ 1095871 w 3028217"/>
                  <a:gd name="connsiteY485" fmla="*/ 2929436 h 2962327"/>
                  <a:gd name="connsiteX486" fmla="*/ 1061581 w 3028217"/>
                  <a:gd name="connsiteY486" fmla="*/ 2922768 h 2962327"/>
                  <a:gd name="connsiteX487" fmla="*/ 1047293 w 3028217"/>
                  <a:gd name="connsiteY487" fmla="*/ 2929436 h 2962327"/>
                  <a:gd name="connsiteX488" fmla="*/ 1061581 w 3028217"/>
                  <a:gd name="connsiteY488" fmla="*/ 2956106 h 2962327"/>
                  <a:gd name="connsiteX489" fmla="*/ 1040626 w 3028217"/>
                  <a:gd name="connsiteY489" fmla="*/ 2959916 h 2962327"/>
                  <a:gd name="connsiteX490" fmla="*/ 783451 w 3028217"/>
                  <a:gd name="connsiteY490" fmla="*/ 2850378 h 2962327"/>
                  <a:gd name="connsiteX491" fmla="*/ 752971 w 3028217"/>
                  <a:gd name="connsiteY491" fmla="*/ 2805611 h 2962327"/>
                  <a:gd name="connsiteX492" fmla="*/ 737731 w 3028217"/>
                  <a:gd name="connsiteY492" fmla="*/ 2765606 h 2962327"/>
                  <a:gd name="connsiteX493" fmla="*/ 721538 w 3028217"/>
                  <a:gd name="connsiteY493" fmla="*/ 2564628 h 2962327"/>
                  <a:gd name="connsiteX494" fmla="*/ 670103 w 3028217"/>
                  <a:gd name="connsiteY494" fmla="*/ 2492238 h 2962327"/>
                  <a:gd name="connsiteX495" fmla="*/ 539611 w 3028217"/>
                  <a:gd name="connsiteY495" fmla="*/ 2337933 h 2962327"/>
                  <a:gd name="connsiteX496" fmla="*/ 473888 w 3028217"/>
                  <a:gd name="connsiteY496" fmla="*/ 2221728 h 2962327"/>
                  <a:gd name="connsiteX497" fmla="*/ 468173 w 3028217"/>
                  <a:gd name="connsiteY497" fmla="*/ 2148386 h 2962327"/>
                  <a:gd name="connsiteX498" fmla="*/ 471983 w 3028217"/>
                  <a:gd name="connsiteY498" fmla="*/ 2122668 h 2962327"/>
                  <a:gd name="connsiteX499" fmla="*/ 493891 w 3028217"/>
                  <a:gd name="connsiteY499" fmla="*/ 2021703 h 2962327"/>
                  <a:gd name="connsiteX500" fmla="*/ 538658 w 3028217"/>
                  <a:gd name="connsiteY500" fmla="*/ 1907403 h 2962327"/>
                  <a:gd name="connsiteX501" fmla="*/ 524371 w 3028217"/>
                  <a:gd name="connsiteY501" fmla="*/ 1854063 h 2962327"/>
                  <a:gd name="connsiteX502" fmla="*/ 499606 w 3028217"/>
                  <a:gd name="connsiteY502" fmla="*/ 1853111 h 2962327"/>
                  <a:gd name="connsiteX503" fmla="*/ 459601 w 3028217"/>
                  <a:gd name="connsiteY503" fmla="*/ 1860731 h 2962327"/>
                  <a:gd name="connsiteX504" fmla="*/ 408166 w 3028217"/>
                  <a:gd name="connsiteY504" fmla="*/ 1827393 h 2962327"/>
                  <a:gd name="connsiteX505" fmla="*/ 354826 w 3028217"/>
                  <a:gd name="connsiteY505" fmla="*/ 1742621 h 2962327"/>
                  <a:gd name="connsiteX506" fmla="*/ 322441 w 3028217"/>
                  <a:gd name="connsiteY506" fmla="*/ 1715951 h 2962327"/>
                  <a:gd name="connsiteX507" fmla="*/ 234811 w 3028217"/>
                  <a:gd name="connsiteY507" fmla="*/ 1658801 h 2962327"/>
                  <a:gd name="connsiteX508" fmla="*/ 206236 w 3028217"/>
                  <a:gd name="connsiteY508" fmla="*/ 1644513 h 2962327"/>
                  <a:gd name="connsiteX509" fmla="*/ 116701 w 3028217"/>
                  <a:gd name="connsiteY509" fmla="*/ 1622606 h 2962327"/>
                  <a:gd name="connsiteX510" fmla="*/ 28118 w 3028217"/>
                  <a:gd name="connsiteY510" fmla="*/ 1557836 h 2962327"/>
                  <a:gd name="connsiteX511" fmla="*/ 12878 w 3028217"/>
                  <a:gd name="connsiteY511" fmla="*/ 1499733 h 2962327"/>
                  <a:gd name="connsiteX512" fmla="*/ 10021 w 3028217"/>
                  <a:gd name="connsiteY512" fmla="*/ 1446393 h 2962327"/>
                  <a:gd name="connsiteX513" fmla="*/ 5258 w 3028217"/>
                  <a:gd name="connsiteY513" fmla="*/ 1410198 h 2962327"/>
                  <a:gd name="connsiteX514" fmla="*/ 45263 w 3028217"/>
                  <a:gd name="connsiteY514" fmla="*/ 1105398 h 2962327"/>
                  <a:gd name="connsiteX515" fmla="*/ 304343 w 3028217"/>
                  <a:gd name="connsiteY515" fmla="*/ 581523 h 2962327"/>
                  <a:gd name="connsiteX516" fmla="*/ 548183 w 3028217"/>
                  <a:gd name="connsiteY516" fmla="*/ 329111 h 2962327"/>
                  <a:gd name="connsiteX517" fmla="*/ 617716 w 3028217"/>
                  <a:gd name="connsiteY517" fmla="*/ 317681 h 2962327"/>
                  <a:gd name="connsiteX518" fmla="*/ 631051 w 3028217"/>
                  <a:gd name="connsiteY518" fmla="*/ 309108 h 2962327"/>
                  <a:gd name="connsiteX519" fmla="*/ 692011 w 3028217"/>
                  <a:gd name="connsiteY519" fmla="*/ 299583 h 2962327"/>
                  <a:gd name="connsiteX520" fmla="*/ 756781 w 3028217"/>
                  <a:gd name="connsiteY520" fmla="*/ 316728 h 2962327"/>
                  <a:gd name="connsiteX521" fmla="*/ 780593 w 3028217"/>
                  <a:gd name="connsiteY521" fmla="*/ 315776 h 2962327"/>
                  <a:gd name="connsiteX522" fmla="*/ 797738 w 3028217"/>
                  <a:gd name="connsiteY522" fmla="*/ 314823 h 2962327"/>
                  <a:gd name="connsiteX523" fmla="*/ 831076 w 3028217"/>
                  <a:gd name="connsiteY523" fmla="*/ 316728 h 2962327"/>
                  <a:gd name="connsiteX524" fmla="*/ 841553 w 3028217"/>
                  <a:gd name="connsiteY524" fmla="*/ 277676 h 2962327"/>
                  <a:gd name="connsiteX525" fmla="*/ 852031 w 3028217"/>
                  <a:gd name="connsiteY525" fmla="*/ 259578 h 2962327"/>
                  <a:gd name="connsiteX526" fmla="*/ 867152 w 3028217"/>
                  <a:gd name="connsiteY526" fmla="*/ 248624 h 2962327"/>
                  <a:gd name="connsiteX527" fmla="*/ 876026 w 3028217"/>
                  <a:gd name="connsiteY527" fmla="*/ 238011 h 2962327"/>
                  <a:gd name="connsiteX528" fmla="*/ 858921 w 3028217"/>
                  <a:gd name="connsiteY528" fmla="*/ 241392 h 2962327"/>
                  <a:gd name="connsiteX529" fmla="*/ 821551 w 3028217"/>
                  <a:gd name="connsiteY529" fmla="*/ 210048 h 2962327"/>
                  <a:gd name="connsiteX530" fmla="*/ 857746 w 3028217"/>
                  <a:gd name="connsiteY530" fmla="*/ 190998 h 2962327"/>
                  <a:gd name="connsiteX531" fmla="*/ 873343 w 3028217"/>
                  <a:gd name="connsiteY531" fmla="*/ 184331 h 2962327"/>
                  <a:gd name="connsiteX532" fmla="*/ 798215 w 3028217"/>
                  <a:gd name="connsiteY532" fmla="*/ 181949 h 2962327"/>
                  <a:gd name="connsiteX533" fmla="*/ 805359 w 3028217"/>
                  <a:gd name="connsiteY533" fmla="*/ 187188 h 2962327"/>
                  <a:gd name="connsiteX534" fmla="*/ 795834 w 3028217"/>
                  <a:gd name="connsiteY534" fmla="*/ 196713 h 2962327"/>
                  <a:gd name="connsiteX535" fmla="*/ 788214 w 3028217"/>
                  <a:gd name="connsiteY535" fmla="*/ 182426 h 2962327"/>
                  <a:gd name="connsiteX536" fmla="*/ 798215 w 3028217"/>
                  <a:gd name="connsiteY536" fmla="*/ 181949 h 2962327"/>
                  <a:gd name="connsiteX537" fmla="*/ 938708 w 3028217"/>
                  <a:gd name="connsiteY537" fmla="*/ 121466 h 2962327"/>
                  <a:gd name="connsiteX538" fmla="*/ 952043 w 3028217"/>
                  <a:gd name="connsiteY538" fmla="*/ 141468 h 2962327"/>
                  <a:gd name="connsiteX539" fmla="*/ 951037 w 3028217"/>
                  <a:gd name="connsiteY539" fmla="*/ 142501 h 2962327"/>
                  <a:gd name="connsiteX540" fmla="*/ 953949 w 3028217"/>
                  <a:gd name="connsiteY540" fmla="*/ 140516 h 2962327"/>
                  <a:gd name="connsiteX541" fmla="*/ 952996 w 3028217"/>
                  <a:gd name="connsiteY541" fmla="*/ 148136 h 2962327"/>
                  <a:gd name="connsiteX542" fmla="*/ 952996 w 3028217"/>
                  <a:gd name="connsiteY542" fmla="*/ 169091 h 2962327"/>
                  <a:gd name="connsiteX543" fmla="*/ 944424 w 3028217"/>
                  <a:gd name="connsiteY543" fmla="*/ 159804 h 2962327"/>
                  <a:gd name="connsiteX544" fmla="*/ 933131 w 3028217"/>
                  <a:gd name="connsiteY544" fmla="*/ 154863 h 2962327"/>
                  <a:gd name="connsiteX545" fmla="*/ 931088 w 3028217"/>
                  <a:gd name="connsiteY545" fmla="*/ 155756 h 2962327"/>
                  <a:gd name="connsiteX546" fmla="*/ 930136 w 3028217"/>
                  <a:gd name="connsiteY546" fmla="*/ 155756 h 2962327"/>
                  <a:gd name="connsiteX547" fmla="*/ 918706 w 3028217"/>
                  <a:gd name="connsiteY547" fmla="*/ 144326 h 2962327"/>
                  <a:gd name="connsiteX548" fmla="*/ 931088 w 3028217"/>
                  <a:gd name="connsiteY548" fmla="*/ 122418 h 2962327"/>
                  <a:gd name="connsiteX549" fmla="*/ 938708 w 3028217"/>
                  <a:gd name="connsiteY549" fmla="*/ 121466 h 2962327"/>
                  <a:gd name="connsiteX550" fmla="*/ 925373 w 3028217"/>
                  <a:gd name="connsiteY550" fmla="*/ 107178 h 2962327"/>
                  <a:gd name="connsiteX551" fmla="*/ 938708 w 3028217"/>
                  <a:gd name="connsiteY551" fmla="*/ 121465 h 2962327"/>
                  <a:gd name="connsiteX552" fmla="*/ 935851 w 3028217"/>
                  <a:gd name="connsiteY552" fmla="*/ 121465 h 2962327"/>
                  <a:gd name="connsiteX553" fmla="*/ 932993 w 3028217"/>
                  <a:gd name="connsiteY553" fmla="*/ 121465 h 2962327"/>
                  <a:gd name="connsiteX554" fmla="*/ 901561 w 3028217"/>
                  <a:gd name="connsiteY554" fmla="*/ 123370 h 2962327"/>
                  <a:gd name="connsiteX555" fmla="*/ 925373 w 3028217"/>
                  <a:gd name="connsiteY555" fmla="*/ 107178 h 2962327"/>
                  <a:gd name="connsiteX556" fmla="*/ 1021576 w 3028217"/>
                  <a:gd name="connsiteY556" fmla="*/ 71936 h 2962327"/>
                  <a:gd name="connsiteX557" fmla="*/ 1031101 w 3028217"/>
                  <a:gd name="connsiteY557" fmla="*/ 97653 h 2962327"/>
                  <a:gd name="connsiteX558" fmla="*/ 1000621 w 3028217"/>
                  <a:gd name="connsiteY558" fmla="*/ 92891 h 2962327"/>
                  <a:gd name="connsiteX559" fmla="*/ 1007288 w 3028217"/>
                  <a:gd name="connsiteY559" fmla="*/ 79556 h 2962327"/>
                  <a:gd name="connsiteX560" fmla="*/ 1021576 w 3028217"/>
                  <a:gd name="connsiteY560" fmla="*/ 71936 h 2962327"/>
                  <a:gd name="connsiteX561" fmla="*/ 1113849 w 3028217"/>
                  <a:gd name="connsiteY561" fmla="*/ 40265 h 2962327"/>
                  <a:gd name="connsiteX562" fmla="*/ 1159689 w 3028217"/>
                  <a:gd name="connsiteY562" fmla="*/ 51933 h 2962327"/>
                  <a:gd name="connsiteX563" fmla="*/ 1151116 w 3028217"/>
                  <a:gd name="connsiteY563" fmla="*/ 84318 h 2962327"/>
                  <a:gd name="connsiteX564" fmla="*/ 1111111 w 3028217"/>
                  <a:gd name="connsiteY564" fmla="*/ 92891 h 2962327"/>
                  <a:gd name="connsiteX565" fmla="*/ 1070153 w 3028217"/>
                  <a:gd name="connsiteY565" fmla="*/ 58601 h 2962327"/>
                  <a:gd name="connsiteX566" fmla="*/ 1113849 w 3028217"/>
                  <a:gd name="connsiteY566" fmla="*/ 40265 h 2962327"/>
                  <a:gd name="connsiteX567" fmla="*/ 1400760 w 3028217"/>
                  <a:gd name="connsiteY567" fmla="*/ 96 h 2962327"/>
                  <a:gd name="connsiteX568" fmla="*/ 1476871 w 3028217"/>
                  <a:gd name="connsiteY568" fmla="*/ 5260 h 2962327"/>
                  <a:gd name="connsiteX569" fmla="*/ 1611174 w 3028217"/>
                  <a:gd name="connsiteY569" fmla="*/ 9070 h 2962327"/>
                  <a:gd name="connsiteX570" fmla="*/ 1619746 w 3028217"/>
                  <a:gd name="connsiteY570" fmla="*/ 17643 h 2962327"/>
                  <a:gd name="connsiteX571" fmla="*/ 1646416 w 3028217"/>
                  <a:gd name="connsiteY571" fmla="*/ 28120 h 2962327"/>
                  <a:gd name="connsiteX572" fmla="*/ 1667371 w 3028217"/>
                  <a:gd name="connsiteY572" fmla="*/ 31930 h 2962327"/>
                  <a:gd name="connsiteX573" fmla="*/ 1742261 w 3028217"/>
                  <a:gd name="connsiteY573" fmla="*/ 11690 h 2962327"/>
                  <a:gd name="connsiteX574" fmla="*/ 1820723 w 3028217"/>
                  <a:gd name="connsiteY574" fmla="*/ 30025 h 2962327"/>
                  <a:gd name="connsiteX575" fmla="*/ 1901686 w 3028217"/>
                  <a:gd name="connsiteY575" fmla="*/ 45265 h 2962327"/>
                  <a:gd name="connsiteX576" fmla="*/ 1894066 w 3028217"/>
                  <a:gd name="connsiteY576" fmla="*/ 69078 h 2962327"/>
                  <a:gd name="connsiteX577" fmla="*/ 1955978 w 3028217"/>
                  <a:gd name="connsiteY577" fmla="*/ 55743 h 2962327"/>
                  <a:gd name="connsiteX578" fmla="*/ 1954073 w 3028217"/>
                  <a:gd name="connsiteY578" fmla="*/ 71935 h 2962327"/>
                  <a:gd name="connsiteX579" fmla="*/ 1935976 w 3028217"/>
                  <a:gd name="connsiteY579" fmla="*/ 103368 h 2962327"/>
                  <a:gd name="connsiteX580" fmla="*/ 1949311 w 3028217"/>
                  <a:gd name="connsiteY580" fmla="*/ 161470 h 2962327"/>
                  <a:gd name="connsiteX581" fmla="*/ 1894066 w 3028217"/>
                  <a:gd name="connsiteY581" fmla="*/ 171948 h 2962327"/>
                  <a:gd name="connsiteX582" fmla="*/ 1913116 w 3028217"/>
                  <a:gd name="connsiteY582" fmla="*/ 183378 h 2962327"/>
                  <a:gd name="connsiteX583" fmla="*/ 1907401 w 3028217"/>
                  <a:gd name="connsiteY583" fmla="*/ 196713 h 2962327"/>
                  <a:gd name="connsiteX584" fmla="*/ 1873111 w 3028217"/>
                  <a:gd name="connsiteY584" fmla="*/ 245290 h 2962327"/>
                  <a:gd name="connsiteX585" fmla="*/ 1866443 w 3028217"/>
                  <a:gd name="connsiteY585" fmla="*/ 267198 h 2962327"/>
                  <a:gd name="connsiteX586" fmla="*/ 1851203 w 3028217"/>
                  <a:gd name="connsiteY586" fmla="*/ 270055 h 2962327"/>
                  <a:gd name="connsiteX587" fmla="*/ 1866443 w 3028217"/>
                  <a:gd name="connsiteY587" fmla="*/ 313870 h 2962327"/>
                  <a:gd name="connsiteX588" fmla="*/ 1843583 w 3028217"/>
                  <a:gd name="connsiteY588" fmla="*/ 319585 h 2962327"/>
                  <a:gd name="connsiteX589" fmla="*/ 1819771 w 3028217"/>
                  <a:gd name="connsiteY589" fmla="*/ 300535 h 2962327"/>
                  <a:gd name="connsiteX590" fmla="*/ 1788338 w 3028217"/>
                  <a:gd name="connsiteY590" fmla="*/ 313870 h 2962327"/>
                  <a:gd name="connsiteX591" fmla="*/ 1800721 w 3028217"/>
                  <a:gd name="connsiteY591" fmla="*/ 315775 h 2962327"/>
                  <a:gd name="connsiteX592" fmla="*/ 1823581 w 3028217"/>
                  <a:gd name="connsiteY592" fmla="*/ 314823 h 2962327"/>
                  <a:gd name="connsiteX593" fmla="*/ 1833106 w 3028217"/>
                  <a:gd name="connsiteY593" fmla="*/ 317680 h 2962327"/>
                  <a:gd name="connsiteX594" fmla="*/ 1838821 w 3028217"/>
                  <a:gd name="connsiteY594" fmla="*/ 334825 h 2962327"/>
                  <a:gd name="connsiteX595" fmla="*/ 1715948 w 3028217"/>
                  <a:gd name="connsiteY595" fmla="*/ 370068 h 2962327"/>
                  <a:gd name="connsiteX596" fmla="*/ 1691183 w 3028217"/>
                  <a:gd name="connsiteY596" fmla="*/ 379593 h 2962327"/>
                  <a:gd name="connsiteX597" fmla="*/ 1586408 w 3028217"/>
                  <a:gd name="connsiteY597" fmla="*/ 430075 h 2962327"/>
                  <a:gd name="connsiteX598" fmla="*/ 1542593 w 3028217"/>
                  <a:gd name="connsiteY598" fmla="*/ 468175 h 2962327"/>
                  <a:gd name="connsiteX599" fmla="*/ 1480681 w 3028217"/>
                  <a:gd name="connsiteY599" fmla="*/ 555805 h 2962327"/>
                  <a:gd name="connsiteX600" fmla="*/ 1462583 w 3028217"/>
                  <a:gd name="connsiteY600" fmla="*/ 562473 h 2962327"/>
                  <a:gd name="connsiteX601" fmla="*/ 1385431 w 3028217"/>
                  <a:gd name="connsiteY601" fmla="*/ 462460 h 2962327"/>
                  <a:gd name="connsiteX602" fmla="*/ 1379716 w 3028217"/>
                  <a:gd name="connsiteY602" fmla="*/ 398643 h 2962327"/>
                  <a:gd name="connsiteX603" fmla="*/ 1441628 w 3028217"/>
                  <a:gd name="connsiteY603" fmla="*/ 335778 h 2962327"/>
                  <a:gd name="connsiteX604" fmla="*/ 1449248 w 3028217"/>
                  <a:gd name="connsiteY604" fmla="*/ 321490 h 2962327"/>
                  <a:gd name="connsiteX605" fmla="*/ 1461631 w 3028217"/>
                  <a:gd name="connsiteY605" fmla="*/ 300535 h 2962327"/>
                  <a:gd name="connsiteX606" fmla="*/ 1412101 w 3028217"/>
                  <a:gd name="connsiteY606" fmla="*/ 280533 h 2962327"/>
                  <a:gd name="connsiteX607" fmla="*/ 1434961 w 3028217"/>
                  <a:gd name="connsiteY607" fmla="*/ 215763 h 2962327"/>
                  <a:gd name="connsiteX608" fmla="*/ 1371143 w 3028217"/>
                  <a:gd name="connsiteY608" fmla="*/ 160518 h 2962327"/>
                  <a:gd name="connsiteX609" fmla="*/ 1331138 w 3028217"/>
                  <a:gd name="connsiteY609" fmla="*/ 162423 h 2962327"/>
                  <a:gd name="connsiteX610" fmla="*/ 1303516 w 3028217"/>
                  <a:gd name="connsiteY610" fmla="*/ 150040 h 2962327"/>
                  <a:gd name="connsiteX611" fmla="*/ 1313993 w 3028217"/>
                  <a:gd name="connsiteY611" fmla="*/ 130038 h 2962327"/>
                  <a:gd name="connsiteX612" fmla="*/ 1313041 w 3028217"/>
                  <a:gd name="connsiteY612" fmla="*/ 121465 h 2962327"/>
                  <a:gd name="connsiteX613" fmla="*/ 1323518 w 3028217"/>
                  <a:gd name="connsiteY613" fmla="*/ 96700 h 2962327"/>
                  <a:gd name="connsiteX614" fmla="*/ 1387336 w 3028217"/>
                  <a:gd name="connsiteY614" fmla="*/ 88128 h 2962327"/>
                  <a:gd name="connsiteX615" fmla="*/ 1394003 w 3028217"/>
                  <a:gd name="connsiteY615" fmla="*/ 68125 h 2962327"/>
                  <a:gd name="connsiteX616" fmla="*/ 1445438 w 3028217"/>
                  <a:gd name="connsiteY616" fmla="*/ 41455 h 2962327"/>
                  <a:gd name="connsiteX617" fmla="*/ 1471104 w 3028217"/>
                  <a:gd name="connsiteY617" fmla="*/ 35589 h 2962327"/>
                  <a:gd name="connsiteX618" fmla="*/ 1469608 w 3028217"/>
                  <a:gd name="connsiteY618" fmla="*/ 35026 h 2962327"/>
                  <a:gd name="connsiteX619" fmla="*/ 1456869 w 3028217"/>
                  <a:gd name="connsiteY619" fmla="*/ 34788 h 2962327"/>
                  <a:gd name="connsiteX620" fmla="*/ 1365429 w 3028217"/>
                  <a:gd name="connsiteY620" fmla="*/ 60505 h 2962327"/>
                  <a:gd name="connsiteX621" fmla="*/ 1208266 w 3028217"/>
                  <a:gd name="connsiteY621" fmla="*/ 122418 h 2962327"/>
                  <a:gd name="connsiteX622" fmla="*/ 1175881 w 3028217"/>
                  <a:gd name="connsiteY622" fmla="*/ 122418 h 2962327"/>
                  <a:gd name="connsiteX623" fmla="*/ 1187311 w 3028217"/>
                  <a:gd name="connsiteY623" fmla="*/ 142420 h 2962327"/>
                  <a:gd name="connsiteX624" fmla="*/ 1180644 w 3028217"/>
                  <a:gd name="connsiteY624" fmla="*/ 149088 h 2962327"/>
                  <a:gd name="connsiteX625" fmla="*/ 1158647 w 3028217"/>
                  <a:gd name="connsiteY625" fmla="*/ 153642 h 2962327"/>
                  <a:gd name="connsiteX626" fmla="*/ 1143520 w 3028217"/>
                  <a:gd name="connsiteY626" fmla="*/ 152466 h 2962327"/>
                  <a:gd name="connsiteX627" fmla="*/ 1148259 w 3028217"/>
                  <a:gd name="connsiteY627" fmla="*/ 153731 h 2962327"/>
                  <a:gd name="connsiteX628" fmla="*/ 1152069 w 3028217"/>
                  <a:gd name="connsiteY628" fmla="*/ 175758 h 2962327"/>
                  <a:gd name="connsiteX629" fmla="*/ 1029196 w 3028217"/>
                  <a:gd name="connsiteY629" fmla="*/ 182425 h 2962327"/>
                  <a:gd name="connsiteX630" fmla="*/ 1006336 w 3028217"/>
                  <a:gd name="connsiteY630" fmla="*/ 148135 h 2962327"/>
                  <a:gd name="connsiteX631" fmla="*/ 995859 w 3028217"/>
                  <a:gd name="connsiteY631" fmla="*/ 134800 h 2962327"/>
                  <a:gd name="connsiteX632" fmla="*/ 987286 w 3028217"/>
                  <a:gd name="connsiteY632" fmla="*/ 114798 h 2962327"/>
                  <a:gd name="connsiteX633" fmla="*/ 1049199 w 3028217"/>
                  <a:gd name="connsiteY633" fmla="*/ 134800 h 2962327"/>
                  <a:gd name="connsiteX634" fmla="*/ 1064439 w 3028217"/>
                  <a:gd name="connsiteY634" fmla="*/ 149088 h 2962327"/>
                  <a:gd name="connsiteX635" fmla="*/ 1095871 w 3028217"/>
                  <a:gd name="connsiteY635" fmla="*/ 149326 h 2962327"/>
                  <a:gd name="connsiteX636" fmla="*/ 1106484 w 3028217"/>
                  <a:gd name="connsiteY636" fmla="*/ 148924 h 2962327"/>
                  <a:gd name="connsiteX637" fmla="*/ 1093014 w 3028217"/>
                  <a:gd name="connsiteY637" fmla="*/ 149088 h 2962327"/>
                  <a:gd name="connsiteX638" fmla="*/ 1062534 w 3028217"/>
                  <a:gd name="connsiteY638" fmla="*/ 131943 h 2962327"/>
                  <a:gd name="connsiteX639" fmla="*/ 1133971 w 3028217"/>
                  <a:gd name="connsiteY639" fmla="*/ 110988 h 2962327"/>
                  <a:gd name="connsiteX640" fmla="*/ 1158736 w 3028217"/>
                  <a:gd name="connsiteY640" fmla="*/ 88128 h 2962327"/>
                  <a:gd name="connsiteX641" fmla="*/ 1173024 w 3028217"/>
                  <a:gd name="connsiteY641" fmla="*/ 73840 h 2962327"/>
                  <a:gd name="connsiteX642" fmla="*/ 1214934 w 3028217"/>
                  <a:gd name="connsiteY642" fmla="*/ 54790 h 2962327"/>
                  <a:gd name="connsiteX643" fmla="*/ 1275894 w 3028217"/>
                  <a:gd name="connsiteY643" fmla="*/ 44313 h 2962327"/>
                  <a:gd name="connsiteX644" fmla="*/ 1211124 w 3028217"/>
                  <a:gd name="connsiteY644" fmla="*/ 51933 h 2962327"/>
                  <a:gd name="connsiteX645" fmla="*/ 1174929 w 3028217"/>
                  <a:gd name="connsiteY645" fmla="*/ 39550 h 2962327"/>
                  <a:gd name="connsiteX646" fmla="*/ 1174929 w 3028217"/>
                  <a:gd name="connsiteY646" fmla="*/ 26215 h 2962327"/>
                  <a:gd name="connsiteX647" fmla="*/ 1400760 w 3028217"/>
                  <a:gd name="connsiteY647" fmla="*/ 96 h 296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</a:cxnLst>
                <a:rect l="l" t="t" r="r" b="b"/>
                <a:pathLst>
                  <a:path w="3028217" h="2962327">
                    <a:moveTo>
                      <a:pt x="2863236" y="2049564"/>
                    </a:moveTo>
                    <a:cubicBezTo>
                      <a:pt x="2854902" y="2049564"/>
                      <a:pt x="2847996" y="2053612"/>
                      <a:pt x="2844662" y="2065518"/>
                    </a:cubicBezTo>
                    <a:cubicBezTo>
                      <a:pt x="2840852" y="2080758"/>
                      <a:pt x="2821802" y="2104571"/>
                      <a:pt x="2847519" y="2116953"/>
                    </a:cubicBezTo>
                    <a:cubicBezTo>
                      <a:pt x="2878000" y="2131241"/>
                      <a:pt x="2877047" y="2098856"/>
                      <a:pt x="2887525" y="2084568"/>
                    </a:cubicBezTo>
                    <a:cubicBezTo>
                      <a:pt x="2888477" y="2083616"/>
                      <a:pt x="2889430" y="2080758"/>
                      <a:pt x="2890382" y="2078853"/>
                    </a:cubicBezTo>
                    <a:cubicBezTo>
                      <a:pt x="2895144" y="2071233"/>
                      <a:pt x="2896097" y="2064566"/>
                      <a:pt x="2890382" y="2057898"/>
                    </a:cubicBezTo>
                    <a:cubicBezTo>
                      <a:pt x="2881334" y="2053612"/>
                      <a:pt x="2871571" y="2049564"/>
                      <a:pt x="2863236" y="2049564"/>
                    </a:cubicBezTo>
                    <a:close/>
                    <a:moveTo>
                      <a:pt x="2453184" y="1703568"/>
                    </a:moveTo>
                    <a:cubicBezTo>
                      <a:pt x="2446516" y="1700711"/>
                      <a:pt x="2442706" y="1708331"/>
                      <a:pt x="2444611" y="1714046"/>
                    </a:cubicBezTo>
                    <a:cubicBezTo>
                      <a:pt x="2448421" y="1725476"/>
                      <a:pt x="2452231" y="1738811"/>
                      <a:pt x="2467471" y="1740716"/>
                    </a:cubicBezTo>
                    <a:cubicBezTo>
                      <a:pt x="2475091" y="1741668"/>
                      <a:pt x="2480806" y="1736906"/>
                      <a:pt x="2482711" y="1728333"/>
                    </a:cubicBezTo>
                    <a:cubicBezTo>
                      <a:pt x="2473186" y="1720713"/>
                      <a:pt x="2463661" y="1710236"/>
                      <a:pt x="2453184" y="1703568"/>
                    </a:cubicBezTo>
                    <a:close/>
                    <a:moveTo>
                      <a:pt x="802501" y="1583553"/>
                    </a:moveTo>
                    <a:cubicBezTo>
                      <a:pt x="805359" y="1585458"/>
                      <a:pt x="811074" y="1586410"/>
                      <a:pt x="812026" y="1589268"/>
                    </a:cubicBezTo>
                    <a:cubicBezTo>
                      <a:pt x="814884" y="1596888"/>
                      <a:pt x="807264" y="1597840"/>
                      <a:pt x="802501" y="1599745"/>
                    </a:cubicBezTo>
                    <a:cubicBezTo>
                      <a:pt x="797739" y="1601650"/>
                      <a:pt x="792976" y="1598793"/>
                      <a:pt x="792024" y="1594030"/>
                    </a:cubicBezTo>
                    <a:cubicBezTo>
                      <a:pt x="788214" y="1586410"/>
                      <a:pt x="794881" y="1585458"/>
                      <a:pt x="802501" y="1583553"/>
                    </a:cubicBezTo>
                    <a:close/>
                    <a:moveTo>
                      <a:pt x="573901" y="1577838"/>
                    </a:moveTo>
                    <a:cubicBezTo>
                      <a:pt x="581521" y="1579743"/>
                      <a:pt x="588189" y="1582600"/>
                      <a:pt x="592951" y="1589268"/>
                    </a:cubicBezTo>
                    <a:cubicBezTo>
                      <a:pt x="592951" y="1594982"/>
                      <a:pt x="589141" y="1596888"/>
                      <a:pt x="584379" y="1596888"/>
                    </a:cubicBezTo>
                    <a:cubicBezTo>
                      <a:pt x="575806" y="1597840"/>
                      <a:pt x="568186" y="1595935"/>
                      <a:pt x="565329" y="1587363"/>
                    </a:cubicBezTo>
                    <a:cubicBezTo>
                      <a:pt x="562471" y="1580695"/>
                      <a:pt x="568186" y="1576885"/>
                      <a:pt x="573901" y="1577838"/>
                    </a:cubicBezTo>
                    <a:close/>
                    <a:moveTo>
                      <a:pt x="698678" y="1550216"/>
                    </a:moveTo>
                    <a:cubicBezTo>
                      <a:pt x="729158" y="1545453"/>
                      <a:pt x="746303" y="1560693"/>
                      <a:pt x="763448" y="1592126"/>
                    </a:cubicBezTo>
                    <a:cubicBezTo>
                      <a:pt x="731063" y="1576886"/>
                      <a:pt x="706298" y="1611176"/>
                      <a:pt x="678676" y="1592126"/>
                    </a:cubicBezTo>
                    <a:cubicBezTo>
                      <a:pt x="675818" y="1573076"/>
                      <a:pt x="667246" y="1551168"/>
                      <a:pt x="698678" y="1550216"/>
                    </a:cubicBezTo>
                    <a:close/>
                    <a:moveTo>
                      <a:pt x="492939" y="1460681"/>
                    </a:moveTo>
                    <a:cubicBezTo>
                      <a:pt x="518656" y="1456871"/>
                      <a:pt x="541516" y="1464491"/>
                      <a:pt x="562471" y="1479731"/>
                    </a:cubicBezTo>
                    <a:cubicBezTo>
                      <a:pt x="590094" y="1499733"/>
                      <a:pt x="618669" y="1515926"/>
                      <a:pt x="646291" y="1537833"/>
                    </a:cubicBezTo>
                    <a:cubicBezTo>
                      <a:pt x="620574" y="1545453"/>
                      <a:pt x="593904" y="1560693"/>
                      <a:pt x="577711" y="1525451"/>
                    </a:cubicBezTo>
                    <a:cubicBezTo>
                      <a:pt x="567234" y="1503543"/>
                      <a:pt x="541516" y="1503543"/>
                      <a:pt x="527229" y="1487351"/>
                    </a:cubicBezTo>
                    <a:lnTo>
                      <a:pt x="525032" y="1486533"/>
                    </a:lnTo>
                    <a:lnTo>
                      <a:pt x="527229" y="1488303"/>
                    </a:lnTo>
                    <a:cubicBezTo>
                      <a:pt x="502464" y="1486398"/>
                      <a:pt x="475794" y="1465443"/>
                      <a:pt x="451029" y="1494971"/>
                    </a:cubicBezTo>
                    <a:cubicBezTo>
                      <a:pt x="453886" y="1467348"/>
                      <a:pt x="471984" y="1461633"/>
                      <a:pt x="492939" y="1460681"/>
                    </a:cubicBezTo>
                    <a:close/>
                    <a:moveTo>
                      <a:pt x="592475" y="1413889"/>
                    </a:moveTo>
                    <a:cubicBezTo>
                      <a:pt x="594380" y="1414008"/>
                      <a:pt x="596285" y="1414485"/>
                      <a:pt x="596761" y="1414961"/>
                    </a:cubicBezTo>
                    <a:cubicBezTo>
                      <a:pt x="605334" y="1423533"/>
                      <a:pt x="603428" y="1433058"/>
                      <a:pt x="595809" y="1447346"/>
                    </a:cubicBezTo>
                    <a:cubicBezTo>
                      <a:pt x="589141" y="1434011"/>
                      <a:pt x="579616" y="1426391"/>
                      <a:pt x="588189" y="1414961"/>
                    </a:cubicBezTo>
                    <a:cubicBezTo>
                      <a:pt x="588665" y="1414009"/>
                      <a:pt x="590570" y="1413770"/>
                      <a:pt x="592475" y="1413889"/>
                    </a:cubicBezTo>
                    <a:close/>
                    <a:moveTo>
                      <a:pt x="2633206" y="1174931"/>
                    </a:moveTo>
                    <a:cubicBezTo>
                      <a:pt x="2646541" y="1176836"/>
                      <a:pt x="2659876" y="1178741"/>
                      <a:pt x="2673211" y="1180646"/>
                    </a:cubicBezTo>
                    <a:cubicBezTo>
                      <a:pt x="2657018" y="1197791"/>
                      <a:pt x="2645588" y="1186361"/>
                      <a:pt x="2633206" y="1174931"/>
                    </a:cubicBezTo>
                    <a:close/>
                    <a:moveTo>
                      <a:pt x="2477948" y="1095873"/>
                    </a:moveTo>
                    <a:cubicBezTo>
                      <a:pt x="2477948" y="1101588"/>
                      <a:pt x="2478901" y="1106350"/>
                      <a:pt x="2484616" y="1110160"/>
                    </a:cubicBezTo>
                    <a:cubicBezTo>
                      <a:pt x="2478901" y="1119685"/>
                      <a:pt x="2464613" y="1121590"/>
                      <a:pt x="2464613" y="1135878"/>
                    </a:cubicBezTo>
                    <a:cubicBezTo>
                      <a:pt x="2464613" y="1153023"/>
                      <a:pt x="2454136" y="1151118"/>
                      <a:pt x="2444611" y="1144450"/>
                    </a:cubicBezTo>
                    <a:cubicBezTo>
                      <a:pt x="2434133" y="1136830"/>
                      <a:pt x="2413178" y="1133020"/>
                      <a:pt x="2415083" y="1119685"/>
                    </a:cubicBezTo>
                    <a:cubicBezTo>
                      <a:pt x="2417941" y="1101588"/>
                      <a:pt x="2436038" y="1116828"/>
                      <a:pt x="2446516" y="1114923"/>
                    </a:cubicBezTo>
                    <a:cubicBezTo>
                      <a:pt x="2458898" y="1112065"/>
                      <a:pt x="2470329" y="1106350"/>
                      <a:pt x="2477948" y="1095873"/>
                    </a:cubicBezTo>
                    <a:close/>
                    <a:moveTo>
                      <a:pt x="2344599" y="1039676"/>
                    </a:moveTo>
                    <a:cubicBezTo>
                      <a:pt x="2358886" y="1039676"/>
                      <a:pt x="2352219" y="1056821"/>
                      <a:pt x="2355076" y="1066346"/>
                    </a:cubicBezTo>
                    <a:cubicBezTo>
                      <a:pt x="2354124" y="1077776"/>
                      <a:pt x="2356981" y="1093016"/>
                      <a:pt x="2341741" y="1092063"/>
                    </a:cubicBezTo>
                    <a:cubicBezTo>
                      <a:pt x="2328406" y="1091111"/>
                      <a:pt x="2329359" y="1075871"/>
                      <a:pt x="2328406" y="1065393"/>
                    </a:cubicBezTo>
                    <a:cubicBezTo>
                      <a:pt x="2327454" y="1053011"/>
                      <a:pt x="2331264" y="1039676"/>
                      <a:pt x="2344599" y="1039676"/>
                    </a:cubicBezTo>
                    <a:close/>
                    <a:moveTo>
                      <a:pt x="699631" y="966334"/>
                    </a:moveTo>
                    <a:cubicBezTo>
                      <a:pt x="671056" y="960619"/>
                      <a:pt x="648196" y="971096"/>
                      <a:pt x="616764" y="992051"/>
                    </a:cubicBezTo>
                    <a:cubicBezTo>
                      <a:pt x="652959" y="990146"/>
                      <a:pt x="677724" y="983478"/>
                      <a:pt x="699631" y="966334"/>
                    </a:cubicBezTo>
                    <a:close/>
                    <a:moveTo>
                      <a:pt x="2786559" y="938711"/>
                    </a:moveTo>
                    <a:cubicBezTo>
                      <a:pt x="2796084" y="944426"/>
                      <a:pt x="2804656" y="939663"/>
                      <a:pt x="2814181" y="938711"/>
                    </a:cubicBezTo>
                    <a:cubicBezTo>
                      <a:pt x="2814181" y="940616"/>
                      <a:pt x="2814181" y="943473"/>
                      <a:pt x="2814181" y="945378"/>
                    </a:cubicBezTo>
                    <a:cubicBezTo>
                      <a:pt x="2803704" y="949188"/>
                      <a:pt x="2791321" y="959666"/>
                      <a:pt x="2786559" y="938711"/>
                    </a:cubicBezTo>
                    <a:close/>
                    <a:moveTo>
                      <a:pt x="737731" y="935019"/>
                    </a:moveTo>
                    <a:cubicBezTo>
                      <a:pt x="726540" y="936091"/>
                      <a:pt x="714872" y="940139"/>
                      <a:pt x="702489" y="951093"/>
                    </a:cubicBezTo>
                    <a:cubicBezTo>
                      <a:pt x="731064" y="951093"/>
                      <a:pt x="753924" y="958713"/>
                      <a:pt x="770116" y="936805"/>
                    </a:cubicBezTo>
                    <a:cubicBezTo>
                      <a:pt x="759639" y="935853"/>
                      <a:pt x="748923" y="933948"/>
                      <a:pt x="737731" y="935019"/>
                    </a:cubicBezTo>
                    <a:close/>
                    <a:moveTo>
                      <a:pt x="619383" y="880251"/>
                    </a:moveTo>
                    <a:cubicBezTo>
                      <a:pt x="616526" y="879417"/>
                      <a:pt x="612477" y="880608"/>
                      <a:pt x="608191" y="882513"/>
                    </a:cubicBezTo>
                    <a:cubicBezTo>
                      <a:pt x="589141" y="887276"/>
                      <a:pt x="539611" y="951093"/>
                      <a:pt x="541516" y="968238"/>
                    </a:cubicBezTo>
                    <a:cubicBezTo>
                      <a:pt x="543421" y="979668"/>
                      <a:pt x="550089" y="980621"/>
                      <a:pt x="558661" y="975858"/>
                    </a:cubicBezTo>
                    <a:cubicBezTo>
                      <a:pt x="569139" y="970143"/>
                      <a:pt x="576759" y="960618"/>
                      <a:pt x="578664" y="949188"/>
                    </a:cubicBezTo>
                    <a:cubicBezTo>
                      <a:pt x="582474" y="920613"/>
                      <a:pt x="601524" y="904421"/>
                      <a:pt x="623431" y="890133"/>
                    </a:cubicBezTo>
                    <a:cubicBezTo>
                      <a:pt x="623907" y="883942"/>
                      <a:pt x="622241" y="881084"/>
                      <a:pt x="619383" y="880251"/>
                    </a:cubicBezTo>
                    <a:close/>
                    <a:moveTo>
                      <a:pt x="659626" y="872036"/>
                    </a:moveTo>
                    <a:cubicBezTo>
                      <a:pt x="653911" y="870131"/>
                      <a:pt x="645339" y="876798"/>
                      <a:pt x="647244" y="879656"/>
                    </a:cubicBezTo>
                    <a:cubicBezTo>
                      <a:pt x="657721" y="901563"/>
                      <a:pt x="632956" y="928233"/>
                      <a:pt x="657721" y="950141"/>
                    </a:cubicBezTo>
                    <a:cubicBezTo>
                      <a:pt x="667246" y="936806"/>
                      <a:pt x="676771" y="926328"/>
                      <a:pt x="683439" y="913946"/>
                    </a:cubicBezTo>
                    <a:cubicBezTo>
                      <a:pt x="691059" y="897753"/>
                      <a:pt x="704394" y="924423"/>
                      <a:pt x="711061" y="910136"/>
                    </a:cubicBezTo>
                    <a:cubicBezTo>
                      <a:pt x="713919" y="903468"/>
                      <a:pt x="713919" y="896801"/>
                      <a:pt x="709156" y="891086"/>
                    </a:cubicBezTo>
                    <a:cubicBezTo>
                      <a:pt x="696774" y="875846"/>
                      <a:pt x="676771" y="876798"/>
                      <a:pt x="659626" y="872036"/>
                    </a:cubicBezTo>
                    <a:close/>
                    <a:moveTo>
                      <a:pt x="620410" y="803828"/>
                    </a:moveTo>
                    <a:cubicBezTo>
                      <a:pt x="614918" y="803575"/>
                      <a:pt x="609144" y="804646"/>
                      <a:pt x="603429" y="807266"/>
                    </a:cubicBezTo>
                    <a:cubicBezTo>
                      <a:pt x="579616" y="817743"/>
                      <a:pt x="555804" y="830126"/>
                      <a:pt x="532944" y="841556"/>
                    </a:cubicBezTo>
                    <a:cubicBezTo>
                      <a:pt x="530086" y="850128"/>
                      <a:pt x="536754" y="852033"/>
                      <a:pt x="541516" y="855843"/>
                    </a:cubicBezTo>
                    <a:cubicBezTo>
                      <a:pt x="561519" y="852986"/>
                      <a:pt x="579616" y="838698"/>
                      <a:pt x="602476" y="859653"/>
                    </a:cubicBezTo>
                    <a:cubicBezTo>
                      <a:pt x="617716" y="874893"/>
                      <a:pt x="654864" y="853938"/>
                      <a:pt x="652959" y="835841"/>
                    </a:cubicBezTo>
                    <a:cubicBezTo>
                      <a:pt x="650815" y="817267"/>
                      <a:pt x="636885" y="804587"/>
                      <a:pt x="620410" y="803828"/>
                    </a:cubicBezTo>
                    <a:close/>
                    <a:moveTo>
                      <a:pt x="2051228" y="690108"/>
                    </a:moveTo>
                    <a:cubicBezTo>
                      <a:pt x="2066468" y="695823"/>
                      <a:pt x="2079803" y="697728"/>
                      <a:pt x="2074088" y="722493"/>
                    </a:cubicBezTo>
                    <a:cubicBezTo>
                      <a:pt x="2066468" y="753925"/>
                      <a:pt x="2053133" y="773928"/>
                      <a:pt x="2021701" y="782500"/>
                    </a:cubicBezTo>
                    <a:cubicBezTo>
                      <a:pt x="2009318" y="785358"/>
                      <a:pt x="1997888" y="785358"/>
                      <a:pt x="2000746" y="772023"/>
                    </a:cubicBezTo>
                    <a:cubicBezTo>
                      <a:pt x="2006461" y="745353"/>
                      <a:pt x="2008366" y="714873"/>
                      <a:pt x="2036941" y="698680"/>
                    </a:cubicBezTo>
                    <a:cubicBezTo>
                      <a:pt x="2040751" y="694870"/>
                      <a:pt x="2045513" y="692965"/>
                      <a:pt x="2051228" y="690108"/>
                    </a:cubicBezTo>
                    <a:close/>
                    <a:moveTo>
                      <a:pt x="2111236" y="608669"/>
                    </a:moveTo>
                    <a:cubicBezTo>
                      <a:pt x="2115046" y="609621"/>
                      <a:pt x="2116951" y="613431"/>
                      <a:pt x="2113141" y="623433"/>
                    </a:cubicBezTo>
                    <a:cubicBezTo>
                      <a:pt x="2113141" y="624385"/>
                      <a:pt x="2112189" y="625338"/>
                      <a:pt x="2111236" y="626290"/>
                    </a:cubicBezTo>
                    <a:cubicBezTo>
                      <a:pt x="2147431" y="643435"/>
                      <a:pt x="2126476" y="692013"/>
                      <a:pt x="2159814" y="711063"/>
                    </a:cubicBezTo>
                    <a:cubicBezTo>
                      <a:pt x="2178864" y="721540"/>
                      <a:pt x="2174101" y="752020"/>
                      <a:pt x="2199819" y="758688"/>
                    </a:cubicBezTo>
                    <a:cubicBezTo>
                      <a:pt x="2206486" y="760593"/>
                      <a:pt x="2189341" y="798693"/>
                      <a:pt x="2176959" y="800598"/>
                    </a:cubicBezTo>
                    <a:cubicBezTo>
                      <a:pt x="2149336" y="805360"/>
                      <a:pt x="2120761" y="810123"/>
                      <a:pt x="2092186" y="814885"/>
                    </a:cubicBezTo>
                    <a:cubicBezTo>
                      <a:pt x="2089329" y="799645"/>
                      <a:pt x="2128381" y="789168"/>
                      <a:pt x="2092186" y="777738"/>
                    </a:cubicBezTo>
                    <a:cubicBezTo>
                      <a:pt x="2098854" y="765355"/>
                      <a:pt x="2098854" y="749163"/>
                      <a:pt x="2111236" y="740590"/>
                    </a:cubicBezTo>
                    <a:cubicBezTo>
                      <a:pt x="2127429" y="729160"/>
                      <a:pt x="2118856" y="712015"/>
                      <a:pt x="2110284" y="710110"/>
                    </a:cubicBezTo>
                    <a:cubicBezTo>
                      <a:pt x="2086471" y="705348"/>
                      <a:pt x="2087424" y="682488"/>
                      <a:pt x="2076946" y="669153"/>
                    </a:cubicBezTo>
                    <a:cubicBezTo>
                      <a:pt x="2062659" y="651055"/>
                      <a:pt x="2076946" y="617718"/>
                      <a:pt x="2097901" y="611050"/>
                    </a:cubicBezTo>
                    <a:cubicBezTo>
                      <a:pt x="2101711" y="609621"/>
                      <a:pt x="2107426" y="607716"/>
                      <a:pt x="2111236" y="608669"/>
                    </a:cubicBezTo>
                    <a:close/>
                    <a:moveTo>
                      <a:pt x="927279" y="479605"/>
                    </a:moveTo>
                    <a:cubicBezTo>
                      <a:pt x="932041" y="477700"/>
                      <a:pt x="935851" y="480558"/>
                      <a:pt x="933946" y="486273"/>
                    </a:cubicBezTo>
                    <a:cubicBezTo>
                      <a:pt x="932041" y="490083"/>
                      <a:pt x="929184" y="492941"/>
                      <a:pt x="929184" y="493893"/>
                    </a:cubicBezTo>
                    <a:cubicBezTo>
                      <a:pt x="919659" y="493893"/>
                      <a:pt x="917754" y="491035"/>
                      <a:pt x="919659" y="488178"/>
                    </a:cubicBezTo>
                    <a:cubicBezTo>
                      <a:pt x="921564" y="484368"/>
                      <a:pt x="924421" y="480558"/>
                      <a:pt x="927279" y="479605"/>
                    </a:cubicBezTo>
                    <a:close/>
                    <a:moveTo>
                      <a:pt x="1938089" y="417931"/>
                    </a:moveTo>
                    <a:cubicBezTo>
                      <a:pt x="1948537" y="420431"/>
                      <a:pt x="1955503" y="431504"/>
                      <a:pt x="1959789" y="441505"/>
                    </a:cubicBezTo>
                    <a:cubicBezTo>
                      <a:pt x="1967409" y="457698"/>
                      <a:pt x="1952169" y="461508"/>
                      <a:pt x="1940739" y="466270"/>
                    </a:cubicBezTo>
                    <a:cubicBezTo>
                      <a:pt x="1909306" y="478653"/>
                      <a:pt x="1880731" y="501513"/>
                      <a:pt x="1842631" y="480558"/>
                    </a:cubicBezTo>
                    <a:cubicBezTo>
                      <a:pt x="1829296" y="472938"/>
                      <a:pt x="1832154" y="467223"/>
                      <a:pt x="1832154" y="458650"/>
                    </a:cubicBezTo>
                    <a:cubicBezTo>
                      <a:pt x="1828344" y="450078"/>
                      <a:pt x="1835964" y="442458"/>
                      <a:pt x="1833106" y="431980"/>
                    </a:cubicBezTo>
                    <a:cubicBezTo>
                      <a:pt x="1828344" y="420550"/>
                      <a:pt x="1835011" y="416740"/>
                      <a:pt x="1845489" y="423408"/>
                    </a:cubicBezTo>
                    <a:cubicBezTo>
                      <a:pt x="1847394" y="430075"/>
                      <a:pt x="1849299" y="439600"/>
                      <a:pt x="1857871" y="432933"/>
                    </a:cubicBezTo>
                    <a:cubicBezTo>
                      <a:pt x="1878826" y="418645"/>
                      <a:pt x="1903591" y="426265"/>
                      <a:pt x="1926451" y="418645"/>
                    </a:cubicBezTo>
                    <a:cubicBezTo>
                      <a:pt x="1930737" y="417216"/>
                      <a:pt x="1934607" y="417097"/>
                      <a:pt x="1938089" y="417931"/>
                    </a:cubicBezTo>
                    <a:close/>
                    <a:moveTo>
                      <a:pt x="904419" y="389118"/>
                    </a:moveTo>
                    <a:cubicBezTo>
                      <a:pt x="915849" y="404358"/>
                      <a:pt x="928231" y="418646"/>
                      <a:pt x="938709" y="433886"/>
                    </a:cubicBezTo>
                    <a:cubicBezTo>
                      <a:pt x="940614" y="436743"/>
                      <a:pt x="940614" y="441505"/>
                      <a:pt x="942519" y="446268"/>
                    </a:cubicBezTo>
                    <a:cubicBezTo>
                      <a:pt x="938709" y="447221"/>
                      <a:pt x="932041" y="450078"/>
                      <a:pt x="931089" y="449125"/>
                    </a:cubicBezTo>
                    <a:cubicBezTo>
                      <a:pt x="912991" y="426266"/>
                      <a:pt x="896799" y="440553"/>
                      <a:pt x="878701" y="449125"/>
                    </a:cubicBezTo>
                    <a:cubicBezTo>
                      <a:pt x="871081" y="452936"/>
                      <a:pt x="863461" y="446268"/>
                      <a:pt x="856794" y="443411"/>
                    </a:cubicBezTo>
                    <a:cubicBezTo>
                      <a:pt x="835839" y="424361"/>
                      <a:pt x="864414" y="422455"/>
                      <a:pt x="867271" y="412930"/>
                    </a:cubicBezTo>
                    <a:cubicBezTo>
                      <a:pt x="878701" y="402453"/>
                      <a:pt x="887274" y="388166"/>
                      <a:pt x="904419" y="389118"/>
                    </a:cubicBezTo>
                    <a:close/>
                    <a:moveTo>
                      <a:pt x="1062534" y="340541"/>
                    </a:moveTo>
                    <a:cubicBezTo>
                      <a:pt x="1073011" y="340541"/>
                      <a:pt x="1082536" y="340541"/>
                      <a:pt x="1083489" y="353876"/>
                    </a:cubicBezTo>
                    <a:cubicBezTo>
                      <a:pt x="1073964" y="356733"/>
                      <a:pt x="1066344" y="373878"/>
                      <a:pt x="1053961" y="360543"/>
                    </a:cubicBezTo>
                    <a:cubicBezTo>
                      <a:pt x="1045389" y="351018"/>
                      <a:pt x="1054914" y="345303"/>
                      <a:pt x="1062534" y="340541"/>
                    </a:cubicBezTo>
                    <a:close/>
                    <a:moveTo>
                      <a:pt x="2471113" y="336025"/>
                    </a:moveTo>
                    <a:cubicBezTo>
                      <a:pt x="2489315" y="339763"/>
                      <a:pt x="2505689" y="355066"/>
                      <a:pt x="2521763" y="370068"/>
                    </a:cubicBezTo>
                    <a:cubicBezTo>
                      <a:pt x="2652256" y="491988"/>
                      <a:pt x="2764651" y="627243"/>
                      <a:pt x="2848471" y="785358"/>
                    </a:cubicBezTo>
                    <a:cubicBezTo>
                      <a:pt x="2875141" y="835841"/>
                      <a:pt x="2898953" y="887276"/>
                      <a:pt x="2920861" y="940616"/>
                    </a:cubicBezTo>
                    <a:cubicBezTo>
                      <a:pt x="2925623" y="952046"/>
                      <a:pt x="2938006" y="963476"/>
                      <a:pt x="2926576" y="977763"/>
                    </a:cubicBezTo>
                    <a:cubicBezTo>
                      <a:pt x="2893238" y="978716"/>
                      <a:pt x="2872283" y="955856"/>
                      <a:pt x="2847518" y="938711"/>
                    </a:cubicBezTo>
                    <a:cubicBezTo>
                      <a:pt x="2844661" y="919661"/>
                      <a:pt x="2858948" y="906326"/>
                      <a:pt x="2864663" y="890133"/>
                    </a:cubicBezTo>
                    <a:cubicBezTo>
                      <a:pt x="2846566" y="892991"/>
                      <a:pt x="2829421" y="903468"/>
                      <a:pt x="2810371" y="908231"/>
                    </a:cubicBezTo>
                    <a:cubicBezTo>
                      <a:pt x="2792273" y="911088"/>
                      <a:pt x="2774176" y="912041"/>
                      <a:pt x="2757031" y="904421"/>
                    </a:cubicBezTo>
                    <a:cubicBezTo>
                      <a:pt x="2741791" y="897753"/>
                      <a:pt x="2733218" y="902516"/>
                      <a:pt x="2728456" y="916803"/>
                    </a:cubicBezTo>
                    <a:cubicBezTo>
                      <a:pt x="2724646" y="935853"/>
                      <a:pt x="2713216" y="952998"/>
                      <a:pt x="2707501" y="971096"/>
                    </a:cubicBezTo>
                    <a:cubicBezTo>
                      <a:pt x="2702738" y="984431"/>
                      <a:pt x="2699881" y="997766"/>
                      <a:pt x="2706548" y="1011101"/>
                    </a:cubicBezTo>
                    <a:cubicBezTo>
                      <a:pt x="2712263" y="1021578"/>
                      <a:pt x="2722741" y="1031103"/>
                      <a:pt x="2712263" y="1044438"/>
                    </a:cubicBezTo>
                    <a:cubicBezTo>
                      <a:pt x="2722979" y="1032294"/>
                      <a:pt x="2735302" y="1023900"/>
                      <a:pt x="2750438" y="1026892"/>
                    </a:cubicBezTo>
                    <a:lnTo>
                      <a:pt x="2757317" y="1029909"/>
                    </a:lnTo>
                    <a:lnTo>
                      <a:pt x="2760842" y="1028246"/>
                    </a:lnTo>
                    <a:cubicBezTo>
                      <a:pt x="2768462" y="1021578"/>
                      <a:pt x="2775130" y="1013006"/>
                      <a:pt x="2785607" y="1010148"/>
                    </a:cubicBezTo>
                    <a:cubicBezTo>
                      <a:pt x="2791798" y="1008243"/>
                      <a:pt x="2798228" y="1006814"/>
                      <a:pt x="2804538" y="1006457"/>
                    </a:cubicBezTo>
                    <a:cubicBezTo>
                      <a:pt x="2810848" y="1006100"/>
                      <a:pt x="2817040" y="1006814"/>
                      <a:pt x="2822755" y="1009196"/>
                    </a:cubicBezTo>
                    <a:cubicBezTo>
                      <a:pt x="2859902" y="1023483"/>
                      <a:pt x="2898955" y="1027293"/>
                      <a:pt x="2938959" y="1031103"/>
                    </a:cubicBezTo>
                    <a:cubicBezTo>
                      <a:pt x="2955152" y="1033008"/>
                      <a:pt x="2957057" y="1047296"/>
                      <a:pt x="2959915" y="1058726"/>
                    </a:cubicBezTo>
                    <a:cubicBezTo>
                      <a:pt x="2990394" y="1159691"/>
                      <a:pt x="3010397" y="1262561"/>
                      <a:pt x="3021827" y="1368288"/>
                    </a:cubicBezTo>
                    <a:cubicBezTo>
                      <a:pt x="3029447" y="1433058"/>
                      <a:pt x="3025637" y="1497828"/>
                      <a:pt x="3027542" y="1562598"/>
                    </a:cubicBezTo>
                    <a:cubicBezTo>
                      <a:pt x="3027542" y="1573076"/>
                      <a:pt x="3031352" y="1585458"/>
                      <a:pt x="3020874" y="1594983"/>
                    </a:cubicBezTo>
                    <a:cubicBezTo>
                      <a:pt x="2992299" y="1573076"/>
                      <a:pt x="2963724" y="1551168"/>
                      <a:pt x="2958009" y="1512116"/>
                    </a:cubicBezTo>
                    <a:cubicBezTo>
                      <a:pt x="2954199" y="1483541"/>
                      <a:pt x="2933244" y="1467348"/>
                      <a:pt x="2918005" y="1446393"/>
                    </a:cubicBezTo>
                    <a:cubicBezTo>
                      <a:pt x="2898955" y="1421628"/>
                      <a:pt x="2888477" y="1390196"/>
                      <a:pt x="2860855" y="1371146"/>
                    </a:cubicBezTo>
                    <a:cubicBezTo>
                      <a:pt x="2846567" y="1368288"/>
                      <a:pt x="2836089" y="1359716"/>
                      <a:pt x="2831327" y="1343523"/>
                    </a:cubicBezTo>
                    <a:cubicBezTo>
                      <a:pt x="2835137" y="1360668"/>
                      <a:pt x="2849424" y="1368288"/>
                      <a:pt x="2856092" y="1380671"/>
                    </a:cubicBezTo>
                    <a:cubicBezTo>
                      <a:pt x="2882762" y="1424486"/>
                      <a:pt x="2896097" y="1474968"/>
                      <a:pt x="2930387" y="1514021"/>
                    </a:cubicBezTo>
                    <a:cubicBezTo>
                      <a:pt x="2938007" y="1522593"/>
                      <a:pt x="2938959" y="1534976"/>
                      <a:pt x="2939912" y="1546406"/>
                    </a:cubicBezTo>
                    <a:cubicBezTo>
                      <a:pt x="2941817" y="1566408"/>
                      <a:pt x="2950390" y="1582601"/>
                      <a:pt x="2962772" y="1597841"/>
                    </a:cubicBezTo>
                    <a:cubicBezTo>
                      <a:pt x="2983727" y="1622606"/>
                      <a:pt x="2993252" y="1652133"/>
                      <a:pt x="2999919" y="1683566"/>
                    </a:cubicBezTo>
                    <a:cubicBezTo>
                      <a:pt x="3023732" y="1698806"/>
                      <a:pt x="3015159" y="1721666"/>
                      <a:pt x="3012302" y="1740716"/>
                    </a:cubicBezTo>
                    <a:cubicBezTo>
                      <a:pt x="2988490" y="1885496"/>
                      <a:pt x="2951342" y="2026466"/>
                      <a:pt x="2886572" y="2158864"/>
                    </a:cubicBezTo>
                    <a:cubicBezTo>
                      <a:pt x="2872284" y="2188391"/>
                      <a:pt x="2858949" y="2218871"/>
                      <a:pt x="2841805" y="2246493"/>
                    </a:cubicBezTo>
                    <a:cubicBezTo>
                      <a:pt x="2837042" y="2255066"/>
                      <a:pt x="2835137" y="2266496"/>
                      <a:pt x="2821802" y="2266496"/>
                    </a:cubicBezTo>
                    <a:cubicBezTo>
                      <a:pt x="2812277" y="2260781"/>
                      <a:pt x="2812277" y="2249351"/>
                      <a:pt x="2808467" y="2240778"/>
                    </a:cubicBezTo>
                    <a:cubicBezTo>
                      <a:pt x="2794180" y="2222681"/>
                      <a:pt x="2796084" y="2198868"/>
                      <a:pt x="2785607" y="2172198"/>
                    </a:cubicBezTo>
                    <a:cubicBezTo>
                      <a:pt x="2795132" y="2196011"/>
                      <a:pt x="2791322" y="2217918"/>
                      <a:pt x="2805609" y="2234111"/>
                    </a:cubicBezTo>
                    <a:cubicBezTo>
                      <a:pt x="2812277" y="2246493"/>
                      <a:pt x="2811324" y="2261733"/>
                      <a:pt x="2821802" y="2273164"/>
                    </a:cubicBezTo>
                    <a:cubicBezTo>
                      <a:pt x="2795132" y="2339839"/>
                      <a:pt x="2750364" y="2394131"/>
                      <a:pt x="2708455" y="2451281"/>
                    </a:cubicBezTo>
                    <a:cubicBezTo>
                      <a:pt x="2661782" y="2514146"/>
                      <a:pt x="2606537" y="2568439"/>
                      <a:pt x="2551292" y="2622731"/>
                    </a:cubicBezTo>
                    <a:cubicBezTo>
                      <a:pt x="2527480" y="2646543"/>
                      <a:pt x="2502714" y="2666546"/>
                      <a:pt x="2476997" y="2687501"/>
                    </a:cubicBezTo>
                    <a:cubicBezTo>
                      <a:pt x="2465567" y="2677976"/>
                      <a:pt x="2476997" y="2661783"/>
                      <a:pt x="2463662" y="2655116"/>
                    </a:cubicBezTo>
                    <a:cubicBezTo>
                      <a:pt x="2469377" y="2608443"/>
                      <a:pt x="2446517" y="2570343"/>
                      <a:pt x="2425562" y="2533196"/>
                    </a:cubicBezTo>
                    <a:cubicBezTo>
                      <a:pt x="2392224" y="2475093"/>
                      <a:pt x="2414132" y="2424611"/>
                      <a:pt x="2439849" y="2375081"/>
                    </a:cubicBezTo>
                    <a:cubicBezTo>
                      <a:pt x="2453184" y="2349364"/>
                      <a:pt x="2458899" y="2330314"/>
                      <a:pt x="2449374" y="2301739"/>
                    </a:cubicBezTo>
                    <a:cubicBezTo>
                      <a:pt x="2439849" y="2272211"/>
                      <a:pt x="2442707" y="2240778"/>
                      <a:pt x="2430324" y="2210298"/>
                    </a:cubicBezTo>
                    <a:cubicBezTo>
                      <a:pt x="2420799" y="2187439"/>
                      <a:pt x="2416989" y="2160768"/>
                      <a:pt x="2396987" y="2144576"/>
                    </a:cubicBezTo>
                    <a:cubicBezTo>
                      <a:pt x="2352219" y="2107428"/>
                      <a:pt x="2357934" y="2060756"/>
                      <a:pt x="2370317" y="2012178"/>
                    </a:cubicBezTo>
                    <a:cubicBezTo>
                      <a:pt x="2372222" y="2005511"/>
                      <a:pt x="2374127" y="1998843"/>
                      <a:pt x="2374127" y="1992176"/>
                    </a:cubicBezTo>
                    <a:cubicBezTo>
                      <a:pt x="2376984" y="1954076"/>
                      <a:pt x="2356982" y="1935978"/>
                      <a:pt x="2319834" y="1944551"/>
                    </a:cubicBezTo>
                    <a:cubicBezTo>
                      <a:pt x="2303642" y="1948361"/>
                      <a:pt x="2292212" y="1948361"/>
                      <a:pt x="2282687" y="1931216"/>
                    </a:cubicBezTo>
                    <a:cubicBezTo>
                      <a:pt x="2263637" y="1897878"/>
                      <a:pt x="2235062" y="1889306"/>
                      <a:pt x="2200772" y="1905498"/>
                    </a:cubicBezTo>
                    <a:cubicBezTo>
                      <a:pt x="2186484" y="1912166"/>
                      <a:pt x="2171244" y="1918833"/>
                      <a:pt x="2157909" y="1926453"/>
                    </a:cubicBezTo>
                    <a:cubicBezTo>
                      <a:pt x="2140764" y="1935978"/>
                      <a:pt x="2124572" y="1938836"/>
                      <a:pt x="2106474" y="1931216"/>
                    </a:cubicBezTo>
                    <a:cubicBezTo>
                      <a:pt x="2083614" y="1921691"/>
                      <a:pt x="2059802" y="1925501"/>
                      <a:pt x="2040752" y="1937883"/>
                    </a:cubicBezTo>
                    <a:cubicBezTo>
                      <a:pt x="2012177" y="1956933"/>
                      <a:pt x="1991222" y="1941693"/>
                      <a:pt x="1974077" y="1924548"/>
                    </a:cubicBezTo>
                    <a:cubicBezTo>
                      <a:pt x="1956932" y="1907403"/>
                      <a:pt x="1938834" y="1892163"/>
                      <a:pt x="1919784" y="1877876"/>
                    </a:cubicBezTo>
                    <a:cubicBezTo>
                      <a:pt x="1909307" y="1870256"/>
                      <a:pt x="1899782" y="1861683"/>
                      <a:pt x="1896924" y="1849301"/>
                    </a:cubicBezTo>
                    <a:cubicBezTo>
                      <a:pt x="1889304" y="1812153"/>
                      <a:pt x="1862634" y="1789293"/>
                      <a:pt x="1839774" y="1762623"/>
                    </a:cubicBezTo>
                    <a:cubicBezTo>
                      <a:pt x="1827392" y="1748336"/>
                      <a:pt x="1815962" y="1694043"/>
                      <a:pt x="1822629" y="1676898"/>
                    </a:cubicBezTo>
                    <a:cubicBezTo>
                      <a:pt x="1840727" y="1632131"/>
                      <a:pt x="1846442" y="1585458"/>
                      <a:pt x="1829297" y="1537833"/>
                    </a:cubicBezTo>
                    <a:cubicBezTo>
                      <a:pt x="1826439" y="1530213"/>
                      <a:pt x="1823582" y="1522593"/>
                      <a:pt x="1828344" y="1514973"/>
                    </a:cubicBezTo>
                    <a:cubicBezTo>
                      <a:pt x="1854062" y="1466396"/>
                      <a:pt x="1875017" y="1416866"/>
                      <a:pt x="1909307" y="1373051"/>
                    </a:cubicBezTo>
                    <a:cubicBezTo>
                      <a:pt x="1915022" y="1366383"/>
                      <a:pt x="1923594" y="1365431"/>
                      <a:pt x="1929309" y="1361621"/>
                    </a:cubicBezTo>
                    <a:cubicBezTo>
                      <a:pt x="1954074" y="1345428"/>
                      <a:pt x="1976934" y="1330188"/>
                      <a:pt x="1977887" y="1293041"/>
                    </a:cubicBezTo>
                    <a:cubicBezTo>
                      <a:pt x="1978839" y="1267323"/>
                      <a:pt x="1992174" y="1239701"/>
                      <a:pt x="2019797" y="1227318"/>
                    </a:cubicBezTo>
                    <a:cubicBezTo>
                      <a:pt x="2040752" y="1217793"/>
                      <a:pt x="2050277" y="1201601"/>
                      <a:pt x="2051229" y="1178741"/>
                    </a:cubicBezTo>
                    <a:cubicBezTo>
                      <a:pt x="2058849" y="1162548"/>
                      <a:pt x="2071232" y="1167311"/>
                      <a:pt x="2083614" y="1172073"/>
                    </a:cubicBezTo>
                    <a:cubicBezTo>
                      <a:pt x="2111237" y="1181598"/>
                      <a:pt x="2136002" y="1178741"/>
                      <a:pt x="2161719" y="1162548"/>
                    </a:cubicBezTo>
                    <a:cubicBezTo>
                      <a:pt x="2193152" y="1142546"/>
                      <a:pt x="2229347" y="1134926"/>
                      <a:pt x="2266494" y="1136831"/>
                    </a:cubicBezTo>
                    <a:cubicBezTo>
                      <a:pt x="2288402" y="1137783"/>
                      <a:pt x="2310309" y="1137783"/>
                      <a:pt x="2331264" y="1133021"/>
                    </a:cubicBezTo>
                    <a:cubicBezTo>
                      <a:pt x="2370317" y="1123496"/>
                      <a:pt x="2397939" y="1138736"/>
                      <a:pt x="2387462" y="1197791"/>
                    </a:cubicBezTo>
                    <a:cubicBezTo>
                      <a:pt x="2384604" y="1213983"/>
                      <a:pt x="2384604" y="1228271"/>
                      <a:pt x="2400797" y="1229223"/>
                    </a:cubicBezTo>
                    <a:cubicBezTo>
                      <a:pt x="2447469" y="1231128"/>
                      <a:pt x="2477949" y="1266371"/>
                      <a:pt x="2517002" y="1283516"/>
                    </a:cubicBezTo>
                    <a:cubicBezTo>
                      <a:pt x="2538909" y="1293041"/>
                      <a:pt x="2550339" y="1296851"/>
                      <a:pt x="2556055" y="1266371"/>
                    </a:cubicBezTo>
                    <a:cubicBezTo>
                      <a:pt x="2561769" y="1236843"/>
                      <a:pt x="2589392" y="1227318"/>
                      <a:pt x="2617967" y="1241606"/>
                    </a:cubicBezTo>
                    <a:cubicBezTo>
                      <a:pt x="2644637" y="1254941"/>
                      <a:pt x="2673212" y="1262561"/>
                      <a:pt x="2701787" y="1271133"/>
                    </a:cubicBezTo>
                    <a:cubicBezTo>
                      <a:pt x="2743697" y="1283516"/>
                      <a:pt x="2782749" y="1259703"/>
                      <a:pt x="2823707" y="1270181"/>
                    </a:cubicBezTo>
                    <a:cubicBezTo>
                      <a:pt x="2833232" y="1272086"/>
                      <a:pt x="2840852" y="1262561"/>
                      <a:pt x="2842757" y="1253988"/>
                    </a:cubicBezTo>
                    <a:cubicBezTo>
                      <a:pt x="2847519" y="1233033"/>
                      <a:pt x="2856092" y="1212078"/>
                      <a:pt x="2857997" y="1191123"/>
                    </a:cubicBezTo>
                    <a:cubicBezTo>
                      <a:pt x="2861807" y="1157786"/>
                      <a:pt x="2857044" y="1154928"/>
                      <a:pt x="2824659" y="1163501"/>
                    </a:cubicBezTo>
                    <a:cubicBezTo>
                      <a:pt x="2807514" y="1168263"/>
                      <a:pt x="2793227" y="1167311"/>
                      <a:pt x="2781797" y="1153023"/>
                    </a:cubicBezTo>
                    <a:lnTo>
                      <a:pt x="2778142" y="1149005"/>
                    </a:lnTo>
                    <a:lnTo>
                      <a:pt x="2758579" y="1157637"/>
                    </a:lnTo>
                    <a:cubicBezTo>
                      <a:pt x="2730182" y="1164691"/>
                      <a:pt x="2706072" y="1153261"/>
                      <a:pt x="2684641" y="1122543"/>
                    </a:cubicBezTo>
                    <a:cubicBezTo>
                      <a:pt x="2676068" y="1110161"/>
                      <a:pt x="2672258" y="1095873"/>
                      <a:pt x="2664638" y="1083491"/>
                    </a:cubicBezTo>
                    <a:cubicBezTo>
                      <a:pt x="2658923" y="1073966"/>
                      <a:pt x="2664638" y="1054916"/>
                      <a:pt x="2646541" y="1054916"/>
                    </a:cubicBezTo>
                    <a:cubicBezTo>
                      <a:pt x="2631301" y="1055868"/>
                      <a:pt x="2616061" y="1061583"/>
                      <a:pt x="2610346" y="1080633"/>
                    </a:cubicBezTo>
                    <a:lnTo>
                      <a:pt x="2609202" y="1082346"/>
                    </a:lnTo>
                    <a:lnTo>
                      <a:pt x="2613204" y="1086348"/>
                    </a:lnTo>
                    <a:cubicBezTo>
                      <a:pt x="2619871" y="1093968"/>
                      <a:pt x="2626539" y="1101588"/>
                      <a:pt x="2632254" y="1108255"/>
                    </a:cubicBezTo>
                    <a:cubicBezTo>
                      <a:pt x="2619871" y="1117780"/>
                      <a:pt x="2617014" y="1133020"/>
                      <a:pt x="2609394" y="1145403"/>
                    </a:cubicBezTo>
                    <a:cubicBezTo>
                      <a:pt x="2602726" y="1154928"/>
                      <a:pt x="2586534" y="1142545"/>
                      <a:pt x="2584629" y="1132068"/>
                    </a:cubicBezTo>
                    <a:cubicBezTo>
                      <a:pt x="2581771" y="1117780"/>
                      <a:pt x="2574151" y="1106350"/>
                      <a:pt x="2566055" y="1095397"/>
                    </a:cubicBezTo>
                    <a:lnTo>
                      <a:pt x="2558490" y="1083461"/>
                    </a:lnTo>
                    <a:lnTo>
                      <a:pt x="2545576" y="1071108"/>
                    </a:lnTo>
                    <a:cubicBezTo>
                      <a:pt x="2541766" y="1068251"/>
                      <a:pt x="2537003" y="1065393"/>
                      <a:pt x="2536051" y="1061583"/>
                    </a:cubicBezTo>
                    <a:cubicBezTo>
                      <a:pt x="2522716" y="1003481"/>
                      <a:pt x="2462708" y="991098"/>
                      <a:pt x="2429371" y="952046"/>
                    </a:cubicBezTo>
                    <a:cubicBezTo>
                      <a:pt x="2426513" y="949188"/>
                      <a:pt x="2421751" y="947283"/>
                      <a:pt x="2417941" y="944426"/>
                    </a:cubicBezTo>
                    <a:cubicBezTo>
                      <a:pt x="2416036" y="943473"/>
                      <a:pt x="2413178" y="943473"/>
                      <a:pt x="2407463" y="947283"/>
                    </a:cubicBezTo>
                    <a:cubicBezTo>
                      <a:pt x="2425561" y="973001"/>
                      <a:pt x="2440801" y="998718"/>
                      <a:pt x="2469376" y="1014911"/>
                    </a:cubicBezTo>
                    <a:cubicBezTo>
                      <a:pt x="2483663" y="1023483"/>
                      <a:pt x="2500808" y="1028246"/>
                      <a:pt x="2509381" y="1044438"/>
                    </a:cubicBezTo>
                    <a:cubicBezTo>
                      <a:pt x="2510333" y="1049201"/>
                      <a:pt x="2508428" y="1053963"/>
                      <a:pt x="2504618" y="1057773"/>
                    </a:cubicBezTo>
                    <a:cubicBezTo>
                      <a:pt x="2500808" y="1066346"/>
                      <a:pt x="2479853" y="1059678"/>
                      <a:pt x="2488426" y="1077776"/>
                    </a:cubicBezTo>
                    <a:cubicBezTo>
                      <a:pt x="2485568" y="1082538"/>
                      <a:pt x="2481758" y="1084443"/>
                      <a:pt x="2476996" y="1084443"/>
                    </a:cubicBezTo>
                    <a:cubicBezTo>
                      <a:pt x="2437943" y="1050153"/>
                      <a:pt x="2385556" y="1032056"/>
                      <a:pt x="2356028" y="985383"/>
                    </a:cubicBezTo>
                    <a:cubicBezTo>
                      <a:pt x="2346503" y="970143"/>
                      <a:pt x="2333168" y="968238"/>
                      <a:pt x="2317928" y="978716"/>
                    </a:cubicBezTo>
                    <a:cubicBezTo>
                      <a:pt x="2310308" y="984431"/>
                      <a:pt x="2301736" y="994908"/>
                      <a:pt x="2295068" y="993003"/>
                    </a:cubicBezTo>
                    <a:cubicBezTo>
                      <a:pt x="2237918" y="978716"/>
                      <a:pt x="2232203" y="1040628"/>
                      <a:pt x="2196008" y="1057773"/>
                    </a:cubicBezTo>
                    <a:cubicBezTo>
                      <a:pt x="2185531" y="1062536"/>
                      <a:pt x="2183626" y="1075871"/>
                      <a:pt x="2181721" y="1087301"/>
                    </a:cubicBezTo>
                    <a:cubicBezTo>
                      <a:pt x="2172196" y="1130163"/>
                      <a:pt x="2149336" y="1152071"/>
                      <a:pt x="2105521" y="1157786"/>
                    </a:cubicBezTo>
                    <a:cubicBezTo>
                      <a:pt x="2088376" y="1159691"/>
                      <a:pt x="2069326" y="1179693"/>
                      <a:pt x="2053133" y="1155881"/>
                    </a:cubicBezTo>
                    <a:cubicBezTo>
                      <a:pt x="2052181" y="1145403"/>
                      <a:pt x="2048371" y="1137783"/>
                      <a:pt x="2036941" y="1136831"/>
                    </a:cubicBezTo>
                    <a:cubicBezTo>
                      <a:pt x="2026463" y="1135878"/>
                      <a:pt x="2010271" y="1148261"/>
                      <a:pt x="2008366" y="1131116"/>
                    </a:cubicBezTo>
                    <a:cubicBezTo>
                      <a:pt x="2005508" y="1113018"/>
                      <a:pt x="1993126" y="1094921"/>
                      <a:pt x="2001698" y="1074918"/>
                    </a:cubicBezTo>
                    <a:cubicBezTo>
                      <a:pt x="2011223" y="1051106"/>
                      <a:pt x="2015986" y="1027293"/>
                      <a:pt x="2008366" y="1001576"/>
                    </a:cubicBezTo>
                    <a:cubicBezTo>
                      <a:pt x="2002651" y="979668"/>
                      <a:pt x="2021701" y="978716"/>
                      <a:pt x="2035988" y="977763"/>
                    </a:cubicBezTo>
                    <a:cubicBezTo>
                      <a:pt x="2059801" y="974906"/>
                      <a:pt x="2083613" y="981573"/>
                      <a:pt x="2107426" y="983478"/>
                    </a:cubicBezTo>
                    <a:cubicBezTo>
                      <a:pt x="2120761" y="984431"/>
                      <a:pt x="2139811" y="992051"/>
                      <a:pt x="2148383" y="975858"/>
                    </a:cubicBezTo>
                    <a:cubicBezTo>
                      <a:pt x="2157908" y="956808"/>
                      <a:pt x="2162671" y="934901"/>
                      <a:pt x="2150288" y="913946"/>
                    </a:cubicBezTo>
                    <a:cubicBezTo>
                      <a:pt x="2140763" y="897753"/>
                      <a:pt x="2131238" y="882513"/>
                      <a:pt x="2112188" y="876798"/>
                    </a:cubicBezTo>
                    <a:cubicBezTo>
                      <a:pt x="2105521" y="874893"/>
                      <a:pt x="2094091" y="873941"/>
                      <a:pt x="2096948" y="862511"/>
                    </a:cubicBezTo>
                    <a:cubicBezTo>
                      <a:pt x="2098853" y="852033"/>
                      <a:pt x="2109331" y="852033"/>
                      <a:pt x="2118856" y="849176"/>
                    </a:cubicBezTo>
                    <a:cubicBezTo>
                      <a:pt x="2149336" y="838698"/>
                      <a:pt x="2177911" y="830126"/>
                      <a:pt x="2206486" y="810123"/>
                    </a:cubicBezTo>
                    <a:cubicBezTo>
                      <a:pt x="2241728" y="785358"/>
                      <a:pt x="2258873" y="735828"/>
                      <a:pt x="2308403" y="731066"/>
                    </a:cubicBezTo>
                    <a:cubicBezTo>
                      <a:pt x="2322691" y="729161"/>
                      <a:pt x="2323643" y="718683"/>
                      <a:pt x="2321738" y="708206"/>
                    </a:cubicBezTo>
                    <a:cubicBezTo>
                      <a:pt x="2319833" y="698681"/>
                      <a:pt x="2314118" y="689156"/>
                      <a:pt x="2311261" y="679631"/>
                    </a:cubicBezTo>
                    <a:cubicBezTo>
                      <a:pt x="2307451" y="666296"/>
                      <a:pt x="2305546" y="652008"/>
                      <a:pt x="2320786" y="643436"/>
                    </a:cubicBezTo>
                    <a:cubicBezTo>
                      <a:pt x="2326501" y="640578"/>
                      <a:pt x="2334121" y="632958"/>
                      <a:pt x="2338883" y="638673"/>
                    </a:cubicBezTo>
                    <a:cubicBezTo>
                      <a:pt x="2346503" y="649151"/>
                      <a:pt x="2353171" y="662486"/>
                      <a:pt x="2343646" y="675821"/>
                    </a:cubicBezTo>
                    <a:cubicBezTo>
                      <a:pt x="2337931" y="685346"/>
                      <a:pt x="2342693" y="692966"/>
                      <a:pt x="2348408" y="699633"/>
                    </a:cubicBezTo>
                    <a:cubicBezTo>
                      <a:pt x="2356028" y="708206"/>
                      <a:pt x="2364601" y="711063"/>
                      <a:pt x="2376031" y="706301"/>
                    </a:cubicBezTo>
                    <a:cubicBezTo>
                      <a:pt x="2378888" y="705348"/>
                      <a:pt x="2381746" y="704396"/>
                      <a:pt x="2385556" y="704396"/>
                    </a:cubicBezTo>
                    <a:cubicBezTo>
                      <a:pt x="2409368" y="712968"/>
                      <a:pt x="2432228" y="712016"/>
                      <a:pt x="2454136" y="698681"/>
                    </a:cubicBezTo>
                    <a:cubicBezTo>
                      <a:pt x="2460803" y="694871"/>
                      <a:pt x="2469376" y="692966"/>
                      <a:pt x="2476996" y="692013"/>
                    </a:cubicBezTo>
                    <a:cubicBezTo>
                      <a:pt x="2517001" y="689156"/>
                      <a:pt x="2517001" y="689156"/>
                      <a:pt x="2517953" y="648198"/>
                    </a:cubicBezTo>
                    <a:cubicBezTo>
                      <a:pt x="2525573" y="626291"/>
                      <a:pt x="2540813" y="618671"/>
                      <a:pt x="2563673" y="626291"/>
                    </a:cubicBezTo>
                    <a:cubicBezTo>
                      <a:pt x="2558911" y="610098"/>
                      <a:pt x="2545576" y="599621"/>
                      <a:pt x="2554148" y="585333"/>
                    </a:cubicBezTo>
                    <a:lnTo>
                      <a:pt x="2572928" y="573708"/>
                    </a:lnTo>
                    <a:lnTo>
                      <a:pt x="2586098" y="571735"/>
                    </a:lnTo>
                    <a:lnTo>
                      <a:pt x="2586726" y="571671"/>
                    </a:lnTo>
                    <a:cubicBezTo>
                      <a:pt x="2599630" y="572653"/>
                      <a:pt x="2613203" y="578189"/>
                      <a:pt x="2624633" y="568188"/>
                    </a:cubicBezTo>
                    <a:cubicBezTo>
                      <a:pt x="2626538" y="566283"/>
                      <a:pt x="2628443" y="565331"/>
                      <a:pt x="2630348" y="563426"/>
                    </a:cubicBezTo>
                    <a:cubicBezTo>
                      <a:pt x="2634158" y="561521"/>
                      <a:pt x="2634158" y="568188"/>
                      <a:pt x="2633206" y="563426"/>
                    </a:cubicBezTo>
                    <a:cubicBezTo>
                      <a:pt x="2632253" y="557711"/>
                      <a:pt x="2629396" y="564378"/>
                      <a:pt x="2626538" y="563426"/>
                    </a:cubicBezTo>
                    <a:cubicBezTo>
                      <a:pt x="2615584" y="567236"/>
                      <a:pt x="2604392" y="569141"/>
                      <a:pt x="2593082" y="570689"/>
                    </a:cubicBezTo>
                    <a:lnTo>
                      <a:pt x="2586098" y="571735"/>
                    </a:lnTo>
                    <a:lnTo>
                      <a:pt x="2574151" y="572951"/>
                    </a:lnTo>
                    <a:lnTo>
                      <a:pt x="2572928" y="573708"/>
                    </a:lnTo>
                    <a:lnTo>
                      <a:pt x="2558911" y="575808"/>
                    </a:lnTo>
                    <a:cubicBezTo>
                      <a:pt x="2533193" y="580571"/>
                      <a:pt x="2516048" y="563426"/>
                      <a:pt x="2506523" y="541518"/>
                    </a:cubicBezTo>
                    <a:cubicBezTo>
                      <a:pt x="2496998" y="519611"/>
                      <a:pt x="2487473" y="498656"/>
                      <a:pt x="2512238" y="480558"/>
                    </a:cubicBezTo>
                    <a:cubicBezTo>
                      <a:pt x="2520811" y="474843"/>
                      <a:pt x="2527478" y="467223"/>
                      <a:pt x="2533193" y="458651"/>
                    </a:cubicBezTo>
                    <a:cubicBezTo>
                      <a:pt x="2537003" y="452936"/>
                      <a:pt x="2541766" y="446268"/>
                      <a:pt x="2534146" y="440553"/>
                    </a:cubicBezTo>
                    <a:cubicBezTo>
                      <a:pt x="2526526" y="434838"/>
                      <a:pt x="2515096" y="437696"/>
                      <a:pt x="2513191" y="445316"/>
                    </a:cubicBezTo>
                    <a:cubicBezTo>
                      <a:pt x="2506523" y="474843"/>
                      <a:pt x="2482711" y="489131"/>
                      <a:pt x="2464613" y="509133"/>
                    </a:cubicBezTo>
                    <a:cubicBezTo>
                      <a:pt x="2452231" y="523421"/>
                      <a:pt x="2455088" y="538661"/>
                      <a:pt x="2467471" y="551996"/>
                    </a:cubicBezTo>
                    <a:cubicBezTo>
                      <a:pt x="2481758" y="567236"/>
                      <a:pt x="2481758" y="582476"/>
                      <a:pt x="2468423" y="597716"/>
                    </a:cubicBezTo>
                    <a:cubicBezTo>
                      <a:pt x="2457946" y="610098"/>
                      <a:pt x="2455088" y="623433"/>
                      <a:pt x="2453183" y="638673"/>
                    </a:cubicBezTo>
                    <a:cubicBezTo>
                      <a:pt x="2451278" y="657723"/>
                      <a:pt x="2442706" y="671058"/>
                      <a:pt x="2423656" y="676773"/>
                    </a:cubicBezTo>
                    <a:cubicBezTo>
                      <a:pt x="2413178" y="682488"/>
                      <a:pt x="2402701" y="690108"/>
                      <a:pt x="2389366" y="683441"/>
                    </a:cubicBezTo>
                    <a:cubicBezTo>
                      <a:pt x="2381746" y="676773"/>
                      <a:pt x="2376983" y="670106"/>
                      <a:pt x="2383651" y="659628"/>
                    </a:cubicBezTo>
                    <a:cubicBezTo>
                      <a:pt x="2377936" y="649151"/>
                      <a:pt x="2372221" y="638673"/>
                      <a:pt x="2367458" y="627243"/>
                    </a:cubicBezTo>
                    <a:cubicBezTo>
                      <a:pt x="2348408" y="585333"/>
                      <a:pt x="2348408" y="584381"/>
                      <a:pt x="2308403" y="612003"/>
                    </a:cubicBezTo>
                    <a:cubicBezTo>
                      <a:pt x="2273161" y="616766"/>
                      <a:pt x="2265541" y="608193"/>
                      <a:pt x="2270303" y="571046"/>
                    </a:cubicBezTo>
                    <a:cubicBezTo>
                      <a:pt x="2271256" y="560568"/>
                      <a:pt x="2287448" y="545328"/>
                      <a:pt x="2260778" y="543423"/>
                    </a:cubicBezTo>
                    <a:cubicBezTo>
                      <a:pt x="2255063" y="542471"/>
                      <a:pt x="2255063" y="530088"/>
                      <a:pt x="2259826" y="522468"/>
                    </a:cubicBezTo>
                    <a:cubicBezTo>
                      <a:pt x="2313166" y="486273"/>
                      <a:pt x="2361743" y="445316"/>
                      <a:pt x="2390318" y="385308"/>
                    </a:cubicBezTo>
                    <a:cubicBezTo>
                      <a:pt x="2396986" y="372926"/>
                      <a:pt x="2403653" y="362448"/>
                      <a:pt x="2416988" y="357686"/>
                    </a:cubicBezTo>
                    <a:cubicBezTo>
                      <a:pt x="2416988" y="355781"/>
                      <a:pt x="2416988" y="353876"/>
                      <a:pt x="2417941" y="351971"/>
                    </a:cubicBezTo>
                    <a:cubicBezTo>
                      <a:pt x="2419846" y="352923"/>
                      <a:pt x="2423656" y="354828"/>
                      <a:pt x="2424608" y="353876"/>
                    </a:cubicBezTo>
                    <a:cubicBezTo>
                      <a:pt x="2434371" y="344351"/>
                      <a:pt x="2443539" y="338934"/>
                      <a:pt x="2452245" y="336582"/>
                    </a:cubicBezTo>
                    <a:cubicBezTo>
                      <a:pt x="2458775" y="334818"/>
                      <a:pt x="2465045" y="334779"/>
                      <a:pt x="2471113" y="336025"/>
                    </a:cubicBezTo>
                    <a:close/>
                    <a:moveTo>
                      <a:pt x="761544" y="194808"/>
                    </a:moveTo>
                    <a:cubicBezTo>
                      <a:pt x="773926" y="196713"/>
                      <a:pt x="774879" y="206238"/>
                      <a:pt x="773926" y="216716"/>
                    </a:cubicBezTo>
                    <a:cubicBezTo>
                      <a:pt x="755829" y="237671"/>
                      <a:pt x="760591" y="257673"/>
                      <a:pt x="773926" y="278628"/>
                    </a:cubicBezTo>
                    <a:cubicBezTo>
                      <a:pt x="748209" y="302441"/>
                      <a:pt x="720586" y="315776"/>
                      <a:pt x="687249" y="293868"/>
                    </a:cubicBezTo>
                    <a:cubicBezTo>
                      <a:pt x="682486" y="291011"/>
                      <a:pt x="675819" y="292916"/>
                      <a:pt x="671056" y="292916"/>
                    </a:cubicBezTo>
                    <a:cubicBezTo>
                      <a:pt x="660579" y="294821"/>
                      <a:pt x="650101" y="296726"/>
                      <a:pt x="640576" y="298631"/>
                    </a:cubicBezTo>
                    <a:cubicBezTo>
                      <a:pt x="627241" y="300536"/>
                      <a:pt x="613906" y="302441"/>
                      <a:pt x="603429" y="291011"/>
                    </a:cubicBezTo>
                    <a:cubicBezTo>
                      <a:pt x="636766" y="258626"/>
                      <a:pt x="678676" y="239576"/>
                      <a:pt x="715824" y="211953"/>
                    </a:cubicBezTo>
                    <a:cubicBezTo>
                      <a:pt x="719634" y="209096"/>
                      <a:pt x="724396" y="211953"/>
                      <a:pt x="727254" y="215763"/>
                    </a:cubicBezTo>
                    <a:cubicBezTo>
                      <a:pt x="746304" y="220526"/>
                      <a:pt x="741541" y="187188"/>
                      <a:pt x="761544" y="194808"/>
                    </a:cubicBezTo>
                    <a:close/>
                    <a:moveTo>
                      <a:pt x="873343" y="184331"/>
                    </a:moveTo>
                    <a:cubicBezTo>
                      <a:pt x="879653" y="185283"/>
                      <a:pt x="886320" y="188617"/>
                      <a:pt x="891083" y="191951"/>
                    </a:cubicBezTo>
                    <a:cubicBezTo>
                      <a:pt x="904418" y="200523"/>
                      <a:pt x="892988" y="209096"/>
                      <a:pt x="888226" y="217668"/>
                    </a:cubicBezTo>
                    <a:lnTo>
                      <a:pt x="879241" y="234820"/>
                    </a:lnTo>
                    <a:lnTo>
                      <a:pt x="895370" y="235036"/>
                    </a:lnTo>
                    <a:cubicBezTo>
                      <a:pt x="907514" y="238206"/>
                      <a:pt x="906800" y="249815"/>
                      <a:pt x="899656" y="266246"/>
                    </a:cubicBezTo>
                    <a:cubicBezTo>
                      <a:pt x="894893" y="277676"/>
                      <a:pt x="884416" y="289106"/>
                      <a:pt x="892988" y="303393"/>
                    </a:cubicBezTo>
                    <a:cubicBezTo>
                      <a:pt x="897751" y="310061"/>
                      <a:pt x="901561" y="309108"/>
                      <a:pt x="905371" y="303393"/>
                    </a:cubicBezTo>
                    <a:cubicBezTo>
                      <a:pt x="923468" y="307203"/>
                      <a:pt x="923468" y="307203"/>
                      <a:pt x="915848" y="337683"/>
                    </a:cubicBezTo>
                    <a:cubicBezTo>
                      <a:pt x="926326" y="330063"/>
                      <a:pt x="936803" y="329111"/>
                      <a:pt x="946328" y="324348"/>
                    </a:cubicBezTo>
                    <a:lnTo>
                      <a:pt x="973409" y="303804"/>
                    </a:lnTo>
                    <a:lnTo>
                      <a:pt x="975260" y="292796"/>
                    </a:lnTo>
                    <a:cubicBezTo>
                      <a:pt x="974903" y="288629"/>
                      <a:pt x="972522" y="284819"/>
                      <a:pt x="965378" y="281485"/>
                    </a:cubicBezTo>
                    <a:cubicBezTo>
                      <a:pt x="944423" y="270055"/>
                      <a:pt x="942518" y="249100"/>
                      <a:pt x="962521" y="233860"/>
                    </a:cubicBezTo>
                    <a:cubicBezTo>
                      <a:pt x="977761" y="221478"/>
                      <a:pt x="993953" y="208143"/>
                      <a:pt x="1013956" y="203380"/>
                    </a:cubicBezTo>
                    <a:cubicBezTo>
                      <a:pt x="1018718" y="201475"/>
                      <a:pt x="1023481" y="200046"/>
                      <a:pt x="1028243" y="200165"/>
                    </a:cubicBezTo>
                    <a:cubicBezTo>
                      <a:pt x="1033006" y="200284"/>
                      <a:pt x="1037768" y="201951"/>
                      <a:pt x="1042531" y="206238"/>
                    </a:cubicBezTo>
                    <a:cubicBezTo>
                      <a:pt x="1037768" y="220525"/>
                      <a:pt x="1018718" y="221478"/>
                      <a:pt x="1016813" y="234813"/>
                    </a:cubicBezTo>
                    <a:cubicBezTo>
                      <a:pt x="1029196" y="212905"/>
                      <a:pt x="1052056" y="208143"/>
                      <a:pt x="1075868" y="204333"/>
                    </a:cubicBezTo>
                    <a:cubicBezTo>
                      <a:pt x="1082536" y="204333"/>
                      <a:pt x="1089203" y="204333"/>
                      <a:pt x="1095871" y="204333"/>
                    </a:cubicBezTo>
                    <a:cubicBezTo>
                      <a:pt x="1106348" y="211953"/>
                      <a:pt x="1099681" y="223383"/>
                      <a:pt x="1099681" y="232908"/>
                    </a:cubicBezTo>
                    <a:cubicBezTo>
                      <a:pt x="1112063" y="235765"/>
                      <a:pt x="1123493" y="229098"/>
                      <a:pt x="1133971" y="231003"/>
                    </a:cubicBezTo>
                    <a:cubicBezTo>
                      <a:pt x="1140638" y="231003"/>
                      <a:pt x="1146353" y="233860"/>
                      <a:pt x="1151116" y="238623"/>
                    </a:cubicBezTo>
                    <a:cubicBezTo>
                      <a:pt x="1162546" y="262435"/>
                      <a:pt x="1192073" y="265293"/>
                      <a:pt x="1205408" y="287200"/>
                    </a:cubicBezTo>
                    <a:cubicBezTo>
                      <a:pt x="1219696" y="305298"/>
                      <a:pt x="1210171" y="320538"/>
                      <a:pt x="1198741" y="334825"/>
                    </a:cubicBezTo>
                    <a:cubicBezTo>
                      <a:pt x="1205408" y="359590"/>
                      <a:pt x="1234936" y="358638"/>
                      <a:pt x="1248271" y="377688"/>
                    </a:cubicBezTo>
                    <a:cubicBezTo>
                      <a:pt x="1257796" y="391023"/>
                      <a:pt x="1257796" y="393880"/>
                      <a:pt x="1246366" y="402453"/>
                    </a:cubicBezTo>
                    <a:cubicBezTo>
                      <a:pt x="1226363" y="415788"/>
                      <a:pt x="1207313" y="445315"/>
                      <a:pt x="1187311" y="402453"/>
                    </a:cubicBezTo>
                    <a:cubicBezTo>
                      <a:pt x="1184453" y="396738"/>
                      <a:pt x="1176833" y="390070"/>
                      <a:pt x="1171118" y="396738"/>
                    </a:cubicBezTo>
                    <a:cubicBezTo>
                      <a:pt x="1161593" y="407215"/>
                      <a:pt x="1163498" y="418645"/>
                      <a:pt x="1171118" y="431028"/>
                    </a:cubicBezTo>
                    <a:cubicBezTo>
                      <a:pt x="1186358" y="457698"/>
                      <a:pt x="1180643" y="471033"/>
                      <a:pt x="1151116" y="479605"/>
                    </a:cubicBezTo>
                    <a:cubicBezTo>
                      <a:pt x="1147306" y="475795"/>
                      <a:pt x="1141591" y="474843"/>
                      <a:pt x="1136828" y="476748"/>
                    </a:cubicBezTo>
                    <a:cubicBezTo>
                      <a:pt x="1132066" y="478653"/>
                      <a:pt x="1134923" y="483415"/>
                      <a:pt x="1136828" y="487225"/>
                    </a:cubicBezTo>
                    <a:cubicBezTo>
                      <a:pt x="1135876" y="500560"/>
                      <a:pt x="1128256" y="503418"/>
                      <a:pt x="1118731" y="497703"/>
                    </a:cubicBezTo>
                    <a:cubicBezTo>
                      <a:pt x="1098728" y="487225"/>
                      <a:pt x="1074916" y="482463"/>
                      <a:pt x="1066343" y="455793"/>
                    </a:cubicBezTo>
                    <a:cubicBezTo>
                      <a:pt x="1058723" y="432933"/>
                      <a:pt x="1039673" y="427218"/>
                      <a:pt x="1016813" y="433885"/>
                    </a:cubicBezTo>
                    <a:cubicBezTo>
                      <a:pt x="1008241" y="436743"/>
                      <a:pt x="999668" y="438648"/>
                      <a:pt x="996811" y="428170"/>
                    </a:cubicBezTo>
                    <a:cubicBezTo>
                      <a:pt x="993001" y="415788"/>
                      <a:pt x="1007288" y="411025"/>
                      <a:pt x="1013003" y="411978"/>
                    </a:cubicBezTo>
                    <a:cubicBezTo>
                      <a:pt x="1055866" y="420550"/>
                      <a:pt x="1078726" y="386260"/>
                      <a:pt x="1109206" y="369115"/>
                    </a:cubicBezTo>
                    <a:cubicBezTo>
                      <a:pt x="1117778" y="343398"/>
                      <a:pt x="1089203" y="330063"/>
                      <a:pt x="1089203" y="307203"/>
                    </a:cubicBezTo>
                    <a:cubicBezTo>
                      <a:pt x="1085393" y="301488"/>
                      <a:pt x="1081583" y="296725"/>
                      <a:pt x="1077773" y="291010"/>
                    </a:cubicBezTo>
                    <a:cubicBezTo>
                      <a:pt x="1057771" y="307203"/>
                      <a:pt x="1036816" y="290058"/>
                      <a:pt x="1016813" y="292915"/>
                    </a:cubicBezTo>
                    <a:cubicBezTo>
                      <a:pt x="1012050" y="293391"/>
                      <a:pt x="1008717" y="294106"/>
                      <a:pt x="1007169" y="296011"/>
                    </a:cubicBezTo>
                    <a:lnTo>
                      <a:pt x="1007866" y="302667"/>
                    </a:lnTo>
                    <a:lnTo>
                      <a:pt x="1009193" y="303393"/>
                    </a:lnTo>
                    <a:cubicBezTo>
                      <a:pt x="1013003" y="324348"/>
                      <a:pt x="986333" y="363401"/>
                      <a:pt x="962521" y="370068"/>
                    </a:cubicBezTo>
                    <a:cubicBezTo>
                      <a:pt x="943471" y="375783"/>
                      <a:pt x="924421" y="377688"/>
                      <a:pt x="905371" y="371973"/>
                    </a:cubicBezTo>
                    <a:cubicBezTo>
                      <a:pt x="896798" y="389118"/>
                      <a:pt x="879653" y="396738"/>
                      <a:pt x="868223" y="410073"/>
                    </a:cubicBezTo>
                    <a:cubicBezTo>
                      <a:pt x="859651" y="419598"/>
                      <a:pt x="849173" y="424361"/>
                      <a:pt x="836791" y="426266"/>
                    </a:cubicBezTo>
                    <a:cubicBezTo>
                      <a:pt x="830123" y="425313"/>
                      <a:pt x="820598" y="421503"/>
                      <a:pt x="816788" y="424361"/>
                    </a:cubicBezTo>
                    <a:cubicBezTo>
                      <a:pt x="772973" y="455793"/>
                      <a:pt x="714871" y="464366"/>
                      <a:pt x="677723" y="507228"/>
                    </a:cubicBezTo>
                    <a:cubicBezTo>
                      <a:pt x="667246" y="519611"/>
                      <a:pt x="646291" y="531993"/>
                      <a:pt x="668198" y="553901"/>
                    </a:cubicBezTo>
                    <a:cubicBezTo>
                      <a:pt x="672961" y="558663"/>
                      <a:pt x="665341" y="574856"/>
                      <a:pt x="662483" y="586286"/>
                    </a:cubicBezTo>
                    <a:cubicBezTo>
                      <a:pt x="685343" y="585333"/>
                      <a:pt x="702488" y="596763"/>
                      <a:pt x="716776" y="612956"/>
                    </a:cubicBezTo>
                    <a:cubicBezTo>
                      <a:pt x="731063" y="630101"/>
                      <a:pt x="747256" y="644388"/>
                      <a:pt x="771068" y="645341"/>
                    </a:cubicBezTo>
                    <a:cubicBezTo>
                      <a:pt x="789166" y="646293"/>
                      <a:pt x="788213" y="653913"/>
                      <a:pt x="782498" y="667248"/>
                    </a:cubicBezTo>
                    <a:cubicBezTo>
                      <a:pt x="774878" y="685346"/>
                      <a:pt x="766306" y="702491"/>
                      <a:pt x="772973" y="726303"/>
                    </a:cubicBezTo>
                    <a:cubicBezTo>
                      <a:pt x="779641" y="752973"/>
                      <a:pt x="789166" y="747258"/>
                      <a:pt x="805358" y="736781"/>
                    </a:cubicBezTo>
                    <a:cubicBezTo>
                      <a:pt x="823456" y="725351"/>
                      <a:pt x="826313" y="706301"/>
                      <a:pt x="828218" y="689156"/>
                    </a:cubicBezTo>
                    <a:cubicBezTo>
                      <a:pt x="831076" y="669153"/>
                      <a:pt x="841553" y="660581"/>
                      <a:pt x="858698" y="652961"/>
                    </a:cubicBezTo>
                    <a:cubicBezTo>
                      <a:pt x="901561" y="638673"/>
                      <a:pt x="911086" y="619623"/>
                      <a:pt x="901561" y="573903"/>
                    </a:cubicBezTo>
                    <a:cubicBezTo>
                      <a:pt x="900608" y="569141"/>
                      <a:pt x="899656" y="563426"/>
                      <a:pt x="904418" y="561521"/>
                    </a:cubicBezTo>
                    <a:cubicBezTo>
                      <a:pt x="937756" y="550091"/>
                      <a:pt x="937756" y="514848"/>
                      <a:pt x="953948" y="491988"/>
                    </a:cubicBezTo>
                    <a:cubicBezTo>
                      <a:pt x="957758" y="486273"/>
                      <a:pt x="961568" y="480558"/>
                      <a:pt x="968236" y="478653"/>
                    </a:cubicBezTo>
                    <a:cubicBezTo>
                      <a:pt x="991096" y="471986"/>
                      <a:pt x="1037768" y="491036"/>
                      <a:pt x="1049198" y="512943"/>
                    </a:cubicBezTo>
                    <a:cubicBezTo>
                      <a:pt x="1061581" y="517706"/>
                      <a:pt x="1074916" y="522468"/>
                      <a:pt x="1063486" y="539613"/>
                    </a:cubicBezTo>
                    <a:cubicBezTo>
                      <a:pt x="1048246" y="555806"/>
                      <a:pt x="1052056" y="572951"/>
                      <a:pt x="1067296" y="583428"/>
                    </a:cubicBezTo>
                    <a:cubicBezTo>
                      <a:pt x="1084441" y="593906"/>
                      <a:pt x="1099681" y="578666"/>
                      <a:pt x="1112063" y="568188"/>
                    </a:cubicBezTo>
                    <a:cubicBezTo>
                      <a:pt x="1139686" y="545328"/>
                      <a:pt x="1138733" y="544376"/>
                      <a:pt x="1146353" y="580571"/>
                    </a:cubicBezTo>
                    <a:cubicBezTo>
                      <a:pt x="1149211" y="592953"/>
                      <a:pt x="1154926" y="606288"/>
                      <a:pt x="1151116" y="616766"/>
                    </a:cubicBezTo>
                    <a:cubicBezTo>
                      <a:pt x="1138733" y="656771"/>
                      <a:pt x="1163498" y="672011"/>
                      <a:pt x="1193026" y="684393"/>
                    </a:cubicBezTo>
                    <a:cubicBezTo>
                      <a:pt x="1193026" y="693918"/>
                      <a:pt x="1188501" y="696537"/>
                      <a:pt x="1182905" y="697847"/>
                    </a:cubicBezTo>
                    <a:lnTo>
                      <a:pt x="1179024" y="699159"/>
                    </a:lnTo>
                    <a:lnTo>
                      <a:pt x="1177845" y="699023"/>
                    </a:lnTo>
                    <a:cubicBezTo>
                      <a:pt x="1174214" y="699455"/>
                      <a:pt x="1170404" y="700824"/>
                      <a:pt x="1166356" y="703443"/>
                    </a:cubicBezTo>
                    <a:lnTo>
                      <a:pt x="1179024" y="699159"/>
                    </a:lnTo>
                    <a:lnTo>
                      <a:pt x="1188263" y="700229"/>
                    </a:lnTo>
                    <a:cubicBezTo>
                      <a:pt x="1194931" y="702491"/>
                      <a:pt x="1201122" y="707253"/>
                      <a:pt x="1207313" y="712016"/>
                    </a:cubicBezTo>
                    <a:cubicBezTo>
                      <a:pt x="1210647" y="727732"/>
                      <a:pt x="1209694" y="741781"/>
                      <a:pt x="1205051" y="754402"/>
                    </a:cubicBezTo>
                    <a:lnTo>
                      <a:pt x="1180854" y="787924"/>
                    </a:lnTo>
                    <a:lnTo>
                      <a:pt x="1187073" y="807504"/>
                    </a:lnTo>
                    <a:cubicBezTo>
                      <a:pt x="1190883" y="812504"/>
                      <a:pt x="1196836" y="815362"/>
                      <a:pt x="1206361" y="814886"/>
                    </a:cubicBezTo>
                    <a:cubicBezTo>
                      <a:pt x="1214934" y="814886"/>
                      <a:pt x="1223506" y="816791"/>
                      <a:pt x="1213981" y="828221"/>
                    </a:cubicBezTo>
                    <a:cubicBezTo>
                      <a:pt x="1208266" y="850128"/>
                      <a:pt x="1205409" y="874893"/>
                      <a:pt x="1172071" y="862511"/>
                    </a:cubicBezTo>
                    <a:cubicBezTo>
                      <a:pt x="1153021" y="859653"/>
                      <a:pt x="1123494" y="872036"/>
                      <a:pt x="1115874" y="854891"/>
                    </a:cubicBezTo>
                    <a:cubicBezTo>
                      <a:pt x="1109206" y="839651"/>
                      <a:pt x="1133971" y="821553"/>
                      <a:pt x="1148259" y="807266"/>
                    </a:cubicBezTo>
                    <a:cubicBezTo>
                      <a:pt x="1157784" y="799646"/>
                      <a:pt x="1159689" y="785358"/>
                      <a:pt x="1173024" y="780596"/>
                    </a:cubicBezTo>
                    <a:lnTo>
                      <a:pt x="1173125" y="780684"/>
                    </a:lnTo>
                    <a:lnTo>
                      <a:pt x="1174333" y="770475"/>
                    </a:lnTo>
                    <a:cubicBezTo>
                      <a:pt x="1173023" y="767975"/>
                      <a:pt x="1169689" y="766784"/>
                      <a:pt x="1163498" y="767261"/>
                    </a:cubicBezTo>
                    <a:cubicBezTo>
                      <a:pt x="1147306" y="769166"/>
                      <a:pt x="1137781" y="780596"/>
                      <a:pt x="1124446" y="787263"/>
                    </a:cubicBezTo>
                    <a:cubicBezTo>
                      <a:pt x="1097776" y="793931"/>
                      <a:pt x="1070153" y="791073"/>
                      <a:pt x="1043483" y="789168"/>
                    </a:cubicBezTo>
                    <a:cubicBezTo>
                      <a:pt x="1026338" y="788216"/>
                      <a:pt x="1010146" y="786311"/>
                      <a:pt x="993953" y="794883"/>
                    </a:cubicBezTo>
                    <a:cubicBezTo>
                      <a:pt x="987286" y="810123"/>
                      <a:pt x="971093" y="808218"/>
                      <a:pt x="959663" y="814886"/>
                    </a:cubicBezTo>
                    <a:cubicBezTo>
                      <a:pt x="951091" y="825363"/>
                      <a:pt x="939661" y="831078"/>
                      <a:pt x="929183" y="839651"/>
                    </a:cubicBezTo>
                    <a:lnTo>
                      <a:pt x="925100" y="843462"/>
                    </a:lnTo>
                    <a:lnTo>
                      <a:pt x="915848" y="851081"/>
                    </a:lnTo>
                    <a:cubicBezTo>
                      <a:pt x="915848" y="851081"/>
                      <a:pt x="912991" y="851081"/>
                      <a:pt x="912991" y="851081"/>
                    </a:cubicBezTo>
                    <a:cubicBezTo>
                      <a:pt x="912991" y="851081"/>
                      <a:pt x="914896" y="852986"/>
                      <a:pt x="914896" y="852986"/>
                    </a:cubicBezTo>
                    <a:lnTo>
                      <a:pt x="925100" y="843462"/>
                    </a:lnTo>
                    <a:lnTo>
                      <a:pt x="932041" y="837746"/>
                    </a:lnTo>
                    <a:cubicBezTo>
                      <a:pt x="942518" y="824411"/>
                      <a:pt x="959663" y="826316"/>
                      <a:pt x="972998" y="820601"/>
                    </a:cubicBezTo>
                    <a:cubicBezTo>
                      <a:pt x="979666" y="818696"/>
                      <a:pt x="986333" y="814886"/>
                      <a:pt x="992048" y="814886"/>
                    </a:cubicBezTo>
                    <a:cubicBezTo>
                      <a:pt x="1003478" y="813933"/>
                      <a:pt x="1017766" y="809171"/>
                      <a:pt x="1023481" y="819648"/>
                    </a:cubicBezTo>
                    <a:cubicBezTo>
                      <a:pt x="1032053" y="834888"/>
                      <a:pt x="1013003" y="835841"/>
                      <a:pt x="1005383" y="842508"/>
                    </a:cubicBezTo>
                    <a:cubicBezTo>
                      <a:pt x="1003478" y="844413"/>
                      <a:pt x="1005383" y="851081"/>
                      <a:pt x="1006336" y="854891"/>
                    </a:cubicBezTo>
                    <a:cubicBezTo>
                      <a:pt x="997763" y="866321"/>
                      <a:pt x="1011098" y="877751"/>
                      <a:pt x="1005383" y="889181"/>
                    </a:cubicBezTo>
                    <a:cubicBezTo>
                      <a:pt x="1001573" y="899658"/>
                      <a:pt x="992048" y="903468"/>
                      <a:pt x="984428" y="910136"/>
                    </a:cubicBezTo>
                    <a:cubicBezTo>
                      <a:pt x="974903" y="918708"/>
                      <a:pt x="961568" y="909183"/>
                      <a:pt x="952043" y="916803"/>
                    </a:cubicBezTo>
                    <a:cubicBezTo>
                      <a:pt x="937756" y="931091"/>
                      <a:pt x="916801" y="932043"/>
                      <a:pt x="899656" y="938711"/>
                    </a:cubicBezTo>
                    <a:cubicBezTo>
                      <a:pt x="876796" y="947283"/>
                      <a:pt x="858698" y="959666"/>
                      <a:pt x="855841" y="985383"/>
                    </a:cubicBezTo>
                    <a:cubicBezTo>
                      <a:pt x="853936" y="1001576"/>
                      <a:pt x="839648" y="1003481"/>
                      <a:pt x="831076" y="1003481"/>
                    </a:cubicBezTo>
                    <a:cubicBezTo>
                      <a:pt x="779641" y="1006338"/>
                      <a:pt x="763448" y="1048248"/>
                      <a:pt x="738683" y="1081586"/>
                    </a:cubicBezTo>
                    <a:cubicBezTo>
                      <a:pt x="708203" y="1076823"/>
                      <a:pt x="712013" y="1097778"/>
                      <a:pt x="711061" y="1115876"/>
                    </a:cubicBezTo>
                    <a:cubicBezTo>
                      <a:pt x="707251" y="1144451"/>
                      <a:pt x="692011" y="1163501"/>
                      <a:pt x="666293" y="1175883"/>
                    </a:cubicBezTo>
                    <a:cubicBezTo>
                      <a:pt x="636766" y="1191123"/>
                      <a:pt x="610096" y="1209221"/>
                      <a:pt x="585331" y="1230176"/>
                    </a:cubicBezTo>
                    <a:cubicBezTo>
                      <a:pt x="565328" y="1247320"/>
                      <a:pt x="557708" y="1270181"/>
                      <a:pt x="559613" y="1297803"/>
                    </a:cubicBezTo>
                    <a:cubicBezTo>
                      <a:pt x="561518" y="1327331"/>
                      <a:pt x="564376" y="1356858"/>
                      <a:pt x="557708" y="1386386"/>
                    </a:cubicBezTo>
                    <a:cubicBezTo>
                      <a:pt x="555803" y="1394958"/>
                      <a:pt x="551993" y="1406388"/>
                      <a:pt x="542468" y="1407341"/>
                    </a:cubicBezTo>
                    <a:cubicBezTo>
                      <a:pt x="530086" y="1409246"/>
                      <a:pt x="531038" y="1394958"/>
                      <a:pt x="528181" y="1387338"/>
                    </a:cubicBezTo>
                    <a:cubicBezTo>
                      <a:pt x="522466" y="1365431"/>
                      <a:pt x="516751" y="1344476"/>
                      <a:pt x="519608" y="1320663"/>
                    </a:cubicBezTo>
                    <a:cubicBezTo>
                      <a:pt x="521513" y="1300661"/>
                      <a:pt x="522466" y="1280658"/>
                      <a:pt x="488176" y="1283516"/>
                    </a:cubicBezTo>
                    <a:cubicBezTo>
                      <a:pt x="470078" y="1285421"/>
                      <a:pt x="452933" y="1262561"/>
                      <a:pt x="429121" y="1267323"/>
                    </a:cubicBezTo>
                    <a:cubicBezTo>
                      <a:pt x="422453" y="1268276"/>
                      <a:pt x="411023" y="1265418"/>
                      <a:pt x="409118" y="1268276"/>
                    </a:cubicBezTo>
                    <a:cubicBezTo>
                      <a:pt x="391973" y="1307328"/>
                      <a:pt x="364351" y="1288278"/>
                      <a:pt x="336728" y="1284468"/>
                    </a:cubicBezTo>
                    <a:cubicBezTo>
                      <a:pt x="279578" y="1275896"/>
                      <a:pt x="228143" y="1315901"/>
                      <a:pt x="215761" y="1373051"/>
                    </a:cubicBezTo>
                    <a:cubicBezTo>
                      <a:pt x="210998" y="1396863"/>
                      <a:pt x="193853" y="1415913"/>
                      <a:pt x="189091" y="1441631"/>
                    </a:cubicBezTo>
                    <a:cubicBezTo>
                      <a:pt x="182423" y="1476873"/>
                      <a:pt x="183376" y="1511163"/>
                      <a:pt x="196711" y="1544501"/>
                    </a:cubicBezTo>
                    <a:cubicBezTo>
                      <a:pt x="204331" y="1564503"/>
                      <a:pt x="219571" y="1574028"/>
                      <a:pt x="244336" y="1573076"/>
                    </a:cubicBezTo>
                    <a:cubicBezTo>
                      <a:pt x="284341" y="1571171"/>
                      <a:pt x="310058" y="1555931"/>
                      <a:pt x="320536" y="1514973"/>
                    </a:cubicBezTo>
                    <a:cubicBezTo>
                      <a:pt x="324346" y="1500686"/>
                      <a:pt x="374828" y="1487351"/>
                      <a:pt x="387211" y="1494971"/>
                    </a:cubicBezTo>
                    <a:cubicBezTo>
                      <a:pt x="396736" y="1500686"/>
                      <a:pt x="392926" y="1507353"/>
                      <a:pt x="389116" y="1515926"/>
                    </a:cubicBezTo>
                    <a:cubicBezTo>
                      <a:pt x="372923" y="1552121"/>
                      <a:pt x="358636" y="1589268"/>
                      <a:pt x="340538" y="1624511"/>
                    </a:cubicBezTo>
                    <a:cubicBezTo>
                      <a:pt x="329108" y="1646418"/>
                      <a:pt x="340538" y="1644513"/>
                      <a:pt x="354826" y="1644513"/>
                    </a:cubicBezTo>
                    <a:cubicBezTo>
                      <a:pt x="372923" y="1644513"/>
                      <a:pt x="391973" y="1642608"/>
                      <a:pt x="410071" y="1645466"/>
                    </a:cubicBezTo>
                    <a:cubicBezTo>
                      <a:pt x="432931" y="1649276"/>
                      <a:pt x="449123" y="1658801"/>
                      <a:pt x="439598" y="1687376"/>
                    </a:cubicBezTo>
                    <a:cubicBezTo>
                      <a:pt x="433883" y="1705473"/>
                      <a:pt x="432931" y="1725476"/>
                      <a:pt x="426263" y="1743573"/>
                    </a:cubicBezTo>
                    <a:cubicBezTo>
                      <a:pt x="414833" y="1774053"/>
                      <a:pt x="432931" y="1793103"/>
                      <a:pt x="450076" y="1813106"/>
                    </a:cubicBezTo>
                    <a:cubicBezTo>
                      <a:pt x="466268" y="1832156"/>
                      <a:pt x="483413" y="1819773"/>
                      <a:pt x="499606" y="1812153"/>
                    </a:cubicBezTo>
                    <a:cubicBezTo>
                      <a:pt x="512941" y="1806438"/>
                      <a:pt x="528181" y="1806438"/>
                      <a:pt x="536753" y="1818821"/>
                    </a:cubicBezTo>
                    <a:cubicBezTo>
                      <a:pt x="554851" y="1843586"/>
                      <a:pt x="571996" y="1829298"/>
                      <a:pt x="577711" y="1813106"/>
                    </a:cubicBezTo>
                    <a:cubicBezTo>
                      <a:pt x="591998" y="1771196"/>
                      <a:pt x="630098" y="1768338"/>
                      <a:pt x="661531" y="1754051"/>
                    </a:cubicBezTo>
                    <a:cubicBezTo>
                      <a:pt x="671056" y="1754051"/>
                      <a:pt x="673913" y="1755956"/>
                      <a:pt x="672008" y="1763576"/>
                    </a:cubicBezTo>
                    <a:cubicBezTo>
                      <a:pt x="676771" y="1783578"/>
                      <a:pt x="689153" y="1777863"/>
                      <a:pt x="695821" y="1768338"/>
                    </a:cubicBezTo>
                    <a:cubicBezTo>
                      <a:pt x="713918" y="1745478"/>
                      <a:pt x="729158" y="1761671"/>
                      <a:pt x="741541" y="1772148"/>
                    </a:cubicBezTo>
                    <a:cubicBezTo>
                      <a:pt x="769163" y="1795008"/>
                      <a:pt x="799643" y="1798818"/>
                      <a:pt x="832028" y="1788341"/>
                    </a:cubicBezTo>
                    <a:cubicBezTo>
                      <a:pt x="845363" y="1783578"/>
                      <a:pt x="854888" y="1779768"/>
                      <a:pt x="865366" y="1796913"/>
                    </a:cubicBezTo>
                    <a:cubicBezTo>
                      <a:pt x="875843" y="1814058"/>
                      <a:pt x="896798" y="1823583"/>
                      <a:pt x="910133" y="1838823"/>
                    </a:cubicBezTo>
                    <a:cubicBezTo>
                      <a:pt x="947281" y="1881686"/>
                      <a:pt x="990143" y="1906451"/>
                      <a:pt x="1047293" y="1918833"/>
                    </a:cubicBezTo>
                    <a:cubicBezTo>
                      <a:pt x="1093966" y="1928358"/>
                      <a:pt x="1124446" y="1995986"/>
                      <a:pt x="1116826" y="2036943"/>
                    </a:cubicBezTo>
                    <a:cubicBezTo>
                      <a:pt x="1113968" y="2044563"/>
                      <a:pt x="1111111" y="2051231"/>
                      <a:pt x="1106348" y="2056946"/>
                    </a:cubicBezTo>
                    <a:cubicBezTo>
                      <a:pt x="1092061" y="2071233"/>
                      <a:pt x="1112063" y="2086473"/>
                      <a:pt x="1104443" y="2099808"/>
                    </a:cubicBezTo>
                    <a:cubicBezTo>
                      <a:pt x="1110158" y="2107428"/>
                      <a:pt x="1117778" y="2102666"/>
                      <a:pt x="1124446" y="2102666"/>
                    </a:cubicBezTo>
                    <a:cubicBezTo>
                      <a:pt x="1147306" y="2095046"/>
                      <a:pt x="1161593" y="2062661"/>
                      <a:pt x="1193026" y="2077901"/>
                    </a:cubicBezTo>
                    <a:cubicBezTo>
                      <a:pt x="1225411" y="2087426"/>
                      <a:pt x="1244461" y="2125526"/>
                      <a:pt x="1280656" y="2123621"/>
                    </a:cubicBezTo>
                    <a:cubicBezTo>
                      <a:pt x="1325423" y="2121716"/>
                      <a:pt x="1360666" y="2136956"/>
                      <a:pt x="1387336" y="2172198"/>
                    </a:cubicBezTo>
                    <a:cubicBezTo>
                      <a:pt x="1398766" y="2187438"/>
                      <a:pt x="1427341" y="2172198"/>
                      <a:pt x="1434008" y="2199821"/>
                    </a:cubicBezTo>
                    <a:cubicBezTo>
                      <a:pt x="1440676" y="2228396"/>
                      <a:pt x="1444486" y="2256018"/>
                      <a:pt x="1430198" y="2282688"/>
                    </a:cubicBezTo>
                    <a:cubicBezTo>
                      <a:pt x="1413053" y="2315073"/>
                      <a:pt x="1388288" y="2341743"/>
                      <a:pt x="1370191" y="2373176"/>
                    </a:cubicBezTo>
                    <a:cubicBezTo>
                      <a:pt x="1359713" y="2391273"/>
                      <a:pt x="1356856" y="2406513"/>
                      <a:pt x="1358761" y="2423658"/>
                    </a:cubicBezTo>
                    <a:cubicBezTo>
                      <a:pt x="1366381" y="2486523"/>
                      <a:pt x="1352093" y="2544626"/>
                      <a:pt x="1327328" y="2600823"/>
                    </a:cubicBezTo>
                    <a:cubicBezTo>
                      <a:pt x="1321613" y="2612253"/>
                      <a:pt x="1313041" y="2629398"/>
                      <a:pt x="1293991" y="2626541"/>
                    </a:cubicBezTo>
                    <a:cubicBezTo>
                      <a:pt x="1261606" y="2622731"/>
                      <a:pt x="1241603" y="2647496"/>
                      <a:pt x="1218743" y="2661783"/>
                    </a:cubicBezTo>
                    <a:cubicBezTo>
                      <a:pt x="1203503" y="2671308"/>
                      <a:pt x="1187311" y="2690358"/>
                      <a:pt x="1193026" y="2710361"/>
                    </a:cubicBezTo>
                    <a:cubicBezTo>
                      <a:pt x="1205408" y="2757033"/>
                      <a:pt x="1178738" y="2793228"/>
                      <a:pt x="1164451" y="2832281"/>
                    </a:cubicBezTo>
                    <a:cubicBezTo>
                      <a:pt x="1154926" y="2859903"/>
                      <a:pt x="1136828" y="2884668"/>
                      <a:pt x="1122541" y="2910386"/>
                    </a:cubicBezTo>
                    <a:cubicBezTo>
                      <a:pt x="1116826" y="2920863"/>
                      <a:pt x="1109206" y="2929436"/>
                      <a:pt x="1095871" y="2929436"/>
                    </a:cubicBezTo>
                    <a:cubicBezTo>
                      <a:pt x="1085393" y="2920863"/>
                      <a:pt x="1072058" y="2930388"/>
                      <a:pt x="1061581" y="2922768"/>
                    </a:cubicBezTo>
                    <a:cubicBezTo>
                      <a:pt x="1053961" y="2919911"/>
                      <a:pt x="1044436" y="2911338"/>
                      <a:pt x="1047293" y="2929436"/>
                    </a:cubicBezTo>
                    <a:cubicBezTo>
                      <a:pt x="1052056" y="2938961"/>
                      <a:pt x="1062533" y="2944676"/>
                      <a:pt x="1061581" y="2956106"/>
                    </a:cubicBezTo>
                    <a:cubicBezTo>
                      <a:pt x="1055866" y="2964678"/>
                      <a:pt x="1048246" y="2962773"/>
                      <a:pt x="1040626" y="2959916"/>
                    </a:cubicBezTo>
                    <a:cubicBezTo>
                      <a:pt x="952043" y="2929436"/>
                      <a:pt x="865366" y="2895146"/>
                      <a:pt x="783451" y="2850378"/>
                    </a:cubicBezTo>
                    <a:cubicBezTo>
                      <a:pt x="762496" y="2838948"/>
                      <a:pt x="762496" y="2820851"/>
                      <a:pt x="752971" y="2805611"/>
                    </a:cubicBezTo>
                    <a:cubicBezTo>
                      <a:pt x="730111" y="2799896"/>
                      <a:pt x="738683" y="2779893"/>
                      <a:pt x="737731" y="2765606"/>
                    </a:cubicBezTo>
                    <a:cubicBezTo>
                      <a:pt x="736778" y="2697978"/>
                      <a:pt x="732968" y="2631303"/>
                      <a:pt x="721538" y="2564628"/>
                    </a:cubicBezTo>
                    <a:cubicBezTo>
                      <a:pt x="715823" y="2532243"/>
                      <a:pt x="700583" y="2503668"/>
                      <a:pt x="670103" y="2492238"/>
                    </a:cubicBezTo>
                    <a:cubicBezTo>
                      <a:pt x="596761" y="2464616"/>
                      <a:pt x="568186" y="2400798"/>
                      <a:pt x="539611" y="2337933"/>
                    </a:cubicBezTo>
                    <a:cubicBezTo>
                      <a:pt x="520561" y="2296976"/>
                      <a:pt x="502463" y="2256971"/>
                      <a:pt x="473888" y="2221728"/>
                    </a:cubicBezTo>
                    <a:cubicBezTo>
                      <a:pt x="456743" y="2200773"/>
                      <a:pt x="450076" y="2174103"/>
                      <a:pt x="468173" y="2148386"/>
                    </a:cubicBezTo>
                    <a:cubicBezTo>
                      <a:pt x="473888" y="2140766"/>
                      <a:pt x="477698" y="2133146"/>
                      <a:pt x="471983" y="2122668"/>
                    </a:cubicBezTo>
                    <a:cubicBezTo>
                      <a:pt x="452933" y="2083616"/>
                      <a:pt x="471983" y="2052183"/>
                      <a:pt x="493891" y="2021703"/>
                    </a:cubicBezTo>
                    <a:cubicBezTo>
                      <a:pt x="518656" y="1987413"/>
                      <a:pt x="546278" y="1955028"/>
                      <a:pt x="538658" y="1907403"/>
                    </a:cubicBezTo>
                    <a:cubicBezTo>
                      <a:pt x="535801" y="1889306"/>
                      <a:pt x="531991" y="1871208"/>
                      <a:pt x="524371" y="1854063"/>
                    </a:cubicBezTo>
                    <a:cubicBezTo>
                      <a:pt x="517703" y="1837871"/>
                      <a:pt x="507226" y="1834061"/>
                      <a:pt x="499606" y="1853111"/>
                    </a:cubicBezTo>
                    <a:cubicBezTo>
                      <a:pt x="489128" y="1876923"/>
                      <a:pt x="475793" y="1875018"/>
                      <a:pt x="459601" y="1860731"/>
                    </a:cubicBezTo>
                    <a:cubicBezTo>
                      <a:pt x="443408" y="1847396"/>
                      <a:pt x="425311" y="1838823"/>
                      <a:pt x="408166" y="1827393"/>
                    </a:cubicBezTo>
                    <a:cubicBezTo>
                      <a:pt x="375781" y="1806438"/>
                      <a:pt x="371971" y="1771196"/>
                      <a:pt x="354826" y="1742621"/>
                    </a:cubicBezTo>
                    <a:cubicBezTo>
                      <a:pt x="346253" y="1729286"/>
                      <a:pt x="337681" y="1720713"/>
                      <a:pt x="322441" y="1715951"/>
                    </a:cubicBezTo>
                    <a:cubicBezTo>
                      <a:pt x="289103" y="1705473"/>
                      <a:pt x="255766" y="1691186"/>
                      <a:pt x="234811" y="1658801"/>
                    </a:cubicBezTo>
                    <a:cubicBezTo>
                      <a:pt x="228143" y="1649276"/>
                      <a:pt x="218618" y="1639751"/>
                      <a:pt x="206236" y="1644513"/>
                    </a:cubicBezTo>
                    <a:cubicBezTo>
                      <a:pt x="170993" y="1656896"/>
                      <a:pt x="143371" y="1639751"/>
                      <a:pt x="116701" y="1622606"/>
                    </a:cubicBezTo>
                    <a:cubicBezTo>
                      <a:pt x="85268" y="1603556"/>
                      <a:pt x="54788" y="1583553"/>
                      <a:pt x="28118" y="1557836"/>
                    </a:cubicBezTo>
                    <a:cubicBezTo>
                      <a:pt x="11926" y="1541643"/>
                      <a:pt x="1448" y="1523546"/>
                      <a:pt x="12878" y="1499733"/>
                    </a:cubicBezTo>
                    <a:cubicBezTo>
                      <a:pt x="20498" y="1482588"/>
                      <a:pt x="16688" y="1463538"/>
                      <a:pt x="10021" y="1446393"/>
                    </a:cubicBezTo>
                    <a:cubicBezTo>
                      <a:pt x="6211" y="1434963"/>
                      <a:pt x="-1409" y="1423533"/>
                      <a:pt x="5258" y="1410198"/>
                    </a:cubicBezTo>
                    <a:cubicBezTo>
                      <a:pt x="-12839" y="1304471"/>
                      <a:pt x="19546" y="1205411"/>
                      <a:pt x="45263" y="1105398"/>
                    </a:cubicBezTo>
                    <a:cubicBezTo>
                      <a:pt x="94793" y="912993"/>
                      <a:pt x="185281" y="739638"/>
                      <a:pt x="304343" y="581523"/>
                    </a:cubicBezTo>
                    <a:cubicBezTo>
                      <a:pt x="374828" y="487226"/>
                      <a:pt x="458648" y="405311"/>
                      <a:pt x="548183" y="329111"/>
                    </a:cubicBezTo>
                    <a:cubicBezTo>
                      <a:pt x="568186" y="311966"/>
                      <a:pt x="591046" y="303393"/>
                      <a:pt x="617716" y="317681"/>
                    </a:cubicBezTo>
                    <a:cubicBezTo>
                      <a:pt x="628193" y="324348"/>
                      <a:pt x="628193" y="314823"/>
                      <a:pt x="631051" y="309108"/>
                    </a:cubicBezTo>
                    <a:cubicBezTo>
                      <a:pt x="652006" y="308156"/>
                      <a:pt x="669151" y="289106"/>
                      <a:pt x="692011" y="299583"/>
                    </a:cubicBezTo>
                    <a:cubicBezTo>
                      <a:pt x="712013" y="311966"/>
                      <a:pt x="732968" y="317681"/>
                      <a:pt x="756781" y="316728"/>
                    </a:cubicBezTo>
                    <a:cubicBezTo>
                      <a:pt x="764401" y="317681"/>
                      <a:pt x="772973" y="320538"/>
                      <a:pt x="780593" y="315776"/>
                    </a:cubicBezTo>
                    <a:cubicBezTo>
                      <a:pt x="786308" y="312918"/>
                      <a:pt x="792023" y="311966"/>
                      <a:pt x="797738" y="314823"/>
                    </a:cubicBezTo>
                    <a:cubicBezTo>
                      <a:pt x="808216" y="327206"/>
                      <a:pt x="819646" y="321491"/>
                      <a:pt x="831076" y="316728"/>
                    </a:cubicBezTo>
                    <a:cubicBezTo>
                      <a:pt x="837743" y="304346"/>
                      <a:pt x="858698" y="297678"/>
                      <a:pt x="841553" y="277676"/>
                    </a:cubicBezTo>
                    <a:cubicBezTo>
                      <a:pt x="834886" y="270056"/>
                      <a:pt x="846316" y="263388"/>
                      <a:pt x="852031" y="259578"/>
                    </a:cubicBezTo>
                    <a:cubicBezTo>
                      <a:pt x="857269" y="255768"/>
                      <a:pt x="862508" y="252434"/>
                      <a:pt x="867152" y="248624"/>
                    </a:cubicBezTo>
                    <a:lnTo>
                      <a:pt x="876026" y="238011"/>
                    </a:lnTo>
                    <a:lnTo>
                      <a:pt x="858921" y="241392"/>
                    </a:lnTo>
                    <a:cubicBezTo>
                      <a:pt x="840303" y="244874"/>
                      <a:pt x="823694" y="244338"/>
                      <a:pt x="821551" y="210048"/>
                    </a:cubicBezTo>
                    <a:cubicBezTo>
                      <a:pt x="833933" y="208143"/>
                      <a:pt x="848221" y="208143"/>
                      <a:pt x="857746" y="190998"/>
                    </a:cubicBezTo>
                    <a:cubicBezTo>
                      <a:pt x="861079" y="184807"/>
                      <a:pt x="867032" y="183378"/>
                      <a:pt x="873343" y="184331"/>
                    </a:cubicBezTo>
                    <a:close/>
                    <a:moveTo>
                      <a:pt x="798215" y="181949"/>
                    </a:moveTo>
                    <a:cubicBezTo>
                      <a:pt x="801310" y="182187"/>
                      <a:pt x="803930" y="183378"/>
                      <a:pt x="805359" y="187188"/>
                    </a:cubicBezTo>
                    <a:cubicBezTo>
                      <a:pt x="808216" y="194808"/>
                      <a:pt x="800596" y="194808"/>
                      <a:pt x="795834" y="196713"/>
                    </a:cubicBezTo>
                    <a:cubicBezTo>
                      <a:pt x="790119" y="193856"/>
                      <a:pt x="788214" y="189093"/>
                      <a:pt x="788214" y="182426"/>
                    </a:cubicBezTo>
                    <a:cubicBezTo>
                      <a:pt x="791547" y="182426"/>
                      <a:pt x="795119" y="181711"/>
                      <a:pt x="798215" y="181949"/>
                    </a:cubicBezTo>
                    <a:close/>
                    <a:moveTo>
                      <a:pt x="938708" y="121466"/>
                    </a:moveTo>
                    <a:cubicBezTo>
                      <a:pt x="943471" y="128133"/>
                      <a:pt x="953948" y="130038"/>
                      <a:pt x="952043" y="141468"/>
                    </a:cubicBezTo>
                    <a:lnTo>
                      <a:pt x="951037" y="142501"/>
                    </a:lnTo>
                    <a:lnTo>
                      <a:pt x="953949" y="140516"/>
                    </a:lnTo>
                    <a:cubicBezTo>
                      <a:pt x="952996" y="143373"/>
                      <a:pt x="952996" y="146231"/>
                      <a:pt x="952996" y="148136"/>
                    </a:cubicBezTo>
                    <a:cubicBezTo>
                      <a:pt x="952996" y="154803"/>
                      <a:pt x="952996" y="161471"/>
                      <a:pt x="952996" y="169091"/>
                    </a:cubicBezTo>
                    <a:cubicBezTo>
                      <a:pt x="949662" y="166709"/>
                      <a:pt x="947281" y="162899"/>
                      <a:pt x="944424" y="159804"/>
                    </a:cubicBezTo>
                    <a:lnTo>
                      <a:pt x="933131" y="154863"/>
                    </a:lnTo>
                    <a:lnTo>
                      <a:pt x="931088" y="155756"/>
                    </a:lnTo>
                    <a:cubicBezTo>
                      <a:pt x="931088" y="155756"/>
                      <a:pt x="930136" y="155756"/>
                      <a:pt x="930136" y="155756"/>
                    </a:cubicBezTo>
                    <a:cubicBezTo>
                      <a:pt x="925373" y="152898"/>
                      <a:pt x="906323" y="162423"/>
                      <a:pt x="918706" y="144326"/>
                    </a:cubicBezTo>
                    <a:cubicBezTo>
                      <a:pt x="923468" y="137658"/>
                      <a:pt x="931088" y="131943"/>
                      <a:pt x="931088" y="122418"/>
                    </a:cubicBezTo>
                    <a:cubicBezTo>
                      <a:pt x="934898" y="118608"/>
                      <a:pt x="936803" y="118608"/>
                      <a:pt x="938708" y="121466"/>
                    </a:cubicBezTo>
                    <a:close/>
                    <a:moveTo>
                      <a:pt x="925373" y="107178"/>
                    </a:moveTo>
                    <a:cubicBezTo>
                      <a:pt x="930136" y="111940"/>
                      <a:pt x="934898" y="116703"/>
                      <a:pt x="938708" y="121465"/>
                    </a:cubicBezTo>
                    <a:lnTo>
                      <a:pt x="935851" y="121465"/>
                    </a:lnTo>
                    <a:cubicBezTo>
                      <a:pt x="935851" y="121465"/>
                      <a:pt x="932993" y="121465"/>
                      <a:pt x="932993" y="121465"/>
                    </a:cubicBezTo>
                    <a:cubicBezTo>
                      <a:pt x="923468" y="125275"/>
                      <a:pt x="912991" y="131943"/>
                      <a:pt x="901561" y="123370"/>
                    </a:cubicBezTo>
                    <a:cubicBezTo>
                      <a:pt x="904418" y="109083"/>
                      <a:pt x="915848" y="109083"/>
                      <a:pt x="925373" y="107178"/>
                    </a:cubicBezTo>
                    <a:close/>
                    <a:moveTo>
                      <a:pt x="1021576" y="71936"/>
                    </a:moveTo>
                    <a:cubicBezTo>
                      <a:pt x="1037768" y="75746"/>
                      <a:pt x="1038721" y="87176"/>
                      <a:pt x="1031101" y="97653"/>
                    </a:cubicBezTo>
                    <a:cubicBezTo>
                      <a:pt x="1019671" y="115751"/>
                      <a:pt x="1011098" y="95748"/>
                      <a:pt x="1000621" y="92891"/>
                    </a:cubicBezTo>
                    <a:cubicBezTo>
                      <a:pt x="1002526" y="88128"/>
                      <a:pt x="1005383" y="83366"/>
                      <a:pt x="1007288" y="79556"/>
                    </a:cubicBezTo>
                    <a:cubicBezTo>
                      <a:pt x="1012051" y="76698"/>
                      <a:pt x="1016813" y="74793"/>
                      <a:pt x="1021576" y="71936"/>
                    </a:cubicBezTo>
                    <a:close/>
                    <a:moveTo>
                      <a:pt x="1113849" y="40265"/>
                    </a:moveTo>
                    <a:cubicBezTo>
                      <a:pt x="1128732" y="39074"/>
                      <a:pt x="1143972" y="42885"/>
                      <a:pt x="1159689" y="51933"/>
                    </a:cubicBezTo>
                    <a:cubicBezTo>
                      <a:pt x="1175881" y="68126"/>
                      <a:pt x="1166356" y="76698"/>
                      <a:pt x="1151116" y="84318"/>
                    </a:cubicBezTo>
                    <a:cubicBezTo>
                      <a:pt x="1137781" y="90986"/>
                      <a:pt x="1123494" y="86223"/>
                      <a:pt x="1111111" y="92891"/>
                    </a:cubicBezTo>
                    <a:cubicBezTo>
                      <a:pt x="1083489" y="98606"/>
                      <a:pt x="1067296" y="90033"/>
                      <a:pt x="1070153" y="58601"/>
                    </a:cubicBezTo>
                    <a:cubicBezTo>
                      <a:pt x="1084441" y="47647"/>
                      <a:pt x="1098967" y="41456"/>
                      <a:pt x="1113849" y="40265"/>
                    </a:cubicBezTo>
                    <a:close/>
                    <a:moveTo>
                      <a:pt x="1400760" y="96"/>
                    </a:moveTo>
                    <a:cubicBezTo>
                      <a:pt x="1426031" y="498"/>
                      <a:pt x="1451392" y="2164"/>
                      <a:pt x="1476871" y="5260"/>
                    </a:cubicBezTo>
                    <a:cubicBezTo>
                      <a:pt x="1521639" y="13833"/>
                      <a:pt x="1566406" y="14785"/>
                      <a:pt x="1611174" y="9070"/>
                    </a:cubicBezTo>
                    <a:cubicBezTo>
                      <a:pt x="1614984" y="7165"/>
                      <a:pt x="1619746" y="9070"/>
                      <a:pt x="1619746" y="17643"/>
                    </a:cubicBezTo>
                    <a:cubicBezTo>
                      <a:pt x="1631176" y="13833"/>
                      <a:pt x="1639748" y="20500"/>
                      <a:pt x="1646416" y="28120"/>
                    </a:cubicBezTo>
                    <a:cubicBezTo>
                      <a:pt x="1652131" y="36693"/>
                      <a:pt x="1659751" y="35740"/>
                      <a:pt x="1667371" y="31930"/>
                    </a:cubicBezTo>
                    <a:cubicBezTo>
                      <a:pt x="1693088" y="18119"/>
                      <a:pt x="1717377" y="11690"/>
                      <a:pt x="1742261" y="11690"/>
                    </a:cubicBezTo>
                    <a:cubicBezTo>
                      <a:pt x="1767145" y="11690"/>
                      <a:pt x="1792624" y="18119"/>
                      <a:pt x="1820723" y="30025"/>
                    </a:cubicBezTo>
                    <a:cubicBezTo>
                      <a:pt x="1845488" y="40503"/>
                      <a:pt x="1874063" y="40503"/>
                      <a:pt x="1901686" y="45265"/>
                    </a:cubicBezTo>
                    <a:cubicBezTo>
                      <a:pt x="1905496" y="54790"/>
                      <a:pt x="1888351" y="56695"/>
                      <a:pt x="1894066" y="69078"/>
                    </a:cubicBezTo>
                    <a:cubicBezTo>
                      <a:pt x="1913116" y="57648"/>
                      <a:pt x="1934071" y="52885"/>
                      <a:pt x="1955978" y="55743"/>
                    </a:cubicBezTo>
                    <a:cubicBezTo>
                      <a:pt x="1961693" y="62410"/>
                      <a:pt x="1959788" y="69078"/>
                      <a:pt x="1954073" y="71935"/>
                    </a:cubicBezTo>
                    <a:cubicBezTo>
                      <a:pt x="1939786" y="78603"/>
                      <a:pt x="1939786" y="91938"/>
                      <a:pt x="1935976" y="103368"/>
                    </a:cubicBezTo>
                    <a:cubicBezTo>
                      <a:pt x="1904543" y="124323"/>
                      <a:pt x="1914068" y="142420"/>
                      <a:pt x="1949311" y="161470"/>
                    </a:cubicBezTo>
                    <a:cubicBezTo>
                      <a:pt x="1923593" y="162423"/>
                      <a:pt x="1905496" y="153850"/>
                      <a:pt x="1894066" y="171948"/>
                    </a:cubicBezTo>
                    <a:cubicBezTo>
                      <a:pt x="1899781" y="177663"/>
                      <a:pt x="1909306" y="175758"/>
                      <a:pt x="1913116" y="183378"/>
                    </a:cubicBezTo>
                    <a:cubicBezTo>
                      <a:pt x="1917878" y="187188"/>
                      <a:pt x="1922641" y="195760"/>
                      <a:pt x="1907401" y="196713"/>
                    </a:cubicBezTo>
                    <a:cubicBezTo>
                      <a:pt x="1907401" y="221478"/>
                      <a:pt x="1903591" y="242433"/>
                      <a:pt x="1873111" y="245290"/>
                    </a:cubicBezTo>
                    <a:cubicBezTo>
                      <a:pt x="1842631" y="244338"/>
                      <a:pt x="1879778" y="263388"/>
                      <a:pt x="1866443" y="267198"/>
                    </a:cubicBezTo>
                    <a:cubicBezTo>
                      <a:pt x="1860728" y="271008"/>
                      <a:pt x="1855013" y="271960"/>
                      <a:pt x="1851203" y="270055"/>
                    </a:cubicBezTo>
                    <a:cubicBezTo>
                      <a:pt x="1860728" y="280533"/>
                      <a:pt x="1876921" y="291963"/>
                      <a:pt x="1866443" y="313870"/>
                    </a:cubicBezTo>
                    <a:cubicBezTo>
                      <a:pt x="1859776" y="319585"/>
                      <a:pt x="1852156" y="321490"/>
                      <a:pt x="1843583" y="319585"/>
                    </a:cubicBezTo>
                    <a:cubicBezTo>
                      <a:pt x="1833106" y="315775"/>
                      <a:pt x="1827391" y="307203"/>
                      <a:pt x="1819771" y="300535"/>
                    </a:cubicBezTo>
                    <a:cubicBezTo>
                      <a:pt x="1811198" y="310060"/>
                      <a:pt x="1800721" y="314823"/>
                      <a:pt x="1788338" y="313870"/>
                    </a:cubicBezTo>
                    <a:cubicBezTo>
                      <a:pt x="1791196" y="322443"/>
                      <a:pt x="1796911" y="313870"/>
                      <a:pt x="1800721" y="315775"/>
                    </a:cubicBezTo>
                    <a:cubicBezTo>
                      <a:pt x="1808341" y="314823"/>
                      <a:pt x="1815961" y="312918"/>
                      <a:pt x="1823581" y="314823"/>
                    </a:cubicBezTo>
                    <a:cubicBezTo>
                      <a:pt x="1826438" y="315775"/>
                      <a:pt x="1830248" y="316728"/>
                      <a:pt x="1833106" y="317680"/>
                    </a:cubicBezTo>
                    <a:cubicBezTo>
                      <a:pt x="1838821" y="322443"/>
                      <a:pt x="1842631" y="327205"/>
                      <a:pt x="1838821" y="334825"/>
                    </a:cubicBezTo>
                    <a:cubicBezTo>
                      <a:pt x="1800721" y="354828"/>
                      <a:pt x="1760716" y="371020"/>
                      <a:pt x="1715948" y="370068"/>
                    </a:cubicBezTo>
                    <a:cubicBezTo>
                      <a:pt x="1707376" y="370068"/>
                      <a:pt x="1695946" y="372925"/>
                      <a:pt x="1691183" y="379593"/>
                    </a:cubicBezTo>
                    <a:cubicBezTo>
                      <a:pt x="1662608" y="411025"/>
                      <a:pt x="1627366" y="425313"/>
                      <a:pt x="1586408" y="430075"/>
                    </a:cubicBezTo>
                    <a:cubicBezTo>
                      <a:pt x="1564501" y="432933"/>
                      <a:pt x="1554976" y="450078"/>
                      <a:pt x="1542593" y="468175"/>
                    </a:cubicBezTo>
                    <a:cubicBezTo>
                      <a:pt x="1522591" y="497703"/>
                      <a:pt x="1501636" y="527230"/>
                      <a:pt x="1480681" y="555805"/>
                    </a:cubicBezTo>
                    <a:cubicBezTo>
                      <a:pt x="1475918" y="562473"/>
                      <a:pt x="1469251" y="562473"/>
                      <a:pt x="1462583" y="562473"/>
                    </a:cubicBezTo>
                    <a:cubicBezTo>
                      <a:pt x="1419721" y="558663"/>
                      <a:pt x="1380668" y="507228"/>
                      <a:pt x="1385431" y="462460"/>
                    </a:cubicBezTo>
                    <a:cubicBezTo>
                      <a:pt x="1388288" y="441505"/>
                      <a:pt x="1374001" y="421503"/>
                      <a:pt x="1379716" y="398643"/>
                    </a:cubicBezTo>
                    <a:cubicBezTo>
                      <a:pt x="1387336" y="363400"/>
                      <a:pt x="1418768" y="354828"/>
                      <a:pt x="1441628" y="335778"/>
                    </a:cubicBezTo>
                    <a:cubicBezTo>
                      <a:pt x="1443533" y="331015"/>
                      <a:pt x="1445438" y="325300"/>
                      <a:pt x="1449248" y="321490"/>
                    </a:cubicBezTo>
                    <a:cubicBezTo>
                      <a:pt x="1454011" y="314823"/>
                      <a:pt x="1454963" y="306250"/>
                      <a:pt x="1461631" y="300535"/>
                    </a:cubicBezTo>
                    <a:cubicBezTo>
                      <a:pt x="1451153" y="280533"/>
                      <a:pt x="1439723" y="265293"/>
                      <a:pt x="1412101" y="280533"/>
                    </a:cubicBezTo>
                    <a:cubicBezTo>
                      <a:pt x="1425436" y="259578"/>
                      <a:pt x="1438771" y="241480"/>
                      <a:pt x="1434961" y="215763"/>
                    </a:cubicBezTo>
                    <a:cubicBezTo>
                      <a:pt x="1430198" y="178615"/>
                      <a:pt x="1409243" y="158613"/>
                      <a:pt x="1371143" y="160518"/>
                    </a:cubicBezTo>
                    <a:cubicBezTo>
                      <a:pt x="1357808" y="161470"/>
                      <a:pt x="1343521" y="159565"/>
                      <a:pt x="1331138" y="162423"/>
                    </a:cubicBezTo>
                    <a:cubicBezTo>
                      <a:pt x="1317803" y="165280"/>
                      <a:pt x="1310183" y="161470"/>
                      <a:pt x="1303516" y="150040"/>
                    </a:cubicBezTo>
                    <a:cubicBezTo>
                      <a:pt x="1296848" y="136705"/>
                      <a:pt x="1300658" y="131943"/>
                      <a:pt x="1313993" y="130038"/>
                    </a:cubicBezTo>
                    <a:cubicBezTo>
                      <a:pt x="1321613" y="129085"/>
                      <a:pt x="1316851" y="124323"/>
                      <a:pt x="1313041" y="121465"/>
                    </a:cubicBezTo>
                    <a:cubicBezTo>
                      <a:pt x="1283513" y="99558"/>
                      <a:pt x="1311136" y="99558"/>
                      <a:pt x="1323518" y="96700"/>
                    </a:cubicBezTo>
                    <a:cubicBezTo>
                      <a:pt x="1344473" y="92890"/>
                      <a:pt x="1365428" y="88128"/>
                      <a:pt x="1387336" y="88128"/>
                    </a:cubicBezTo>
                    <a:cubicBezTo>
                      <a:pt x="1399718" y="88128"/>
                      <a:pt x="1414006" y="81460"/>
                      <a:pt x="1394003" y="68125"/>
                    </a:cubicBezTo>
                    <a:cubicBezTo>
                      <a:pt x="1402576" y="42408"/>
                      <a:pt x="1427341" y="49075"/>
                      <a:pt x="1445438" y="41455"/>
                    </a:cubicBezTo>
                    <a:lnTo>
                      <a:pt x="1471104" y="35589"/>
                    </a:lnTo>
                    <a:lnTo>
                      <a:pt x="1469608" y="35026"/>
                    </a:lnTo>
                    <a:cubicBezTo>
                      <a:pt x="1465441" y="34550"/>
                      <a:pt x="1461155" y="34788"/>
                      <a:pt x="1456869" y="34788"/>
                    </a:cubicBezTo>
                    <a:cubicBezTo>
                      <a:pt x="1424484" y="38598"/>
                      <a:pt x="1396861" y="56695"/>
                      <a:pt x="1365429" y="60505"/>
                    </a:cubicBezTo>
                    <a:cubicBezTo>
                      <a:pt x="1307326" y="66220"/>
                      <a:pt x="1264464" y="112893"/>
                      <a:pt x="1208266" y="122418"/>
                    </a:cubicBezTo>
                    <a:cubicBezTo>
                      <a:pt x="1196836" y="130038"/>
                      <a:pt x="1186359" y="129085"/>
                      <a:pt x="1175881" y="122418"/>
                    </a:cubicBezTo>
                    <a:cubicBezTo>
                      <a:pt x="1178739" y="129085"/>
                      <a:pt x="1197789" y="127180"/>
                      <a:pt x="1187311" y="142420"/>
                    </a:cubicBezTo>
                    <a:cubicBezTo>
                      <a:pt x="1185406" y="144325"/>
                      <a:pt x="1182549" y="146230"/>
                      <a:pt x="1180644" y="149088"/>
                    </a:cubicBezTo>
                    <a:cubicBezTo>
                      <a:pt x="1173262" y="152183"/>
                      <a:pt x="1165939" y="153434"/>
                      <a:pt x="1158647" y="153642"/>
                    </a:cubicBezTo>
                    <a:lnTo>
                      <a:pt x="1143520" y="152466"/>
                    </a:lnTo>
                    <a:lnTo>
                      <a:pt x="1148259" y="153731"/>
                    </a:lnTo>
                    <a:cubicBezTo>
                      <a:pt x="1153498" y="157422"/>
                      <a:pt x="1155879" y="163851"/>
                      <a:pt x="1152069" y="175758"/>
                    </a:cubicBezTo>
                    <a:cubicBezTo>
                      <a:pt x="1112064" y="198618"/>
                      <a:pt x="1069201" y="175758"/>
                      <a:pt x="1029196" y="182425"/>
                    </a:cubicBezTo>
                    <a:cubicBezTo>
                      <a:pt x="1020624" y="171948"/>
                      <a:pt x="980619" y="182425"/>
                      <a:pt x="1006336" y="148135"/>
                    </a:cubicBezTo>
                    <a:cubicBezTo>
                      <a:pt x="1011099" y="141468"/>
                      <a:pt x="1003479" y="136705"/>
                      <a:pt x="995859" y="134800"/>
                    </a:cubicBezTo>
                    <a:cubicBezTo>
                      <a:pt x="984429" y="131943"/>
                      <a:pt x="981571" y="125275"/>
                      <a:pt x="987286" y="114798"/>
                    </a:cubicBezTo>
                    <a:cubicBezTo>
                      <a:pt x="1010146" y="115750"/>
                      <a:pt x="1027291" y="130990"/>
                      <a:pt x="1049199" y="134800"/>
                    </a:cubicBezTo>
                    <a:cubicBezTo>
                      <a:pt x="1053009" y="140515"/>
                      <a:pt x="1055866" y="147183"/>
                      <a:pt x="1064439" y="149088"/>
                    </a:cubicBezTo>
                    <a:cubicBezTo>
                      <a:pt x="1074916" y="150993"/>
                      <a:pt x="1085394" y="150278"/>
                      <a:pt x="1095871" y="149326"/>
                    </a:cubicBezTo>
                    <a:lnTo>
                      <a:pt x="1106484" y="148924"/>
                    </a:lnTo>
                    <a:lnTo>
                      <a:pt x="1093014" y="149088"/>
                    </a:lnTo>
                    <a:cubicBezTo>
                      <a:pt x="1081584" y="144325"/>
                      <a:pt x="1067296" y="146230"/>
                      <a:pt x="1062534" y="131943"/>
                    </a:cubicBezTo>
                    <a:cubicBezTo>
                      <a:pt x="1083489" y="115750"/>
                      <a:pt x="1102539" y="93843"/>
                      <a:pt x="1133971" y="110988"/>
                    </a:cubicBezTo>
                    <a:cubicBezTo>
                      <a:pt x="1150164" y="112893"/>
                      <a:pt x="1147306" y="91938"/>
                      <a:pt x="1158736" y="88128"/>
                    </a:cubicBezTo>
                    <a:cubicBezTo>
                      <a:pt x="1164451" y="84318"/>
                      <a:pt x="1172071" y="81460"/>
                      <a:pt x="1173024" y="73840"/>
                    </a:cubicBezTo>
                    <a:cubicBezTo>
                      <a:pt x="1176834" y="44313"/>
                      <a:pt x="1193979" y="46218"/>
                      <a:pt x="1214934" y="54790"/>
                    </a:cubicBezTo>
                    <a:cubicBezTo>
                      <a:pt x="1234936" y="51933"/>
                      <a:pt x="1254939" y="44313"/>
                      <a:pt x="1275894" y="44313"/>
                    </a:cubicBezTo>
                    <a:cubicBezTo>
                      <a:pt x="1253986" y="44313"/>
                      <a:pt x="1233031" y="51933"/>
                      <a:pt x="1211124" y="51933"/>
                    </a:cubicBezTo>
                    <a:cubicBezTo>
                      <a:pt x="1199694" y="46218"/>
                      <a:pt x="1184454" y="50028"/>
                      <a:pt x="1174929" y="39550"/>
                    </a:cubicBezTo>
                    <a:cubicBezTo>
                      <a:pt x="1174929" y="34788"/>
                      <a:pt x="1174929" y="30978"/>
                      <a:pt x="1174929" y="26215"/>
                    </a:cubicBezTo>
                    <a:cubicBezTo>
                      <a:pt x="1249938" y="9070"/>
                      <a:pt x="1324947" y="-1110"/>
                      <a:pt x="1400760" y="96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63EF255-02D6-46EE-856F-4693D2B0FC94}"/>
              </a:ext>
            </a:extLst>
          </p:cNvPr>
          <p:cNvGrpSpPr/>
          <p:nvPr/>
        </p:nvGrpSpPr>
        <p:grpSpPr>
          <a:xfrm>
            <a:off x="3596828" y="2062168"/>
            <a:ext cx="3174949" cy="4282922"/>
            <a:chOff x="5745956" y="3501865"/>
            <a:chExt cx="2146216" cy="2895189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1720F33-A69F-40B4-8081-56B4C3159083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7E9D349-D90D-4972-9205-F11A9F6E108F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BEA5AF3-4133-4FF3-9B69-BFA067E55970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AB4FBE1-8EFC-429F-8332-20F0DC65DE1B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EE3B4C9-C1CB-4010-8199-EE31D2C6A8EE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2EA7138-E79B-422D-B660-763641DC28B0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17CC4F9-4777-479E-9D88-F11BE6A8A44B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BBEE346-92F3-41AE-B86B-F90081875770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AA4D7F84-C183-48C0-9DC3-E927009C49D2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A2B861B-7BF8-4471-B66A-1728D4174DC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407589A-565E-4CB9-8FD1-5D8E44A03F6E}"/>
              </a:ext>
            </a:extLst>
          </p:cNvPr>
          <p:cNvGrpSpPr/>
          <p:nvPr/>
        </p:nvGrpSpPr>
        <p:grpSpPr>
          <a:xfrm>
            <a:off x="917076" y="2962502"/>
            <a:ext cx="1656867" cy="2912686"/>
            <a:chOff x="7182034" y="5192864"/>
            <a:chExt cx="825553" cy="1451279"/>
          </a:xfrm>
        </p:grpSpPr>
        <p:grpSp>
          <p:nvGrpSpPr>
            <p:cNvPr id="68" name="Group 3">
              <a:extLst>
                <a:ext uri="{FF2B5EF4-FFF2-40B4-BE49-F238E27FC236}">
                  <a16:creationId xmlns:a16="http://schemas.microsoft.com/office/drawing/2014/main" id="{21912DB3-0019-4259-9DFF-6F168593FE33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72" name="Rounded Rectangle 4">
                <a:extLst>
                  <a:ext uri="{FF2B5EF4-FFF2-40B4-BE49-F238E27FC236}">
                    <a16:creationId xmlns:a16="http://schemas.microsoft.com/office/drawing/2014/main" id="{04988BF0-837C-4141-BA19-8D2D4ECC9F4F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73" name="Rectangle 5">
                <a:extLst>
                  <a:ext uri="{FF2B5EF4-FFF2-40B4-BE49-F238E27FC236}">
                    <a16:creationId xmlns:a16="http://schemas.microsoft.com/office/drawing/2014/main" id="{B641FB80-3487-41D7-9728-FE630FFA7FF3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74" name="Group 6">
                <a:extLst>
                  <a:ext uri="{FF2B5EF4-FFF2-40B4-BE49-F238E27FC236}">
                    <a16:creationId xmlns:a16="http://schemas.microsoft.com/office/drawing/2014/main" id="{DE4C6470-6024-48C7-A651-80E80B0A6F98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75" name="Oval 7">
                  <a:extLst>
                    <a:ext uri="{FF2B5EF4-FFF2-40B4-BE49-F238E27FC236}">
                      <a16:creationId xmlns:a16="http://schemas.microsoft.com/office/drawing/2014/main" id="{A2558D83-3DC3-43AD-B654-5DA769852AE7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76" name="Rounded Rectangle 8">
                  <a:extLst>
                    <a:ext uri="{FF2B5EF4-FFF2-40B4-BE49-F238E27FC236}">
                      <a16:creationId xmlns:a16="http://schemas.microsoft.com/office/drawing/2014/main" id="{82CF26CB-744F-41CE-9916-2A76D44D15D7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D206AE7-8B1C-4881-B872-903A1182D263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103CDF74-4E70-4BC5-9AB9-D51045EBFBFA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29E20ADA-9259-451F-AFF4-AC280D185890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7" name="Graphic 14">
            <a:extLst>
              <a:ext uri="{FF2B5EF4-FFF2-40B4-BE49-F238E27FC236}">
                <a16:creationId xmlns:a16="http://schemas.microsoft.com/office/drawing/2014/main" id="{A739DC58-65A8-4FE3-BF13-DE7F0F27220A}"/>
              </a:ext>
            </a:extLst>
          </p:cNvPr>
          <p:cNvGrpSpPr/>
          <p:nvPr/>
        </p:nvGrpSpPr>
        <p:grpSpPr>
          <a:xfrm>
            <a:off x="7318700" y="2577583"/>
            <a:ext cx="4354942" cy="3514972"/>
            <a:chOff x="2444748" y="555045"/>
            <a:chExt cx="7282048" cy="5727454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FA0ED98-4815-4B3D-B74D-E152ACE14A5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DF88C06-29F9-44C4-95DC-3F355506EED4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A5234D7-3800-48C4-BAFB-3CC9B19D87E5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BC6F0D2-7C54-4D9D-ACA5-F1E83E3BE0F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6DF6D3F-AE5A-4CA8-A53D-EE6CEA7E33E7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8193AF9-03E2-4F08-84E7-E3FC444D1C11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024ED1D-80EF-46FF-8ACD-FEB74BD67AF4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2BAAF39-499F-4F93-8889-16FB1E28B0BD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graphicFrame>
        <p:nvGraphicFramePr>
          <p:cNvPr id="3" name="Chart 1">
            <a:extLst>
              <a:ext uri="{FF2B5EF4-FFF2-40B4-BE49-F238E27FC236}">
                <a16:creationId xmlns:a16="http://schemas.microsoft.com/office/drawing/2014/main" id="{C952C37B-D880-459F-9289-5469207B16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9866479"/>
              </p:ext>
            </p:extLst>
          </p:nvPr>
        </p:nvGraphicFramePr>
        <p:xfrm>
          <a:off x="886707" y="2200916"/>
          <a:ext cx="6076451" cy="2068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A0B679E-175F-4B9D-909C-54567415D330}"/>
              </a:ext>
            </a:extLst>
          </p:cNvPr>
          <p:cNvSpPr/>
          <p:nvPr/>
        </p:nvSpPr>
        <p:spPr>
          <a:xfrm>
            <a:off x="890834" y="4909856"/>
            <a:ext cx="7672872" cy="1200329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0D841C-519D-4195-86A6-CE67CC554680}"/>
              </a:ext>
            </a:extLst>
          </p:cNvPr>
          <p:cNvSpPr/>
          <p:nvPr/>
        </p:nvSpPr>
        <p:spPr>
          <a:xfrm>
            <a:off x="890834" y="1734998"/>
            <a:ext cx="3021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Skills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459E36-2BA8-4179-AC68-30D442D56CF4}"/>
              </a:ext>
            </a:extLst>
          </p:cNvPr>
          <p:cNvSpPr/>
          <p:nvPr/>
        </p:nvSpPr>
        <p:spPr>
          <a:xfrm>
            <a:off x="6118608" y="2384592"/>
            <a:ext cx="932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70%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0DF211-6CFF-4CF2-81E8-0E01CC856C12}"/>
              </a:ext>
            </a:extLst>
          </p:cNvPr>
          <p:cNvSpPr/>
          <p:nvPr/>
        </p:nvSpPr>
        <p:spPr>
          <a:xfrm>
            <a:off x="6119856" y="2827296"/>
            <a:ext cx="932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</a:rPr>
              <a:t>80%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18C48E-2EE1-42D3-9B54-17F14618364C}"/>
              </a:ext>
            </a:extLst>
          </p:cNvPr>
          <p:cNvSpPr/>
          <p:nvPr/>
        </p:nvSpPr>
        <p:spPr>
          <a:xfrm>
            <a:off x="6121104" y="3269998"/>
            <a:ext cx="932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</a:rPr>
              <a:t>60%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2F49AC-94D1-492B-B339-5E8EB706015C}"/>
              </a:ext>
            </a:extLst>
          </p:cNvPr>
          <p:cNvSpPr/>
          <p:nvPr/>
        </p:nvSpPr>
        <p:spPr>
          <a:xfrm>
            <a:off x="6122352" y="3712702"/>
            <a:ext cx="932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4"/>
                </a:solidFill>
              </a:rPr>
              <a:t>90%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A79730-F6A4-42CB-8120-D7F342840E37}"/>
              </a:ext>
            </a:extLst>
          </p:cNvPr>
          <p:cNvSpPr/>
          <p:nvPr/>
        </p:nvSpPr>
        <p:spPr>
          <a:xfrm>
            <a:off x="890835" y="4477807"/>
            <a:ext cx="3021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Experience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159E423-9E61-447E-A12F-9545BF52DF0B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E334CD9-1E22-4417-837B-FB1505AA6277}"/>
              </a:ext>
            </a:extLst>
          </p:cNvPr>
          <p:cNvGrpSpPr/>
          <p:nvPr/>
        </p:nvGrpSpPr>
        <p:grpSpPr>
          <a:xfrm>
            <a:off x="323529" y="1854230"/>
            <a:ext cx="3146013" cy="3402627"/>
            <a:chOff x="5277160" y="1526519"/>
            <a:chExt cx="2000337" cy="2522764"/>
          </a:xfrm>
        </p:grpSpPr>
        <p:sp>
          <p:nvSpPr>
            <p:cNvPr id="24" name="Arrow: Up 61">
              <a:extLst>
                <a:ext uri="{FF2B5EF4-FFF2-40B4-BE49-F238E27FC236}">
                  <a16:creationId xmlns:a16="http://schemas.microsoft.com/office/drawing/2014/main" id="{BC5564BC-762C-4860-A31F-034DB0BD8BD1}"/>
                </a:ext>
              </a:extLst>
            </p:cNvPr>
            <p:cNvSpPr/>
            <p:nvPr/>
          </p:nvSpPr>
          <p:spPr>
            <a:xfrm rot="2141881">
              <a:off x="6997612" y="1526519"/>
              <a:ext cx="279885" cy="1922357"/>
            </a:xfrm>
            <a:custGeom>
              <a:avLst/>
              <a:gdLst>
                <a:gd name="connsiteX0" fmla="*/ 0 w 268141"/>
                <a:gd name="connsiteY0" fmla="*/ 291531 h 1886717"/>
                <a:gd name="connsiteX1" fmla="*/ 134071 w 268141"/>
                <a:gd name="connsiteY1" fmla="*/ 0 h 1886717"/>
                <a:gd name="connsiteX2" fmla="*/ 268141 w 268141"/>
                <a:gd name="connsiteY2" fmla="*/ 291531 h 1886717"/>
                <a:gd name="connsiteX3" fmla="*/ 185487 w 268141"/>
                <a:gd name="connsiteY3" fmla="*/ 291531 h 1886717"/>
                <a:gd name="connsiteX4" fmla="*/ 185487 w 268141"/>
                <a:gd name="connsiteY4" fmla="*/ 1886717 h 1886717"/>
                <a:gd name="connsiteX5" fmla="*/ 82654 w 268141"/>
                <a:gd name="connsiteY5" fmla="*/ 1886717 h 1886717"/>
                <a:gd name="connsiteX6" fmla="*/ 82654 w 268141"/>
                <a:gd name="connsiteY6" fmla="*/ 291531 h 1886717"/>
                <a:gd name="connsiteX7" fmla="*/ 0 w 268141"/>
                <a:gd name="connsiteY7" fmla="*/ 291531 h 1886717"/>
                <a:gd name="connsiteX0" fmla="*/ 0 w 268141"/>
                <a:gd name="connsiteY0" fmla="*/ 291531 h 1886717"/>
                <a:gd name="connsiteX1" fmla="*/ 134071 w 268141"/>
                <a:gd name="connsiteY1" fmla="*/ 0 h 1886717"/>
                <a:gd name="connsiteX2" fmla="*/ 268141 w 268141"/>
                <a:gd name="connsiteY2" fmla="*/ 291531 h 1886717"/>
                <a:gd name="connsiteX3" fmla="*/ 185487 w 268141"/>
                <a:gd name="connsiteY3" fmla="*/ 291531 h 1886717"/>
                <a:gd name="connsiteX4" fmla="*/ 185487 w 268141"/>
                <a:gd name="connsiteY4" fmla="*/ 1886717 h 1886717"/>
                <a:gd name="connsiteX5" fmla="*/ 82654 w 268141"/>
                <a:gd name="connsiteY5" fmla="*/ 1886717 h 1886717"/>
                <a:gd name="connsiteX6" fmla="*/ 89774 w 268141"/>
                <a:gd name="connsiteY6" fmla="*/ 272599 h 1886717"/>
                <a:gd name="connsiteX7" fmla="*/ 0 w 268141"/>
                <a:gd name="connsiteY7" fmla="*/ 291531 h 1886717"/>
                <a:gd name="connsiteX0" fmla="*/ 0 w 269777"/>
                <a:gd name="connsiteY0" fmla="*/ 289253 h 1886717"/>
                <a:gd name="connsiteX1" fmla="*/ 135707 w 269777"/>
                <a:gd name="connsiteY1" fmla="*/ 0 h 1886717"/>
                <a:gd name="connsiteX2" fmla="*/ 269777 w 269777"/>
                <a:gd name="connsiteY2" fmla="*/ 291531 h 1886717"/>
                <a:gd name="connsiteX3" fmla="*/ 187123 w 269777"/>
                <a:gd name="connsiteY3" fmla="*/ 291531 h 1886717"/>
                <a:gd name="connsiteX4" fmla="*/ 187123 w 269777"/>
                <a:gd name="connsiteY4" fmla="*/ 1886717 h 1886717"/>
                <a:gd name="connsiteX5" fmla="*/ 84290 w 269777"/>
                <a:gd name="connsiteY5" fmla="*/ 1886717 h 1886717"/>
                <a:gd name="connsiteX6" fmla="*/ 91410 w 269777"/>
                <a:gd name="connsiteY6" fmla="*/ 272599 h 1886717"/>
                <a:gd name="connsiteX7" fmla="*/ 0 w 269777"/>
                <a:gd name="connsiteY7" fmla="*/ 289253 h 1886717"/>
                <a:gd name="connsiteX0" fmla="*/ 0 w 279885"/>
                <a:gd name="connsiteY0" fmla="*/ 289253 h 1886717"/>
                <a:gd name="connsiteX1" fmla="*/ 135707 w 279885"/>
                <a:gd name="connsiteY1" fmla="*/ 0 h 1886717"/>
                <a:gd name="connsiteX2" fmla="*/ 279885 w 279885"/>
                <a:gd name="connsiteY2" fmla="*/ 291177 h 1886717"/>
                <a:gd name="connsiteX3" fmla="*/ 187123 w 279885"/>
                <a:gd name="connsiteY3" fmla="*/ 291531 h 1886717"/>
                <a:gd name="connsiteX4" fmla="*/ 187123 w 279885"/>
                <a:gd name="connsiteY4" fmla="*/ 1886717 h 1886717"/>
                <a:gd name="connsiteX5" fmla="*/ 84290 w 279885"/>
                <a:gd name="connsiteY5" fmla="*/ 1886717 h 1886717"/>
                <a:gd name="connsiteX6" fmla="*/ 91410 w 279885"/>
                <a:gd name="connsiteY6" fmla="*/ 272599 h 1886717"/>
                <a:gd name="connsiteX7" fmla="*/ 0 w 279885"/>
                <a:gd name="connsiteY7" fmla="*/ 289253 h 1886717"/>
                <a:gd name="connsiteX0" fmla="*/ 0 w 279885"/>
                <a:gd name="connsiteY0" fmla="*/ 289253 h 1886717"/>
                <a:gd name="connsiteX1" fmla="*/ 135707 w 279885"/>
                <a:gd name="connsiteY1" fmla="*/ 0 h 1886717"/>
                <a:gd name="connsiteX2" fmla="*/ 279885 w 279885"/>
                <a:gd name="connsiteY2" fmla="*/ 291177 h 1886717"/>
                <a:gd name="connsiteX3" fmla="*/ 185774 w 279885"/>
                <a:gd name="connsiteY3" fmla="*/ 275232 h 1886717"/>
                <a:gd name="connsiteX4" fmla="*/ 187123 w 279885"/>
                <a:gd name="connsiteY4" fmla="*/ 1886717 h 1886717"/>
                <a:gd name="connsiteX5" fmla="*/ 84290 w 279885"/>
                <a:gd name="connsiteY5" fmla="*/ 1886717 h 1886717"/>
                <a:gd name="connsiteX6" fmla="*/ 91410 w 279885"/>
                <a:gd name="connsiteY6" fmla="*/ 272599 h 1886717"/>
                <a:gd name="connsiteX7" fmla="*/ 0 w 279885"/>
                <a:gd name="connsiteY7" fmla="*/ 289253 h 1886717"/>
                <a:gd name="connsiteX0" fmla="*/ 0 w 279885"/>
                <a:gd name="connsiteY0" fmla="*/ 289253 h 1886717"/>
                <a:gd name="connsiteX1" fmla="*/ 135707 w 279885"/>
                <a:gd name="connsiteY1" fmla="*/ 0 h 1886717"/>
                <a:gd name="connsiteX2" fmla="*/ 279885 w 279885"/>
                <a:gd name="connsiteY2" fmla="*/ 291177 h 1886717"/>
                <a:gd name="connsiteX3" fmla="*/ 185774 w 279885"/>
                <a:gd name="connsiteY3" fmla="*/ 275232 h 1886717"/>
                <a:gd name="connsiteX4" fmla="*/ 187123 w 279885"/>
                <a:gd name="connsiteY4" fmla="*/ 1886717 h 1886717"/>
                <a:gd name="connsiteX5" fmla="*/ 94905 w 279885"/>
                <a:gd name="connsiteY5" fmla="*/ 1834190 h 1886717"/>
                <a:gd name="connsiteX6" fmla="*/ 91410 w 279885"/>
                <a:gd name="connsiteY6" fmla="*/ 272599 h 1886717"/>
                <a:gd name="connsiteX7" fmla="*/ 0 w 279885"/>
                <a:gd name="connsiteY7" fmla="*/ 289253 h 1886717"/>
                <a:gd name="connsiteX0" fmla="*/ 0 w 279885"/>
                <a:gd name="connsiteY0" fmla="*/ 289253 h 1886717"/>
                <a:gd name="connsiteX1" fmla="*/ 135707 w 279885"/>
                <a:gd name="connsiteY1" fmla="*/ 0 h 1886717"/>
                <a:gd name="connsiteX2" fmla="*/ 279885 w 279885"/>
                <a:gd name="connsiteY2" fmla="*/ 291177 h 1886717"/>
                <a:gd name="connsiteX3" fmla="*/ 185774 w 279885"/>
                <a:gd name="connsiteY3" fmla="*/ 275232 h 1886717"/>
                <a:gd name="connsiteX4" fmla="*/ 187123 w 279885"/>
                <a:gd name="connsiteY4" fmla="*/ 1886717 h 1886717"/>
                <a:gd name="connsiteX5" fmla="*/ 90485 w 279885"/>
                <a:gd name="connsiteY5" fmla="*/ 1885721 h 1886717"/>
                <a:gd name="connsiteX6" fmla="*/ 91410 w 279885"/>
                <a:gd name="connsiteY6" fmla="*/ 272599 h 1886717"/>
                <a:gd name="connsiteX7" fmla="*/ 0 w 279885"/>
                <a:gd name="connsiteY7" fmla="*/ 289253 h 1886717"/>
                <a:gd name="connsiteX0" fmla="*/ 0 w 279885"/>
                <a:gd name="connsiteY0" fmla="*/ 289253 h 1902443"/>
                <a:gd name="connsiteX1" fmla="*/ 135707 w 279885"/>
                <a:gd name="connsiteY1" fmla="*/ 0 h 1902443"/>
                <a:gd name="connsiteX2" fmla="*/ 279885 w 279885"/>
                <a:gd name="connsiteY2" fmla="*/ 291177 h 1902443"/>
                <a:gd name="connsiteX3" fmla="*/ 185774 w 279885"/>
                <a:gd name="connsiteY3" fmla="*/ 275232 h 1902443"/>
                <a:gd name="connsiteX4" fmla="*/ 160430 w 279885"/>
                <a:gd name="connsiteY4" fmla="*/ 1902443 h 1902443"/>
                <a:gd name="connsiteX5" fmla="*/ 90485 w 279885"/>
                <a:gd name="connsiteY5" fmla="*/ 1885721 h 1902443"/>
                <a:gd name="connsiteX6" fmla="*/ 91410 w 279885"/>
                <a:gd name="connsiteY6" fmla="*/ 272599 h 1902443"/>
                <a:gd name="connsiteX7" fmla="*/ 0 w 279885"/>
                <a:gd name="connsiteY7" fmla="*/ 289253 h 1902443"/>
                <a:gd name="connsiteX0" fmla="*/ 0 w 279885"/>
                <a:gd name="connsiteY0" fmla="*/ 289253 h 1902443"/>
                <a:gd name="connsiteX1" fmla="*/ 135707 w 279885"/>
                <a:gd name="connsiteY1" fmla="*/ 0 h 1902443"/>
                <a:gd name="connsiteX2" fmla="*/ 279885 w 279885"/>
                <a:gd name="connsiteY2" fmla="*/ 291177 h 1902443"/>
                <a:gd name="connsiteX3" fmla="*/ 181860 w 279885"/>
                <a:gd name="connsiteY3" fmla="*/ 274591 h 1902443"/>
                <a:gd name="connsiteX4" fmla="*/ 160430 w 279885"/>
                <a:gd name="connsiteY4" fmla="*/ 1902443 h 1902443"/>
                <a:gd name="connsiteX5" fmla="*/ 90485 w 279885"/>
                <a:gd name="connsiteY5" fmla="*/ 1885721 h 1902443"/>
                <a:gd name="connsiteX6" fmla="*/ 91410 w 279885"/>
                <a:gd name="connsiteY6" fmla="*/ 272599 h 1902443"/>
                <a:gd name="connsiteX7" fmla="*/ 0 w 279885"/>
                <a:gd name="connsiteY7" fmla="*/ 289253 h 1902443"/>
                <a:gd name="connsiteX0" fmla="*/ 0 w 279885"/>
                <a:gd name="connsiteY0" fmla="*/ 289253 h 1902443"/>
                <a:gd name="connsiteX1" fmla="*/ 135707 w 279885"/>
                <a:gd name="connsiteY1" fmla="*/ 0 h 1902443"/>
                <a:gd name="connsiteX2" fmla="*/ 279885 w 279885"/>
                <a:gd name="connsiteY2" fmla="*/ 291177 h 1902443"/>
                <a:gd name="connsiteX3" fmla="*/ 181860 w 279885"/>
                <a:gd name="connsiteY3" fmla="*/ 274591 h 1902443"/>
                <a:gd name="connsiteX4" fmla="*/ 160430 w 279885"/>
                <a:gd name="connsiteY4" fmla="*/ 1902443 h 1902443"/>
                <a:gd name="connsiteX5" fmla="*/ 90485 w 279885"/>
                <a:gd name="connsiteY5" fmla="*/ 1885721 h 1902443"/>
                <a:gd name="connsiteX6" fmla="*/ 91410 w 279885"/>
                <a:gd name="connsiteY6" fmla="*/ 272599 h 1902443"/>
                <a:gd name="connsiteX7" fmla="*/ 0 w 279885"/>
                <a:gd name="connsiteY7" fmla="*/ 289253 h 1902443"/>
                <a:gd name="connsiteX0" fmla="*/ 0 w 279885"/>
                <a:gd name="connsiteY0" fmla="*/ 277509 h 1890699"/>
                <a:gd name="connsiteX1" fmla="*/ 133783 w 279885"/>
                <a:gd name="connsiteY1" fmla="*/ 0 h 1890699"/>
                <a:gd name="connsiteX2" fmla="*/ 279885 w 279885"/>
                <a:gd name="connsiteY2" fmla="*/ 279433 h 1890699"/>
                <a:gd name="connsiteX3" fmla="*/ 181860 w 279885"/>
                <a:gd name="connsiteY3" fmla="*/ 262847 h 1890699"/>
                <a:gd name="connsiteX4" fmla="*/ 160430 w 279885"/>
                <a:gd name="connsiteY4" fmla="*/ 1890699 h 1890699"/>
                <a:gd name="connsiteX5" fmla="*/ 90485 w 279885"/>
                <a:gd name="connsiteY5" fmla="*/ 1873977 h 1890699"/>
                <a:gd name="connsiteX6" fmla="*/ 91410 w 279885"/>
                <a:gd name="connsiteY6" fmla="*/ 260855 h 1890699"/>
                <a:gd name="connsiteX7" fmla="*/ 0 w 279885"/>
                <a:gd name="connsiteY7" fmla="*/ 277509 h 1890699"/>
                <a:gd name="connsiteX0" fmla="*/ 0 w 279885"/>
                <a:gd name="connsiteY0" fmla="*/ 277509 h 1890699"/>
                <a:gd name="connsiteX1" fmla="*/ 133783 w 279885"/>
                <a:gd name="connsiteY1" fmla="*/ 0 h 1890699"/>
                <a:gd name="connsiteX2" fmla="*/ 154830 w 279885"/>
                <a:gd name="connsiteY2" fmla="*/ 41628 h 1890699"/>
                <a:gd name="connsiteX3" fmla="*/ 279885 w 279885"/>
                <a:gd name="connsiteY3" fmla="*/ 279433 h 1890699"/>
                <a:gd name="connsiteX4" fmla="*/ 181860 w 279885"/>
                <a:gd name="connsiteY4" fmla="*/ 262847 h 1890699"/>
                <a:gd name="connsiteX5" fmla="*/ 160430 w 279885"/>
                <a:gd name="connsiteY5" fmla="*/ 1890699 h 1890699"/>
                <a:gd name="connsiteX6" fmla="*/ 90485 w 279885"/>
                <a:gd name="connsiteY6" fmla="*/ 1873977 h 1890699"/>
                <a:gd name="connsiteX7" fmla="*/ 91410 w 279885"/>
                <a:gd name="connsiteY7" fmla="*/ 260855 h 1890699"/>
                <a:gd name="connsiteX8" fmla="*/ 0 w 279885"/>
                <a:gd name="connsiteY8" fmla="*/ 277509 h 1890699"/>
                <a:gd name="connsiteX0" fmla="*/ 0 w 279885"/>
                <a:gd name="connsiteY0" fmla="*/ 277509 h 1890699"/>
                <a:gd name="connsiteX1" fmla="*/ 133783 w 279885"/>
                <a:gd name="connsiteY1" fmla="*/ 0 h 1890699"/>
                <a:gd name="connsiteX2" fmla="*/ 157682 w 279885"/>
                <a:gd name="connsiteY2" fmla="*/ 11948 h 1890699"/>
                <a:gd name="connsiteX3" fmla="*/ 279885 w 279885"/>
                <a:gd name="connsiteY3" fmla="*/ 279433 h 1890699"/>
                <a:gd name="connsiteX4" fmla="*/ 181860 w 279885"/>
                <a:gd name="connsiteY4" fmla="*/ 262847 h 1890699"/>
                <a:gd name="connsiteX5" fmla="*/ 160430 w 279885"/>
                <a:gd name="connsiteY5" fmla="*/ 1890699 h 1890699"/>
                <a:gd name="connsiteX6" fmla="*/ 90485 w 279885"/>
                <a:gd name="connsiteY6" fmla="*/ 1873977 h 1890699"/>
                <a:gd name="connsiteX7" fmla="*/ 91410 w 279885"/>
                <a:gd name="connsiteY7" fmla="*/ 260855 h 1890699"/>
                <a:gd name="connsiteX8" fmla="*/ 0 w 279885"/>
                <a:gd name="connsiteY8" fmla="*/ 277509 h 1890699"/>
                <a:gd name="connsiteX0" fmla="*/ 0 w 279885"/>
                <a:gd name="connsiteY0" fmla="*/ 277509 h 1890699"/>
                <a:gd name="connsiteX1" fmla="*/ 133783 w 279885"/>
                <a:gd name="connsiteY1" fmla="*/ 0 h 1890699"/>
                <a:gd name="connsiteX2" fmla="*/ 158964 w 279885"/>
                <a:gd name="connsiteY2" fmla="*/ 4119 h 1890699"/>
                <a:gd name="connsiteX3" fmla="*/ 279885 w 279885"/>
                <a:gd name="connsiteY3" fmla="*/ 279433 h 1890699"/>
                <a:gd name="connsiteX4" fmla="*/ 181860 w 279885"/>
                <a:gd name="connsiteY4" fmla="*/ 262847 h 1890699"/>
                <a:gd name="connsiteX5" fmla="*/ 160430 w 279885"/>
                <a:gd name="connsiteY5" fmla="*/ 1890699 h 1890699"/>
                <a:gd name="connsiteX6" fmla="*/ 90485 w 279885"/>
                <a:gd name="connsiteY6" fmla="*/ 1873977 h 1890699"/>
                <a:gd name="connsiteX7" fmla="*/ 91410 w 279885"/>
                <a:gd name="connsiteY7" fmla="*/ 260855 h 1890699"/>
                <a:gd name="connsiteX8" fmla="*/ 0 w 279885"/>
                <a:gd name="connsiteY8" fmla="*/ 277509 h 1890699"/>
                <a:gd name="connsiteX0" fmla="*/ 0 w 286373"/>
                <a:gd name="connsiteY0" fmla="*/ 302766 h 1915956"/>
                <a:gd name="connsiteX1" fmla="*/ 133783 w 286373"/>
                <a:gd name="connsiteY1" fmla="*/ 25257 h 1915956"/>
                <a:gd name="connsiteX2" fmla="*/ 286373 w 286373"/>
                <a:gd name="connsiteY2" fmla="*/ 0 h 1915956"/>
                <a:gd name="connsiteX3" fmla="*/ 279885 w 286373"/>
                <a:gd name="connsiteY3" fmla="*/ 304690 h 1915956"/>
                <a:gd name="connsiteX4" fmla="*/ 181860 w 286373"/>
                <a:gd name="connsiteY4" fmla="*/ 288104 h 1915956"/>
                <a:gd name="connsiteX5" fmla="*/ 160430 w 286373"/>
                <a:gd name="connsiteY5" fmla="*/ 1915956 h 1915956"/>
                <a:gd name="connsiteX6" fmla="*/ 90485 w 286373"/>
                <a:gd name="connsiteY6" fmla="*/ 1899234 h 1915956"/>
                <a:gd name="connsiteX7" fmla="*/ 91410 w 286373"/>
                <a:gd name="connsiteY7" fmla="*/ 286112 h 1915956"/>
                <a:gd name="connsiteX8" fmla="*/ 0 w 286373"/>
                <a:gd name="connsiteY8" fmla="*/ 302766 h 1915956"/>
                <a:gd name="connsiteX0" fmla="*/ 0 w 286396"/>
                <a:gd name="connsiteY0" fmla="*/ 318267 h 1931457"/>
                <a:gd name="connsiteX1" fmla="*/ 133783 w 286396"/>
                <a:gd name="connsiteY1" fmla="*/ 40758 h 1931457"/>
                <a:gd name="connsiteX2" fmla="*/ 286373 w 286396"/>
                <a:gd name="connsiteY2" fmla="*/ 15501 h 1931457"/>
                <a:gd name="connsiteX3" fmla="*/ 279885 w 286396"/>
                <a:gd name="connsiteY3" fmla="*/ 320191 h 1931457"/>
                <a:gd name="connsiteX4" fmla="*/ 181860 w 286396"/>
                <a:gd name="connsiteY4" fmla="*/ 303605 h 1931457"/>
                <a:gd name="connsiteX5" fmla="*/ 160430 w 286396"/>
                <a:gd name="connsiteY5" fmla="*/ 1931457 h 1931457"/>
                <a:gd name="connsiteX6" fmla="*/ 90485 w 286396"/>
                <a:gd name="connsiteY6" fmla="*/ 1914735 h 1931457"/>
                <a:gd name="connsiteX7" fmla="*/ 91410 w 286396"/>
                <a:gd name="connsiteY7" fmla="*/ 301613 h 1931457"/>
                <a:gd name="connsiteX8" fmla="*/ 0 w 286396"/>
                <a:gd name="connsiteY8" fmla="*/ 318267 h 1931457"/>
                <a:gd name="connsiteX0" fmla="*/ 0 w 286391"/>
                <a:gd name="connsiteY0" fmla="*/ 325779 h 1938969"/>
                <a:gd name="connsiteX1" fmla="*/ 133783 w 286391"/>
                <a:gd name="connsiteY1" fmla="*/ 48270 h 1938969"/>
                <a:gd name="connsiteX2" fmla="*/ 286373 w 286391"/>
                <a:gd name="connsiteY2" fmla="*/ 23013 h 1938969"/>
                <a:gd name="connsiteX3" fmla="*/ 279885 w 286391"/>
                <a:gd name="connsiteY3" fmla="*/ 327703 h 1938969"/>
                <a:gd name="connsiteX4" fmla="*/ 181860 w 286391"/>
                <a:gd name="connsiteY4" fmla="*/ 311117 h 1938969"/>
                <a:gd name="connsiteX5" fmla="*/ 160430 w 286391"/>
                <a:gd name="connsiteY5" fmla="*/ 1938969 h 1938969"/>
                <a:gd name="connsiteX6" fmla="*/ 90485 w 286391"/>
                <a:gd name="connsiteY6" fmla="*/ 1922247 h 1938969"/>
                <a:gd name="connsiteX7" fmla="*/ 91410 w 286391"/>
                <a:gd name="connsiteY7" fmla="*/ 309125 h 1938969"/>
                <a:gd name="connsiteX8" fmla="*/ 0 w 286391"/>
                <a:gd name="connsiteY8" fmla="*/ 325779 h 1938969"/>
                <a:gd name="connsiteX0" fmla="*/ 0 w 279885"/>
                <a:gd name="connsiteY0" fmla="*/ 310247 h 1923437"/>
                <a:gd name="connsiteX1" fmla="*/ 133783 w 279885"/>
                <a:gd name="connsiteY1" fmla="*/ 32738 h 1923437"/>
                <a:gd name="connsiteX2" fmla="*/ 177541 w 279885"/>
                <a:gd name="connsiteY2" fmla="*/ 33870 h 1923437"/>
                <a:gd name="connsiteX3" fmla="*/ 279885 w 279885"/>
                <a:gd name="connsiteY3" fmla="*/ 312171 h 1923437"/>
                <a:gd name="connsiteX4" fmla="*/ 181860 w 279885"/>
                <a:gd name="connsiteY4" fmla="*/ 295585 h 1923437"/>
                <a:gd name="connsiteX5" fmla="*/ 160430 w 279885"/>
                <a:gd name="connsiteY5" fmla="*/ 1923437 h 1923437"/>
                <a:gd name="connsiteX6" fmla="*/ 90485 w 279885"/>
                <a:gd name="connsiteY6" fmla="*/ 1906715 h 1923437"/>
                <a:gd name="connsiteX7" fmla="*/ 91410 w 279885"/>
                <a:gd name="connsiteY7" fmla="*/ 293593 h 1923437"/>
                <a:gd name="connsiteX8" fmla="*/ 0 w 279885"/>
                <a:gd name="connsiteY8" fmla="*/ 310247 h 1923437"/>
                <a:gd name="connsiteX0" fmla="*/ 0 w 279885"/>
                <a:gd name="connsiteY0" fmla="*/ 309167 h 1922357"/>
                <a:gd name="connsiteX1" fmla="*/ 133783 w 279885"/>
                <a:gd name="connsiteY1" fmla="*/ 31658 h 1922357"/>
                <a:gd name="connsiteX2" fmla="*/ 177541 w 279885"/>
                <a:gd name="connsiteY2" fmla="*/ 32790 h 1922357"/>
                <a:gd name="connsiteX3" fmla="*/ 279885 w 279885"/>
                <a:gd name="connsiteY3" fmla="*/ 311091 h 1922357"/>
                <a:gd name="connsiteX4" fmla="*/ 181860 w 279885"/>
                <a:gd name="connsiteY4" fmla="*/ 294505 h 1922357"/>
                <a:gd name="connsiteX5" fmla="*/ 160430 w 279885"/>
                <a:gd name="connsiteY5" fmla="*/ 1922357 h 1922357"/>
                <a:gd name="connsiteX6" fmla="*/ 90485 w 279885"/>
                <a:gd name="connsiteY6" fmla="*/ 1905635 h 1922357"/>
                <a:gd name="connsiteX7" fmla="*/ 91410 w 279885"/>
                <a:gd name="connsiteY7" fmla="*/ 292513 h 1922357"/>
                <a:gd name="connsiteX8" fmla="*/ 0 w 279885"/>
                <a:gd name="connsiteY8" fmla="*/ 309167 h 1922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9885" h="1922357">
                  <a:moveTo>
                    <a:pt x="0" y="309167"/>
                  </a:moveTo>
                  <a:cubicBezTo>
                    <a:pt x="39685" y="209830"/>
                    <a:pt x="88547" y="128076"/>
                    <a:pt x="133783" y="31658"/>
                  </a:cubicBezTo>
                  <a:cubicBezTo>
                    <a:pt x="154544" y="-13848"/>
                    <a:pt x="160780" y="-7470"/>
                    <a:pt x="177541" y="32790"/>
                  </a:cubicBezTo>
                  <a:lnTo>
                    <a:pt x="279885" y="311091"/>
                  </a:lnTo>
                  <a:lnTo>
                    <a:pt x="181860" y="294505"/>
                  </a:lnTo>
                  <a:cubicBezTo>
                    <a:pt x="182310" y="831667"/>
                    <a:pt x="159980" y="1385195"/>
                    <a:pt x="160430" y="1922357"/>
                  </a:cubicBezTo>
                  <a:lnTo>
                    <a:pt x="90485" y="1905635"/>
                  </a:lnTo>
                  <a:cubicBezTo>
                    <a:pt x="92858" y="1367596"/>
                    <a:pt x="89037" y="830552"/>
                    <a:pt x="91410" y="292513"/>
                  </a:cubicBezTo>
                  <a:lnTo>
                    <a:pt x="0" y="30916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>
              <a:extLst>
                <a:ext uri="{FF2B5EF4-FFF2-40B4-BE49-F238E27FC236}">
                  <a16:creationId xmlns:a16="http://schemas.microsoft.com/office/drawing/2014/main" id="{EB9991B7-88B7-4ED9-AF39-31226ED2D739}"/>
                </a:ext>
              </a:extLst>
            </p:cNvPr>
            <p:cNvSpPr/>
            <p:nvPr/>
          </p:nvSpPr>
          <p:spPr>
            <a:xfrm rot="16365077">
              <a:off x="6298097" y="2888920"/>
              <a:ext cx="73414" cy="683034"/>
            </a:xfrm>
            <a:prstGeom prst="trapezoid">
              <a:avLst>
                <a:gd name="adj" fmla="val 948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apezoid 25">
              <a:extLst>
                <a:ext uri="{FF2B5EF4-FFF2-40B4-BE49-F238E27FC236}">
                  <a16:creationId xmlns:a16="http://schemas.microsoft.com/office/drawing/2014/main" id="{6B2EA839-939C-4323-8F0C-1FA8D4BF0D42}"/>
                </a:ext>
              </a:extLst>
            </p:cNvPr>
            <p:cNvSpPr/>
            <p:nvPr/>
          </p:nvSpPr>
          <p:spPr>
            <a:xfrm rot="12169466">
              <a:off x="5847432" y="3173306"/>
              <a:ext cx="60413" cy="875977"/>
            </a:xfrm>
            <a:prstGeom prst="trapezoid">
              <a:avLst>
                <a:gd name="adj" fmla="val 948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9EA8DC4A-120F-459A-95F8-92594F613E0B}"/>
                </a:ext>
              </a:extLst>
            </p:cNvPr>
            <p:cNvSpPr/>
            <p:nvPr/>
          </p:nvSpPr>
          <p:spPr>
            <a:xfrm rot="17376167">
              <a:off x="5515957" y="3691934"/>
              <a:ext cx="33897" cy="470877"/>
            </a:xfrm>
            <a:prstGeom prst="trapezoid">
              <a:avLst>
                <a:gd name="adj" fmla="val 948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FAADFC19-D309-4D87-9BB4-7673F4C43BF2}"/>
                </a:ext>
              </a:extLst>
            </p:cNvPr>
            <p:cNvSpPr/>
            <p:nvPr/>
          </p:nvSpPr>
          <p:spPr>
            <a:xfrm rot="12369361">
              <a:off x="5277160" y="3834964"/>
              <a:ext cx="49164" cy="116592"/>
            </a:xfrm>
            <a:prstGeom prst="trapezoid">
              <a:avLst>
                <a:gd name="adj" fmla="val 948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aphic 51">
            <a:extLst>
              <a:ext uri="{FF2B5EF4-FFF2-40B4-BE49-F238E27FC236}">
                <a16:creationId xmlns:a16="http://schemas.microsoft.com/office/drawing/2014/main" id="{114ED52C-F775-4C77-80DB-6CBB8EED3BFA}"/>
              </a:ext>
            </a:extLst>
          </p:cNvPr>
          <p:cNvGrpSpPr/>
          <p:nvPr/>
        </p:nvGrpSpPr>
        <p:grpSpPr>
          <a:xfrm>
            <a:off x="-9728" y="2438962"/>
            <a:ext cx="4314722" cy="4431102"/>
            <a:chOff x="4877104" y="3337195"/>
            <a:chExt cx="3199005" cy="3285291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C39F663-7211-4417-8E17-308636109602}"/>
                </a:ext>
              </a:extLst>
            </p:cNvPr>
            <p:cNvSpPr/>
            <p:nvPr/>
          </p:nvSpPr>
          <p:spPr>
            <a:xfrm>
              <a:off x="4877104" y="4774993"/>
              <a:ext cx="3049295" cy="1847493"/>
            </a:xfrm>
            <a:custGeom>
              <a:avLst/>
              <a:gdLst>
                <a:gd name="connsiteX0" fmla="*/ 2517670 w 3111946"/>
                <a:gd name="connsiteY0" fmla="*/ 1502795 h 1836841"/>
                <a:gd name="connsiteX1" fmla="*/ 2403600 w 3111946"/>
                <a:gd name="connsiteY1" fmla="*/ 1713704 h 1836841"/>
                <a:gd name="connsiteX2" fmla="*/ 2329506 w 3111946"/>
                <a:gd name="connsiteY2" fmla="*/ 1819504 h 1836841"/>
                <a:gd name="connsiteX3" fmla="*/ 2211990 w 3111946"/>
                <a:gd name="connsiteY3" fmla="*/ 1836735 h 1836841"/>
                <a:gd name="connsiteX4" fmla="*/ 1638881 w 3111946"/>
                <a:gd name="connsiteY4" fmla="*/ 1836735 h 1836841"/>
                <a:gd name="connsiteX5" fmla="*/ 492320 w 3111946"/>
                <a:gd name="connsiteY5" fmla="*/ 1836735 h 1836841"/>
                <a:gd name="connsiteX6" fmla="*/ 22254 w 3111946"/>
                <a:gd name="connsiteY6" fmla="*/ 1836735 h 1836841"/>
                <a:gd name="connsiteX7" fmla="*/ 8469 w 3111946"/>
                <a:gd name="connsiteY7" fmla="*/ 1822950 h 1836841"/>
                <a:gd name="connsiteX8" fmla="*/ 9158 w 3111946"/>
                <a:gd name="connsiteY8" fmla="*/ 689484 h 1836841"/>
                <a:gd name="connsiteX9" fmla="*/ 7091 w 3111946"/>
                <a:gd name="connsiteY9" fmla="*/ 455485 h 1836841"/>
                <a:gd name="connsiteX10" fmla="*/ 5368 w 3111946"/>
                <a:gd name="connsiteY10" fmla="*/ 335556 h 1836841"/>
                <a:gd name="connsiteX11" fmla="*/ 3644 w 3111946"/>
                <a:gd name="connsiteY11" fmla="*/ 225621 h 1836841"/>
                <a:gd name="connsiteX12" fmla="*/ 107031 w 3111946"/>
                <a:gd name="connsiteY12" fmla="*/ 212181 h 1836841"/>
                <a:gd name="connsiteX13" fmla="*/ 183882 w 3111946"/>
                <a:gd name="connsiteY13" fmla="*/ 200119 h 1836841"/>
                <a:gd name="connsiteX14" fmla="*/ 331726 w 3111946"/>
                <a:gd name="connsiteY14" fmla="*/ 279727 h 1836841"/>
                <a:gd name="connsiteX15" fmla="*/ 382041 w 3111946"/>
                <a:gd name="connsiteY15" fmla="*/ 340381 h 1836841"/>
                <a:gd name="connsiteX16" fmla="*/ 494732 w 3111946"/>
                <a:gd name="connsiteY16" fmla="*/ 477541 h 1836841"/>
                <a:gd name="connsiteX17" fmla="*/ 511619 w 3111946"/>
                <a:gd name="connsiteY17" fmla="*/ 548878 h 1836841"/>
                <a:gd name="connsiteX18" fmla="*/ 569860 w 3111946"/>
                <a:gd name="connsiteY18" fmla="*/ 583340 h 1836841"/>
                <a:gd name="connsiteX19" fmla="*/ 668078 w 3111946"/>
                <a:gd name="connsiteY19" fmla="*/ 640203 h 1836841"/>
                <a:gd name="connsiteX20" fmla="*/ 1070253 w 3111946"/>
                <a:gd name="connsiteY20" fmla="*/ 834915 h 1836841"/>
                <a:gd name="connsiteX21" fmla="*/ 1417289 w 3111946"/>
                <a:gd name="connsiteY21" fmla="*/ 916591 h 1836841"/>
                <a:gd name="connsiteX22" fmla="*/ 1762946 w 3111946"/>
                <a:gd name="connsiteY22" fmla="*/ 954499 h 1836841"/>
                <a:gd name="connsiteX23" fmla="*/ 1855649 w 3111946"/>
                <a:gd name="connsiteY23" fmla="*/ 917969 h 1836841"/>
                <a:gd name="connsiteX24" fmla="*/ 1997634 w 3111946"/>
                <a:gd name="connsiteY24" fmla="*/ 733940 h 1836841"/>
                <a:gd name="connsiteX25" fmla="*/ 2127212 w 3111946"/>
                <a:gd name="connsiteY25" fmla="*/ 504421 h 1836841"/>
                <a:gd name="connsiteX26" fmla="*/ 2345359 w 3111946"/>
                <a:gd name="connsiteY26" fmla="*/ 47451 h 1836841"/>
                <a:gd name="connsiteX27" fmla="*/ 2593143 w 3111946"/>
                <a:gd name="connsiteY27" fmla="*/ 48829 h 1836841"/>
                <a:gd name="connsiteX28" fmla="*/ 2813702 w 3111946"/>
                <a:gd name="connsiteY28" fmla="*/ 191159 h 1836841"/>
                <a:gd name="connsiteX29" fmla="*/ 2979465 w 3111946"/>
                <a:gd name="connsiteY29" fmla="*/ 373120 h 1836841"/>
                <a:gd name="connsiteX30" fmla="*/ 3052525 w 3111946"/>
                <a:gd name="connsiteY30" fmla="*/ 472716 h 1836841"/>
                <a:gd name="connsiteX31" fmla="*/ 3111111 w 3111946"/>
                <a:gd name="connsiteY31" fmla="*/ 568866 h 1836841"/>
                <a:gd name="connsiteX32" fmla="*/ 3033571 w 3111946"/>
                <a:gd name="connsiteY32" fmla="*/ 678456 h 1836841"/>
                <a:gd name="connsiteX33" fmla="*/ 2942246 w 3111946"/>
                <a:gd name="connsiteY33" fmla="*/ 809068 h 1836841"/>
                <a:gd name="connsiteX34" fmla="*/ 2733060 w 3111946"/>
                <a:gd name="connsiteY34" fmla="*/ 1117506 h 1836841"/>
                <a:gd name="connsiteX35" fmla="*/ 2522495 w 3111946"/>
                <a:gd name="connsiteY35" fmla="*/ 1490044 h 1836841"/>
                <a:gd name="connsiteX36" fmla="*/ 2517670 w 3111946"/>
                <a:gd name="connsiteY36" fmla="*/ 1502795 h 1836841"/>
                <a:gd name="connsiteX0" fmla="*/ 2520800 w 3115091"/>
                <a:gd name="connsiteY0" fmla="*/ 1502795 h 1839666"/>
                <a:gd name="connsiteX1" fmla="*/ 2406730 w 3115091"/>
                <a:gd name="connsiteY1" fmla="*/ 1713704 h 1839666"/>
                <a:gd name="connsiteX2" fmla="*/ 2332636 w 3115091"/>
                <a:gd name="connsiteY2" fmla="*/ 1819504 h 1839666"/>
                <a:gd name="connsiteX3" fmla="*/ 2215120 w 3115091"/>
                <a:gd name="connsiteY3" fmla="*/ 1836735 h 1839666"/>
                <a:gd name="connsiteX4" fmla="*/ 1642011 w 3115091"/>
                <a:gd name="connsiteY4" fmla="*/ 1836735 h 1839666"/>
                <a:gd name="connsiteX5" fmla="*/ 495450 w 3115091"/>
                <a:gd name="connsiteY5" fmla="*/ 1836735 h 1839666"/>
                <a:gd name="connsiteX6" fmla="*/ 25384 w 3115091"/>
                <a:gd name="connsiteY6" fmla="*/ 1836735 h 1839666"/>
                <a:gd name="connsiteX7" fmla="*/ 11599 w 3115091"/>
                <a:gd name="connsiteY7" fmla="*/ 1822950 h 1839666"/>
                <a:gd name="connsiteX8" fmla="*/ 12288 w 3115091"/>
                <a:gd name="connsiteY8" fmla="*/ 689484 h 1839666"/>
                <a:gd name="connsiteX9" fmla="*/ 10221 w 3115091"/>
                <a:gd name="connsiteY9" fmla="*/ 455485 h 1839666"/>
                <a:gd name="connsiteX10" fmla="*/ 6774 w 3115091"/>
                <a:gd name="connsiteY10" fmla="*/ 225621 h 1839666"/>
                <a:gd name="connsiteX11" fmla="*/ 110161 w 3115091"/>
                <a:gd name="connsiteY11" fmla="*/ 212181 h 1839666"/>
                <a:gd name="connsiteX12" fmla="*/ 187012 w 3115091"/>
                <a:gd name="connsiteY12" fmla="*/ 200119 h 1839666"/>
                <a:gd name="connsiteX13" fmla="*/ 334856 w 3115091"/>
                <a:gd name="connsiteY13" fmla="*/ 279727 h 1839666"/>
                <a:gd name="connsiteX14" fmla="*/ 385171 w 3115091"/>
                <a:gd name="connsiteY14" fmla="*/ 340381 h 1839666"/>
                <a:gd name="connsiteX15" fmla="*/ 497862 w 3115091"/>
                <a:gd name="connsiteY15" fmla="*/ 477541 h 1839666"/>
                <a:gd name="connsiteX16" fmla="*/ 514749 w 3115091"/>
                <a:gd name="connsiteY16" fmla="*/ 548878 h 1839666"/>
                <a:gd name="connsiteX17" fmla="*/ 572990 w 3115091"/>
                <a:gd name="connsiteY17" fmla="*/ 583340 h 1839666"/>
                <a:gd name="connsiteX18" fmla="*/ 671208 w 3115091"/>
                <a:gd name="connsiteY18" fmla="*/ 640203 h 1839666"/>
                <a:gd name="connsiteX19" fmla="*/ 1073383 w 3115091"/>
                <a:gd name="connsiteY19" fmla="*/ 834915 h 1839666"/>
                <a:gd name="connsiteX20" fmla="*/ 1420419 w 3115091"/>
                <a:gd name="connsiteY20" fmla="*/ 916591 h 1839666"/>
                <a:gd name="connsiteX21" fmla="*/ 1766076 w 3115091"/>
                <a:gd name="connsiteY21" fmla="*/ 954499 h 1839666"/>
                <a:gd name="connsiteX22" fmla="*/ 1858779 w 3115091"/>
                <a:gd name="connsiteY22" fmla="*/ 917969 h 1839666"/>
                <a:gd name="connsiteX23" fmla="*/ 2000764 w 3115091"/>
                <a:gd name="connsiteY23" fmla="*/ 733940 h 1839666"/>
                <a:gd name="connsiteX24" fmla="*/ 2130342 w 3115091"/>
                <a:gd name="connsiteY24" fmla="*/ 504421 h 1839666"/>
                <a:gd name="connsiteX25" fmla="*/ 2348489 w 3115091"/>
                <a:gd name="connsiteY25" fmla="*/ 47451 h 1839666"/>
                <a:gd name="connsiteX26" fmla="*/ 2596273 w 3115091"/>
                <a:gd name="connsiteY26" fmla="*/ 48829 h 1839666"/>
                <a:gd name="connsiteX27" fmla="*/ 2816832 w 3115091"/>
                <a:gd name="connsiteY27" fmla="*/ 191159 h 1839666"/>
                <a:gd name="connsiteX28" fmla="*/ 2982595 w 3115091"/>
                <a:gd name="connsiteY28" fmla="*/ 373120 h 1839666"/>
                <a:gd name="connsiteX29" fmla="*/ 3055655 w 3115091"/>
                <a:gd name="connsiteY29" fmla="*/ 472716 h 1839666"/>
                <a:gd name="connsiteX30" fmla="*/ 3114241 w 3115091"/>
                <a:gd name="connsiteY30" fmla="*/ 568866 h 1839666"/>
                <a:gd name="connsiteX31" fmla="*/ 3036701 w 3115091"/>
                <a:gd name="connsiteY31" fmla="*/ 678456 h 1839666"/>
                <a:gd name="connsiteX32" fmla="*/ 2945376 w 3115091"/>
                <a:gd name="connsiteY32" fmla="*/ 809068 h 1839666"/>
                <a:gd name="connsiteX33" fmla="*/ 2736190 w 3115091"/>
                <a:gd name="connsiteY33" fmla="*/ 1117506 h 1839666"/>
                <a:gd name="connsiteX34" fmla="*/ 2525625 w 3115091"/>
                <a:gd name="connsiteY34" fmla="*/ 1490044 h 1839666"/>
                <a:gd name="connsiteX35" fmla="*/ 2520800 w 3115091"/>
                <a:gd name="connsiteY35" fmla="*/ 1502795 h 1839666"/>
                <a:gd name="connsiteX0" fmla="*/ 2520211 w 3114502"/>
                <a:gd name="connsiteY0" fmla="*/ 1502795 h 1839666"/>
                <a:gd name="connsiteX1" fmla="*/ 2406141 w 3114502"/>
                <a:gd name="connsiteY1" fmla="*/ 1713704 h 1839666"/>
                <a:gd name="connsiteX2" fmla="*/ 2332047 w 3114502"/>
                <a:gd name="connsiteY2" fmla="*/ 1819504 h 1839666"/>
                <a:gd name="connsiteX3" fmla="*/ 2214531 w 3114502"/>
                <a:gd name="connsiteY3" fmla="*/ 1836735 h 1839666"/>
                <a:gd name="connsiteX4" fmla="*/ 1641422 w 3114502"/>
                <a:gd name="connsiteY4" fmla="*/ 1836735 h 1839666"/>
                <a:gd name="connsiteX5" fmla="*/ 494861 w 3114502"/>
                <a:gd name="connsiteY5" fmla="*/ 1836735 h 1839666"/>
                <a:gd name="connsiteX6" fmla="*/ 24795 w 3114502"/>
                <a:gd name="connsiteY6" fmla="*/ 1836735 h 1839666"/>
                <a:gd name="connsiteX7" fmla="*/ 11010 w 3114502"/>
                <a:gd name="connsiteY7" fmla="*/ 1822950 h 1839666"/>
                <a:gd name="connsiteX8" fmla="*/ 11699 w 3114502"/>
                <a:gd name="connsiteY8" fmla="*/ 689484 h 1839666"/>
                <a:gd name="connsiteX9" fmla="*/ 6185 w 3114502"/>
                <a:gd name="connsiteY9" fmla="*/ 225621 h 1839666"/>
                <a:gd name="connsiteX10" fmla="*/ 109572 w 3114502"/>
                <a:gd name="connsiteY10" fmla="*/ 212181 h 1839666"/>
                <a:gd name="connsiteX11" fmla="*/ 186423 w 3114502"/>
                <a:gd name="connsiteY11" fmla="*/ 200119 h 1839666"/>
                <a:gd name="connsiteX12" fmla="*/ 334267 w 3114502"/>
                <a:gd name="connsiteY12" fmla="*/ 279727 h 1839666"/>
                <a:gd name="connsiteX13" fmla="*/ 384582 w 3114502"/>
                <a:gd name="connsiteY13" fmla="*/ 340381 h 1839666"/>
                <a:gd name="connsiteX14" fmla="*/ 497273 w 3114502"/>
                <a:gd name="connsiteY14" fmla="*/ 477541 h 1839666"/>
                <a:gd name="connsiteX15" fmla="*/ 514160 w 3114502"/>
                <a:gd name="connsiteY15" fmla="*/ 548878 h 1839666"/>
                <a:gd name="connsiteX16" fmla="*/ 572401 w 3114502"/>
                <a:gd name="connsiteY16" fmla="*/ 583340 h 1839666"/>
                <a:gd name="connsiteX17" fmla="*/ 670619 w 3114502"/>
                <a:gd name="connsiteY17" fmla="*/ 640203 h 1839666"/>
                <a:gd name="connsiteX18" fmla="*/ 1072794 w 3114502"/>
                <a:gd name="connsiteY18" fmla="*/ 834915 h 1839666"/>
                <a:gd name="connsiteX19" fmla="*/ 1419830 w 3114502"/>
                <a:gd name="connsiteY19" fmla="*/ 916591 h 1839666"/>
                <a:gd name="connsiteX20" fmla="*/ 1765487 w 3114502"/>
                <a:gd name="connsiteY20" fmla="*/ 954499 h 1839666"/>
                <a:gd name="connsiteX21" fmla="*/ 1858190 w 3114502"/>
                <a:gd name="connsiteY21" fmla="*/ 917969 h 1839666"/>
                <a:gd name="connsiteX22" fmla="*/ 2000175 w 3114502"/>
                <a:gd name="connsiteY22" fmla="*/ 733940 h 1839666"/>
                <a:gd name="connsiteX23" fmla="*/ 2129753 w 3114502"/>
                <a:gd name="connsiteY23" fmla="*/ 504421 h 1839666"/>
                <a:gd name="connsiteX24" fmla="*/ 2347900 w 3114502"/>
                <a:gd name="connsiteY24" fmla="*/ 47451 h 1839666"/>
                <a:gd name="connsiteX25" fmla="*/ 2595684 w 3114502"/>
                <a:gd name="connsiteY25" fmla="*/ 48829 h 1839666"/>
                <a:gd name="connsiteX26" fmla="*/ 2816243 w 3114502"/>
                <a:gd name="connsiteY26" fmla="*/ 191159 h 1839666"/>
                <a:gd name="connsiteX27" fmla="*/ 2982006 w 3114502"/>
                <a:gd name="connsiteY27" fmla="*/ 373120 h 1839666"/>
                <a:gd name="connsiteX28" fmla="*/ 3055066 w 3114502"/>
                <a:gd name="connsiteY28" fmla="*/ 472716 h 1839666"/>
                <a:gd name="connsiteX29" fmla="*/ 3113652 w 3114502"/>
                <a:gd name="connsiteY29" fmla="*/ 568866 h 1839666"/>
                <a:gd name="connsiteX30" fmla="*/ 3036112 w 3114502"/>
                <a:gd name="connsiteY30" fmla="*/ 678456 h 1839666"/>
                <a:gd name="connsiteX31" fmla="*/ 2944787 w 3114502"/>
                <a:gd name="connsiteY31" fmla="*/ 809068 h 1839666"/>
                <a:gd name="connsiteX32" fmla="*/ 2735601 w 3114502"/>
                <a:gd name="connsiteY32" fmla="*/ 1117506 h 1839666"/>
                <a:gd name="connsiteX33" fmla="*/ 2525036 w 3114502"/>
                <a:gd name="connsiteY33" fmla="*/ 1490044 h 1839666"/>
                <a:gd name="connsiteX34" fmla="*/ 2520211 w 3114502"/>
                <a:gd name="connsiteY34" fmla="*/ 1502795 h 1839666"/>
                <a:gd name="connsiteX0" fmla="*/ 2520815 w 3115106"/>
                <a:gd name="connsiteY0" fmla="*/ 1502795 h 1839666"/>
                <a:gd name="connsiteX1" fmla="*/ 2406745 w 3115106"/>
                <a:gd name="connsiteY1" fmla="*/ 1713704 h 1839666"/>
                <a:gd name="connsiteX2" fmla="*/ 2332651 w 3115106"/>
                <a:gd name="connsiteY2" fmla="*/ 1819504 h 1839666"/>
                <a:gd name="connsiteX3" fmla="*/ 2215135 w 3115106"/>
                <a:gd name="connsiteY3" fmla="*/ 1836735 h 1839666"/>
                <a:gd name="connsiteX4" fmla="*/ 1642026 w 3115106"/>
                <a:gd name="connsiteY4" fmla="*/ 1836735 h 1839666"/>
                <a:gd name="connsiteX5" fmla="*/ 495465 w 3115106"/>
                <a:gd name="connsiteY5" fmla="*/ 1836735 h 1839666"/>
                <a:gd name="connsiteX6" fmla="*/ 25399 w 3115106"/>
                <a:gd name="connsiteY6" fmla="*/ 1836735 h 1839666"/>
                <a:gd name="connsiteX7" fmla="*/ 11614 w 3115106"/>
                <a:gd name="connsiteY7" fmla="*/ 1822950 h 1839666"/>
                <a:gd name="connsiteX8" fmla="*/ 6789 w 3115106"/>
                <a:gd name="connsiteY8" fmla="*/ 225621 h 1839666"/>
                <a:gd name="connsiteX9" fmla="*/ 110176 w 3115106"/>
                <a:gd name="connsiteY9" fmla="*/ 212181 h 1839666"/>
                <a:gd name="connsiteX10" fmla="*/ 187027 w 3115106"/>
                <a:gd name="connsiteY10" fmla="*/ 200119 h 1839666"/>
                <a:gd name="connsiteX11" fmla="*/ 334871 w 3115106"/>
                <a:gd name="connsiteY11" fmla="*/ 279727 h 1839666"/>
                <a:gd name="connsiteX12" fmla="*/ 385186 w 3115106"/>
                <a:gd name="connsiteY12" fmla="*/ 340381 h 1839666"/>
                <a:gd name="connsiteX13" fmla="*/ 497877 w 3115106"/>
                <a:gd name="connsiteY13" fmla="*/ 477541 h 1839666"/>
                <a:gd name="connsiteX14" fmla="*/ 514764 w 3115106"/>
                <a:gd name="connsiteY14" fmla="*/ 548878 h 1839666"/>
                <a:gd name="connsiteX15" fmla="*/ 573005 w 3115106"/>
                <a:gd name="connsiteY15" fmla="*/ 583340 h 1839666"/>
                <a:gd name="connsiteX16" fmla="*/ 671223 w 3115106"/>
                <a:gd name="connsiteY16" fmla="*/ 640203 h 1839666"/>
                <a:gd name="connsiteX17" fmla="*/ 1073398 w 3115106"/>
                <a:gd name="connsiteY17" fmla="*/ 834915 h 1839666"/>
                <a:gd name="connsiteX18" fmla="*/ 1420434 w 3115106"/>
                <a:gd name="connsiteY18" fmla="*/ 916591 h 1839666"/>
                <a:gd name="connsiteX19" fmla="*/ 1766091 w 3115106"/>
                <a:gd name="connsiteY19" fmla="*/ 954499 h 1839666"/>
                <a:gd name="connsiteX20" fmla="*/ 1858794 w 3115106"/>
                <a:gd name="connsiteY20" fmla="*/ 917969 h 1839666"/>
                <a:gd name="connsiteX21" fmla="*/ 2000779 w 3115106"/>
                <a:gd name="connsiteY21" fmla="*/ 733940 h 1839666"/>
                <a:gd name="connsiteX22" fmla="*/ 2130357 w 3115106"/>
                <a:gd name="connsiteY22" fmla="*/ 504421 h 1839666"/>
                <a:gd name="connsiteX23" fmla="*/ 2348504 w 3115106"/>
                <a:gd name="connsiteY23" fmla="*/ 47451 h 1839666"/>
                <a:gd name="connsiteX24" fmla="*/ 2596288 w 3115106"/>
                <a:gd name="connsiteY24" fmla="*/ 48829 h 1839666"/>
                <a:gd name="connsiteX25" fmla="*/ 2816847 w 3115106"/>
                <a:gd name="connsiteY25" fmla="*/ 191159 h 1839666"/>
                <a:gd name="connsiteX26" fmla="*/ 2982610 w 3115106"/>
                <a:gd name="connsiteY26" fmla="*/ 373120 h 1839666"/>
                <a:gd name="connsiteX27" fmla="*/ 3055670 w 3115106"/>
                <a:gd name="connsiteY27" fmla="*/ 472716 h 1839666"/>
                <a:gd name="connsiteX28" fmla="*/ 3114256 w 3115106"/>
                <a:gd name="connsiteY28" fmla="*/ 568866 h 1839666"/>
                <a:gd name="connsiteX29" fmla="*/ 3036716 w 3115106"/>
                <a:gd name="connsiteY29" fmla="*/ 678456 h 1839666"/>
                <a:gd name="connsiteX30" fmla="*/ 2945391 w 3115106"/>
                <a:gd name="connsiteY30" fmla="*/ 809068 h 1839666"/>
                <a:gd name="connsiteX31" fmla="*/ 2736205 w 3115106"/>
                <a:gd name="connsiteY31" fmla="*/ 1117506 h 1839666"/>
                <a:gd name="connsiteX32" fmla="*/ 2525640 w 3115106"/>
                <a:gd name="connsiteY32" fmla="*/ 1490044 h 1839666"/>
                <a:gd name="connsiteX33" fmla="*/ 2520815 w 3115106"/>
                <a:gd name="connsiteY33" fmla="*/ 1502795 h 1839666"/>
                <a:gd name="connsiteX0" fmla="*/ 2541382 w 3135673"/>
                <a:gd name="connsiteY0" fmla="*/ 1502795 h 1956076"/>
                <a:gd name="connsiteX1" fmla="*/ 2427312 w 3135673"/>
                <a:gd name="connsiteY1" fmla="*/ 1713704 h 1956076"/>
                <a:gd name="connsiteX2" fmla="*/ 2353218 w 3135673"/>
                <a:gd name="connsiteY2" fmla="*/ 1819504 h 1956076"/>
                <a:gd name="connsiteX3" fmla="*/ 2235702 w 3135673"/>
                <a:gd name="connsiteY3" fmla="*/ 1836735 h 1956076"/>
                <a:gd name="connsiteX4" fmla="*/ 1662593 w 3135673"/>
                <a:gd name="connsiteY4" fmla="*/ 1836735 h 1956076"/>
                <a:gd name="connsiteX5" fmla="*/ 516032 w 3135673"/>
                <a:gd name="connsiteY5" fmla="*/ 1836735 h 1956076"/>
                <a:gd name="connsiteX6" fmla="*/ 45966 w 3135673"/>
                <a:gd name="connsiteY6" fmla="*/ 1836735 h 1956076"/>
                <a:gd name="connsiteX7" fmla="*/ 27356 w 3135673"/>
                <a:gd name="connsiteY7" fmla="*/ 225621 h 1956076"/>
                <a:gd name="connsiteX8" fmla="*/ 130743 w 3135673"/>
                <a:gd name="connsiteY8" fmla="*/ 212181 h 1956076"/>
                <a:gd name="connsiteX9" fmla="*/ 207594 w 3135673"/>
                <a:gd name="connsiteY9" fmla="*/ 200119 h 1956076"/>
                <a:gd name="connsiteX10" fmla="*/ 355438 w 3135673"/>
                <a:gd name="connsiteY10" fmla="*/ 279727 h 1956076"/>
                <a:gd name="connsiteX11" fmla="*/ 405753 w 3135673"/>
                <a:gd name="connsiteY11" fmla="*/ 340381 h 1956076"/>
                <a:gd name="connsiteX12" fmla="*/ 518444 w 3135673"/>
                <a:gd name="connsiteY12" fmla="*/ 477541 h 1956076"/>
                <a:gd name="connsiteX13" fmla="*/ 535331 w 3135673"/>
                <a:gd name="connsiteY13" fmla="*/ 548878 h 1956076"/>
                <a:gd name="connsiteX14" fmla="*/ 593572 w 3135673"/>
                <a:gd name="connsiteY14" fmla="*/ 583340 h 1956076"/>
                <a:gd name="connsiteX15" fmla="*/ 691790 w 3135673"/>
                <a:gd name="connsiteY15" fmla="*/ 640203 h 1956076"/>
                <a:gd name="connsiteX16" fmla="*/ 1093965 w 3135673"/>
                <a:gd name="connsiteY16" fmla="*/ 834915 h 1956076"/>
                <a:gd name="connsiteX17" fmla="*/ 1441001 w 3135673"/>
                <a:gd name="connsiteY17" fmla="*/ 916591 h 1956076"/>
                <a:gd name="connsiteX18" fmla="*/ 1786658 w 3135673"/>
                <a:gd name="connsiteY18" fmla="*/ 954499 h 1956076"/>
                <a:gd name="connsiteX19" fmla="*/ 1879361 w 3135673"/>
                <a:gd name="connsiteY19" fmla="*/ 917969 h 1956076"/>
                <a:gd name="connsiteX20" fmla="*/ 2021346 w 3135673"/>
                <a:gd name="connsiteY20" fmla="*/ 733940 h 1956076"/>
                <a:gd name="connsiteX21" fmla="*/ 2150924 w 3135673"/>
                <a:gd name="connsiteY21" fmla="*/ 504421 h 1956076"/>
                <a:gd name="connsiteX22" fmla="*/ 2369071 w 3135673"/>
                <a:gd name="connsiteY22" fmla="*/ 47451 h 1956076"/>
                <a:gd name="connsiteX23" fmla="*/ 2616855 w 3135673"/>
                <a:gd name="connsiteY23" fmla="*/ 48829 h 1956076"/>
                <a:gd name="connsiteX24" fmla="*/ 2837414 w 3135673"/>
                <a:gd name="connsiteY24" fmla="*/ 191159 h 1956076"/>
                <a:gd name="connsiteX25" fmla="*/ 3003177 w 3135673"/>
                <a:gd name="connsiteY25" fmla="*/ 373120 h 1956076"/>
                <a:gd name="connsiteX26" fmla="*/ 3076237 w 3135673"/>
                <a:gd name="connsiteY26" fmla="*/ 472716 h 1956076"/>
                <a:gd name="connsiteX27" fmla="*/ 3134823 w 3135673"/>
                <a:gd name="connsiteY27" fmla="*/ 568866 h 1956076"/>
                <a:gd name="connsiteX28" fmla="*/ 3057283 w 3135673"/>
                <a:gd name="connsiteY28" fmla="*/ 678456 h 1956076"/>
                <a:gd name="connsiteX29" fmla="*/ 2965958 w 3135673"/>
                <a:gd name="connsiteY29" fmla="*/ 809068 h 1956076"/>
                <a:gd name="connsiteX30" fmla="*/ 2756772 w 3135673"/>
                <a:gd name="connsiteY30" fmla="*/ 1117506 h 1956076"/>
                <a:gd name="connsiteX31" fmla="*/ 2546207 w 3135673"/>
                <a:gd name="connsiteY31" fmla="*/ 1490044 h 1956076"/>
                <a:gd name="connsiteX32" fmla="*/ 2541382 w 3135673"/>
                <a:gd name="connsiteY32" fmla="*/ 1502795 h 1956076"/>
                <a:gd name="connsiteX0" fmla="*/ 2628397 w 3222688"/>
                <a:gd name="connsiteY0" fmla="*/ 1502795 h 1839666"/>
                <a:gd name="connsiteX1" fmla="*/ 2514327 w 3222688"/>
                <a:gd name="connsiteY1" fmla="*/ 1713704 h 1839666"/>
                <a:gd name="connsiteX2" fmla="*/ 2440233 w 3222688"/>
                <a:gd name="connsiteY2" fmla="*/ 1819504 h 1839666"/>
                <a:gd name="connsiteX3" fmla="*/ 2322717 w 3222688"/>
                <a:gd name="connsiteY3" fmla="*/ 1836735 h 1839666"/>
                <a:gd name="connsiteX4" fmla="*/ 1749608 w 3222688"/>
                <a:gd name="connsiteY4" fmla="*/ 1836735 h 1839666"/>
                <a:gd name="connsiteX5" fmla="*/ 603047 w 3222688"/>
                <a:gd name="connsiteY5" fmla="*/ 1836735 h 1839666"/>
                <a:gd name="connsiteX6" fmla="*/ 132981 w 3222688"/>
                <a:gd name="connsiteY6" fmla="*/ 1836735 h 1839666"/>
                <a:gd name="connsiteX7" fmla="*/ 114371 w 3222688"/>
                <a:gd name="connsiteY7" fmla="*/ 225621 h 1839666"/>
                <a:gd name="connsiteX8" fmla="*/ 217758 w 3222688"/>
                <a:gd name="connsiteY8" fmla="*/ 212181 h 1839666"/>
                <a:gd name="connsiteX9" fmla="*/ 294609 w 3222688"/>
                <a:gd name="connsiteY9" fmla="*/ 200119 h 1839666"/>
                <a:gd name="connsiteX10" fmla="*/ 442453 w 3222688"/>
                <a:gd name="connsiteY10" fmla="*/ 279727 h 1839666"/>
                <a:gd name="connsiteX11" fmla="*/ 492768 w 3222688"/>
                <a:gd name="connsiteY11" fmla="*/ 340381 h 1839666"/>
                <a:gd name="connsiteX12" fmla="*/ 605459 w 3222688"/>
                <a:gd name="connsiteY12" fmla="*/ 477541 h 1839666"/>
                <a:gd name="connsiteX13" fmla="*/ 622346 w 3222688"/>
                <a:gd name="connsiteY13" fmla="*/ 548878 h 1839666"/>
                <a:gd name="connsiteX14" fmla="*/ 680587 w 3222688"/>
                <a:gd name="connsiteY14" fmla="*/ 583340 h 1839666"/>
                <a:gd name="connsiteX15" fmla="*/ 778805 w 3222688"/>
                <a:gd name="connsiteY15" fmla="*/ 640203 h 1839666"/>
                <a:gd name="connsiteX16" fmla="*/ 1180980 w 3222688"/>
                <a:gd name="connsiteY16" fmla="*/ 834915 h 1839666"/>
                <a:gd name="connsiteX17" fmla="*/ 1528016 w 3222688"/>
                <a:gd name="connsiteY17" fmla="*/ 916591 h 1839666"/>
                <a:gd name="connsiteX18" fmla="*/ 1873673 w 3222688"/>
                <a:gd name="connsiteY18" fmla="*/ 954499 h 1839666"/>
                <a:gd name="connsiteX19" fmla="*/ 1966376 w 3222688"/>
                <a:gd name="connsiteY19" fmla="*/ 917969 h 1839666"/>
                <a:gd name="connsiteX20" fmla="*/ 2108361 w 3222688"/>
                <a:gd name="connsiteY20" fmla="*/ 733940 h 1839666"/>
                <a:gd name="connsiteX21" fmla="*/ 2237939 w 3222688"/>
                <a:gd name="connsiteY21" fmla="*/ 504421 h 1839666"/>
                <a:gd name="connsiteX22" fmla="*/ 2456086 w 3222688"/>
                <a:gd name="connsiteY22" fmla="*/ 47451 h 1839666"/>
                <a:gd name="connsiteX23" fmla="*/ 2703870 w 3222688"/>
                <a:gd name="connsiteY23" fmla="*/ 48829 h 1839666"/>
                <a:gd name="connsiteX24" fmla="*/ 2924429 w 3222688"/>
                <a:gd name="connsiteY24" fmla="*/ 191159 h 1839666"/>
                <a:gd name="connsiteX25" fmla="*/ 3090192 w 3222688"/>
                <a:gd name="connsiteY25" fmla="*/ 373120 h 1839666"/>
                <a:gd name="connsiteX26" fmla="*/ 3163252 w 3222688"/>
                <a:gd name="connsiteY26" fmla="*/ 472716 h 1839666"/>
                <a:gd name="connsiteX27" fmla="*/ 3221838 w 3222688"/>
                <a:gd name="connsiteY27" fmla="*/ 568866 h 1839666"/>
                <a:gd name="connsiteX28" fmla="*/ 3144298 w 3222688"/>
                <a:gd name="connsiteY28" fmla="*/ 678456 h 1839666"/>
                <a:gd name="connsiteX29" fmla="*/ 3052973 w 3222688"/>
                <a:gd name="connsiteY29" fmla="*/ 809068 h 1839666"/>
                <a:gd name="connsiteX30" fmla="*/ 2843787 w 3222688"/>
                <a:gd name="connsiteY30" fmla="*/ 1117506 h 1839666"/>
                <a:gd name="connsiteX31" fmla="*/ 2633222 w 3222688"/>
                <a:gd name="connsiteY31" fmla="*/ 1490044 h 1839666"/>
                <a:gd name="connsiteX32" fmla="*/ 2628397 w 3222688"/>
                <a:gd name="connsiteY32" fmla="*/ 1502795 h 1839666"/>
                <a:gd name="connsiteX0" fmla="*/ 2628397 w 3222688"/>
                <a:gd name="connsiteY0" fmla="*/ 1502795 h 1839666"/>
                <a:gd name="connsiteX1" fmla="*/ 2514327 w 3222688"/>
                <a:gd name="connsiteY1" fmla="*/ 1713704 h 1839666"/>
                <a:gd name="connsiteX2" fmla="*/ 2440233 w 3222688"/>
                <a:gd name="connsiteY2" fmla="*/ 1819504 h 1839666"/>
                <a:gd name="connsiteX3" fmla="*/ 2322717 w 3222688"/>
                <a:gd name="connsiteY3" fmla="*/ 1836735 h 1839666"/>
                <a:gd name="connsiteX4" fmla="*/ 1749608 w 3222688"/>
                <a:gd name="connsiteY4" fmla="*/ 1836735 h 1839666"/>
                <a:gd name="connsiteX5" fmla="*/ 132981 w 3222688"/>
                <a:gd name="connsiteY5" fmla="*/ 1836735 h 1839666"/>
                <a:gd name="connsiteX6" fmla="*/ 114371 w 3222688"/>
                <a:gd name="connsiteY6" fmla="*/ 225621 h 1839666"/>
                <a:gd name="connsiteX7" fmla="*/ 217758 w 3222688"/>
                <a:gd name="connsiteY7" fmla="*/ 212181 h 1839666"/>
                <a:gd name="connsiteX8" fmla="*/ 294609 w 3222688"/>
                <a:gd name="connsiteY8" fmla="*/ 200119 h 1839666"/>
                <a:gd name="connsiteX9" fmla="*/ 442453 w 3222688"/>
                <a:gd name="connsiteY9" fmla="*/ 279727 h 1839666"/>
                <a:gd name="connsiteX10" fmla="*/ 492768 w 3222688"/>
                <a:gd name="connsiteY10" fmla="*/ 340381 h 1839666"/>
                <a:gd name="connsiteX11" fmla="*/ 605459 w 3222688"/>
                <a:gd name="connsiteY11" fmla="*/ 477541 h 1839666"/>
                <a:gd name="connsiteX12" fmla="*/ 622346 w 3222688"/>
                <a:gd name="connsiteY12" fmla="*/ 548878 h 1839666"/>
                <a:gd name="connsiteX13" fmla="*/ 680587 w 3222688"/>
                <a:gd name="connsiteY13" fmla="*/ 583340 h 1839666"/>
                <a:gd name="connsiteX14" fmla="*/ 778805 w 3222688"/>
                <a:gd name="connsiteY14" fmla="*/ 640203 h 1839666"/>
                <a:gd name="connsiteX15" fmla="*/ 1180980 w 3222688"/>
                <a:gd name="connsiteY15" fmla="*/ 834915 h 1839666"/>
                <a:gd name="connsiteX16" fmla="*/ 1528016 w 3222688"/>
                <a:gd name="connsiteY16" fmla="*/ 916591 h 1839666"/>
                <a:gd name="connsiteX17" fmla="*/ 1873673 w 3222688"/>
                <a:gd name="connsiteY17" fmla="*/ 954499 h 1839666"/>
                <a:gd name="connsiteX18" fmla="*/ 1966376 w 3222688"/>
                <a:gd name="connsiteY18" fmla="*/ 917969 h 1839666"/>
                <a:gd name="connsiteX19" fmla="*/ 2108361 w 3222688"/>
                <a:gd name="connsiteY19" fmla="*/ 733940 h 1839666"/>
                <a:gd name="connsiteX20" fmla="*/ 2237939 w 3222688"/>
                <a:gd name="connsiteY20" fmla="*/ 504421 h 1839666"/>
                <a:gd name="connsiteX21" fmla="*/ 2456086 w 3222688"/>
                <a:gd name="connsiteY21" fmla="*/ 47451 h 1839666"/>
                <a:gd name="connsiteX22" fmla="*/ 2703870 w 3222688"/>
                <a:gd name="connsiteY22" fmla="*/ 48829 h 1839666"/>
                <a:gd name="connsiteX23" fmla="*/ 2924429 w 3222688"/>
                <a:gd name="connsiteY23" fmla="*/ 191159 h 1839666"/>
                <a:gd name="connsiteX24" fmla="*/ 3090192 w 3222688"/>
                <a:gd name="connsiteY24" fmla="*/ 373120 h 1839666"/>
                <a:gd name="connsiteX25" fmla="*/ 3163252 w 3222688"/>
                <a:gd name="connsiteY25" fmla="*/ 472716 h 1839666"/>
                <a:gd name="connsiteX26" fmla="*/ 3221838 w 3222688"/>
                <a:gd name="connsiteY26" fmla="*/ 568866 h 1839666"/>
                <a:gd name="connsiteX27" fmla="*/ 3144298 w 3222688"/>
                <a:gd name="connsiteY27" fmla="*/ 678456 h 1839666"/>
                <a:gd name="connsiteX28" fmla="*/ 3052973 w 3222688"/>
                <a:gd name="connsiteY28" fmla="*/ 809068 h 1839666"/>
                <a:gd name="connsiteX29" fmla="*/ 2843787 w 3222688"/>
                <a:gd name="connsiteY29" fmla="*/ 1117506 h 1839666"/>
                <a:gd name="connsiteX30" fmla="*/ 2633222 w 3222688"/>
                <a:gd name="connsiteY30" fmla="*/ 1490044 h 1839666"/>
                <a:gd name="connsiteX31" fmla="*/ 2628397 w 3222688"/>
                <a:gd name="connsiteY31" fmla="*/ 1502795 h 1839666"/>
                <a:gd name="connsiteX0" fmla="*/ 2628397 w 3222688"/>
                <a:gd name="connsiteY0" fmla="*/ 1502795 h 1839666"/>
                <a:gd name="connsiteX1" fmla="*/ 2514327 w 3222688"/>
                <a:gd name="connsiteY1" fmla="*/ 1713704 h 1839666"/>
                <a:gd name="connsiteX2" fmla="*/ 2440233 w 3222688"/>
                <a:gd name="connsiteY2" fmla="*/ 1819504 h 1839666"/>
                <a:gd name="connsiteX3" fmla="*/ 2322717 w 3222688"/>
                <a:gd name="connsiteY3" fmla="*/ 1836735 h 1839666"/>
                <a:gd name="connsiteX4" fmla="*/ 132981 w 3222688"/>
                <a:gd name="connsiteY4" fmla="*/ 1836735 h 1839666"/>
                <a:gd name="connsiteX5" fmla="*/ 114371 w 3222688"/>
                <a:gd name="connsiteY5" fmla="*/ 225621 h 1839666"/>
                <a:gd name="connsiteX6" fmla="*/ 217758 w 3222688"/>
                <a:gd name="connsiteY6" fmla="*/ 212181 h 1839666"/>
                <a:gd name="connsiteX7" fmla="*/ 294609 w 3222688"/>
                <a:gd name="connsiteY7" fmla="*/ 200119 h 1839666"/>
                <a:gd name="connsiteX8" fmla="*/ 442453 w 3222688"/>
                <a:gd name="connsiteY8" fmla="*/ 279727 h 1839666"/>
                <a:gd name="connsiteX9" fmla="*/ 492768 w 3222688"/>
                <a:gd name="connsiteY9" fmla="*/ 340381 h 1839666"/>
                <a:gd name="connsiteX10" fmla="*/ 605459 w 3222688"/>
                <a:gd name="connsiteY10" fmla="*/ 477541 h 1839666"/>
                <a:gd name="connsiteX11" fmla="*/ 622346 w 3222688"/>
                <a:gd name="connsiteY11" fmla="*/ 548878 h 1839666"/>
                <a:gd name="connsiteX12" fmla="*/ 680587 w 3222688"/>
                <a:gd name="connsiteY12" fmla="*/ 583340 h 1839666"/>
                <a:gd name="connsiteX13" fmla="*/ 778805 w 3222688"/>
                <a:gd name="connsiteY13" fmla="*/ 640203 h 1839666"/>
                <a:gd name="connsiteX14" fmla="*/ 1180980 w 3222688"/>
                <a:gd name="connsiteY14" fmla="*/ 834915 h 1839666"/>
                <a:gd name="connsiteX15" fmla="*/ 1528016 w 3222688"/>
                <a:gd name="connsiteY15" fmla="*/ 916591 h 1839666"/>
                <a:gd name="connsiteX16" fmla="*/ 1873673 w 3222688"/>
                <a:gd name="connsiteY16" fmla="*/ 954499 h 1839666"/>
                <a:gd name="connsiteX17" fmla="*/ 1966376 w 3222688"/>
                <a:gd name="connsiteY17" fmla="*/ 917969 h 1839666"/>
                <a:gd name="connsiteX18" fmla="*/ 2108361 w 3222688"/>
                <a:gd name="connsiteY18" fmla="*/ 733940 h 1839666"/>
                <a:gd name="connsiteX19" fmla="*/ 2237939 w 3222688"/>
                <a:gd name="connsiteY19" fmla="*/ 504421 h 1839666"/>
                <a:gd name="connsiteX20" fmla="*/ 2456086 w 3222688"/>
                <a:gd name="connsiteY20" fmla="*/ 47451 h 1839666"/>
                <a:gd name="connsiteX21" fmla="*/ 2703870 w 3222688"/>
                <a:gd name="connsiteY21" fmla="*/ 48829 h 1839666"/>
                <a:gd name="connsiteX22" fmla="*/ 2924429 w 3222688"/>
                <a:gd name="connsiteY22" fmla="*/ 191159 h 1839666"/>
                <a:gd name="connsiteX23" fmla="*/ 3090192 w 3222688"/>
                <a:gd name="connsiteY23" fmla="*/ 373120 h 1839666"/>
                <a:gd name="connsiteX24" fmla="*/ 3163252 w 3222688"/>
                <a:gd name="connsiteY24" fmla="*/ 472716 h 1839666"/>
                <a:gd name="connsiteX25" fmla="*/ 3221838 w 3222688"/>
                <a:gd name="connsiteY25" fmla="*/ 568866 h 1839666"/>
                <a:gd name="connsiteX26" fmla="*/ 3144298 w 3222688"/>
                <a:gd name="connsiteY26" fmla="*/ 678456 h 1839666"/>
                <a:gd name="connsiteX27" fmla="*/ 3052973 w 3222688"/>
                <a:gd name="connsiteY27" fmla="*/ 809068 h 1839666"/>
                <a:gd name="connsiteX28" fmla="*/ 2843787 w 3222688"/>
                <a:gd name="connsiteY28" fmla="*/ 1117506 h 1839666"/>
                <a:gd name="connsiteX29" fmla="*/ 2633222 w 3222688"/>
                <a:gd name="connsiteY29" fmla="*/ 1490044 h 1839666"/>
                <a:gd name="connsiteX30" fmla="*/ 2628397 w 3222688"/>
                <a:gd name="connsiteY30" fmla="*/ 1502795 h 1839666"/>
                <a:gd name="connsiteX0" fmla="*/ 2517016 w 3111307"/>
                <a:gd name="connsiteY0" fmla="*/ 1502795 h 1839666"/>
                <a:gd name="connsiteX1" fmla="*/ 2402946 w 3111307"/>
                <a:gd name="connsiteY1" fmla="*/ 1713704 h 1839666"/>
                <a:gd name="connsiteX2" fmla="*/ 2328852 w 3111307"/>
                <a:gd name="connsiteY2" fmla="*/ 1819504 h 1839666"/>
                <a:gd name="connsiteX3" fmla="*/ 2211336 w 3111307"/>
                <a:gd name="connsiteY3" fmla="*/ 1836735 h 1839666"/>
                <a:gd name="connsiteX4" fmla="*/ 21600 w 3111307"/>
                <a:gd name="connsiteY4" fmla="*/ 1836735 h 1839666"/>
                <a:gd name="connsiteX5" fmla="*/ 2990 w 3111307"/>
                <a:gd name="connsiteY5" fmla="*/ 225621 h 1839666"/>
                <a:gd name="connsiteX6" fmla="*/ 106377 w 3111307"/>
                <a:gd name="connsiteY6" fmla="*/ 212181 h 1839666"/>
                <a:gd name="connsiteX7" fmla="*/ 183228 w 3111307"/>
                <a:gd name="connsiteY7" fmla="*/ 200119 h 1839666"/>
                <a:gd name="connsiteX8" fmla="*/ 331072 w 3111307"/>
                <a:gd name="connsiteY8" fmla="*/ 279727 h 1839666"/>
                <a:gd name="connsiteX9" fmla="*/ 381387 w 3111307"/>
                <a:gd name="connsiteY9" fmla="*/ 340381 h 1839666"/>
                <a:gd name="connsiteX10" fmla="*/ 494078 w 3111307"/>
                <a:gd name="connsiteY10" fmla="*/ 477541 h 1839666"/>
                <a:gd name="connsiteX11" fmla="*/ 510965 w 3111307"/>
                <a:gd name="connsiteY11" fmla="*/ 548878 h 1839666"/>
                <a:gd name="connsiteX12" fmla="*/ 569206 w 3111307"/>
                <a:gd name="connsiteY12" fmla="*/ 583340 h 1839666"/>
                <a:gd name="connsiteX13" fmla="*/ 667424 w 3111307"/>
                <a:gd name="connsiteY13" fmla="*/ 640203 h 1839666"/>
                <a:gd name="connsiteX14" fmla="*/ 1069599 w 3111307"/>
                <a:gd name="connsiteY14" fmla="*/ 834915 h 1839666"/>
                <a:gd name="connsiteX15" fmla="*/ 1416635 w 3111307"/>
                <a:gd name="connsiteY15" fmla="*/ 916591 h 1839666"/>
                <a:gd name="connsiteX16" fmla="*/ 1762292 w 3111307"/>
                <a:gd name="connsiteY16" fmla="*/ 954499 h 1839666"/>
                <a:gd name="connsiteX17" fmla="*/ 1854995 w 3111307"/>
                <a:gd name="connsiteY17" fmla="*/ 917969 h 1839666"/>
                <a:gd name="connsiteX18" fmla="*/ 1996980 w 3111307"/>
                <a:gd name="connsiteY18" fmla="*/ 733940 h 1839666"/>
                <a:gd name="connsiteX19" fmla="*/ 2126558 w 3111307"/>
                <a:gd name="connsiteY19" fmla="*/ 504421 h 1839666"/>
                <a:gd name="connsiteX20" fmla="*/ 2344705 w 3111307"/>
                <a:gd name="connsiteY20" fmla="*/ 47451 h 1839666"/>
                <a:gd name="connsiteX21" fmla="*/ 2592489 w 3111307"/>
                <a:gd name="connsiteY21" fmla="*/ 48829 h 1839666"/>
                <a:gd name="connsiteX22" fmla="*/ 2813048 w 3111307"/>
                <a:gd name="connsiteY22" fmla="*/ 191159 h 1839666"/>
                <a:gd name="connsiteX23" fmla="*/ 2978811 w 3111307"/>
                <a:gd name="connsiteY23" fmla="*/ 373120 h 1839666"/>
                <a:gd name="connsiteX24" fmla="*/ 3051871 w 3111307"/>
                <a:gd name="connsiteY24" fmla="*/ 472716 h 1839666"/>
                <a:gd name="connsiteX25" fmla="*/ 3110457 w 3111307"/>
                <a:gd name="connsiteY25" fmla="*/ 568866 h 1839666"/>
                <a:gd name="connsiteX26" fmla="*/ 3032917 w 3111307"/>
                <a:gd name="connsiteY26" fmla="*/ 678456 h 1839666"/>
                <a:gd name="connsiteX27" fmla="*/ 2941592 w 3111307"/>
                <a:gd name="connsiteY27" fmla="*/ 809068 h 1839666"/>
                <a:gd name="connsiteX28" fmla="*/ 2732406 w 3111307"/>
                <a:gd name="connsiteY28" fmla="*/ 1117506 h 1839666"/>
                <a:gd name="connsiteX29" fmla="*/ 2521841 w 3111307"/>
                <a:gd name="connsiteY29" fmla="*/ 1490044 h 1839666"/>
                <a:gd name="connsiteX30" fmla="*/ 2517016 w 3111307"/>
                <a:gd name="connsiteY30" fmla="*/ 1502795 h 1839666"/>
                <a:gd name="connsiteX0" fmla="*/ 2518960 w 3113251"/>
                <a:gd name="connsiteY0" fmla="*/ 1502795 h 1839666"/>
                <a:gd name="connsiteX1" fmla="*/ 2404890 w 3113251"/>
                <a:gd name="connsiteY1" fmla="*/ 1713704 h 1839666"/>
                <a:gd name="connsiteX2" fmla="*/ 2330796 w 3113251"/>
                <a:gd name="connsiteY2" fmla="*/ 1819504 h 1839666"/>
                <a:gd name="connsiteX3" fmla="*/ 2213280 w 3113251"/>
                <a:gd name="connsiteY3" fmla="*/ 1836735 h 1839666"/>
                <a:gd name="connsiteX4" fmla="*/ 23544 w 3113251"/>
                <a:gd name="connsiteY4" fmla="*/ 1836735 h 1839666"/>
                <a:gd name="connsiteX5" fmla="*/ 4934 w 3113251"/>
                <a:gd name="connsiteY5" fmla="*/ 225621 h 1839666"/>
                <a:gd name="connsiteX6" fmla="*/ 108321 w 3113251"/>
                <a:gd name="connsiteY6" fmla="*/ 212181 h 1839666"/>
                <a:gd name="connsiteX7" fmla="*/ 185172 w 3113251"/>
                <a:gd name="connsiteY7" fmla="*/ 200119 h 1839666"/>
                <a:gd name="connsiteX8" fmla="*/ 333016 w 3113251"/>
                <a:gd name="connsiteY8" fmla="*/ 279727 h 1839666"/>
                <a:gd name="connsiteX9" fmla="*/ 383331 w 3113251"/>
                <a:gd name="connsiteY9" fmla="*/ 340381 h 1839666"/>
                <a:gd name="connsiteX10" fmla="*/ 496022 w 3113251"/>
                <a:gd name="connsiteY10" fmla="*/ 477541 h 1839666"/>
                <a:gd name="connsiteX11" fmla="*/ 512909 w 3113251"/>
                <a:gd name="connsiteY11" fmla="*/ 548878 h 1839666"/>
                <a:gd name="connsiteX12" fmla="*/ 571150 w 3113251"/>
                <a:gd name="connsiteY12" fmla="*/ 583340 h 1839666"/>
                <a:gd name="connsiteX13" fmla="*/ 669368 w 3113251"/>
                <a:gd name="connsiteY13" fmla="*/ 640203 h 1839666"/>
                <a:gd name="connsiteX14" fmla="*/ 1071543 w 3113251"/>
                <a:gd name="connsiteY14" fmla="*/ 834915 h 1839666"/>
                <a:gd name="connsiteX15" fmla="*/ 1418579 w 3113251"/>
                <a:gd name="connsiteY15" fmla="*/ 916591 h 1839666"/>
                <a:gd name="connsiteX16" fmla="*/ 1764236 w 3113251"/>
                <a:gd name="connsiteY16" fmla="*/ 954499 h 1839666"/>
                <a:gd name="connsiteX17" fmla="*/ 1856939 w 3113251"/>
                <a:gd name="connsiteY17" fmla="*/ 917969 h 1839666"/>
                <a:gd name="connsiteX18" fmla="*/ 1998924 w 3113251"/>
                <a:gd name="connsiteY18" fmla="*/ 733940 h 1839666"/>
                <a:gd name="connsiteX19" fmla="*/ 2128502 w 3113251"/>
                <a:gd name="connsiteY19" fmla="*/ 504421 h 1839666"/>
                <a:gd name="connsiteX20" fmla="*/ 2346649 w 3113251"/>
                <a:gd name="connsiteY20" fmla="*/ 47451 h 1839666"/>
                <a:gd name="connsiteX21" fmla="*/ 2594433 w 3113251"/>
                <a:gd name="connsiteY21" fmla="*/ 48829 h 1839666"/>
                <a:gd name="connsiteX22" fmla="*/ 2814992 w 3113251"/>
                <a:gd name="connsiteY22" fmla="*/ 191159 h 1839666"/>
                <a:gd name="connsiteX23" fmla="*/ 2980755 w 3113251"/>
                <a:gd name="connsiteY23" fmla="*/ 373120 h 1839666"/>
                <a:gd name="connsiteX24" fmla="*/ 3053815 w 3113251"/>
                <a:gd name="connsiteY24" fmla="*/ 472716 h 1839666"/>
                <a:gd name="connsiteX25" fmla="*/ 3112401 w 3113251"/>
                <a:gd name="connsiteY25" fmla="*/ 568866 h 1839666"/>
                <a:gd name="connsiteX26" fmla="*/ 3034861 w 3113251"/>
                <a:gd name="connsiteY26" fmla="*/ 678456 h 1839666"/>
                <a:gd name="connsiteX27" fmla="*/ 2943536 w 3113251"/>
                <a:gd name="connsiteY27" fmla="*/ 809068 h 1839666"/>
                <a:gd name="connsiteX28" fmla="*/ 2734350 w 3113251"/>
                <a:gd name="connsiteY28" fmla="*/ 1117506 h 1839666"/>
                <a:gd name="connsiteX29" fmla="*/ 2523785 w 3113251"/>
                <a:gd name="connsiteY29" fmla="*/ 1490044 h 1839666"/>
                <a:gd name="connsiteX30" fmla="*/ 2518960 w 3113251"/>
                <a:gd name="connsiteY30" fmla="*/ 1502795 h 1839666"/>
                <a:gd name="connsiteX0" fmla="*/ 2516088 w 3110379"/>
                <a:gd name="connsiteY0" fmla="*/ 1502795 h 1844494"/>
                <a:gd name="connsiteX1" fmla="*/ 2402018 w 3110379"/>
                <a:gd name="connsiteY1" fmla="*/ 1713704 h 1844494"/>
                <a:gd name="connsiteX2" fmla="*/ 2327924 w 3110379"/>
                <a:gd name="connsiteY2" fmla="*/ 1819504 h 1844494"/>
                <a:gd name="connsiteX3" fmla="*/ 2210408 w 3110379"/>
                <a:gd name="connsiteY3" fmla="*/ 1836735 h 1844494"/>
                <a:gd name="connsiteX4" fmla="*/ 63945 w 3110379"/>
                <a:gd name="connsiteY4" fmla="*/ 1750188 h 1844494"/>
                <a:gd name="connsiteX5" fmla="*/ 2062 w 3110379"/>
                <a:gd name="connsiteY5" fmla="*/ 225621 h 1844494"/>
                <a:gd name="connsiteX6" fmla="*/ 105449 w 3110379"/>
                <a:gd name="connsiteY6" fmla="*/ 212181 h 1844494"/>
                <a:gd name="connsiteX7" fmla="*/ 182300 w 3110379"/>
                <a:gd name="connsiteY7" fmla="*/ 200119 h 1844494"/>
                <a:gd name="connsiteX8" fmla="*/ 330144 w 3110379"/>
                <a:gd name="connsiteY8" fmla="*/ 279727 h 1844494"/>
                <a:gd name="connsiteX9" fmla="*/ 380459 w 3110379"/>
                <a:gd name="connsiteY9" fmla="*/ 340381 h 1844494"/>
                <a:gd name="connsiteX10" fmla="*/ 493150 w 3110379"/>
                <a:gd name="connsiteY10" fmla="*/ 477541 h 1844494"/>
                <a:gd name="connsiteX11" fmla="*/ 510037 w 3110379"/>
                <a:gd name="connsiteY11" fmla="*/ 548878 h 1844494"/>
                <a:gd name="connsiteX12" fmla="*/ 568278 w 3110379"/>
                <a:gd name="connsiteY12" fmla="*/ 583340 h 1844494"/>
                <a:gd name="connsiteX13" fmla="*/ 666496 w 3110379"/>
                <a:gd name="connsiteY13" fmla="*/ 640203 h 1844494"/>
                <a:gd name="connsiteX14" fmla="*/ 1068671 w 3110379"/>
                <a:gd name="connsiteY14" fmla="*/ 834915 h 1844494"/>
                <a:gd name="connsiteX15" fmla="*/ 1415707 w 3110379"/>
                <a:gd name="connsiteY15" fmla="*/ 916591 h 1844494"/>
                <a:gd name="connsiteX16" fmla="*/ 1761364 w 3110379"/>
                <a:gd name="connsiteY16" fmla="*/ 954499 h 1844494"/>
                <a:gd name="connsiteX17" fmla="*/ 1854067 w 3110379"/>
                <a:gd name="connsiteY17" fmla="*/ 917969 h 1844494"/>
                <a:gd name="connsiteX18" fmla="*/ 1996052 w 3110379"/>
                <a:gd name="connsiteY18" fmla="*/ 733940 h 1844494"/>
                <a:gd name="connsiteX19" fmla="*/ 2125630 w 3110379"/>
                <a:gd name="connsiteY19" fmla="*/ 504421 h 1844494"/>
                <a:gd name="connsiteX20" fmla="*/ 2343777 w 3110379"/>
                <a:gd name="connsiteY20" fmla="*/ 47451 h 1844494"/>
                <a:gd name="connsiteX21" fmla="*/ 2591561 w 3110379"/>
                <a:gd name="connsiteY21" fmla="*/ 48829 h 1844494"/>
                <a:gd name="connsiteX22" fmla="*/ 2812120 w 3110379"/>
                <a:gd name="connsiteY22" fmla="*/ 191159 h 1844494"/>
                <a:gd name="connsiteX23" fmla="*/ 2977883 w 3110379"/>
                <a:gd name="connsiteY23" fmla="*/ 373120 h 1844494"/>
                <a:gd name="connsiteX24" fmla="*/ 3050943 w 3110379"/>
                <a:gd name="connsiteY24" fmla="*/ 472716 h 1844494"/>
                <a:gd name="connsiteX25" fmla="*/ 3109529 w 3110379"/>
                <a:gd name="connsiteY25" fmla="*/ 568866 h 1844494"/>
                <a:gd name="connsiteX26" fmla="*/ 3031989 w 3110379"/>
                <a:gd name="connsiteY26" fmla="*/ 678456 h 1844494"/>
                <a:gd name="connsiteX27" fmla="*/ 2940664 w 3110379"/>
                <a:gd name="connsiteY27" fmla="*/ 809068 h 1844494"/>
                <a:gd name="connsiteX28" fmla="*/ 2731478 w 3110379"/>
                <a:gd name="connsiteY28" fmla="*/ 1117506 h 1844494"/>
                <a:gd name="connsiteX29" fmla="*/ 2520913 w 3110379"/>
                <a:gd name="connsiteY29" fmla="*/ 1490044 h 1844494"/>
                <a:gd name="connsiteX30" fmla="*/ 2516088 w 3110379"/>
                <a:gd name="connsiteY30" fmla="*/ 1502795 h 1844494"/>
                <a:gd name="connsiteX0" fmla="*/ 2515903 w 3110194"/>
                <a:gd name="connsiteY0" fmla="*/ 1502795 h 1838547"/>
                <a:gd name="connsiteX1" fmla="*/ 2401833 w 3110194"/>
                <a:gd name="connsiteY1" fmla="*/ 1713704 h 1838547"/>
                <a:gd name="connsiteX2" fmla="*/ 2327739 w 3110194"/>
                <a:gd name="connsiteY2" fmla="*/ 1819504 h 1838547"/>
                <a:gd name="connsiteX3" fmla="*/ 2210223 w 3110194"/>
                <a:gd name="connsiteY3" fmla="*/ 1836735 h 1838547"/>
                <a:gd name="connsiteX4" fmla="*/ 70972 w 3110194"/>
                <a:gd name="connsiteY4" fmla="*/ 1836735 h 1838547"/>
                <a:gd name="connsiteX5" fmla="*/ 1877 w 3110194"/>
                <a:gd name="connsiteY5" fmla="*/ 225621 h 1838547"/>
                <a:gd name="connsiteX6" fmla="*/ 105264 w 3110194"/>
                <a:gd name="connsiteY6" fmla="*/ 212181 h 1838547"/>
                <a:gd name="connsiteX7" fmla="*/ 182115 w 3110194"/>
                <a:gd name="connsiteY7" fmla="*/ 200119 h 1838547"/>
                <a:gd name="connsiteX8" fmla="*/ 329959 w 3110194"/>
                <a:gd name="connsiteY8" fmla="*/ 279727 h 1838547"/>
                <a:gd name="connsiteX9" fmla="*/ 380274 w 3110194"/>
                <a:gd name="connsiteY9" fmla="*/ 340381 h 1838547"/>
                <a:gd name="connsiteX10" fmla="*/ 492965 w 3110194"/>
                <a:gd name="connsiteY10" fmla="*/ 477541 h 1838547"/>
                <a:gd name="connsiteX11" fmla="*/ 509852 w 3110194"/>
                <a:gd name="connsiteY11" fmla="*/ 548878 h 1838547"/>
                <a:gd name="connsiteX12" fmla="*/ 568093 w 3110194"/>
                <a:gd name="connsiteY12" fmla="*/ 583340 h 1838547"/>
                <a:gd name="connsiteX13" fmla="*/ 666311 w 3110194"/>
                <a:gd name="connsiteY13" fmla="*/ 640203 h 1838547"/>
                <a:gd name="connsiteX14" fmla="*/ 1068486 w 3110194"/>
                <a:gd name="connsiteY14" fmla="*/ 834915 h 1838547"/>
                <a:gd name="connsiteX15" fmla="*/ 1415522 w 3110194"/>
                <a:gd name="connsiteY15" fmla="*/ 916591 h 1838547"/>
                <a:gd name="connsiteX16" fmla="*/ 1761179 w 3110194"/>
                <a:gd name="connsiteY16" fmla="*/ 954499 h 1838547"/>
                <a:gd name="connsiteX17" fmla="*/ 1853882 w 3110194"/>
                <a:gd name="connsiteY17" fmla="*/ 917969 h 1838547"/>
                <a:gd name="connsiteX18" fmla="*/ 1995867 w 3110194"/>
                <a:gd name="connsiteY18" fmla="*/ 733940 h 1838547"/>
                <a:gd name="connsiteX19" fmla="*/ 2125445 w 3110194"/>
                <a:gd name="connsiteY19" fmla="*/ 504421 h 1838547"/>
                <a:gd name="connsiteX20" fmla="*/ 2343592 w 3110194"/>
                <a:gd name="connsiteY20" fmla="*/ 47451 h 1838547"/>
                <a:gd name="connsiteX21" fmla="*/ 2591376 w 3110194"/>
                <a:gd name="connsiteY21" fmla="*/ 48829 h 1838547"/>
                <a:gd name="connsiteX22" fmla="*/ 2811935 w 3110194"/>
                <a:gd name="connsiteY22" fmla="*/ 191159 h 1838547"/>
                <a:gd name="connsiteX23" fmla="*/ 2977698 w 3110194"/>
                <a:gd name="connsiteY23" fmla="*/ 373120 h 1838547"/>
                <a:gd name="connsiteX24" fmla="*/ 3050758 w 3110194"/>
                <a:gd name="connsiteY24" fmla="*/ 472716 h 1838547"/>
                <a:gd name="connsiteX25" fmla="*/ 3109344 w 3110194"/>
                <a:gd name="connsiteY25" fmla="*/ 568866 h 1838547"/>
                <a:gd name="connsiteX26" fmla="*/ 3031804 w 3110194"/>
                <a:gd name="connsiteY26" fmla="*/ 678456 h 1838547"/>
                <a:gd name="connsiteX27" fmla="*/ 2940479 w 3110194"/>
                <a:gd name="connsiteY27" fmla="*/ 809068 h 1838547"/>
                <a:gd name="connsiteX28" fmla="*/ 2731293 w 3110194"/>
                <a:gd name="connsiteY28" fmla="*/ 1117506 h 1838547"/>
                <a:gd name="connsiteX29" fmla="*/ 2520728 w 3110194"/>
                <a:gd name="connsiteY29" fmla="*/ 1490044 h 1838547"/>
                <a:gd name="connsiteX30" fmla="*/ 2515903 w 3110194"/>
                <a:gd name="connsiteY30" fmla="*/ 1502795 h 1838547"/>
                <a:gd name="connsiteX0" fmla="*/ 2515903 w 3110194"/>
                <a:gd name="connsiteY0" fmla="*/ 1502795 h 1838547"/>
                <a:gd name="connsiteX1" fmla="*/ 2401833 w 3110194"/>
                <a:gd name="connsiteY1" fmla="*/ 1713704 h 1838547"/>
                <a:gd name="connsiteX2" fmla="*/ 2327739 w 3110194"/>
                <a:gd name="connsiteY2" fmla="*/ 1819504 h 1838547"/>
                <a:gd name="connsiteX3" fmla="*/ 2210223 w 3110194"/>
                <a:gd name="connsiteY3" fmla="*/ 1836735 h 1838547"/>
                <a:gd name="connsiteX4" fmla="*/ 70972 w 3110194"/>
                <a:gd name="connsiteY4" fmla="*/ 1836735 h 1838547"/>
                <a:gd name="connsiteX5" fmla="*/ 1877 w 3110194"/>
                <a:gd name="connsiteY5" fmla="*/ 225621 h 1838547"/>
                <a:gd name="connsiteX6" fmla="*/ 105264 w 3110194"/>
                <a:gd name="connsiteY6" fmla="*/ 212181 h 1838547"/>
                <a:gd name="connsiteX7" fmla="*/ 182115 w 3110194"/>
                <a:gd name="connsiteY7" fmla="*/ 200119 h 1838547"/>
                <a:gd name="connsiteX8" fmla="*/ 329959 w 3110194"/>
                <a:gd name="connsiteY8" fmla="*/ 279727 h 1838547"/>
                <a:gd name="connsiteX9" fmla="*/ 380274 w 3110194"/>
                <a:gd name="connsiteY9" fmla="*/ 340381 h 1838547"/>
                <a:gd name="connsiteX10" fmla="*/ 492965 w 3110194"/>
                <a:gd name="connsiteY10" fmla="*/ 477541 h 1838547"/>
                <a:gd name="connsiteX11" fmla="*/ 509852 w 3110194"/>
                <a:gd name="connsiteY11" fmla="*/ 548878 h 1838547"/>
                <a:gd name="connsiteX12" fmla="*/ 568093 w 3110194"/>
                <a:gd name="connsiteY12" fmla="*/ 583340 h 1838547"/>
                <a:gd name="connsiteX13" fmla="*/ 666311 w 3110194"/>
                <a:gd name="connsiteY13" fmla="*/ 640203 h 1838547"/>
                <a:gd name="connsiteX14" fmla="*/ 1068486 w 3110194"/>
                <a:gd name="connsiteY14" fmla="*/ 834915 h 1838547"/>
                <a:gd name="connsiteX15" fmla="*/ 1415522 w 3110194"/>
                <a:gd name="connsiteY15" fmla="*/ 916591 h 1838547"/>
                <a:gd name="connsiteX16" fmla="*/ 1761179 w 3110194"/>
                <a:gd name="connsiteY16" fmla="*/ 954499 h 1838547"/>
                <a:gd name="connsiteX17" fmla="*/ 1853882 w 3110194"/>
                <a:gd name="connsiteY17" fmla="*/ 917969 h 1838547"/>
                <a:gd name="connsiteX18" fmla="*/ 1995867 w 3110194"/>
                <a:gd name="connsiteY18" fmla="*/ 733940 h 1838547"/>
                <a:gd name="connsiteX19" fmla="*/ 2125445 w 3110194"/>
                <a:gd name="connsiteY19" fmla="*/ 504421 h 1838547"/>
                <a:gd name="connsiteX20" fmla="*/ 2343592 w 3110194"/>
                <a:gd name="connsiteY20" fmla="*/ 47451 h 1838547"/>
                <a:gd name="connsiteX21" fmla="*/ 2591376 w 3110194"/>
                <a:gd name="connsiteY21" fmla="*/ 48829 h 1838547"/>
                <a:gd name="connsiteX22" fmla="*/ 2811935 w 3110194"/>
                <a:gd name="connsiteY22" fmla="*/ 191159 h 1838547"/>
                <a:gd name="connsiteX23" fmla="*/ 2977698 w 3110194"/>
                <a:gd name="connsiteY23" fmla="*/ 373120 h 1838547"/>
                <a:gd name="connsiteX24" fmla="*/ 3050758 w 3110194"/>
                <a:gd name="connsiteY24" fmla="*/ 472716 h 1838547"/>
                <a:gd name="connsiteX25" fmla="*/ 3109344 w 3110194"/>
                <a:gd name="connsiteY25" fmla="*/ 568866 h 1838547"/>
                <a:gd name="connsiteX26" fmla="*/ 3031804 w 3110194"/>
                <a:gd name="connsiteY26" fmla="*/ 678456 h 1838547"/>
                <a:gd name="connsiteX27" fmla="*/ 2940479 w 3110194"/>
                <a:gd name="connsiteY27" fmla="*/ 809068 h 1838547"/>
                <a:gd name="connsiteX28" fmla="*/ 2731293 w 3110194"/>
                <a:gd name="connsiteY28" fmla="*/ 1117506 h 1838547"/>
                <a:gd name="connsiteX29" fmla="*/ 2520728 w 3110194"/>
                <a:gd name="connsiteY29" fmla="*/ 1490044 h 1838547"/>
                <a:gd name="connsiteX30" fmla="*/ 2515903 w 3110194"/>
                <a:gd name="connsiteY30" fmla="*/ 1502795 h 1838547"/>
                <a:gd name="connsiteX0" fmla="*/ 2596247 w 3190538"/>
                <a:gd name="connsiteY0" fmla="*/ 1502795 h 1838547"/>
                <a:gd name="connsiteX1" fmla="*/ 2482177 w 3190538"/>
                <a:gd name="connsiteY1" fmla="*/ 1713704 h 1838547"/>
                <a:gd name="connsiteX2" fmla="*/ 2408083 w 3190538"/>
                <a:gd name="connsiteY2" fmla="*/ 1819504 h 1838547"/>
                <a:gd name="connsiteX3" fmla="*/ 2290567 w 3190538"/>
                <a:gd name="connsiteY3" fmla="*/ 1836735 h 1838547"/>
                <a:gd name="connsiteX4" fmla="*/ 151316 w 3190538"/>
                <a:gd name="connsiteY4" fmla="*/ 1836735 h 1838547"/>
                <a:gd name="connsiteX5" fmla="*/ 185608 w 3190538"/>
                <a:gd name="connsiteY5" fmla="*/ 212181 h 1838547"/>
                <a:gd name="connsiteX6" fmla="*/ 262459 w 3190538"/>
                <a:gd name="connsiteY6" fmla="*/ 200119 h 1838547"/>
                <a:gd name="connsiteX7" fmla="*/ 410303 w 3190538"/>
                <a:gd name="connsiteY7" fmla="*/ 279727 h 1838547"/>
                <a:gd name="connsiteX8" fmla="*/ 460618 w 3190538"/>
                <a:gd name="connsiteY8" fmla="*/ 340381 h 1838547"/>
                <a:gd name="connsiteX9" fmla="*/ 573309 w 3190538"/>
                <a:gd name="connsiteY9" fmla="*/ 477541 h 1838547"/>
                <a:gd name="connsiteX10" fmla="*/ 590196 w 3190538"/>
                <a:gd name="connsiteY10" fmla="*/ 548878 h 1838547"/>
                <a:gd name="connsiteX11" fmla="*/ 648437 w 3190538"/>
                <a:gd name="connsiteY11" fmla="*/ 583340 h 1838547"/>
                <a:gd name="connsiteX12" fmla="*/ 746655 w 3190538"/>
                <a:gd name="connsiteY12" fmla="*/ 640203 h 1838547"/>
                <a:gd name="connsiteX13" fmla="*/ 1148830 w 3190538"/>
                <a:gd name="connsiteY13" fmla="*/ 834915 h 1838547"/>
                <a:gd name="connsiteX14" fmla="*/ 1495866 w 3190538"/>
                <a:gd name="connsiteY14" fmla="*/ 916591 h 1838547"/>
                <a:gd name="connsiteX15" fmla="*/ 1841523 w 3190538"/>
                <a:gd name="connsiteY15" fmla="*/ 954499 h 1838547"/>
                <a:gd name="connsiteX16" fmla="*/ 1934226 w 3190538"/>
                <a:gd name="connsiteY16" fmla="*/ 917969 h 1838547"/>
                <a:gd name="connsiteX17" fmla="*/ 2076211 w 3190538"/>
                <a:gd name="connsiteY17" fmla="*/ 733940 h 1838547"/>
                <a:gd name="connsiteX18" fmla="*/ 2205789 w 3190538"/>
                <a:gd name="connsiteY18" fmla="*/ 504421 h 1838547"/>
                <a:gd name="connsiteX19" fmla="*/ 2423936 w 3190538"/>
                <a:gd name="connsiteY19" fmla="*/ 47451 h 1838547"/>
                <a:gd name="connsiteX20" fmla="*/ 2671720 w 3190538"/>
                <a:gd name="connsiteY20" fmla="*/ 48829 h 1838547"/>
                <a:gd name="connsiteX21" fmla="*/ 2892279 w 3190538"/>
                <a:gd name="connsiteY21" fmla="*/ 191159 h 1838547"/>
                <a:gd name="connsiteX22" fmla="*/ 3058042 w 3190538"/>
                <a:gd name="connsiteY22" fmla="*/ 373120 h 1838547"/>
                <a:gd name="connsiteX23" fmla="*/ 3131102 w 3190538"/>
                <a:gd name="connsiteY23" fmla="*/ 472716 h 1838547"/>
                <a:gd name="connsiteX24" fmla="*/ 3189688 w 3190538"/>
                <a:gd name="connsiteY24" fmla="*/ 568866 h 1838547"/>
                <a:gd name="connsiteX25" fmla="*/ 3112148 w 3190538"/>
                <a:gd name="connsiteY25" fmla="*/ 678456 h 1838547"/>
                <a:gd name="connsiteX26" fmla="*/ 3020823 w 3190538"/>
                <a:gd name="connsiteY26" fmla="*/ 809068 h 1838547"/>
                <a:gd name="connsiteX27" fmla="*/ 2811637 w 3190538"/>
                <a:gd name="connsiteY27" fmla="*/ 1117506 h 1838547"/>
                <a:gd name="connsiteX28" fmla="*/ 2601072 w 3190538"/>
                <a:gd name="connsiteY28" fmla="*/ 1490044 h 1838547"/>
                <a:gd name="connsiteX29" fmla="*/ 2596247 w 3190538"/>
                <a:gd name="connsiteY29" fmla="*/ 1502795 h 1838547"/>
                <a:gd name="connsiteX0" fmla="*/ 2607524 w 3201815"/>
                <a:gd name="connsiteY0" fmla="*/ 1502795 h 1838547"/>
                <a:gd name="connsiteX1" fmla="*/ 2493454 w 3201815"/>
                <a:gd name="connsiteY1" fmla="*/ 1713704 h 1838547"/>
                <a:gd name="connsiteX2" fmla="*/ 2419360 w 3201815"/>
                <a:gd name="connsiteY2" fmla="*/ 1819504 h 1838547"/>
                <a:gd name="connsiteX3" fmla="*/ 2301844 w 3201815"/>
                <a:gd name="connsiteY3" fmla="*/ 1836735 h 1838547"/>
                <a:gd name="connsiteX4" fmla="*/ 162593 w 3201815"/>
                <a:gd name="connsiteY4" fmla="*/ 1836735 h 1838547"/>
                <a:gd name="connsiteX5" fmla="*/ 153612 w 3201815"/>
                <a:gd name="connsiteY5" fmla="*/ 212181 h 1838547"/>
                <a:gd name="connsiteX6" fmla="*/ 273736 w 3201815"/>
                <a:gd name="connsiteY6" fmla="*/ 200119 h 1838547"/>
                <a:gd name="connsiteX7" fmla="*/ 421580 w 3201815"/>
                <a:gd name="connsiteY7" fmla="*/ 279727 h 1838547"/>
                <a:gd name="connsiteX8" fmla="*/ 471895 w 3201815"/>
                <a:gd name="connsiteY8" fmla="*/ 340381 h 1838547"/>
                <a:gd name="connsiteX9" fmla="*/ 584586 w 3201815"/>
                <a:gd name="connsiteY9" fmla="*/ 477541 h 1838547"/>
                <a:gd name="connsiteX10" fmla="*/ 601473 w 3201815"/>
                <a:gd name="connsiteY10" fmla="*/ 548878 h 1838547"/>
                <a:gd name="connsiteX11" fmla="*/ 659714 w 3201815"/>
                <a:gd name="connsiteY11" fmla="*/ 583340 h 1838547"/>
                <a:gd name="connsiteX12" fmla="*/ 757932 w 3201815"/>
                <a:gd name="connsiteY12" fmla="*/ 640203 h 1838547"/>
                <a:gd name="connsiteX13" fmla="*/ 1160107 w 3201815"/>
                <a:gd name="connsiteY13" fmla="*/ 834915 h 1838547"/>
                <a:gd name="connsiteX14" fmla="*/ 1507143 w 3201815"/>
                <a:gd name="connsiteY14" fmla="*/ 916591 h 1838547"/>
                <a:gd name="connsiteX15" fmla="*/ 1852800 w 3201815"/>
                <a:gd name="connsiteY15" fmla="*/ 954499 h 1838547"/>
                <a:gd name="connsiteX16" fmla="*/ 1945503 w 3201815"/>
                <a:gd name="connsiteY16" fmla="*/ 917969 h 1838547"/>
                <a:gd name="connsiteX17" fmla="*/ 2087488 w 3201815"/>
                <a:gd name="connsiteY17" fmla="*/ 733940 h 1838547"/>
                <a:gd name="connsiteX18" fmla="*/ 2217066 w 3201815"/>
                <a:gd name="connsiteY18" fmla="*/ 504421 h 1838547"/>
                <a:gd name="connsiteX19" fmla="*/ 2435213 w 3201815"/>
                <a:gd name="connsiteY19" fmla="*/ 47451 h 1838547"/>
                <a:gd name="connsiteX20" fmla="*/ 2682997 w 3201815"/>
                <a:gd name="connsiteY20" fmla="*/ 48829 h 1838547"/>
                <a:gd name="connsiteX21" fmla="*/ 2903556 w 3201815"/>
                <a:gd name="connsiteY21" fmla="*/ 191159 h 1838547"/>
                <a:gd name="connsiteX22" fmla="*/ 3069319 w 3201815"/>
                <a:gd name="connsiteY22" fmla="*/ 373120 h 1838547"/>
                <a:gd name="connsiteX23" fmla="*/ 3142379 w 3201815"/>
                <a:gd name="connsiteY23" fmla="*/ 472716 h 1838547"/>
                <a:gd name="connsiteX24" fmla="*/ 3200965 w 3201815"/>
                <a:gd name="connsiteY24" fmla="*/ 568866 h 1838547"/>
                <a:gd name="connsiteX25" fmla="*/ 3123425 w 3201815"/>
                <a:gd name="connsiteY25" fmla="*/ 678456 h 1838547"/>
                <a:gd name="connsiteX26" fmla="*/ 3032100 w 3201815"/>
                <a:gd name="connsiteY26" fmla="*/ 809068 h 1838547"/>
                <a:gd name="connsiteX27" fmla="*/ 2822914 w 3201815"/>
                <a:gd name="connsiteY27" fmla="*/ 1117506 h 1838547"/>
                <a:gd name="connsiteX28" fmla="*/ 2612349 w 3201815"/>
                <a:gd name="connsiteY28" fmla="*/ 1490044 h 1838547"/>
                <a:gd name="connsiteX29" fmla="*/ 2607524 w 3201815"/>
                <a:gd name="connsiteY29" fmla="*/ 1502795 h 1838547"/>
                <a:gd name="connsiteX0" fmla="*/ 2604156 w 3198447"/>
                <a:gd name="connsiteY0" fmla="*/ 1502795 h 1838547"/>
                <a:gd name="connsiteX1" fmla="*/ 2490086 w 3198447"/>
                <a:gd name="connsiteY1" fmla="*/ 1713704 h 1838547"/>
                <a:gd name="connsiteX2" fmla="*/ 2415992 w 3198447"/>
                <a:gd name="connsiteY2" fmla="*/ 1819504 h 1838547"/>
                <a:gd name="connsiteX3" fmla="*/ 2298476 w 3198447"/>
                <a:gd name="connsiteY3" fmla="*/ 1836735 h 1838547"/>
                <a:gd name="connsiteX4" fmla="*/ 159225 w 3198447"/>
                <a:gd name="connsiteY4" fmla="*/ 1836735 h 1838547"/>
                <a:gd name="connsiteX5" fmla="*/ 150244 w 3198447"/>
                <a:gd name="connsiteY5" fmla="*/ 212181 h 1838547"/>
                <a:gd name="connsiteX6" fmla="*/ 270368 w 3198447"/>
                <a:gd name="connsiteY6" fmla="*/ 200119 h 1838547"/>
                <a:gd name="connsiteX7" fmla="*/ 418212 w 3198447"/>
                <a:gd name="connsiteY7" fmla="*/ 279727 h 1838547"/>
                <a:gd name="connsiteX8" fmla="*/ 468527 w 3198447"/>
                <a:gd name="connsiteY8" fmla="*/ 340381 h 1838547"/>
                <a:gd name="connsiteX9" fmla="*/ 581218 w 3198447"/>
                <a:gd name="connsiteY9" fmla="*/ 477541 h 1838547"/>
                <a:gd name="connsiteX10" fmla="*/ 598105 w 3198447"/>
                <a:gd name="connsiteY10" fmla="*/ 548878 h 1838547"/>
                <a:gd name="connsiteX11" fmla="*/ 656346 w 3198447"/>
                <a:gd name="connsiteY11" fmla="*/ 583340 h 1838547"/>
                <a:gd name="connsiteX12" fmla="*/ 754564 w 3198447"/>
                <a:gd name="connsiteY12" fmla="*/ 640203 h 1838547"/>
                <a:gd name="connsiteX13" fmla="*/ 1156739 w 3198447"/>
                <a:gd name="connsiteY13" fmla="*/ 834915 h 1838547"/>
                <a:gd name="connsiteX14" fmla="*/ 1503775 w 3198447"/>
                <a:gd name="connsiteY14" fmla="*/ 916591 h 1838547"/>
                <a:gd name="connsiteX15" fmla="*/ 1849432 w 3198447"/>
                <a:gd name="connsiteY15" fmla="*/ 954499 h 1838547"/>
                <a:gd name="connsiteX16" fmla="*/ 1942135 w 3198447"/>
                <a:gd name="connsiteY16" fmla="*/ 917969 h 1838547"/>
                <a:gd name="connsiteX17" fmla="*/ 2084120 w 3198447"/>
                <a:gd name="connsiteY17" fmla="*/ 733940 h 1838547"/>
                <a:gd name="connsiteX18" fmla="*/ 2213698 w 3198447"/>
                <a:gd name="connsiteY18" fmla="*/ 504421 h 1838547"/>
                <a:gd name="connsiteX19" fmla="*/ 2431845 w 3198447"/>
                <a:gd name="connsiteY19" fmla="*/ 47451 h 1838547"/>
                <a:gd name="connsiteX20" fmla="*/ 2679629 w 3198447"/>
                <a:gd name="connsiteY20" fmla="*/ 48829 h 1838547"/>
                <a:gd name="connsiteX21" fmla="*/ 2900188 w 3198447"/>
                <a:gd name="connsiteY21" fmla="*/ 191159 h 1838547"/>
                <a:gd name="connsiteX22" fmla="*/ 3065951 w 3198447"/>
                <a:gd name="connsiteY22" fmla="*/ 373120 h 1838547"/>
                <a:gd name="connsiteX23" fmla="*/ 3139011 w 3198447"/>
                <a:gd name="connsiteY23" fmla="*/ 472716 h 1838547"/>
                <a:gd name="connsiteX24" fmla="*/ 3197597 w 3198447"/>
                <a:gd name="connsiteY24" fmla="*/ 568866 h 1838547"/>
                <a:gd name="connsiteX25" fmla="*/ 3120057 w 3198447"/>
                <a:gd name="connsiteY25" fmla="*/ 678456 h 1838547"/>
                <a:gd name="connsiteX26" fmla="*/ 3028732 w 3198447"/>
                <a:gd name="connsiteY26" fmla="*/ 809068 h 1838547"/>
                <a:gd name="connsiteX27" fmla="*/ 2819546 w 3198447"/>
                <a:gd name="connsiteY27" fmla="*/ 1117506 h 1838547"/>
                <a:gd name="connsiteX28" fmla="*/ 2608981 w 3198447"/>
                <a:gd name="connsiteY28" fmla="*/ 1490044 h 1838547"/>
                <a:gd name="connsiteX29" fmla="*/ 2604156 w 3198447"/>
                <a:gd name="connsiteY29" fmla="*/ 1502795 h 1838547"/>
                <a:gd name="connsiteX0" fmla="*/ 2456040 w 3050331"/>
                <a:gd name="connsiteY0" fmla="*/ 1502795 h 1838547"/>
                <a:gd name="connsiteX1" fmla="*/ 2341970 w 3050331"/>
                <a:gd name="connsiteY1" fmla="*/ 1713704 h 1838547"/>
                <a:gd name="connsiteX2" fmla="*/ 2267876 w 3050331"/>
                <a:gd name="connsiteY2" fmla="*/ 1819504 h 1838547"/>
                <a:gd name="connsiteX3" fmla="*/ 2150360 w 3050331"/>
                <a:gd name="connsiteY3" fmla="*/ 1836735 h 1838547"/>
                <a:gd name="connsiteX4" fmla="*/ 11109 w 3050331"/>
                <a:gd name="connsiteY4" fmla="*/ 1836735 h 1838547"/>
                <a:gd name="connsiteX5" fmla="*/ 2128 w 3050331"/>
                <a:gd name="connsiteY5" fmla="*/ 212181 h 1838547"/>
                <a:gd name="connsiteX6" fmla="*/ 122252 w 3050331"/>
                <a:gd name="connsiteY6" fmla="*/ 200119 h 1838547"/>
                <a:gd name="connsiteX7" fmla="*/ 270096 w 3050331"/>
                <a:gd name="connsiteY7" fmla="*/ 279727 h 1838547"/>
                <a:gd name="connsiteX8" fmla="*/ 320411 w 3050331"/>
                <a:gd name="connsiteY8" fmla="*/ 340381 h 1838547"/>
                <a:gd name="connsiteX9" fmla="*/ 433102 w 3050331"/>
                <a:gd name="connsiteY9" fmla="*/ 477541 h 1838547"/>
                <a:gd name="connsiteX10" fmla="*/ 449989 w 3050331"/>
                <a:gd name="connsiteY10" fmla="*/ 548878 h 1838547"/>
                <a:gd name="connsiteX11" fmla="*/ 508230 w 3050331"/>
                <a:gd name="connsiteY11" fmla="*/ 583340 h 1838547"/>
                <a:gd name="connsiteX12" fmla="*/ 606448 w 3050331"/>
                <a:gd name="connsiteY12" fmla="*/ 640203 h 1838547"/>
                <a:gd name="connsiteX13" fmla="*/ 1008623 w 3050331"/>
                <a:gd name="connsiteY13" fmla="*/ 834915 h 1838547"/>
                <a:gd name="connsiteX14" fmla="*/ 1355659 w 3050331"/>
                <a:gd name="connsiteY14" fmla="*/ 916591 h 1838547"/>
                <a:gd name="connsiteX15" fmla="*/ 1701316 w 3050331"/>
                <a:gd name="connsiteY15" fmla="*/ 954499 h 1838547"/>
                <a:gd name="connsiteX16" fmla="*/ 1794019 w 3050331"/>
                <a:gd name="connsiteY16" fmla="*/ 917969 h 1838547"/>
                <a:gd name="connsiteX17" fmla="*/ 1936004 w 3050331"/>
                <a:gd name="connsiteY17" fmla="*/ 733940 h 1838547"/>
                <a:gd name="connsiteX18" fmla="*/ 2065582 w 3050331"/>
                <a:gd name="connsiteY18" fmla="*/ 504421 h 1838547"/>
                <a:gd name="connsiteX19" fmla="*/ 2283729 w 3050331"/>
                <a:gd name="connsiteY19" fmla="*/ 47451 h 1838547"/>
                <a:gd name="connsiteX20" fmla="*/ 2531513 w 3050331"/>
                <a:gd name="connsiteY20" fmla="*/ 48829 h 1838547"/>
                <a:gd name="connsiteX21" fmla="*/ 2752072 w 3050331"/>
                <a:gd name="connsiteY21" fmla="*/ 191159 h 1838547"/>
                <a:gd name="connsiteX22" fmla="*/ 2917835 w 3050331"/>
                <a:gd name="connsiteY22" fmla="*/ 373120 h 1838547"/>
                <a:gd name="connsiteX23" fmla="*/ 2990895 w 3050331"/>
                <a:gd name="connsiteY23" fmla="*/ 472716 h 1838547"/>
                <a:gd name="connsiteX24" fmla="*/ 3049481 w 3050331"/>
                <a:gd name="connsiteY24" fmla="*/ 568866 h 1838547"/>
                <a:gd name="connsiteX25" fmla="*/ 2971941 w 3050331"/>
                <a:gd name="connsiteY25" fmla="*/ 678456 h 1838547"/>
                <a:gd name="connsiteX26" fmla="*/ 2880616 w 3050331"/>
                <a:gd name="connsiteY26" fmla="*/ 809068 h 1838547"/>
                <a:gd name="connsiteX27" fmla="*/ 2671430 w 3050331"/>
                <a:gd name="connsiteY27" fmla="*/ 1117506 h 1838547"/>
                <a:gd name="connsiteX28" fmla="*/ 2460865 w 3050331"/>
                <a:gd name="connsiteY28" fmla="*/ 1490044 h 1838547"/>
                <a:gd name="connsiteX29" fmla="*/ 2456040 w 3050331"/>
                <a:gd name="connsiteY29" fmla="*/ 1502795 h 1838547"/>
                <a:gd name="connsiteX0" fmla="*/ 2454065 w 3048356"/>
                <a:gd name="connsiteY0" fmla="*/ 1502795 h 1838547"/>
                <a:gd name="connsiteX1" fmla="*/ 2339995 w 3048356"/>
                <a:gd name="connsiteY1" fmla="*/ 1713704 h 1838547"/>
                <a:gd name="connsiteX2" fmla="*/ 2265901 w 3048356"/>
                <a:gd name="connsiteY2" fmla="*/ 1819504 h 1838547"/>
                <a:gd name="connsiteX3" fmla="*/ 2148385 w 3048356"/>
                <a:gd name="connsiteY3" fmla="*/ 1836735 h 1838547"/>
                <a:gd name="connsiteX4" fmla="*/ 9134 w 3048356"/>
                <a:gd name="connsiteY4" fmla="*/ 1836735 h 1838547"/>
                <a:gd name="connsiteX5" fmla="*/ 153 w 3048356"/>
                <a:gd name="connsiteY5" fmla="*/ 212181 h 1838547"/>
                <a:gd name="connsiteX6" fmla="*/ 120277 w 3048356"/>
                <a:gd name="connsiteY6" fmla="*/ 200119 h 1838547"/>
                <a:gd name="connsiteX7" fmla="*/ 268121 w 3048356"/>
                <a:gd name="connsiteY7" fmla="*/ 279727 h 1838547"/>
                <a:gd name="connsiteX8" fmla="*/ 318436 w 3048356"/>
                <a:gd name="connsiteY8" fmla="*/ 340381 h 1838547"/>
                <a:gd name="connsiteX9" fmla="*/ 431127 w 3048356"/>
                <a:gd name="connsiteY9" fmla="*/ 477541 h 1838547"/>
                <a:gd name="connsiteX10" fmla="*/ 448014 w 3048356"/>
                <a:gd name="connsiteY10" fmla="*/ 548878 h 1838547"/>
                <a:gd name="connsiteX11" fmla="*/ 506255 w 3048356"/>
                <a:gd name="connsiteY11" fmla="*/ 583340 h 1838547"/>
                <a:gd name="connsiteX12" fmla="*/ 604473 w 3048356"/>
                <a:gd name="connsiteY12" fmla="*/ 640203 h 1838547"/>
                <a:gd name="connsiteX13" fmla="*/ 1006648 w 3048356"/>
                <a:gd name="connsiteY13" fmla="*/ 834915 h 1838547"/>
                <a:gd name="connsiteX14" fmla="*/ 1353684 w 3048356"/>
                <a:gd name="connsiteY14" fmla="*/ 916591 h 1838547"/>
                <a:gd name="connsiteX15" fmla="*/ 1699341 w 3048356"/>
                <a:gd name="connsiteY15" fmla="*/ 954499 h 1838547"/>
                <a:gd name="connsiteX16" fmla="*/ 1792044 w 3048356"/>
                <a:gd name="connsiteY16" fmla="*/ 917969 h 1838547"/>
                <a:gd name="connsiteX17" fmla="*/ 1934029 w 3048356"/>
                <a:gd name="connsiteY17" fmla="*/ 733940 h 1838547"/>
                <a:gd name="connsiteX18" fmla="*/ 2063607 w 3048356"/>
                <a:gd name="connsiteY18" fmla="*/ 504421 h 1838547"/>
                <a:gd name="connsiteX19" fmla="*/ 2281754 w 3048356"/>
                <a:gd name="connsiteY19" fmla="*/ 47451 h 1838547"/>
                <a:gd name="connsiteX20" fmla="*/ 2529538 w 3048356"/>
                <a:gd name="connsiteY20" fmla="*/ 48829 h 1838547"/>
                <a:gd name="connsiteX21" fmla="*/ 2750097 w 3048356"/>
                <a:gd name="connsiteY21" fmla="*/ 191159 h 1838547"/>
                <a:gd name="connsiteX22" fmla="*/ 2915860 w 3048356"/>
                <a:gd name="connsiteY22" fmla="*/ 373120 h 1838547"/>
                <a:gd name="connsiteX23" fmla="*/ 2988920 w 3048356"/>
                <a:gd name="connsiteY23" fmla="*/ 472716 h 1838547"/>
                <a:gd name="connsiteX24" fmla="*/ 3047506 w 3048356"/>
                <a:gd name="connsiteY24" fmla="*/ 568866 h 1838547"/>
                <a:gd name="connsiteX25" fmla="*/ 2969966 w 3048356"/>
                <a:gd name="connsiteY25" fmla="*/ 678456 h 1838547"/>
                <a:gd name="connsiteX26" fmla="*/ 2878641 w 3048356"/>
                <a:gd name="connsiteY26" fmla="*/ 809068 h 1838547"/>
                <a:gd name="connsiteX27" fmla="*/ 2669455 w 3048356"/>
                <a:gd name="connsiteY27" fmla="*/ 1117506 h 1838547"/>
                <a:gd name="connsiteX28" fmla="*/ 2458890 w 3048356"/>
                <a:gd name="connsiteY28" fmla="*/ 1490044 h 1838547"/>
                <a:gd name="connsiteX29" fmla="*/ 2454065 w 3048356"/>
                <a:gd name="connsiteY29" fmla="*/ 1502795 h 1838547"/>
                <a:gd name="connsiteX0" fmla="*/ 2460865 w 3055156"/>
                <a:gd name="connsiteY0" fmla="*/ 1502795 h 1838547"/>
                <a:gd name="connsiteX1" fmla="*/ 2346795 w 3055156"/>
                <a:gd name="connsiteY1" fmla="*/ 1713704 h 1838547"/>
                <a:gd name="connsiteX2" fmla="*/ 2272701 w 3055156"/>
                <a:gd name="connsiteY2" fmla="*/ 1819504 h 1838547"/>
                <a:gd name="connsiteX3" fmla="*/ 2155185 w 3055156"/>
                <a:gd name="connsiteY3" fmla="*/ 1836735 h 1838547"/>
                <a:gd name="connsiteX4" fmla="*/ 15934 w 3055156"/>
                <a:gd name="connsiteY4" fmla="*/ 1836735 h 1838547"/>
                <a:gd name="connsiteX5" fmla="*/ 6953 w 3055156"/>
                <a:gd name="connsiteY5" fmla="*/ 212181 h 1838547"/>
                <a:gd name="connsiteX6" fmla="*/ 127077 w 3055156"/>
                <a:gd name="connsiteY6" fmla="*/ 200119 h 1838547"/>
                <a:gd name="connsiteX7" fmla="*/ 274921 w 3055156"/>
                <a:gd name="connsiteY7" fmla="*/ 279727 h 1838547"/>
                <a:gd name="connsiteX8" fmla="*/ 325236 w 3055156"/>
                <a:gd name="connsiteY8" fmla="*/ 340381 h 1838547"/>
                <a:gd name="connsiteX9" fmla="*/ 437927 w 3055156"/>
                <a:gd name="connsiteY9" fmla="*/ 477541 h 1838547"/>
                <a:gd name="connsiteX10" fmla="*/ 454814 w 3055156"/>
                <a:gd name="connsiteY10" fmla="*/ 548878 h 1838547"/>
                <a:gd name="connsiteX11" fmla="*/ 513055 w 3055156"/>
                <a:gd name="connsiteY11" fmla="*/ 583340 h 1838547"/>
                <a:gd name="connsiteX12" fmla="*/ 611273 w 3055156"/>
                <a:gd name="connsiteY12" fmla="*/ 640203 h 1838547"/>
                <a:gd name="connsiteX13" fmla="*/ 1013448 w 3055156"/>
                <a:gd name="connsiteY13" fmla="*/ 834915 h 1838547"/>
                <a:gd name="connsiteX14" fmla="*/ 1360484 w 3055156"/>
                <a:gd name="connsiteY14" fmla="*/ 916591 h 1838547"/>
                <a:gd name="connsiteX15" fmla="*/ 1706141 w 3055156"/>
                <a:gd name="connsiteY15" fmla="*/ 954499 h 1838547"/>
                <a:gd name="connsiteX16" fmla="*/ 1798844 w 3055156"/>
                <a:gd name="connsiteY16" fmla="*/ 917969 h 1838547"/>
                <a:gd name="connsiteX17" fmla="*/ 1940829 w 3055156"/>
                <a:gd name="connsiteY17" fmla="*/ 733940 h 1838547"/>
                <a:gd name="connsiteX18" fmla="*/ 2070407 w 3055156"/>
                <a:gd name="connsiteY18" fmla="*/ 504421 h 1838547"/>
                <a:gd name="connsiteX19" fmla="*/ 2288554 w 3055156"/>
                <a:gd name="connsiteY19" fmla="*/ 47451 h 1838547"/>
                <a:gd name="connsiteX20" fmla="*/ 2536338 w 3055156"/>
                <a:gd name="connsiteY20" fmla="*/ 48829 h 1838547"/>
                <a:gd name="connsiteX21" fmla="*/ 2756897 w 3055156"/>
                <a:gd name="connsiteY21" fmla="*/ 191159 h 1838547"/>
                <a:gd name="connsiteX22" fmla="*/ 2922660 w 3055156"/>
                <a:gd name="connsiteY22" fmla="*/ 373120 h 1838547"/>
                <a:gd name="connsiteX23" fmla="*/ 2995720 w 3055156"/>
                <a:gd name="connsiteY23" fmla="*/ 472716 h 1838547"/>
                <a:gd name="connsiteX24" fmla="*/ 3054306 w 3055156"/>
                <a:gd name="connsiteY24" fmla="*/ 568866 h 1838547"/>
                <a:gd name="connsiteX25" fmla="*/ 2976766 w 3055156"/>
                <a:gd name="connsiteY25" fmla="*/ 678456 h 1838547"/>
                <a:gd name="connsiteX26" fmla="*/ 2885441 w 3055156"/>
                <a:gd name="connsiteY26" fmla="*/ 809068 h 1838547"/>
                <a:gd name="connsiteX27" fmla="*/ 2676255 w 3055156"/>
                <a:gd name="connsiteY27" fmla="*/ 1117506 h 1838547"/>
                <a:gd name="connsiteX28" fmla="*/ 2465690 w 3055156"/>
                <a:gd name="connsiteY28" fmla="*/ 1490044 h 1838547"/>
                <a:gd name="connsiteX29" fmla="*/ 2460865 w 3055156"/>
                <a:gd name="connsiteY29" fmla="*/ 1502795 h 1838547"/>
                <a:gd name="connsiteX0" fmla="*/ 2455004 w 3049295"/>
                <a:gd name="connsiteY0" fmla="*/ 1502795 h 1838547"/>
                <a:gd name="connsiteX1" fmla="*/ 2340934 w 3049295"/>
                <a:gd name="connsiteY1" fmla="*/ 1713704 h 1838547"/>
                <a:gd name="connsiteX2" fmla="*/ 2266840 w 3049295"/>
                <a:gd name="connsiteY2" fmla="*/ 1819504 h 1838547"/>
                <a:gd name="connsiteX3" fmla="*/ 2149324 w 3049295"/>
                <a:gd name="connsiteY3" fmla="*/ 1836735 h 1838547"/>
                <a:gd name="connsiteX4" fmla="*/ 10073 w 3049295"/>
                <a:gd name="connsiteY4" fmla="*/ 1836735 h 1838547"/>
                <a:gd name="connsiteX5" fmla="*/ 1092 w 3049295"/>
                <a:gd name="connsiteY5" fmla="*/ 212181 h 1838547"/>
                <a:gd name="connsiteX6" fmla="*/ 121216 w 3049295"/>
                <a:gd name="connsiteY6" fmla="*/ 200119 h 1838547"/>
                <a:gd name="connsiteX7" fmla="*/ 269060 w 3049295"/>
                <a:gd name="connsiteY7" fmla="*/ 279727 h 1838547"/>
                <a:gd name="connsiteX8" fmla="*/ 319375 w 3049295"/>
                <a:gd name="connsiteY8" fmla="*/ 340381 h 1838547"/>
                <a:gd name="connsiteX9" fmla="*/ 432066 w 3049295"/>
                <a:gd name="connsiteY9" fmla="*/ 477541 h 1838547"/>
                <a:gd name="connsiteX10" fmla="*/ 448953 w 3049295"/>
                <a:gd name="connsiteY10" fmla="*/ 548878 h 1838547"/>
                <a:gd name="connsiteX11" fmla="*/ 507194 w 3049295"/>
                <a:gd name="connsiteY11" fmla="*/ 583340 h 1838547"/>
                <a:gd name="connsiteX12" fmla="*/ 605412 w 3049295"/>
                <a:gd name="connsiteY12" fmla="*/ 640203 h 1838547"/>
                <a:gd name="connsiteX13" fmla="*/ 1007587 w 3049295"/>
                <a:gd name="connsiteY13" fmla="*/ 834915 h 1838547"/>
                <a:gd name="connsiteX14" fmla="*/ 1354623 w 3049295"/>
                <a:gd name="connsiteY14" fmla="*/ 916591 h 1838547"/>
                <a:gd name="connsiteX15" fmla="*/ 1700280 w 3049295"/>
                <a:gd name="connsiteY15" fmla="*/ 954499 h 1838547"/>
                <a:gd name="connsiteX16" fmla="*/ 1792983 w 3049295"/>
                <a:gd name="connsiteY16" fmla="*/ 917969 h 1838547"/>
                <a:gd name="connsiteX17" fmla="*/ 1934968 w 3049295"/>
                <a:gd name="connsiteY17" fmla="*/ 733940 h 1838547"/>
                <a:gd name="connsiteX18" fmla="*/ 2064546 w 3049295"/>
                <a:gd name="connsiteY18" fmla="*/ 504421 h 1838547"/>
                <a:gd name="connsiteX19" fmla="*/ 2282693 w 3049295"/>
                <a:gd name="connsiteY19" fmla="*/ 47451 h 1838547"/>
                <a:gd name="connsiteX20" fmla="*/ 2530477 w 3049295"/>
                <a:gd name="connsiteY20" fmla="*/ 48829 h 1838547"/>
                <a:gd name="connsiteX21" fmla="*/ 2751036 w 3049295"/>
                <a:gd name="connsiteY21" fmla="*/ 191159 h 1838547"/>
                <a:gd name="connsiteX22" fmla="*/ 2916799 w 3049295"/>
                <a:gd name="connsiteY22" fmla="*/ 373120 h 1838547"/>
                <a:gd name="connsiteX23" fmla="*/ 2989859 w 3049295"/>
                <a:gd name="connsiteY23" fmla="*/ 472716 h 1838547"/>
                <a:gd name="connsiteX24" fmla="*/ 3048445 w 3049295"/>
                <a:gd name="connsiteY24" fmla="*/ 568866 h 1838547"/>
                <a:gd name="connsiteX25" fmla="*/ 2970905 w 3049295"/>
                <a:gd name="connsiteY25" fmla="*/ 678456 h 1838547"/>
                <a:gd name="connsiteX26" fmla="*/ 2879580 w 3049295"/>
                <a:gd name="connsiteY26" fmla="*/ 809068 h 1838547"/>
                <a:gd name="connsiteX27" fmla="*/ 2670394 w 3049295"/>
                <a:gd name="connsiteY27" fmla="*/ 1117506 h 1838547"/>
                <a:gd name="connsiteX28" fmla="*/ 2459829 w 3049295"/>
                <a:gd name="connsiteY28" fmla="*/ 1490044 h 1838547"/>
                <a:gd name="connsiteX29" fmla="*/ 2455004 w 3049295"/>
                <a:gd name="connsiteY29" fmla="*/ 1502795 h 1838547"/>
                <a:gd name="connsiteX0" fmla="*/ 2449188 w 3043479"/>
                <a:gd name="connsiteY0" fmla="*/ 1502795 h 1838547"/>
                <a:gd name="connsiteX1" fmla="*/ 2335118 w 3043479"/>
                <a:gd name="connsiteY1" fmla="*/ 1713704 h 1838547"/>
                <a:gd name="connsiteX2" fmla="*/ 2261024 w 3043479"/>
                <a:gd name="connsiteY2" fmla="*/ 1819504 h 1838547"/>
                <a:gd name="connsiteX3" fmla="*/ 2143508 w 3043479"/>
                <a:gd name="connsiteY3" fmla="*/ 1836735 h 1838547"/>
                <a:gd name="connsiteX4" fmla="*/ 4257 w 3043479"/>
                <a:gd name="connsiteY4" fmla="*/ 1836735 h 1838547"/>
                <a:gd name="connsiteX5" fmla="*/ 2488 w 3043479"/>
                <a:gd name="connsiteY5" fmla="*/ 255454 h 1838547"/>
                <a:gd name="connsiteX6" fmla="*/ 115400 w 3043479"/>
                <a:gd name="connsiteY6" fmla="*/ 200119 h 1838547"/>
                <a:gd name="connsiteX7" fmla="*/ 263244 w 3043479"/>
                <a:gd name="connsiteY7" fmla="*/ 279727 h 1838547"/>
                <a:gd name="connsiteX8" fmla="*/ 313559 w 3043479"/>
                <a:gd name="connsiteY8" fmla="*/ 340381 h 1838547"/>
                <a:gd name="connsiteX9" fmla="*/ 426250 w 3043479"/>
                <a:gd name="connsiteY9" fmla="*/ 477541 h 1838547"/>
                <a:gd name="connsiteX10" fmla="*/ 443137 w 3043479"/>
                <a:gd name="connsiteY10" fmla="*/ 548878 h 1838547"/>
                <a:gd name="connsiteX11" fmla="*/ 501378 w 3043479"/>
                <a:gd name="connsiteY11" fmla="*/ 583340 h 1838547"/>
                <a:gd name="connsiteX12" fmla="*/ 599596 w 3043479"/>
                <a:gd name="connsiteY12" fmla="*/ 640203 h 1838547"/>
                <a:gd name="connsiteX13" fmla="*/ 1001771 w 3043479"/>
                <a:gd name="connsiteY13" fmla="*/ 834915 h 1838547"/>
                <a:gd name="connsiteX14" fmla="*/ 1348807 w 3043479"/>
                <a:gd name="connsiteY14" fmla="*/ 916591 h 1838547"/>
                <a:gd name="connsiteX15" fmla="*/ 1694464 w 3043479"/>
                <a:gd name="connsiteY15" fmla="*/ 954499 h 1838547"/>
                <a:gd name="connsiteX16" fmla="*/ 1787167 w 3043479"/>
                <a:gd name="connsiteY16" fmla="*/ 917969 h 1838547"/>
                <a:gd name="connsiteX17" fmla="*/ 1929152 w 3043479"/>
                <a:gd name="connsiteY17" fmla="*/ 733940 h 1838547"/>
                <a:gd name="connsiteX18" fmla="*/ 2058730 w 3043479"/>
                <a:gd name="connsiteY18" fmla="*/ 504421 h 1838547"/>
                <a:gd name="connsiteX19" fmla="*/ 2276877 w 3043479"/>
                <a:gd name="connsiteY19" fmla="*/ 47451 h 1838547"/>
                <a:gd name="connsiteX20" fmla="*/ 2524661 w 3043479"/>
                <a:gd name="connsiteY20" fmla="*/ 48829 h 1838547"/>
                <a:gd name="connsiteX21" fmla="*/ 2745220 w 3043479"/>
                <a:gd name="connsiteY21" fmla="*/ 191159 h 1838547"/>
                <a:gd name="connsiteX22" fmla="*/ 2910983 w 3043479"/>
                <a:gd name="connsiteY22" fmla="*/ 373120 h 1838547"/>
                <a:gd name="connsiteX23" fmla="*/ 2984043 w 3043479"/>
                <a:gd name="connsiteY23" fmla="*/ 472716 h 1838547"/>
                <a:gd name="connsiteX24" fmla="*/ 3042629 w 3043479"/>
                <a:gd name="connsiteY24" fmla="*/ 568866 h 1838547"/>
                <a:gd name="connsiteX25" fmla="*/ 2965089 w 3043479"/>
                <a:gd name="connsiteY25" fmla="*/ 678456 h 1838547"/>
                <a:gd name="connsiteX26" fmla="*/ 2873764 w 3043479"/>
                <a:gd name="connsiteY26" fmla="*/ 809068 h 1838547"/>
                <a:gd name="connsiteX27" fmla="*/ 2664578 w 3043479"/>
                <a:gd name="connsiteY27" fmla="*/ 1117506 h 1838547"/>
                <a:gd name="connsiteX28" fmla="*/ 2454013 w 3043479"/>
                <a:gd name="connsiteY28" fmla="*/ 1490044 h 1838547"/>
                <a:gd name="connsiteX29" fmla="*/ 2449188 w 3043479"/>
                <a:gd name="connsiteY29" fmla="*/ 1502795 h 1838547"/>
                <a:gd name="connsiteX0" fmla="*/ 2449188 w 3043479"/>
                <a:gd name="connsiteY0" fmla="*/ 1502795 h 1838547"/>
                <a:gd name="connsiteX1" fmla="*/ 2335118 w 3043479"/>
                <a:gd name="connsiteY1" fmla="*/ 1713704 h 1838547"/>
                <a:gd name="connsiteX2" fmla="*/ 2261024 w 3043479"/>
                <a:gd name="connsiteY2" fmla="*/ 1819504 h 1838547"/>
                <a:gd name="connsiteX3" fmla="*/ 2143508 w 3043479"/>
                <a:gd name="connsiteY3" fmla="*/ 1836735 h 1838547"/>
                <a:gd name="connsiteX4" fmla="*/ 4257 w 3043479"/>
                <a:gd name="connsiteY4" fmla="*/ 1836735 h 1838547"/>
                <a:gd name="connsiteX5" fmla="*/ 2488 w 3043479"/>
                <a:gd name="connsiteY5" fmla="*/ 255454 h 1838547"/>
                <a:gd name="connsiteX6" fmla="*/ 115400 w 3043479"/>
                <a:gd name="connsiteY6" fmla="*/ 200119 h 1838547"/>
                <a:gd name="connsiteX7" fmla="*/ 263244 w 3043479"/>
                <a:gd name="connsiteY7" fmla="*/ 279727 h 1838547"/>
                <a:gd name="connsiteX8" fmla="*/ 313559 w 3043479"/>
                <a:gd name="connsiteY8" fmla="*/ 340381 h 1838547"/>
                <a:gd name="connsiteX9" fmla="*/ 426250 w 3043479"/>
                <a:gd name="connsiteY9" fmla="*/ 477541 h 1838547"/>
                <a:gd name="connsiteX10" fmla="*/ 443137 w 3043479"/>
                <a:gd name="connsiteY10" fmla="*/ 548878 h 1838547"/>
                <a:gd name="connsiteX11" fmla="*/ 501378 w 3043479"/>
                <a:gd name="connsiteY11" fmla="*/ 583340 h 1838547"/>
                <a:gd name="connsiteX12" fmla="*/ 599596 w 3043479"/>
                <a:gd name="connsiteY12" fmla="*/ 640203 h 1838547"/>
                <a:gd name="connsiteX13" fmla="*/ 1001771 w 3043479"/>
                <a:gd name="connsiteY13" fmla="*/ 834915 h 1838547"/>
                <a:gd name="connsiteX14" fmla="*/ 1348807 w 3043479"/>
                <a:gd name="connsiteY14" fmla="*/ 916591 h 1838547"/>
                <a:gd name="connsiteX15" fmla="*/ 1694464 w 3043479"/>
                <a:gd name="connsiteY15" fmla="*/ 954499 h 1838547"/>
                <a:gd name="connsiteX16" fmla="*/ 1787167 w 3043479"/>
                <a:gd name="connsiteY16" fmla="*/ 917969 h 1838547"/>
                <a:gd name="connsiteX17" fmla="*/ 1929152 w 3043479"/>
                <a:gd name="connsiteY17" fmla="*/ 733940 h 1838547"/>
                <a:gd name="connsiteX18" fmla="*/ 2058730 w 3043479"/>
                <a:gd name="connsiteY18" fmla="*/ 504421 h 1838547"/>
                <a:gd name="connsiteX19" fmla="*/ 2276877 w 3043479"/>
                <a:gd name="connsiteY19" fmla="*/ 47451 h 1838547"/>
                <a:gd name="connsiteX20" fmla="*/ 2524661 w 3043479"/>
                <a:gd name="connsiteY20" fmla="*/ 48829 h 1838547"/>
                <a:gd name="connsiteX21" fmla="*/ 2745220 w 3043479"/>
                <a:gd name="connsiteY21" fmla="*/ 191159 h 1838547"/>
                <a:gd name="connsiteX22" fmla="*/ 2910983 w 3043479"/>
                <a:gd name="connsiteY22" fmla="*/ 373120 h 1838547"/>
                <a:gd name="connsiteX23" fmla="*/ 2984043 w 3043479"/>
                <a:gd name="connsiteY23" fmla="*/ 472716 h 1838547"/>
                <a:gd name="connsiteX24" fmla="*/ 3042629 w 3043479"/>
                <a:gd name="connsiteY24" fmla="*/ 568866 h 1838547"/>
                <a:gd name="connsiteX25" fmla="*/ 2965089 w 3043479"/>
                <a:gd name="connsiteY25" fmla="*/ 678456 h 1838547"/>
                <a:gd name="connsiteX26" fmla="*/ 2873764 w 3043479"/>
                <a:gd name="connsiteY26" fmla="*/ 809068 h 1838547"/>
                <a:gd name="connsiteX27" fmla="*/ 2664578 w 3043479"/>
                <a:gd name="connsiteY27" fmla="*/ 1117506 h 1838547"/>
                <a:gd name="connsiteX28" fmla="*/ 2454013 w 3043479"/>
                <a:gd name="connsiteY28" fmla="*/ 1490044 h 1838547"/>
                <a:gd name="connsiteX29" fmla="*/ 2449188 w 3043479"/>
                <a:gd name="connsiteY29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121215 w 3049294"/>
                <a:gd name="connsiteY6" fmla="*/ 200119 h 1838547"/>
                <a:gd name="connsiteX7" fmla="*/ 269059 w 3049294"/>
                <a:gd name="connsiteY7" fmla="*/ 279727 h 1838547"/>
                <a:gd name="connsiteX8" fmla="*/ 319374 w 3049294"/>
                <a:gd name="connsiteY8" fmla="*/ 340381 h 1838547"/>
                <a:gd name="connsiteX9" fmla="*/ 432065 w 3049294"/>
                <a:gd name="connsiteY9" fmla="*/ 477541 h 1838547"/>
                <a:gd name="connsiteX10" fmla="*/ 448952 w 3049294"/>
                <a:gd name="connsiteY10" fmla="*/ 548878 h 1838547"/>
                <a:gd name="connsiteX11" fmla="*/ 507193 w 3049294"/>
                <a:gd name="connsiteY11" fmla="*/ 583340 h 1838547"/>
                <a:gd name="connsiteX12" fmla="*/ 605411 w 3049294"/>
                <a:gd name="connsiteY12" fmla="*/ 640203 h 1838547"/>
                <a:gd name="connsiteX13" fmla="*/ 1007586 w 3049294"/>
                <a:gd name="connsiteY13" fmla="*/ 834915 h 1838547"/>
                <a:gd name="connsiteX14" fmla="*/ 1354622 w 3049294"/>
                <a:gd name="connsiteY14" fmla="*/ 916591 h 1838547"/>
                <a:gd name="connsiteX15" fmla="*/ 1700279 w 3049294"/>
                <a:gd name="connsiteY15" fmla="*/ 954499 h 1838547"/>
                <a:gd name="connsiteX16" fmla="*/ 1792982 w 3049294"/>
                <a:gd name="connsiteY16" fmla="*/ 917969 h 1838547"/>
                <a:gd name="connsiteX17" fmla="*/ 1934967 w 3049294"/>
                <a:gd name="connsiteY17" fmla="*/ 733940 h 1838547"/>
                <a:gd name="connsiteX18" fmla="*/ 2064545 w 3049294"/>
                <a:gd name="connsiteY18" fmla="*/ 504421 h 1838547"/>
                <a:gd name="connsiteX19" fmla="*/ 2282692 w 3049294"/>
                <a:gd name="connsiteY19" fmla="*/ 47451 h 1838547"/>
                <a:gd name="connsiteX20" fmla="*/ 2530476 w 3049294"/>
                <a:gd name="connsiteY20" fmla="*/ 48829 h 1838547"/>
                <a:gd name="connsiteX21" fmla="*/ 2751035 w 3049294"/>
                <a:gd name="connsiteY21" fmla="*/ 191159 h 1838547"/>
                <a:gd name="connsiteX22" fmla="*/ 2916798 w 3049294"/>
                <a:gd name="connsiteY22" fmla="*/ 373120 h 1838547"/>
                <a:gd name="connsiteX23" fmla="*/ 2989858 w 3049294"/>
                <a:gd name="connsiteY23" fmla="*/ 472716 h 1838547"/>
                <a:gd name="connsiteX24" fmla="*/ 3048444 w 3049294"/>
                <a:gd name="connsiteY24" fmla="*/ 568866 h 1838547"/>
                <a:gd name="connsiteX25" fmla="*/ 2970904 w 3049294"/>
                <a:gd name="connsiteY25" fmla="*/ 678456 h 1838547"/>
                <a:gd name="connsiteX26" fmla="*/ 2879579 w 3049294"/>
                <a:gd name="connsiteY26" fmla="*/ 809068 h 1838547"/>
                <a:gd name="connsiteX27" fmla="*/ 2670393 w 3049294"/>
                <a:gd name="connsiteY27" fmla="*/ 1117506 h 1838547"/>
                <a:gd name="connsiteX28" fmla="*/ 2459828 w 3049294"/>
                <a:gd name="connsiteY28" fmla="*/ 1490044 h 1838547"/>
                <a:gd name="connsiteX29" fmla="*/ 2455003 w 3049294"/>
                <a:gd name="connsiteY29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121215 w 3049294"/>
                <a:gd name="connsiteY6" fmla="*/ 200119 h 1838547"/>
                <a:gd name="connsiteX7" fmla="*/ 269059 w 3049294"/>
                <a:gd name="connsiteY7" fmla="*/ 279727 h 1838547"/>
                <a:gd name="connsiteX8" fmla="*/ 319374 w 3049294"/>
                <a:gd name="connsiteY8" fmla="*/ 340381 h 1838547"/>
                <a:gd name="connsiteX9" fmla="*/ 432065 w 3049294"/>
                <a:gd name="connsiteY9" fmla="*/ 477541 h 1838547"/>
                <a:gd name="connsiteX10" fmla="*/ 448952 w 3049294"/>
                <a:gd name="connsiteY10" fmla="*/ 548878 h 1838547"/>
                <a:gd name="connsiteX11" fmla="*/ 507193 w 3049294"/>
                <a:gd name="connsiteY11" fmla="*/ 583340 h 1838547"/>
                <a:gd name="connsiteX12" fmla="*/ 605411 w 3049294"/>
                <a:gd name="connsiteY12" fmla="*/ 640203 h 1838547"/>
                <a:gd name="connsiteX13" fmla="*/ 1007586 w 3049294"/>
                <a:gd name="connsiteY13" fmla="*/ 834915 h 1838547"/>
                <a:gd name="connsiteX14" fmla="*/ 1354622 w 3049294"/>
                <a:gd name="connsiteY14" fmla="*/ 916591 h 1838547"/>
                <a:gd name="connsiteX15" fmla="*/ 1700279 w 3049294"/>
                <a:gd name="connsiteY15" fmla="*/ 954499 h 1838547"/>
                <a:gd name="connsiteX16" fmla="*/ 1792982 w 3049294"/>
                <a:gd name="connsiteY16" fmla="*/ 917969 h 1838547"/>
                <a:gd name="connsiteX17" fmla="*/ 1934967 w 3049294"/>
                <a:gd name="connsiteY17" fmla="*/ 733940 h 1838547"/>
                <a:gd name="connsiteX18" fmla="*/ 2064545 w 3049294"/>
                <a:gd name="connsiteY18" fmla="*/ 504421 h 1838547"/>
                <a:gd name="connsiteX19" fmla="*/ 2282692 w 3049294"/>
                <a:gd name="connsiteY19" fmla="*/ 47451 h 1838547"/>
                <a:gd name="connsiteX20" fmla="*/ 2530476 w 3049294"/>
                <a:gd name="connsiteY20" fmla="*/ 48829 h 1838547"/>
                <a:gd name="connsiteX21" fmla="*/ 2751035 w 3049294"/>
                <a:gd name="connsiteY21" fmla="*/ 191159 h 1838547"/>
                <a:gd name="connsiteX22" fmla="*/ 2916798 w 3049294"/>
                <a:gd name="connsiteY22" fmla="*/ 373120 h 1838547"/>
                <a:gd name="connsiteX23" fmla="*/ 2989858 w 3049294"/>
                <a:gd name="connsiteY23" fmla="*/ 472716 h 1838547"/>
                <a:gd name="connsiteX24" fmla="*/ 3048444 w 3049294"/>
                <a:gd name="connsiteY24" fmla="*/ 568866 h 1838547"/>
                <a:gd name="connsiteX25" fmla="*/ 2970904 w 3049294"/>
                <a:gd name="connsiteY25" fmla="*/ 678456 h 1838547"/>
                <a:gd name="connsiteX26" fmla="*/ 2879579 w 3049294"/>
                <a:gd name="connsiteY26" fmla="*/ 809068 h 1838547"/>
                <a:gd name="connsiteX27" fmla="*/ 2670393 w 3049294"/>
                <a:gd name="connsiteY27" fmla="*/ 1117506 h 1838547"/>
                <a:gd name="connsiteX28" fmla="*/ 2459828 w 3049294"/>
                <a:gd name="connsiteY28" fmla="*/ 1490044 h 1838547"/>
                <a:gd name="connsiteX29" fmla="*/ 2455003 w 3049294"/>
                <a:gd name="connsiteY29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121215 w 3049294"/>
                <a:gd name="connsiteY6" fmla="*/ 200119 h 1838547"/>
                <a:gd name="connsiteX7" fmla="*/ 319374 w 3049294"/>
                <a:gd name="connsiteY7" fmla="*/ 340381 h 1838547"/>
                <a:gd name="connsiteX8" fmla="*/ 432065 w 3049294"/>
                <a:gd name="connsiteY8" fmla="*/ 477541 h 1838547"/>
                <a:gd name="connsiteX9" fmla="*/ 448952 w 3049294"/>
                <a:gd name="connsiteY9" fmla="*/ 548878 h 1838547"/>
                <a:gd name="connsiteX10" fmla="*/ 507193 w 3049294"/>
                <a:gd name="connsiteY10" fmla="*/ 583340 h 1838547"/>
                <a:gd name="connsiteX11" fmla="*/ 605411 w 3049294"/>
                <a:gd name="connsiteY11" fmla="*/ 640203 h 1838547"/>
                <a:gd name="connsiteX12" fmla="*/ 1007586 w 3049294"/>
                <a:gd name="connsiteY12" fmla="*/ 834915 h 1838547"/>
                <a:gd name="connsiteX13" fmla="*/ 1354622 w 3049294"/>
                <a:gd name="connsiteY13" fmla="*/ 916591 h 1838547"/>
                <a:gd name="connsiteX14" fmla="*/ 1700279 w 3049294"/>
                <a:gd name="connsiteY14" fmla="*/ 954499 h 1838547"/>
                <a:gd name="connsiteX15" fmla="*/ 1792982 w 3049294"/>
                <a:gd name="connsiteY15" fmla="*/ 917969 h 1838547"/>
                <a:gd name="connsiteX16" fmla="*/ 1934967 w 3049294"/>
                <a:gd name="connsiteY16" fmla="*/ 733940 h 1838547"/>
                <a:gd name="connsiteX17" fmla="*/ 2064545 w 3049294"/>
                <a:gd name="connsiteY17" fmla="*/ 504421 h 1838547"/>
                <a:gd name="connsiteX18" fmla="*/ 2282692 w 3049294"/>
                <a:gd name="connsiteY18" fmla="*/ 47451 h 1838547"/>
                <a:gd name="connsiteX19" fmla="*/ 2530476 w 3049294"/>
                <a:gd name="connsiteY19" fmla="*/ 48829 h 1838547"/>
                <a:gd name="connsiteX20" fmla="*/ 2751035 w 3049294"/>
                <a:gd name="connsiteY20" fmla="*/ 191159 h 1838547"/>
                <a:gd name="connsiteX21" fmla="*/ 2916798 w 3049294"/>
                <a:gd name="connsiteY21" fmla="*/ 373120 h 1838547"/>
                <a:gd name="connsiteX22" fmla="*/ 2989858 w 3049294"/>
                <a:gd name="connsiteY22" fmla="*/ 472716 h 1838547"/>
                <a:gd name="connsiteX23" fmla="*/ 3048444 w 3049294"/>
                <a:gd name="connsiteY23" fmla="*/ 568866 h 1838547"/>
                <a:gd name="connsiteX24" fmla="*/ 2970904 w 3049294"/>
                <a:gd name="connsiteY24" fmla="*/ 678456 h 1838547"/>
                <a:gd name="connsiteX25" fmla="*/ 2879579 w 3049294"/>
                <a:gd name="connsiteY25" fmla="*/ 809068 h 1838547"/>
                <a:gd name="connsiteX26" fmla="*/ 2670393 w 3049294"/>
                <a:gd name="connsiteY26" fmla="*/ 1117506 h 1838547"/>
                <a:gd name="connsiteX27" fmla="*/ 2459828 w 3049294"/>
                <a:gd name="connsiteY27" fmla="*/ 1490044 h 1838547"/>
                <a:gd name="connsiteX28" fmla="*/ 2455003 w 3049294"/>
                <a:gd name="connsiteY28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319374 w 3049294"/>
                <a:gd name="connsiteY6" fmla="*/ 340381 h 1838547"/>
                <a:gd name="connsiteX7" fmla="*/ 432065 w 3049294"/>
                <a:gd name="connsiteY7" fmla="*/ 477541 h 1838547"/>
                <a:gd name="connsiteX8" fmla="*/ 448952 w 3049294"/>
                <a:gd name="connsiteY8" fmla="*/ 548878 h 1838547"/>
                <a:gd name="connsiteX9" fmla="*/ 507193 w 3049294"/>
                <a:gd name="connsiteY9" fmla="*/ 583340 h 1838547"/>
                <a:gd name="connsiteX10" fmla="*/ 605411 w 3049294"/>
                <a:gd name="connsiteY10" fmla="*/ 640203 h 1838547"/>
                <a:gd name="connsiteX11" fmla="*/ 1007586 w 3049294"/>
                <a:gd name="connsiteY11" fmla="*/ 834915 h 1838547"/>
                <a:gd name="connsiteX12" fmla="*/ 1354622 w 3049294"/>
                <a:gd name="connsiteY12" fmla="*/ 916591 h 1838547"/>
                <a:gd name="connsiteX13" fmla="*/ 1700279 w 3049294"/>
                <a:gd name="connsiteY13" fmla="*/ 954499 h 1838547"/>
                <a:gd name="connsiteX14" fmla="*/ 1792982 w 3049294"/>
                <a:gd name="connsiteY14" fmla="*/ 917969 h 1838547"/>
                <a:gd name="connsiteX15" fmla="*/ 1934967 w 3049294"/>
                <a:gd name="connsiteY15" fmla="*/ 733940 h 1838547"/>
                <a:gd name="connsiteX16" fmla="*/ 2064545 w 3049294"/>
                <a:gd name="connsiteY16" fmla="*/ 504421 h 1838547"/>
                <a:gd name="connsiteX17" fmla="*/ 2282692 w 3049294"/>
                <a:gd name="connsiteY17" fmla="*/ 47451 h 1838547"/>
                <a:gd name="connsiteX18" fmla="*/ 2530476 w 3049294"/>
                <a:gd name="connsiteY18" fmla="*/ 48829 h 1838547"/>
                <a:gd name="connsiteX19" fmla="*/ 2751035 w 3049294"/>
                <a:gd name="connsiteY19" fmla="*/ 191159 h 1838547"/>
                <a:gd name="connsiteX20" fmla="*/ 2916798 w 3049294"/>
                <a:gd name="connsiteY20" fmla="*/ 373120 h 1838547"/>
                <a:gd name="connsiteX21" fmla="*/ 2989858 w 3049294"/>
                <a:gd name="connsiteY21" fmla="*/ 472716 h 1838547"/>
                <a:gd name="connsiteX22" fmla="*/ 3048444 w 3049294"/>
                <a:gd name="connsiteY22" fmla="*/ 568866 h 1838547"/>
                <a:gd name="connsiteX23" fmla="*/ 2970904 w 3049294"/>
                <a:gd name="connsiteY23" fmla="*/ 678456 h 1838547"/>
                <a:gd name="connsiteX24" fmla="*/ 2879579 w 3049294"/>
                <a:gd name="connsiteY24" fmla="*/ 809068 h 1838547"/>
                <a:gd name="connsiteX25" fmla="*/ 2670393 w 3049294"/>
                <a:gd name="connsiteY25" fmla="*/ 1117506 h 1838547"/>
                <a:gd name="connsiteX26" fmla="*/ 2459828 w 3049294"/>
                <a:gd name="connsiteY26" fmla="*/ 1490044 h 1838547"/>
                <a:gd name="connsiteX27" fmla="*/ 2455003 w 3049294"/>
                <a:gd name="connsiteY27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319374 w 3049294"/>
                <a:gd name="connsiteY6" fmla="*/ 340381 h 1838547"/>
                <a:gd name="connsiteX7" fmla="*/ 432065 w 3049294"/>
                <a:gd name="connsiteY7" fmla="*/ 477541 h 1838547"/>
                <a:gd name="connsiteX8" fmla="*/ 448952 w 3049294"/>
                <a:gd name="connsiteY8" fmla="*/ 548878 h 1838547"/>
                <a:gd name="connsiteX9" fmla="*/ 507193 w 3049294"/>
                <a:gd name="connsiteY9" fmla="*/ 583340 h 1838547"/>
                <a:gd name="connsiteX10" fmla="*/ 605411 w 3049294"/>
                <a:gd name="connsiteY10" fmla="*/ 640203 h 1838547"/>
                <a:gd name="connsiteX11" fmla="*/ 1007586 w 3049294"/>
                <a:gd name="connsiteY11" fmla="*/ 834915 h 1838547"/>
                <a:gd name="connsiteX12" fmla="*/ 1354622 w 3049294"/>
                <a:gd name="connsiteY12" fmla="*/ 916591 h 1838547"/>
                <a:gd name="connsiteX13" fmla="*/ 1700279 w 3049294"/>
                <a:gd name="connsiteY13" fmla="*/ 954499 h 1838547"/>
                <a:gd name="connsiteX14" fmla="*/ 1792982 w 3049294"/>
                <a:gd name="connsiteY14" fmla="*/ 917969 h 1838547"/>
                <a:gd name="connsiteX15" fmla="*/ 1934967 w 3049294"/>
                <a:gd name="connsiteY15" fmla="*/ 733940 h 1838547"/>
                <a:gd name="connsiteX16" fmla="*/ 2064545 w 3049294"/>
                <a:gd name="connsiteY16" fmla="*/ 504421 h 1838547"/>
                <a:gd name="connsiteX17" fmla="*/ 2282692 w 3049294"/>
                <a:gd name="connsiteY17" fmla="*/ 47451 h 1838547"/>
                <a:gd name="connsiteX18" fmla="*/ 2530476 w 3049294"/>
                <a:gd name="connsiteY18" fmla="*/ 48829 h 1838547"/>
                <a:gd name="connsiteX19" fmla="*/ 2751035 w 3049294"/>
                <a:gd name="connsiteY19" fmla="*/ 191159 h 1838547"/>
                <a:gd name="connsiteX20" fmla="*/ 2916798 w 3049294"/>
                <a:gd name="connsiteY20" fmla="*/ 373120 h 1838547"/>
                <a:gd name="connsiteX21" fmla="*/ 2989858 w 3049294"/>
                <a:gd name="connsiteY21" fmla="*/ 472716 h 1838547"/>
                <a:gd name="connsiteX22" fmla="*/ 3048444 w 3049294"/>
                <a:gd name="connsiteY22" fmla="*/ 568866 h 1838547"/>
                <a:gd name="connsiteX23" fmla="*/ 2970904 w 3049294"/>
                <a:gd name="connsiteY23" fmla="*/ 678456 h 1838547"/>
                <a:gd name="connsiteX24" fmla="*/ 2879579 w 3049294"/>
                <a:gd name="connsiteY24" fmla="*/ 809068 h 1838547"/>
                <a:gd name="connsiteX25" fmla="*/ 2670393 w 3049294"/>
                <a:gd name="connsiteY25" fmla="*/ 1117506 h 1838547"/>
                <a:gd name="connsiteX26" fmla="*/ 2459828 w 3049294"/>
                <a:gd name="connsiteY26" fmla="*/ 1490044 h 1838547"/>
                <a:gd name="connsiteX27" fmla="*/ 2455003 w 3049294"/>
                <a:gd name="connsiteY27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319374 w 3049294"/>
                <a:gd name="connsiteY6" fmla="*/ 340381 h 1838547"/>
                <a:gd name="connsiteX7" fmla="*/ 432065 w 3049294"/>
                <a:gd name="connsiteY7" fmla="*/ 477541 h 1838547"/>
                <a:gd name="connsiteX8" fmla="*/ 448952 w 3049294"/>
                <a:gd name="connsiteY8" fmla="*/ 548878 h 1838547"/>
                <a:gd name="connsiteX9" fmla="*/ 507193 w 3049294"/>
                <a:gd name="connsiteY9" fmla="*/ 583340 h 1838547"/>
                <a:gd name="connsiteX10" fmla="*/ 605411 w 3049294"/>
                <a:gd name="connsiteY10" fmla="*/ 640203 h 1838547"/>
                <a:gd name="connsiteX11" fmla="*/ 1007586 w 3049294"/>
                <a:gd name="connsiteY11" fmla="*/ 834915 h 1838547"/>
                <a:gd name="connsiteX12" fmla="*/ 1354622 w 3049294"/>
                <a:gd name="connsiteY12" fmla="*/ 916591 h 1838547"/>
                <a:gd name="connsiteX13" fmla="*/ 1700279 w 3049294"/>
                <a:gd name="connsiteY13" fmla="*/ 954499 h 1838547"/>
                <a:gd name="connsiteX14" fmla="*/ 1792982 w 3049294"/>
                <a:gd name="connsiteY14" fmla="*/ 917969 h 1838547"/>
                <a:gd name="connsiteX15" fmla="*/ 1934967 w 3049294"/>
                <a:gd name="connsiteY15" fmla="*/ 733940 h 1838547"/>
                <a:gd name="connsiteX16" fmla="*/ 2064545 w 3049294"/>
                <a:gd name="connsiteY16" fmla="*/ 504421 h 1838547"/>
                <a:gd name="connsiteX17" fmla="*/ 2282692 w 3049294"/>
                <a:gd name="connsiteY17" fmla="*/ 47451 h 1838547"/>
                <a:gd name="connsiteX18" fmla="*/ 2530476 w 3049294"/>
                <a:gd name="connsiteY18" fmla="*/ 48829 h 1838547"/>
                <a:gd name="connsiteX19" fmla="*/ 2751035 w 3049294"/>
                <a:gd name="connsiteY19" fmla="*/ 191159 h 1838547"/>
                <a:gd name="connsiteX20" fmla="*/ 2916798 w 3049294"/>
                <a:gd name="connsiteY20" fmla="*/ 373120 h 1838547"/>
                <a:gd name="connsiteX21" fmla="*/ 2989858 w 3049294"/>
                <a:gd name="connsiteY21" fmla="*/ 472716 h 1838547"/>
                <a:gd name="connsiteX22" fmla="*/ 3048444 w 3049294"/>
                <a:gd name="connsiteY22" fmla="*/ 568866 h 1838547"/>
                <a:gd name="connsiteX23" fmla="*/ 2970904 w 3049294"/>
                <a:gd name="connsiteY23" fmla="*/ 678456 h 1838547"/>
                <a:gd name="connsiteX24" fmla="*/ 2879579 w 3049294"/>
                <a:gd name="connsiteY24" fmla="*/ 809068 h 1838547"/>
                <a:gd name="connsiteX25" fmla="*/ 2670393 w 3049294"/>
                <a:gd name="connsiteY25" fmla="*/ 1117506 h 1838547"/>
                <a:gd name="connsiteX26" fmla="*/ 2459828 w 3049294"/>
                <a:gd name="connsiteY26" fmla="*/ 1490044 h 1838547"/>
                <a:gd name="connsiteX27" fmla="*/ 2455003 w 3049294"/>
                <a:gd name="connsiteY27" fmla="*/ 1502795 h 1838547"/>
                <a:gd name="connsiteX0" fmla="*/ 2455003 w 3049294"/>
                <a:gd name="connsiteY0" fmla="*/ 1502795 h 1960695"/>
                <a:gd name="connsiteX1" fmla="*/ 2340933 w 3049294"/>
                <a:gd name="connsiteY1" fmla="*/ 1713704 h 1960695"/>
                <a:gd name="connsiteX2" fmla="*/ 2266839 w 3049294"/>
                <a:gd name="connsiteY2" fmla="*/ 1819504 h 1960695"/>
                <a:gd name="connsiteX3" fmla="*/ 10072 w 3049294"/>
                <a:gd name="connsiteY3" fmla="*/ 1836735 h 1960695"/>
                <a:gd name="connsiteX4" fmla="*/ 1091 w 3049294"/>
                <a:gd name="connsiteY4" fmla="*/ 147270 h 1960695"/>
                <a:gd name="connsiteX5" fmla="*/ 319374 w 3049294"/>
                <a:gd name="connsiteY5" fmla="*/ 340381 h 1960695"/>
                <a:gd name="connsiteX6" fmla="*/ 432065 w 3049294"/>
                <a:gd name="connsiteY6" fmla="*/ 477541 h 1960695"/>
                <a:gd name="connsiteX7" fmla="*/ 448952 w 3049294"/>
                <a:gd name="connsiteY7" fmla="*/ 548878 h 1960695"/>
                <a:gd name="connsiteX8" fmla="*/ 507193 w 3049294"/>
                <a:gd name="connsiteY8" fmla="*/ 583340 h 1960695"/>
                <a:gd name="connsiteX9" fmla="*/ 605411 w 3049294"/>
                <a:gd name="connsiteY9" fmla="*/ 640203 h 1960695"/>
                <a:gd name="connsiteX10" fmla="*/ 1007586 w 3049294"/>
                <a:gd name="connsiteY10" fmla="*/ 834915 h 1960695"/>
                <a:gd name="connsiteX11" fmla="*/ 1354622 w 3049294"/>
                <a:gd name="connsiteY11" fmla="*/ 916591 h 1960695"/>
                <a:gd name="connsiteX12" fmla="*/ 1700279 w 3049294"/>
                <a:gd name="connsiteY12" fmla="*/ 954499 h 1960695"/>
                <a:gd name="connsiteX13" fmla="*/ 1792982 w 3049294"/>
                <a:gd name="connsiteY13" fmla="*/ 917969 h 1960695"/>
                <a:gd name="connsiteX14" fmla="*/ 1934967 w 3049294"/>
                <a:gd name="connsiteY14" fmla="*/ 733940 h 1960695"/>
                <a:gd name="connsiteX15" fmla="*/ 2064545 w 3049294"/>
                <a:gd name="connsiteY15" fmla="*/ 504421 h 1960695"/>
                <a:gd name="connsiteX16" fmla="*/ 2282692 w 3049294"/>
                <a:gd name="connsiteY16" fmla="*/ 47451 h 1960695"/>
                <a:gd name="connsiteX17" fmla="*/ 2530476 w 3049294"/>
                <a:gd name="connsiteY17" fmla="*/ 48829 h 1960695"/>
                <a:gd name="connsiteX18" fmla="*/ 2751035 w 3049294"/>
                <a:gd name="connsiteY18" fmla="*/ 191159 h 1960695"/>
                <a:gd name="connsiteX19" fmla="*/ 2916798 w 3049294"/>
                <a:gd name="connsiteY19" fmla="*/ 373120 h 1960695"/>
                <a:gd name="connsiteX20" fmla="*/ 2989858 w 3049294"/>
                <a:gd name="connsiteY20" fmla="*/ 472716 h 1960695"/>
                <a:gd name="connsiteX21" fmla="*/ 3048444 w 3049294"/>
                <a:gd name="connsiteY21" fmla="*/ 568866 h 1960695"/>
                <a:gd name="connsiteX22" fmla="*/ 2970904 w 3049294"/>
                <a:gd name="connsiteY22" fmla="*/ 678456 h 1960695"/>
                <a:gd name="connsiteX23" fmla="*/ 2879579 w 3049294"/>
                <a:gd name="connsiteY23" fmla="*/ 809068 h 1960695"/>
                <a:gd name="connsiteX24" fmla="*/ 2670393 w 3049294"/>
                <a:gd name="connsiteY24" fmla="*/ 1117506 h 1960695"/>
                <a:gd name="connsiteX25" fmla="*/ 2459828 w 3049294"/>
                <a:gd name="connsiteY25" fmla="*/ 1490044 h 1960695"/>
                <a:gd name="connsiteX26" fmla="*/ 2455003 w 3049294"/>
                <a:gd name="connsiteY26" fmla="*/ 1502795 h 1960695"/>
                <a:gd name="connsiteX0" fmla="*/ 2455003 w 3049294"/>
                <a:gd name="connsiteY0" fmla="*/ 1502795 h 1842121"/>
                <a:gd name="connsiteX1" fmla="*/ 2340933 w 3049294"/>
                <a:gd name="connsiteY1" fmla="*/ 1713704 h 1842121"/>
                <a:gd name="connsiteX2" fmla="*/ 2266839 w 3049294"/>
                <a:gd name="connsiteY2" fmla="*/ 1819504 h 1842121"/>
                <a:gd name="connsiteX3" fmla="*/ 10072 w 3049294"/>
                <a:gd name="connsiteY3" fmla="*/ 1836735 h 1842121"/>
                <a:gd name="connsiteX4" fmla="*/ 1091 w 3049294"/>
                <a:gd name="connsiteY4" fmla="*/ 147270 h 1842121"/>
                <a:gd name="connsiteX5" fmla="*/ 319374 w 3049294"/>
                <a:gd name="connsiteY5" fmla="*/ 340381 h 1842121"/>
                <a:gd name="connsiteX6" fmla="*/ 432065 w 3049294"/>
                <a:gd name="connsiteY6" fmla="*/ 477541 h 1842121"/>
                <a:gd name="connsiteX7" fmla="*/ 448952 w 3049294"/>
                <a:gd name="connsiteY7" fmla="*/ 548878 h 1842121"/>
                <a:gd name="connsiteX8" fmla="*/ 507193 w 3049294"/>
                <a:gd name="connsiteY8" fmla="*/ 583340 h 1842121"/>
                <a:gd name="connsiteX9" fmla="*/ 605411 w 3049294"/>
                <a:gd name="connsiteY9" fmla="*/ 640203 h 1842121"/>
                <a:gd name="connsiteX10" fmla="*/ 1007586 w 3049294"/>
                <a:gd name="connsiteY10" fmla="*/ 834915 h 1842121"/>
                <a:gd name="connsiteX11" fmla="*/ 1354622 w 3049294"/>
                <a:gd name="connsiteY11" fmla="*/ 916591 h 1842121"/>
                <a:gd name="connsiteX12" fmla="*/ 1700279 w 3049294"/>
                <a:gd name="connsiteY12" fmla="*/ 954499 h 1842121"/>
                <a:gd name="connsiteX13" fmla="*/ 1792982 w 3049294"/>
                <a:gd name="connsiteY13" fmla="*/ 917969 h 1842121"/>
                <a:gd name="connsiteX14" fmla="*/ 1934967 w 3049294"/>
                <a:gd name="connsiteY14" fmla="*/ 733940 h 1842121"/>
                <a:gd name="connsiteX15" fmla="*/ 2064545 w 3049294"/>
                <a:gd name="connsiteY15" fmla="*/ 504421 h 1842121"/>
                <a:gd name="connsiteX16" fmla="*/ 2282692 w 3049294"/>
                <a:gd name="connsiteY16" fmla="*/ 47451 h 1842121"/>
                <a:gd name="connsiteX17" fmla="*/ 2530476 w 3049294"/>
                <a:gd name="connsiteY17" fmla="*/ 48829 h 1842121"/>
                <a:gd name="connsiteX18" fmla="*/ 2751035 w 3049294"/>
                <a:gd name="connsiteY18" fmla="*/ 191159 h 1842121"/>
                <a:gd name="connsiteX19" fmla="*/ 2916798 w 3049294"/>
                <a:gd name="connsiteY19" fmla="*/ 373120 h 1842121"/>
                <a:gd name="connsiteX20" fmla="*/ 2989858 w 3049294"/>
                <a:gd name="connsiteY20" fmla="*/ 472716 h 1842121"/>
                <a:gd name="connsiteX21" fmla="*/ 3048444 w 3049294"/>
                <a:gd name="connsiteY21" fmla="*/ 568866 h 1842121"/>
                <a:gd name="connsiteX22" fmla="*/ 2970904 w 3049294"/>
                <a:gd name="connsiteY22" fmla="*/ 678456 h 1842121"/>
                <a:gd name="connsiteX23" fmla="*/ 2879579 w 3049294"/>
                <a:gd name="connsiteY23" fmla="*/ 809068 h 1842121"/>
                <a:gd name="connsiteX24" fmla="*/ 2670393 w 3049294"/>
                <a:gd name="connsiteY24" fmla="*/ 1117506 h 1842121"/>
                <a:gd name="connsiteX25" fmla="*/ 2459828 w 3049294"/>
                <a:gd name="connsiteY25" fmla="*/ 1490044 h 1842121"/>
                <a:gd name="connsiteX26" fmla="*/ 2455003 w 3049294"/>
                <a:gd name="connsiteY26" fmla="*/ 1502795 h 1842121"/>
                <a:gd name="connsiteX0" fmla="*/ 2455003 w 3049294"/>
                <a:gd name="connsiteY0" fmla="*/ 1502795 h 1847492"/>
                <a:gd name="connsiteX1" fmla="*/ 2340933 w 3049294"/>
                <a:gd name="connsiteY1" fmla="*/ 1713704 h 1847492"/>
                <a:gd name="connsiteX2" fmla="*/ 2216354 w 3049294"/>
                <a:gd name="connsiteY2" fmla="*/ 1833928 h 1847492"/>
                <a:gd name="connsiteX3" fmla="*/ 10072 w 3049294"/>
                <a:gd name="connsiteY3" fmla="*/ 1836735 h 1847492"/>
                <a:gd name="connsiteX4" fmla="*/ 1091 w 3049294"/>
                <a:gd name="connsiteY4" fmla="*/ 147270 h 1847492"/>
                <a:gd name="connsiteX5" fmla="*/ 319374 w 3049294"/>
                <a:gd name="connsiteY5" fmla="*/ 340381 h 1847492"/>
                <a:gd name="connsiteX6" fmla="*/ 432065 w 3049294"/>
                <a:gd name="connsiteY6" fmla="*/ 477541 h 1847492"/>
                <a:gd name="connsiteX7" fmla="*/ 448952 w 3049294"/>
                <a:gd name="connsiteY7" fmla="*/ 548878 h 1847492"/>
                <a:gd name="connsiteX8" fmla="*/ 507193 w 3049294"/>
                <a:gd name="connsiteY8" fmla="*/ 583340 h 1847492"/>
                <a:gd name="connsiteX9" fmla="*/ 605411 w 3049294"/>
                <a:gd name="connsiteY9" fmla="*/ 640203 h 1847492"/>
                <a:gd name="connsiteX10" fmla="*/ 1007586 w 3049294"/>
                <a:gd name="connsiteY10" fmla="*/ 834915 h 1847492"/>
                <a:gd name="connsiteX11" fmla="*/ 1354622 w 3049294"/>
                <a:gd name="connsiteY11" fmla="*/ 916591 h 1847492"/>
                <a:gd name="connsiteX12" fmla="*/ 1700279 w 3049294"/>
                <a:gd name="connsiteY12" fmla="*/ 954499 h 1847492"/>
                <a:gd name="connsiteX13" fmla="*/ 1792982 w 3049294"/>
                <a:gd name="connsiteY13" fmla="*/ 917969 h 1847492"/>
                <a:gd name="connsiteX14" fmla="*/ 1934967 w 3049294"/>
                <a:gd name="connsiteY14" fmla="*/ 733940 h 1847492"/>
                <a:gd name="connsiteX15" fmla="*/ 2064545 w 3049294"/>
                <a:gd name="connsiteY15" fmla="*/ 504421 h 1847492"/>
                <a:gd name="connsiteX16" fmla="*/ 2282692 w 3049294"/>
                <a:gd name="connsiteY16" fmla="*/ 47451 h 1847492"/>
                <a:gd name="connsiteX17" fmla="*/ 2530476 w 3049294"/>
                <a:gd name="connsiteY17" fmla="*/ 48829 h 1847492"/>
                <a:gd name="connsiteX18" fmla="*/ 2751035 w 3049294"/>
                <a:gd name="connsiteY18" fmla="*/ 191159 h 1847492"/>
                <a:gd name="connsiteX19" fmla="*/ 2916798 w 3049294"/>
                <a:gd name="connsiteY19" fmla="*/ 373120 h 1847492"/>
                <a:gd name="connsiteX20" fmla="*/ 2989858 w 3049294"/>
                <a:gd name="connsiteY20" fmla="*/ 472716 h 1847492"/>
                <a:gd name="connsiteX21" fmla="*/ 3048444 w 3049294"/>
                <a:gd name="connsiteY21" fmla="*/ 568866 h 1847492"/>
                <a:gd name="connsiteX22" fmla="*/ 2970904 w 3049294"/>
                <a:gd name="connsiteY22" fmla="*/ 678456 h 1847492"/>
                <a:gd name="connsiteX23" fmla="*/ 2879579 w 3049294"/>
                <a:gd name="connsiteY23" fmla="*/ 809068 h 1847492"/>
                <a:gd name="connsiteX24" fmla="*/ 2670393 w 3049294"/>
                <a:gd name="connsiteY24" fmla="*/ 1117506 h 1847492"/>
                <a:gd name="connsiteX25" fmla="*/ 2459828 w 3049294"/>
                <a:gd name="connsiteY25" fmla="*/ 1490044 h 1847492"/>
                <a:gd name="connsiteX26" fmla="*/ 2455003 w 3049294"/>
                <a:gd name="connsiteY26" fmla="*/ 1502795 h 1847492"/>
                <a:gd name="connsiteX0" fmla="*/ 2455003 w 3049294"/>
                <a:gd name="connsiteY0" fmla="*/ 1502795 h 1847492"/>
                <a:gd name="connsiteX1" fmla="*/ 2340933 w 3049294"/>
                <a:gd name="connsiteY1" fmla="*/ 1713704 h 1847492"/>
                <a:gd name="connsiteX2" fmla="*/ 2216354 w 3049294"/>
                <a:gd name="connsiteY2" fmla="*/ 1833928 h 1847492"/>
                <a:gd name="connsiteX3" fmla="*/ 10072 w 3049294"/>
                <a:gd name="connsiteY3" fmla="*/ 1836735 h 1847492"/>
                <a:gd name="connsiteX4" fmla="*/ 1091 w 3049294"/>
                <a:gd name="connsiteY4" fmla="*/ 147270 h 1847492"/>
                <a:gd name="connsiteX5" fmla="*/ 319374 w 3049294"/>
                <a:gd name="connsiteY5" fmla="*/ 340381 h 1847492"/>
                <a:gd name="connsiteX6" fmla="*/ 432065 w 3049294"/>
                <a:gd name="connsiteY6" fmla="*/ 477541 h 1847492"/>
                <a:gd name="connsiteX7" fmla="*/ 448952 w 3049294"/>
                <a:gd name="connsiteY7" fmla="*/ 548878 h 1847492"/>
                <a:gd name="connsiteX8" fmla="*/ 507193 w 3049294"/>
                <a:gd name="connsiteY8" fmla="*/ 583340 h 1847492"/>
                <a:gd name="connsiteX9" fmla="*/ 605411 w 3049294"/>
                <a:gd name="connsiteY9" fmla="*/ 640203 h 1847492"/>
                <a:gd name="connsiteX10" fmla="*/ 1007586 w 3049294"/>
                <a:gd name="connsiteY10" fmla="*/ 834915 h 1847492"/>
                <a:gd name="connsiteX11" fmla="*/ 1354622 w 3049294"/>
                <a:gd name="connsiteY11" fmla="*/ 916591 h 1847492"/>
                <a:gd name="connsiteX12" fmla="*/ 1700279 w 3049294"/>
                <a:gd name="connsiteY12" fmla="*/ 954499 h 1847492"/>
                <a:gd name="connsiteX13" fmla="*/ 1792982 w 3049294"/>
                <a:gd name="connsiteY13" fmla="*/ 917969 h 1847492"/>
                <a:gd name="connsiteX14" fmla="*/ 1934967 w 3049294"/>
                <a:gd name="connsiteY14" fmla="*/ 733940 h 1847492"/>
                <a:gd name="connsiteX15" fmla="*/ 2064545 w 3049294"/>
                <a:gd name="connsiteY15" fmla="*/ 504421 h 1847492"/>
                <a:gd name="connsiteX16" fmla="*/ 2282692 w 3049294"/>
                <a:gd name="connsiteY16" fmla="*/ 47451 h 1847492"/>
                <a:gd name="connsiteX17" fmla="*/ 2530476 w 3049294"/>
                <a:gd name="connsiteY17" fmla="*/ 48829 h 1847492"/>
                <a:gd name="connsiteX18" fmla="*/ 2751035 w 3049294"/>
                <a:gd name="connsiteY18" fmla="*/ 191159 h 1847492"/>
                <a:gd name="connsiteX19" fmla="*/ 2916798 w 3049294"/>
                <a:gd name="connsiteY19" fmla="*/ 373120 h 1847492"/>
                <a:gd name="connsiteX20" fmla="*/ 2989858 w 3049294"/>
                <a:gd name="connsiteY20" fmla="*/ 472716 h 1847492"/>
                <a:gd name="connsiteX21" fmla="*/ 3048444 w 3049294"/>
                <a:gd name="connsiteY21" fmla="*/ 568866 h 1847492"/>
                <a:gd name="connsiteX22" fmla="*/ 2970904 w 3049294"/>
                <a:gd name="connsiteY22" fmla="*/ 678456 h 1847492"/>
                <a:gd name="connsiteX23" fmla="*/ 2879579 w 3049294"/>
                <a:gd name="connsiteY23" fmla="*/ 809068 h 1847492"/>
                <a:gd name="connsiteX24" fmla="*/ 2670393 w 3049294"/>
                <a:gd name="connsiteY24" fmla="*/ 1117506 h 1847492"/>
                <a:gd name="connsiteX25" fmla="*/ 2459828 w 3049294"/>
                <a:gd name="connsiteY25" fmla="*/ 1490044 h 1847492"/>
                <a:gd name="connsiteX26" fmla="*/ 2455003 w 3049294"/>
                <a:gd name="connsiteY26" fmla="*/ 1502795 h 1847492"/>
                <a:gd name="connsiteX0" fmla="*/ 2455003 w 3049294"/>
                <a:gd name="connsiteY0" fmla="*/ 1502795 h 1847492"/>
                <a:gd name="connsiteX1" fmla="*/ 2216354 w 3049294"/>
                <a:gd name="connsiteY1" fmla="*/ 1833928 h 1847492"/>
                <a:gd name="connsiteX2" fmla="*/ 10072 w 3049294"/>
                <a:gd name="connsiteY2" fmla="*/ 1836735 h 1847492"/>
                <a:gd name="connsiteX3" fmla="*/ 1091 w 3049294"/>
                <a:gd name="connsiteY3" fmla="*/ 147270 h 1847492"/>
                <a:gd name="connsiteX4" fmla="*/ 319374 w 3049294"/>
                <a:gd name="connsiteY4" fmla="*/ 340381 h 1847492"/>
                <a:gd name="connsiteX5" fmla="*/ 432065 w 3049294"/>
                <a:gd name="connsiteY5" fmla="*/ 477541 h 1847492"/>
                <a:gd name="connsiteX6" fmla="*/ 448952 w 3049294"/>
                <a:gd name="connsiteY6" fmla="*/ 548878 h 1847492"/>
                <a:gd name="connsiteX7" fmla="*/ 507193 w 3049294"/>
                <a:gd name="connsiteY7" fmla="*/ 583340 h 1847492"/>
                <a:gd name="connsiteX8" fmla="*/ 605411 w 3049294"/>
                <a:gd name="connsiteY8" fmla="*/ 640203 h 1847492"/>
                <a:gd name="connsiteX9" fmla="*/ 1007586 w 3049294"/>
                <a:gd name="connsiteY9" fmla="*/ 834915 h 1847492"/>
                <a:gd name="connsiteX10" fmla="*/ 1354622 w 3049294"/>
                <a:gd name="connsiteY10" fmla="*/ 916591 h 1847492"/>
                <a:gd name="connsiteX11" fmla="*/ 1700279 w 3049294"/>
                <a:gd name="connsiteY11" fmla="*/ 954499 h 1847492"/>
                <a:gd name="connsiteX12" fmla="*/ 1792982 w 3049294"/>
                <a:gd name="connsiteY12" fmla="*/ 917969 h 1847492"/>
                <a:gd name="connsiteX13" fmla="*/ 1934967 w 3049294"/>
                <a:gd name="connsiteY13" fmla="*/ 733940 h 1847492"/>
                <a:gd name="connsiteX14" fmla="*/ 2064545 w 3049294"/>
                <a:gd name="connsiteY14" fmla="*/ 504421 h 1847492"/>
                <a:gd name="connsiteX15" fmla="*/ 2282692 w 3049294"/>
                <a:gd name="connsiteY15" fmla="*/ 47451 h 1847492"/>
                <a:gd name="connsiteX16" fmla="*/ 2530476 w 3049294"/>
                <a:gd name="connsiteY16" fmla="*/ 48829 h 1847492"/>
                <a:gd name="connsiteX17" fmla="*/ 2751035 w 3049294"/>
                <a:gd name="connsiteY17" fmla="*/ 191159 h 1847492"/>
                <a:gd name="connsiteX18" fmla="*/ 2916798 w 3049294"/>
                <a:gd name="connsiteY18" fmla="*/ 373120 h 1847492"/>
                <a:gd name="connsiteX19" fmla="*/ 2989858 w 3049294"/>
                <a:gd name="connsiteY19" fmla="*/ 472716 h 1847492"/>
                <a:gd name="connsiteX20" fmla="*/ 3048444 w 3049294"/>
                <a:gd name="connsiteY20" fmla="*/ 568866 h 1847492"/>
                <a:gd name="connsiteX21" fmla="*/ 2970904 w 3049294"/>
                <a:gd name="connsiteY21" fmla="*/ 678456 h 1847492"/>
                <a:gd name="connsiteX22" fmla="*/ 2879579 w 3049294"/>
                <a:gd name="connsiteY22" fmla="*/ 809068 h 1847492"/>
                <a:gd name="connsiteX23" fmla="*/ 2670393 w 3049294"/>
                <a:gd name="connsiteY23" fmla="*/ 1117506 h 1847492"/>
                <a:gd name="connsiteX24" fmla="*/ 2459828 w 3049294"/>
                <a:gd name="connsiteY24" fmla="*/ 1490044 h 1847492"/>
                <a:gd name="connsiteX25" fmla="*/ 2455003 w 3049294"/>
                <a:gd name="connsiteY25" fmla="*/ 1502795 h 1847492"/>
                <a:gd name="connsiteX0" fmla="*/ 2459828 w 3049294"/>
                <a:gd name="connsiteY0" fmla="*/ 1490044 h 1847492"/>
                <a:gd name="connsiteX1" fmla="*/ 2216354 w 3049294"/>
                <a:gd name="connsiteY1" fmla="*/ 1833928 h 1847492"/>
                <a:gd name="connsiteX2" fmla="*/ 10072 w 3049294"/>
                <a:gd name="connsiteY2" fmla="*/ 1836735 h 1847492"/>
                <a:gd name="connsiteX3" fmla="*/ 1091 w 3049294"/>
                <a:gd name="connsiteY3" fmla="*/ 147270 h 1847492"/>
                <a:gd name="connsiteX4" fmla="*/ 319374 w 3049294"/>
                <a:gd name="connsiteY4" fmla="*/ 340381 h 1847492"/>
                <a:gd name="connsiteX5" fmla="*/ 432065 w 3049294"/>
                <a:gd name="connsiteY5" fmla="*/ 477541 h 1847492"/>
                <a:gd name="connsiteX6" fmla="*/ 448952 w 3049294"/>
                <a:gd name="connsiteY6" fmla="*/ 548878 h 1847492"/>
                <a:gd name="connsiteX7" fmla="*/ 507193 w 3049294"/>
                <a:gd name="connsiteY7" fmla="*/ 583340 h 1847492"/>
                <a:gd name="connsiteX8" fmla="*/ 605411 w 3049294"/>
                <a:gd name="connsiteY8" fmla="*/ 640203 h 1847492"/>
                <a:gd name="connsiteX9" fmla="*/ 1007586 w 3049294"/>
                <a:gd name="connsiteY9" fmla="*/ 834915 h 1847492"/>
                <a:gd name="connsiteX10" fmla="*/ 1354622 w 3049294"/>
                <a:gd name="connsiteY10" fmla="*/ 916591 h 1847492"/>
                <a:gd name="connsiteX11" fmla="*/ 1700279 w 3049294"/>
                <a:gd name="connsiteY11" fmla="*/ 954499 h 1847492"/>
                <a:gd name="connsiteX12" fmla="*/ 1792982 w 3049294"/>
                <a:gd name="connsiteY12" fmla="*/ 917969 h 1847492"/>
                <a:gd name="connsiteX13" fmla="*/ 1934967 w 3049294"/>
                <a:gd name="connsiteY13" fmla="*/ 733940 h 1847492"/>
                <a:gd name="connsiteX14" fmla="*/ 2064545 w 3049294"/>
                <a:gd name="connsiteY14" fmla="*/ 504421 h 1847492"/>
                <a:gd name="connsiteX15" fmla="*/ 2282692 w 3049294"/>
                <a:gd name="connsiteY15" fmla="*/ 47451 h 1847492"/>
                <a:gd name="connsiteX16" fmla="*/ 2530476 w 3049294"/>
                <a:gd name="connsiteY16" fmla="*/ 48829 h 1847492"/>
                <a:gd name="connsiteX17" fmla="*/ 2751035 w 3049294"/>
                <a:gd name="connsiteY17" fmla="*/ 191159 h 1847492"/>
                <a:gd name="connsiteX18" fmla="*/ 2916798 w 3049294"/>
                <a:gd name="connsiteY18" fmla="*/ 373120 h 1847492"/>
                <a:gd name="connsiteX19" fmla="*/ 2989858 w 3049294"/>
                <a:gd name="connsiteY19" fmla="*/ 472716 h 1847492"/>
                <a:gd name="connsiteX20" fmla="*/ 3048444 w 3049294"/>
                <a:gd name="connsiteY20" fmla="*/ 568866 h 1847492"/>
                <a:gd name="connsiteX21" fmla="*/ 2970904 w 3049294"/>
                <a:gd name="connsiteY21" fmla="*/ 678456 h 1847492"/>
                <a:gd name="connsiteX22" fmla="*/ 2879579 w 3049294"/>
                <a:gd name="connsiteY22" fmla="*/ 809068 h 1847492"/>
                <a:gd name="connsiteX23" fmla="*/ 2670393 w 3049294"/>
                <a:gd name="connsiteY23" fmla="*/ 1117506 h 1847492"/>
                <a:gd name="connsiteX24" fmla="*/ 2459828 w 3049294"/>
                <a:gd name="connsiteY24" fmla="*/ 1490044 h 1847492"/>
                <a:gd name="connsiteX0" fmla="*/ 2459828 w 3049294"/>
                <a:gd name="connsiteY0" fmla="*/ 1490044 h 1847492"/>
                <a:gd name="connsiteX1" fmla="*/ 2209141 w 3049294"/>
                <a:gd name="connsiteY1" fmla="*/ 1833928 h 1847492"/>
                <a:gd name="connsiteX2" fmla="*/ 10072 w 3049294"/>
                <a:gd name="connsiteY2" fmla="*/ 1836735 h 1847492"/>
                <a:gd name="connsiteX3" fmla="*/ 1091 w 3049294"/>
                <a:gd name="connsiteY3" fmla="*/ 147270 h 1847492"/>
                <a:gd name="connsiteX4" fmla="*/ 319374 w 3049294"/>
                <a:gd name="connsiteY4" fmla="*/ 340381 h 1847492"/>
                <a:gd name="connsiteX5" fmla="*/ 432065 w 3049294"/>
                <a:gd name="connsiteY5" fmla="*/ 477541 h 1847492"/>
                <a:gd name="connsiteX6" fmla="*/ 448952 w 3049294"/>
                <a:gd name="connsiteY6" fmla="*/ 548878 h 1847492"/>
                <a:gd name="connsiteX7" fmla="*/ 507193 w 3049294"/>
                <a:gd name="connsiteY7" fmla="*/ 583340 h 1847492"/>
                <a:gd name="connsiteX8" fmla="*/ 605411 w 3049294"/>
                <a:gd name="connsiteY8" fmla="*/ 640203 h 1847492"/>
                <a:gd name="connsiteX9" fmla="*/ 1007586 w 3049294"/>
                <a:gd name="connsiteY9" fmla="*/ 834915 h 1847492"/>
                <a:gd name="connsiteX10" fmla="*/ 1354622 w 3049294"/>
                <a:gd name="connsiteY10" fmla="*/ 916591 h 1847492"/>
                <a:gd name="connsiteX11" fmla="*/ 1700279 w 3049294"/>
                <a:gd name="connsiteY11" fmla="*/ 954499 h 1847492"/>
                <a:gd name="connsiteX12" fmla="*/ 1792982 w 3049294"/>
                <a:gd name="connsiteY12" fmla="*/ 917969 h 1847492"/>
                <a:gd name="connsiteX13" fmla="*/ 1934967 w 3049294"/>
                <a:gd name="connsiteY13" fmla="*/ 733940 h 1847492"/>
                <a:gd name="connsiteX14" fmla="*/ 2064545 w 3049294"/>
                <a:gd name="connsiteY14" fmla="*/ 504421 h 1847492"/>
                <a:gd name="connsiteX15" fmla="*/ 2282692 w 3049294"/>
                <a:gd name="connsiteY15" fmla="*/ 47451 h 1847492"/>
                <a:gd name="connsiteX16" fmla="*/ 2530476 w 3049294"/>
                <a:gd name="connsiteY16" fmla="*/ 48829 h 1847492"/>
                <a:gd name="connsiteX17" fmla="*/ 2751035 w 3049294"/>
                <a:gd name="connsiteY17" fmla="*/ 191159 h 1847492"/>
                <a:gd name="connsiteX18" fmla="*/ 2916798 w 3049294"/>
                <a:gd name="connsiteY18" fmla="*/ 373120 h 1847492"/>
                <a:gd name="connsiteX19" fmla="*/ 2989858 w 3049294"/>
                <a:gd name="connsiteY19" fmla="*/ 472716 h 1847492"/>
                <a:gd name="connsiteX20" fmla="*/ 3048444 w 3049294"/>
                <a:gd name="connsiteY20" fmla="*/ 568866 h 1847492"/>
                <a:gd name="connsiteX21" fmla="*/ 2970904 w 3049294"/>
                <a:gd name="connsiteY21" fmla="*/ 678456 h 1847492"/>
                <a:gd name="connsiteX22" fmla="*/ 2879579 w 3049294"/>
                <a:gd name="connsiteY22" fmla="*/ 809068 h 1847492"/>
                <a:gd name="connsiteX23" fmla="*/ 2670393 w 3049294"/>
                <a:gd name="connsiteY23" fmla="*/ 1117506 h 1847492"/>
                <a:gd name="connsiteX24" fmla="*/ 2459828 w 3049294"/>
                <a:gd name="connsiteY24" fmla="*/ 1490044 h 1847492"/>
                <a:gd name="connsiteX0" fmla="*/ 2459828 w 3049294"/>
                <a:gd name="connsiteY0" fmla="*/ 1490044 h 1847492"/>
                <a:gd name="connsiteX1" fmla="*/ 2209141 w 3049294"/>
                <a:gd name="connsiteY1" fmla="*/ 1833928 h 1847492"/>
                <a:gd name="connsiteX2" fmla="*/ 10072 w 3049294"/>
                <a:gd name="connsiteY2" fmla="*/ 1836735 h 1847492"/>
                <a:gd name="connsiteX3" fmla="*/ 1091 w 3049294"/>
                <a:gd name="connsiteY3" fmla="*/ 147270 h 1847492"/>
                <a:gd name="connsiteX4" fmla="*/ 319374 w 3049294"/>
                <a:gd name="connsiteY4" fmla="*/ 340381 h 1847492"/>
                <a:gd name="connsiteX5" fmla="*/ 432065 w 3049294"/>
                <a:gd name="connsiteY5" fmla="*/ 477541 h 1847492"/>
                <a:gd name="connsiteX6" fmla="*/ 448952 w 3049294"/>
                <a:gd name="connsiteY6" fmla="*/ 548878 h 1847492"/>
                <a:gd name="connsiteX7" fmla="*/ 507193 w 3049294"/>
                <a:gd name="connsiteY7" fmla="*/ 583340 h 1847492"/>
                <a:gd name="connsiteX8" fmla="*/ 605411 w 3049294"/>
                <a:gd name="connsiteY8" fmla="*/ 640203 h 1847492"/>
                <a:gd name="connsiteX9" fmla="*/ 1007586 w 3049294"/>
                <a:gd name="connsiteY9" fmla="*/ 834915 h 1847492"/>
                <a:gd name="connsiteX10" fmla="*/ 1354622 w 3049294"/>
                <a:gd name="connsiteY10" fmla="*/ 916591 h 1847492"/>
                <a:gd name="connsiteX11" fmla="*/ 1700279 w 3049294"/>
                <a:gd name="connsiteY11" fmla="*/ 954499 h 1847492"/>
                <a:gd name="connsiteX12" fmla="*/ 1792982 w 3049294"/>
                <a:gd name="connsiteY12" fmla="*/ 917969 h 1847492"/>
                <a:gd name="connsiteX13" fmla="*/ 1934967 w 3049294"/>
                <a:gd name="connsiteY13" fmla="*/ 733940 h 1847492"/>
                <a:gd name="connsiteX14" fmla="*/ 2064545 w 3049294"/>
                <a:gd name="connsiteY14" fmla="*/ 504421 h 1847492"/>
                <a:gd name="connsiteX15" fmla="*/ 2282692 w 3049294"/>
                <a:gd name="connsiteY15" fmla="*/ 47451 h 1847492"/>
                <a:gd name="connsiteX16" fmla="*/ 2530476 w 3049294"/>
                <a:gd name="connsiteY16" fmla="*/ 48829 h 1847492"/>
                <a:gd name="connsiteX17" fmla="*/ 2751035 w 3049294"/>
                <a:gd name="connsiteY17" fmla="*/ 191159 h 1847492"/>
                <a:gd name="connsiteX18" fmla="*/ 2916798 w 3049294"/>
                <a:gd name="connsiteY18" fmla="*/ 373120 h 1847492"/>
                <a:gd name="connsiteX19" fmla="*/ 2989858 w 3049294"/>
                <a:gd name="connsiteY19" fmla="*/ 472716 h 1847492"/>
                <a:gd name="connsiteX20" fmla="*/ 3048444 w 3049294"/>
                <a:gd name="connsiteY20" fmla="*/ 568866 h 1847492"/>
                <a:gd name="connsiteX21" fmla="*/ 2970904 w 3049294"/>
                <a:gd name="connsiteY21" fmla="*/ 678456 h 1847492"/>
                <a:gd name="connsiteX22" fmla="*/ 2879579 w 3049294"/>
                <a:gd name="connsiteY22" fmla="*/ 809068 h 1847492"/>
                <a:gd name="connsiteX23" fmla="*/ 2670393 w 3049294"/>
                <a:gd name="connsiteY23" fmla="*/ 1117506 h 1847492"/>
                <a:gd name="connsiteX24" fmla="*/ 2459828 w 3049294"/>
                <a:gd name="connsiteY24" fmla="*/ 1490044 h 184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049294" h="1847492">
                  <a:moveTo>
                    <a:pt x="2459828" y="1490044"/>
                  </a:moveTo>
                  <a:cubicBezTo>
                    <a:pt x="2384155" y="1609448"/>
                    <a:pt x="2285671" y="1754510"/>
                    <a:pt x="2209141" y="1833928"/>
                  </a:cubicBezTo>
                  <a:cubicBezTo>
                    <a:pt x="1820664" y="1854433"/>
                    <a:pt x="863704" y="1848588"/>
                    <a:pt x="10072" y="1836735"/>
                  </a:cubicBezTo>
                  <a:cubicBezTo>
                    <a:pt x="5433" y="1190939"/>
                    <a:pt x="-3009" y="773439"/>
                    <a:pt x="1091" y="147270"/>
                  </a:cubicBezTo>
                  <a:cubicBezTo>
                    <a:pt x="175248" y="186368"/>
                    <a:pt x="247545" y="285336"/>
                    <a:pt x="319374" y="340381"/>
                  </a:cubicBezTo>
                  <a:cubicBezTo>
                    <a:pt x="360384" y="381391"/>
                    <a:pt x="396225" y="431706"/>
                    <a:pt x="432065" y="477541"/>
                  </a:cubicBezTo>
                  <a:cubicBezTo>
                    <a:pt x="448607" y="498563"/>
                    <a:pt x="434822" y="528890"/>
                    <a:pt x="448952" y="548878"/>
                  </a:cubicBezTo>
                  <a:cubicBezTo>
                    <a:pt x="461014" y="565420"/>
                    <a:pt x="489962" y="573346"/>
                    <a:pt x="507193" y="583340"/>
                  </a:cubicBezTo>
                  <a:lnTo>
                    <a:pt x="605411" y="640203"/>
                  </a:lnTo>
                  <a:cubicBezTo>
                    <a:pt x="736368" y="716365"/>
                    <a:pt x="864223" y="784600"/>
                    <a:pt x="1007586" y="834915"/>
                  </a:cubicBezTo>
                  <a:cubicBezTo>
                    <a:pt x="1119933" y="874202"/>
                    <a:pt x="1236761" y="899015"/>
                    <a:pt x="1354622" y="916591"/>
                  </a:cubicBezTo>
                  <a:cubicBezTo>
                    <a:pt x="1468347" y="933477"/>
                    <a:pt x="1588621" y="930376"/>
                    <a:pt x="1700279" y="954499"/>
                  </a:cubicBezTo>
                  <a:cubicBezTo>
                    <a:pt x="1739221" y="962770"/>
                    <a:pt x="1765757" y="937957"/>
                    <a:pt x="1792982" y="917969"/>
                  </a:cubicBezTo>
                  <a:cubicBezTo>
                    <a:pt x="1858805" y="869722"/>
                    <a:pt x="1893957" y="802865"/>
                    <a:pt x="1934967" y="733940"/>
                  </a:cubicBezTo>
                  <a:cubicBezTo>
                    <a:pt x="1980113" y="658468"/>
                    <a:pt x="2023190" y="581961"/>
                    <a:pt x="2064545" y="504421"/>
                  </a:cubicBezTo>
                  <a:cubicBezTo>
                    <a:pt x="2144498" y="355199"/>
                    <a:pt x="2207909" y="199085"/>
                    <a:pt x="2282692" y="47451"/>
                  </a:cubicBezTo>
                  <a:cubicBezTo>
                    <a:pt x="2327493" y="-43874"/>
                    <a:pt x="2460517" y="19536"/>
                    <a:pt x="2530476" y="48829"/>
                  </a:cubicBezTo>
                  <a:cubicBezTo>
                    <a:pt x="2611807" y="82602"/>
                    <a:pt x="2685901" y="132573"/>
                    <a:pt x="2751035" y="191159"/>
                  </a:cubicBezTo>
                  <a:cubicBezTo>
                    <a:pt x="2812378" y="245954"/>
                    <a:pt x="2866483" y="308331"/>
                    <a:pt x="2916798" y="373120"/>
                  </a:cubicBezTo>
                  <a:cubicBezTo>
                    <a:pt x="2941956" y="405859"/>
                    <a:pt x="2966080" y="439288"/>
                    <a:pt x="2989858" y="472716"/>
                  </a:cubicBezTo>
                  <a:cubicBezTo>
                    <a:pt x="3002265" y="489947"/>
                    <a:pt x="3056715" y="547499"/>
                    <a:pt x="3048444" y="568866"/>
                  </a:cubicBezTo>
                  <a:cubicBezTo>
                    <a:pt x="3032592" y="610565"/>
                    <a:pt x="2996062" y="642271"/>
                    <a:pt x="2970904" y="678456"/>
                  </a:cubicBezTo>
                  <a:lnTo>
                    <a:pt x="2879579" y="809068"/>
                  </a:lnTo>
                  <a:cubicBezTo>
                    <a:pt x="2810654" y="912455"/>
                    <a:pt x="2736560" y="1012396"/>
                    <a:pt x="2670393" y="1117506"/>
                  </a:cubicBezTo>
                  <a:cubicBezTo>
                    <a:pt x="2594920" y="1237779"/>
                    <a:pt x="2516691" y="1360121"/>
                    <a:pt x="2459828" y="1490044"/>
                  </a:cubicBezTo>
                  <a:close/>
                </a:path>
              </a:pathLst>
            </a:custGeom>
            <a:solidFill>
              <a:srgbClr val="000000"/>
            </a:solidFill>
            <a:ln w="34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452F25E-AB08-402B-9D14-220BD7AA3B63}"/>
                </a:ext>
              </a:extLst>
            </p:cNvPr>
            <p:cNvSpPr/>
            <p:nvPr/>
          </p:nvSpPr>
          <p:spPr>
            <a:xfrm>
              <a:off x="7145627" y="3337195"/>
              <a:ext cx="930482" cy="1464649"/>
            </a:xfrm>
            <a:custGeom>
              <a:avLst/>
              <a:gdLst>
                <a:gd name="connsiteX0" fmla="*/ 897402 w 930482"/>
                <a:gd name="connsiteY0" fmla="*/ 873838 h 1464648"/>
                <a:gd name="connsiteX1" fmla="*/ 793671 w 930482"/>
                <a:gd name="connsiteY1" fmla="*/ 1069240 h 1464648"/>
                <a:gd name="connsiteX2" fmla="*/ 603439 w 930482"/>
                <a:gd name="connsiteY2" fmla="*/ 1334255 h 1464648"/>
                <a:gd name="connsiteX3" fmla="*/ 568632 w 930482"/>
                <a:gd name="connsiteY3" fmla="*/ 1464867 h 1464648"/>
                <a:gd name="connsiteX4" fmla="*/ 547954 w 930482"/>
                <a:gd name="connsiteY4" fmla="*/ 1460043 h 1464648"/>
                <a:gd name="connsiteX5" fmla="*/ 387015 w 930482"/>
                <a:gd name="connsiteY5" fmla="*/ 1371130 h 1464648"/>
                <a:gd name="connsiteX6" fmla="*/ 238827 w 930482"/>
                <a:gd name="connsiteY6" fmla="*/ 1317369 h 1464648"/>
                <a:gd name="connsiteX7" fmla="*/ 126136 w 930482"/>
                <a:gd name="connsiteY7" fmla="*/ 1308753 h 1464648"/>
                <a:gd name="connsiteX8" fmla="*/ 54109 w 930482"/>
                <a:gd name="connsiteY8" fmla="*/ 1173661 h 1464648"/>
                <a:gd name="connsiteX9" fmla="*/ 4 w 930482"/>
                <a:gd name="connsiteY9" fmla="*/ 913815 h 1464648"/>
                <a:gd name="connsiteX10" fmla="*/ 23438 w 930482"/>
                <a:gd name="connsiteY10" fmla="*/ 783892 h 1464648"/>
                <a:gd name="connsiteX11" fmla="*/ 51697 w 930482"/>
                <a:gd name="connsiteY11" fmla="*/ 406185 h 1464648"/>
                <a:gd name="connsiteX12" fmla="*/ 54454 w 930482"/>
                <a:gd name="connsiteY12" fmla="*/ 396191 h 1464648"/>
                <a:gd name="connsiteX13" fmla="*/ 99255 w 930482"/>
                <a:gd name="connsiteY13" fmla="*/ 389987 h 1464648"/>
                <a:gd name="connsiteX14" fmla="*/ 160943 w 930482"/>
                <a:gd name="connsiteY14" fmla="*/ 415145 h 1464648"/>
                <a:gd name="connsiteX15" fmla="*/ 191269 w 930482"/>
                <a:gd name="connsiteY15" fmla="*/ 492685 h 1464648"/>
                <a:gd name="connsiteX16" fmla="*/ 206433 w 930482"/>
                <a:gd name="connsiteY16" fmla="*/ 640873 h 1464648"/>
                <a:gd name="connsiteX17" fmla="*/ 207122 w 930482"/>
                <a:gd name="connsiteY17" fmla="*/ 710832 h 1464648"/>
                <a:gd name="connsiteX18" fmla="*/ 207811 w 930482"/>
                <a:gd name="connsiteY18" fmla="*/ 774242 h 1464648"/>
                <a:gd name="connsiteX19" fmla="*/ 246065 w 930482"/>
                <a:gd name="connsiteY19" fmla="*/ 673612 h 1464648"/>
                <a:gd name="connsiteX20" fmla="*/ 361513 w 930482"/>
                <a:gd name="connsiteY20" fmla="*/ 376547 h 1464648"/>
                <a:gd name="connsiteX21" fmla="*/ 472482 w 930482"/>
                <a:gd name="connsiteY21" fmla="*/ 93611 h 1464648"/>
                <a:gd name="connsiteX22" fmla="*/ 522452 w 930482"/>
                <a:gd name="connsiteY22" fmla="*/ 20207 h 1464648"/>
                <a:gd name="connsiteX23" fmla="*/ 573457 w 930482"/>
                <a:gd name="connsiteY23" fmla="*/ 1252 h 1464648"/>
                <a:gd name="connsiteX24" fmla="*/ 606540 w 930482"/>
                <a:gd name="connsiteY24" fmla="*/ 119458 h 1464648"/>
                <a:gd name="connsiteX25" fmla="*/ 578970 w 930482"/>
                <a:gd name="connsiteY25" fmla="*/ 237319 h 1464648"/>
                <a:gd name="connsiteX26" fmla="*/ 528656 w 930482"/>
                <a:gd name="connsiteY26" fmla="*/ 414800 h 1464648"/>
                <a:gd name="connsiteX27" fmla="*/ 506600 w 930482"/>
                <a:gd name="connsiteY27" fmla="*/ 586423 h 1464648"/>
                <a:gd name="connsiteX28" fmla="*/ 518317 w 930482"/>
                <a:gd name="connsiteY28" fmla="*/ 602275 h 1464648"/>
                <a:gd name="connsiteX29" fmla="*/ 532102 w 930482"/>
                <a:gd name="connsiteY29" fmla="*/ 589869 h 1464648"/>
                <a:gd name="connsiteX30" fmla="*/ 626528 w 930482"/>
                <a:gd name="connsiteY30" fmla="*/ 480279 h 1464648"/>
                <a:gd name="connsiteX31" fmla="*/ 718888 w 930482"/>
                <a:gd name="connsiteY31" fmla="*/ 415145 h 1464648"/>
                <a:gd name="connsiteX32" fmla="*/ 778852 w 930482"/>
                <a:gd name="connsiteY32" fmla="*/ 453398 h 1464648"/>
                <a:gd name="connsiteX33" fmla="*/ 781954 w 930482"/>
                <a:gd name="connsiteY33" fmla="*/ 508193 h 1464648"/>
                <a:gd name="connsiteX34" fmla="*/ 761276 w 930482"/>
                <a:gd name="connsiteY34" fmla="*/ 559887 h 1464648"/>
                <a:gd name="connsiteX35" fmla="*/ 839850 w 930482"/>
                <a:gd name="connsiteY35" fmla="*/ 538520 h 1464648"/>
                <a:gd name="connsiteX36" fmla="*/ 887753 w 930482"/>
                <a:gd name="connsiteY36" fmla="*/ 610202 h 1464648"/>
                <a:gd name="connsiteX37" fmla="*/ 870866 w 930482"/>
                <a:gd name="connsiteY37" fmla="*/ 697736 h 1464648"/>
                <a:gd name="connsiteX38" fmla="*/ 931520 w 930482"/>
                <a:gd name="connsiteY38" fmla="*/ 770451 h 1464648"/>
                <a:gd name="connsiteX39" fmla="*/ 897402 w 930482"/>
                <a:gd name="connsiteY39" fmla="*/ 873838 h 146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30482" h="1464648">
                  <a:moveTo>
                    <a:pt x="897402" y="873838"/>
                  </a:moveTo>
                  <a:cubicBezTo>
                    <a:pt x="862595" y="938283"/>
                    <a:pt x="832613" y="1006518"/>
                    <a:pt x="793671" y="1069240"/>
                  </a:cubicBezTo>
                  <a:cubicBezTo>
                    <a:pt x="736119" y="1162633"/>
                    <a:pt x="668572" y="1247065"/>
                    <a:pt x="603439" y="1334255"/>
                  </a:cubicBezTo>
                  <a:cubicBezTo>
                    <a:pt x="584140" y="1360102"/>
                    <a:pt x="595168" y="1453150"/>
                    <a:pt x="568632" y="1464867"/>
                  </a:cubicBezTo>
                  <a:cubicBezTo>
                    <a:pt x="560361" y="1468314"/>
                    <a:pt x="554502" y="1463833"/>
                    <a:pt x="547954" y="1460043"/>
                  </a:cubicBezTo>
                  <a:cubicBezTo>
                    <a:pt x="494538" y="1429716"/>
                    <a:pt x="442155" y="1398355"/>
                    <a:pt x="387015" y="1371130"/>
                  </a:cubicBezTo>
                  <a:cubicBezTo>
                    <a:pt x="339802" y="1347695"/>
                    <a:pt x="291210" y="1326329"/>
                    <a:pt x="238827" y="1317369"/>
                  </a:cubicBezTo>
                  <a:cubicBezTo>
                    <a:pt x="201608" y="1311165"/>
                    <a:pt x="164044" y="1304962"/>
                    <a:pt x="126136" y="1308753"/>
                  </a:cubicBezTo>
                  <a:cubicBezTo>
                    <a:pt x="92707" y="1312199"/>
                    <a:pt x="63759" y="1200197"/>
                    <a:pt x="54109" y="1173661"/>
                  </a:cubicBezTo>
                  <a:cubicBezTo>
                    <a:pt x="24472" y="1090262"/>
                    <a:pt x="-341" y="1003072"/>
                    <a:pt x="4" y="913815"/>
                  </a:cubicBezTo>
                  <a:cubicBezTo>
                    <a:pt x="4" y="869358"/>
                    <a:pt x="15167" y="827314"/>
                    <a:pt x="23438" y="783892"/>
                  </a:cubicBezTo>
                  <a:cubicBezTo>
                    <a:pt x="47217" y="659827"/>
                    <a:pt x="47561" y="532317"/>
                    <a:pt x="51697" y="406185"/>
                  </a:cubicBezTo>
                  <a:cubicBezTo>
                    <a:pt x="51697" y="402739"/>
                    <a:pt x="53076" y="399292"/>
                    <a:pt x="54454" y="396191"/>
                  </a:cubicBezTo>
                  <a:cubicBezTo>
                    <a:pt x="58934" y="386886"/>
                    <a:pt x="90295" y="389987"/>
                    <a:pt x="99255" y="389987"/>
                  </a:cubicBezTo>
                  <a:cubicBezTo>
                    <a:pt x="123723" y="390332"/>
                    <a:pt x="144401" y="395157"/>
                    <a:pt x="160943" y="415145"/>
                  </a:cubicBezTo>
                  <a:cubicBezTo>
                    <a:pt x="179208" y="436512"/>
                    <a:pt x="186100" y="465115"/>
                    <a:pt x="191269" y="492685"/>
                  </a:cubicBezTo>
                  <a:cubicBezTo>
                    <a:pt x="200574" y="541622"/>
                    <a:pt x="205744" y="591247"/>
                    <a:pt x="206433" y="640873"/>
                  </a:cubicBezTo>
                  <a:cubicBezTo>
                    <a:pt x="206777" y="664308"/>
                    <a:pt x="205744" y="687742"/>
                    <a:pt x="207122" y="710832"/>
                  </a:cubicBezTo>
                  <a:cubicBezTo>
                    <a:pt x="207811" y="729441"/>
                    <a:pt x="214015" y="756322"/>
                    <a:pt x="207811" y="774242"/>
                  </a:cubicBezTo>
                  <a:cubicBezTo>
                    <a:pt x="218495" y="744260"/>
                    <a:pt x="232280" y="708764"/>
                    <a:pt x="246065" y="673612"/>
                  </a:cubicBezTo>
                  <a:cubicBezTo>
                    <a:pt x="284662" y="574705"/>
                    <a:pt x="322915" y="475454"/>
                    <a:pt x="361513" y="376547"/>
                  </a:cubicBezTo>
                  <a:cubicBezTo>
                    <a:pt x="398388" y="282465"/>
                    <a:pt x="429404" y="184937"/>
                    <a:pt x="472482" y="93611"/>
                  </a:cubicBezTo>
                  <a:cubicBezTo>
                    <a:pt x="485233" y="66731"/>
                    <a:pt x="499707" y="40539"/>
                    <a:pt x="522452" y="20207"/>
                  </a:cubicBezTo>
                  <a:cubicBezTo>
                    <a:pt x="536237" y="7800"/>
                    <a:pt x="553813" y="-3917"/>
                    <a:pt x="573457" y="1252"/>
                  </a:cubicBezTo>
                  <a:cubicBezTo>
                    <a:pt x="620325" y="13659"/>
                    <a:pt x="611710" y="84307"/>
                    <a:pt x="606540" y="119458"/>
                  </a:cubicBezTo>
                  <a:cubicBezTo>
                    <a:pt x="600682" y="159434"/>
                    <a:pt x="591377" y="198722"/>
                    <a:pt x="578970" y="237319"/>
                  </a:cubicBezTo>
                  <a:cubicBezTo>
                    <a:pt x="560705" y="294182"/>
                    <a:pt x="543819" y="355525"/>
                    <a:pt x="528656" y="414800"/>
                  </a:cubicBezTo>
                  <a:cubicBezTo>
                    <a:pt x="516249" y="463048"/>
                    <a:pt x="484199" y="536797"/>
                    <a:pt x="506600" y="586423"/>
                  </a:cubicBezTo>
                  <a:cubicBezTo>
                    <a:pt x="509357" y="592626"/>
                    <a:pt x="511080" y="601241"/>
                    <a:pt x="518317" y="602275"/>
                  </a:cubicBezTo>
                  <a:cubicBezTo>
                    <a:pt x="524865" y="603309"/>
                    <a:pt x="527966" y="595038"/>
                    <a:pt x="532102" y="589869"/>
                  </a:cubicBezTo>
                  <a:cubicBezTo>
                    <a:pt x="561739" y="551960"/>
                    <a:pt x="592411" y="514741"/>
                    <a:pt x="626528" y="480279"/>
                  </a:cubicBezTo>
                  <a:cubicBezTo>
                    <a:pt x="650652" y="456155"/>
                    <a:pt x="682702" y="415834"/>
                    <a:pt x="718888" y="415145"/>
                  </a:cubicBezTo>
                  <a:cubicBezTo>
                    <a:pt x="744045" y="414800"/>
                    <a:pt x="768513" y="430308"/>
                    <a:pt x="778852" y="453398"/>
                  </a:cubicBezTo>
                  <a:cubicBezTo>
                    <a:pt x="786434" y="470285"/>
                    <a:pt x="786089" y="489928"/>
                    <a:pt x="781954" y="508193"/>
                  </a:cubicBezTo>
                  <a:cubicBezTo>
                    <a:pt x="777818" y="526114"/>
                    <a:pt x="769547" y="543000"/>
                    <a:pt x="761276" y="559887"/>
                  </a:cubicBezTo>
                  <a:cubicBezTo>
                    <a:pt x="774027" y="533351"/>
                    <a:pt x="816071" y="527492"/>
                    <a:pt x="839850" y="538520"/>
                  </a:cubicBezTo>
                  <a:cubicBezTo>
                    <a:pt x="867076" y="550927"/>
                    <a:pt x="884307" y="580219"/>
                    <a:pt x="887753" y="610202"/>
                  </a:cubicBezTo>
                  <a:cubicBezTo>
                    <a:pt x="891199" y="640184"/>
                    <a:pt x="882928" y="670166"/>
                    <a:pt x="870866" y="697736"/>
                  </a:cubicBezTo>
                  <a:cubicBezTo>
                    <a:pt x="915323" y="697391"/>
                    <a:pt x="927729" y="728407"/>
                    <a:pt x="931520" y="770451"/>
                  </a:cubicBezTo>
                  <a:cubicBezTo>
                    <a:pt x="934622" y="810428"/>
                    <a:pt x="915667" y="839721"/>
                    <a:pt x="897402" y="873838"/>
                  </a:cubicBezTo>
                  <a:close/>
                </a:path>
              </a:pathLst>
            </a:custGeom>
            <a:solidFill>
              <a:srgbClr val="FDB98A"/>
            </a:solidFill>
            <a:ln w="34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B60E5977-DE45-475E-9848-045A16D75D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DB9C885-E684-4DCB-9D2C-0CEAD0EBDD5F}"/>
              </a:ext>
            </a:extLst>
          </p:cNvPr>
          <p:cNvSpPr/>
          <p:nvPr/>
        </p:nvSpPr>
        <p:spPr>
          <a:xfrm>
            <a:off x="4518318" y="1755474"/>
            <a:ext cx="1513921" cy="1330713"/>
          </a:xfrm>
          <a:custGeom>
            <a:avLst/>
            <a:gdLst>
              <a:gd name="connsiteX0" fmla="*/ 1669828 w 2579663"/>
              <a:gd name="connsiteY0" fmla="*/ 1588710 h 2267484"/>
              <a:gd name="connsiteX1" fmla="*/ 1669828 w 2579663"/>
              <a:gd name="connsiteY1" fmla="*/ 1762636 h 2267484"/>
              <a:gd name="connsiteX2" fmla="*/ 1936057 w 2579663"/>
              <a:gd name="connsiteY2" fmla="*/ 1762636 h 2267484"/>
              <a:gd name="connsiteX3" fmla="*/ 1936058 w 2579663"/>
              <a:gd name="connsiteY3" fmla="*/ 1762636 h 2267484"/>
              <a:gd name="connsiteX4" fmla="*/ 1936058 w 2579663"/>
              <a:gd name="connsiteY4" fmla="*/ 1588710 h 2267484"/>
              <a:gd name="connsiteX5" fmla="*/ 1936057 w 2579663"/>
              <a:gd name="connsiteY5" fmla="*/ 1588710 h 2267484"/>
              <a:gd name="connsiteX6" fmla="*/ 1669828 w 2579663"/>
              <a:gd name="connsiteY6" fmla="*/ 1588710 h 2267484"/>
              <a:gd name="connsiteX7" fmla="*/ 325582 w 2579663"/>
              <a:gd name="connsiteY7" fmla="*/ 1588710 h 2267484"/>
              <a:gd name="connsiteX8" fmla="*/ 325582 w 2579663"/>
              <a:gd name="connsiteY8" fmla="*/ 1763039 h 2267484"/>
              <a:gd name="connsiteX9" fmla="*/ 592012 w 2579663"/>
              <a:gd name="connsiteY9" fmla="*/ 1763039 h 2267484"/>
              <a:gd name="connsiteX10" fmla="*/ 592013 w 2579663"/>
              <a:gd name="connsiteY10" fmla="*/ 1763039 h 2267484"/>
              <a:gd name="connsiteX11" fmla="*/ 592013 w 2579663"/>
              <a:gd name="connsiteY11" fmla="*/ 1588710 h 2267484"/>
              <a:gd name="connsiteX12" fmla="*/ 592012 w 2579663"/>
              <a:gd name="connsiteY12" fmla="*/ 1588710 h 2267484"/>
              <a:gd name="connsiteX13" fmla="*/ 325582 w 2579663"/>
              <a:gd name="connsiteY13" fmla="*/ 1588710 h 2267484"/>
              <a:gd name="connsiteX14" fmla="*/ 627684 w 2579663"/>
              <a:gd name="connsiteY14" fmla="*/ 1588508 h 2267484"/>
              <a:gd name="connsiteX15" fmla="*/ 627684 w 2579663"/>
              <a:gd name="connsiteY15" fmla="*/ 1588509 h 2267484"/>
              <a:gd name="connsiteX16" fmla="*/ 627684 w 2579663"/>
              <a:gd name="connsiteY16" fmla="*/ 1763038 h 2267484"/>
              <a:gd name="connsiteX17" fmla="*/ 627684 w 2579663"/>
              <a:gd name="connsiteY17" fmla="*/ 1763039 h 2267484"/>
              <a:gd name="connsiteX18" fmla="*/ 920718 w 2579663"/>
              <a:gd name="connsiteY18" fmla="*/ 1763039 h 2267484"/>
              <a:gd name="connsiteX19" fmla="*/ 920718 w 2579663"/>
              <a:gd name="connsiteY19" fmla="*/ 1588509 h 2267484"/>
              <a:gd name="connsiteX20" fmla="*/ 920717 w 2579663"/>
              <a:gd name="connsiteY20" fmla="*/ 1588509 h 2267484"/>
              <a:gd name="connsiteX21" fmla="*/ 920717 w 2579663"/>
              <a:gd name="connsiteY21" fmla="*/ 1588508 h 2267484"/>
              <a:gd name="connsiteX22" fmla="*/ 627684 w 2579663"/>
              <a:gd name="connsiteY22" fmla="*/ 1588508 h 2267484"/>
              <a:gd name="connsiteX23" fmla="*/ 1971528 w 2579663"/>
              <a:gd name="connsiteY23" fmla="*/ 1588306 h 2267484"/>
              <a:gd name="connsiteX24" fmla="*/ 1971528 w 2579663"/>
              <a:gd name="connsiteY24" fmla="*/ 1588307 h 2267484"/>
              <a:gd name="connsiteX25" fmla="*/ 1971527 w 2579663"/>
              <a:gd name="connsiteY25" fmla="*/ 1588307 h 2267484"/>
              <a:gd name="connsiteX26" fmla="*/ 1971527 w 2579663"/>
              <a:gd name="connsiteY26" fmla="*/ 1762636 h 2267484"/>
              <a:gd name="connsiteX27" fmla="*/ 2264359 w 2579663"/>
              <a:gd name="connsiteY27" fmla="*/ 1762636 h 2267484"/>
              <a:gd name="connsiteX28" fmla="*/ 2264359 w 2579663"/>
              <a:gd name="connsiteY28" fmla="*/ 1762635 h 2267484"/>
              <a:gd name="connsiteX29" fmla="*/ 2264360 w 2579663"/>
              <a:gd name="connsiteY29" fmla="*/ 1762635 h 2267484"/>
              <a:gd name="connsiteX30" fmla="*/ 2264360 w 2579663"/>
              <a:gd name="connsiteY30" fmla="*/ 1588306 h 2267484"/>
              <a:gd name="connsiteX31" fmla="*/ 1971528 w 2579663"/>
              <a:gd name="connsiteY31" fmla="*/ 1588306 h 2267484"/>
              <a:gd name="connsiteX32" fmla="*/ 1971326 w 2579663"/>
              <a:gd name="connsiteY32" fmla="*/ 1379112 h 2267484"/>
              <a:gd name="connsiteX33" fmla="*/ 1971326 w 2579663"/>
              <a:gd name="connsiteY33" fmla="*/ 1553038 h 2267484"/>
              <a:gd name="connsiteX34" fmla="*/ 2264561 w 2579663"/>
              <a:gd name="connsiteY34" fmla="*/ 1553038 h 2267484"/>
              <a:gd name="connsiteX35" fmla="*/ 2264561 w 2579663"/>
              <a:gd name="connsiteY35" fmla="*/ 1379112 h 2267484"/>
              <a:gd name="connsiteX36" fmla="*/ 1971326 w 2579663"/>
              <a:gd name="connsiteY36" fmla="*/ 1379112 h 2267484"/>
              <a:gd name="connsiteX37" fmla="*/ 627483 w 2579663"/>
              <a:gd name="connsiteY37" fmla="*/ 1379112 h 2267484"/>
              <a:gd name="connsiteX38" fmla="*/ 627483 w 2579663"/>
              <a:gd name="connsiteY38" fmla="*/ 1552836 h 2267484"/>
              <a:gd name="connsiteX39" fmla="*/ 627483 w 2579663"/>
              <a:gd name="connsiteY39" fmla="*/ 1552837 h 2267484"/>
              <a:gd name="connsiteX40" fmla="*/ 920919 w 2579663"/>
              <a:gd name="connsiteY40" fmla="*/ 1552837 h 2267484"/>
              <a:gd name="connsiteX41" fmla="*/ 920919 w 2579663"/>
              <a:gd name="connsiteY41" fmla="*/ 1552836 h 2267484"/>
              <a:gd name="connsiteX42" fmla="*/ 920919 w 2579663"/>
              <a:gd name="connsiteY42" fmla="*/ 1379112 h 2267484"/>
              <a:gd name="connsiteX43" fmla="*/ 627483 w 2579663"/>
              <a:gd name="connsiteY43" fmla="*/ 1379112 h 2267484"/>
              <a:gd name="connsiteX44" fmla="*/ 1669828 w 2579663"/>
              <a:gd name="connsiteY44" fmla="*/ 1378910 h 2267484"/>
              <a:gd name="connsiteX45" fmla="*/ 1669828 w 2579663"/>
              <a:gd name="connsiteY45" fmla="*/ 1378911 h 2267484"/>
              <a:gd name="connsiteX46" fmla="*/ 1669828 w 2579663"/>
              <a:gd name="connsiteY46" fmla="*/ 1553037 h 2267484"/>
              <a:gd name="connsiteX47" fmla="*/ 1669828 w 2579663"/>
              <a:gd name="connsiteY47" fmla="*/ 1553038 h 2267484"/>
              <a:gd name="connsiteX48" fmla="*/ 1935453 w 2579663"/>
              <a:gd name="connsiteY48" fmla="*/ 1553038 h 2267484"/>
              <a:gd name="connsiteX49" fmla="*/ 1935453 w 2579663"/>
              <a:gd name="connsiteY49" fmla="*/ 1378911 h 2267484"/>
              <a:gd name="connsiteX50" fmla="*/ 1935452 w 2579663"/>
              <a:gd name="connsiteY50" fmla="*/ 1378911 h 2267484"/>
              <a:gd name="connsiteX51" fmla="*/ 1935452 w 2579663"/>
              <a:gd name="connsiteY51" fmla="*/ 1378910 h 2267484"/>
              <a:gd name="connsiteX52" fmla="*/ 1669828 w 2579663"/>
              <a:gd name="connsiteY52" fmla="*/ 1378910 h 2267484"/>
              <a:gd name="connsiteX53" fmla="*/ 325985 w 2579663"/>
              <a:gd name="connsiteY53" fmla="*/ 1378910 h 2267484"/>
              <a:gd name="connsiteX54" fmla="*/ 325985 w 2579663"/>
              <a:gd name="connsiteY54" fmla="*/ 1378911 h 2267484"/>
              <a:gd name="connsiteX55" fmla="*/ 325985 w 2579663"/>
              <a:gd name="connsiteY55" fmla="*/ 1552836 h 2267484"/>
              <a:gd name="connsiteX56" fmla="*/ 325985 w 2579663"/>
              <a:gd name="connsiteY56" fmla="*/ 1552837 h 2267484"/>
              <a:gd name="connsiteX57" fmla="*/ 592012 w 2579663"/>
              <a:gd name="connsiteY57" fmla="*/ 1552837 h 2267484"/>
              <a:gd name="connsiteX58" fmla="*/ 592012 w 2579663"/>
              <a:gd name="connsiteY58" fmla="*/ 1552836 h 2267484"/>
              <a:gd name="connsiteX59" fmla="*/ 592012 w 2579663"/>
              <a:gd name="connsiteY59" fmla="*/ 1378911 h 2267484"/>
              <a:gd name="connsiteX60" fmla="*/ 592012 w 2579663"/>
              <a:gd name="connsiteY60" fmla="*/ 1378910 h 2267484"/>
              <a:gd name="connsiteX61" fmla="*/ 325985 w 2579663"/>
              <a:gd name="connsiteY61" fmla="*/ 1378910 h 2267484"/>
              <a:gd name="connsiteX62" fmla="*/ 1301017 w 2579663"/>
              <a:gd name="connsiteY62" fmla="*/ 1256377 h 2267484"/>
              <a:gd name="connsiteX63" fmla="*/ 2414504 w 2579663"/>
              <a:gd name="connsiteY63" fmla="*/ 1256377 h 2267484"/>
              <a:gd name="connsiteX64" fmla="*/ 2435061 w 2579663"/>
              <a:gd name="connsiteY64" fmla="*/ 1276934 h 2267484"/>
              <a:gd name="connsiteX65" fmla="*/ 2434456 w 2579663"/>
              <a:gd name="connsiteY65" fmla="*/ 2267283 h 2267484"/>
              <a:gd name="connsiteX66" fmla="*/ 1527543 w 2579663"/>
              <a:gd name="connsiteY66" fmla="*/ 2267283 h 2267484"/>
              <a:gd name="connsiteX67" fmla="*/ 1527947 w 2579663"/>
              <a:gd name="connsiteY67" fmla="*/ 2260229 h 2267484"/>
              <a:gd name="connsiteX68" fmla="*/ 1527947 w 2579663"/>
              <a:gd name="connsiteY68" fmla="*/ 1558278 h 2267484"/>
              <a:gd name="connsiteX69" fmla="*/ 1527946 w 2579663"/>
              <a:gd name="connsiteY69" fmla="*/ 1558255 h 2267484"/>
              <a:gd name="connsiteX70" fmla="*/ 1527946 w 2579663"/>
              <a:gd name="connsiteY70" fmla="*/ 1558076 h 2267484"/>
              <a:gd name="connsiteX71" fmla="*/ 1527543 w 2579663"/>
              <a:gd name="connsiteY71" fmla="*/ 1548604 h 2267484"/>
              <a:gd name="connsiteX72" fmla="*/ 1092426 w 2579663"/>
              <a:gd name="connsiteY72" fmla="*/ 1548604 h 2267484"/>
              <a:gd name="connsiteX73" fmla="*/ 1092426 w 2579663"/>
              <a:gd name="connsiteY73" fmla="*/ 1560092 h 2267484"/>
              <a:gd name="connsiteX74" fmla="*/ 1092426 w 2579663"/>
              <a:gd name="connsiteY74" fmla="*/ 1711244 h 2267484"/>
              <a:gd name="connsiteX75" fmla="*/ 1092225 w 2579663"/>
              <a:gd name="connsiteY75" fmla="*/ 2267283 h 2267484"/>
              <a:gd name="connsiteX76" fmla="*/ 1092225 w 2579663"/>
              <a:gd name="connsiteY76" fmla="*/ 2267484 h 2267484"/>
              <a:gd name="connsiteX77" fmla="*/ 145005 w 2579663"/>
              <a:gd name="connsiteY77" fmla="*/ 2267484 h 2267484"/>
              <a:gd name="connsiteX78" fmla="*/ 144602 w 2579663"/>
              <a:gd name="connsiteY78" fmla="*/ 2257407 h 2267484"/>
              <a:gd name="connsiteX79" fmla="*/ 144602 w 2579663"/>
              <a:gd name="connsiteY79" fmla="*/ 1267865 h 2267484"/>
              <a:gd name="connsiteX80" fmla="*/ 145207 w 2579663"/>
              <a:gd name="connsiteY80" fmla="*/ 1256578 h 2267484"/>
              <a:gd name="connsiteX81" fmla="*/ 160322 w 2579663"/>
              <a:gd name="connsiteY81" fmla="*/ 1256578 h 2267484"/>
              <a:gd name="connsiteX82" fmla="*/ 1301017 w 2579663"/>
              <a:gd name="connsiteY82" fmla="*/ 1256377 h 2267484"/>
              <a:gd name="connsiteX83" fmla="*/ 898448 w 2579663"/>
              <a:gd name="connsiteY83" fmla="*/ 687440 h 2267484"/>
              <a:gd name="connsiteX84" fmla="*/ 898448 w 2579663"/>
              <a:gd name="connsiteY84" fmla="*/ 953065 h 2267484"/>
              <a:gd name="connsiteX85" fmla="*/ 1262826 w 2579663"/>
              <a:gd name="connsiteY85" fmla="*/ 953065 h 2267484"/>
              <a:gd name="connsiteX86" fmla="*/ 1262826 w 2579663"/>
              <a:gd name="connsiteY86" fmla="*/ 687440 h 2267484"/>
              <a:gd name="connsiteX87" fmla="*/ 898448 w 2579663"/>
              <a:gd name="connsiteY87" fmla="*/ 687440 h 2267484"/>
              <a:gd name="connsiteX88" fmla="*/ 1312605 w 2579663"/>
              <a:gd name="connsiteY88" fmla="*/ 686836 h 2267484"/>
              <a:gd name="connsiteX89" fmla="*/ 1312605 w 2579663"/>
              <a:gd name="connsiteY89" fmla="*/ 952662 h 2267484"/>
              <a:gd name="connsiteX90" fmla="*/ 1676781 w 2579663"/>
              <a:gd name="connsiteY90" fmla="*/ 952662 h 2267484"/>
              <a:gd name="connsiteX91" fmla="*/ 1676781 w 2579663"/>
              <a:gd name="connsiteY91" fmla="*/ 686836 h 2267484"/>
              <a:gd name="connsiteX92" fmla="*/ 1312605 w 2579663"/>
              <a:gd name="connsiteY92" fmla="*/ 686836 h 2267484"/>
              <a:gd name="connsiteX93" fmla="*/ 1797300 w 2579663"/>
              <a:gd name="connsiteY93" fmla="*/ 491547 h 2267484"/>
              <a:gd name="connsiteX94" fmla="*/ 1797300 w 2579663"/>
              <a:gd name="connsiteY94" fmla="*/ 1012518 h 2267484"/>
              <a:gd name="connsiteX95" fmla="*/ 763016 w 2579663"/>
              <a:gd name="connsiteY95" fmla="*/ 1012518 h 2267484"/>
              <a:gd name="connsiteX96" fmla="*/ 763016 w 2579663"/>
              <a:gd name="connsiteY96" fmla="*/ 496384 h 2267484"/>
              <a:gd name="connsiteX97" fmla="*/ 739033 w 2579663"/>
              <a:gd name="connsiteY97" fmla="*/ 531854 h 2267484"/>
              <a:gd name="connsiteX98" fmla="*/ 739436 w 2579663"/>
              <a:gd name="connsiteY98" fmla="*/ 1033679 h 2267484"/>
              <a:gd name="connsiteX99" fmla="*/ 739436 w 2579663"/>
              <a:gd name="connsiteY99" fmla="*/ 1045167 h 2267484"/>
              <a:gd name="connsiteX100" fmla="*/ 1823298 w 2579663"/>
              <a:gd name="connsiteY100" fmla="*/ 1045167 h 2267484"/>
              <a:gd name="connsiteX101" fmla="*/ 1823902 w 2579663"/>
              <a:gd name="connsiteY101" fmla="*/ 1041539 h 2267484"/>
              <a:gd name="connsiteX102" fmla="*/ 1823902 w 2579663"/>
              <a:gd name="connsiteY102" fmla="*/ 518553 h 2267484"/>
              <a:gd name="connsiteX103" fmla="*/ 1821081 w 2579663"/>
              <a:gd name="connsiteY103" fmla="*/ 510491 h 2267484"/>
              <a:gd name="connsiteX104" fmla="*/ 1797300 w 2579663"/>
              <a:gd name="connsiteY104" fmla="*/ 491547 h 2267484"/>
              <a:gd name="connsiteX105" fmla="*/ 1312202 w 2579663"/>
              <a:gd name="connsiteY105" fmla="*/ 486508 h 2267484"/>
              <a:gd name="connsiteX106" fmla="*/ 1312202 w 2579663"/>
              <a:gd name="connsiteY106" fmla="*/ 660233 h 2267484"/>
              <a:gd name="connsiteX107" fmla="*/ 1676177 w 2579663"/>
              <a:gd name="connsiteY107" fmla="*/ 660233 h 2267484"/>
              <a:gd name="connsiteX108" fmla="*/ 1676177 w 2579663"/>
              <a:gd name="connsiteY108" fmla="*/ 486508 h 2267484"/>
              <a:gd name="connsiteX109" fmla="*/ 1312202 w 2579663"/>
              <a:gd name="connsiteY109" fmla="*/ 486508 h 2267484"/>
              <a:gd name="connsiteX110" fmla="*/ 898448 w 2579663"/>
              <a:gd name="connsiteY110" fmla="*/ 486105 h 2267484"/>
              <a:gd name="connsiteX111" fmla="*/ 898448 w 2579663"/>
              <a:gd name="connsiteY111" fmla="*/ 660434 h 2267484"/>
              <a:gd name="connsiteX112" fmla="*/ 1262624 w 2579663"/>
              <a:gd name="connsiteY112" fmla="*/ 660434 h 2267484"/>
              <a:gd name="connsiteX113" fmla="*/ 1262624 w 2579663"/>
              <a:gd name="connsiteY113" fmla="*/ 486105 h 2267484"/>
              <a:gd name="connsiteX114" fmla="*/ 898448 w 2579663"/>
              <a:gd name="connsiteY114" fmla="*/ 486105 h 2267484"/>
              <a:gd name="connsiteX115" fmla="*/ 1286705 w 2579663"/>
              <a:gd name="connsiteY115" fmla="*/ 31572 h 2267484"/>
              <a:gd name="connsiteX116" fmla="*/ 1334268 w 2579663"/>
              <a:gd name="connsiteY116" fmla="*/ 67647 h 2267484"/>
              <a:gd name="connsiteX117" fmla="*/ 1845363 w 2579663"/>
              <a:gd name="connsiteY117" fmla="*/ 455000 h 2267484"/>
              <a:gd name="connsiteX118" fmla="*/ 1861285 w 2579663"/>
              <a:gd name="connsiteY118" fmla="*/ 497323 h 2267484"/>
              <a:gd name="connsiteX119" fmla="*/ 1814729 w 2579663"/>
              <a:gd name="connsiteY119" fmla="*/ 462054 h 2267484"/>
              <a:gd name="connsiteX120" fmla="*/ 1298999 w 2579663"/>
              <a:gd name="connsiteY120" fmla="*/ 69058 h 2267484"/>
              <a:gd name="connsiteX121" fmla="*/ 1281062 w 2579663"/>
              <a:gd name="connsiteY121" fmla="*/ 68856 h 2267484"/>
              <a:gd name="connsiteX122" fmla="*/ 727644 w 2579663"/>
              <a:gd name="connsiteY122" fmla="*/ 490470 h 2267484"/>
              <a:gd name="connsiteX123" fmla="*/ 718776 w 2579663"/>
              <a:gd name="connsiteY123" fmla="*/ 497121 h 2267484"/>
              <a:gd name="connsiteX124" fmla="*/ 733085 w 2579663"/>
              <a:gd name="connsiteY124" fmla="*/ 456411 h 2267484"/>
              <a:gd name="connsiteX125" fmla="*/ 1281667 w 2579663"/>
              <a:gd name="connsiteY125" fmla="*/ 35200 h 2267484"/>
              <a:gd name="connsiteX126" fmla="*/ 1286705 w 2579663"/>
              <a:gd name="connsiteY126" fmla="*/ 31572 h 2267484"/>
              <a:gd name="connsiteX127" fmla="*/ 1282375 w 2579663"/>
              <a:gd name="connsiteY127" fmla="*/ 4232 h 2267484"/>
              <a:gd name="connsiteX128" fmla="*/ 1275321 w 2579663"/>
              <a:gd name="connsiteY128" fmla="*/ 9271 h 2267484"/>
              <a:gd name="connsiteX129" fmla="*/ 983899 w 2579663"/>
              <a:gd name="connsiteY129" fmla="*/ 231565 h 2267484"/>
              <a:gd name="connsiteX130" fmla="*/ 703563 w 2579663"/>
              <a:gd name="connsiteY130" fmla="*/ 445193 h 2267484"/>
              <a:gd name="connsiteX131" fmla="*/ 691874 w 2579663"/>
              <a:gd name="connsiteY131" fmla="*/ 465952 h 2267484"/>
              <a:gd name="connsiteX132" fmla="*/ 692277 w 2579663"/>
              <a:gd name="connsiteY132" fmla="*/ 527420 h 2267484"/>
              <a:gd name="connsiteX133" fmla="*/ 693687 w 2579663"/>
              <a:gd name="connsiteY133" fmla="*/ 539512 h 2267484"/>
              <a:gd name="connsiteX134" fmla="*/ 1286003 w 2579663"/>
              <a:gd name="connsiteY134" fmla="*/ 100365 h 2267484"/>
              <a:gd name="connsiteX135" fmla="*/ 1876906 w 2579663"/>
              <a:gd name="connsiteY135" fmla="*/ 544954 h 2267484"/>
              <a:gd name="connsiteX136" fmla="*/ 1877108 w 2579663"/>
              <a:gd name="connsiteY136" fmla="*/ 470385 h 2267484"/>
              <a:gd name="connsiteX137" fmla="*/ 1861590 w 2579663"/>
              <a:gd name="connsiteY137" fmla="*/ 438140 h 2267484"/>
              <a:gd name="connsiteX138" fmla="*/ 1373268 w 2579663"/>
              <a:gd name="connsiteY138" fmla="*/ 72351 h 2267484"/>
              <a:gd name="connsiteX139" fmla="*/ 1282375 w 2579663"/>
              <a:gd name="connsiteY139" fmla="*/ 4232 h 2267484"/>
              <a:gd name="connsiteX140" fmla="*/ 1281770 w 2579663"/>
              <a:gd name="connsiteY140" fmla="*/ 0 h 2267484"/>
              <a:gd name="connsiteX141" fmla="*/ 1283785 w 2579663"/>
              <a:gd name="connsiteY141" fmla="*/ 0 h 2267484"/>
              <a:gd name="connsiteX142" fmla="*/ 1290436 w 2579663"/>
              <a:gd name="connsiteY142" fmla="*/ 6046 h 2267484"/>
              <a:gd name="connsiteX143" fmla="*/ 1815438 w 2579663"/>
              <a:gd name="connsiteY143" fmla="*/ 400251 h 2267484"/>
              <a:gd name="connsiteX144" fmla="*/ 1847079 w 2579663"/>
              <a:gd name="connsiteY144" fmla="*/ 410731 h 2267484"/>
              <a:gd name="connsiteX145" fmla="*/ 2220929 w 2579663"/>
              <a:gd name="connsiteY145" fmla="*/ 409925 h 2267484"/>
              <a:gd name="connsiteX146" fmla="*/ 2247330 w 2579663"/>
              <a:gd name="connsiteY146" fmla="*/ 427458 h 2267484"/>
              <a:gd name="connsiteX147" fmla="*/ 2570393 w 2579663"/>
              <a:gd name="connsiteY147" fmla="*/ 1181405 h 2267484"/>
              <a:gd name="connsiteX148" fmla="*/ 2579663 w 2579663"/>
              <a:gd name="connsiteY148" fmla="*/ 1201156 h 2267484"/>
              <a:gd name="connsiteX149" fmla="*/ 2579663 w 2579663"/>
              <a:gd name="connsiteY149" fmla="*/ 1203171 h 2267484"/>
              <a:gd name="connsiteX150" fmla="*/ 2567773 w 2579663"/>
              <a:gd name="connsiteY150" fmla="*/ 1204179 h 2267484"/>
              <a:gd name="connsiteX151" fmla="*/ 11891 w 2579663"/>
              <a:gd name="connsiteY151" fmla="*/ 1204179 h 2267484"/>
              <a:gd name="connsiteX152" fmla="*/ 0 w 2579663"/>
              <a:gd name="connsiteY152" fmla="*/ 1203171 h 2267484"/>
              <a:gd name="connsiteX153" fmla="*/ 0 w 2579663"/>
              <a:gd name="connsiteY153" fmla="*/ 1201156 h 2267484"/>
              <a:gd name="connsiteX154" fmla="*/ 3426 w 2579663"/>
              <a:gd name="connsiteY154" fmla="*/ 1195311 h 2267484"/>
              <a:gd name="connsiteX155" fmla="*/ 332938 w 2579663"/>
              <a:gd name="connsiteY155" fmla="*/ 425846 h 2267484"/>
              <a:gd name="connsiteX156" fmla="*/ 357122 w 2579663"/>
              <a:gd name="connsiteY156" fmla="*/ 410126 h 2267484"/>
              <a:gd name="connsiteX157" fmla="*/ 723717 w 2579663"/>
              <a:gd name="connsiteY157" fmla="*/ 411134 h 2267484"/>
              <a:gd name="connsiteX158" fmla="*/ 758985 w 2579663"/>
              <a:gd name="connsiteY158" fmla="*/ 399243 h 2267484"/>
              <a:gd name="connsiteX159" fmla="*/ 1033478 w 2579663"/>
              <a:gd name="connsiteY159" fmla="*/ 189646 h 2267484"/>
              <a:gd name="connsiteX160" fmla="*/ 1281770 w 2579663"/>
              <a:gd name="connsiteY160" fmla="*/ 0 h 2267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2579663" h="2267484">
                <a:moveTo>
                  <a:pt x="1669828" y="1588710"/>
                </a:moveTo>
                <a:lnTo>
                  <a:pt x="1669828" y="1762636"/>
                </a:lnTo>
                <a:cubicBezTo>
                  <a:pt x="1758907" y="1762636"/>
                  <a:pt x="1847180" y="1762636"/>
                  <a:pt x="1936057" y="1762636"/>
                </a:cubicBezTo>
                <a:lnTo>
                  <a:pt x="1936058" y="1762636"/>
                </a:lnTo>
                <a:cubicBezTo>
                  <a:pt x="1936058" y="1704392"/>
                  <a:pt x="1936058" y="1647156"/>
                  <a:pt x="1936058" y="1588710"/>
                </a:cubicBezTo>
                <a:lnTo>
                  <a:pt x="1936057" y="1588710"/>
                </a:lnTo>
                <a:cubicBezTo>
                  <a:pt x="1846978" y="1588710"/>
                  <a:pt x="1758504" y="1588710"/>
                  <a:pt x="1669828" y="1588710"/>
                </a:cubicBezTo>
                <a:close/>
                <a:moveTo>
                  <a:pt x="325582" y="1588710"/>
                </a:moveTo>
                <a:lnTo>
                  <a:pt x="325582" y="1763039"/>
                </a:lnTo>
                <a:cubicBezTo>
                  <a:pt x="414660" y="1763039"/>
                  <a:pt x="503135" y="1763039"/>
                  <a:pt x="592012" y="1763039"/>
                </a:cubicBezTo>
                <a:lnTo>
                  <a:pt x="592013" y="1763039"/>
                </a:lnTo>
                <a:cubicBezTo>
                  <a:pt x="592013" y="1704795"/>
                  <a:pt x="592013" y="1646954"/>
                  <a:pt x="592013" y="1588710"/>
                </a:cubicBezTo>
                <a:lnTo>
                  <a:pt x="592012" y="1588710"/>
                </a:lnTo>
                <a:cubicBezTo>
                  <a:pt x="503135" y="1588710"/>
                  <a:pt x="414660" y="1588710"/>
                  <a:pt x="325582" y="1588710"/>
                </a:cubicBezTo>
                <a:close/>
                <a:moveTo>
                  <a:pt x="627684" y="1588508"/>
                </a:moveTo>
                <a:lnTo>
                  <a:pt x="627684" y="1588509"/>
                </a:lnTo>
                <a:lnTo>
                  <a:pt x="627684" y="1763038"/>
                </a:lnTo>
                <a:lnTo>
                  <a:pt x="627684" y="1763039"/>
                </a:lnTo>
                <a:cubicBezTo>
                  <a:pt x="725631" y="1763039"/>
                  <a:pt x="822771" y="1763039"/>
                  <a:pt x="920718" y="1763039"/>
                </a:cubicBezTo>
                <a:cubicBezTo>
                  <a:pt x="920718" y="1704392"/>
                  <a:pt x="920718" y="1646551"/>
                  <a:pt x="920718" y="1588509"/>
                </a:cubicBezTo>
                <a:lnTo>
                  <a:pt x="920717" y="1588509"/>
                </a:lnTo>
                <a:lnTo>
                  <a:pt x="920717" y="1588508"/>
                </a:lnTo>
                <a:cubicBezTo>
                  <a:pt x="822771" y="1588508"/>
                  <a:pt x="725429" y="1588508"/>
                  <a:pt x="627684" y="1588508"/>
                </a:cubicBezTo>
                <a:close/>
                <a:moveTo>
                  <a:pt x="1971528" y="1588306"/>
                </a:moveTo>
                <a:lnTo>
                  <a:pt x="1971528" y="1588307"/>
                </a:lnTo>
                <a:lnTo>
                  <a:pt x="1971527" y="1588307"/>
                </a:lnTo>
                <a:cubicBezTo>
                  <a:pt x="1971527" y="1647156"/>
                  <a:pt x="1971527" y="1704997"/>
                  <a:pt x="1971527" y="1762636"/>
                </a:cubicBezTo>
                <a:cubicBezTo>
                  <a:pt x="2069675" y="1762636"/>
                  <a:pt x="2167219" y="1762636"/>
                  <a:pt x="2264359" y="1762636"/>
                </a:cubicBezTo>
                <a:lnTo>
                  <a:pt x="2264359" y="1762635"/>
                </a:lnTo>
                <a:lnTo>
                  <a:pt x="2264360" y="1762635"/>
                </a:lnTo>
                <a:cubicBezTo>
                  <a:pt x="2264360" y="1704189"/>
                  <a:pt x="2264360" y="1646349"/>
                  <a:pt x="2264360" y="1588306"/>
                </a:cubicBezTo>
                <a:cubicBezTo>
                  <a:pt x="2166413" y="1588306"/>
                  <a:pt x="2069475" y="1588306"/>
                  <a:pt x="1971528" y="1588306"/>
                </a:cubicBezTo>
                <a:close/>
                <a:moveTo>
                  <a:pt x="1971326" y="1379112"/>
                </a:moveTo>
                <a:lnTo>
                  <a:pt x="1971326" y="1553038"/>
                </a:lnTo>
                <a:cubicBezTo>
                  <a:pt x="2069071" y="1553038"/>
                  <a:pt x="2166211" y="1553038"/>
                  <a:pt x="2264561" y="1553038"/>
                </a:cubicBezTo>
                <a:lnTo>
                  <a:pt x="2264561" y="1379112"/>
                </a:lnTo>
                <a:cubicBezTo>
                  <a:pt x="2166413" y="1379112"/>
                  <a:pt x="2068869" y="1379112"/>
                  <a:pt x="1971326" y="1379112"/>
                </a:cubicBezTo>
                <a:close/>
                <a:moveTo>
                  <a:pt x="627483" y="1379112"/>
                </a:moveTo>
                <a:lnTo>
                  <a:pt x="627483" y="1552836"/>
                </a:lnTo>
                <a:lnTo>
                  <a:pt x="627483" y="1552837"/>
                </a:lnTo>
                <a:cubicBezTo>
                  <a:pt x="725631" y="1552837"/>
                  <a:pt x="823174" y="1552837"/>
                  <a:pt x="920919" y="1552837"/>
                </a:cubicBezTo>
                <a:lnTo>
                  <a:pt x="920919" y="1552836"/>
                </a:lnTo>
                <a:lnTo>
                  <a:pt x="920919" y="1379112"/>
                </a:lnTo>
                <a:cubicBezTo>
                  <a:pt x="822771" y="1379112"/>
                  <a:pt x="725026" y="1379112"/>
                  <a:pt x="627483" y="1379112"/>
                </a:cubicBezTo>
                <a:close/>
                <a:moveTo>
                  <a:pt x="1669828" y="1378910"/>
                </a:moveTo>
                <a:lnTo>
                  <a:pt x="1669828" y="1378911"/>
                </a:lnTo>
                <a:lnTo>
                  <a:pt x="1669828" y="1553037"/>
                </a:lnTo>
                <a:lnTo>
                  <a:pt x="1669828" y="1553038"/>
                </a:lnTo>
                <a:cubicBezTo>
                  <a:pt x="1758907" y="1553038"/>
                  <a:pt x="1847180" y="1553038"/>
                  <a:pt x="1935453" y="1553038"/>
                </a:cubicBezTo>
                <a:cubicBezTo>
                  <a:pt x="1935453" y="1494593"/>
                  <a:pt x="1935453" y="1436752"/>
                  <a:pt x="1935453" y="1378911"/>
                </a:cubicBezTo>
                <a:lnTo>
                  <a:pt x="1935452" y="1378911"/>
                </a:lnTo>
                <a:lnTo>
                  <a:pt x="1935452" y="1378910"/>
                </a:lnTo>
                <a:cubicBezTo>
                  <a:pt x="1846575" y="1378910"/>
                  <a:pt x="1758504" y="1378910"/>
                  <a:pt x="1669828" y="1378910"/>
                </a:cubicBezTo>
                <a:close/>
                <a:moveTo>
                  <a:pt x="325985" y="1378910"/>
                </a:moveTo>
                <a:lnTo>
                  <a:pt x="325985" y="1378911"/>
                </a:lnTo>
                <a:lnTo>
                  <a:pt x="325985" y="1552836"/>
                </a:lnTo>
                <a:lnTo>
                  <a:pt x="325985" y="1552837"/>
                </a:lnTo>
                <a:cubicBezTo>
                  <a:pt x="415063" y="1552837"/>
                  <a:pt x="503336" y="1552837"/>
                  <a:pt x="592012" y="1552837"/>
                </a:cubicBezTo>
                <a:lnTo>
                  <a:pt x="592012" y="1552836"/>
                </a:lnTo>
                <a:lnTo>
                  <a:pt x="592012" y="1378911"/>
                </a:lnTo>
                <a:lnTo>
                  <a:pt x="592012" y="1378910"/>
                </a:lnTo>
                <a:cubicBezTo>
                  <a:pt x="503337" y="1378910"/>
                  <a:pt x="415064" y="1378910"/>
                  <a:pt x="325985" y="1378910"/>
                </a:cubicBezTo>
                <a:close/>
                <a:moveTo>
                  <a:pt x="1301017" y="1256377"/>
                </a:moveTo>
                <a:cubicBezTo>
                  <a:pt x="1672246" y="1256377"/>
                  <a:pt x="2043275" y="1256377"/>
                  <a:pt x="2414504" y="1256377"/>
                </a:cubicBezTo>
                <a:cubicBezTo>
                  <a:pt x="2435061" y="1256377"/>
                  <a:pt x="2435061" y="1256377"/>
                  <a:pt x="2435061" y="1276934"/>
                </a:cubicBezTo>
                <a:cubicBezTo>
                  <a:pt x="2434658" y="1607050"/>
                  <a:pt x="2434456" y="1937166"/>
                  <a:pt x="2434456" y="2267283"/>
                </a:cubicBezTo>
                <a:cubicBezTo>
                  <a:pt x="2132152" y="2267283"/>
                  <a:pt x="1829847" y="2267283"/>
                  <a:pt x="1527543" y="2267283"/>
                </a:cubicBezTo>
                <a:cubicBezTo>
                  <a:pt x="1527745" y="2264864"/>
                  <a:pt x="1527947" y="2262647"/>
                  <a:pt x="1527947" y="2260229"/>
                </a:cubicBezTo>
                <a:cubicBezTo>
                  <a:pt x="1527947" y="2026245"/>
                  <a:pt x="1527947" y="1792262"/>
                  <a:pt x="1527947" y="1558278"/>
                </a:cubicBezTo>
                <a:lnTo>
                  <a:pt x="1527946" y="1558255"/>
                </a:lnTo>
                <a:lnTo>
                  <a:pt x="1527946" y="1558076"/>
                </a:lnTo>
                <a:cubicBezTo>
                  <a:pt x="1527946" y="1555053"/>
                  <a:pt x="1527745" y="1552030"/>
                  <a:pt x="1527543" y="1548604"/>
                </a:cubicBezTo>
                <a:cubicBezTo>
                  <a:pt x="1382437" y="1548604"/>
                  <a:pt x="1237936" y="1548604"/>
                  <a:pt x="1092426" y="1548604"/>
                </a:cubicBezTo>
                <a:cubicBezTo>
                  <a:pt x="1092426" y="1552836"/>
                  <a:pt x="1092426" y="1556464"/>
                  <a:pt x="1092426" y="1560092"/>
                </a:cubicBezTo>
                <a:cubicBezTo>
                  <a:pt x="1092426" y="1610476"/>
                  <a:pt x="1092426" y="1660860"/>
                  <a:pt x="1092426" y="1711244"/>
                </a:cubicBezTo>
                <a:cubicBezTo>
                  <a:pt x="1092225" y="1896657"/>
                  <a:pt x="1092225" y="2081869"/>
                  <a:pt x="1092225" y="2267283"/>
                </a:cubicBezTo>
                <a:lnTo>
                  <a:pt x="1092225" y="2267484"/>
                </a:lnTo>
                <a:cubicBezTo>
                  <a:pt x="776418" y="2267484"/>
                  <a:pt x="460812" y="2267484"/>
                  <a:pt x="145005" y="2267484"/>
                </a:cubicBezTo>
                <a:cubicBezTo>
                  <a:pt x="144804" y="2264058"/>
                  <a:pt x="144602" y="2260833"/>
                  <a:pt x="144602" y="2257407"/>
                </a:cubicBezTo>
                <a:cubicBezTo>
                  <a:pt x="144602" y="1927492"/>
                  <a:pt x="144602" y="1597779"/>
                  <a:pt x="144602" y="1267865"/>
                </a:cubicBezTo>
                <a:cubicBezTo>
                  <a:pt x="144602" y="1264439"/>
                  <a:pt x="145005" y="1260811"/>
                  <a:pt x="145207" y="1256578"/>
                </a:cubicBezTo>
                <a:cubicBezTo>
                  <a:pt x="150850" y="1256578"/>
                  <a:pt x="155485" y="1256578"/>
                  <a:pt x="160322" y="1256578"/>
                </a:cubicBezTo>
                <a:cubicBezTo>
                  <a:pt x="540621" y="1256578"/>
                  <a:pt x="920718" y="1256377"/>
                  <a:pt x="1301017" y="1256377"/>
                </a:cubicBezTo>
                <a:close/>
                <a:moveTo>
                  <a:pt x="898448" y="687440"/>
                </a:moveTo>
                <a:cubicBezTo>
                  <a:pt x="898448" y="776519"/>
                  <a:pt x="898448" y="864590"/>
                  <a:pt x="898448" y="953065"/>
                </a:cubicBezTo>
                <a:cubicBezTo>
                  <a:pt x="1019975" y="953065"/>
                  <a:pt x="1140896" y="953065"/>
                  <a:pt x="1262826" y="953065"/>
                </a:cubicBezTo>
                <a:cubicBezTo>
                  <a:pt x="1262826" y="863986"/>
                  <a:pt x="1262826" y="775713"/>
                  <a:pt x="1262826" y="687440"/>
                </a:cubicBezTo>
                <a:cubicBezTo>
                  <a:pt x="1140896" y="687440"/>
                  <a:pt x="1019571" y="687440"/>
                  <a:pt x="898448" y="687440"/>
                </a:cubicBezTo>
                <a:close/>
                <a:moveTo>
                  <a:pt x="1312605" y="686836"/>
                </a:moveTo>
                <a:cubicBezTo>
                  <a:pt x="1312605" y="776116"/>
                  <a:pt x="1312605" y="864389"/>
                  <a:pt x="1312605" y="952662"/>
                </a:cubicBezTo>
                <a:cubicBezTo>
                  <a:pt x="1434535" y="952662"/>
                  <a:pt x="1555456" y="952662"/>
                  <a:pt x="1676781" y="952662"/>
                </a:cubicBezTo>
                <a:cubicBezTo>
                  <a:pt x="1676781" y="863784"/>
                  <a:pt x="1676781" y="775511"/>
                  <a:pt x="1676781" y="686836"/>
                </a:cubicBezTo>
                <a:cubicBezTo>
                  <a:pt x="1554449" y="686836"/>
                  <a:pt x="1433527" y="686836"/>
                  <a:pt x="1312605" y="686836"/>
                </a:cubicBezTo>
                <a:close/>
                <a:moveTo>
                  <a:pt x="1797300" y="491547"/>
                </a:moveTo>
                <a:cubicBezTo>
                  <a:pt x="1797300" y="667287"/>
                  <a:pt x="1797300" y="839801"/>
                  <a:pt x="1797300" y="1012518"/>
                </a:cubicBezTo>
                <a:cubicBezTo>
                  <a:pt x="1452471" y="1012518"/>
                  <a:pt x="1108449" y="1012518"/>
                  <a:pt x="763016" y="1012518"/>
                </a:cubicBezTo>
                <a:cubicBezTo>
                  <a:pt x="763016" y="840204"/>
                  <a:pt x="763016" y="668496"/>
                  <a:pt x="763016" y="496384"/>
                </a:cubicBezTo>
                <a:cubicBezTo>
                  <a:pt x="745079" y="502430"/>
                  <a:pt x="739033" y="513716"/>
                  <a:pt x="739033" y="531854"/>
                </a:cubicBezTo>
                <a:cubicBezTo>
                  <a:pt x="739638" y="699129"/>
                  <a:pt x="739436" y="866404"/>
                  <a:pt x="739436" y="1033679"/>
                </a:cubicBezTo>
                <a:cubicBezTo>
                  <a:pt x="739436" y="1037508"/>
                  <a:pt x="739436" y="1041539"/>
                  <a:pt x="739436" y="1045167"/>
                </a:cubicBezTo>
                <a:cubicBezTo>
                  <a:pt x="1101798" y="1045167"/>
                  <a:pt x="1462548" y="1045167"/>
                  <a:pt x="1823298" y="1045167"/>
                </a:cubicBezTo>
                <a:cubicBezTo>
                  <a:pt x="1823499" y="1043353"/>
                  <a:pt x="1823902" y="1042345"/>
                  <a:pt x="1823902" y="1041539"/>
                </a:cubicBezTo>
                <a:cubicBezTo>
                  <a:pt x="1823902" y="867210"/>
                  <a:pt x="1823902" y="692882"/>
                  <a:pt x="1823902" y="518553"/>
                </a:cubicBezTo>
                <a:cubicBezTo>
                  <a:pt x="1823902" y="515933"/>
                  <a:pt x="1822895" y="512104"/>
                  <a:pt x="1821081" y="510491"/>
                </a:cubicBezTo>
                <a:cubicBezTo>
                  <a:pt x="1814430" y="504445"/>
                  <a:pt x="1806973" y="499004"/>
                  <a:pt x="1797300" y="491547"/>
                </a:cubicBezTo>
                <a:close/>
                <a:moveTo>
                  <a:pt x="1312202" y="486508"/>
                </a:moveTo>
                <a:cubicBezTo>
                  <a:pt x="1312202" y="544753"/>
                  <a:pt x="1312202" y="602190"/>
                  <a:pt x="1312202" y="660233"/>
                </a:cubicBezTo>
                <a:cubicBezTo>
                  <a:pt x="1434333" y="660233"/>
                  <a:pt x="1555255" y="660233"/>
                  <a:pt x="1676177" y="660233"/>
                </a:cubicBezTo>
                <a:cubicBezTo>
                  <a:pt x="1676177" y="601787"/>
                  <a:pt x="1676177" y="543946"/>
                  <a:pt x="1676177" y="486508"/>
                </a:cubicBezTo>
                <a:cubicBezTo>
                  <a:pt x="1554449" y="486508"/>
                  <a:pt x="1433325" y="486508"/>
                  <a:pt x="1312202" y="486508"/>
                </a:cubicBezTo>
                <a:close/>
                <a:moveTo>
                  <a:pt x="898448" y="486105"/>
                </a:moveTo>
                <a:cubicBezTo>
                  <a:pt x="898448" y="544954"/>
                  <a:pt x="898448" y="602795"/>
                  <a:pt x="898448" y="660434"/>
                </a:cubicBezTo>
                <a:cubicBezTo>
                  <a:pt x="1020378" y="660434"/>
                  <a:pt x="1141501" y="660434"/>
                  <a:pt x="1262624" y="660434"/>
                </a:cubicBezTo>
                <a:cubicBezTo>
                  <a:pt x="1262624" y="601989"/>
                  <a:pt x="1262624" y="544148"/>
                  <a:pt x="1262624" y="486105"/>
                </a:cubicBezTo>
                <a:cubicBezTo>
                  <a:pt x="1140896" y="486105"/>
                  <a:pt x="1020176" y="486105"/>
                  <a:pt x="898448" y="486105"/>
                </a:cubicBezTo>
                <a:close/>
                <a:moveTo>
                  <a:pt x="1286705" y="31572"/>
                </a:moveTo>
                <a:cubicBezTo>
                  <a:pt x="1302425" y="43463"/>
                  <a:pt x="1318346" y="55555"/>
                  <a:pt x="1334268" y="67647"/>
                </a:cubicBezTo>
                <a:cubicBezTo>
                  <a:pt x="1504566" y="196832"/>
                  <a:pt x="1674662" y="326218"/>
                  <a:pt x="1845363" y="455000"/>
                </a:cubicBezTo>
                <a:cubicBezTo>
                  <a:pt x="1860277" y="466286"/>
                  <a:pt x="1865718" y="478580"/>
                  <a:pt x="1861285" y="497323"/>
                </a:cubicBezTo>
                <a:cubicBezTo>
                  <a:pt x="1845565" y="485432"/>
                  <a:pt x="1830046" y="473743"/>
                  <a:pt x="1814729" y="462054"/>
                </a:cubicBezTo>
                <a:cubicBezTo>
                  <a:pt x="1642819" y="331055"/>
                  <a:pt x="1470707" y="200258"/>
                  <a:pt x="1298999" y="69058"/>
                </a:cubicBezTo>
                <a:cubicBezTo>
                  <a:pt x="1292348" y="64020"/>
                  <a:pt x="1288116" y="63616"/>
                  <a:pt x="1281062" y="68856"/>
                </a:cubicBezTo>
                <a:cubicBezTo>
                  <a:pt x="1096656" y="209529"/>
                  <a:pt x="912251" y="350000"/>
                  <a:pt x="727644" y="490470"/>
                </a:cubicBezTo>
                <a:cubicBezTo>
                  <a:pt x="725024" y="492486"/>
                  <a:pt x="722404" y="494501"/>
                  <a:pt x="718776" y="497121"/>
                </a:cubicBezTo>
                <a:cubicBezTo>
                  <a:pt x="715350" y="479789"/>
                  <a:pt x="718172" y="467697"/>
                  <a:pt x="733085" y="456411"/>
                </a:cubicBezTo>
                <a:cubicBezTo>
                  <a:pt x="916282" y="316343"/>
                  <a:pt x="1098873" y="175671"/>
                  <a:pt x="1281667" y="35200"/>
                </a:cubicBezTo>
                <a:cubicBezTo>
                  <a:pt x="1283077" y="34192"/>
                  <a:pt x="1284287" y="33184"/>
                  <a:pt x="1286705" y="31572"/>
                </a:cubicBezTo>
                <a:close/>
                <a:moveTo>
                  <a:pt x="1282375" y="4232"/>
                </a:moveTo>
                <a:cubicBezTo>
                  <a:pt x="1279553" y="6248"/>
                  <a:pt x="1277336" y="7659"/>
                  <a:pt x="1275321" y="9271"/>
                </a:cubicBezTo>
                <a:cubicBezTo>
                  <a:pt x="1178181" y="83235"/>
                  <a:pt x="1081040" y="157400"/>
                  <a:pt x="983899" y="231565"/>
                </a:cubicBezTo>
                <a:cubicBezTo>
                  <a:pt x="890387" y="302707"/>
                  <a:pt x="797076" y="374051"/>
                  <a:pt x="703563" y="445193"/>
                </a:cubicBezTo>
                <a:cubicBezTo>
                  <a:pt x="696509" y="450635"/>
                  <a:pt x="691471" y="456278"/>
                  <a:pt x="691874" y="465952"/>
                </a:cubicBezTo>
                <a:cubicBezTo>
                  <a:pt x="692277" y="486508"/>
                  <a:pt x="692075" y="506864"/>
                  <a:pt x="692277" y="527420"/>
                </a:cubicBezTo>
                <a:cubicBezTo>
                  <a:pt x="692277" y="530846"/>
                  <a:pt x="693083" y="534273"/>
                  <a:pt x="693687" y="539512"/>
                </a:cubicBezTo>
                <a:cubicBezTo>
                  <a:pt x="895224" y="396623"/>
                  <a:pt x="1087892" y="245270"/>
                  <a:pt x="1286003" y="100365"/>
                </a:cubicBezTo>
                <a:cubicBezTo>
                  <a:pt x="1482097" y="248494"/>
                  <a:pt x="1676781" y="398236"/>
                  <a:pt x="1876906" y="544954"/>
                </a:cubicBezTo>
                <a:cubicBezTo>
                  <a:pt x="1876906" y="517948"/>
                  <a:pt x="1876100" y="494167"/>
                  <a:pt x="1877108" y="470385"/>
                </a:cubicBezTo>
                <a:cubicBezTo>
                  <a:pt x="1877713" y="456077"/>
                  <a:pt x="1873077" y="446806"/>
                  <a:pt x="1861590" y="438140"/>
                </a:cubicBezTo>
                <a:cubicBezTo>
                  <a:pt x="1698749" y="316412"/>
                  <a:pt x="1536109" y="194281"/>
                  <a:pt x="1373268" y="72351"/>
                </a:cubicBezTo>
                <a:cubicBezTo>
                  <a:pt x="1343037" y="49578"/>
                  <a:pt x="1312807" y="27006"/>
                  <a:pt x="1282375" y="4232"/>
                </a:cubicBezTo>
                <a:close/>
                <a:moveTo>
                  <a:pt x="1281770" y="0"/>
                </a:moveTo>
                <a:cubicBezTo>
                  <a:pt x="1282375" y="0"/>
                  <a:pt x="1283181" y="0"/>
                  <a:pt x="1283785" y="0"/>
                </a:cubicBezTo>
                <a:cubicBezTo>
                  <a:pt x="1286003" y="2015"/>
                  <a:pt x="1288018" y="4232"/>
                  <a:pt x="1290436" y="6046"/>
                </a:cubicBezTo>
                <a:cubicBezTo>
                  <a:pt x="1465370" y="137448"/>
                  <a:pt x="1640505" y="268849"/>
                  <a:pt x="1815438" y="400251"/>
                </a:cubicBezTo>
                <a:cubicBezTo>
                  <a:pt x="1825112" y="407506"/>
                  <a:pt x="1835189" y="410731"/>
                  <a:pt x="1847079" y="410731"/>
                </a:cubicBezTo>
                <a:cubicBezTo>
                  <a:pt x="1971628" y="410328"/>
                  <a:pt x="2096178" y="410529"/>
                  <a:pt x="2220929" y="409925"/>
                </a:cubicBezTo>
                <a:cubicBezTo>
                  <a:pt x="2234835" y="409925"/>
                  <a:pt x="2241889" y="414762"/>
                  <a:pt x="2247330" y="427458"/>
                </a:cubicBezTo>
                <a:cubicBezTo>
                  <a:pt x="2354749" y="678975"/>
                  <a:pt x="2462571" y="930090"/>
                  <a:pt x="2570393" y="1181405"/>
                </a:cubicBezTo>
                <a:cubicBezTo>
                  <a:pt x="2573214" y="1188056"/>
                  <a:pt x="2576640" y="1194505"/>
                  <a:pt x="2579663" y="1201156"/>
                </a:cubicBezTo>
                <a:cubicBezTo>
                  <a:pt x="2579663" y="1201761"/>
                  <a:pt x="2579663" y="1202567"/>
                  <a:pt x="2579663" y="1203171"/>
                </a:cubicBezTo>
                <a:cubicBezTo>
                  <a:pt x="2575632" y="1203574"/>
                  <a:pt x="2571803" y="1204179"/>
                  <a:pt x="2567773" y="1204179"/>
                </a:cubicBezTo>
                <a:cubicBezTo>
                  <a:pt x="1715879" y="1204179"/>
                  <a:pt x="863985" y="1204179"/>
                  <a:pt x="11891" y="1204179"/>
                </a:cubicBezTo>
                <a:cubicBezTo>
                  <a:pt x="7860" y="1204179"/>
                  <a:pt x="4031" y="1203574"/>
                  <a:pt x="0" y="1203171"/>
                </a:cubicBezTo>
                <a:cubicBezTo>
                  <a:pt x="0" y="1202567"/>
                  <a:pt x="0" y="1201761"/>
                  <a:pt x="0" y="1201156"/>
                </a:cubicBezTo>
                <a:cubicBezTo>
                  <a:pt x="1210" y="1199140"/>
                  <a:pt x="2620" y="1197327"/>
                  <a:pt x="3426" y="1195311"/>
                </a:cubicBezTo>
                <a:cubicBezTo>
                  <a:pt x="113465" y="938756"/>
                  <a:pt x="223302" y="682402"/>
                  <a:pt x="332938" y="425846"/>
                </a:cubicBezTo>
                <a:cubicBezTo>
                  <a:pt x="337976" y="414157"/>
                  <a:pt x="344425" y="409925"/>
                  <a:pt x="357122" y="410126"/>
                </a:cubicBezTo>
                <a:cubicBezTo>
                  <a:pt x="479253" y="410731"/>
                  <a:pt x="601585" y="410731"/>
                  <a:pt x="723717" y="411134"/>
                </a:cubicBezTo>
                <a:cubicBezTo>
                  <a:pt x="737219" y="411134"/>
                  <a:pt x="748304" y="407305"/>
                  <a:pt x="758985" y="399243"/>
                </a:cubicBezTo>
                <a:cubicBezTo>
                  <a:pt x="850281" y="329310"/>
                  <a:pt x="941980" y="259579"/>
                  <a:pt x="1033478" y="189646"/>
                </a:cubicBezTo>
                <a:cubicBezTo>
                  <a:pt x="1116309" y="126363"/>
                  <a:pt x="1199140" y="63081"/>
                  <a:pt x="1281770" y="0"/>
                </a:cubicBezTo>
                <a:close/>
              </a:path>
            </a:pathLst>
          </a:custGeom>
          <a:solidFill>
            <a:schemeClr val="accent2"/>
          </a:solidFill>
          <a:ln w="609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1ED573-8F80-444A-9410-BD6BA2986E74}"/>
              </a:ext>
            </a:extLst>
          </p:cNvPr>
          <p:cNvSpPr txBox="1"/>
          <p:nvPr/>
        </p:nvSpPr>
        <p:spPr>
          <a:xfrm>
            <a:off x="4728795" y="4919376"/>
            <a:ext cx="3482878" cy="156966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Reports and Presentations with our Templates.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2C4508-926B-4913-9288-5109D5BB4BAE}"/>
              </a:ext>
            </a:extLst>
          </p:cNvPr>
          <p:cNvSpPr/>
          <p:nvPr/>
        </p:nvSpPr>
        <p:spPr>
          <a:xfrm>
            <a:off x="8316447" y="3696407"/>
            <a:ext cx="66021" cy="2657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5665-23F6-48F5-BBE0-FDD2E1ECC0BB}"/>
              </a:ext>
            </a:extLst>
          </p:cNvPr>
          <p:cNvSpPr txBox="1"/>
          <p:nvPr/>
        </p:nvSpPr>
        <p:spPr>
          <a:xfrm>
            <a:off x="8643568" y="3787878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Simple Portfolio Presentation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96282C-0FCA-49A7-B0FB-5DFC3BAC78A9}"/>
              </a:ext>
            </a:extLst>
          </p:cNvPr>
          <p:cNvSpPr txBox="1"/>
          <p:nvPr/>
        </p:nvSpPr>
        <p:spPr>
          <a:xfrm>
            <a:off x="8643568" y="4109038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Presentation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5BAB9D-3F98-4950-9247-5B76754821E6}"/>
              </a:ext>
            </a:extLst>
          </p:cNvPr>
          <p:cNvSpPr txBox="1"/>
          <p:nvPr/>
        </p:nvSpPr>
        <p:spPr>
          <a:xfrm>
            <a:off x="8643568" y="5072518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Portfolio Presentation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4D26C0-C517-4FAD-96B8-35771E1BB270}"/>
              </a:ext>
            </a:extLst>
          </p:cNvPr>
          <p:cNvSpPr txBox="1"/>
          <p:nvPr/>
        </p:nvSpPr>
        <p:spPr>
          <a:xfrm>
            <a:off x="8643568" y="4751358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Simple Portfolio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56C0EC-F721-4EA0-B314-775B91DC2EC9}"/>
              </a:ext>
            </a:extLst>
          </p:cNvPr>
          <p:cNvSpPr txBox="1"/>
          <p:nvPr/>
        </p:nvSpPr>
        <p:spPr>
          <a:xfrm>
            <a:off x="8643568" y="4430198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Portfolio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C1D5EB-ADE4-422B-B062-6447635B3C66}"/>
              </a:ext>
            </a:extLst>
          </p:cNvPr>
          <p:cNvSpPr txBox="1"/>
          <p:nvPr/>
        </p:nvSpPr>
        <p:spPr>
          <a:xfrm>
            <a:off x="8643568" y="5393678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Presentation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7EF8FA-413F-45B3-972B-EE995EC7AA55}"/>
              </a:ext>
            </a:extLst>
          </p:cNvPr>
          <p:cNvSpPr txBox="1"/>
          <p:nvPr/>
        </p:nvSpPr>
        <p:spPr>
          <a:xfrm>
            <a:off x="8643568" y="6035997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Simple Portfolio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438650-1DDE-4DAD-8080-185271430320}"/>
              </a:ext>
            </a:extLst>
          </p:cNvPr>
          <p:cNvSpPr txBox="1"/>
          <p:nvPr/>
        </p:nvSpPr>
        <p:spPr>
          <a:xfrm>
            <a:off x="8643568" y="5714838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Portfolio Presentation</a:t>
            </a:r>
          </a:p>
        </p:txBody>
      </p:sp>
      <p:sp>
        <p:nvSpPr>
          <p:cNvPr id="44" name="Text Placeholder 17">
            <a:extLst>
              <a:ext uri="{FF2B5EF4-FFF2-40B4-BE49-F238E27FC236}">
                <a16:creationId xmlns:a16="http://schemas.microsoft.com/office/drawing/2014/main" id="{DC7B61D6-5D9A-4DF8-BB35-D5DA427C1B4F}"/>
              </a:ext>
            </a:extLst>
          </p:cNvPr>
          <p:cNvSpPr txBox="1">
            <a:spLocks/>
          </p:cNvSpPr>
          <p:nvPr/>
        </p:nvSpPr>
        <p:spPr>
          <a:xfrm>
            <a:off x="4728796" y="3587837"/>
            <a:ext cx="3326552" cy="63982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sz="3600" b="1" spc="300" dirty="0">
                <a:solidFill>
                  <a:schemeClr val="accent1"/>
                </a:solidFill>
                <a:cs typeface="Arial" pitchFamily="34" charset="0"/>
              </a:rPr>
              <a:t>Real Estate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D408C20-A5D6-42F2-85BE-083044F2242C}"/>
              </a:ext>
            </a:extLst>
          </p:cNvPr>
          <p:cNvSpPr/>
          <p:nvPr/>
        </p:nvSpPr>
        <p:spPr>
          <a:xfrm>
            <a:off x="4728795" y="4227658"/>
            <a:ext cx="33265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3200" b="1" spc="300" dirty="0">
                <a:solidFill>
                  <a:schemeClr val="accent4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EC2327-6717-4D14-B65C-05E658633FC5}"/>
              </a:ext>
            </a:extLst>
          </p:cNvPr>
          <p:cNvSpPr txBox="1"/>
          <p:nvPr/>
        </p:nvSpPr>
        <p:spPr>
          <a:xfrm>
            <a:off x="6245565" y="2021575"/>
            <a:ext cx="53143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 Get a modern PowerPoint  Presentation that is beautifully designed. I hope and I believe that this Template will your Time, Money and Reputation. You can simply impress your audience and add a unique zing and appeal to your Presentations. Easy to change colors, photos and Text.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E86250-9D3A-42CE-BA1C-AF62F90862E8}"/>
              </a:ext>
            </a:extLst>
          </p:cNvPr>
          <p:cNvSpPr txBox="1"/>
          <p:nvPr/>
        </p:nvSpPr>
        <p:spPr>
          <a:xfrm>
            <a:off x="6245563" y="1446788"/>
            <a:ext cx="5314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en-US" altLang="ko-KR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709DDA-628C-4E6E-A231-1F82CD1C8DAC}"/>
              </a:ext>
            </a:extLst>
          </p:cNvPr>
          <p:cNvGrpSpPr/>
          <p:nvPr/>
        </p:nvGrpSpPr>
        <p:grpSpPr>
          <a:xfrm>
            <a:off x="8733315" y="-453438"/>
            <a:ext cx="2505984" cy="3742084"/>
            <a:chOff x="8733315" y="-453438"/>
            <a:chExt cx="2505984" cy="3742084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0DF4AF6-85B9-4458-8187-C84BB9E7346A}"/>
                </a:ext>
              </a:extLst>
            </p:cNvPr>
            <p:cNvSpPr/>
            <p:nvPr/>
          </p:nvSpPr>
          <p:spPr>
            <a:xfrm flipH="1">
              <a:off x="8733315" y="1188581"/>
              <a:ext cx="1611676" cy="2100065"/>
            </a:xfrm>
            <a:custGeom>
              <a:avLst/>
              <a:gdLst>
                <a:gd name="connsiteX0" fmla="*/ 3404 w 1180796"/>
                <a:gd name="connsiteY0" fmla="*/ 196574 h 1438562"/>
                <a:gd name="connsiteX1" fmla="*/ 3657 w 1180796"/>
                <a:gd name="connsiteY1" fmla="*/ 197380 h 1438562"/>
                <a:gd name="connsiteX2" fmla="*/ 3404 w 1180796"/>
                <a:gd name="connsiteY2" fmla="*/ 196574 h 1438562"/>
                <a:gd name="connsiteX3" fmla="*/ 567269 w 1180796"/>
                <a:gd name="connsiteY3" fmla="*/ 0 h 1438562"/>
                <a:gd name="connsiteX4" fmla="*/ 568172 w 1180796"/>
                <a:gd name="connsiteY4" fmla="*/ 304800 h 1438562"/>
                <a:gd name="connsiteX5" fmla="*/ 779871 w 1180796"/>
                <a:gd name="connsiteY5" fmla="*/ 459344 h 1438562"/>
                <a:gd name="connsiteX6" fmla="*/ 930391 w 1180796"/>
                <a:gd name="connsiteY6" fmla="*/ 667912 h 1438562"/>
                <a:gd name="connsiteX7" fmla="*/ 929264 w 1180796"/>
                <a:gd name="connsiteY7" fmla="*/ 654877 h 1438562"/>
                <a:gd name="connsiteX8" fmla="*/ 1089331 w 1180796"/>
                <a:gd name="connsiteY8" fmla="*/ 830882 h 1438562"/>
                <a:gd name="connsiteX9" fmla="*/ 1176007 w 1180796"/>
                <a:gd name="connsiteY9" fmla="*/ 1299015 h 1438562"/>
                <a:gd name="connsiteX10" fmla="*/ 1106293 w 1180796"/>
                <a:gd name="connsiteY10" fmla="*/ 1261345 h 1438562"/>
                <a:gd name="connsiteX11" fmla="*/ 1093530 w 1180796"/>
                <a:gd name="connsiteY11" fmla="*/ 1409318 h 1438562"/>
                <a:gd name="connsiteX12" fmla="*/ 1016094 w 1180796"/>
                <a:gd name="connsiteY12" fmla="*/ 1334364 h 1438562"/>
                <a:gd name="connsiteX13" fmla="*/ 984981 w 1180796"/>
                <a:gd name="connsiteY13" fmla="*/ 1437195 h 1438562"/>
                <a:gd name="connsiteX14" fmla="*/ 873874 w 1180796"/>
                <a:gd name="connsiteY14" fmla="*/ 986314 h 1438562"/>
                <a:gd name="connsiteX15" fmla="*/ 541005 w 1180796"/>
                <a:gd name="connsiteY15" fmla="*/ 803357 h 1438562"/>
                <a:gd name="connsiteX16" fmla="*/ 504720 w 1180796"/>
                <a:gd name="connsiteY16" fmla="*/ 953956 h 1438562"/>
                <a:gd name="connsiteX17" fmla="*/ 541004 w 1180796"/>
                <a:gd name="connsiteY17" fmla="*/ 1175672 h 1438562"/>
                <a:gd name="connsiteX18" fmla="*/ 532632 w 1180796"/>
                <a:gd name="connsiteY18" fmla="*/ 1402288 h 1438562"/>
                <a:gd name="connsiteX19" fmla="*/ 243154 w 1180796"/>
                <a:gd name="connsiteY19" fmla="*/ 889736 h 1438562"/>
                <a:gd name="connsiteX20" fmla="*/ 174649 w 1180796"/>
                <a:gd name="connsiteY20" fmla="*/ 445938 h 1438562"/>
                <a:gd name="connsiteX21" fmla="*/ 0 w 1180796"/>
                <a:gd name="connsiteY21" fmla="*/ 74192 h 1438562"/>
                <a:gd name="connsiteX22" fmla="*/ 567269 w 1180796"/>
                <a:gd name="connsiteY22" fmla="*/ 0 h 1438562"/>
                <a:gd name="connsiteX0" fmla="*/ 567269 w 1180796"/>
                <a:gd name="connsiteY0" fmla="*/ 0 h 1438562"/>
                <a:gd name="connsiteX1" fmla="*/ 568172 w 1180796"/>
                <a:gd name="connsiteY1" fmla="*/ 304800 h 1438562"/>
                <a:gd name="connsiteX2" fmla="*/ 779871 w 1180796"/>
                <a:gd name="connsiteY2" fmla="*/ 459344 h 1438562"/>
                <a:gd name="connsiteX3" fmla="*/ 930391 w 1180796"/>
                <a:gd name="connsiteY3" fmla="*/ 667912 h 1438562"/>
                <a:gd name="connsiteX4" fmla="*/ 929264 w 1180796"/>
                <a:gd name="connsiteY4" fmla="*/ 654877 h 1438562"/>
                <a:gd name="connsiteX5" fmla="*/ 1089331 w 1180796"/>
                <a:gd name="connsiteY5" fmla="*/ 830882 h 1438562"/>
                <a:gd name="connsiteX6" fmla="*/ 1176007 w 1180796"/>
                <a:gd name="connsiteY6" fmla="*/ 1299015 h 1438562"/>
                <a:gd name="connsiteX7" fmla="*/ 1106293 w 1180796"/>
                <a:gd name="connsiteY7" fmla="*/ 1261345 h 1438562"/>
                <a:gd name="connsiteX8" fmla="*/ 1093530 w 1180796"/>
                <a:gd name="connsiteY8" fmla="*/ 1409318 h 1438562"/>
                <a:gd name="connsiteX9" fmla="*/ 1016094 w 1180796"/>
                <a:gd name="connsiteY9" fmla="*/ 1334364 h 1438562"/>
                <a:gd name="connsiteX10" fmla="*/ 984981 w 1180796"/>
                <a:gd name="connsiteY10" fmla="*/ 1437195 h 1438562"/>
                <a:gd name="connsiteX11" fmla="*/ 873874 w 1180796"/>
                <a:gd name="connsiteY11" fmla="*/ 986314 h 1438562"/>
                <a:gd name="connsiteX12" fmla="*/ 541005 w 1180796"/>
                <a:gd name="connsiteY12" fmla="*/ 803357 h 1438562"/>
                <a:gd name="connsiteX13" fmla="*/ 504720 w 1180796"/>
                <a:gd name="connsiteY13" fmla="*/ 953956 h 1438562"/>
                <a:gd name="connsiteX14" fmla="*/ 541004 w 1180796"/>
                <a:gd name="connsiteY14" fmla="*/ 1175672 h 1438562"/>
                <a:gd name="connsiteX15" fmla="*/ 532632 w 1180796"/>
                <a:gd name="connsiteY15" fmla="*/ 1402288 h 1438562"/>
                <a:gd name="connsiteX16" fmla="*/ 243154 w 1180796"/>
                <a:gd name="connsiteY16" fmla="*/ 889736 h 1438562"/>
                <a:gd name="connsiteX17" fmla="*/ 174649 w 1180796"/>
                <a:gd name="connsiteY17" fmla="*/ 445938 h 1438562"/>
                <a:gd name="connsiteX18" fmla="*/ 0 w 1180796"/>
                <a:gd name="connsiteY18" fmla="*/ 74192 h 1438562"/>
                <a:gd name="connsiteX19" fmla="*/ 567269 w 1180796"/>
                <a:gd name="connsiteY19" fmla="*/ 0 h 1438562"/>
                <a:gd name="connsiteX0" fmla="*/ 567269 w 1180796"/>
                <a:gd name="connsiteY0" fmla="*/ 0 h 1438562"/>
                <a:gd name="connsiteX1" fmla="*/ 568172 w 1180796"/>
                <a:gd name="connsiteY1" fmla="*/ 304800 h 1438562"/>
                <a:gd name="connsiteX2" fmla="*/ 779871 w 1180796"/>
                <a:gd name="connsiteY2" fmla="*/ 459344 h 1438562"/>
                <a:gd name="connsiteX3" fmla="*/ 929264 w 1180796"/>
                <a:gd name="connsiteY3" fmla="*/ 654877 h 1438562"/>
                <a:gd name="connsiteX4" fmla="*/ 1089331 w 1180796"/>
                <a:gd name="connsiteY4" fmla="*/ 830882 h 1438562"/>
                <a:gd name="connsiteX5" fmla="*/ 1176007 w 1180796"/>
                <a:gd name="connsiteY5" fmla="*/ 1299015 h 1438562"/>
                <a:gd name="connsiteX6" fmla="*/ 1106293 w 1180796"/>
                <a:gd name="connsiteY6" fmla="*/ 1261345 h 1438562"/>
                <a:gd name="connsiteX7" fmla="*/ 1093530 w 1180796"/>
                <a:gd name="connsiteY7" fmla="*/ 1409318 h 1438562"/>
                <a:gd name="connsiteX8" fmla="*/ 1016094 w 1180796"/>
                <a:gd name="connsiteY8" fmla="*/ 1334364 h 1438562"/>
                <a:gd name="connsiteX9" fmla="*/ 984981 w 1180796"/>
                <a:gd name="connsiteY9" fmla="*/ 1437195 h 1438562"/>
                <a:gd name="connsiteX10" fmla="*/ 873874 w 1180796"/>
                <a:gd name="connsiteY10" fmla="*/ 986314 h 1438562"/>
                <a:gd name="connsiteX11" fmla="*/ 541005 w 1180796"/>
                <a:gd name="connsiteY11" fmla="*/ 803357 h 1438562"/>
                <a:gd name="connsiteX12" fmla="*/ 504720 w 1180796"/>
                <a:gd name="connsiteY12" fmla="*/ 953956 h 1438562"/>
                <a:gd name="connsiteX13" fmla="*/ 541004 w 1180796"/>
                <a:gd name="connsiteY13" fmla="*/ 1175672 h 1438562"/>
                <a:gd name="connsiteX14" fmla="*/ 532632 w 1180796"/>
                <a:gd name="connsiteY14" fmla="*/ 1402288 h 1438562"/>
                <a:gd name="connsiteX15" fmla="*/ 243154 w 1180796"/>
                <a:gd name="connsiteY15" fmla="*/ 889736 h 1438562"/>
                <a:gd name="connsiteX16" fmla="*/ 174649 w 1180796"/>
                <a:gd name="connsiteY16" fmla="*/ 445938 h 1438562"/>
                <a:gd name="connsiteX17" fmla="*/ 0 w 1180796"/>
                <a:gd name="connsiteY17" fmla="*/ 74192 h 1438562"/>
                <a:gd name="connsiteX18" fmla="*/ 567269 w 1180796"/>
                <a:gd name="connsiteY18" fmla="*/ 0 h 1438562"/>
                <a:gd name="connsiteX0" fmla="*/ 567269 w 1180796"/>
                <a:gd name="connsiteY0" fmla="*/ 0 h 1438562"/>
                <a:gd name="connsiteX1" fmla="*/ 568172 w 1180796"/>
                <a:gd name="connsiteY1" fmla="*/ 304800 h 1438562"/>
                <a:gd name="connsiteX2" fmla="*/ 779871 w 1180796"/>
                <a:gd name="connsiteY2" fmla="*/ 459344 h 1438562"/>
                <a:gd name="connsiteX3" fmla="*/ 1089331 w 1180796"/>
                <a:gd name="connsiteY3" fmla="*/ 830882 h 1438562"/>
                <a:gd name="connsiteX4" fmla="*/ 1176007 w 1180796"/>
                <a:gd name="connsiteY4" fmla="*/ 1299015 h 1438562"/>
                <a:gd name="connsiteX5" fmla="*/ 1106293 w 1180796"/>
                <a:gd name="connsiteY5" fmla="*/ 1261345 h 1438562"/>
                <a:gd name="connsiteX6" fmla="*/ 1093530 w 1180796"/>
                <a:gd name="connsiteY6" fmla="*/ 1409318 h 1438562"/>
                <a:gd name="connsiteX7" fmla="*/ 1016094 w 1180796"/>
                <a:gd name="connsiteY7" fmla="*/ 1334364 h 1438562"/>
                <a:gd name="connsiteX8" fmla="*/ 984981 w 1180796"/>
                <a:gd name="connsiteY8" fmla="*/ 1437195 h 1438562"/>
                <a:gd name="connsiteX9" fmla="*/ 873874 w 1180796"/>
                <a:gd name="connsiteY9" fmla="*/ 986314 h 1438562"/>
                <a:gd name="connsiteX10" fmla="*/ 541005 w 1180796"/>
                <a:gd name="connsiteY10" fmla="*/ 803357 h 1438562"/>
                <a:gd name="connsiteX11" fmla="*/ 504720 w 1180796"/>
                <a:gd name="connsiteY11" fmla="*/ 953956 h 1438562"/>
                <a:gd name="connsiteX12" fmla="*/ 541004 w 1180796"/>
                <a:gd name="connsiteY12" fmla="*/ 1175672 h 1438562"/>
                <a:gd name="connsiteX13" fmla="*/ 532632 w 1180796"/>
                <a:gd name="connsiteY13" fmla="*/ 1402288 h 1438562"/>
                <a:gd name="connsiteX14" fmla="*/ 243154 w 1180796"/>
                <a:gd name="connsiteY14" fmla="*/ 889736 h 1438562"/>
                <a:gd name="connsiteX15" fmla="*/ 174649 w 1180796"/>
                <a:gd name="connsiteY15" fmla="*/ 445938 h 1438562"/>
                <a:gd name="connsiteX16" fmla="*/ 0 w 1180796"/>
                <a:gd name="connsiteY16" fmla="*/ 74192 h 1438562"/>
                <a:gd name="connsiteX17" fmla="*/ 567269 w 1180796"/>
                <a:gd name="connsiteY17" fmla="*/ 0 h 1438562"/>
                <a:gd name="connsiteX0" fmla="*/ 567269 w 1180796"/>
                <a:gd name="connsiteY0" fmla="*/ 0 h 1424903"/>
                <a:gd name="connsiteX1" fmla="*/ 568172 w 1180796"/>
                <a:gd name="connsiteY1" fmla="*/ 304800 h 1424903"/>
                <a:gd name="connsiteX2" fmla="*/ 779871 w 1180796"/>
                <a:gd name="connsiteY2" fmla="*/ 459344 h 1424903"/>
                <a:gd name="connsiteX3" fmla="*/ 1089331 w 1180796"/>
                <a:gd name="connsiteY3" fmla="*/ 830882 h 1424903"/>
                <a:gd name="connsiteX4" fmla="*/ 1176007 w 1180796"/>
                <a:gd name="connsiteY4" fmla="*/ 1299015 h 1424903"/>
                <a:gd name="connsiteX5" fmla="*/ 1106293 w 1180796"/>
                <a:gd name="connsiteY5" fmla="*/ 1261345 h 1424903"/>
                <a:gd name="connsiteX6" fmla="*/ 1093530 w 1180796"/>
                <a:gd name="connsiteY6" fmla="*/ 1409318 h 1424903"/>
                <a:gd name="connsiteX7" fmla="*/ 1016094 w 1180796"/>
                <a:gd name="connsiteY7" fmla="*/ 1334364 h 1424903"/>
                <a:gd name="connsiteX8" fmla="*/ 895769 w 1180796"/>
                <a:gd name="connsiteY8" fmla="*/ 1423471 h 1424903"/>
                <a:gd name="connsiteX9" fmla="*/ 873874 w 1180796"/>
                <a:gd name="connsiteY9" fmla="*/ 986314 h 1424903"/>
                <a:gd name="connsiteX10" fmla="*/ 541005 w 1180796"/>
                <a:gd name="connsiteY10" fmla="*/ 803357 h 1424903"/>
                <a:gd name="connsiteX11" fmla="*/ 504720 w 1180796"/>
                <a:gd name="connsiteY11" fmla="*/ 953956 h 1424903"/>
                <a:gd name="connsiteX12" fmla="*/ 541004 w 1180796"/>
                <a:gd name="connsiteY12" fmla="*/ 1175672 h 1424903"/>
                <a:gd name="connsiteX13" fmla="*/ 532632 w 1180796"/>
                <a:gd name="connsiteY13" fmla="*/ 1402288 h 1424903"/>
                <a:gd name="connsiteX14" fmla="*/ 243154 w 1180796"/>
                <a:gd name="connsiteY14" fmla="*/ 889736 h 1424903"/>
                <a:gd name="connsiteX15" fmla="*/ 174649 w 1180796"/>
                <a:gd name="connsiteY15" fmla="*/ 445938 h 1424903"/>
                <a:gd name="connsiteX16" fmla="*/ 0 w 1180796"/>
                <a:gd name="connsiteY16" fmla="*/ 74192 h 1424903"/>
                <a:gd name="connsiteX17" fmla="*/ 567269 w 1180796"/>
                <a:gd name="connsiteY17" fmla="*/ 0 h 1424903"/>
                <a:gd name="connsiteX0" fmla="*/ 567269 w 1180796"/>
                <a:gd name="connsiteY0" fmla="*/ 0 h 1423471"/>
                <a:gd name="connsiteX1" fmla="*/ 568172 w 1180796"/>
                <a:gd name="connsiteY1" fmla="*/ 304800 h 1423471"/>
                <a:gd name="connsiteX2" fmla="*/ 779871 w 1180796"/>
                <a:gd name="connsiteY2" fmla="*/ 459344 h 1423471"/>
                <a:gd name="connsiteX3" fmla="*/ 1089331 w 1180796"/>
                <a:gd name="connsiteY3" fmla="*/ 830882 h 1423471"/>
                <a:gd name="connsiteX4" fmla="*/ 1176007 w 1180796"/>
                <a:gd name="connsiteY4" fmla="*/ 1299015 h 1423471"/>
                <a:gd name="connsiteX5" fmla="*/ 1106293 w 1180796"/>
                <a:gd name="connsiteY5" fmla="*/ 1261345 h 1423471"/>
                <a:gd name="connsiteX6" fmla="*/ 1093530 w 1180796"/>
                <a:gd name="connsiteY6" fmla="*/ 1409318 h 1423471"/>
                <a:gd name="connsiteX7" fmla="*/ 1016094 w 1180796"/>
                <a:gd name="connsiteY7" fmla="*/ 1334364 h 1423471"/>
                <a:gd name="connsiteX8" fmla="*/ 895769 w 1180796"/>
                <a:gd name="connsiteY8" fmla="*/ 1423471 h 1423471"/>
                <a:gd name="connsiteX9" fmla="*/ 873874 w 1180796"/>
                <a:gd name="connsiteY9" fmla="*/ 986314 h 1423471"/>
                <a:gd name="connsiteX10" fmla="*/ 541005 w 1180796"/>
                <a:gd name="connsiteY10" fmla="*/ 803357 h 1423471"/>
                <a:gd name="connsiteX11" fmla="*/ 504720 w 1180796"/>
                <a:gd name="connsiteY11" fmla="*/ 953956 h 1423471"/>
                <a:gd name="connsiteX12" fmla="*/ 541004 w 1180796"/>
                <a:gd name="connsiteY12" fmla="*/ 1175672 h 1423471"/>
                <a:gd name="connsiteX13" fmla="*/ 532632 w 1180796"/>
                <a:gd name="connsiteY13" fmla="*/ 1402288 h 1423471"/>
                <a:gd name="connsiteX14" fmla="*/ 243154 w 1180796"/>
                <a:gd name="connsiteY14" fmla="*/ 889736 h 1423471"/>
                <a:gd name="connsiteX15" fmla="*/ 174649 w 1180796"/>
                <a:gd name="connsiteY15" fmla="*/ 445938 h 1423471"/>
                <a:gd name="connsiteX16" fmla="*/ 0 w 1180796"/>
                <a:gd name="connsiteY16" fmla="*/ 74192 h 1423471"/>
                <a:gd name="connsiteX17" fmla="*/ 567269 w 1180796"/>
                <a:gd name="connsiteY17" fmla="*/ 0 h 1423471"/>
                <a:gd name="connsiteX0" fmla="*/ 567269 w 1180796"/>
                <a:gd name="connsiteY0" fmla="*/ 0 h 1423471"/>
                <a:gd name="connsiteX1" fmla="*/ 568172 w 1180796"/>
                <a:gd name="connsiteY1" fmla="*/ 304800 h 1423471"/>
                <a:gd name="connsiteX2" fmla="*/ 779871 w 1180796"/>
                <a:gd name="connsiteY2" fmla="*/ 459344 h 1423471"/>
                <a:gd name="connsiteX3" fmla="*/ 1089331 w 1180796"/>
                <a:gd name="connsiteY3" fmla="*/ 830882 h 1423471"/>
                <a:gd name="connsiteX4" fmla="*/ 1176007 w 1180796"/>
                <a:gd name="connsiteY4" fmla="*/ 1299015 h 1423471"/>
                <a:gd name="connsiteX5" fmla="*/ 1106293 w 1180796"/>
                <a:gd name="connsiteY5" fmla="*/ 1261345 h 1423471"/>
                <a:gd name="connsiteX6" fmla="*/ 1093530 w 1180796"/>
                <a:gd name="connsiteY6" fmla="*/ 1409318 h 1423471"/>
                <a:gd name="connsiteX7" fmla="*/ 947470 w 1180796"/>
                <a:gd name="connsiteY7" fmla="*/ 1306915 h 1423471"/>
                <a:gd name="connsiteX8" fmla="*/ 895769 w 1180796"/>
                <a:gd name="connsiteY8" fmla="*/ 1423471 h 1423471"/>
                <a:gd name="connsiteX9" fmla="*/ 873874 w 1180796"/>
                <a:gd name="connsiteY9" fmla="*/ 986314 h 1423471"/>
                <a:gd name="connsiteX10" fmla="*/ 541005 w 1180796"/>
                <a:gd name="connsiteY10" fmla="*/ 803357 h 1423471"/>
                <a:gd name="connsiteX11" fmla="*/ 504720 w 1180796"/>
                <a:gd name="connsiteY11" fmla="*/ 953956 h 1423471"/>
                <a:gd name="connsiteX12" fmla="*/ 541004 w 1180796"/>
                <a:gd name="connsiteY12" fmla="*/ 1175672 h 1423471"/>
                <a:gd name="connsiteX13" fmla="*/ 532632 w 1180796"/>
                <a:gd name="connsiteY13" fmla="*/ 1402288 h 1423471"/>
                <a:gd name="connsiteX14" fmla="*/ 243154 w 1180796"/>
                <a:gd name="connsiteY14" fmla="*/ 889736 h 1423471"/>
                <a:gd name="connsiteX15" fmla="*/ 174649 w 1180796"/>
                <a:gd name="connsiteY15" fmla="*/ 445938 h 1423471"/>
                <a:gd name="connsiteX16" fmla="*/ 0 w 1180796"/>
                <a:gd name="connsiteY16" fmla="*/ 74192 h 1423471"/>
                <a:gd name="connsiteX17" fmla="*/ 567269 w 1180796"/>
                <a:gd name="connsiteY17" fmla="*/ 0 h 1423471"/>
                <a:gd name="connsiteX0" fmla="*/ 567269 w 1180796"/>
                <a:gd name="connsiteY0" fmla="*/ 0 h 1423471"/>
                <a:gd name="connsiteX1" fmla="*/ 568172 w 1180796"/>
                <a:gd name="connsiteY1" fmla="*/ 304800 h 1423471"/>
                <a:gd name="connsiteX2" fmla="*/ 779871 w 1180796"/>
                <a:gd name="connsiteY2" fmla="*/ 459344 h 1423471"/>
                <a:gd name="connsiteX3" fmla="*/ 1089331 w 1180796"/>
                <a:gd name="connsiteY3" fmla="*/ 830882 h 1423471"/>
                <a:gd name="connsiteX4" fmla="*/ 1176007 w 1180796"/>
                <a:gd name="connsiteY4" fmla="*/ 1299015 h 1423471"/>
                <a:gd name="connsiteX5" fmla="*/ 1106293 w 1180796"/>
                <a:gd name="connsiteY5" fmla="*/ 1261345 h 1423471"/>
                <a:gd name="connsiteX6" fmla="*/ 983732 w 1180796"/>
                <a:gd name="connsiteY6" fmla="*/ 1416181 h 1423471"/>
                <a:gd name="connsiteX7" fmla="*/ 947470 w 1180796"/>
                <a:gd name="connsiteY7" fmla="*/ 1306915 h 1423471"/>
                <a:gd name="connsiteX8" fmla="*/ 895769 w 1180796"/>
                <a:gd name="connsiteY8" fmla="*/ 1423471 h 1423471"/>
                <a:gd name="connsiteX9" fmla="*/ 873874 w 1180796"/>
                <a:gd name="connsiteY9" fmla="*/ 986314 h 1423471"/>
                <a:gd name="connsiteX10" fmla="*/ 541005 w 1180796"/>
                <a:gd name="connsiteY10" fmla="*/ 803357 h 1423471"/>
                <a:gd name="connsiteX11" fmla="*/ 504720 w 1180796"/>
                <a:gd name="connsiteY11" fmla="*/ 953956 h 1423471"/>
                <a:gd name="connsiteX12" fmla="*/ 541004 w 1180796"/>
                <a:gd name="connsiteY12" fmla="*/ 1175672 h 1423471"/>
                <a:gd name="connsiteX13" fmla="*/ 532632 w 1180796"/>
                <a:gd name="connsiteY13" fmla="*/ 1402288 h 1423471"/>
                <a:gd name="connsiteX14" fmla="*/ 243154 w 1180796"/>
                <a:gd name="connsiteY14" fmla="*/ 889736 h 1423471"/>
                <a:gd name="connsiteX15" fmla="*/ 174649 w 1180796"/>
                <a:gd name="connsiteY15" fmla="*/ 445938 h 1423471"/>
                <a:gd name="connsiteX16" fmla="*/ 0 w 1180796"/>
                <a:gd name="connsiteY16" fmla="*/ 74192 h 1423471"/>
                <a:gd name="connsiteX17" fmla="*/ 567269 w 1180796"/>
                <a:gd name="connsiteY17" fmla="*/ 0 h 1423471"/>
                <a:gd name="connsiteX0" fmla="*/ 567269 w 1180796"/>
                <a:gd name="connsiteY0" fmla="*/ 0 h 1423471"/>
                <a:gd name="connsiteX1" fmla="*/ 568172 w 1180796"/>
                <a:gd name="connsiteY1" fmla="*/ 304800 h 1423471"/>
                <a:gd name="connsiteX2" fmla="*/ 779871 w 1180796"/>
                <a:gd name="connsiteY2" fmla="*/ 459344 h 1423471"/>
                <a:gd name="connsiteX3" fmla="*/ 1089331 w 1180796"/>
                <a:gd name="connsiteY3" fmla="*/ 830882 h 1423471"/>
                <a:gd name="connsiteX4" fmla="*/ 1176007 w 1180796"/>
                <a:gd name="connsiteY4" fmla="*/ 1299015 h 1423471"/>
                <a:gd name="connsiteX5" fmla="*/ 1037669 w 1180796"/>
                <a:gd name="connsiteY5" fmla="*/ 1240758 h 1423471"/>
                <a:gd name="connsiteX6" fmla="*/ 983732 w 1180796"/>
                <a:gd name="connsiteY6" fmla="*/ 1416181 h 1423471"/>
                <a:gd name="connsiteX7" fmla="*/ 947470 w 1180796"/>
                <a:gd name="connsiteY7" fmla="*/ 1306915 h 1423471"/>
                <a:gd name="connsiteX8" fmla="*/ 895769 w 1180796"/>
                <a:gd name="connsiteY8" fmla="*/ 1423471 h 1423471"/>
                <a:gd name="connsiteX9" fmla="*/ 873874 w 1180796"/>
                <a:gd name="connsiteY9" fmla="*/ 986314 h 1423471"/>
                <a:gd name="connsiteX10" fmla="*/ 541005 w 1180796"/>
                <a:gd name="connsiteY10" fmla="*/ 803357 h 1423471"/>
                <a:gd name="connsiteX11" fmla="*/ 504720 w 1180796"/>
                <a:gd name="connsiteY11" fmla="*/ 953956 h 1423471"/>
                <a:gd name="connsiteX12" fmla="*/ 541004 w 1180796"/>
                <a:gd name="connsiteY12" fmla="*/ 1175672 h 1423471"/>
                <a:gd name="connsiteX13" fmla="*/ 532632 w 1180796"/>
                <a:gd name="connsiteY13" fmla="*/ 1402288 h 1423471"/>
                <a:gd name="connsiteX14" fmla="*/ 243154 w 1180796"/>
                <a:gd name="connsiteY14" fmla="*/ 889736 h 1423471"/>
                <a:gd name="connsiteX15" fmla="*/ 174649 w 1180796"/>
                <a:gd name="connsiteY15" fmla="*/ 445938 h 1423471"/>
                <a:gd name="connsiteX16" fmla="*/ 0 w 1180796"/>
                <a:gd name="connsiteY16" fmla="*/ 74192 h 1423471"/>
                <a:gd name="connsiteX17" fmla="*/ 567269 w 1180796"/>
                <a:gd name="connsiteY17" fmla="*/ 0 h 1423471"/>
                <a:gd name="connsiteX0" fmla="*/ 567269 w 1107563"/>
                <a:gd name="connsiteY0" fmla="*/ 0 h 1423471"/>
                <a:gd name="connsiteX1" fmla="*/ 568172 w 1107563"/>
                <a:gd name="connsiteY1" fmla="*/ 304800 h 1423471"/>
                <a:gd name="connsiteX2" fmla="*/ 779871 w 1107563"/>
                <a:gd name="connsiteY2" fmla="*/ 459344 h 1423471"/>
                <a:gd name="connsiteX3" fmla="*/ 1089331 w 1107563"/>
                <a:gd name="connsiteY3" fmla="*/ 830882 h 1423471"/>
                <a:gd name="connsiteX4" fmla="*/ 1079933 w 1107563"/>
                <a:gd name="connsiteY4" fmla="*/ 1333328 h 1423471"/>
                <a:gd name="connsiteX5" fmla="*/ 1037669 w 1107563"/>
                <a:gd name="connsiteY5" fmla="*/ 1240758 h 1423471"/>
                <a:gd name="connsiteX6" fmla="*/ 983732 w 1107563"/>
                <a:gd name="connsiteY6" fmla="*/ 1416181 h 1423471"/>
                <a:gd name="connsiteX7" fmla="*/ 947470 w 1107563"/>
                <a:gd name="connsiteY7" fmla="*/ 1306915 h 1423471"/>
                <a:gd name="connsiteX8" fmla="*/ 895769 w 1107563"/>
                <a:gd name="connsiteY8" fmla="*/ 1423471 h 1423471"/>
                <a:gd name="connsiteX9" fmla="*/ 873874 w 1107563"/>
                <a:gd name="connsiteY9" fmla="*/ 986314 h 1423471"/>
                <a:gd name="connsiteX10" fmla="*/ 541005 w 1107563"/>
                <a:gd name="connsiteY10" fmla="*/ 803357 h 1423471"/>
                <a:gd name="connsiteX11" fmla="*/ 504720 w 1107563"/>
                <a:gd name="connsiteY11" fmla="*/ 953956 h 1423471"/>
                <a:gd name="connsiteX12" fmla="*/ 541004 w 1107563"/>
                <a:gd name="connsiteY12" fmla="*/ 1175672 h 1423471"/>
                <a:gd name="connsiteX13" fmla="*/ 532632 w 1107563"/>
                <a:gd name="connsiteY13" fmla="*/ 1402288 h 1423471"/>
                <a:gd name="connsiteX14" fmla="*/ 243154 w 1107563"/>
                <a:gd name="connsiteY14" fmla="*/ 889736 h 1423471"/>
                <a:gd name="connsiteX15" fmla="*/ 174649 w 1107563"/>
                <a:gd name="connsiteY15" fmla="*/ 445938 h 1423471"/>
                <a:gd name="connsiteX16" fmla="*/ 0 w 1107563"/>
                <a:gd name="connsiteY16" fmla="*/ 74192 h 1423471"/>
                <a:gd name="connsiteX17" fmla="*/ 567269 w 1107563"/>
                <a:gd name="connsiteY17" fmla="*/ 0 h 1423471"/>
                <a:gd name="connsiteX0" fmla="*/ 567269 w 1107563"/>
                <a:gd name="connsiteY0" fmla="*/ 0 h 1423471"/>
                <a:gd name="connsiteX1" fmla="*/ 568172 w 1107563"/>
                <a:gd name="connsiteY1" fmla="*/ 304800 h 1423471"/>
                <a:gd name="connsiteX2" fmla="*/ 779871 w 1107563"/>
                <a:gd name="connsiteY2" fmla="*/ 459344 h 1423471"/>
                <a:gd name="connsiteX3" fmla="*/ 1089331 w 1107563"/>
                <a:gd name="connsiteY3" fmla="*/ 830882 h 1423471"/>
                <a:gd name="connsiteX4" fmla="*/ 1079933 w 1107563"/>
                <a:gd name="connsiteY4" fmla="*/ 1333328 h 1423471"/>
                <a:gd name="connsiteX5" fmla="*/ 1037669 w 1107563"/>
                <a:gd name="connsiteY5" fmla="*/ 1240758 h 1423471"/>
                <a:gd name="connsiteX6" fmla="*/ 983732 w 1107563"/>
                <a:gd name="connsiteY6" fmla="*/ 1416181 h 1423471"/>
                <a:gd name="connsiteX7" fmla="*/ 947470 w 1107563"/>
                <a:gd name="connsiteY7" fmla="*/ 1306915 h 1423471"/>
                <a:gd name="connsiteX8" fmla="*/ 895769 w 1107563"/>
                <a:gd name="connsiteY8" fmla="*/ 1423471 h 1423471"/>
                <a:gd name="connsiteX9" fmla="*/ 798388 w 1107563"/>
                <a:gd name="connsiteY9" fmla="*/ 986314 h 1423471"/>
                <a:gd name="connsiteX10" fmla="*/ 541005 w 1107563"/>
                <a:gd name="connsiteY10" fmla="*/ 803357 h 1423471"/>
                <a:gd name="connsiteX11" fmla="*/ 504720 w 1107563"/>
                <a:gd name="connsiteY11" fmla="*/ 953956 h 1423471"/>
                <a:gd name="connsiteX12" fmla="*/ 541004 w 1107563"/>
                <a:gd name="connsiteY12" fmla="*/ 1175672 h 1423471"/>
                <a:gd name="connsiteX13" fmla="*/ 532632 w 1107563"/>
                <a:gd name="connsiteY13" fmla="*/ 1402288 h 1423471"/>
                <a:gd name="connsiteX14" fmla="*/ 243154 w 1107563"/>
                <a:gd name="connsiteY14" fmla="*/ 889736 h 1423471"/>
                <a:gd name="connsiteX15" fmla="*/ 174649 w 1107563"/>
                <a:gd name="connsiteY15" fmla="*/ 445938 h 1423471"/>
                <a:gd name="connsiteX16" fmla="*/ 0 w 1107563"/>
                <a:gd name="connsiteY16" fmla="*/ 74192 h 1423471"/>
                <a:gd name="connsiteX17" fmla="*/ 567269 w 1107563"/>
                <a:gd name="connsiteY17" fmla="*/ 0 h 1423471"/>
                <a:gd name="connsiteX0" fmla="*/ 567269 w 1107563"/>
                <a:gd name="connsiteY0" fmla="*/ 0 h 1423471"/>
                <a:gd name="connsiteX1" fmla="*/ 568172 w 1107563"/>
                <a:gd name="connsiteY1" fmla="*/ 304800 h 1423471"/>
                <a:gd name="connsiteX2" fmla="*/ 779871 w 1107563"/>
                <a:gd name="connsiteY2" fmla="*/ 459344 h 1423471"/>
                <a:gd name="connsiteX3" fmla="*/ 1089331 w 1107563"/>
                <a:gd name="connsiteY3" fmla="*/ 830882 h 1423471"/>
                <a:gd name="connsiteX4" fmla="*/ 1079933 w 1107563"/>
                <a:gd name="connsiteY4" fmla="*/ 1333328 h 1423471"/>
                <a:gd name="connsiteX5" fmla="*/ 1037669 w 1107563"/>
                <a:gd name="connsiteY5" fmla="*/ 1240758 h 1423471"/>
                <a:gd name="connsiteX6" fmla="*/ 983732 w 1107563"/>
                <a:gd name="connsiteY6" fmla="*/ 1416181 h 1423471"/>
                <a:gd name="connsiteX7" fmla="*/ 947470 w 1107563"/>
                <a:gd name="connsiteY7" fmla="*/ 1306915 h 1423471"/>
                <a:gd name="connsiteX8" fmla="*/ 799694 w 1107563"/>
                <a:gd name="connsiteY8" fmla="*/ 1423471 h 1423471"/>
                <a:gd name="connsiteX9" fmla="*/ 798388 w 1107563"/>
                <a:gd name="connsiteY9" fmla="*/ 986314 h 1423471"/>
                <a:gd name="connsiteX10" fmla="*/ 541005 w 1107563"/>
                <a:gd name="connsiteY10" fmla="*/ 803357 h 1423471"/>
                <a:gd name="connsiteX11" fmla="*/ 504720 w 1107563"/>
                <a:gd name="connsiteY11" fmla="*/ 953956 h 1423471"/>
                <a:gd name="connsiteX12" fmla="*/ 541004 w 1107563"/>
                <a:gd name="connsiteY12" fmla="*/ 1175672 h 1423471"/>
                <a:gd name="connsiteX13" fmla="*/ 532632 w 1107563"/>
                <a:gd name="connsiteY13" fmla="*/ 1402288 h 1423471"/>
                <a:gd name="connsiteX14" fmla="*/ 243154 w 1107563"/>
                <a:gd name="connsiteY14" fmla="*/ 889736 h 1423471"/>
                <a:gd name="connsiteX15" fmla="*/ 174649 w 1107563"/>
                <a:gd name="connsiteY15" fmla="*/ 445938 h 1423471"/>
                <a:gd name="connsiteX16" fmla="*/ 0 w 1107563"/>
                <a:gd name="connsiteY16" fmla="*/ 74192 h 1423471"/>
                <a:gd name="connsiteX17" fmla="*/ 567269 w 1107563"/>
                <a:gd name="connsiteY17" fmla="*/ 0 h 1423471"/>
                <a:gd name="connsiteX0" fmla="*/ 567269 w 1107563"/>
                <a:gd name="connsiteY0" fmla="*/ 0 h 1423471"/>
                <a:gd name="connsiteX1" fmla="*/ 568172 w 1107563"/>
                <a:gd name="connsiteY1" fmla="*/ 304800 h 1423471"/>
                <a:gd name="connsiteX2" fmla="*/ 779871 w 1107563"/>
                <a:gd name="connsiteY2" fmla="*/ 459344 h 1423471"/>
                <a:gd name="connsiteX3" fmla="*/ 1089331 w 1107563"/>
                <a:gd name="connsiteY3" fmla="*/ 830882 h 1423471"/>
                <a:gd name="connsiteX4" fmla="*/ 1079933 w 1107563"/>
                <a:gd name="connsiteY4" fmla="*/ 1333328 h 1423471"/>
                <a:gd name="connsiteX5" fmla="*/ 1037669 w 1107563"/>
                <a:gd name="connsiteY5" fmla="*/ 1240758 h 1423471"/>
                <a:gd name="connsiteX6" fmla="*/ 983732 w 1107563"/>
                <a:gd name="connsiteY6" fmla="*/ 1416181 h 1423471"/>
                <a:gd name="connsiteX7" fmla="*/ 947470 w 1107563"/>
                <a:gd name="connsiteY7" fmla="*/ 1306915 h 1423471"/>
                <a:gd name="connsiteX8" fmla="*/ 799694 w 1107563"/>
                <a:gd name="connsiteY8" fmla="*/ 1423471 h 1423471"/>
                <a:gd name="connsiteX9" fmla="*/ 798388 w 1107563"/>
                <a:gd name="connsiteY9" fmla="*/ 986314 h 1423471"/>
                <a:gd name="connsiteX10" fmla="*/ 541005 w 1107563"/>
                <a:gd name="connsiteY10" fmla="*/ 803357 h 1423471"/>
                <a:gd name="connsiteX11" fmla="*/ 504720 w 1107563"/>
                <a:gd name="connsiteY11" fmla="*/ 953956 h 1423471"/>
                <a:gd name="connsiteX12" fmla="*/ 541004 w 1107563"/>
                <a:gd name="connsiteY12" fmla="*/ 1175672 h 1423471"/>
                <a:gd name="connsiteX13" fmla="*/ 532632 w 1107563"/>
                <a:gd name="connsiteY13" fmla="*/ 1402288 h 1423471"/>
                <a:gd name="connsiteX14" fmla="*/ 243154 w 1107563"/>
                <a:gd name="connsiteY14" fmla="*/ 889736 h 1423471"/>
                <a:gd name="connsiteX15" fmla="*/ 174649 w 1107563"/>
                <a:gd name="connsiteY15" fmla="*/ 445938 h 1423471"/>
                <a:gd name="connsiteX16" fmla="*/ 0 w 1107563"/>
                <a:gd name="connsiteY16" fmla="*/ 74192 h 1423471"/>
                <a:gd name="connsiteX17" fmla="*/ 567269 w 1107563"/>
                <a:gd name="connsiteY17" fmla="*/ 0 h 1423471"/>
                <a:gd name="connsiteX0" fmla="*/ 567269 w 1107563"/>
                <a:gd name="connsiteY0" fmla="*/ 0 h 1423471"/>
                <a:gd name="connsiteX1" fmla="*/ 568172 w 1107563"/>
                <a:gd name="connsiteY1" fmla="*/ 304800 h 1423471"/>
                <a:gd name="connsiteX2" fmla="*/ 779871 w 1107563"/>
                <a:gd name="connsiteY2" fmla="*/ 459344 h 1423471"/>
                <a:gd name="connsiteX3" fmla="*/ 1089331 w 1107563"/>
                <a:gd name="connsiteY3" fmla="*/ 830882 h 1423471"/>
                <a:gd name="connsiteX4" fmla="*/ 1079933 w 1107563"/>
                <a:gd name="connsiteY4" fmla="*/ 1333328 h 1423471"/>
                <a:gd name="connsiteX5" fmla="*/ 1037669 w 1107563"/>
                <a:gd name="connsiteY5" fmla="*/ 1240758 h 1423471"/>
                <a:gd name="connsiteX6" fmla="*/ 983732 w 1107563"/>
                <a:gd name="connsiteY6" fmla="*/ 1416181 h 1423471"/>
                <a:gd name="connsiteX7" fmla="*/ 878845 w 1107563"/>
                <a:gd name="connsiteY7" fmla="*/ 1286327 h 1423471"/>
                <a:gd name="connsiteX8" fmla="*/ 799694 w 1107563"/>
                <a:gd name="connsiteY8" fmla="*/ 1423471 h 1423471"/>
                <a:gd name="connsiteX9" fmla="*/ 798388 w 1107563"/>
                <a:gd name="connsiteY9" fmla="*/ 986314 h 1423471"/>
                <a:gd name="connsiteX10" fmla="*/ 541005 w 1107563"/>
                <a:gd name="connsiteY10" fmla="*/ 803357 h 1423471"/>
                <a:gd name="connsiteX11" fmla="*/ 504720 w 1107563"/>
                <a:gd name="connsiteY11" fmla="*/ 953956 h 1423471"/>
                <a:gd name="connsiteX12" fmla="*/ 541004 w 1107563"/>
                <a:gd name="connsiteY12" fmla="*/ 1175672 h 1423471"/>
                <a:gd name="connsiteX13" fmla="*/ 532632 w 1107563"/>
                <a:gd name="connsiteY13" fmla="*/ 1402288 h 1423471"/>
                <a:gd name="connsiteX14" fmla="*/ 243154 w 1107563"/>
                <a:gd name="connsiteY14" fmla="*/ 889736 h 1423471"/>
                <a:gd name="connsiteX15" fmla="*/ 174649 w 1107563"/>
                <a:gd name="connsiteY15" fmla="*/ 445938 h 1423471"/>
                <a:gd name="connsiteX16" fmla="*/ 0 w 1107563"/>
                <a:gd name="connsiteY16" fmla="*/ 74192 h 1423471"/>
                <a:gd name="connsiteX17" fmla="*/ 567269 w 1107563"/>
                <a:gd name="connsiteY17" fmla="*/ 0 h 1423471"/>
                <a:gd name="connsiteX0" fmla="*/ 567269 w 1107563"/>
                <a:gd name="connsiteY0" fmla="*/ 0 h 1424050"/>
                <a:gd name="connsiteX1" fmla="*/ 568172 w 1107563"/>
                <a:gd name="connsiteY1" fmla="*/ 304800 h 1424050"/>
                <a:gd name="connsiteX2" fmla="*/ 779871 w 1107563"/>
                <a:gd name="connsiteY2" fmla="*/ 459344 h 1424050"/>
                <a:gd name="connsiteX3" fmla="*/ 1089331 w 1107563"/>
                <a:gd name="connsiteY3" fmla="*/ 830882 h 1424050"/>
                <a:gd name="connsiteX4" fmla="*/ 1079933 w 1107563"/>
                <a:gd name="connsiteY4" fmla="*/ 1333328 h 1424050"/>
                <a:gd name="connsiteX5" fmla="*/ 1037669 w 1107563"/>
                <a:gd name="connsiteY5" fmla="*/ 1240758 h 1424050"/>
                <a:gd name="connsiteX6" fmla="*/ 928833 w 1107563"/>
                <a:gd name="connsiteY6" fmla="*/ 1423044 h 1424050"/>
                <a:gd name="connsiteX7" fmla="*/ 878845 w 1107563"/>
                <a:gd name="connsiteY7" fmla="*/ 1286327 h 1424050"/>
                <a:gd name="connsiteX8" fmla="*/ 799694 w 1107563"/>
                <a:gd name="connsiteY8" fmla="*/ 1423471 h 1424050"/>
                <a:gd name="connsiteX9" fmla="*/ 798388 w 1107563"/>
                <a:gd name="connsiteY9" fmla="*/ 986314 h 1424050"/>
                <a:gd name="connsiteX10" fmla="*/ 541005 w 1107563"/>
                <a:gd name="connsiteY10" fmla="*/ 803357 h 1424050"/>
                <a:gd name="connsiteX11" fmla="*/ 504720 w 1107563"/>
                <a:gd name="connsiteY11" fmla="*/ 953956 h 1424050"/>
                <a:gd name="connsiteX12" fmla="*/ 541004 w 1107563"/>
                <a:gd name="connsiteY12" fmla="*/ 1175672 h 1424050"/>
                <a:gd name="connsiteX13" fmla="*/ 532632 w 1107563"/>
                <a:gd name="connsiteY13" fmla="*/ 1402288 h 1424050"/>
                <a:gd name="connsiteX14" fmla="*/ 243154 w 1107563"/>
                <a:gd name="connsiteY14" fmla="*/ 889736 h 1424050"/>
                <a:gd name="connsiteX15" fmla="*/ 174649 w 1107563"/>
                <a:gd name="connsiteY15" fmla="*/ 445938 h 1424050"/>
                <a:gd name="connsiteX16" fmla="*/ 0 w 1107563"/>
                <a:gd name="connsiteY16" fmla="*/ 74192 h 1424050"/>
                <a:gd name="connsiteX17" fmla="*/ 567269 w 1107563"/>
                <a:gd name="connsiteY17" fmla="*/ 0 h 1424050"/>
                <a:gd name="connsiteX0" fmla="*/ 567269 w 1107563"/>
                <a:gd name="connsiteY0" fmla="*/ 0 h 1424050"/>
                <a:gd name="connsiteX1" fmla="*/ 568172 w 1107563"/>
                <a:gd name="connsiteY1" fmla="*/ 304800 h 1424050"/>
                <a:gd name="connsiteX2" fmla="*/ 779871 w 1107563"/>
                <a:gd name="connsiteY2" fmla="*/ 459344 h 1424050"/>
                <a:gd name="connsiteX3" fmla="*/ 1089331 w 1107563"/>
                <a:gd name="connsiteY3" fmla="*/ 830882 h 1424050"/>
                <a:gd name="connsiteX4" fmla="*/ 1079933 w 1107563"/>
                <a:gd name="connsiteY4" fmla="*/ 1333328 h 1424050"/>
                <a:gd name="connsiteX5" fmla="*/ 962182 w 1107563"/>
                <a:gd name="connsiteY5" fmla="*/ 1268207 h 1424050"/>
                <a:gd name="connsiteX6" fmla="*/ 928833 w 1107563"/>
                <a:gd name="connsiteY6" fmla="*/ 1423044 h 1424050"/>
                <a:gd name="connsiteX7" fmla="*/ 878845 w 1107563"/>
                <a:gd name="connsiteY7" fmla="*/ 1286327 h 1424050"/>
                <a:gd name="connsiteX8" fmla="*/ 799694 w 1107563"/>
                <a:gd name="connsiteY8" fmla="*/ 1423471 h 1424050"/>
                <a:gd name="connsiteX9" fmla="*/ 798388 w 1107563"/>
                <a:gd name="connsiteY9" fmla="*/ 986314 h 1424050"/>
                <a:gd name="connsiteX10" fmla="*/ 541005 w 1107563"/>
                <a:gd name="connsiteY10" fmla="*/ 803357 h 1424050"/>
                <a:gd name="connsiteX11" fmla="*/ 504720 w 1107563"/>
                <a:gd name="connsiteY11" fmla="*/ 953956 h 1424050"/>
                <a:gd name="connsiteX12" fmla="*/ 541004 w 1107563"/>
                <a:gd name="connsiteY12" fmla="*/ 1175672 h 1424050"/>
                <a:gd name="connsiteX13" fmla="*/ 532632 w 1107563"/>
                <a:gd name="connsiteY13" fmla="*/ 1402288 h 1424050"/>
                <a:gd name="connsiteX14" fmla="*/ 243154 w 1107563"/>
                <a:gd name="connsiteY14" fmla="*/ 889736 h 1424050"/>
                <a:gd name="connsiteX15" fmla="*/ 174649 w 1107563"/>
                <a:gd name="connsiteY15" fmla="*/ 445938 h 1424050"/>
                <a:gd name="connsiteX16" fmla="*/ 0 w 1107563"/>
                <a:gd name="connsiteY16" fmla="*/ 74192 h 1424050"/>
                <a:gd name="connsiteX17" fmla="*/ 567269 w 1107563"/>
                <a:gd name="connsiteY17" fmla="*/ 0 h 1424050"/>
                <a:gd name="connsiteX0" fmla="*/ 567269 w 1100111"/>
                <a:gd name="connsiteY0" fmla="*/ 0 h 1424050"/>
                <a:gd name="connsiteX1" fmla="*/ 568172 w 1100111"/>
                <a:gd name="connsiteY1" fmla="*/ 304800 h 1424050"/>
                <a:gd name="connsiteX2" fmla="*/ 779871 w 1100111"/>
                <a:gd name="connsiteY2" fmla="*/ 459344 h 1424050"/>
                <a:gd name="connsiteX3" fmla="*/ 1089331 w 1100111"/>
                <a:gd name="connsiteY3" fmla="*/ 830882 h 1424050"/>
                <a:gd name="connsiteX4" fmla="*/ 1045621 w 1100111"/>
                <a:gd name="connsiteY4" fmla="*/ 1395089 h 1424050"/>
                <a:gd name="connsiteX5" fmla="*/ 962182 w 1100111"/>
                <a:gd name="connsiteY5" fmla="*/ 1268207 h 1424050"/>
                <a:gd name="connsiteX6" fmla="*/ 928833 w 1100111"/>
                <a:gd name="connsiteY6" fmla="*/ 1423044 h 1424050"/>
                <a:gd name="connsiteX7" fmla="*/ 878845 w 1100111"/>
                <a:gd name="connsiteY7" fmla="*/ 1286327 h 1424050"/>
                <a:gd name="connsiteX8" fmla="*/ 799694 w 1100111"/>
                <a:gd name="connsiteY8" fmla="*/ 1423471 h 1424050"/>
                <a:gd name="connsiteX9" fmla="*/ 798388 w 1100111"/>
                <a:gd name="connsiteY9" fmla="*/ 986314 h 1424050"/>
                <a:gd name="connsiteX10" fmla="*/ 541005 w 1100111"/>
                <a:gd name="connsiteY10" fmla="*/ 803357 h 1424050"/>
                <a:gd name="connsiteX11" fmla="*/ 504720 w 1100111"/>
                <a:gd name="connsiteY11" fmla="*/ 953956 h 1424050"/>
                <a:gd name="connsiteX12" fmla="*/ 541004 w 1100111"/>
                <a:gd name="connsiteY12" fmla="*/ 1175672 h 1424050"/>
                <a:gd name="connsiteX13" fmla="*/ 532632 w 1100111"/>
                <a:gd name="connsiteY13" fmla="*/ 1402288 h 1424050"/>
                <a:gd name="connsiteX14" fmla="*/ 243154 w 1100111"/>
                <a:gd name="connsiteY14" fmla="*/ 889736 h 1424050"/>
                <a:gd name="connsiteX15" fmla="*/ 174649 w 1100111"/>
                <a:gd name="connsiteY15" fmla="*/ 445938 h 1424050"/>
                <a:gd name="connsiteX16" fmla="*/ 0 w 1100111"/>
                <a:gd name="connsiteY16" fmla="*/ 74192 h 1424050"/>
                <a:gd name="connsiteX17" fmla="*/ 567269 w 1100111"/>
                <a:gd name="connsiteY17" fmla="*/ 0 h 1424050"/>
                <a:gd name="connsiteX0" fmla="*/ 567269 w 1100111"/>
                <a:gd name="connsiteY0" fmla="*/ 0 h 1424050"/>
                <a:gd name="connsiteX1" fmla="*/ 568172 w 1100111"/>
                <a:gd name="connsiteY1" fmla="*/ 304800 h 1424050"/>
                <a:gd name="connsiteX2" fmla="*/ 779871 w 1100111"/>
                <a:gd name="connsiteY2" fmla="*/ 459344 h 1424050"/>
                <a:gd name="connsiteX3" fmla="*/ 1089331 w 1100111"/>
                <a:gd name="connsiteY3" fmla="*/ 830882 h 1424050"/>
                <a:gd name="connsiteX4" fmla="*/ 1045621 w 1100111"/>
                <a:gd name="connsiteY4" fmla="*/ 1395089 h 1424050"/>
                <a:gd name="connsiteX5" fmla="*/ 962182 w 1100111"/>
                <a:gd name="connsiteY5" fmla="*/ 1268207 h 1424050"/>
                <a:gd name="connsiteX6" fmla="*/ 928833 w 1100111"/>
                <a:gd name="connsiteY6" fmla="*/ 1423044 h 1424050"/>
                <a:gd name="connsiteX7" fmla="*/ 878845 w 1100111"/>
                <a:gd name="connsiteY7" fmla="*/ 1286327 h 1424050"/>
                <a:gd name="connsiteX8" fmla="*/ 717344 w 1100111"/>
                <a:gd name="connsiteY8" fmla="*/ 1423471 h 1424050"/>
                <a:gd name="connsiteX9" fmla="*/ 798388 w 1100111"/>
                <a:gd name="connsiteY9" fmla="*/ 986314 h 1424050"/>
                <a:gd name="connsiteX10" fmla="*/ 541005 w 1100111"/>
                <a:gd name="connsiteY10" fmla="*/ 803357 h 1424050"/>
                <a:gd name="connsiteX11" fmla="*/ 504720 w 1100111"/>
                <a:gd name="connsiteY11" fmla="*/ 953956 h 1424050"/>
                <a:gd name="connsiteX12" fmla="*/ 541004 w 1100111"/>
                <a:gd name="connsiteY12" fmla="*/ 1175672 h 1424050"/>
                <a:gd name="connsiteX13" fmla="*/ 532632 w 1100111"/>
                <a:gd name="connsiteY13" fmla="*/ 1402288 h 1424050"/>
                <a:gd name="connsiteX14" fmla="*/ 243154 w 1100111"/>
                <a:gd name="connsiteY14" fmla="*/ 889736 h 1424050"/>
                <a:gd name="connsiteX15" fmla="*/ 174649 w 1100111"/>
                <a:gd name="connsiteY15" fmla="*/ 445938 h 1424050"/>
                <a:gd name="connsiteX16" fmla="*/ 0 w 1100111"/>
                <a:gd name="connsiteY16" fmla="*/ 74192 h 1424050"/>
                <a:gd name="connsiteX17" fmla="*/ 567269 w 1100111"/>
                <a:gd name="connsiteY17" fmla="*/ 0 h 1424050"/>
                <a:gd name="connsiteX0" fmla="*/ 567269 w 1100111"/>
                <a:gd name="connsiteY0" fmla="*/ 0 h 1424121"/>
                <a:gd name="connsiteX1" fmla="*/ 568172 w 1100111"/>
                <a:gd name="connsiteY1" fmla="*/ 304800 h 1424121"/>
                <a:gd name="connsiteX2" fmla="*/ 779871 w 1100111"/>
                <a:gd name="connsiteY2" fmla="*/ 459344 h 1424121"/>
                <a:gd name="connsiteX3" fmla="*/ 1089331 w 1100111"/>
                <a:gd name="connsiteY3" fmla="*/ 830882 h 1424121"/>
                <a:gd name="connsiteX4" fmla="*/ 1045621 w 1100111"/>
                <a:gd name="connsiteY4" fmla="*/ 1395089 h 1424121"/>
                <a:gd name="connsiteX5" fmla="*/ 962182 w 1100111"/>
                <a:gd name="connsiteY5" fmla="*/ 1268207 h 1424121"/>
                <a:gd name="connsiteX6" fmla="*/ 928833 w 1100111"/>
                <a:gd name="connsiteY6" fmla="*/ 1423044 h 1424121"/>
                <a:gd name="connsiteX7" fmla="*/ 823946 w 1100111"/>
                <a:gd name="connsiteY7" fmla="*/ 1293190 h 1424121"/>
                <a:gd name="connsiteX8" fmla="*/ 717344 w 1100111"/>
                <a:gd name="connsiteY8" fmla="*/ 1423471 h 1424121"/>
                <a:gd name="connsiteX9" fmla="*/ 798388 w 1100111"/>
                <a:gd name="connsiteY9" fmla="*/ 986314 h 1424121"/>
                <a:gd name="connsiteX10" fmla="*/ 541005 w 1100111"/>
                <a:gd name="connsiteY10" fmla="*/ 803357 h 1424121"/>
                <a:gd name="connsiteX11" fmla="*/ 504720 w 1100111"/>
                <a:gd name="connsiteY11" fmla="*/ 953956 h 1424121"/>
                <a:gd name="connsiteX12" fmla="*/ 541004 w 1100111"/>
                <a:gd name="connsiteY12" fmla="*/ 1175672 h 1424121"/>
                <a:gd name="connsiteX13" fmla="*/ 532632 w 1100111"/>
                <a:gd name="connsiteY13" fmla="*/ 1402288 h 1424121"/>
                <a:gd name="connsiteX14" fmla="*/ 243154 w 1100111"/>
                <a:gd name="connsiteY14" fmla="*/ 889736 h 1424121"/>
                <a:gd name="connsiteX15" fmla="*/ 174649 w 1100111"/>
                <a:gd name="connsiteY15" fmla="*/ 445938 h 1424121"/>
                <a:gd name="connsiteX16" fmla="*/ 0 w 1100111"/>
                <a:gd name="connsiteY16" fmla="*/ 74192 h 1424121"/>
                <a:gd name="connsiteX17" fmla="*/ 567269 w 1100111"/>
                <a:gd name="connsiteY17" fmla="*/ 0 h 1424121"/>
                <a:gd name="connsiteX0" fmla="*/ 567269 w 1100111"/>
                <a:gd name="connsiteY0" fmla="*/ 0 h 1424121"/>
                <a:gd name="connsiteX1" fmla="*/ 568172 w 1100111"/>
                <a:gd name="connsiteY1" fmla="*/ 304800 h 1424121"/>
                <a:gd name="connsiteX2" fmla="*/ 779871 w 1100111"/>
                <a:gd name="connsiteY2" fmla="*/ 459344 h 1424121"/>
                <a:gd name="connsiteX3" fmla="*/ 1089331 w 1100111"/>
                <a:gd name="connsiteY3" fmla="*/ 830882 h 1424121"/>
                <a:gd name="connsiteX4" fmla="*/ 1045621 w 1100111"/>
                <a:gd name="connsiteY4" fmla="*/ 1395089 h 1424121"/>
                <a:gd name="connsiteX5" fmla="*/ 962182 w 1100111"/>
                <a:gd name="connsiteY5" fmla="*/ 1268207 h 1424121"/>
                <a:gd name="connsiteX6" fmla="*/ 928833 w 1100111"/>
                <a:gd name="connsiteY6" fmla="*/ 1423044 h 1424121"/>
                <a:gd name="connsiteX7" fmla="*/ 823946 w 1100111"/>
                <a:gd name="connsiteY7" fmla="*/ 1293190 h 1424121"/>
                <a:gd name="connsiteX8" fmla="*/ 717344 w 1100111"/>
                <a:gd name="connsiteY8" fmla="*/ 1423471 h 1424121"/>
                <a:gd name="connsiteX9" fmla="*/ 798388 w 1100111"/>
                <a:gd name="connsiteY9" fmla="*/ 986314 h 1424121"/>
                <a:gd name="connsiteX10" fmla="*/ 541005 w 1100111"/>
                <a:gd name="connsiteY10" fmla="*/ 803357 h 1424121"/>
                <a:gd name="connsiteX11" fmla="*/ 504720 w 1100111"/>
                <a:gd name="connsiteY11" fmla="*/ 953956 h 1424121"/>
                <a:gd name="connsiteX12" fmla="*/ 568454 w 1100111"/>
                <a:gd name="connsiteY12" fmla="*/ 1175672 h 1424121"/>
                <a:gd name="connsiteX13" fmla="*/ 532632 w 1100111"/>
                <a:gd name="connsiteY13" fmla="*/ 1402288 h 1424121"/>
                <a:gd name="connsiteX14" fmla="*/ 243154 w 1100111"/>
                <a:gd name="connsiteY14" fmla="*/ 889736 h 1424121"/>
                <a:gd name="connsiteX15" fmla="*/ 174649 w 1100111"/>
                <a:gd name="connsiteY15" fmla="*/ 445938 h 1424121"/>
                <a:gd name="connsiteX16" fmla="*/ 0 w 1100111"/>
                <a:gd name="connsiteY16" fmla="*/ 74192 h 1424121"/>
                <a:gd name="connsiteX17" fmla="*/ 567269 w 1100111"/>
                <a:gd name="connsiteY17" fmla="*/ 0 h 1424121"/>
                <a:gd name="connsiteX0" fmla="*/ 567269 w 1100111"/>
                <a:gd name="connsiteY0" fmla="*/ 0 h 1424121"/>
                <a:gd name="connsiteX1" fmla="*/ 568172 w 1100111"/>
                <a:gd name="connsiteY1" fmla="*/ 304800 h 1424121"/>
                <a:gd name="connsiteX2" fmla="*/ 779871 w 1100111"/>
                <a:gd name="connsiteY2" fmla="*/ 459344 h 1424121"/>
                <a:gd name="connsiteX3" fmla="*/ 1089331 w 1100111"/>
                <a:gd name="connsiteY3" fmla="*/ 830882 h 1424121"/>
                <a:gd name="connsiteX4" fmla="*/ 1045621 w 1100111"/>
                <a:gd name="connsiteY4" fmla="*/ 1395089 h 1424121"/>
                <a:gd name="connsiteX5" fmla="*/ 962182 w 1100111"/>
                <a:gd name="connsiteY5" fmla="*/ 1268207 h 1424121"/>
                <a:gd name="connsiteX6" fmla="*/ 928833 w 1100111"/>
                <a:gd name="connsiteY6" fmla="*/ 1423044 h 1424121"/>
                <a:gd name="connsiteX7" fmla="*/ 823946 w 1100111"/>
                <a:gd name="connsiteY7" fmla="*/ 1293190 h 1424121"/>
                <a:gd name="connsiteX8" fmla="*/ 717344 w 1100111"/>
                <a:gd name="connsiteY8" fmla="*/ 1423471 h 1424121"/>
                <a:gd name="connsiteX9" fmla="*/ 798388 w 1100111"/>
                <a:gd name="connsiteY9" fmla="*/ 986314 h 1424121"/>
                <a:gd name="connsiteX10" fmla="*/ 541005 w 1100111"/>
                <a:gd name="connsiteY10" fmla="*/ 803357 h 1424121"/>
                <a:gd name="connsiteX11" fmla="*/ 504720 w 1100111"/>
                <a:gd name="connsiteY11" fmla="*/ 953956 h 1424121"/>
                <a:gd name="connsiteX12" fmla="*/ 568454 w 1100111"/>
                <a:gd name="connsiteY12" fmla="*/ 1175672 h 1424121"/>
                <a:gd name="connsiteX13" fmla="*/ 587532 w 1100111"/>
                <a:gd name="connsiteY13" fmla="*/ 1374839 h 1424121"/>
                <a:gd name="connsiteX14" fmla="*/ 243154 w 1100111"/>
                <a:gd name="connsiteY14" fmla="*/ 889736 h 1424121"/>
                <a:gd name="connsiteX15" fmla="*/ 174649 w 1100111"/>
                <a:gd name="connsiteY15" fmla="*/ 445938 h 1424121"/>
                <a:gd name="connsiteX16" fmla="*/ 0 w 1100111"/>
                <a:gd name="connsiteY16" fmla="*/ 74192 h 1424121"/>
                <a:gd name="connsiteX17" fmla="*/ 567269 w 1100111"/>
                <a:gd name="connsiteY17" fmla="*/ 0 h 1424121"/>
                <a:gd name="connsiteX0" fmla="*/ 567269 w 1100111"/>
                <a:gd name="connsiteY0" fmla="*/ 0 h 1424121"/>
                <a:gd name="connsiteX1" fmla="*/ 568172 w 1100111"/>
                <a:gd name="connsiteY1" fmla="*/ 304800 h 1424121"/>
                <a:gd name="connsiteX2" fmla="*/ 779871 w 1100111"/>
                <a:gd name="connsiteY2" fmla="*/ 459344 h 1424121"/>
                <a:gd name="connsiteX3" fmla="*/ 1089331 w 1100111"/>
                <a:gd name="connsiteY3" fmla="*/ 830882 h 1424121"/>
                <a:gd name="connsiteX4" fmla="*/ 1045621 w 1100111"/>
                <a:gd name="connsiteY4" fmla="*/ 1395089 h 1424121"/>
                <a:gd name="connsiteX5" fmla="*/ 962182 w 1100111"/>
                <a:gd name="connsiteY5" fmla="*/ 1268207 h 1424121"/>
                <a:gd name="connsiteX6" fmla="*/ 928833 w 1100111"/>
                <a:gd name="connsiteY6" fmla="*/ 1423044 h 1424121"/>
                <a:gd name="connsiteX7" fmla="*/ 823946 w 1100111"/>
                <a:gd name="connsiteY7" fmla="*/ 1293190 h 1424121"/>
                <a:gd name="connsiteX8" fmla="*/ 717344 w 1100111"/>
                <a:gd name="connsiteY8" fmla="*/ 1423471 h 1424121"/>
                <a:gd name="connsiteX9" fmla="*/ 798388 w 1100111"/>
                <a:gd name="connsiteY9" fmla="*/ 986314 h 1424121"/>
                <a:gd name="connsiteX10" fmla="*/ 541005 w 1100111"/>
                <a:gd name="connsiteY10" fmla="*/ 803357 h 1424121"/>
                <a:gd name="connsiteX11" fmla="*/ 504720 w 1100111"/>
                <a:gd name="connsiteY11" fmla="*/ 953956 h 1424121"/>
                <a:gd name="connsiteX12" fmla="*/ 589041 w 1100111"/>
                <a:gd name="connsiteY12" fmla="*/ 1148223 h 1424121"/>
                <a:gd name="connsiteX13" fmla="*/ 587532 w 1100111"/>
                <a:gd name="connsiteY13" fmla="*/ 1374839 h 1424121"/>
                <a:gd name="connsiteX14" fmla="*/ 243154 w 1100111"/>
                <a:gd name="connsiteY14" fmla="*/ 889736 h 1424121"/>
                <a:gd name="connsiteX15" fmla="*/ 174649 w 1100111"/>
                <a:gd name="connsiteY15" fmla="*/ 445938 h 1424121"/>
                <a:gd name="connsiteX16" fmla="*/ 0 w 1100111"/>
                <a:gd name="connsiteY16" fmla="*/ 74192 h 1424121"/>
                <a:gd name="connsiteX17" fmla="*/ 567269 w 1100111"/>
                <a:gd name="connsiteY17" fmla="*/ 0 h 1424121"/>
                <a:gd name="connsiteX0" fmla="*/ 567269 w 1100111"/>
                <a:gd name="connsiteY0" fmla="*/ 0 h 1424121"/>
                <a:gd name="connsiteX1" fmla="*/ 568172 w 1100111"/>
                <a:gd name="connsiteY1" fmla="*/ 304800 h 1424121"/>
                <a:gd name="connsiteX2" fmla="*/ 779871 w 1100111"/>
                <a:gd name="connsiteY2" fmla="*/ 459344 h 1424121"/>
                <a:gd name="connsiteX3" fmla="*/ 1089331 w 1100111"/>
                <a:gd name="connsiteY3" fmla="*/ 830882 h 1424121"/>
                <a:gd name="connsiteX4" fmla="*/ 1045621 w 1100111"/>
                <a:gd name="connsiteY4" fmla="*/ 1395089 h 1424121"/>
                <a:gd name="connsiteX5" fmla="*/ 962182 w 1100111"/>
                <a:gd name="connsiteY5" fmla="*/ 1268207 h 1424121"/>
                <a:gd name="connsiteX6" fmla="*/ 928833 w 1100111"/>
                <a:gd name="connsiteY6" fmla="*/ 1423044 h 1424121"/>
                <a:gd name="connsiteX7" fmla="*/ 823946 w 1100111"/>
                <a:gd name="connsiteY7" fmla="*/ 1293190 h 1424121"/>
                <a:gd name="connsiteX8" fmla="*/ 717344 w 1100111"/>
                <a:gd name="connsiteY8" fmla="*/ 1423471 h 1424121"/>
                <a:gd name="connsiteX9" fmla="*/ 798388 w 1100111"/>
                <a:gd name="connsiteY9" fmla="*/ 986314 h 1424121"/>
                <a:gd name="connsiteX10" fmla="*/ 541005 w 1100111"/>
                <a:gd name="connsiteY10" fmla="*/ 803357 h 1424121"/>
                <a:gd name="connsiteX11" fmla="*/ 504720 w 1100111"/>
                <a:gd name="connsiteY11" fmla="*/ 953956 h 1424121"/>
                <a:gd name="connsiteX12" fmla="*/ 589041 w 1100111"/>
                <a:gd name="connsiteY12" fmla="*/ 1148223 h 1424121"/>
                <a:gd name="connsiteX13" fmla="*/ 628706 w 1100111"/>
                <a:gd name="connsiteY13" fmla="*/ 1361114 h 1424121"/>
                <a:gd name="connsiteX14" fmla="*/ 243154 w 1100111"/>
                <a:gd name="connsiteY14" fmla="*/ 889736 h 1424121"/>
                <a:gd name="connsiteX15" fmla="*/ 174649 w 1100111"/>
                <a:gd name="connsiteY15" fmla="*/ 445938 h 1424121"/>
                <a:gd name="connsiteX16" fmla="*/ 0 w 1100111"/>
                <a:gd name="connsiteY16" fmla="*/ 74192 h 1424121"/>
                <a:gd name="connsiteX17" fmla="*/ 567269 w 1100111"/>
                <a:gd name="connsiteY17" fmla="*/ 0 h 1424121"/>
                <a:gd name="connsiteX0" fmla="*/ 567269 w 1100111"/>
                <a:gd name="connsiteY0" fmla="*/ 0 h 1424121"/>
                <a:gd name="connsiteX1" fmla="*/ 568172 w 1100111"/>
                <a:gd name="connsiteY1" fmla="*/ 304800 h 1424121"/>
                <a:gd name="connsiteX2" fmla="*/ 779871 w 1100111"/>
                <a:gd name="connsiteY2" fmla="*/ 459344 h 1424121"/>
                <a:gd name="connsiteX3" fmla="*/ 1089331 w 1100111"/>
                <a:gd name="connsiteY3" fmla="*/ 830882 h 1424121"/>
                <a:gd name="connsiteX4" fmla="*/ 1045621 w 1100111"/>
                <a:gd name="connsiteY4" fmla="*/ 1395089 h 1424121"/>
                <a:gd name="connsiteX5" fmla="*/ 962182 w 1100111"/>
                <a:gd name="connsiteY5" fmla="*/ 1268207 h 1424121"/>
                <a:gd name="connsiteX6" fmla="*/ 928833 w 1100111"/>
                <a:gd name="connsiteY6" fmla="*/ 1423044 h 1424121"/>
                <a:gd name="connsiteX7" fmla="*/ 823946 w 1100111"/>
                <a:gd name="connsiteY7" fmla="*/ 1293190 h 1424121"/>
                <a:gd name="connsiteX8" fmla="*/ 717344 w 1100111"/>
                <a:gd name="connsiteY8" fmla="*/ 1423471 h 1424121"/>
                <a:gd name="connsiteX9" fmla="*/ 798388 w 1100111"/>
                <a:gd name="connsiteY9" fmla="*/ 986314 h 1424121"/>
                <a:gd name="connsiteX10" fmla="*/ 541005 w 1100111"/>
                <a:gd name="connsiteY10" fmla="*/ 803357 h 1424121"/>
                <a:gd name="connsiteX11" fmla="*/ 504720 w 1100111"/>
                <a:gd name="connsiteY11" fmla="*/ 953956 h 1424121"/>
                <a:gd name="connsiteX12" fmla="*/ 630216 w 1100111"/>
                <a:gd name="connsiteY12" fmla="*/ 1141361 h 1424121"/>
                <a:gd name="connsiteX13" fmla="*/ 628706 w 1100111"/>
                <a:gd name="connsiteY13" fmla="*/ 1361114 h 1424121"/>
                <a:gd name="connsiteX14" fmla="*/ 243154 w 1100111"/>
                <a:gd name="connsiteY14" fmla="*/ 889736 h 1424121"/>
                <a:gd name="connsiteX15" fmla="*/ 174649 w 1100111"/>
                <a:gd name="connsiteY15" fmla="*/ 445938 h 1424121"/>
                <a:gd name="connsiteX16" fmla="*/ 0 w 1100111"/>
                <a:gd name="connsiteY16" fmla="*/ 74192 h 1424121"/>
                <a:gd name="connsiteX17" fmla="*/ 567269 w 1100111"/>
                <a:gd name="connsiteY17" fmla="*/ 0 h 1424121"/>
                <a:gd name="connsiteX0" fmla="*/ 567269 w 1100111"/>
                <a:gd name="connsiteY0" fmla="*/ 0 h 1424121"/>
                <a:gd name="connsiteX1" fmla="*/ 568172 w 1100111"/>
                <a:gd name="connsiteY1" fmla="*/ 304800 h 1424121"/>
                <a:gd name="connsiteX2" fmla="*/ 779871 w 1100111"/>
                <a:gd name="connsiteY2" fmla="*/ 459344 h 1424121"/>
                <a:gd name="connsiteX3" fmla="*/ 1089331 w 1100111"/>
                <a:gd name="connsiteY3" fmla="*/ 830882 h 1424121"/>
                <a:gd name="connsiteX4" fmla="*/ 1045621 w 1100111"/>
                <a:gd name="connsiteY4" fmla="*/ 1395089 h 1424121"/>
                <a:gd name="connsiteX5" fmla="*/ 962182 w 1100111"/>
                <a:gd name="connsiteY5" fmla="*/ 1268207 h 1424121"/>
                <a:gd name="connsiteX6" fmla="*/ 928833 w 1100111"/>
                <a:gd name="connsiteY6" fmla="*/ 1423044 h 1424121"/>
                <a:gd name="connsiteX7" fmla="*/ 823946 w 1100111"/>
                <a:gd name="connsiteY7" fmla="*/ 1293190 h 1424121"/>
                <a:gd name="connsiteX8" fmla="*/ 717344 w 1100111"/>
                <a:gd name="connsiteY8" fmla="*/ 1423471 h 1424121"/>
                <a:gd name="connsiteX9" fmla="*/ 770939 w 1100111"/>
                <a:gd name="connsiteY9" fmla="*/ 1013764 h 1424121"/>
                <a:gd name="connsiteX10" fmla="*/ 541005 w 1100111"/>
                <a:gd name="connsiteY10" fmla="*/ 803357 h 1424121"/>
                <a:gd name="connsiteX11" fmla="*/ 504720 w 1100111"/>
                <a:gd name="connsiteY11" fmla="*/ 953956 h 1424121"/>
                <a:gd name="connsiteX12" fmla="*/ 630216 w 1100111"/>
                <a:gd name="connsiteY12" fmla="*/ 1141361 h 1424121"/>
                <a:gd name="connsiteX13" fmla="*/ 628706 w 1100111"/>
                <a:gd name="connsiteY13" fmla="*/ 1361114 h 1424121"/>
                <a:gd name="connsiteX14" fmla="*/ 243154 w 1100111"/>
                <a:gd name="connsiteY14" fmla="*/ 889736 h 1424121"/>
                <a:gd name="connsiteX15" fmla="*/ 174649 w 1100111"/>
                <a:gd name="connsiteY15" fmla="*/ 445938 h 1424121"/>
                <a:gd name="connsiteX16" fmla="*/ 0 w 1100111"/>
                <a:gd name="connsiteY16" fmla="*/ 74192 h 1424121"/>
                <a:gd name="connsiteX17" fmla="*/ 567269 w 1100111"/>
                <a:gd name="connsiteY17" fmla="*/ 0 h 1424121"/>
                <a:gd name="connsiteX0" fmla="*/ 567269 w 1100111"/>
                <a:gd name="connsiteY0" fmla="*/ 0 h 1424121"/>
                <a:gd name="connsiteX1" fmla="*/ 568172 w 1100111"/>
                <a:gd name="connsiteY1" fmla="*/ 304800 h 1424121"/>
                <a:gd name="connsiteX2" fmla="*/ 779871 w 1100111"/>
                <a:gd name="connsiteY2" fmla="*/ 459344 h 1424121"/>
                <a:gd name="connsiteX3" fmla="*/ 1089331 w 1100111"/>
                <a:gd name="connsiteY3" fmla="*/ 830882 h 1424121"/>
                <a:gd name="connsiteX4" fmla="*/ 1045621 w 1100111"/>
                <a:gd name="connsiteY4" fmla="*/ 1395089 h 1424121"/>
                <a:gd name="connsiteX5" fmla="*/ 962182 w 1100111"/>
                <a:gd name="connsiteY5" fmla="*/ 1268207 h 1424121"/>
                <a:gd name="connsiteX6" fmla="*/ 928833 w 1100111"/>
                <a:gd name="connsiteY6" fmla="*/ 1423044 h 1424121"/>
                <a:gd name="connsiteX7" fmla="*/ 823946 w 1100111"/>
                <a:gd name="connsiteY7" fmla="*/ 1293190 h 1424121"/>
                <a:gd name="connsiteX8" fmla="*/ 717344 w 1100111"/>
                <a:gd name="connsiteY8" fmla="*/ 1423471 h 1424121"/>
                <a:gd name="connsiteX9" fmla="*/ 770939 w 1100111"/>
                <a:gd name="connsiteY9" fmla="*/ 1013764 h 1424121"/>
                <a:gd name="connsiteX10" fmla="*/ 541005 w 1100111"/>
                <a:gd name="connsiteY10" fmla="*/ 803357 h 1424121"/>
                <a:gd name="connsiteX11" fmla="*/ 504720 w 1100111"/>
                <a:gd name="connsiteY11" fmla="*/ 953956 h 1424121"/>
                <a:gd name="connsiteX12" fmla="*/ 630216 w 1100111"/>
                <a:gd name="connsiteY12" fmla="*/ 1141361 h 1424121"/>
                <a:gd name="connsiteX13" fmla="*/ 628706 w 1100111"/>
                <a:gd name="connsiteY13" fmla="*/ 1361114 h 1424121"/>
                <a:gd name="connsiteX14" fmla="*/ 243154 w 1100111"/>
                <a:gd name="connsiteY14" fmla="*/ 889736 h 1424121"/>
                <a:gd name="connsiteX15" fmla="*/ 174649 w 1100111"/>
                <a:gd name="connsiteY15" fmla="*/ 445938 h 1424121"/>
                <a:gd name="connsiteX16" fmla="*/ 0 w 1100111"/>
                <a:gd name="connsiteY16" fmla="*/ 74192 h 1424121"/>
                <a:gd name="connsiteX17" fmla="*/ 567269 w 1100111"/>
                <a:gd name="connsiteY17" fmla="*/ 0 h 1424121"/>
                <a:gd name="connsiteX0" fmla="*/ 567269 w 1100111"/>
                <a:gd name="connsiteY0" fmla="*/ 0 h 1424121"/>
                <a:gd name="connsiteX1" fmla="*/ 568172 w 1100111"/>
                <a:gd name="connsiteY1" fmla="*/ 304800 h 1424121"/>
                <a:gd name="connsiteX2" fmla="*/ 779871 w 1100111"/>
                <a:gd name="connsiteY2" fmla="*/ 459344 h 1424121"/>
                <a:gd name="connsiteX3" fmla="*/ 1089331 w 1100111"/>
                <a:gd name="connsiteY3" fmla="*/ 830882 h 1424121"/>
                <a:gd name="connsiteX4" fmla="*/ 1045621 w 1100111"/>
                <a:gd name="connsiteY4" fmla="*/ 1395089 h 1424121"/>
                <a:gd name="connsiteX5" fmla="*/ 962182 w 1100111"/>
                <a:gd name="connsiteY5" fmla="*/ 1268207 h 1424121"/>
                <a:gd name="connsiteX6" fmla="*/ 928833 w 1100111"/>
                <a:gd name="connsiteY6" fmla="*/ 1423044 h 1424121"/>
                <a:gd name="connsiteX7" fmla="*/ 823946 w 1100111"/>
                <a:gd name="connsiteY7" fmla="*/ 1293190 h 1424121"/>
                <a:gd name="connsiteX8" fmla="*/ 717344 w 1100111"/>
                <a:gd name="connsiteY8" fmla="*/ 1423471 h 1424121"/>
                <a:gd name="connsiteX9" fmla="*/ 770939 w 1100111"/>
                <a:gd name="connsiteY9" fmla="*/ 1013764 h 1424121"/>
                <a:gd name="connsiteX10" fmla="*/ 541005 w 1100111"/>
                <a:gd name="connsiteY10" fmla="*/ 803357 h 1424121"/>
                <a:gd name="connsiteX11" fmla="*/ 504720 w 1100111"/>
                <a:gd name="connsiteY11" fmla="*/ 953956 h 1424121"/>
                <a:gd name="connsiteX12" fmla="*/ 630216 w 1100111"/>
                <a:gd name="connsiteY12" fmla="*/ 1141361 h 1424121"/>
                <a:gd name="connsiteX13" fmla="*/ 628706 w 1100111"/>
                <a:gd name="connsiteY13" fmla="*/ 1361114 h 1424121"/>
                <a:gd name="connsiteX14" fmla="*/ 243154 w 1100111"/>
                <a:gd name="connsiteY14" fmla="*/ 889736 h 1424121"/>
                <a:gd name="connsiteX15" fmla="*/ 174649 w 1100111"/>
                <a:gd name="connsiteY15" fmla="*/ 445938 h 1424121"/>
                <a:gd name="connsiteX16" fmla="*/ 0 w 1100111"/>
                <a:gd name="connsiteY16" fmla="*/ 74192 h 1424121"/>
                <a:gd name="connsiteX17" fmla="*/ 567269 w 1100111"/>
                <a:gd name="connsiteY17" fmla="*/ 0 h 1424121"/>
                <a:gd name="connsiteX0" fmla="*/ 567269 w 1100111"/>
                <a:gd name="connsiteY0" fmla="*/ 104232 h 1349929"/>
                <a:gd name="connsiteX1" fmla="*/ 568172 w 1100111"/>
                <a:gd name="connsiteY1" fmla="*/ 230608 h 1349929"/>
                <a:gd name="connsiteX2" fmla="*/ 779871 w 1100111"/>
                <a:gd name="connsiteY2" fmla="*/ 385152 h 1349929"/>
                <a:gd name="connsiteX3" fmla="*/ 1089331 w 1100111"/>
                <a:gd name="connsiteY3" fmla="*/ 756690 h 1349929"/>
                <a:gd name="connsiteX4" fmla="*/ 1045621 w 1100111"/>
                <a:gd name="connsiteY4" fmla="*/ 1320897 h 1349929"/>
                <a:gd name="connsiteX5" fmla="*/ 962182 w 1100111"/>
                <a:gd name="connsiteY5" fmla="*/ 1194015 h 1349929"/>
                <a:gd name="connsiteX6" fmla="*/ 928833 w 1100111"/>
                <a:gd name="connsiteY6" fmla="*/ 1348852 h 1349929"/>
                <a:gd name="connsiteX7" fmla="*/ 823946 w 1100111"/>
                <a:gd name="connsiteY7" fmla="*/ 1218998 h 1349929"/>
                <a:gd name="connsiteX8" fmla="*/ 717344 w 1100111"/>
                <a:gd name="connsiteY8" fmla="*/ 1349279 h 1349929"/>
                <a:gd name="connsiteX9" fmla="*/ 770939 w 1100111"/>
                <a:gd name="connsiteY9" fmla="*/ 939572 h 1349929"/>
                <a:gd name="connsiteX10" fmla="*/ 541005 w 1100111"/>
                <a:gd name="connsiteY10" fmla="*/ 729165 h 1349929"/>
                <a:gd name="connsiteX11" fmla="*/ 504720 w 1100111"/>
                <a:gd name="connsiteY11" fmla="*/ 879764 h 1349929"/>
                <a:gd name="connsiteX12" fmla="*/ 630216 w 1100111"/>
                <a:gd name="connsiteY12" fmla="*/ 1067169 h 1349929"/>
                <a:gd name="connsiteX13" fmla="*/ 628706 w 1100111"/>
                <a:gd name="connsiteY13" fmla="*/ 1286922 h 1349929"/>
                <a:gd name="connsiteX14" fmla="*/ 243154 w 1100111"/>
                <a:gd name="connsiteY14" fmla="*/ 815544 h 1349929"/>
                <a:gd name="connsiteX15" fmla="*/ 174649 w 1100111"/>
                <a:gd name="connsiteY15" fmla="*/ 371746 h 1349929"/>
                <a:gd name="connsiteX16" fmla="*/ 0 w 1100111"/>
                <a:gd name="connsiteY16" fmla="*/ 0 h 1349929"/>
                <a:gd name="connsiteX17" fmla="*/ 567269 w 1100111"/>
                <a:gd name="connsiteY17" fmla="*/ 104232 h 1349929"/>
                <a:gd name="connsiteX0" fmla="*/ 423157 w 955999"/>
                <a:gd name="connsiteY0" fmla="*/ 0 h 1245697"/>
                <a:gd name="connsiteX1" fmla="*/ 424060 w 955999"/>
                <a:gd name="connsiteY1" fmla="*/ 126376 h 1245697"/>
                <a:gd name="connsiteX2" fmla="*/ 635759 w 955999"/>
                <a:gd name="connsiteY2" fmla="*/ 280920 h 1245697"/>
                <a:gd name="connsiteX3" fmla="*/ 945219 w 955999"/>
                <a:gd name="connsiteY3" fmla="*/ 652458 h 1245697"/>
                <a:gd name="connsiteX4" fmla="*/ 901509 w 955999"/>
                <a:gd name="connsiteY4" fmla="*/ 1216665 h 1245697"/>
                <a:gd name="connsiteX5" fmla="*/ 818070 w 955999"/>
                <a:gd name="connsiteY5" fmla="*/ 1089783 h 1245697"/>
                <a:gd name="connsiteX6" fmla="*/ 784721 w 955999"/>
                <a:gd name="connsiteY6" fmla="*/ 1244620 h 1245697"/>
                <a:gd name="connsiteX7" fmla="*/ 679834 w 955999"/>
                <a:gd name="connsiteY7" fmla="*/ 1114766 h 1245697"/>
                <a:gd name="connsiteX8" fmla="*/ 573232 w 955999"/>
                <a:gd name="connsiteY8" fmla="*/ 1245047 h 1245697"/>
                <a:gd name="connsiteX9" fmla="*/ 626827 w 955999"/>
                <a:gd name="connsiteY9" fmla="*/ 835340 h 1245697"/>
                <a:gd name="connsiteX10" fmla="*/ 396893 w 955999"/>
                <a:gd name="connsiteY10" fmla="*/ 624933 h 1245697"/>
                <a:gd name="connsiteX11" fmla="*/ 360608 w 955999"/>
                <a:gd name="connsiteY11" fmla="*/ 775532 h 1245697"/>
                <a:gd name="connsiteX12" fmla="*/ 486104 w 955999"/>
                <a:gd name="connsiteY12" fmla="*/ 962937 h 1245697"/>
                <a:gd name="connsiteX13" fmla="*/ 484594 w 955999"/>
                <a:gd name="connsiteY13" fmla="*/ 1182690 h 1245697"/>
                <a:gd name="connsiteX14" fmla="*/ 99042 w 955999"/>
                <a:gd name="connsiteY14" fmla="*/ 711312 h 1245697"/>
                <a:gd name="connsiteX15" fmla="*/ 30537 w 955999"/>
                <a:gd name="connsiteY15" fmla="*/ 267514 h 1245697"/>
                <a:gd name="connsiteX16" fmla="*/ 0 w 955999"/>
                <a:gd name="connsiteY16" fmla="*/ 156541 h 1245697"/>
                <a:gd name="connsiteX17" fmla="*/ 423157 w 955999"/>
                <a:gd name="connsiteY17" fmla="*/ 0 h 1245697"/>
                <a:gd name="connsiteX0" fmla="*/ 423157 w 955999"/>
                <a:gd name="connsiteY0" fmla="*/ 0 h 1245697"/>
                <a:gd name="connsiteX1" fmla="*/ 424060 w 955999"/>
                <a:gd name="connsiteY1" fmla="*/ 126376 h 1245697"/>
                <a:gd name="connsiteX2" fmla="*/ 635759 w 955999"/>
                <a:gd name="connsiteY2" fmla="*/ 280920 h 1245697"/>
                <a:gd name="connsiteX3" fmla="*/ 945219 w 955999"/>
                <a:gd name="connsiteY3" fmla="*/ 652458 h 1245697"/>
                <a:gd name="connsiteX4" fmla="*/ 901509 w 955999"/>
                <a:gd name="connsiteY4" fmla="*/ 1216665 h 1245697"/>
                <a:gd name="connsiteX5" fmla="*/ 818070 w 955999"/>
                <a:gd name="connsiteY5" fmla="*/ 1089783 h 1245697"/>
                <a:gd name="connsiteX6" fmla="*/ 784721 w 955999"/>
                <a:gd name="connsiteY6" fmla="*/ 1244620 h 1245697"/>
                <a:gd name="connsiteX7" fmla="*/ 679834 w 955999"/>
                <a:gd name="connsiteY7" fmla="*/ 1114766 h 1245697"/>
                <a:gd name="connsiteX8" fmla="*/ 573232 w 955999"/>
                <a:gd name="connsiteY8" fmla="*/ 1245047 h 1245697"/>
                <a:gd name="connsiteX9" fmla="*/ 626827 w 955999"/>
                <a:gd name="connsiteY9" fmla="*/ 835340 h 1245697"/>
                <a:gd name="connsiteX10" fmla="*/ 396893 w 955999"/>
                <a:gd name="connsiteY10" fmla="*/ 624933 h 1245697"/>
                <a:gd name="connsiteX11" fmla="*/ 360608 w 955999"/>
                <a:gd name="connsiteY11" fmla="*/ 775532 h 1245697"/>
                <a:gd name="connsiteX12" fmla="*/ 486104 w 955999"/>
                <a:gd name="connsiteY12" fmla="*/ 962937 h 1245697"/>
                <a:gd name="connsiteX13" fmla="*/ 479428 w 955999"/>
                <a:gd name="connsiteY13" fmla="*/ 1162027 h 1245697"/>
                <a:gd name="connsiteX14" fmla="*/ 99042 w 955999"/>
                <a:gd name="connsiteY14" fmla="*/ 711312 h 1245697"/>
                <a:gd name="connsiteX15" fmla="*/ 30537 w 955999"/>
                <a:gd name="connsiteY15" fmla="*/ 267514 h 1245697"/>
                <a:gd name="connsiteX16" fmla="*/ 0 w 955999"/>
                <a:gd name="connsiteY16" fmla="*/ 156541 h 1245697"/>
                <a:gd name="connsiteX17" fmla="*/ 423157 w 955999"/>
                <a:gd name="connsiteY17" fmla="*/ 0 h 1245697"/>
                <a:gd name="connsiteX0" fmla="*/ 423157 w 955999"/>
                <a:gd name="connsiteY0" fmla="*/ 0 h 1245697"/>
                <a:gd name="connsiteX1" fmla="*/ 424060 w 955999"/>
                <a:gd name="connsiteY1" fmla="*/ 126376 h 1245697"/>
                <a:gd name="connsiteX2" fmla="*/ 635759 w 955999"/>
                <a:gd name="connsiteY2" fmla="*/ 280920 h 1245697"/>
                <a:gd name="connsiteX3" fmla="*/ 945219 w 955999"/>
                <a:gd name="connsiteY3" fmla="*/ 652458 h 1245697"/>
                <a:gd name="connsiteX4" fmla="*/ 901509 w 955999"/>
                <a:gd name="connsiteY4" fmla="*/ 1216665 h 1245697"/>
                <a:gd name="connsiteX5" fmla="*/ 818070 w 955999"/>
                <a:gd name="connsiteY5" fmla="*/ 1089783 h 1245697"/>
                <a:gd name="connsiteX6" fmla="*/ 784721 w 955999"/>
                <a:gd name="connsiteY6" fmla="*/ 1244620 h 1245697"/>
                <a:gd name="connsiteX7" fmla="*/ 679834 w 955999"/>
                <a:gd name="connsiteY7" fmla="*/ 1114766 h 1245697"/>
                <a:gd name="connsiteX8" fmla="*/ 573232 w 955999"/>
                <a:gd name="connsiteY8" fmla="*/ 1245047 h 1245697"/>
                <a:gd name="connsiteX9" fmla="*/ 626827 w 955999"/>
                <a:gd name="connsiteY9" fmla="*/ 835340 h 1245697"/>
                <a:gd name="connsiteX10" fmla="*/ 396893 w 955999"/>
                <a:gd name="connsiteY10" fmla="*/ 624933 h 1245697"/>
                <a:gd name="connsiteX11" fmla="*/ 360608 w 955999"/>
                <a:gd name="connsiteY11" fmla="*/ 775532 h 1245697"/>
                <a:gd name="connsiteX12" fmla="*/ 486104 w 955999"/>
                <a:gd name="connsiteY12" fmla="*/ 962937 h 1245697"/>
                <a:gd name="connsiteX13" fmla="*/ 500090 w 955999"/>
                <a:gd name="connsiteY13" fmla="*/ 1156861 h 1245697"/>
                <a:gd name="connsiteX14" fmla="*/ 99042 w 955999"/>
                <a:gd name="connsiteY14" fmla="*/ 711312 h 1245697"/>
                <a:gd name="connsiteX15" fmla="*/ 30537 w 955999"/>
                <a:gd name="connsiteY15" fmla="*/ 267514 h 1245697"/>
                <a:gd name="connsiteX16" fmla="*/ 0 w 955999"/>
                <a:gd name="connsiteY16" fmla="*/ 156541 h 1245697"/>
                <a:gd name="connsiteX17" fmla="*/ 423157 w 955999"/>
                <a:gd name="connsiteY17" fmla="*/ 0 h 124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55999" h="1245697">
                  <a:moveTo>
                    <a:pt x="423157" y="0"/>
                  </a:moveTo>
                  <a:lnTo>
                    <a:pt x="424060" y="126376"/>
                  </a:lnTo>
                  <a:cubicBezTo>
                    <a:pt x="496612" y="172926"/>
                    <a:pt x="521507" y="192671"/>
                    <a:pt x="635759" y="280920"/>
                  </a:cubicBezTo>
                  <a:cubicBezTo>
                    <a:pt x="722619" y="368600"/>
                    <a:pt x="879196" y="512513"/>
                    <a:pt x="945219" y="652458"/>
                  </a:cubicBezTo>
                  <a:cubicBezTo>
                    <a:pt x="978508" y="820638"/>
                    <a:pt x="926346" y="1182657"/>
                    <a:pt x="901509" y="1216665"/>
                  </a:cubicBezTo>
                  <a:cubicBezTo>
                    <a:pt x="889853" y="1228727"/>
                    <a:pt x="849506" y="1123222"/>
                    <a:pt x="818070" y="1089783"/>
                  </a:cubicBezTo>
                  <a:cubicBezTo>
                    <a:pt x="820510" y="1166363"/>
                    <a:pt x="797939" y="1232054"/>
                    <a:pt x="784721" y="1244620"/>
                  </a:cubicBezTo>
                  <a:cubicBezTo>
                    <a:pt x="768324" y="1256390"/>
                    <a:pt x="710502" y="1168988"/>
                    <a:pt x="679834" y="1114766"/>
                  </a:cubicBezTo>
                  <a:cubicBezTo>
                    <a:pt x="671051" y="1169879"/>
                    <a:pt x="585499" y="1236792"/>
                    <a:pt x="573232" y="1245047"/>
                  </a:cubicBezTo>
                  <a:cubicBezTo>
                    <a:pt x="497826" y="1117526"/>
                    <a:pt x="589837" y="1019478"/>
                    <a:pt x="626827" y="835340"/>
                  </a:cubicBezTo>
                  <a:cubicBezTo>
                    <a:pt x="552831" y="690483"/>
                    <a:pt x="459321" y="625640"/>
                    <a:pt x="396893" y="624933"/>
                  </a:cubicBezTo>
                  <a:cubicBezTo>
                    <a:pt x="335864" y="636418"/>
                    <a:pt x="353658" y="702559"/>
                    <a:pt x="360608" y="775532"/>
                  </a:cubicBezTo>
                  <a:cubicBezTo>
                    <a:pt x="376985" y="858952"/>
                    <a:pt x="469539" y="898639"/>
                    <a:pt x="486104" y="962937"/>
                  </a:cubicBezTo>
                  <a:cubicBezTo>
                    <a:pt x="553304" y="1101697"/>
                    <a:pt x="552214" y="1204517"/>
                    <a:pt x="500090" y="1156861"/>
                  </a:cubicBezTo>
                  <a:cubicBezTo>
                    <a:pt x="466423" y="1156087"/>
                    <a:pt x="236464" y="953014"/>
                    <a:pt x="99042" y="711312"/>
                  </a:cubicBezTo>
                  <a:cubicBezTo>
                    <a:pt x="31436" y="563338"/>
                    <a:pt x="56171" y="409395"/>
                    <a:pt x="30537" y="267514"/>
                  </a:cubicBezTo>
                  <a:cubicBezTo>
                    <a:pt x="-4031" y="131591"/>
                    <a:pt x="84482" y="295894"/>
                    <a:pt x="0" y="156541"/>
                  </a:cubicBezTo>
                  <a:lnTo>
                    <a:pt x="423157" y="0"/>
                  </a:lnTo>
                  <a:close/>
                </a:path>
              </a:pathLst>
            </a:custGeom>
            <a:solidFill>
              <a:srgbClr val="FD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26896F0-E7DA-48F5-BEF1-2F235313B6D5}"/>
                </a:ext>
              </a:extLst>
            </p:cNvPr>
            <p:cNvSpPr/>
            <p:nvPr/>
          </p:nvSpPr>
          <p:spPr>
            <a:xfrm rot="2072551">
              <a:off x="9632227" y="1072838"/>
              <a:ext cx="905452" cy="4990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" name="Rectangle 42">
              <a:extLst>
                <a:ext uri="{FF2B5EF4-FFF2-40B4-BE49-F238E27FC236}">
                  <a16:creationId xmlns:a16="http://schemas.microsoft.com/office/drawing/2014/main" id="{70B72CA3-E8C7-4BC4-A02C-61C9EF7048D8}"/>
                </a:ext>
              </a:extLst>
            </p:cNvPr>
            <p:cNvSpPr/>
            <p:nvPr/>
          </p:nvSpPr>
          <p:spPr>
            <a:xfrm rot="2072551">
              <a:off x="10107665" y="-453438"/>
              <a:ext cx="1131634" cy="1834034"/>
            </a:xfrm>
            <a:custGeom>
              <a:avLst/>
              <a:gdLst>
                <a:gd name="connsiteX0" fmla="*/ 0 w 777759"/>
                <a:gd name="connsiteY0" fmla="*/ 0 h 968130"/>
                <a:gd name="connsiteX1" fmla="*/ 777759 w 777759"/>
                <a:gd name="connsiteY1" fmla="*/ 0 h 968130"/>
                <a:gd name="connsiteX2" fmla="*/ 777759 w 777759"/>
                <a:gd name="connsiteY2" fmla="*/ 968130 h 968130"/>
                <a:gd name="connsiteX3" fmla="*/ 0 w 777759"/>
                <a:gd name="connsiteY3" fmla="*/ 968130 h 968130"/>
                <a:gd name="connsiteX4" fmla="*/ 0 w 777759"/>
                <a:gd name="connsiteY4" fmla="*/ 0 h 968130"/>
                <a:gd name="connsiteX0" fmla="*/ 0 w 789458"/>
                <a:gd name="connsiteY0" fmla="*/ 500269 h 968130"/>
                <a:gd name="connsiteX1" fmla="*/ 789458 w 789458"/>
                <a:gd name="connsiteY1" fmla="*/ 0 h 968130"/>
                <a:gd name="connsiteX2" fmla="*/ 789458 w 789458"/>
                <a:gd name="connsiteY2" fmla="*/ 968130 h 968130"/>
                <a:gd name="connsiteX3" fmla="*/ 11699 w 789458"/>
                <a:gd name="connsiteY3" fmla="*/ 968130 h 968130"/>
                <a:gd name="connsiteX4" fmla="*/ 0 w 789458"/>
                <a:gd name="connsiteY4" fmla="*/ 500269 h 968130"/>
                <a:gd name="connsiteX0" fmla="*/ 0 w 788533"/>
                <a:gd name="connsiteY0" fmla="*/ 562468 h 968130"/>
                <a:gd name="connsiteX1" fmla="*/ 788533 w 788533"/>
                <a:gd name="connsiteY1" fmla="*/ 0 h 968130"/>
                <a:gd name="connsiteX2" fmla="*/ 788533 w 788533"/>
                <a:gd name="connsiteY2" fmla="*/ 968130 h 968130"/>
                <a:gd name="connsiteX3" fmla="*/ 10774 w 788533"/>
                <a:gd name="connsiteY3" fmla="*/ 968130 h 968130"/>
                <a:gd name="connsiteX4" fmla="*/ 0 w 788533"/>
                <a:gd name="connsiteY4" fmla="*/ 562468 h 968130"/>
                <a:gd name="connsiteX0" fmla="*/ 0 w 788995"/>
                <a:gd name="connsiteY0" fmla="*/ 531368 h 968130"/>
                <a:gd name="connsiteX1" fmla="*/ 788995 w 788995"/>
                <a:gd name="connsiteY1" fmla="*/ 0 h 968130"/>
                <a:gd name="connsiteX2" fmla="*/ 788995 w 788995"/>
                <a:gd name="connsiteY2" fmla="*/ 968130 h 968130"/>
                <a:gd name="connsiteX3" fmla="*/ 11236 w 788995"/>
                <a:gd name="connsiteY3" fmla="*/ 968130 h 968130"/>
                <a:gd name="connsiteX4" fmla="*/ 0 w 788995"/>
                <a:gd name="connsiteY4" fmla="*/ 531368 h 968130"/>
                <a:gd name="connsiteX0" fmla="*/ 0 w 791529"/>
                <a:gd name="connsiteY0" fmla="*/ 239053 h 968130"/>
                <a:gd name="connsiteX1" fmla="*/ 791529 w 791529"/>
                <a:gd name="connsiteY1" fmla="*/ 0 h 968130"/>
                <a:gd name="connsiteX2" fmla="*/ 791529 w 791529"/>
                <a:gd name="connsiteY2" fmla="*/ 968130 h 968130"/>
                <a:gd name="connsiteX3" fmla="*/ 13770 w 791529"/>
                <a:gd name="connsiteY3" fmla="*/ 968130 h 968130"/>
                <a:gd name="connsiteX4" fmla="*/ 0 w 791529"/>
                <a:gd name="connsiteY4" fmla="*/ 239053 h 968130"/>
                <a:gd name="connsiteX0" fmla="*/ 0 w 791529"/>
                <a:gd name="connsiteY0" fmla="*/ 545513 h 1274590"/>
                <a:gd name="connsiteX1" fmla="*/ 763364 w 791529"/>
                <a:gd name="connsiteY1" fmla="*/ 0 h 1274590"/>
                <a:gd name="connsiteX2" fmla="*/ 791529 w 791529"/>
                <a:gd name="connsiteY2" fmla="*/ 1274590 h 1274590"/>
                <a:gd name="connsiteX3" fmla="*/ 13770 w 791529"/>
                <a:gd name="connsiteY3" fmla="*/ 1274590 h 1274590"/>
                <a:gd name="connsiteX4" fmla="*/ 0 w 791529"/>
                <a:gd name="connsiteY4" fmla="*/ 545513 h 1274590"/>
                <a:gd name="connsiteX0" fmla="*/ 0 w 791529"/>
                <a:gd name="connsiteY0" fmla="*/ 545513 h 1274590"/>
                <a:gd name="connsiteX1" fmla="*/ 20737 w 791529"/>
                <a:gd name="connsiteY1" fmla="*/ 517905 h 1274590"/>
                <a:gd name="connsiteX2" fmla="*/ 763364 w 791529"/>
                <a:gd name="connsiteY2" fmla="*/ 0 h 1274590"/>
                <a:gd name="connsiteX3" fmla="*/ 791529 w 791529"/>
                <a:gd name="connsiteY3" fmla="*/ 1274590 h 1274590"/>
                <a:gd name="connsiteX4" fmla="*/ 13770 w 791529"/>
                <a:gd name="connsiteY4" fmla="*/ 1274590 h 1274590"/>
                <a:gd name="connsiteX5" fmla="*/ 0 w 791529"/>
                <a:gd name="connsiteY5" fmla="*/ 545513 h 1274590"/>
                <a:gd name="connsiteX0" fmla="*/ 0 w 791529"/>
                <a:gd name="connsiteY0" fmla="*/ 565822 h 1294899"/>
                <a:gd name="connsiteX1" fmla="*/ 763364 w 791529"/>
                <a:gd name="connsiteY1" fmla="*/ 20309 h 1294899"/>
                <a:gd name="connsiteX2" fmla="*/ 791529 w 791529"/>
                <a:gd name="connsiteY2" fmla="*/ 1294899 h 1294899"/>
                <a:gd name="connsiteX3" fmla="*/ 13770 w 791529"/>
                <a:gd name="connsiteY3" fmla="*/ 1294899 h 1294899"/>
                <a:gd name="connsiteX4" fmla="*/ 0 w 791529"/>
                <a:gd name="connsiteY4" fmla="*/ 565822 h 1294899"/>
                <a:gd name="connsiteX0" fmla="*/ 0 w 791529"/>
                <a:gd name="connsiteY0" fmla="*/ 564909 h 1293986"/>
                <a:gd name="connsiteX1" fmla="*/ 763364 w 791529"/>
                <a:gd name="connsiteY1" fmla="*/ 19396 h 1293986"/>
                <a:gd name="connsiteX2" fmla="*/ 791529 w 791529"/>
                <a:gd name="connsiteY2" fmla="*/ 1293986 h 1293986"/>
                <a:gd name="connsiteX3" fmla="*/ 13770 w 791529"/>
                <a:gd name="connsiteY3" fmla="*/ 1293986 h 1293986"/>
                <a:gd name="connsiteX4" fmla="*/ 0 w 791529"/>
                <a:gd name="connsiteY4" fmla="*/ 564909 h 1293986"/>
                <a:gd name="connsiteX0" fmla="*/ 0 w 791529"/>
                <a:gd name="connsiteY0" fmla="*/ 545513 h 1274590"/>
                <a:gd name="connsiteX1" fmla="*/ 763364 w 791529"/>
                <a:gd name="connsiteY1" fmla="*/ 0 h 1274590"/>
                <a:gd name="connsiteX2" fmla="*/ 791529 w 791529"/>
                <a:gd name="connsiteY2" fmla="*/ 1274590 h 1274590"/>
                <a:gd name="connsiteX3" fmla="*/ 13770 w 791529"/>
                <a:gd name="connsiteY3" fmla="*/ 1274590 h 1274590"/>
                <a:gd name="connsiteX4" fmla="*/ 0 w 791529"/>
                <a:gd name="connsiteY4" fmla="*/ 545513 h 1274590"/>
                <a:gd name="connsiteX0" fmla="*/ 375 w 777759"/>
                <a:gd name="connsiteY0" fmla="*/ 519880 h 1274590"/>
                <a:gd name="connsiteX1" fmla="*/ 749594 w 777759"/>
                <a:gd name="connsiteY1" fmla="*/ 0 h 1274590"/>
                <a:gd name="connsiteX2" fmla="*/ 777759 w 777759"/>
                <a:gd name="connsiteY2" fmla="*/ 1274590 h 1274590"/>
                <a:gd name="connsiteX3" fmla="*/ 0 w 777759"/>
                <a:gd name="connsiteY3" fmla="*/ 1274590 h 1274590"/>
                <a:gd name="connsiteX4" fmla="*/ 375 w 777759"/>
                <a:gd name="connsiteY4" fmla="*/ 519880 h 1274590"/>
                <a:gd name="connsiteX0" fmla="*/ 375 w 777759"/>
                <a:gd name="connsiteY0" fmla="*/ 519880 h 1274590"/>
                <a:gd name="connsiteX1" fmla="*/ 749594 w 777759"/>
                <a:gd name="connsiteY1" fmla="*/ 0 h 1274590"/>
                <a:gd name="connsiteX2" fmla="*/ 777759 w 777759"/>
                <a:gd name="connsiteY2" fmla="*/ 1274590 h 1274590"/>
                <a:gd name="connsiteX3" fmla="*/ 0 w 777759"/>
                <a:gd name="connsiteY3" fmla="*/ 1274590 h 1274590"/>
                <a:gd name="connsiteX4" fmla="*/ 375 w 777759"/>
                <a:gd name="connsiteY4" fmla="*/ 519880 h 1274590"/>
                <a:gd name="connsiteX0" fmla="*/ 1304 w 777759"/>
                <a:gd name="connsiteY0" fmla="*/ 948409 h 1274590"/>
                <a:gd name="connsiteX1" fmla="*/ 749594 w 777759"/>
                <a:gd name="connsiteY1" fmla="*/ 0 h 1274590"/>
                <a:gd name="connsiteX2" fmla="*/ 777759 w 777759"/>
                <a:gd name="connsiteY2" fmla="*/ 1274590 h 1274590"/>
                <a:gd name="connsiteX3" fmla="*/ 0 w 777759"/>
                <a:gd name="connsiteY3" fmla="*/ 1274590 h 1274590"/>
                <a:gd name="connsiteX4" fmla="*/ 1304 w 777759"/>
                <a:gd name="connsiteY4" fmla="*/ 948409 h 1274590"/>
                <a:gd name="connsiteX0" fmla="*/ 1304 w 777759"/>
                <a:gd name="connsiteY0" fmla="*/ 508746 h 834927"/>
                <a:gd name="connsiteX1" fmla="*/ 734346 w 777759"/>
                <a:gd name="connsiteY1" fmla="*/ 0 h 834927"/>
                <a:gd name="connsiteX2" fmla="*/ 777759 w 777759"/>
                <a:gd name="connsiteY2" fmla="*/ 834927 h 834927"/>
                <a:gd name="connsiteX3" fmla="*/ 0 w 777759"/>
                <a:gd name="connsiteY3" fmla="*/ 834927 h 834927"/>
                <a:gd name="connsiteX4" fmla="*/ 1304 w 777759"/>
                <a:gd name="connsiteY4" fmla="*/ 508746 h 834927"/>
                <a:gd name="connsiteX0" fmla="*/ 1304 w 777759"/>
                <a:gd name="connsiteY0" fmla="*/ 498313 h 824494"/>
                <a:gd name="connsiteX1" fmla="*/ 765371 w 777759"/>
                <a:gd name="connsiteY1" fmla="*/ 0 h 824494"/>
                <a:gd name="connsiteX2" fmla="*/ 777759 w 777759"/>
                <a:gd name="connsiteY2" fmla="*/ 824494 h 824494"/>
                <a:gd name="connsiteX3" fmla="*/ 0 w 777759"/>
                <a:gd name="connsiteY3" fmla="*/ 824494 h 824494"/>
                <a:gd name="connsiteX4" fmla="*/ 1304 w 777759"/>
                <a:gd name="connsiteY4" fmla="*/ 498313 h 824494"/>
                <a:gd name="connsiteX0" fmla="*/ 1304 w 777759"/>
                <a:gd name="connsiteY0" fmla="*/ 514490 h 840671"/>
                <a:gd name="connsiteX1" fmla="*/ 754235 w 777759"/>
                <a:gd name="connsiteY1" fmla="*/ 0 h 840671"/>
                <a:gd name="connsiteX2" fmla="*/ 777759 w 777759"/>
                <a:gd name="connsiteY2" fmla="*/ 840671 h 840671"/>
                <a:gd name="connsiteX3" fmla="*/ 0 w 777759"/>
                <a:gd name="connsiteY3" fmla="*/ 840671 h 840671"/>
                <a:gd name="connsiteX4" fmla="*/ 1304 w 777759"/>
                <a:gd name="connsiteY4" fmla="*/ 514490 h 840671"/>
                <a:gd name="connsiteX0" fmla="*/ 14603 w 777759"/>
                <a:gd name="connsiteY0" fmla="*/ 69356 h 840671"/>
                <a:gd name="connsiteX1" fmla="*/ 754235 w 777759"/>
                <a:gd name="connsiteY1" fmla="*/ 0 h 840671"/>
                <a:gd name="connsiteX2" fmla="*/ 777759 w 777759"/>
                <a:gd name="connsiteY2" fmla="*/ 840671 h 840671"/>
                <a:gd name="connsiteX3" fmla="*/ 0 w 777759"/>
                <a:gd name="connsiteY3" fmla="*/ 840671 h 840671"/>
                <a:gd name="connsiteX4" fmla="*/ 14603 w 777759"/>
                <a:gd name="connsiteY4" fmla="*/ 69356 h 840671"/>
                <a:gd name="connsiteX0" fmla="*/ 14603 w 777759"/>
                <a:gd name="connsiteY0" fmla="*/ 69356 h 840671"/>
                <a:gd name="connsiteX1" fmla="*/ 754235 w 777759"/>
                <a:gd name="connsiteY1" fmla="*/ 0 h 840671"/>
                <a:gd name="connsiteX2" fmla="*/ 777759 w 777759"/>
                <a:gd name="connsiteY2" fmla="*/ 840671 h 840671"/>
                <a:gd name="connsiteX3" fmla="*/ 0 w 777759"/>
                <a:gd name="connsiteY3" fmla="*/ 840671 h 840671"/>
                <a:gd name="connsiteX4" fmla="*/ 14603 w 777759"/>
                <a:gd name="connsiteY4" fmla="*/ 69356 h 840671"/>
                <a:gd name="connsiteX0" fmla="*/ 14603 w 777759"/>
                <a:gd name="connsiteY0" fmla="*/ 489196 h 1260511"/>
                <a:gd name="connsiteX1" fmla="*/ 741348 w 777759"/>
                <a:gd name="connsiteY1" fmla="*/ 0 h 1260511"/>
                <a:gd name="connsiteX2" fmla="*/ 777759 w 777759"/>
                <a:gd name="connsiteY2" fmla="*/ 1260511 h 1260511"/>
                <a:gd name="connsiteX3" fmla="*/ 0 w 777759"/>
                <a:gd name="connsiteY3" fmla="*/ 1260511 h 1260511"/>
                <a:gd name="connsiteX4" fmla="*/ 14603 w 777759"/>
                <a:gd name="connsiteY4" fmla="*/ 489196 h 126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759" h="1260511">
                  <a:moveTo>
                    <a:pt x="14603" y="489196"/>
                  </a:moveTo>
                  <a:cubicBezTo>
                    <a:pt x="247753" y="342600"/>
                    <a:pt x="457890" y="189437"/>
                    <a:pt x="741348" y="0"/>
                  </a:cubicBezTo>
                  <a:lnTo>
                    <a:pt x="777759" y="1260511"/>
                  </a:lnTo>
                  <a:lnTo>
                    <a:pt x="0" y="1260511"/>
                  </a:lnTo>
                  <a:cubicBezTo>
                    <a:pt x="125" y="1008941"/>
                    <a:pt x="14478" y="740766"/>
                    <a:pt x="14603" y="4891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EF5F95C-4B46-45FB-AB5F-F0934B308383}"/>
              </a:ext>
            </a:extLst>
          </p:cNvPr>
          <p:cNvGrpSpPr/>
          <p:nvPr/>
        </p:nvGrpSpPr>
        <p:grpSpPr>
          <a:xfrm>
            <a:off x="7389302" y="4802192"/>
            <a:ext cx="3156837" cy="2526634"/>
            <a:chOff x="7389302" y="4802192"/>
            <a:chExt cx="3156837" cy="252663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C2EABD8-F9BA-4B3C-A1EE-B8BE8C43643B}"/>
                </a:ext>
              </a:extLst>
            </p:cNvPr>
            <p:cNvGrpSpPr/>
            <p:nvPr/>
          </p:nvGrpSpPr>
          <p:grpSpPr>
            <a:xfrm flipH="1">
              <a:off x="8174074" y="4802192"/>
              <a:ext cx="2372065" cy="1048970"/>
              <a:chOff x="2194561" y="1435364"/>
              <a:chExt cx="4680414" cy="2069764"/>
            </a:xfrm>
          </p:grpSpPr>
          <p:sp>
            <p:nvSpPr>
              <p:cNvPr id="7" name="Freeform 18">
                <a:extLst>
                  <a:ext uri="{FF2B5EF4-FFF2-40B4-BE49-F238E27FC236}">
                    <a16:creationId xmlns:a16="http://schemas.microsoft.com/office/drawing/2014/main" id="{1A8D0A99-AA77-4FC3-ABA3-77FA55AE88C8}"/>
                  </a:ext>
                </a:extLst>
              </p:cNvPr>
              <p:cNvSpPr/>
              <p:nvPr/>
            </p:nvSpPr>
            <p:spPr>
              <a:xfrm>
                <a:off x="2987823" y="1757889"/>
                <a:ext cx="3887152" cy="1747239"/>
              </a:xfrm>
              <a:custGeom>
                <a:avLst/>
                <a:gdLst>
                  <a:gd name="connsiteX0" fmla="*/ 4126727 w 4126727"/>
                  <a:gd name="connsiteY0" fmla="*/ 866693 h 1836752"/>
                  <a:gd name="connsiteX1" fmla="*/ 2782957 w 4126727"/>
                  <a:gd name="connsiteY1" fmla="*/ 0 h 1836752"/>
                  <a:gd name="connsiteX2" fmla="*/ 2703444 w 4126727"/>
                  <a:gd name="connsiteY2" fmla="*/ 7952 h 1836752"/>
                  <a:gd name="connsiteX3" fmla="*/ 1375576 w 4126727"/>
                  <a:gd name="connsiteY3" fmla="*/ 326004 h 1836752"/>
                  <a:gd name="connsiteX4" fmla="*/ 0 w 4126727"/>
                  <a:gd name="connsiteY4" fmla="*/ 477079 h 1836752"/>
                  <a:gd name="connsiteX5" fmla="*/ 1574358 w 4126727"/>
                  <a:gd name="connsiteY5" fmla="*/ 898498 h 1836752"/>
                  <a:gd name="connsiteX6" fmla="*/ 2576223 w 4126727"/>
                  <a:gd name="connsiteY6" fmla="*/ 1280160 h 1836752"/>
                  <a:gd name="connsiteX7" fmla="*/ 3267986 w 4126727"/>
                  <a:gd name="connsiteY7" fmla="*/ 1836752 h 1836752"/>
                  <a:gd name="connsiteX8" fmla="*/ 4126727 w 4126727"/>
                  <a:gd name="connsiteY8" fmla="*/ 866693 h 1836752"/>
                  <a:gd name="connsiteX0" fmla="*/ 4126727 w 4126727"/>
                  <a:gd name="connsiteY0" fmla="*/ 884466 h 1854525"/>
                  <a:gd name="connsiteX1" fmla="*/ 2782957 w 4126727"/>
                  <a:gd name="connsiteY1" fmla="*/ 17773 h 1854525"/>
                  <a:gd name="connsiteX2" fmla="*/ 2703444 w 4126727"/>
                  <a:gd name="connsiteY2" fmla="*/ 25725 h 1854525"/>
                  <a:gd name="connsiteX3" fmla="*/ 1375576 w 4126727"/>
                  <a:gd name="connsiteY3" fmla="*/ 343777 h 1854525"/>
                  <a:gd name="connsiteX4" fmla="*/ 0 w 4126727"/>
                  <a:gd name="connsiteY4" fmla="*/ 494852 h 1854525"/>
                  <a:gd name="connsiteX5" fmla="*/ 1574358 w 4126727"/>
                  <a:gd name="connsiteY5" fmla="*/ 916271 h 1854525"/>
                  <a:gd name="connsiteX6" fmla="*/ 2576223 w 4126727"/>
                  <a:gd name="connsiteY6" fmla="*/ 1297933 h 1854525"/>
                  <a:gd name="connsiteX7" fmla="*/ 3267986 w 4126727"/>
                  <a:gd name="connsiteY7" fmla="*/ 1854525 h 1854525"/>
                  <a:gd name="connsiteX8" fmla="*/ 4126727 w 4126727"/>
                  <a:gd name="connsiteY8" fmla="*/ 884466 h 1854525"/>
                  <a:gd name="connsiteX0" fmla="*/ 1375576 w 4126727"/>
                  <a:gd name="connsiteY0" fmla="*/ 331865 h 1842613"/>
                  <a:gd name="connsiteX1" fmla="*/ 0 w 4126727"/>
                  <a:gd name="connsiteY1" fmla="*/ 482940 h 1842613"/>
                  <a:gd name="connsiteX2" fmla="*/ 1574358 w 4126727"/>
                  <a:gd name="connsiteY2" fmla="*/ 904359 h 1842613"/>
                  <a:gd name="connsiteX3" fmla="*/ 2576223 w 4126727"/>
                  <a:gd name="connsiteY3" fmla="*/ 1286021 h 1842613"/>
                  <a:gd name="connsiteX4" fmla="*/ 3267986 w 4126727"/>
                  <a:gd name="connsiteY4" fmla="*/ 1842613 h 1842613"/>
                  <a:gd name="connsiteX5" fmla="*/ 4126727 w 4126727"/>
                  <a:gd name="connsiteY5" fmla="*/ 872554 h 1842613"/>
                  <a:gd name="connsiteX6" fmla="*/ 2782957 w 4126727"/>
                  <a:gd name="connsiteY6" fmla="*/ 5861 h 1842613"/>
                  <a:gd name="connsiteX7" fmla="*/ 2794884 w 4126727"/>
                  <a:gd name="connsiteY7" fmla="*/ 105253 h 1842613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90578 h 1901326"/>
                  <a:gd name="connsiteX1" fmla="*/ 0 w 4063117"/>
                  <a:gd name="connsiteY1" fmla="*/ 541653 h 1901326"/>
                  <a:gd name="connsiteX2" fmla="*/ 1574358 w 4063117"/>
                  <a:gd name="connsiteY2" fmla="*/ 963072 h 1901326"/>
                  <a:gd name="connsiteX3" fmla="*/ 2576223 w 4063117"/>
                  <a:gd name="connsiteY3" fmla="*/ 1344734 h 1901326"/>
                  <a:gd name="connsiteX4" fmla="*/ 3267986 w 4063117"/>
                  <a:gd name="connsiteY4" fmla="*/ 1901326 h 1901326"/>
                  <a:gd name="connsiteX5" fmla="*/ 4063117 w 4063117"/>
                  <a:gd name="connsiteY5" fmla="*/ 994878 h 1901326"/>
                  <a:gd name="connsiteX6" fmla="*/ 2782957 w 4063117"/>
                  <a:gd name="connsiteY6" fmla="*/ 64574 h 1901326"/>
                  <a:gd name="connsiteX7" fmla="*/ 2178658 w 4063117"/>
                  <a:gd name="connsiteY7" fmla="*/ 96380 h 1901326"/>
                  <a:gd name="connsiteX8" fmla="*/ 1375576 w 4063117"/>
                  <a:gd name="connsiteY8" fmla="*/ 390578 h 1901326"/>
                  <a:gd name="connsiteX0" fmla="*/ 1375576 w 4063117"/>
                  <a:gd name="connsiteY0" fmla="*/ 383650 h 1894398"/>
                  <a:gd name="connsiteX1" fmla="*/ 0 w 4063117"/>
                  <a:gd name="connsiteY1" fmla="*/ 534725 h 1894398"/>
                  <a:gd name="connsiteX2" fmla="*/ 1574358 w 4063117"/>
                  <a:gd name="connsiteY2" fmla="*/ 956144 h 1894398"/>
                  <a:gd name="connsiteX3" fmla="*/ 2576223 w 4063117"/>
                  <a:gd name="connsiteY3" fmla="*/ 1337806 h 1894398"/>
                  <a:gd name="connsiteX4" fmla="*/ 3267986 w 4063117"/>
                  <a:gd name="connsiteY4" fmla="*/ 1894398 h 1894398"/>
                  <a:gd name="connsiteX5" fmla="*/ 4063117 w 4063117"/>
                  <a:gd name="connsiteY5" fmla="*/ 987950 h 1894398"/>
                  <a:gd name="connsiteX6" fmla="*/ 2782957 w 4063117"/>
                  <a:gd name="connsiteY6" fmla="*/ 57646 h 1894398"/>
                  <a:gd name="connsiteX7" fmla="*/ 2178658 w 4063117"/>
                  <a:gd name="connsiteY7" fmla="*/ 89452 h 1894398"/>
                  <a:gd name="connsiteX8" fmla="*/ 1375576 w 4063117"/>
                  <a:gd name="connsiteY8" fmla="*/ 383650 h 1894398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625109 w 4112003"/>
                  <a:gd name="connsiteY3" fmla="*/ 1280160 h 1836752"/>
                  <a:gd name="connsiteX4" fmla="*/ 3316872 w 4112003"/>
                  <a:gd name="connsiteY4" fmla="*/ 1836752 h 1836752"/>
                  <a:gd name="connsiteX5" fmla="*/ 4112003 w 4112003"/>
                  <a:gd name="connsiteY5" fmla="*/ 930304 h 1836752"/>
                  <a:gd name="connsiteX6" fmla="*/ 2831843 w 4112003"/>
                  <a:gd name="connsiteY6" fmla="*/ 0 h 1836752"/>
                  <a:gd name="connsiteX7" fmla="*/ 2227544 w 4112003"/>
                  <a:gd name="connsiteY7" fmla="*/ 31806 h 1836752"/>
                  <a:gd name="connsiteX8" fmla="*/ 1424462 w 4112003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132129 w 4112003"/>
                  <a:gd name="connsiteY3" fmla="*/ 993914 h 1836752"/>
                  <a:gd name="connsiteX4" fmla="*/ 2625109 w 4112003"/>
                  <a:gd name="connsiteY4" fmla="*/ 1280160 h 1836752"/>
                  <a:gd name="connsiteX5" fmla="*/ 3316872 w 4112003"/>
                  <a:gd name="connsiteY5" fmla="*/ 1836752 h 1836752"/>
                  <a:gd name="connsiteX6" fmla="*/ 4112003 w 4112003"/>
                  <a:gd name="connsiteY6" fmla="*/ 930304 h 1836752"/>
                  <a:gd name="connsiteX7" fmla="*/ 2831843 w 4112003"/>
                  <a:gd name="connsiteY7" fmla="*/ 0 h 1836752"/>
                  <a:gd name="connsiteX8" fmla="*/ 2227544 w 4112003"/>
                  <a:gd name="connsiteY8" fmla="*/ 31806 h 1836752"/>
                  <a:gd name="connsiteX9" fmla="*/ 1424462 w 4112003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38408 h 1849156"/>
                  <a:gd name="connsiteX1" fmla="*/ 59649 w 4122766"/>
                  <a:gd name="connsiteY1" fmla="*/ 489483 h 1849156"/>
                  <a:gd name="connsiteX2" fmla="*/ 1634007 w 4122766"/>
                  <a:gd name="connsiteY2" fmla="*/ 910902 h 1849156"/>
                  <a:gd name="connsiteX3" fmla="*/ 2142892 w 4122766"/>
                  <a:gd name="connsiteY3" fmla="*/ 1006318 h 1849156"/>
                  <a:gd name="connsiteX4" fmla="*/ 2635872 w 4122766"/>
                  <a:gd name="connsiteY4" fmla="*/ 1292564 h 1849156"/>
                  <a:gd name="connsiteX5" fmla="*/ 3327635 w 4122766"/>
                  <a:gd name="connsiteY5" fmla="*/ 1849156 h 1849156"/>
                  <a:gd name="connsiteX6" fmla="*/ 4122766 w 4122766"/>
                  <a:gd name="connsiteY6" fmla="*/ 942708 h 1849156"/>
                  <a:gd name="connsiteX7" fmla="*/ 2842606 w 4122766"/>
                  <a:gd name="connsiteY7" fmla="*/ 12404 h 1849156"/>
                  <a:gd name="connsiteX8" fmla="*/ 2238307 w 4122766"/>
                  <a:gd name="connsiteY8" fmla="*/ 44210 h 1849156"/>
                  <a:gd name="connsiteX9" fmla="*/ 1435225 w 4122766"/>
                  <a:gd name="connsiteY9" fmla="*/ 338408 h 1849156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39809 h 1850557"/>
                  <a:gd name="connsiteX1" fmla="*/ 59649 w 4122766"/>
                  <a:gd name="connsiteY1" fmla="*/ 490884 h 1850557"/>
                  <a:gd name="connsiteX2" fmla="*/ 1634007 w 4122766"/>
                  <a:gd name="connsiteY2" fmla="*/ 912303 h 1850557"/>
                  <a:gd name="connsiteX3" fmla="*/ 2142892 w 4122766"/>
                  <a:gd name="connsiteY3" fmla="*/ 1007719 h 1850557"/>
                  <a:gd name="connsiteX4" fmla="*/ 2635872 w 4122766"/>
                  <a:gd name="connsiteY4" fmla="*/ 1293965 h 1850557"/>
                  <a:gd name="connsiteX5" fmla="*/ 3327635 w 4122766"/>
                  <a:gd name="connsiteY5" fmla="*/ 1850557 h 1850557"/>
                  <a:gd name="connsiteX6" fmla="*/ 4122766 w 4122766"/>
                  <a:gd name="connsiteY6" fmla="*/ 944109 h 1850557"/>
                  <a:gd name="connsiteX7" fmla="*/ 2842606 w 4122766"/>
                  <a:gd name="connsiteY7" fmla="*/ 13805 h 1850557"/>
                  <a:gd name="connsiteX8" fmla="*/ 2166745 w 4122766"/>
                  <a:gd name="connsiteY8" fmla="*/ 93319 h 1850557"/>
                  <a:gd name="connsiteX9" fmla="*/ 1435225 w 4122766"/>
                  <a:gd name="connsiteY9" fmla="*/ 339809 h 1850557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76690 h 1887438"/>
                  <a:gd name="connsiteX1" fmla="*/ 59649 w 4122766"/>
                  <a:gd name="connsiteY1" fmla="*/ 527765 h 1887438"/>
                  <a:gd name="connsiteX2" fmla="*/ 1634007 w 4122766"/>
                  <a:gd name="connsiteY2" fmla="*/ 949184 h 1887438"/>
                  <a:gd name="connsiteX3" fmla="*/ 2142892 w 4122766"/>
                  <a:gd name="connsiteY3" fmla="*/ 1044600 h 1887438"/>
                  <a:gd name="connsiteX4" fmla="*/ 2635872 w 4122766"/>
                  <a:gd name="connsiteY4" fmla="*/ 1330846 h 1887438"/>
                  <a:gd name="connsiteX5" fmla="*/ 3327635 w 4122766"/>
                  <a:gd name="connsiteY5" fmla="*/ 1887438 h 1887438"/>
                  <a:gd name="connsiteX6" fmla="*/ 4122766 w 4122766"/>
                  <a:gd name="connsiteY6" fmla="*/ 980990 h 1887438"/>
                  <a:gd name="connsiteX7" fmla="*/ 2842606 w 4122766"/>
                  <a:gd name="connsiteY7" fmla="*/ 18881 h 1887438"/>
                  <a:gd name="connsiteX8" fmla="*/ 2166745 w 4122766"/>
                  <a:gd name="connsiteY8" fmla="*/ 130200 h 1887438"/>
                  <a:gd name="connsiteX9" fmla="*/ 1435225 w 4122766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548408 w 4067107"/>
                  <a:gd name="connsiteY4" fmla="*/ 1275187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089096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747240"/>
                  <a:gd name="connsiteX1" fmla="*/ 59649 w 4067107"/>
                  <a:gd name="connsiteY1" fmla="*/ 527765 h 1747240"/>
                  <a:gd name="connsiteX2" fmla="*/ 1634007 w 4067107"/>
                  <a:gd name="connsiteY2" fmla="*/ 949184 h 1747240"/>
                  <a:gd name="connsiteX3" fmla="*/ 2142892 w 4067107"/>
                  <a:gd name="connsiteY3" fmla="*/ 1044600 h 1747240"/>
                  <a:gd name="connsiteX4" fmla="*/ 2476846 w 4067107"/>
                  <a:gd name="connsiteY4" fmla="*/ 1378554 h 1747240"/>
                  <a:gd name="connsiteX5" fmla="*/ 3004138 w 4067107"/>
                  <a:gd name="connsiteY5" fmla="*/ 1747240 h 1747240"/>
                  <a:gd name="connsiteX6" fmla="*/ 4067107 w 4067107"/>
                  <a:gd name="connsiteY6" fmla="*/ 1036649 h 1747240"/>
                  <a:gd name="connsiteX7" fmla="*/ 2842606 w 4067107"/>
                  <a:gd name="connsiteY7" fmla="*/ 18881 h 1747240"/>
                  <a:gd name="connsiteX8" fmla="*/ 2166745 w 4067107"/>
                  <a:gd name="connsiteY8" fmla="*/ 130200 h 1747240"/>
                  <a:gd name="connsiteX9" fmla="*/ 1435225 w 4067107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3004138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2806187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7153" h="1747240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solidFill>
                <a:srgbClr val="FDCB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 19">
                <a:extLst>
                  <a:ext uri="{FF2B5EF4-FFF2-40B4-BE49-F238E27FC236}">
                    <a16:creationId xmlns:a16="http://schemas.microsoft.com/office/drawing/2014/main" id="{ED8EEA0F-15A0-4DC2-ACF1-1A3936814DDD}"/>
                  </a:ext>
                </a:extLst>
              </p:cNvPr>
              <p:cNvSpPr/>
              <p:nvPr/>
            </p:nvSpPr>
            <p:spPr>
              <a:xfrm>
                <a:off x="2194561" y="1435364"/>
                <a:ext cx="3753016" cy="1929647"/>
              </a:xfrm>
              <a:custGeom>
                <a:avLst/>
                <a:gdLst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35267 h 1979038"/>
                  <a:gd name="connsiteX1" fmla="*/ 659958 w 3347499"/>
                  <a:gd name="connsiteY1" fmla="*/ 78676 h 1979038"/>
                  <a:gd name="connsiteX2" fmla="*/ 373711 w 3347499"/>
                  <a:gd name="connsiteY2" fmla="*/ 23017 h 1979038"/>
                  <a:gd name="connsiteX3" fmla="*/ 95416 w 3347499"/>
                  <a:gd name="connsiteY3" fmla="*/ 38919 h 1979038"/>
                  <a:gd name="connsiteX4" fmla="*/ 111318 w 3347499"/>
                  <a:gd name="connsiteY4" fmla="*/ 134335 h 1979038"/>
                  <a:gd name="connsiteX5" fmla="*/ 0 w 3347499"/>
                  <a:gd name="connsiteY5" fmla="*/ 197946 h 1979038"/>
                  <a:gd name="connsiteX6" fmla="*/ 779228 w 3347499"/>
                  <a:gd name="connsiteY6" fmla="*/ 1247518 h 1979038"/>
                  <a:gd name="connsiteX7" fmla="*/ 1900362 w 3347499"/>
                  <a:gd name="connsiteY7" fmla="*/ 1979038 h 1979038"/>
                  <a:gd name="connsiteX8" fmla="*/ 3347499 w 3347499"/>
                  <a:gd name="connsiteY8" fmla="*/ 1637132 h 1979038"/>
                  <a:gd name="connsiteX9" fmla="*/ 1304013 w 3347499"/>
                  <a:gd name="connsiteY9" fmla="*/ 635267 h 1979038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11318 w 3347499"/>
                  <a:gd name="connsiteY4" fmla="*/ 153906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811033 w 3347499"/>
                  <a:gd name="connsiteY6" fmla="*/ 1243235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863437"/>
                  <a:gd name="connsiteX1" fmla="*/ 659958 w 3347499"/>
                  <a:gd name="connsiteY1" fmla="*/ 98247 h 1863437"/>
                  <a:gd name="connsiteX2" fmla="*/ 373711 w 3347499"/>
                  <a:gd name="connsiteY2" fmla="*/ 42588 h 1863437"/>
                  <a:gd name="connsiteX3" fmla="*/ 95416 w 3347499"/>
                  <a:gd name="connsiteY3" fmla="*/ 58490 h 1863437"/>
                  <a:gd name="connsiteX4" fmla="*/ 174928 w 3347499"/>
                  <a:gd name="connsiteY4" fmla="*/ 177759 h 1863437"/>
                  <a:gd name="connsiteX5" fmla="*/ 0 w 3347499"/>
                  <a:gd name="connsiteY5" fmla="*/ 217517 h 1863437"/>
                  <a:gd name="connsiteX6" fmla="*/ 811033 w 3347499"/>
                  <a:gd name="connsiteY6" fmla="*/ 1243235 h 1863437"/>
                  <a:gd name="connsiteX7" fmla="*/ 1924216 w 3347499"/>
                  <a:gd name="connsiteY7" fmla="*/ 1863437 h 1863437"/>
                  <a:gd name="connsiteX8" fmla="*/ 3347499 w 3347499"/>
                  <a:gd name="connsiteY8" fmla="*/ 1656703 h 1863437"/>
                  <a:gd name="connsiteX9" fmla="*/ 1304013 w 3347499"/>
                  <a:gd name="connsiteY9" fmla="*/ 654838 h 1863437"/>
                  <a:gd name="connsiteX0" fmla="*/ 1304013 w 3347499"/>
                  <a:gd name="connsiteY0" fmla="*/ 654838 h 1982707"/>
                  <a:gd name="connsiteX1" fmla="*/ 659958 w 3347499"/>
                  <a:gd name="connsiteY1" fmla="*/ 98247 h 1982707"/>
                  <a:gd name="connsiteX2" fmla="*/ 373711 w 3347499"/>
                  <a:gd name="connsiteY2" fmla="*/ 42588 h 1982707"/>
                  <a:gd name="connsiteX3" fmla="*/ 95416 w 3347499"/>
                  <a:gd name="connsiteY3" fmla="*/ 58490 h 1982707"/>
                  <a:gd name="connsiteX4" fmla="*/ 174928 w 3347499"/>
                  <a:gd name="connsiteY4" fmla="*/ 177759 h 1982707"/>
                  <a:gd name="connsiteX5" fmla="*/ 0 w 3347499"/>
                  <a:gd name="connsiteY5" fmla="*/ 217517 h 1982707"/>
                  <a:gd name="connsiteX6" fmla="*/ 811033 w 3347499"/>
                  <a:gd name="connsiteY6" fmla="*/ 1243235 h 1982707"/>
                  <a:gd name="connsiteX7" fmla="*/ 2146852 w 3347499"/>
                  <a:gd name="connsiteY7" fmla="*/ 1982707 h 1982707"/>
                  <a:gd name="connsiteX8" fmla="*/ 3347499 w 3347499"/>
                  <a:gd name="connsiteY8" fmla="*/ 1656703 h 1982707"/>
                  <a:gd name="connsiteX9" fmla="*/ 1304013 w 3347499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1304013 w 3387256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304013 w 3387256"/>
                  <a:gd name="connsiteY10" fmla="*/ 654838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72207 w 3753016"/>
                  <a:gd name="connsiteY11" fmla="*/ 630984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5192 h 1985110"/>
                  <a:gd name="connsiteX1" fmla="*/ 699714 w 3753016"/>
                  <a:gd name="connsiteY1" fmla="*/ 92698 h 1985110"/>
                  <a:gd name="connsiteX2" fmla="*/ 397565 w 3753016"/>
                  <a:gd name="connsiteY2" fmla="*/ 37040 h 1985110"/>
                  <a:gd name="connsiteX3" fmla="*/ 95416 w 3753016"/>
                  <a:gd name="connsiteY3" fmla="*/ 60893 h 1985110"/>
                  <a:gd name="connsiteX4" fmla="*/ 119269 w 3753016"/>
                  <a:gd name="connsiteY4" fmla="*/ 172211 h 1985110"/>
                  <a:gd name="connsiteX5" fmla="*/ 0 w 3753016"/>
                  <a:gd name="connsiteY5" fmla="*/ 219920 h 1985110"/>
                  <a:gd name="connsiteX6" fmla="*/ 811033 w 3753016"/>
                  <a:gd name="connsiteY6" fmla="*/ 1245638 h 1985110"/>
                  <a:gd name="connsiteX7" fmla="*/ 2146852 w 3753016"/>
                  <a:gd name="connsiteY7" fmla="*/ 1985110 h 1985110"/>
                  <a:gd name="connsiteX8" fmla="*/ 3753016 w 3753016"/>
                  <a:gd name="connsiteY8" fmla="*/ 1500080 h 1985110"/>
                  <a:gd name="connsiteX9" fmla="*/ 2409244 w 3753016"/>
                  <a:gd name="connsiteY9" fmla="*/ 1293347 h 1985110"/>
                  <a:gd name="connsiteX10" fmla="*/ 755373 w 3753016"/>
                  <a:gd name="connsiteY10" fmla="*/ 871927 h 1985110"/>
                  <a:gd name="connsiteX11" fmla="*/ 1311965 w 3753016"/>
                  <a:gd name="connsiteY11" fmla="*/ 665192 h 1985110"/>
                  <a:gd name="connsiteX0" fmla="*/ 1311965 w 3753016"/>
                  <a:gd name="connsiteY0" fmla="*/ 670630 h 1990548"/>
                  <a:gd name="connsiteX1" fmla="*/ 699714 w 3753016"/>
                  <a:gd name="connsiteY1" fmla="*/ 98136 h 1990548"/>
                  <a:gd name="connsiteX2" fmla="*/ 453224 w 3753016"/>
                  <a:gd name="connsiteY2" fmla="*/ 26576 h 1990548"/>
                  <a:gd name="connsiteX3" fmla="*/ 95416 w 3753016"/>
                  <a:gd name="connsiteY3" fmla="*/ 66331 h 1990548"/>
                  <a:gd name="connsiteX4" fmla="*/ 119269 w 3753016"/>
                  <a:gd name="connsiteY4" fmla="*/ 177649 h 1990548"/>
                  <a:gd name="connsiteX5" fmla="*/ 0 w 3753016"/>
                  <a:gd name="connsiteY5" fmla="*/ 225358 h 1990548"/>
                  <a:gd name="connsiteX6" fmla="*/ 811033 w 3753016"/>
                  <a:gd name="connsiteY6" fmla="*/ 1251076 h 1990548"/>
                  <a:gd name="connsiteX7" fmla="*/ 2146852 w 3753016"/>
                  <a:gd name="connsiteY7" fmla="*/ 1990548 h 1990548"/>
                  <a:gd name="connsiteX8" fmla="*/ 3753016 w 3753016"/>
                  <a:gd name="connsiteY8" fmla="*/ 1505518 h 1990548"/>
                  <a:gd name="connsiteX9" fmla="*/ 2409244 w 3753016"/>
                  <a:gd name="connsiteY9" fmla="*/ 1298785 h 1990548"/>
                  <a:gd name="connsiteX10" fmla="*/ 755373 w 3753016"/>
                  <a:gd name="connsiteY10" fmla="*/ 877365 h 1990548"/>
                  <a:gd name="connsiteX11" fmla="*/ 1311965 w 3753016"/>
                  <a:gd name="connsiteY11" fmla="*/ 670630 h 1990548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95416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37304 w 3778355"/>
                  <a:gd name="connsiteY0" fmla="*/ 671729 h 1991647"/>
                  <a:gd name="connsiteX1" fmla="*/ 725053 w 3778355"/>
                  <a:gd name="connsiteY1" fmla="*/ 99235 h 1991647"/>
                  <a:gd name="connsiteX2" fmla="*/ 478563 w 3778355"/>
                  <a:gd name="connsiteY2" fmla="*/ 27675 h 1991647"/>
                  <a:gd name="connsiteX3" fmla="*/ 152560 w 3778355"/>
                  <a:gd name="connsiteY3" fmla="*/ 67430 h 1991647"/>
                  <a:gd name="connsiteX4" fmla="*/ 232072 w 3778355"/>
                  <a:gd name="connsiteY4" fmla="*/ 186702 h 1991647"/>
                  <a:gd name="connsiteX5" fmla="*/ 25339 w 3778355"/>
                  <a:gd name="connsiteY5" fmla="*/ 226457 h 1991647"/>
                  <a:gd name="connsiteX6" fmla="*/ 836372 w 3778355"/>
                  <a:gd name="connsiteY6" fmla="*/ 1252175 h 1991647"/>
                  <a:gd name="connsiteX7" fmla="*/ 2172191 w 3778355"/>
                  <a:gd name="connsiteY7" fmla="*/ 1991647 h 1991647"/>
                  <a:gd name="connsiteX8" fmla="*/ 3778355 w 3778355"/>
                  <a:gd name="connsiteY8" fmla="*/ 1506617 h 1991647"/>
                  <a:gd name="connsiteX9" fmla="*/ 2434583 w 3778355"/>
                  <a:gd name="connsiteY9" fmla="*/ 1299884 h 1991647"/>
                  <a:gd name="connsiteX10" fmla="*/ 780712 w 3778355"/>
                  <a:gd name="connsiteY10" fmla="*/ 878464 h 1991647"/>
                  <a:gd name="connsiteX11" fmla="*/ 1337304 w 3778355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206733 w 3753016"/>
                  <a:gd name="connsiteY4" fmla="*/ 186702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9647"/>
                  <a:gd name="connsiteX1" fmla="*/ 699714 w 3753016"/>
                  <a:gd name="connsiteY1" fmla="*/ 99235 h 1929647"/>
                  <a:gd name="connsiteX2" fmla="*/ 453224 w 3753016"/>
                  <a:gd name="connsiteY2" fmla="*/ 27675 h 1929647"/>
                  <a:gd name="connsiteX3" fmla="*/ 127221 w 3753016"/>
                  <a:gd name="connsiteY3" fmla="*/ 67430 h 1929647"/>
                  <a:gd name="connsiteX4" fmla="*/ 166977 w 3753016"/>
                  <a:gd name="connsiteY4" fmla="*/ 154897 h 1929647"/>
                  <a:gd name="connsiteX5" fmla="*/ 0 w 3753016"/>
                  <a:gd name="connsiteY5" fmla="*/ 226457 h 1929647"/>
                  <a:gd name="connsiteX6" fmla="*/ 818984 w 3753016"/>
                  <a:gd name="connsiteY6" fmla="*/ 1347591 h 1929647"/>
                  <a:gd name="connsiteX7" fmla="*/ 2011680 w 3753016"/>
                  <a:gd name="connsiteY7" fmla="*/ 1928037 h 1929647"/>
                  <a:gd name="connsiteX8" fmla="*/ 3753016 w 3753016"/>
                  <a:gd name="connsiteY8" fmla="*/ 1506617 h 1929647"/>
                  <a:gd name="connsiteX9" fmla="*/ 2409244 w 3753016"/>
                  <a:gd name="connsiteY9" fmla="*/ 1299884 h 1929647"/>
                  <a:gd name="connsiteX10" fmla="*/ 755373 w 3753016"/>
                  <a:gd name="connsiteY10" fmla="*/ 878464 h 1929647"/>
                  <a:gd name="connsiteX11" fmla="*/ 1311965 w 3753016"/>
                  <a:gd name="connsiteY11" fmla="*/ 671729 h 192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53016" h="1929647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solidFill>
                <a:srgbClr val="FDCB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2A3131-BBF1-4F9B-AF1A-0B1E387F4C74}"/>
                </a:ext>
              </a:extLst>
            </p:cNvPr>
            <p:cNvSpPr/>
            <p:nvPr/>
          </p:nvSpPr>
          <p:spPr>
            <a:xfrm rot="2072551">
              <a:off x="8046148" y="5406171"/>
              <a:ext cx="858268" cy="3933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0" name="Rectangle 42">
              <a:extLst>
                <a:ext uri="{FF2B5EF4-FFF2-40B4-BE49-F238E27FC236}">
                  <a16:creationId xmlns:a16="http://schemas.microsoft.com/office/drawing/2014/main" id="{D117C064-F0A5-407D-A543-F1A39FC46E2C}"/>
                </a:ext>
              </a:extLst>
            </p:cNvPr>
            <p:cNvSpPr/>
            <p:nvPr/>
          </p:nvSpPr>
          <p:spPr>
            <a:xfrm rot="12914339">
              <a:off x="7389302" y="5621066"/>
              <a:ext cx="1087289" cy="1707760"/>
            </a:xfrm>
            <a:custGeom>
              <a:avLst/>
              <a:gdLst>
                <a:gd name="connsiteX0" fmla="*/ 0 w 777759"/>
                <a:gd name="connsiteY0" fmla="*/ 0 h 968130"/>
                <a:gd name="connsiteX1" fmla="*/ 777759 w 777759"/>
                <a:gd name="connsiteY1" fmla="*/ 0 h 968130"/>
                <a:gd name="connsiteX2" fmla="*/ 777759 w 777759"/>
                <a:gd name="connsiteY2" fmla="*/ 968130 h 968130"/>
                <a:gd name="connsiteX3" fmla="*/ 0 w 777759"/>
                <a:gd name="connsiteY3" fmla="*/ 968130 h 968130"/>
                <a:gd name="connsiteX4" fmla="*/ 0 w 777759"/>
                <a:gd name="connsiteY4" fmla="*/ 0 h 968130"/>
                <a:gd name="connsiteX0" fmla="*/ 0 w 789458"/>
                <a:gd name="connsiteY0" fmla="*/ 500269 h 968130"/>
                <a:gd name="connsiteX1" fmla="*/ 789458 w 789458"/>
                <a:gd name="connsiteY1" fmla="*/ 0 h 968130"/>
                <a:gd name="connsiteX2" fmla="*/ 789458 w 789458"/>
                <a:gd name="connsiteY2" fmla="*/ 968130 h 968130"/>
                <a:gd name="connsiteX3" fmla="*/ 11699 w 789458"/>
                <a:gd name="connsiteY3" fmla="*/ 968130 h 968130"/>
                <a:gd name="connsiteX4" fmla="*/ 0 w 789458"/>
                <a:gd name="connsiteY4" fmla="*/ 500269 h 968130"/>
                <a:gd name="connsiteX0" fmla="*/ 0 w 788533"/>
                <a:gd name="connsiteY0" fmla="*/ 562468 h 968130"/>
                <a:gd name="connsiteX1" fmla="*/ 788533 w 788533"/>
                <a:gd name="connsiteY1" fmla="*/ 0 h 968130"/>
                <a:gd name="connsiteX2" fmla="*/ 788533 w 788533"/>
                <a:gd name="connsiteY2" fmla="*/ 968130 h 968130"/>
                <a:gd name="connsiteX3" fmla="*/ 10774 w 788533"/>
                <a:gd name="connsiteY3" fmla="*/ 968130 h 968130"/>
                <a:gd name="connsiteX4" fmla="*/ 0 w 788533"/>
                <a:gd name="connsiteY4" fmla="*/ 562468 h 968130"/>
                <a:gd name="connsiteX0" fmla="*/ 0 w 788995"/>
                <a:gd name="connsiteY0" fmla="*/ 531368 h 968130"/>
                <a:gd name="connsiteX1" fmla="*/ 788995 w 788995"/>
                <a:gd name="connsiteY1" fmla="*/ 0 h 968130"/>
                <a:gd name="connsiteX2" fmla="*/ 788995 w 788995"/>
                <a:gd name="connsiteY2" fmla="*/ 968130 h 968130"/>
                <a:gd name="connsiteX3" fmla="*/ 11236 w 788995"/>
                <a:gd name="connsiteY3" fmla="*/ 968130 h 968130"/>
                <a:gd name="connsiteX4" fmla="*/ 0 w 788995"/>
                <a:gd name="connsiteY4" fmla="*/ 531368 h 968130"/>
                <a:gd name="connsiteX0" fmla="*/ 0 w 837074"/>
                <a:gd name="connsiteY0" fmla="*/ 798985 h 1235747"/>
                <a:gd name="connsiteX1" fmla="*/ 837074 w 837074"/>
                <a:gd name="connsiteY1" fmla="*/ 0 h 1235747"/>
                <a:gd name="connsiteX2" fmla="*/ 788995 w 837074"/>
                <a:gd name="connsiteY2" fmla="*/ 1235747 h 1235747"/>
                <a:gd name="connsiteX3" fmla="*/ 11236 w 837074"/>
                <a:gd name="connsiteY3" fmla="*/ 1235747 h 1235747"/>
                <a:gd name="connsiteX4" fmla="*/ 0 w 837074"/>
                <a:gd name="connsiteY4" fmla="*/ 798985 h 1235747"/>
                <a:gd name="connsiteX0" fmla="*/ 0 w 837074"/>
                <a:gd name="connsiteY0" fmla="*/ 798985 h 1235747"/>
                <a:gd name="connsiteX1" fmla="*/ 837074 w 837074"/>
                <a:gd name="connsiteY1" fmla="*/ 0 h 1235747"/>
                <a:gd name="connsiteX2" fmla="*/ 826055 w 837074"/>
                <a:gd name="connsiteY2" fmla="*/ 1211296 h 1235747"/>
                <a:gd name="connsiteX3" fmla="*/ 11236 w 837074"/>
                <a:gd name="connsiteY3" fmla="*/ 1235747 h 1235747"/>
                <a:gd name="connsiteX4" fmla="*/ 0 w 837074"/>
                <a:gd name="connsiteY4" fmla="*/ 798985 h 1235747"/>
                <a:gd name="connsiteX0" fmla="*/ 41493 w 878567"/>
                <a:gd name="connsiteY0" fmla="*/ 798985 h 1247707"/>
                <a:gd name="connsiteX1" fmla="*/ 878567 w 878567"/>
                <a:gd name="connsiteY1" fmla="*/ 0 h 1247707"/>
                <a:gd name="connsiteX2" fmla="*/ 867548 w 878567"/>
                <a:gd name="connsiteY2" fmla="*/ 1211296 h 1247707"/>
                <a:gd name="connsiteX3" fmla="*/ 0 w 878567"/>
                <a:gd name="connsiteY3" fmla="*/ 1247707 h 1247707"/>
                <a:gd name="connsiteX4" fmla="*/ 41493 w 878567"/>
                <a:gd name="connsiteY4" fmla="*/ 798985 h 1247707"/>
                <a:gd name="connsiteX0" fmla="*/ 22785 w 878567"/>
                <a:gd name="connsiteY0" fmla="*/ 862057 h 1247707"/>
                <a:gd name="connsiteX1" fmla="*/ 878567 w 878567"/>
                <a:gd name="connsiteY1" fmla="*/ 0 h 1247707"/>
                <a:gd name="connsiteX2" fmla="*/ 867548 w 878567"/>
                <a:gd name="connsiteY2" fmla="*/ 1211296 h 1247707"/>
                <a:gd name="connsiteX3" fmla="*/ 0 w 878567"/>
                <a:gd name="connsiteY3" fmla="*/ 1247707 h 1247707"/>
                <a:gd name="connsiteX4" fmla="*/ 22785 w 878567"/>
                <a:gd name="connsiteY4" fmla="*/ 862057 h 1247707"/>
                <a:gd name="connsiteX0" fmla="*/ 22785 w 876139"/>
                <a:gd name="connsiteY0" fmla="*/ 995559 h 1381209"/>
                <a:gd name="connsiteX1" fmla="*/ 876139 w 876139"/>
                <a:gd name="connsiteY1" fmla="*/ 1 h 1381209"/>
                <a:gd name="connsiteX2" fmla="*/ 867548 w 876139"/>
                <a:gd name="connsiteY2" fmla="*/ 1344798 h 1381209"/>
                <a:gd name="connsiteX3" fmla="*/ 0 w 876139"/>
                <a:gd name="connsiteY3" fmla="*/ 1381209 h 1381209"/>
                <a:gd name="connsiteX4" fmla="*/ 22785 w 876139"/>
                <a:gd name="connsiteY4" fmla="*/ 995559 h 1381209"/>
                <a:gd name="connsiteX0" fmla="*/ 43505 w 876139"/>
                <a:gd name="connsiteY0" fmla="*/ 867977 h 1381208"/>
                <a:gd name="connsiteX1" fmla="*/ 876139 w 876139"/>
                <a:gd name="connsiteY1" fmla="*/ 0 h 1381208"/>
                <a:gd name="connsiteX2" fmla="*/ 867548 w 876139"/>
                <a:gd name="connsiteY2" fmla="*/ 1344797 h 1381208"/>
                <a:gd name="connsiteX3" fmla="*/ 0 w 876139"/>
                <a:gd name="connsiteY3" fmla="*/ 1381208 h 1381208"/>
                <a:gd name="connsiteX4" fmla="*/ 43505 w 876139"/>
                <a:gd name="connsiteY4" fmla="*/ 867977 h 1381208"/>
                <a:gd name="connsiteX0" fmla="*/ 0 w 886893"/>
                <a:gd name="connsiteY0" fmla="*/ 924969 h 1381208"/>
                <a:gd name="connsiteX1" fmla="*/ 886893 w 886893"/>
                <a:gd name="connsiteY1" fmla="*/ 0 h 1381208"/>
                <a:gd name="connsiteX2" fmla="*/ 878302 w 886893"/>
                <a:gd name="connsiteY2" fmla="*/ 1344797 h 1381208"/>
                <a:gd name="connsiteX3" fmla="*/ 10754 w 886893"/>
                <a:gd name="connsiteY3" fmla="*/ 1381208 h 1381208"/>
                <a:gd name="connsiteX4" fmla="*/ 0 w 886893"/>
                <a:gd name="connsiteY4" fmla="*/ 924969 h 1381208"/>
                <a:gd name="connsiteX0" fmla="*/ 0 w 880290"/>
                <a:gd name="connsiteY0" fmla="*/ 1794812 h 2251051"/>
                <a:gd name="connsiteX1" fmla="*/ 880290 w 880290"/>
                <a:gd name="connsiteY1" fmla="*/ 0 h 2251051"/>
                <a:gd name="connsiteX2" fmla="*/ 878302 w 880290"/>
                <a:gd name="connsiteY2" fmla="*/ 2214640 h 2251051"/>
                <a:gd name="connsiteX3" fmla="*/ 10754 w 880290"/>
                <a:gd name="connsiteY3" fmla="*/ 2251051 h 2251051"/>
                <a:gd name="connsiteX4" fmla="*/ 0 w 880290"/>
                <a:gd name="connsiteY4" fmla="*/ 1794812 h 2251051"/>
                <a:gd name="connsiteX0" fmla="*/ 0 w 981039"/>
                <a:gd name="connsiteY0" fmla="*/ 1069204 h 2251051"/>
                <a:gd name="connsiteX1" fmla="*/ 981039 w 981039"/>
                <a:gd name="connsiteY1" fmla="*/ 0 h 2251051"/>
                <a:gd name="connsiteX2" fmla="*/ 979051 w 981039"/>
                <a:gd name="connsiteY2" fmla="*/ 2214640 h 2251051"/>
                <a:gd name="connsiteX3" fmla="*/ 111503 w 981039"/>
                <a:gd name="connsiteY3" fmla="*/ 2251051 h 2251051"/>
                <a:gd name="connsiteX4" fmla="*/ 0 w 981039"/>
                <a:gd name="connsiteY4" fmla="*/ 1069204 h 2251051"/>
                <a:gd name="connsiteX0" fmla="*/ 0 w 940344"/>
                <a:gd name="connsiteY0" fmla="*/ 1026460 h 2251051"/>
                <a:gd name="connsiteX1" fmla="*/ 940344 w 940344"/>
                <a:gd name="connsiteY1" fmla="*/ 0 h 2251051"/>
                <a:gd name="connsiteX2" fmla="*/ 938356 w 940344"/>
                <a:gd name="connsiteY2" fmla="*/ 2214640 h 2251051"/>
                <a:gd name="connsiteX3" fmla="*/ 70808 w 940344"/>
                <a:gd name="connsiteY3" fmla="*/ 2251051 h 2251051"/>
                <a:gd name="connsiteX4" fmla="*/ 0 w 940344"/>
                <a:gd name="connsiteY4" fmla="*/ 1026460 h 2251051"/>
                <a:gd name="connsiteX0" fmla="*/ 0 w 947935"/>
                <a:gd name="connsiteY0" fmla="*/ 989084 h 2213675"/>
                <a:gd name="connsiteX1" fmla="*/ 947935 w 947935"/>
                <a:gd name="connsiteY1" fmla="*/ 0 h 2213675"/>
                <a:gd name="connsiteX2" fmla="*/ 938356 w 947935"/>
                <a:gd name="connsiteY2" fmla="*/ 2177264 h 2213675"/>
                <a:gd name="connsiteX3" fmla="*/ 70808 w 947935"/>
                <a:gd name="connsiteY3" fmla="*/ 2213675 h 2213675"/>
                <a:gd name="connsiteX4" fmla="*/ 0 w 947935"/>
                <a:gd name="connsiteY4" fmla="*/ 989084 h 2213675"/>
                <a:gd name="connsiteX0" fmla="*/ 0 w 947935"/>
                <a:gd name="connsiteY0" fmla="*/ 989084 h 2213675"/>
                <a:gd name="connsiteX1" fmla="*/ 947935 w 947935"/>
                <a:gd name="connsiteY1" fmla="*/ 0 h 2213675"/>
                <a:gd name="connsiteX2" fmla="*/ 938356 w 947935"/>
                <a:gd name="connsiteY2" fmla="*/ 2177264 h 2213675"/>
                <a:gd name="connsiteX3" fmla="*/ 70808 w 947935"/>
                <a:gd name="connsiteY3" fmla="*/ 2213675 h 2213675"/>
                <a:gd name="connsiteX4" fmla="*/ 0 w 947935"/>
                <a:gd name="connsiteY4" fmla="*/ 989084 h 221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7935" h="2213675">
                  <a:moveTo>
                    <a:pt x="0" y="989084"/>
                  </a:moveTo>
                  <a:lnTo>
                    <a:pt x="947935" y="0"/>
                  </a:lnTo>
                  <a:cubicBezTo>
                    <a:pt x="945071" y="448266"/>
                    <a:pt x="941220" y="1728998"/>
                    <a:pt x="938356" y="2177264"/>
                  </a:cubicBezTo>
                  <a:lnTo>
                    <a:pt x="70808" y="2213675"/>
                  </a:lnTo>
                  <a:lnTo>
                    <a:pt x="0" y="98908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0E2861-8141-4C1D-B5E6-8AFF8E9829F7}"/>
              </a:ext>
            </a:extLst>
          </p:cNvPr>
          <p:cNvSpPr/>
          <p:nvPr/>
        </p:nvSpPr>
        <p:spPr>
          <a:xfrm>
            <a:off x="8969259" y="2795823"/>
            <a:ext cx="1115695" cy="1764664"/>
          </a:xfrm>
          <a:custGeom>
            <a:avLst/>
            <a:gdLst>
              <a:gd name="connsiteX0" fmla="*/ 502892 w 1115695"/>
              <a:gd name="connsiteY0" fmla="*/ 913254 h 1764664"/>
              <a:gd name="connsiteX1" fmla="*/ 479251 w 1115695"/>
              <a:gd name="connsiteY1" fmla="*/ 947385 h 1764664"/>
              <a:gd name="connsiteX2" fmla="*/ 524186 w 1115695"/>
              <a:gd name="connsiteY2" fmla="*/ 944411 h 1764664"/>
              <a:gd name="connsiteX3" fmla="*/ 502892 w 1115695"/>
              <a:gd name="connsiteY3" fmla="*/ 913254 h 1764664"/>
              <a:gd name="connsiteX4" fmla="*/ 296068 w 1115695"/>
              <a:gd name="connsiteY4" fmla="*/ 857673 h 1764664"/>
              <a:gd name="connsiteX5" fmla="*/ 345386 w 1115695"/>
              <a:gd name="connsiteY5" fmla="*/ 908713 h 1764664"/>
              <a:gd name="connsiteX6" fmla="*/ 296068 w 1115695"/>
              <a:gd name="connsiteY6" fmla="*/ 857673 h 1764664"/>
              <a:gd name="connsiteX7" fmla="*/ 701732 w 1115695"/>
              <a:gd name="connsiteY7" fmla="*/ 834970 h 1764664"/>
              <a:gd name="connsiteX8" fmla="*/ 652883 w 1115695"/>
              <a:gd name="connsiteY8" fmla="*/ 859551 h 1764664"/>
              <a:gd name="connsiteX9" fmla="*/ 650535 w 1115695"/>
              <a:gd name="connsiteY9" fmla="*/ 901981 h 1764664"/>
              <a:gd name="connsiteX10" fmla="*/ 701732 w 1115695"/>
              <a:gd name="connsiteY10" fmla="*/ 834970 h 1764664"/>
              <a:gd name="connsiteX11" fmla="*/ 424139 w 1115695"/>
              <a:gd name="connsiteY11" fmla="*/ 0 h 1764664"/>
              <a:gd name="connsiteX12" fmla="*/ 531388 w 1115695"/>
              <a:gd name="connsiteY12" fmla="*/ 0 h 1764664"/>
              <a:gd name="connsiteX13" fmla="*/ 707838 w 1115695"/>
              <a:gd name="connsiteY13" fmla="*/ 62157 h 1764664"/>
              <a:gd name="connsiteX14" fmla="*/ 923431 w 1115695"/>
              <a:gd name="connsiteY14" fmla="*/ 496473 h 1764664"/>
              <a:gd name="connsiteX15" fmla="*/ 795046 w 1115695"/>
              <a:gd name="connsiteY15" fmla="*/ 761854 h 1764664"/>
              <a:gd name="connsiteX16" fmla="*/ 785026 w 1115695"/>
              <a:gd name="connsiteY16" fmla="*/ 797238 h 1764664"/>
              <a:gd name="connsiteX17" fmla="*/ 726157 w 1115695"/>
              <a:gd name="connsiteY17" fmla="*/ 962103 h 1764664"/>
              <a:gd name="connsiteX18" fmla="*/ 884133 w 1115695"/>
              <a:gd name="connsiteY18" fmla="*/ 1412702 h 1764664"/>
              <a:gd name="connsiteX19" fmla="*/ 1036315 w 1115695"/>
              <a:gd name="connsiteY19" fmla="*/ 1359312 h 1764664"/>
              <a:gd name="connsiteX20" fmla="*/ 1049154 w 1115695"/>
              <a:gd name="connsiteY20" fmla="*/ 1392974 h 1764664"/>
              <a:gd name="connsiteX21" fmla="*/ 958971 w 1115695"/>
              <a:gd name="connsiteY21" fmla="*/ 1425697 h 1764664"/>
              <a:gd name="connsiteX22" fmla="*/ 967583 w 1115695"/>
              <a:gd name="connsiteY22" fmla="*/ 1453565 h 1764664"/>
              <a:gd name="connsiteX23" fmla="*/ 1043831 w 1115695"/>
              <a:gd name="connsiteY23" fmla="*/ 1427889 h 1764664"/>
              <a:gd name="connsiteX24" fmla="*/ 1055886 w 1115695"/>
              <a:gd name="connsiteY24" fmla="*/ 1462960 h 1764664"/>
              <a:gd name="connsiteX25" fmla="*/ 980891 w 1115695"/>
              <a:gd name="connsiteY25" fmla="*/ 1490515 h 1764664"/>
              <a:gd name="connsiteX26" fmla="*/ 990128 w 1115695"/>
              <a:gd name="connsiteY26" fmla="*/ 1516349 h 1764664"/>
              <a:gd name="connsiteX27" fmla="*/ 1080937 w 1115695"/>
              <a:gd name="connsiteY27" fmla="*/ 1485662 h 1764664"/>
              <a:gd name="connsiteX28" fmla="*/ 1093775 w 1115695"/>
              <a:gd name="connsiteY28" fmla="*/ 1520576 h 1764664"/>
              <a:gd name="connsiteX29" fmla="*/ 1002967 w 1115695"/>
              <a:gd name="connsiteY29" fmla="*/ 1553768 h 1764664"/>
              <a:gd name="connsiteX30" fmla="*/ 1013144 w 1115695"/>
              <a:gd name="connsiteY30" fmla="*/ 1582733 h 1764664"/>
              <a:gd name="connsiteX31" fmla="*/ 1102700 w 1115695"/>
              <a:gd name="connsiteY31" fmla="*/ 1552359 h 1764664"/>
              <a:gd name="connsiteX32" fmla="*/ 1115695 w 1115695"/>
              <a:gd name="connsiteY32" fmla="*/ 1582890 h 1764664"/>
              <a:gd name="connsiteX33" fmla="*/ 881627 w 1115695"/>
              <a:gd name="connsiteY33" fmla="*/ 1665087 h 1764664"/>
              <a:gd name="connsiteX34" fmla="*/ 802092 w 1115695"/>
              <a:gd name="connsiteY34" fmla="*/ 1438065 h 1764664"/>
              <a:gd name="connsiteX35" fmla="*/ 654136 w 1115695"/>
              <a:gd name="connsiteY35" fmla="*/ 1015648 h 1764664"/>
              <a:gd name="connsiteX36" fmla="*/ 625328 w 1115695"/>
              <a:gd name="connsiteY36" fmla="*/ 986684 h 1764664"/>
              <a:gd name="connsiteX37" fmla="*/ 579454 w 1115695"/>
              <a:gd name="connsiteY37" fmla="*/ 1009386 h 1764664"/>
              <a:gd name="connsiteX38" fmla="*/ 581019 w 1115695"/>
              <a:gd name="connsiteY38" fmla="*/ 1028174 h 1764664"/>
              <a:gd name="connsiteX39" fmla="*/ 750268 w 1115695"/>
              <a:gd name="connsiteY39" fmla="*/ 1695931 h 1764664"/>
              <a:gd name="connsiteX40" fmla="*/ 749485 w 1115695"/>
              <a:gd name="connsiteY40" fmla="*/ 1704855 h 1764664"/>
              <a:gd name="connsiteX41" fmla="*/ 516044 w 1115695"/>
              <a:gd name="connsiteY41" fmla="*/ 1764664 h 1764664"/>
              <a:gd name="connsiteX42" fmla="*/ 529509 w 1115695"/>
              <a:gd name="connsiteY42" fmla="*/ 1727244 h 1764664"/>
              <a:gd name="connsiteX43" fmla="*/ 596676 w 1115695"/>
              <a:gd name="connsiteY43" fmla="*/ 1708456 h 1764664"/>
              <a:gd name="connsiteX44" fmla="*/ 590100 w 1115695"/>
              <a:gd name="connsiteY44" fmla="*/ 1678865 h 1764664"/>
              <a:gd name="connsiteX45" fmla="*/ 496317 w 1115695"/>
              <a:gd name="connsiteY45" fmla="*/ 1701724 h 1764664"/>
              <a:gd name="connsiteX46" fmla="*/ 486766 w 1115695"/>
              <a:gd name="connsiteY46" fmla="*/ 1665713 h 1764664"/>
              <a:gd name="connsiteX47" fmla="*/ 578201 w 1115695"/>
              <a:gd name="connsiteY47" fmla="*/ 1641289 h 1764664"/>
              <a:gd name="connsiteX48" fmla="*/ 574443 w 1115695"/>
              <a:gd name="connsiteY48" fmla="*/ 1614360 h 1764664"/>
              <a:gd name="connsiteX49" fmla="*/ 495377 w 1115695"/>
              <a:gd name="connsiteY49" fmla="*/ 1632678 h 1764664"/>
              <a:gd name="connsiteX50" fmla="*/ 485357 w 1115695"/>
              <a:gd name="connsiteY50" fmla="*/ 1597450 h 1764664"/>
              <a:gd name="connsiteX51" fmla="*/ 541564 w 1115695"/>
              <a:gd name="connsiteY51" fmla="*/ 1582107 h 1764664"/>
              <a:gd name="connsiteX52" fmla="*/ 553620 w 1115695"/>
              <a:gd name="connsiteY52" fmla="*/ 1548288 h 1764664"/>
              <a:gd name="connsiteX53" fmla="*/ 464064 w 1115695"/>
              <a:gd name="connsiteY53" fmla="*/ 1570521 h 1764664"/>
              <a:gd name="connsiteX54" fmla="*/ 453730 w 1115695"/>
              <a:gd name="connsiteY54" fmla="*/ 1535920 h 1764664"/>
              <a:gd name="connsiteX55" fmla="*/ 581959 w 1115695"/>
              <a:gd name="connsiteY55" fmla="*/ 1503510 h 1764664"/>
              <a:gd name="connsiteX56" fmla="*/ 604191 w 1115695"/>
              <a:gd name="connsiteY56" fmla="*/ 1466091 h 1764664"/>
              <a:gd name="connsiteX57" fmla="*/ 499605 w 1115695"/>
              <a:gd name="connsiteY57" fmla="*/ 1054634 h 1764664"/>
              <a:gd name="connsiteX58" fmla="*/ 471892 w 1115695"/>
              <a:gd name="connsiteY58" fmla="*/ 1027547 h 1764664"/>
              <a:gd name="connsiteX59" fmla="*/ 408796 w 1115695"/>
              <a:gd name="connsiteY59" fmla="*/ 1002027 h 1764664"/>
              <a:gd name="connsiteX60" fmla="*/ 374038 w 1115695"/>
              <a:gd name="connsiteY60" fmla="*/ 1016431 h 1764664"/>
              <a:gd name="connsiteX61" fmla="*/ 312194 w 1115695"/>
              <a:gd name="connsiteY61" fmla="*/ 1338802 h 1764664"/>
              <a:gd name="connsiteX62" fmla="*/ 242522 w 1115695"/>
              <a:gd name="connsiteY62" fmla="*/ 1701567 h 1764664"/>
              <a:gd name="connsiteX63" fmla="*/ 102708 w 1115695"/>
              <a:gd name="connsiteY63" fmla="*/ 1675107 h 1764664"/>
              <a:gd name="connsiteX64" fmla="*/ 0 w 1115695"/>
              <a:gd name="connsiteY64" fmla="*/ 1657259 h 1764664"/>
              <a:gd name="connsiteX65" fmla="*/ 0 w 1115695"/>
              <a:gd name="connsiteY65" fmla="*/ 1636749 h 1764664"/>
              <a:gd name="connsiteX66" fmla="*/ 22232 w 1115695"/>
              <a:gd name="connsiteY66" fmla="*/ 1625163 h 1764664"/>
              <a:gd name="connsiteX67" fmla="*/ 100203 w 1115695"/>
              <a:gd name="connsiteY67" fmla="*/ 1639254 h 1764664"/>
              <a:gd name="connsiteX68" fmla="*/ 105996 w 1115695"/>
              <a:gd name="connsiteY68" fmla="*/ 1609349 h 1764664"/>
              <a:gd name="connsiteX69" fmla="*/ 12369 w 1115695"/>
              <a:gd name="connsiteY69" fmla="*/ 1590561 h 1764664"/>
              <a:gd name="connsiteX70" fmla="*/ 18631 w 1115695"/>
              <a:gd name="connsiteY70" fmla="*/ 1553925 h 1764664"/>
              <a:gd name="connsiteX71" fmla="*/ 113354 w 1115695"/>
              <a:gd name="connsiteY71" fmla="*/ 1570677 h 1764664"/>
              <a:gd name="connsiteX72" fmla="*/ 118834 w 1115695"/>
              <a:gd name="connsiteY72" fmla="*/ 1544218 h 1764664"/>
              <a:gd name="connsiteX73" fmla="*/ 40081 w 1115695"/>
              <a:gd name="connsiteY73" fmla="*/ 1526995 h 1764664"/>
              <a:gd name="connsiteX74" fmla="*/ 47753 w 1115695"/>
              <a:gd name="connsiteY74" fmla="*/ 1491298 h 1764664"/>
              <a:gd name="connsiteX75" fmla="*/ 126193 w 1115695"/>
              <a:gd name="connsiteY75" fmla="*/ 1504919 h 1764664"/>
              <a:gd name="connsiteX76" fmla="*/ 131203 w 1115695"/>
              <a:gd name="connsiteY76" fmla="*/ 1477364 h 1764664"/>
              <a:gd name="connsiteX77" fmla="*/ 36793 w 1115695"/>
              <a:gd name="connsiteY77" fmla="*/ 1457010 h 1764664"/>
              <a:gd name="connsiteX78" fmla="*/ 44465 w 1115695"/>
              <a:gd name="connsiteY78" fmla="*/ 1422409 h 1764664"/>
              <a:gd name="connsiteX79" fmla="*/ 201971 w 1115695"/>
              <a:gd name="connsiteY79" fmla="*/ 1452313 h 1764664"/>
              <a:gd name="connsiteX80" fmla="*/ 214496 w 1115695"/>
              <a:gd name="connsiteY80" fmla="*/ 1393601 h 1764664"/>
              <a:gd name="connsiteX81" fmla="*/ 288709 w 1115695"/>
              <a:gd name="connsiteY81" fmla="*/ 1006568 h 1764664"/>
              <a:gd name="connsiteX82" fmla="*/ 273835 w 1115695"/>
              <a:gd name="connsiteY82" fmla="*/ 969305 h 1764664"/>
              <a:gd name="connsiteX83" fmla="*/ 210895 w 1115695"/>
              <a:gd name="connsiteY83" fmla="*/ 825107 h 1764664"/>
              <a:gd name="connsiteX84" fmla="*/ 197118 w 1115695"/>
              <a:gd name="connsiteY84" fmla="*/ 792071 h 1764664"/>
              <a:gd name="connsiteX85" fmla="*/ 36502 w 1115695"/>
              <a:gd name="connsiteY85" fmla="*/ 495654 h 1764664"/>
              <a:gd name="connsiteX86" fmla="*/ 35597 w 1115695"/>
              <a:gd name="connsiteY86" fmla="*/ 462054 h 1764664"/>
              <a:gd name="connsiteX87" fmla="*/ 52806 w 1115695"/>
              <a:gd name="connsiteY87" fmla="*/ 491006 h 1764664"/>
              <a:gd name="connsiteX88" fmla="*/ 84826 w 1115695"/>
              <a:gd name="connsiteY88" fmla="*/ 478027 h 1764664"/>
              <a:gd name="connsiteX89" fmla="*/ 120200 w 1115695"/>
              <a:gd name="connsiteY89" fmla="*/ 437136 h 1764664"/>
              <a:gd name="connsiteX90" fmla="*/ 119367 w 1115695"/>
              <a:gd name="connsiteY90" fmla="*/ 470583 h 1764664"/>
              <a:gd name="connsiteX91" fmla="*/ 257239 w 1115695"/>
              <a:gd name="connsiteY91" fmla="*/ 730540 h 1764664"/>
              <a:gd name="connsiteX92" fmla="*/ 424139 w 1115695"/>
              <a:gd name="connsiteY92" fmla="*/ 702985 h 1764664"/>
              <a:gd name="connsiteX93" fmla="*/ 509312 w 1115695"/>
              <a:gd name="connsiteY93" fmla="*/ 721146 h 1764664"/>
              <a:gd name="connsiteX94" fmla="*/ 543287 w 1115695"/>
              <a:gd name="connsiteY94" fmla="*/ 710187 h 1764664"/>
              <a:gd name="connsiteX95" fmla="*/ 709091 w 1115695"/>
              <a:gd name="connsiteY95" fmla="*/ 698601 h 1764664"/>
              <a:gd name="connsiteX96" fmla="*/ 741030 w 1115695"/>
              <a:gd name="connsiteY96" fmla="*/ 693747 h 1764664"/>
              <a:gd name="connsiteX97" fmla="*/ 831996 w 1115695"/>
              <a:gd name="connsiteY97" fmla="*/ 373255 h 1764664"/>
              <a:gd name="connsiteX98" fmla="*/ 407230 w 1115695"/>
              <a:gd name="connsiteY98" fmla="*/ 93314 h 1764664"/>
              <a:gd name="connsiteX99" fmla="*/ 406507 w 1115695"/>
              <a:gd name="connsiteY99" fmla="*/ 93565 h 1764664"/>
              <a:gd name="connsiteX100" fmla="*/ 378205 w 1115695"/>
              <a:gd name="connsiteY100" fmla="*/ 12289 h 176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1115695" h="1764664">
                <a:moveTo>
                  <a:pt x="502892" y="913254"/>
                </a:moveTo>
                <a:cubicBezTo>
                  <a:pt x="495690" y="923900"/>
                  <a:pt x="489115" y="933294"/>
                  <a:pt x="479251" y="947385"/>
                </a:cubicBezTo>
                <a:cubicBezTo>
                  <a:pt x="495847" y="946289"/>
                  <a:pt x="507903" y="945506"/>
                  <a:pt x="524186" y="944411"/>
                </a:cubicBezTo>
                <a:cubicBezTo>
                  <a:pt x="515574" y="931729"/>
                  <a:pt x="509625" y="923117"/>
                  <a:pt x="502892" y="913254"/>
                </a:cubicBezTo>
                <a:close/>
                <a:moveTo>
                  <a:pt x="296068" y="857673"/>
                </a:moveTo>
                <a:cubicBezTo>
                  <a:pt x="300608" y="888986"/>
                  <a:pt x="315952" y="904956"/>
                  <a:pt x="345386" y="908713"/>
                </a:cubicBezTo>
                <a:cubicBezTo>
                  <a:pt x="340689" y="867380"/>
                  <a:pt x="340689" y="867380"/>
                  <a:pt x="296068" y="857673"/>
                </a:cubicBezTo>
                <a:close/>
                <a:moveTo>
                  <a:pt x="701732" y="834970"/>
                </a:moveTo>
                <a:cubicBezTo>
                  <a:pt x="685293" y="843268"/>
                  <a:pt x="668853" y="851566"/>
                  <a:pt x="652883" y="859551"/>
                </a:cubicBezTo>
                <a:cubicBezTo>
                  <a:pt x="652257" y="873486"/>
                  <a:pt x="651474" y="886637"/>
                  <a:pt x="650535" y="901981"/>
                </a:cubicBezTo>
                <a:cubicBezTo>
                  <a:pt x="689050" y="892900"/>
                  <a:pt x="708778" y="866440"/>
                  <a:pt x="701732" y="834970"/>
                </a:cubicBezTo>
                <a:close/>
                <a:moveTo>
                  <a:pt x="424139" y="0"/>
                </a:moveTo>
                <a:cubicBezTo>
                  <a:pt x="459837" y="0"/>
                  <a:pt x="495690" y="0"/>
                  <a:pt x="531388" y="0"/>
                </a:cubicBezTo>
                <a:cubicBezTo>
                  <a:pt x="593231" y="12212"/>
                  <a:pt x="653979" y="27869"/>
                  <a:pt x="707838" y="62157"/>
                </a:cubicBezTo>
                <a:cubicBezTo>
                  <a:pt x="866910" y="163612"/>
                  <a:pt x="939401" y="309846"/>
                  <a:pt x="923431" y="496473"/>
                </a:cubicBezTo>
                <a:cubicBezTo>
                  <a:pt x="914506" y="599337"/>
                  <a:pt x="868632" y="688424"/>
                  <a:pt x="795046" y="761854"/>
                </a:cubicBezTo>
                <a:cubicBezTo>
                  <a:pt x="784243" y="772657"/>
                  <a:pt x="780798" y="781425"/>
                  <a:pt x="785026" y="797238"/>
                </a:cubicBezTo>
                <a:cubicBezTo>
                  <a:pt x="801152" y="856733"/>
                  <a:pt x="782364" y="907461"/>
                  <a:pt x="726157" y="962103"/>
                </a:cubicBezTo>
                <a:cubicBezTo>
                  <a:pt x="778450" y="1111467"/>
                  <a:pt x="831056" y="1261302"/>
                  <a:pt x="884133" y="1412702"/>
                </a:cubicBezTo>
                <a:cubicBezTo>
                  <a:pt x="935956" y="1394540"/>
                  <a:pt x="985118" y="1377318"/>
                  <a:pt x="1036315" y="1359312"/>
                </a:cubicBezTo>
                <a:cubicBezTo>
                  <a:pt x="1040699" y="1370742"/>
                  <a:pt x="1044457" y="1380762"/>
                  <a:pt x="1049154" y="1392974"/>
                </a:cubicBezTo>
                <a:cubicBezTo>
                  <a:pt x="1018623" y="1404090"/>
                  <a:pt x="989502" y="1414580"/>
                  <a:pt x="958971" y="1425697"/>
                </a:cubicBezTo>
                <a:cubicBezTo>
                  <a:pt x="961946" y="1435560"/>
                  <a:pt x="964451" y="1443389"/>
                  <a:pt x="967583" y="1453565"/>
                </a:cubicBezTo>
                <a:cubicBezTo>
                  <a:pt x="993260" y="1444954"/>
                  <a:pt x="1017684" y="1436813"/>
                  <a:pt x="1043831" y="1427889"/>
                </a:cubicBezTo>
                <a:cubicBezTo>
                  <a:pt x="1047901" y="1439631"/>
                  <a:pt x="1051659" y="1450434"/>
                  <a:pt x="1055886" y="1462960"/>
                </a:cubicBezTo>
                <a:cubicBezTo>
                  <a:pt x="1030366" y="1472354"/>
                  <a:pt x="1006724" y="1481121"/>
                  <a:pt x="980891" y="1490515"/>
                </a:cubicBezTo>
                <a:cubicBezTo>
                  <a:pt x="984022" y="1499126"/>
                  <a:pt x="986684" y="1506642"/>
                  <a:pt x="990128" y="1516349"/>
                </a:cubicBezTo>
                <a:cubicBezTo>
                  <a:pt x="1020502" y="1506015"/>
                  <a:pt x="1049154" y="1496308"/>
                  <a:pt x="1080937" y="1485662"/>
                </a:cubicBezTo>
                <a:cubicBezTo>
                  <a:pt x="1085321" y="1497717"/>
                  <a:pt x="1089235" y="1508364"/>
                  <a:pt x="1093775" y="1520576"/>
                </a:cubicBezTo>
                <a:cubicBezTo>
                  <a:pt x="1062932" y="1531849"/>
                  <a:pt x="1033810" y="1542495"/>
                  <a:pt x="1002967" y="1553768"/>
                </a:cubicBezTo>
                <a:cubicBezTo>
                  <a:pt x="1006255" y="1563006"/>
                  <a:pt x="1009229" y="1571460"/>
                  <a:pt x="1013144" y="1582733"/>
                </a:cubicBezTo>
                <a:cubicBezTo>
                  <a:pt x="1043048" y="1572556"/>
                  <a:pt x="1071543" y="1562849"/>
                  <a:pt x="1102700" y="1552359"/>
                </a:cubicBezTo>
                <a:cubicBezTo>
                  <a:pt x="1106927" y="1562379"/>
                  <a:pt x="1110998" y="1571930"/>
                  <a:pt x="1115695" y="1582890"/>
                </a:cubicBezTo>
                <a:cubicBezTo>
                  <a:pt x="1036785" y="1610602"/>
                  <a:pt x="960224" y="1637531"/>
                  <a:pt x="881627" y="1665087"/>
                </a:cubicBezTo>
                <a:cubicBezTo>
                  <a:pt x="854698" y="1588056"/>
                  <a:pt x="828395" y="1513061"/>
                  <a:pt x="802092" y="1438065"/>
                </a:cubicBezTo>
                <a:cubicBezTo>
                  <a:pt x="752773" y="1297312"/>
                  <a:pt x="703298" y="1156559"/>
                  <a:pt x="654136" y="1015648"/>
                </a:cubicBezTo>
                <a:cubicBezTo>
                  <a:pt x="649126" y="1001244"/>
                  <a:pt x="646151" y="988406"/>
                  <a:pt x="625328" y="986684"/>
                </a:cubicBezTo>
                <a:cubicBezTo>
                  <a:pt x="603721" y="984961"/>
                  <a:pt x="592762" y="998739"/>
                  <a:pt x="579454" y="1009386"/>
                </a:cubicBezTo>
                <a:cubicBezTo>
                  <a:pt x="576635" y="1011578"/>
                  <a:pt x="579454" y="1021911"/>
                  <a:pt x="581019" y="1028174"/>
                </a:cubicBezTo>
                <a:cubicBezTo>
                  <a:pt x="637383" y="1250812"/>
                  <a:pt x="693904" y="1473293"/>
                  <a:pt x="750268" y="1695931"/>
                </a:cubicBezTo>
                <a:cubicBezTo>
                  <a:pt x="750581" y="1697496"/>
                  <a:pt x="749955" y="1699219"/>
                  <a:pt x="749485" y="1704855"/>
                </a:cubicBezTo>
                <a:cubicBezTo>
                  <a:pt x="672454" y="1724583"/>
                  <a:pt x="594014" y="1744623"/>
                  <a:pt x="516044" y="1764664"/>
                </a:cubicBezTo>
                <a:cubicBezTo>
                  <a:pt x="500231" y="1735542"/>
                  <a:pt x="500387" y="1735229"/>
                  <a:pt x="529509" y="1727244"/>
                </a:cubicBezTo>
                <a:cubicBezTo>
                  <a:pt x="551428" y="1721138"/>
                  <a:pt x="573347" y="1715032"/>
                  <a:pt x="596676" y="1708456"/>
                </a:cubicBezTo>
                <a:cubicBezTo>
                  <a:pt x="594327" y="1697966"/>
                  <a:pt x="592292" y="1689198"/>
                  <a:pt x="590100" y="1678865"/>
                </a:cubicBezTo>
                <a:cubicBezTo>
                  <a:pt x="558161" y="1686693"/>
                  <a:pt x="528100" y="1694052"/>
                  <a:pt x="496317" y="1701724"/>
                </a:cubicBezTo>
                <a:cubicBezTo>
                  <a:pt x="493029" y="1689512"/>
                  <a:pt x="490211" y="1678395"/>
                  <a:pt x="486766" y="1665713"/>
                </a:cubicBezTo>
                <a:cubicBezTo>
                  <a:pt x="517297" y="1657572"/>
                  <a:pt x="546575" y="1649744"/>
                  <a:pt x="578201" y="1641289"/>
                </a:cubicBezTo>
                <a:cubicBezTo>
                  <a:pt x="577105" y="1632991"/>
                  <a:pt x="576009" y="1625163"/>
                  <a:pt x="574443" y="1614360"/>
                </a:cubicBezTo>
                <a:cubicBezTo>
                  <a:pt x="547201" y="1620622"/>
                  <a:pt x="521994" y="1626415"/>
                  <a:pt x="495377" y="1632678"/>
                </a:cubicBezTo>
                <a:cubicBezTo>
                  <a:pt x="491933" y="1620622"/>
                  <a:pt x="488958" y="1610445"/>
                  <a:pt x="485357" y="1597450"/>
                </a:cubicBezTo>
                <a:cubicBezTo>
                  <a:pt x="504458" y="1592127"/>
                  <a:pt x="522620" y="1584768"/>
                  <a:pt x="541564" y="1582107"/>
                </a:cubicBezTo>
                <a:cubicBezTo>
                  <a:pt x="567711" y="1578662"/>
                  <a:pt x="565519" y="1567076"/>
                  <a:pt x="553620" y="1548288"/>
                </a:cubicBezTo>
                <a:cubicBezTo>
                  <a:pt x="524499" y="1555490"/>
                  <a:pt x="495064" y="1562849"/>
                  <a:pt x="464064" y="1570521"/>
                </a:cubicBezTo>
                <a:cubicBezTo>
                  <a:pt x="460776" y="1559405"/>
                  <a:pt x="457801" y="1549384"/>
                  <a:pt x="453730" y="1535920"/>
                </a:cubicBezTo>
                <a:cubicBezTo>
                  <a:pt x="497256" y="1524803"/>
                  <a:pt x="539216" y="1512748"/>
                  <a:pt x="581959" y="1503510"/>
                </a:cubicBezTo>
                <a:cubicBezTo>
                  <a:pt x="605287" y="1498500"/>
                  <a:pt x="610767" y="1490828"/>
                  <a:pt x="604191" y="1466091"/>
                </a:cubicBezTo>
                <a:cubicBezTo>
                  <a:pt x="567868" y="1329252"/>
                  <a:pt x="533580" y="1191943"/>
                  <a:pt x="499605" y="1054634"/>
                </a:cubicBezTo>
                <a:cubicBezTo>
                  <a:pt x="495534" y="1038351"/>
                  <a:pt x="488332" y="1031775"/>
                  <a:pt x="471892" y="1027547"/>
                </a:cubicBezTo>
                <a:cubicBezTo>
                  <a:pt x="450129" y="1022068"/>
                  <a:pt x="429150" y="1011891"/>
                  <a:pt x="408796" y="1002027"/>
                </a:cubicBezTo>
                <a:cubicBezTo>
                  <a:pt x="388599" y="992163"/>
                  <a:pt x="378265" y="994982"/>
                  <a:pt x="374038" y="1016431"/>
                </a:cubicBezTo>
                <a:cubicBezTo>
                  <a:pt x="353215" y="1123836"/>
                  <a:pt x="332861" y="1231397"/>
                  <a:pt x="312194" y="1338802"/>
                </a:cubicBezTo>
                <a:cubicBezTo>
                  <a:pt x="289179" y="1458576"/>
                  <a:pt x="266164" y="1578349"/>
                  <a:pt x="242522" y="1701567"/>
                </a:cubicBezTo>
                <a:cubicBezTo>
                  <a:pt x="195082" y="1692486"/>
                  <a:pt x="148895" y="1683562"/>
                  <a:pt x="102708" y="1675107"/>
                </a:cubicBezTo>
                <a:cubicBezTo>
                  <a:pt x="68576" y="1668845"/>
                  <a:pt x="34288" y="1663208"/>
                  <a:pt x="0" y="1657259"/>
                </a:cubicBezTo>
                <a:cubicBezTo>
                  <a:pt x="0" y="1650370"/>
                  <a:pt x="0" y="1643638"/>
                  <a:pt x="0" y="1636749"/>
                </a:cubicBezTo>
                <a:cubicBezTo>
                  <a:pt x="3914" y="1626102"/>
                  <a:pt x="9081" y="1621718"/>
                  <a:pt x="22232" y="1625163"/>
                </a:cubicBezTo>
                <a:cubicBezTo>
                  <a:pt x="47283" y="1631582"/>
                  <a:pt x="73273" y="1634557"/>
                  <a:pt x="100203" y="1639254"/>
                </a:cubicBezTo>
                <a:cubicBezTo>
                  <a:pt x="102395" y="1627668"/>
                  <a:pt x="104117" y="1619057"/>
                  <a:pt x="105996" y="1609349"/>
                </a:cubicBezTo>
                <a:cubicBezTo>
                  <a:pt x="73117" y="1602774"/>
                  <a:pt x="42743" y="1596668"/>
                  <a:pt x="12369" y="1590561"/>
                </a:cubicBezTo>
                <a:cubicBezTo>
                  <a:pt x="14561" y="1577410"/>
                  <a:pt x="16440" y="1566763"/>
                  <a:pt x="18631" y="1553925"/>
                </a:cubicBezTo>
                <a:cubicBezTo>
                  <a:pt x="50414" y="1559561"/>
                  <a:pt x="80945" y="1565041"/>
                  <a:pt x="113354" y="1570677"/>
                </a:cubicBezTo>
                <a:cubicBezTo>
                  <a:pt x="115390" y="1561127"/>
                  <a:pt x="116955" y="1553299"/>
                  <a:pt x="118834" y="1544218"/>
                </a:cubicBezTo>
                <a:cubicBezTo>
                  <a:pt x="91748" y="1538268"/>
                  <a:pt x="67167" y="1532945"/>
                  <a:pt x="40081" y="1526995"/>
                </a:cubicBezTo>
                <a:cubicBezTo>
                  <a:pt x="42743" y="1514627"/>
                  <a:pt x="45091" y="1503510"/>
                  <a:pt x="47753" y="1491298"/>
                </a:cubicBezTo>
                <a:cubicBezTo>
                  <a:pt x="74682" y="1495995"/>
                  <a:pt x="99576" y="1500222"/>
                  <a:pt x="126193" y="1504919"/>
                </a:cubicBezTo>
                <a:cubicBezTo>
                  <a:pt x="127758" y="1495212"/>
                  <a:pt x="129324" y="1487384"/>
                  <a:pt x="131203" y="1477364"/>
                </a:cubicBezTo>
                <a:cubicBezTo>
                  <a:pt x="98794" y="1470318"/>
                  <a:pt x="67793" y="1463586"/>
                  <a:pt x="36793" y="1457010"/>
                </a:cubicBezTo>
                <a:cubicBezTo>
                  <a:pt x="39611" y="1444015"/>
                  <a:pt x="41960" y="1433682"/>
                  <a:pt x="44465" y="1422409"/>
                </a:cubicBezTo>
                <a:cubicBezTo>
                  <a:pt x="97854" y="1432586"/>
                  <a:pt x="149208" y="1442293"/>
                  <a:pt x="201971" y="1452313"/>
                </a:cubicBezTo>
                <a:cubicBezTo>
                  <a:pt x="206512" y="1431490"/>
                  <a:pt x="210895" y="1412545"/>
                  <a:pt x="214496" y="1393601"/>
                </a:cubicBezTo>
                <a:cubicBezTo>
                  <a:pt x="239077" y="1264589"/>
                  <a:pt x="263032" y="1135422"/>
                  <a:pt x="288709" y="1006568"/>
                </a:cubicBezTo>
                <a:cubicBezTo>
                  <a:pt x="292467" y="988093"/>
                  <a:pt x="288239" y="979795"/>
                  <a:pt x="273835" y="969305"/>
                </a:cubicBezTo>
                <a:cubicBezTo>
                  <a:pt x="224986" y="933921"/>
                  <a:pt x="203850" y="884445"/>
                  <a:pt x="210895" y="825107"/>
                </a:cubicBezTo>
                <a:cubicBezTo>
                  <a:pt x="212931" y="808354"/>
                  <a:pt x="208234" y="801622"/>
                  <a:pt x="197118" y="792071"/>
                </a:cubicBezTo>
                <a:cubicBezTo>
                  <a:pt x="102121" y="709051"/>
                  <a:pt x="47107" y="610356"/>
                  <a:pt x="36502" y="495654"/>
                </a:cubicBezTo>
                <a:lnTo>
                  <a:pt x="35597" y="462054"/>
                </a:lnTo>
                <a:lnTo>
                  <a:pt x="52806" y="491006"/>
                </a:lnTo>
                <a:cubicBezTo>
                  <a:pt x="59717" y="495967"/>
                  <a:pt x="70993" y="490478"/>
                  <a:pt x="84826" y="478027"/>
                </a:cubicBezTo>
                <a:lnTo>
                  <a:pt x="120200" y="437136"/>
                </a:lnTo>
                <a:lnTo>
                  <a:pt x="119367" y="470583"/>
                </a:lnTo>
                <a:cubicBezTo>
                  <a:pt x="124109" y="570754"/>
                  <a:pt x="172224" y="657737"/>
                  <a:pt x="257239" y="730540"/>
                </a:cubicBezTo>
                <a:cubicBezTo>
                  <a:pt x="308437" y="687954"/>
                  <a:pt x="365114" y="674490"/>
                  <a:pt x="424139" y="702985"/>
                </a:cubicBezTo>
                <a:cubicBezTo>
                  <a:pt x="452478" y="716606"/>
                  <a:pt x="478625" y="726157"/>
                  <a:pt x="509312" y="721146"/>
                </a:cubicBezTo>
                <a:cubicBezTo>
                  <a:pt x="521054" y="719268"/>
                  <a:pt x="533893" y="716606"/>
                  <a:pt x="543287" y="710187"/>
                </a:cubicBezTo>
                <a:cubicBezTo>
                  <a:pt x="596676" y="673863"/>
                  <a:pt x="651944" y="668540"/>
                  <a:pt x="709091" y="698601"/>
                </a:cubicBezTo>
                <a:cubicBezTo>
                  <a:pt x="723182" y="705959"/>
                  <a:pt x="730541" y="705333"/>
                  <a:pt x="741030" y="693747"/>
                </a:cubicBezTo>
                <a:cubicBezTo>
                  <a:pt x="824637" y="601843"/>
                  <a:pt x="855794" y="493811"/>
                  <a:pt x="831996" y="373255"/>
                </a:cubicBezTo>
                <a:cubicBezTo>
                  <a:pt x="793324" y="177703"/>
                  <a:pt x="603095" y="51824"/>
                  <a:pt x="407230" y="93314"/>
                </a:cubicBezTo>
                <a:lnTo>
                  <a:pt x="406507" y="93565"/>
                </a:lnTo>
                <a:lnTo>
                  <a:pt x="378205" y="12289"/>
                </a:lnTo>
                <a:close/>
              </a:path>
            </a:pathLst>
          </a:custGeom>
          <a:solidFill>
            <a:schemeClr val="accent3"/>
          </a:solidFill>
          <a:ln w="1556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758612-57B1-415D-8A95-540ED59D409A}"/>
              </a:ext>
            </a:extLst>
          </p:cNvPr>
          <p:cNvSpPr/>
          <p:nvPr/>
        </p:nvSpPr>
        <p:spPr>
          <a:xfrm>
            <a:off x="970555" y="1411751"/>
            <a:ext cx="45784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Real Estate Rise</a:t>
            </a:r>
            <a:endParaRPr lang="ko-KR" altLang="en-US" sz="4400" b="1" dirty="0">
              <a:solidFill>
                <a:schemeClr val="accent4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E9A8DD-1A6B-490B-877A-7C64C74CEC7B}"/>
              </a:ext>
            </a:extLst>
          </p:cNvPr>
          <p:cNvSpPr txBox="1"/>
          <p:nvPr/>
        </p:nvSpPr>
        <p:spPr>
          <a:xfrm>
            <a:off x="970555" y="2338109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 Presentation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3BC281-0873-4562-8400-6E69F1596EA0}"/>
              </a:ext>
            </a:extLst>
          </p:cNvPr>
          <p:cNvSpPr txBox="1"/>
          <p:nvPr/>
        </p:nvSpPr>
        <p:spPr>
          <a:xfrm>
            <a:off x="1781258" y="3393154"/>
            <a:ext cx="5144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C2E17F-EA6C-43E0-B57E-E7981FD5670A}"/>
              </a:ext>
            </a:extLst>
          </p:cNvPr>
          <p:cNvSpPr txBox="1"/>
          <p:nvPr/>
        </p:nvSpPr>
        <p:spPr>
          <a:xfrm>
            <a:off x="1781258" y="4688095"/>
            <a:ext cx="51443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cs typeface="Arial" pitchFamily="34" charset="0"/>
            </a:endParaRPr>
          </a:p>
          <a:p>
            <a:r>
              <a:rPr lang="en-US" altLang="ko-KR" sz="1200" dirty="0">
                <a:cs typeface="Arial" pitchFamily="34" charset="0"/>
              </a:rPr>
              <a:t>Easy to change colors, photos and Text.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B01FE-6E9E-4A45-B455-6A4B04A2F0D0}"/>
              </a:ext>
            </a:extLst>
          </p:cNvPr>
          <p:cNvSpPr txBox="1"/>
          <p:nvPr/>
        </p:nvSpPr>
        <p:spPr>
          <a:xfrm>
            <a:off x="590365" y="3346796"/>
            <a:ext cx="11908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Rent</a:t>
            </a:r>
            <a:endParaRPr lang="ko-KR" altLang="en-US" sz="28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C36080-B9C2-4EF3-AA40-FB51B1BDD7A3}"/>
              </a:ext>
            </a:extLst>
          </p:cNvPr>
          <p:cNvSpPr txBox="1"/>
          <p:nvPr/>
        </p:nvSpPr>
        <p:spPr>
          <a:xfrm>
            <a:off x="590365" y="4665036"/>
            <a:ext cx="11908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800" dirty="0">
                <a:solidFill>
                  <a:schemeClr val="accent2"/>
                </a:solidFill>
                <a:cs typeface="Arial" pitchFamily="34" charset="0"/>
              </a:rPr>
              <a:t>Sale</a:t>
            </a:r>
            <a:endParaRPr lang="ko-KR" altLang="en-US" sz="2800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66D37B-AECF-438B-BB16-9CF857F312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Images &amp; Contents</a:t>
            </a:r>
            <a:endParaRPr lang="ko-KR" altLang="en-US" dirty="0"/>
          </a:p>
        </p:txBody>
      </p:sp>
      <p:sp>
        <p:nvSpPr>
          <p:cNvPr id="34" name="Diamond 33"/>
          <p:cNvSpPr/>
          <p:nvPr/>
        </p:nvSpPr>
        <p:spPr>
          <a:xfrm>
            <a:off x="651227" y="5251267"/>
            <a:ext cx="670562" cy="670562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Diamond 37"/>
          <p:cNvSpPr/>
          <p:nvPr/>
        </p:nvSpPr>
        <p:spPr>
          <a:xfrm>
            <a:off x="4387068" y="5251267"/>
            <a:ext cx="670562" cy="670562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Diamond 41"/>
          <p:cNvSpPr/>
          <p:nvPr/>
        </p:nvSpPr>
        <p:spPr>
          <a:xfrm>
            <a:off x="8122909" y="5251267"/>
            <a:ext cx="670562" cy="670562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2C102A-D5CB-4277-B6DF-A8B35A6F43E9}"/>
              </a:ext>
            </a:extLst>
          </p:cNvPr>
          <p:cNvSpPr/>
          <p:nvPr/>
        </p:nvSpPr>
        <p:spPr>
          <a:xfrm>
            <a:off x="685396" y="1878101"/>
            <a:ext cx="31392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OUR</a:t>
            </a:r>
          </a:p>
          <a:p>
            <a:r>
              <a:rPr lang="en-US" altLang="ko-KR" sz="4000" b="1" dirty="0">
                <a:solidFill>
                  <a:schemeClr val="bg1"/>
                </a:solidFill>
              </a:rPr>
              <a:t>CLIENTS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3B619E3-1F11-4453-9643-4C8FBEBD8966}"/>
              </a:ext>
            </a:extLst>
          </p:cNvPr>
          <p:cNvSpPr/>
          <p:nvPr/>
        </p:nvSpPr>
        <p:spPr>
          <a:xfrm>
            <a:off x="685396" y="3318259"/>
            <a:ext cx="42646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</a:p>
        </p:txBody>
      </p:sp>
      <p:grpSp>
        <p:nvGrpSpPr>
          <p:cNvPr id="44" name="Group 24">
            <a:extLst>
              <a:ext uri="{FF2B5EF4-FFF2-40B4-BE49-F238E27FC236}">
                <a16:creationId xmlns:a16="http://schemas.microsoft.com/office/drawing/2014/main" id="{17D71149-A435-4D11-9C21-728851BA5120}"/>
              </a:ext>
            </a:extLst>
          </p:cNvPr>
          <p:cNvGrpSpPr/>
          <p:nvPr/>
        </p:nvGrpSpPr>
        <p:grpSpPr>
          <a:xfrm>
            <a:off x="1372608" y="5293401"/>
            <a:ext cx="2680645" cy="1068787"/>
            <a:chOff x="323528" y="4149080"/>
            <a:chExt cx="1568463" cy="106878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015866E-BF5A-40C5-9687-5B7B5B266C1D}"/>
                </a:ext>
              </a:extLst>
            </p:cNvPr>
            <p:cNvSpPr txBox="1"/>
            <p:nvPr/>
          </p:nvSpPr>
          <p:spPr>
            <a:xfrm>
              <a:off x="323529" y="4386870"/>
              <a:ext cx="15684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4541378-90EC-43B7-B955-296BC6ABE296}"/>
                </a:ext>
              </a:extLst>
            </p:cNvPr>
            <p:cNvSpPr txBox="1"/>
            <p:nvPr/>
          </p:nvSpPr>
          <p:spPr>
            <a:xfrm>
              <a:off x="323528" y="4149080"/>
              <a:ext cx="1568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24">
            <a:extLst>
              <a:ext uri="{FF2B5EF4-FFF2-40B4-BE49-F238E27FC236}">
                <a16:creationId xmlns:a16="http://schemas.microsoft.com/office/drawing/2014/main" id="{60DFF3F4-DD2D-4C24-8541-2EAC94E6EBD1}"/>
              </a:ext>
            </a:extLst>
          </p:cNvPr>
          <p:cNvGrpSpPr/>
          <p:nvPr/>
        </p:nvGrpSpPr>
        <p:grpSpPr>
          <a:xfrm>
            <a:off x="5131598" y="5293401"/>
            <a:ext cx="2680645" cy="1068787"/>
            <a:chOff x="323528" y="4149080"/>
            <a:chExt cx="1568463" cy="106878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9A02A3E-FF3C-4D21-890E-15ED9EB8BFF8}"/>
                </a:ext>
              </a:extLst>
            </p:cNvPr>
            <p:cNvSpPr txBox="1"/>
            <p:nvPr/>
          </p:nvSpPr>
          <p:spPr>
            <a:xfrm>
              <a:off x="323529" y="4386870"/>
              <a:ext cx="15684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0E29E08-7842-4DAE-8002-FDC141EDCD06}"/>
                </a:ext>
              </a:extLst>
            </p:cNvPr>
            <p:cNvSpPr txBox="1"/>
            <p:nvPr/>
          </p:nvSpPr>
          <p:spPr>
            <a:xfrm>
              <a:off x="323528" y="4149080"/>
              <a:ext cx="1568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24">
            <a:extLst>
              <a:ext uri="{FF2B5EF4-FFF2-40B4-BE49-F238E27FC236}">
                <a16:creationId xmlns:a16="http://schemas.microsoft.com/office/drawing/2014/main" id="{AF9F5984-804B-4321-B258-C96ABD473753}"/>
              </a:ext>
            </a:extLst>
          </p:cNvPr>
          <p:cNvGrpSpPr/>
          <p:nvPr/>
        </p:nvGrpSpPr>
        <p:grpSpPr>
          <a:xfrm>
            <a:off x="8890587" y="5293401"/>
            <a:ext cx="2680645" cy="1068787"/>
            <a:chOff x="323528" y="4149080"/>
            <a:chExt cx="1568463" cy="106878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E7D79C8-A2E4-4FF1-8364-F680F51D903E}"/>
                </a:ext>
              </a:extLst>
            </p:cNvPr>
            <p:cNvSpPr txBox="1"/>
            <p:nvPr/>
          </p:nvSpPr>
          <p:spPr>
            <a:xfrm>
              <a:off x="323529" y="4386870"/>
              <a:ext cx="15684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B29E84D-DAD7-491E-82A9-3A501FFC952D}"/>
                </a:ext>
              </a:extLst>
            </p:cNvPr>
            <p:cNvSpPr txBox="1"/>
            <p:nvPr/>
          </p:nvSpPr>
          <p:spPr>
            <a:xfrm>
              <a:off x="323528" y="4149080"/>
              <a:ext cx="1568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Isosceles Triangle 57">
            <a:extLst>
              <a:ext uri="{FF2B5EF4-FFF2-40B4-BE49-F238E27FC236}">
                <a16:creationId xmlns:a16="http://schemas.microsoft.com/office/drawing/2014/main" id="{3594202A-63A8-47C8-AEA2-B9F444917689}"/>
              </a:ext>
            </a:extLst>
          </p:cNvPr>
          <p:cNvSpPr/>
          <p:nvPr/>
        </p:nvSpPr>
        <p:spPr>
          <a:xfrm>
            <a:off x="8391266" y="5435253"/>
            <a:ext cx="133848" cy="302590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9" name="Parallelogram 15">
            <a:extLst>
              <a:ext uri="{FF2B5EF4-FFF2-40B4-BE49-F238E27FC236}">
                <a16:creationId xmlns:a16="http://schemas.microsoft.com/office/drawing/2014/main" id="{F0031B5A-DBEA-4391-9C46-51266056515B}"/>
              </a:ext>
            </a:extLst>
          </p:cNvPr>
          <p:cNvSpPr/>
          <p:nvPr/>
        </p:nvSpPr>
        <p:spPr>
          <a:xfrm flipH="1">
            <a:off x="4597891" y="5468951"/>
            <a:ext cx="248213" cy="24821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EEFD7711-BDAC-41D9-BBC6-92A6CA0B40BD}"/>
              </a:ext>
            </a:extLst>
          </p:cNvPr>
          <p:cNvSpPr/>
          <p:nvPr/>
        </p:nvSpPr>
        <p:spPr>
          <a:xfrm rot="2700000">
            <a:off x="903028" y="5438782"/>
            <a:ext cx="166444" cy="2984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EB07005-BB4B-421A-B0C1-70363D24695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F402475-6463-4069-AFFA-E402889669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CC42421-2ECE-4DB6-BF63-3D80AE9195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5ACD96C-138F-4D03-A7C5-DD2EC9B39E7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D75F6E6-C172-4402-B42E-6A101351C3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ED9C34-5ADA-445A-BB27-E5B9861F94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2642821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8">
            <a:extLst>
              <a:ext uri="{FF2B5EF4-FFF2-40B4-BE49-F238E27FC236}">
                <a16:creationId xmlns:a16="http://schemas.microsoft.com/office/drawing/2014/main" id="{27E9B7D7-6252-4070-8416-FA1DD9EFF8E3}"/>
              </a:ext>
            </a:extLst>
          </p:cNvPr>
          <p:cNvGrpSpPr/>
          <p:nvPr/>
        </p:nvGrpSpPr>
        <p:grpSpPr>
          <a:xfrm>
            <a:off x="5" y="1448744"/>
            <a:ext cx="12191999" cy="1160647"/>
            <a:chOff x="1" y="1412530"/>
            <a:chExt cx="12191999" cy="1160647"/>
          </a:xfrm>
        </p:grpSpPr>
        <p:sp>
          <p:nvSpPr>
            <p:cNvPr id="30" name="Rectangle 35">
              <a:extLst>
                <a:ext uri="{FF2B5EF4-FFF2-40B4-BE49-F238E27FC236}">
                  <a16:creationId xmlns:a16="http://schemas.microsoft.com/office/drawing/2014/main" id="{72879252-E806-46CB-82AB-755C0A020C60}"/>
                </a:ext>
              </a:extLst>
            </p:cNvPr>
            <p:cNvSpPr/>
            <p:nvPr/>
          </p:nvSpPr>
          <p:spPr>
            <a:xfrm>
              <a:off x="1" y="1412530"/>
              <a:ext cx="3032161" cy="1160647"/>
            </a:xfrm>
            <a:custGeom>
              <a:avLst/>
              <a:gdLst>
                <a:gd name="connsiteX0" fmla="*/ 215205 w 3079941"/>
                <a:gd name="connsiteY0" fmla="*/ 0 h 1160647"/>
                <a:gd name="connsiteX1" fmla="*/ 217231 w 3079941"/>
                <a:gd name="connsiteY1" fmla="*/ 246443 h 1160647"/>
                <a:gd name="connsiteX2" fmla="*/ 255738 w 3079941"/>
                <a:gd name="connsiteY2" fmla="*/ 326429 h 1160647"/>
                <a:gd name="connsiteX3" fmla="*/ 257765 w 3079941"/>
                <a:gd name="connsiteY3" fmla="*/ 326429 h 1160647"/>
                <a:gd name="connsiteX4" fmla="*/ 271952 w 3079941"/>
                <a:gd name="connsiteY4" fmla="*/ 326429 h 1160647"/>
                <a:gd name="connsiteX5" fmla="*/ 271952 w 3079941"/>
                <a:gd name="connsiteY5" fmla="*/ 350208 h 1160647"/>
                <a:gd name="connsiteX6" fmla="*/ 272459 w 3079941"/>
                <a:gd name="connsiteY6" fmla="*/ 351019 h 1160647"/>
                <a:gd name="connsiteX7" fmla="*/ 276005 w 3079941"/>
                <a:gd name="connsiteY7" fmla="*/ 356694 h 1160647"/>
                <a:gd name="connsiteX8" fmla="*/ 276005 w 3079941"/>
                <a:gd name="connsiteY8" fmla="*/ 471268 h 1160647"/>
                <a:gd name="connsiteX9" fmla="*/ 278285 w 3079941"/>
                <a:gd name="connsiteY9" fmla="*/ 471268 h 1160647"/>
                <a:gd name="connsiteX10" fmla="*/ 294246 w 3079941"/>
                <a:gd name="connsiteY10" fmla="*/ 471268 h 1160647"/>
                <a:gd name="connsiteX11" fmla="*/ 294246 w 3079941"/>
                <a:gd name="connsiteY11" fmla="*/ 611783 h 1160647"/>
                <a:gd name="connsiteX12" fmla="*/ 295766 w 3079941"/>
                <a:gd name="connsiteY12" fmla="*/ 611513 h 1160647"/>
                <a:gd name="connsiteX13" fmla="*/ 306406 w 3079941"/>
                <a:gd name="connsiteY13" fmla="*/ 609622 h 1160647"/>
                <a:gd name="connsiteX14" fmla="*/ 304379 w 3079941"/>
                <a:gd name="connsiteY14" fmla="*/ 698254 h 1160647"/>
                <a:gd name="connsiteX15" fmla="*/ 305899 w 3079941"/>
                <a:gd name="connsiteY15" fmla="*/ 698525 h 1160647"/>
                <a:gd name="connsiteX16" fmla="*/ 316539 w 3079941"/>
                <a:gd name="connsiteY16" fmla="*/ 700416 h 1160647"/>
                <a:gd name="connsiteX17" fmla="*/ 316792 w 3079941"/>
                <a:gd name="connsiteY17" fmla="*/ 701227 h 1160647"/>
                <a:gd name="connsiteX18" fmla="*/ 318566 w 3079941"/>
                <a:gd name="connsiteY18" fmla="*/ 706902 h 1160647"/>
                <a:gd name="connsiteX19" fmla="*/ 319326 w 3079941"/>
                <a:gd name="connsiteY19" fmla="*/ 704470 h 1160647"/>
                <a:gd name="connsiteX20" fmla="*/ 324646 w 3079941"/>
                <a:gd name="connsiteY20" fmla="*/ 687446 h 1160647"/>
                <a:gd name="connsiteX21" fmla="*/ 326419 w 3079941"/>
                <a:gd name="connsiteY21" fmla="*/ 687446 h 1160647"/>
                <a:gd name="connsiteX22" fmla="*/ 338833 w 3079941"/>
                <a:gd name="connsiteY22" fmla="*/ 687446 h 1160647"/>
                <a:gd name="connsiteX23" fmla="*/ 338833 w 3079941"/>
                <a:gd name="connsiteY23" fmla="*/ 719872 h 1160647"/>
                <a:gd name="connsiteX24" fmla="*/ 339846 w 3079941"/>
                <a:gd name="connsiteY24" fmla="*/ 720413 h 1160647"/>
                <a:gd name="connsiteX25" fmla="*/ 346940 w 3079941"/>
                <a:gd name="connsiteY25" fmla="*/ 724196 h 1160647"/>
                <a:gd name="connsiteX26" fmla="*/ 346940 w 3079941"/>
                <a:gd name="connsiteY26" fmla="*/ 725547 h 1160647"/>
                <a:gd name="connsiteX27" fmla="*/ 346940 w 3079941"/>
                <a:gd name="connsiteY27" fmla="*/ 735005 h 1160647"/>
                <a:gd name="connsiteX28" fmla="*/ 391527 w 3079941"/>
                <a:gd name="connsiteY28" fmla="*/ 735005 h 1160647"/>
                <a:gd name="connsiteX29" fmla="*/ 391527 w 3079941"/>
                <a:gd name="connsiteY29" fmla="*/ 736086 h 1160647"/>
                <a:gd name="connsiteX30" fmla="*/ 391527 w 3079941"/>
                <a:gd name="connsiteY30" fmla="*/ 743652 h 1160647"/>
                <a:gd name="connsiteX31" fmla="*/ 393553 w 3079941"/>
                <a:gd name="connsiteY31" fmla="*/ 743652 h 1160647"/>
                <a:gd name="connsiteX32" fmla="*/ 407740 w 3079941"/>
                <a:gd name="connsiteY32" fmla="*/ 743652 h 1160647"/>
                <a:gd name="connsiteX33" fmla="*/ 407740 w 3079941"/>
                <a:gd name="connsiteY33" fmla="*/ 713387 h 1160647"/>
                <a:gd name="connsiteX34" fmla="*/ 452327 w 3079941"/>
                <a:gd name="connsiteY34" fmla="*/ 713387 h 1160647"/>
                <a:gd name="connsiteX35" fmla="*/ 452327 w 3079941"/>
                <a:gd name="connsiteY35" fmla="*/ 712036 h 1160647"/>
                <a:gd name="connsiteX36" fmla="*/ 452327 w 3079941"/>
                <a:gd name="connsiteY36" fmla="*/ 702578 h 1160647"/>
                <a:gd name="connsiteX37" fmla="*/ 453341 w 3079941"/>
                <a:gd name="connsiteY37" fmla="*/ 702578 h 1160647"/>
                <a:gd name="connsiteX38" fmla="*/ 460434 w 3079941"/>
                <a:gd name="connsiteY38" fmla="*/ 702578 h 1160647"/>
                <a:gd name="connsiteX39" fmla="*/ 460434 w 3079941"/>
                <a:gd name="connsiteY39" fmla="*/ 700687 h 1160647"/>
                <a:gd name="connsiteX40" fmla="*/ 460434 w 3079941"/>
                <a:gd name="connsiteY40" fmla="*/ 687446 h 1160647"/>
                <a:gd name="connsiteX41" fmla="*/ 461194 w 3079941"/>
                <a:gd name="connsiteY41" fmla="*/ 687446 h 1160647"/>
                <a:gd name="connsiteX42" fmla="*/ 466514 w 3079941"/>
                <a:gd name="connsiteY42" fmla="*/ 687446 h 1160647"/>
                <a:gd name="connsiteX43" fmla="*/ 466514 w 3079941"/>
                <a:gd name="connsiteY43" fmla="*/ 686365 h 1160647"/>
                <a:gd name="connsiteX44" fmla="*/ 466514 w 3079941"/>
                <a:gd name="connsiteY44" fmla="*/ 678798 h 1160647"/>
                <a:gd name="connsiteX45" fmla="*/ 468541 w 3079941"/>
                <a:gd name="connsiteY45" fmla="*/ 678798 h 1160647"/>
                <a:gd name="connsiteX46" fmla="*/ 482728 w 3079941"/>
                <a:gd name="connsiteY46" fmla="*/ 678798 h 1160647"/>
                <a:gd name="connsiteX47" fmla="*/ 482728 w 3079941"/>
                <a:gd name="connsiteY47" fmla="*/ 679879 h 1160647"/>
                <a:gd name="connsiteX48" fmla="*/ 482728 w 3079941"/>
                <a:gd name="connsiteY48" fmla="*/ 687446 h 1160647"/>
                <a:gd name="connsiteX49" fmla="*/ 505021 w 3079941"/>
                <a:gd name="connsiteY49" fmla="*/ 687446 h 1160647"/>
                <a:gd name="connsiteX50" fmla="*/ 505021 w 3079941"/>
                <a:gd name="connsiteY50" fmla="*/ 685554 h 1160647"/>
                <a:gd name="connsiteX51" fmla="*/ 505021 w 3079941"/>
                <a:gd name="connsiteY51" fmla="*/ 672313 h 1160647"/>
                <a:gd name="connsiteX52" fmla="*/ 506795 w 3079941"/>
                <a:gd name="connsiteY52" fmla="*/ 672313 h 1160647"/>
                <a:gd name="connsiteX53" fmla="*/ 519208 w 3079941"/>
                <a:gd name="connsiteY53" fmla="*/ 672313 h 1160647"/>
                <a:gd name="connsiteX54" fmla="*/ 519208 w 3079941"/>
                <a:gd name="connsiteY54" fmla="*/ 696093 h 1160647"/>
                <a:gd name="connsiteX55" fmla="*/ 520222 w 3079941"/>
                <a:gd name="connsiteY55" fmla="*/ 696093 h 1160647"/>
                <a:gd name="connsiteX56" fmla="*/ 527315 w 3079941"/>
                <a:gd name="connsiteY56" fmla="*/ 696093 h 1160647"/>
                <a:gd name="connsiteX57" fmla="*/ 527315 w 3079941"/>
                <a:gd name="connsiteY57" fmla="*/ 695012 h 1160647"/>
                <a:gd name="connsiteX58" fmla="*/ 527315 w 3079941"/>
                <a:gd name="connsiteY58" fmla="*/ 687446 h 1160647"/>
                <a:gd name="connsiteX59" fmla="*/ 529088 w 3079941"/>
                <a:gd name="connsiteY59" fmla="*/ 687446 h 1160647"/>
                <a:gd name="connsiteX60" fmla="*/ 541502 w 3079941"/>
                <a:gd name="connsiteY60" fmla="*/ 687446 h 1160647"/>
                <a:gd name="connsiteX61" fmla="*/ 541502 w 3079941"/>
                <a:gd name="connsiteY61" fmla="*/ 713387 h 1160647"/>
                <a:gd name="connsiteX62" fmla="*/ 543529 w 3079941"/>
                <a:gd name="connsiteY62" fmla="*/ 713387 h 1160647"/>
                <a:gd name="connsiteX63" fmla="*/ 557715 w 3079941"/>
                <a:gd name="connsiteY63" fmla="*/ 713387 h 1160647"/>
                <a:gd name="connsiteX64" fmla="*/ 557715 w 3079941"/>
                <a:gd name="connsiteY64" fmla="*/ 715008 h 1160647"/>
                <a:gd name="connsiteX65" fmla="*/ 557715 w 3079941"/>
                <a:gd name="connsiteY65" fmla="*/ 726358 h 1160647"/>
                <a:gd name="connsiteX66" fmla="*/ 558475 w 3079941"/>
                <a:gd name="connsiteY66" fmla="*/ 726358 h 1160647"/>
                <a:gd name="connsiteX67" fmla="*/ 563796 w 3079941"/>
                <a:gd name="connsiteY67" fmla="*/ 726358 h 1160647"/>
                <a:gd name="connsiteX68" fmla="*/ 563796 w 3079941"/>
                <a:gd name="connsiteY68" fmla="*/ 725547 h 1160647"/>
                <a:gd name="connsiteX69" fmla="*/ 563796 w 3079941"/>
                <a:gd name="connsiteY69" fmla="*/ 719872 h 1160647"/>
                <a:gd name="connsiteX70" fmla="*/ 594196 w 3079941"/>
                <a:gd name="connsiteY70" fmla="*/ 719872 h 1160647"/>
                <a:gd name="connsiteX71" fmla="*/ 594196 w 3079941"/>
                <a:gd name="connsiteY71" fmla="*/ 743652 h 1160647"/>
                <a:gd name="connsiteX72" fmla="*/ 595209 w 3079941"/>
                <a:gd name="connsiteY72" fmla="*/ 743652 h 1160647"/>
                <a:gd name="connsiteX73" fmla="*/ 602303 w 3079941"/>
                <a:gd name="connsiteY73" fmla="*/ 743652 h 1160647"/>
                <a:gd name="connsiteX74" fmla="*/ 602303 w 3079941"/>
                <a:gd name="connsiteY74" fmla="*/ 744733 h 1160647"/>
                <a:gd name="connsiteX75" fmla="*/ 602303 w 3079941"/>
                <a:gd name="connsiteY75" fmla="*/ 752299 h 1160647"/>
                <a:gd name="connsiteX76" fmla="*/ 603063 w 3079941"/>
                <a:gd name="connsiteY76" fmla="*/ 752299 h 1160647"/>
                <a:gd name="connsiteX77" fmla="*/ 608383 w 3079941"/>
                <a:gd name="connsiteY77" fmla="*/ 752299 h 1160647"/>
                <a:gd name="connsiteX78" fmla="*/ 608383 w 3079941"/>
                <a:gd name="connsiteY78" fmla="*/ 750137 h 1160647"/>
                <a:gd name="connsiteX79" fmla="*/ 608383 w 3079941"/>
                <a:gd name="connsiteY79" fmla="*/ 735005 h 1160647"/>
                <a:gd name="connsiteX80" fmla="*/ 609396 w 3079941"/>
                <a:gd name="connsiteY80" fmla="*/ 735005 h 1160647"/>
                <a:gd name="connsiteX81" fmla="*/ 616490 w 3079941"/>
                <a:gd name="connsiteY81" fmla="*/ 735005 h 1160647"/>
                <a:gd name="connsiteX82" fmla="*/ 616490 w 3079941"/>
                <a:gd name="connsiteY82" fmla="*/ 736086 h 1160647"/>
                <a:gd name="connsiteX83" fmla="*/ 616490 w 3079941"/>
                <a:gd name="connsiteY83" fmla="*/ 743652 h 1160647"/>
                <a:gd name="connsiteX84" fmla="*/ 621810 w 3079941"/>
                <a:gd name="connsiteY84" fmla="*/ 741659 h 1160647"/>
                <a:gd name="connsiteX85" fmla="*/ 622570 w 3079941"/>
                <a:gd name="connsiteY85" fmla="*/ 740679 h 1160647"/>
                <a:gd name="connsiteX86" fmla="*/ 622570 w 3079941"/>
                <a:gd name="connsiteY86" fmla="*/ 735005 h 1160647"/>
                <a:gd name="connsiteX87" fmla="*/ 661077 w 3079941"/>
                <a:gd name="connsiteY87" fmla="*/ 735005 h 1160647"/>
                <a:gd name="connsiteX88" fmla="*/ 661077 w 3079941"/>
                <a:gd name="connsiteY88" fmla="*/ 758784 h 1160647"/>
                <a:gd name="connsiteX89" fmla="*/ 663103 w 3079941"/>
                <a:gd name="connsiteY89" fmla="*/ 758784 h 1160647"/>
                <a:gd name="connsiteX90" fmla="*/ 677290 w 3079941"/>
                <a:gd name="connsiteY90" fmla="*/ 758784 h 1160647"/>
                <a:gd name="connsiteX91" fmla="*/ 677290 w 3079941"/>
                <a:gd name="connsiteY91" fmla="*/ 759865 h 1160647"/>
                <a:gd name="connsiteX92" fmla="*/ 677290 w 3079941"/>
                <a:gd name="connsiteY92" fmla="*/ 767431 h 1160647"/>
                <a:gd name="connsiteX93" fmla="*/ 679064 w 3079941"/>
                <a:gd name="connsiteY93" fmla="*/ 767431 h 1160647"/>
                <a:gd name="connsiteX94" fmla="*/ 691477 w 3079941"/>
                <a:gd name="connsiteY94" fmla="*/ 767431 h 1160647"/>
                <a:gd name="connsiteX95" fmla="*/ 691477 w 3079941"/>
                <a:gd name="connsiteY95" fmla="*/ 743652 h 1160647"/>
                <a:gd name="connsiteX96" fmla="*/ 692490 w 3079941"/>
                <a:gd name="connsiteY96" fmla="*/ 743652 h 1160647"/>
                <a:gd name="connsiteX97" fmla="*/ 699584 w 3079941"/>
                <a:gd name="connsiteY97" fmla="*/ 743652 h 1160647"/>
                <a:gd name="connsiteX98" fmla="*/ 699584 w 3079941"/>
                <a:gd name="connsiteY98" fmla="*/ 711225 h 1160647"/>
                <a:gd name="connsiteX99" fmla="*/ 700597 w 3079941"/>
                <a:gd name="connsiteY99" fmla="*/ 711225 h 1160647"/>
                <a:gd name="connsiteX100" fmla="*/ 707691 w 3079941"/>
                <a:gd name="connsiteY100" fmla="*/ 711225 h 1160647"/>
                <a:gd name="connsiteX101" fmla="*/ 707691 w 3079941"/>
                <a:gd name="connsiteY101" fmla="*/ 709334 h 1160647"/>
                <a:gd name="connsiteX102" fmla="*/ 707691 w 3079941"/>
                <a:gd name="connsiteY102" fmla="*/ 696093 h 1160647"/>
                <a:gd name="connsiteX103" fmla="*/ 706424 w 3079941"/>
                <a:gd name="connsiteY103" fmla="*/ 694471 h 1160647"/>
                <a:gd name="connsiteX104" fmla="*/ 711744 w 3079941"/>
                <a:gd name="connsiteY104" fmla="*/ 683122 h 1160647"/>
                <a:gd name="connsiteX105" fmla="*/ 719851 w 3079941"/>
                <a:gd name="connsiteY105" fmla="*/ 711225 h 1160647"/>
                <a:gd name="connsiteX106" fmla="*/ 720611 w 3079941"/>
                <a:gd name="connsiteY106" fmla="*/ 711225 h 1160647"/>
                <a:gd name="connsiteX107" fmla="*/ 725931 w 3079941"/>
                <a:gd name="connsiteY107" fmla="*/ 711225 h 1160647"/>
                <a:gd name="connsiteX108" fmla="*/ 725931 w 3079941"/>
                <a:gd name="connsiteY108" fmla="*/ 605298 h 1160647"/>
                <a:gd name="connsiteX109" fmla="*/ 727451 w 3079941"/>
                <a:gd name="connsiteY109" fmla="*/ 605298 h 1160647"/>
                <a:gd name="connsiteX110" fmla="*/ 738091 w 3079941"/>
                <a:gd name="connsiteY110" fmla="*/ 605298 h 1160647"/>
                <a:gd name="connsiteX111" fmla="*/ 738091 w 3079941"/>
                <a:gd name="connsiteY111" fmla="*/ 557739 h 1160647"/>
                <a:gd name="connsiteX112" fmla="*/ 764438 w 3079941"/>
                <a:gd name="connsiteY112" fmla="*/ 557739 h 1160647"/>
                <a:gd name="connsiteX113" fmla="*/ 764438 w 3079941"/>
                <a:gd name="connsiteY113" fmla="*/ 536121 h 1160647"/>
                <a:gd name="connsiteX114" fmla="*/ 798892 w 3079941"/>
                <a:gd name="connsiteY114" fmla="*/ 536121 h 1160647"/>
                <a:gd name="connsiteX115" fmla="*/ 798892 w 3079941"/>
                <a:gd name="connsiteY115" fmla="*/ 538553 h 1160647"/>
                <a:gd name="connsiteX116" fmla="*/ 798892 w 3079941"/>
                <a:gd name="connsiteY116" fmla="*/ 555577 h 1160647"/>
                <a:gd name="connsiteX117" fmla="*/ 801172 w 3079941"/>
                <a:gd name="connsiteY117" fmla="*/ 555577 h 1160647"/>
                <a:gd name="connsiteX118" fmla="*/ 817132 w 3079941"/>
                <a:gd name="connsiteY118" fmla="*/ 555577 h 1160647"/>
                <a:gd name="connsiteX119" fmla="*/ 817132 w 3079941"/>
                <a:gd name="connsiteY119" fmla="*/ 603136 h 1160647"/>
                <a:gd name="connsiteX120" fmla="*/ 818145 w 3079941"/>
                <a:gd name="connsiteY120" fmla="*/ 603136 h 1160647"/>
                <a:gd name="connsiteX121" fmla="*/ 825239 w 3079941"/>
                <a:gd name="connsiteY121" fmla="*/ 603136 h 1160647"/>
                <a:gd name="connsiteX122" fmla="*/ 839426 w 3079941"/>
                <a:gd name="connsiteY122" fmla="*/ 607460 h 1160647"/>
                <a:gd name="connsiteX123" fmla="*/ 839426 w 3079941"/>
                <a:gd name="connsiteY123" fmla="*/ 646372 h 1160647"/>
                <a:gd name="connsiteX124" fmla="*/ 840439 w 3079941"/>
                <a:gd name="connsiteY124" fmla="*/ 646372 h 1160647"/>
                <a:gd name="connsiteX125" fmla="*/ 847532 w 3079941"/>
                <a:gd name="connsiteY125" fmla="*/ 646372 h 1160647"/>
                <a:gd name="connsiteX126" fmla="*/ 847532 w 3079941"/>
                <a:gd name="connsiteY126" fmla="*/ 647993 h 1160647"/>
                <a:gd name="connsiteX127" fmla="*/ 847532 w 3079941"/>
                <a:gd name="connsiteY127" fmla="*/ 659342 h 1160647"/>
                <a:gd name="connsiteX128" fmla="*/ 849559 w 3079941"/>
                <a:gd name="connsiteY128" fmla="*/ 659342 h 1160647"/>
                <a:gd name="connsiteX129" fmla="*/ 863746 w 3079941"/>
                <a:gd name="connsiteY129" fmla="*/ 659342 h 1160647"/>
                <a:gd name="connsiteX130" fmla="*/ 869826 w 3079941"/>
                <a:gd name="connsiteY130" fmla="*/ 665828 h 1160647"/>
                <a:gd name="connsiteX131" fmla="*/ 869826 w 3079941"/>
                <a:gd name="connsiteY131" fmla="*/ 687446 h 1160647"/>
                <a:gd name="connsiteX132" fmla="*/ 872106 w 3079941"/>
                <a:gd name="connsiteY132" fmla="*/ 687446 h 1160647"/>
                <a:gd name="connsiteX133" fmla="*/ 888066 w 3079941"/>
                <a:gd name="connsiteY133" fmla="*/ 687446 h 1160647"/>
                <a:gd name="connsiteX134" fmla="*/ 888066 w 3079941"/>
                <a:gd name="connsiteY134" fmla="*/ 688526 h 1160647"/>
                <a:gd name="connsiteX135" fmla="*/ 888066 w 3079941"/>
                <a:gd name="connsiteY135" fmla="*/ 696093 h 1160647"/>
                <a:gd name="connsiteX136" fmla="*/ 889333 w 3079941"/>
                <a:gd name="connsiteY136" fmla="*/ 696093 h 1160647"/>
                <a:gd name="connsiteX137" fmla="*/ 898200 w 3079941"/>
                <a:gd name="connsiteY137" fmla="*/ 696093 h 1160647"/>
                <a:gd name="connsiteX138" fmla="*/ 898200 w 3079941"/>
                <a:gd name="connsiteY138" fmla="*/ 698254 h 1160647"/>
                <a:gd name="connsiteX139" fmla="*/ 898200 w 3079941"/>
                <a:gd name="connsiteY139" fmla="*/ 713387 h 1160647"/>
                <a:gd name="connsiteX140" fmla="*/ 902253 w 3079941"/>
                <a:gd name="connsiteY140" fmla="*/ 711495 h 1160647"/>
                <a:gd name="connsiteX141" fmla="*/ 902253 w 3079941"/>
                <a:gd name="connsiteY141" fmla="*/ 698254 h 1160647"/>
                <a:gd name="connsiteX142" fmla="*/ 903266 w 3079941"/>
                <a:gd name="connsiteY142" fmla="*/ 698254 h 1160647"/>
                <a:gd name="connsiteX143" fmla="*/ 910360 w 3079941"/>
                <a:gd name="connsiteY143" fmla="*/ 698254 h 1160647"/>
                <a:gd name="connsiteX144" fmla="*/ 910360 w 3079941"/>
                <a:gd name="connsiteY144" fmla="*/ 699876 h 1160647"/>
                <a:gd name="connsiteX145" fmla="*/ 910360 w 3079941"/>
                <a:gd name="connsiteY145" fmla="*/ 711225 h 1160647"/>
                <a:gd name="connsiteX146" fmla="*/ 911120 w 3079941"/>
                <a:gd name="connsiteY146" fmla="*/ 711225 h 1160647"/>
                <a:gd name="connsiteX147" fmla="*/ 916440 w 3079941"/>
                <a:gd name="connsiteY147" fmla="*/ 711225 h 1160647"/>
                <a:gd name="connsiteX148" fmla="*/ 965080 w 3079941"/>
                <a:gd name="connsiteY148" fmla="*/ 706902 h 1160647"/>
                <a:gd name="connsiteX149" fmla="*/ 965080 w 3079941"/>
                <a:gd name="connsiteY149" fmla="*/ 708253 h 1160647"/>
                <a:gd name="connsiteX150" fmla="*/ 965080 w 3079941"/>
                <a:gd name="connsiteY150" fmla="*/ 717710 h 1160647"/>
                <a:gd name="connsiteX151" fmla="*/ 965840 w 3079941"/>
                <a:gd name="connsiteY151" fmla="*/ 717710 h 1160647"/>
                <a:gd name="connsiteX152" fmla="*/ 971161 w 3079941"/>
                <a:gd name="connsiteY152" fmla="*/ 717710 h 1160647"/>
                <a:gd name="connsiteX153" fmla="*/ 971161 w 3079941"/>
                <a:gd name="connsiteY153" fmla="*/ 719872 h 1160647"/>
                <a:gd name="connsiteX154" fmla="*/ 971161 w 3079941"/>
                <a:gd name="connsiteY154" fmla="*/ 735005 h 1160647"/>
                <a:gd name="connsiteX155" fmla="*/ 973187 w 3079941"/>
                <a:gd name="connsiteY155" fmla="*/ 733654 h 1160647"/>
                <a:gd name="connsiteX156" fmla="*/ 987374 w 3079941"/>
                <a:gd name="connsiteY156" fmla="*/ 724196 h 1160647"/>
                <a:gd name="connsiteX157" fmla="*/ 993454 w 3079941"/>
                <a:gd name="connsiteY157" fmla="*/ 683122 h 1160647"/>
                <a:gd name="connsiteX158" fmla="*/ 994214 w 3079941"/>
                <a:gd name="connsiteY158" fmla="*/ 682852 h 1160647"/>
                <a:gd name="connsiteX159" fmla="*/ 999534 w 3079941"/>
                <a:gd name="connsiteY159" fmla="*/ 680960 h 1160647"/>
                <a:gd name="connsiteX160" fmla="*/ 1001561 w 3079941"/>
                <a:gd name="connsiteY160" fmla="*/ 611783 h 1160647"/>
                <a:gd name="connsiteX161" fmla="*/ 1003588 w 3079941"/>
                <a:gd name="connsiteY161" fmla="*/ 680960 h 1160647"/>
                <a:gd name="connsiteX162" fmla="*/ 1004348 w 3079941"/>
                <a:gd name="connsiteY162" fmla="*/ 681230 h 1160647"/>
                <a:gd name="connsiteX163" fmla="*/ 1009668 w 3079941"/>
                <a:gd name="connsiteY163" fmla="*/ 683122 h 1160647"/>
                <a:gd name="connsiteX164" fmla="*/ 1009668 w 3079941"/>
                <a:gd name="connsiteY164" fmla="*/ 596651 h 1160647"/>
                <a:gd name="connsiteX165" fmla="*/ 1013721 w 3079941"/>
                <a:gd name="connsiteY165" fmla="*/ 564224 h 1160647"/>
                <a:gd name="connsiteX166" fmla="*/ 1052228 w 3079941"/>
                <a:gd name="connsiteY166" fmla="*/ 564224 h 1160647"/>
                <a:gd name="connsiteX167" fmla="*/ 1052228 w 3079941"/>
                <a:gd name="connsiteY167" fmla="*/ 596651 h 1160647"/>
                <a:gd name="connsiteX168" fmla="*/ 1052988 w 3079941"/>
                <a:gd name="connsiteY168" fmla="*/ 596651 h 1160647"/>
                <a:gd name="connsiteX169" fmla="*/ 1058308 w 3079941"/>
                <a:gd name="connsiteY169" fmla="*/ 596651 h 1160647"/>
                <a:gd name="connsiteX170" fmla="*/ 1058308 w 3079941"/>
                <a:gd name="connsiteY170" fmla="*/ 514503 h 1160647"/>
                <a:gd name="connsiteX171" fmla="*/ 1060082 w 3079941"/>
                <a:gd name="connsiteY171" fmla="*/ 514503 h 1160647"/>
                <a:gd name="connsiteX172" fmla="*/ 1072495 w 3079941"/>
                <a:gd name="connsiteY172" fmla="*/ 514503 h 1160647"/>
                <a:gd name="connsiteX173" fmla="*/ 1072495 w 3079941"/>
                <a:gd name="connsiteY173" fmla="*/ 512612 h 1160647"/>
                <a:gd name="connsiteX174" fmla="*/ 1072495 w 3079941"/>
                <a:gd name="connsiteY174" fmla="*/ 499371 h 1160647"/>
                <a:gd name="connsiteX175" fmla="*/ 1094789 w 3079941"/>
                <a:gd name="connsiteY175" fmla="*/ 499371 h 1160647"/>
                <a:gd name="connsiteX176" fmla="*/ 1094789 w 3079941"/>
                <a:gd name="connsiteY176" fmla="*/ 498290 h 1160647"/>
                <a:gd name="connsiteX177" fmla="*/ 1094789 w 3079941"/>
                <a:gd name="connsiteY177" fmla="*/ 490724 h 1160647"/>
                <a:gd name="connsiteX178" fmla="*/ 1096562 w 3079941"/>
                <a:gd name="connsiteY178" fmla="*/ 490724 h 1160647"/>
                <a:gd name="connsiteX179" fmla="*/ 1108976 w 3079941"/>
                <a:gd name="connsiteY179" fmla="*/ 490724 h 1160647"/>
                <a:gd name="connsiteX180" fmla="*/ 1108976 w 3079941"/>
                <a:gd name="connsiteY180" fmla="*/ 491805 h 1160647"/>
                <a:gd name="connsiteX181" fmla="*/ 1108976 w 3079941"/>
                <a:gd name="connsiteY181" fmla="*/ 499371 h 1160647"/>
                <a:gd name="connsiteX182" fmla="*/ 1109736 w 3079941"/>
                <a:gd name="connsiteY182" fmla="*/ 499371 h 1160647"/>
                <a:gd name="connsiteX183" fmla="*/ 1115056 w 3079941"/>
                <a:gd name="connsiteY183" fmla="*/ 499371 h 1160647"/>
                <a:gd name="connsiteX184" fmla="*/ 1125189 w 3079941"/>
                <a:gd name="connsiteY184" fmla="*/ 495047 h 1160647"/>
                <a:gd name="connsiteX185" fmla="*/ 1129242 w 3079941"/>
                <a:gd name="connsiteY185" fmla="*/ 498290 h 1160647"/>
                <a:gd name="connsiteX186" fmla="*/ 1129242 w 3079941"/>
                <a:gd name="connsiteY186" fmla="*/ 490724 h 1160647"/>
                <a:gd name="connsiteX187" fmla="*/ 1131522 w 3079941"/>
                <a:gd name="connsiteY187" fmla="*/ 490724 h 1160647"/>
                <a:gd name="connsiteX188" fmla="*/ 1147483 w 3079941"/>
                <a:gd name="connsiteY188" fmla="*/ 490724 h 1160647"/>
                <a:gd name="connsiteX189" fmla="*/ 1147483 w 3079941"/>
                <a:gd name="connsiteY189" fmla="*/ 491805 h 1160647"/>
                <a:gd name="connsiteX190" fmla="*/ 1147483 w 3079941"/>
                <a:gd name="connsiteY190" fmla="*/ 499371 h 1160647"/>
                <a:gd name="connsiteX191" fmla="*/ 1177883 w 3079941"/>
                <a:gd name="connsiteY191" fmla="*/ 499371 h 1160647"/>
                <a:gd name="connsiteX192" fmla="*/ 1177883 w 3079941"/>
                <a:gd name="connsiteY192" fmla="*/ 500992 h 1160647"/>
                <a:gd name="connsiteX193" fmla="*/ 1177883 w 3079941"/>
                <a:gd name="connsiteY193" fmla="*/ 512342 h 1160647"/>
                <a:gd name="connsiteX194" fmla="*/ 1204230 w 3079941"/>
                <a:gd name="connsiteY194" fmla="*/ 512342 h 1160647"/>
                <a:gd name="connsiteX195" fmla="*/ 1204230 w 3079941"/>
                <a:gd name="connsiteY195" fmla="*/ 542606 h 1160647"/>
                <a:gd name="connsiteX196" fmla="*/ 1204990 w 3079941"/>
                <a:gd name="connsiteY196" fmla="*/ 542606 h 1160647"/>
                <a:gd name="connsiteX197" fmla="*/ 1210310 w 3079941"/>
                <a:gd name="connsiteY197" fmla="*/ 542606 h 1160647"/>
                <a:gd name="connsiteX198" fmla="*/ 1210310 w 3079941"/>
                <a:gd name="connsiteY198" fmla="*/ 543687 h 1160647"/>
                <a:gd name="connsiteX199" fmla="*/ 1210310 w 3079941"/>
                <a:gd name="connsiteY199" fmla="*/ 551254 h 1160647"/>
                <a:gd name="connsiteX200" fmla="*/ 1214364 w 3079941"/>
                <a:gd name="connsiteY200" fmla="*/ 581518 h 1160647"/>
                <a:gd name="connsiteX201" fmla="*/ 1215124 w 3079941"/>
                <a:gd name="connsiteY201" fmla="*/ 581518 h 1160647"/>
                <a:gd name="connsiteX202" fmla="*/ 1220444 w 3079941"/>
                <a:gd name="connsiteY202" fmla="*/ 581518 h 1160647"/>
                <a:gd name="connsiteX203" fmla="*/ 1220444 w 3079941"/>
                <a:gd name="connsiteY203" fmla="*/ 582329 h 1160647"/>
                <a:gd name="connsiteX204" fmla="*/ 1220444 w 3079941"/>
                <a:gd name="connsiteY204" fmla="*/ 588004 h 1160647"/>
                <a:gd name="connsiteX205" fmla="*/ 1221457 w 3079941"/>
                <a:gd name="connsiteY205" fmla="*/ 588004 h 1160647"/>
                <a:gd name="connsiteX206" fmla="*/ 1228550 w 3079941"/>
                <a:gd name="connsiteY206" fmla="*/ 588004 h 1160647"/>
                <a:gd name="connsiteX207" fmla="*/ 1228550 w 3079941"/>
                <a:gd name="connsiteY207" fmla="*/ 618269 h 1160647"/>
                <a:gd name="connsiteX208" fmla="*/ 1230577 w 3079941"/>
                <a:gd name="connsiteY208" fmla="*/ 618269 h 1160647"/>
                <a:gd name="connsiteX209" fmla="*/ 1244764 w 3079941"/>
                <a:gd name="connsiteY209" fmla="*/ 618269 h 1160647"/>
                <a:gd name="connsiteX210" fmla="*/ 1244764 w 3079941"/>
                <a:gd name="connsiteY210" fmla="*/ 642048 h 1160647"/>
                <a:gd name="connsiteX211" fmla="*/ 1246791 w 3079941"/>
                <a:gd name="connsiteY211" fmla="*/ 643669 h 1160647"/>
                <a:gd name="connsiteX212" fmla="*/ 1246791 w 3079941"/>
                <a:gd name="connsiteY212" fmla="*/ 655019 h 1160647"/>
                <a:gd name="connsiteX213" fmla="*/ 1247551 w 3079941"/>
                <a:gd name="connsiteY213" fmla="*/ 655019 h 1160647"/>
                <a:gd name="connsiteX214" fmla="*/ 1252871 w 3079941"/>
                <a:gd name="connsiteY214" fmla="*/ 655019 h 1160647"/>
                <a:gd name="connsiteX215" fmla="*/ 1252871 w 3079941"/>
                <a:gd name="connsiteY215" fmla="*/ 678798 h 1160647"/>
                <a:gd name="connsiteX216" fmla="*/ 1254137 w 3079941"/>
                <a:gd name="connsiteY216" fmla="*/ 678798 h 1160647"/>
                <a:gd name="connsiteX217" fmla="*/ 1263004 w 3079941"/>
                <a:gd name="connsiteY217" fmla="*/ 678798 h 1160647"/>
                <a:gd name="connsiteX218" fmla="*/ 1265031 w 3079941"/>
                <a:gd name="connsiteY218" fmla="*/ 682852 h 1160647"/>
                <a:gd name="connsiteX219" fmla="*/ 1265031 w 3079941"/>
                <a:gd name="connsiteY219" fmla="*/ 696093 h 1160647"/>
                <a:gd name="connsiteX220" fmla="*/ 1266551 w 3079941"/>
                <a:gd name="connsiteY220" fmla="*/ 694201 h 1160647"/>
                <a:gd name="connsiteX221" fmla="*/ 1277191 w 3079941"/>
                <a:gd name="connsiteY221" fmla="*/ 680960 h 1160647"/>
                <a:gd name="connsiteX222" fmla="*/ 1305565 w 3079941"/>
                <a:gd name="connsiteY222" fmla="*/ 680960 h 1160647"/>
                <a:gd name="connsiteX223" fmla="*/ 1305565 w 3079941"/>
                <a:gd name="connsiteY223" fmla="*/ 767431 h 1160647"/>
                <a:gd name="connsiteX224" fmla="*/ 1306325 w 3079941"/>
                <a:gd name="connsiteY224" fmla="*/ 767431 h 1160647"/>
                <a:gd name="connsiteX225" fmla="*/ 1311645 w 3079941"/>
                <a:gd name="connsiteY225" fmla="*/ 767431 h 1160647"/>
                <a:gd name="connsiteX226" fmla="*/ 1312405 w 3079941"/>
                <a:gd name="connsiteY226" fmla="*/ 766080 h 1160647"/>
                <a:gd name="connsiteX227" fmla="*/ 1317725 w 3079941"/>
                <a:gd name="connsiteY227" fmla="*/ 756622 h 1160647"/>
                <a:gd name="connsiteX228" fmla="*/ 1317725 w 3079941"/>
                <a:gd name="connsiteY228" fmla="*/ 758514 h 1160647"/>
                <a:gd name="connsiteX229" fmla="*/ 1317725 w 3079941"/>
                <a:gd name="connsiteY229" fmla="*/ 771755 h 1160647"/>
                <a:gd name="connsiteX230" fmla="*/ 1321778 w 3079941"/>
                <a:gd name="connsiteY230" fmla="*/ 726358 h 1160647"/>
                <a:gd name="connsiteX231" fmla="*/ 1322538 w 3079941"/>
                <a:gd name="connsiteY231" fmla="*/ 726358 h 1160647"/>
                <a:gd name="connsiteX232" fmla="*/ 1327858 w 3079941"/>
                <a:gd name="connsiteY232" fmla="*/ 726358 h 1160647"/>
                <a:gd name="connsiteX233" fmla="*/ 1327858 w 3079941"/>
                <a:gd name="connsiteY233" fmla="*/ 661504 h 1160647"/>
                <a:gd name="connsiteX234" fmla="*/ 1328872 w 3079941"/>
                <a:gd name="connsiteY234" fmla="*/ 661504 h 1160647"/>
                <a:gd name="connsiteX235" fmla="*/ 1335965 w 3079941"/>
                <a:gd name="connsiteY235" fmla="*/ 661504 h 1160647"/>
                <a:gd name="connsiteX236" fmla="*/ 1348125 w 3079941"/>
                <a:gd name="connsiteY236" fmla="*/ 618269 h 1160647"/>
                <a:gd name="connsiteX237" fmla="*/ 1349392 w 3079941"/>
                <a:gd name="connsiteY237" fmla="*/ 618269 h 1160647"/>
                <a:gd name="connsiteX238" fmla="*/ 1358259 w 3079941"/>
                <a:gd name="connsiteY238" fmla="*/ 618269 h 1160647"/>
                <a:gd name="connsiteX239" fmla="*/ 1368392 w 3079941"/>
                <a:gd name="connsiteY239" fmla="*/ 661504 h 1160647"/>
                <a:gd name="connsiteX240" fmla="*/ 1369405 w 3079941"/>
                <a:gd name="connsiteY240" fmla="*/ 661504 h 1160647"/>
                <a:gd name="connsiteX241" fmla="*/ 1376499 w 3079941"/>
                <a:gd name="connsiteY241" fmla="*/ 661504 h 1160647"/>
                <a:gd name="connsiteX242" fmla="*/ 1376499 w 3079941"/>
                <a:gd name="connsiteY242" fmla="*/ 700416 h 1160647"/>
                <a:gd name="connsiteX243" fmla="*/ 1378272 w 3079941"/>
                <a:gd name="connsiteY243" fmla="*/ 700416 h 1160647"/>
                <a:gd name="connsiteX244" fmla="*/ 1390686 w 3079941"/>
                <a:gd name="connsiteY244" fmla="*/ 700416 h 1160647"/>
                <a:gd name="connsiteX245" fmla="*/ 1390686 w 3079941"/>
                <a:gd name="connsiteY245" fmla="*/ 702578 h 1160647"/>
                <a:gd name="connsiteX246" fmla="*/ 1390686 w 3079941"/>
                <a:gd name="connsiteY246" fmla="*/ 717710 h 1160647"/>
                <a:gd name="connsiteX247" fmla="*/ 1394739 w 3079941"/>
                <a:gd name="connsiteY247" fmla="*/ 715549 h 1160647"/>
                <a:gd name="connsiteX248" fmla="*/ 1394739 w 3079941"/>
                <a:gd name="connsiteY248" fmla="*/ 700416 h 1160647"/>
                <a:gd name="connsiteX249" fmla="*/ 1396259 w 3079941"/>
                <a:gd name="connsiteY249" fmla="*/ 700416 h 1160647"/>
                <a:gd name="connsiteX250" fmla="*/ 1406899 w 3079941"/>
                <a:gd name="connsiteY250" fmla="*/ 700416 h 1160647"/>
                <a:gd name="connsiteX251" fmla="*/ 1406899 w 3079941"/>
                <a:gd name="connsiteY251" fmla="*/ 702037 h 1160647"/>
                <a:gd name="connsiteX252" fmla="*/ 1406899 w 3079941"/>
                <a:gd name="connsiteY252" fmla="*/ 713387 h 1160647"/>
                <a:gd name="connsiteX253" fmla="*/ 1437300 w 3079941"/>
                <a:gd name="connsiteY253" fmla="*/ 713387 h 1160647"/>
                <a:gd name="connsiteX254" fmla="*/ 1437300 w 3079941"/>
                <a:gd name="connsiteY254" fmla="*/ 676637 h 1160647"/>
                <a:gd name="connsiteX255" fmla="*/ 1438566 w 3079941"/>
                <a:gd name="connsiteY255" fmla="*/ 676637 h 1160647"/>
                <a:gd name="connsiteX256" fmla="*/ 1447433 w 3079941"/>
                <a:gd name="connsiteY256" fmla="*/ 676637 h 1160647"/>
                <a:gd name="connsiteX257" fmla="*/ 1447433 w 3079941"/>
                <a:gd name="connsiteY257" fmla="*/ 698254 h 1160647"/>
                <a:gd name="connsiteX258" fmla="*/ 1449460 w 3079941"/>
                <a:gd name="connsiteY258" fmla="*/ 665828 h 1160647"/>
                <a:gd name="connsiteX259" fmla="*/ 1471753 w 3079941"/>
                <a:gd name="connsiteY259" fmla="*/ 665828 h 1160647"/>
                <a:gd name="connsiteX260" fmla="*/ 1471753 w 3079941"/>
                <a:gd name="connsiteY260" fmla="*/ 664206 h 1160647"/>
                <a:gd name="connsiteX261" fmla="*/ 1471753 w 3079941"/>
                <a:gd name="connsiteY261" fmla="*/ 652857 h 1160647"/>
                <a:gd name="connsiteX262" fmla="*/ 1472513 w 3079941"/>
                <a:gd name="connsiteY262" fmla="*/ 652857 h 1160647"/>
                <a:gd name="connsiteX263" fmla="*/ 1477833 w 3079941"/>
                <a:gd name="connsiteY263" fmla="*/ 652857 h 1160647"/>
                <a:gd name="connsiteX264" fmla="*/ 1477833 w 3079941"/>
                <a:gd name="connsiteY264" fmla="*/ 650966 h 1160647"/>
                <a:gd name="connsiteX265" fmla="*/ 1477833 w 3079941"/>
                <a:gd name="connsiteY265" fmla="*/ 637725 h 1160647"/>
                <a:gd name="connsiteX266" fmla="*/ 1481887 w 3079941"/>
                <a:gd name="connsiteY266" fmla="*/ 644210 h 1160647"/>
                <a:gd name="connsiteX267" fmla="*/ 1484167 w 3079941"/>
                <a:gd name="connsiteY267" fmla="*/ 644210 h 1160647"/>
                <a:gd name="connsiteX268" fmla="*/ 1500127 w 3079941"/>
                <a:gd name="connsiteY268" fmla="*/ 644210 h 1160647"/>
                <a:gd name="connsiteX269" fmla="*/ 1500127 w 3079941"/>
                <a:gd name="connsiteY269" fmla="*/ 643399 h 1160647"/>
                <a:gd name="connsiteX270" fmla="*/ 1500127 w 3079941"/>
                <a:gd name="connsiteY270" fmla="*/ 637725 h 1160647"/>
                <a:gd name="connsiteX271" fmla="*/ 1500887 w 3079941"/>
                <a:gd name="connsiteY271" fmla="*/ 637725 h 1160647"/>
                <a:gd name="connsiteX272" fmla="*/ 1506207 w 3079941"/>
                <a:gd name="connsiteY272" fmla="*/ 637725 h 1160647"/>
                <a:gd name="connsiteX273" fmla="*/ 1506207 w 3079941"/>
                <a:gd name="connsiteY273" fmla="*/ 639076 h 1160647"/>
                <a:gd name="connsiteX274" fmla="*/ 1506207 w 3079941"/>
                <a:gd name="connsiteY274" fmla="*/ 648534 h 1160647"/>
                <a:gd name="connsiteX275" fmla="*/ 1544714 w 3079941"/>
                <a:gd name="connsiteY275" fmla="*/ 648534 h 1160647"/>
                <a:gd name="connsiteX276" fmla="*/ 1544714 w 3079941"/>
                <a:gd name="connsiteY276" fmla="*/ 786887 h 1160647"/>
                <a:gd name="connsiteX277" fmla="*/ 1546234 w 3079941"/>
                <a:gd name="connsiteY277" fmla="*/ 786887 h 1160647"/>
                <a:gd name="connsiteX278" fmla="*/ 1556874 w 3079941"/>
                <a:gd name="connsiteY278" fmla="*/ 786887 h 1160647"/>
                <a:gd name="connsiteX279" fmla="*/ 1556874 w 3079941"/>
                <a:gd name="connsiteY279" fmla="*/ 773917 h 1160647"/>
                <a:gd name="connsiteX280" fmla="*/ 1560928 w 3079941"/>
                <a:gd name="connsiteY280" fmla="*/ 773917 h 1160647"/>
                <a:gd name="connsiteX281" fmla="*/ 1560928 w 3079941"/>
                <a:gd name="connsiteY281" fmla="*/ 786887 h 1160647"/>
                <a:gd name="connsiteX282" fmla="*/ 1591328 w 3079941"/>
                <a:gd name="connsiteY282" fmla="*/ 786887 h 1160647"/>
                <a:gd name="connsiteX283" fmla="*/ 1591328 w 3079941"/>
                <a:gd name="connsiteY283" fmla="*/ 756622 h 1160647"/>
                <a:gd name="connsiteX284" fmla="*/ 1603488 w 3079941"/>
                <a:gd name="connsiteY284" fmla="*/ 756622 h 1160647"/>
                <a:gd name="connsiteX285" fmla="*/ 1615648 w 3079941"/>
                <a:gd name="connsiteY285" fmla="*/ 754461 h 1160647"/>
                <a:gd name="connsiteX286" fmla="*/ 1619702 w 3079941"/>
                <a:gd name="connsiteY286" fmla="*/ 756622 h 1160647"/>
                <a:gd name="connsiteX287" fmla="*/ 1629835 w 3079941"/>
                <a:gd name="connsiteY287" fmla="*/ 756622 h 1160647"/>
                <a:gd name="connsiteX288" fmla="*/ 1629835 w 3079941"/>
                <a:gd name="connsiteY288" fmla="*/ 786887 h 1160647"/>
                <a:gd name="connsiteX289" fmla="*/ 1637942 w 3079941"/>
                <a:gd name="connsiteY289" fmla="*/ 786887 h 1160647"/>
                <a:gd name="connsiteX290" fmla="*/ 1637942 w 3079941"/>
                <a:gd name="connsiteY290" fmla="*/ 804182 h 1160647"/>
                <a:gd name="connsiteX291" fmla="*/ 1647278 w 3079941"/>
                <a:gd name="connsiteY291" fmla="*/ 805087 h 1160647"/>
                <a:gd name="connsiteX292" fmla="*/ 1660236 w 3079941"/>
                <a:gd name="connsiteY292" fmla="*/ 805087 h 1160647"/>
                <a:gd name="connsiteX293" fmla="*/ 1660236 w 3079941"/>
                <a:gd name="connsiteY293" fmla="*/ 789049 h 1160647"/>
                <a:gd name="connsiteX294" fmla="*/ 1728192 w 3079941"/>
                <a:gd name="connsiteY294" fmla="*/ 789049 h 1160647"/>
                <a:gd name="connsiteX295" fmla="*/ 1728192 w 3079941"/>
                <a:gd name="connsiteY295" fmla="*/ 703796 h 1160647"/>
                <a:gd name="connsiteX296" fmla="*/ 1800200 w 3079941"/>
                <a:gd name="connsiteY296" fmla="*/ 703796 h 1160647"/>
                <a:gd name="connsiteX297" fmla="*/ 1800200 w 3079941"/>
                <a:gd name="connsiteY297" fmla="*/ 782564 h 1160647"/>
                <a:gd name="connsiteX298" fmla="*/ 1802104 w 3079941"/>
                <a:gd name="connsiteY298" fmla="*/ 782564 h 1160647"/>
                <a:gd name="connsiteX299" fmla="*/ 1803346 w 3079941"/>
                <a:gd name="connsiteY299" fmla="*/ 805087 h 1160647"/>
                <a:gd name="connsiteX300" fmla="*/ 1813022 w 3079941"/>
                <a:gd name="connsiteY300" fmla="*/ 805087 h 1160647"/>
                <a:gd name="connsiteX301" fmla="*/ 1814264 w 3079941"/>
                <a:gd name="connsiteY301" fmla="*/ 782564 h 1160647"/>
                <a:gd name="connsiteX302" fmla="*/ 1820344 w 3079941"/>
                <a:gd name="connsiteY302" fmla="*/ 782564 h 1160647"/>
                <a:gd name="connsiteX303" fmla="*/ 1821586 w 3079941"/>
                <a:gd name="connsiteY303" fmla="*/ 805087 h 1160647"/>
                <a:gd name="connsiteX304" fmla="*/ 1872208 w 3079941"/>
                <a:gd name="connsiteY304" fmla="*/ 805087 h 1160647"/>
                <a:gd name="connsiteX305" fmla="*/ 1872208 w 3079941"/>
                <a:gd name="connsiteY305" fmla="*/ 642059 h 1160647"/>
                <a:gd name="connsiteX306" fmla="*/ 2069535 w 3079941"/>
                <a:gd name="connsiteY306" fmla="*/ 642059 h 1160647"/>
                <a:gd name="connsiteX307" fmla="*/ 2069535 w 3079941"/>
                <a:gd name="connsiteY307" fmla="*/ 805087 h 1160647"/>
                <a:gd name="connsiteX308" fmla="*/ 2088232 w 3079941"/>
                <a:gd name="connsiteY308" fmla="*/ 805087 h 1160647"/>
                <a:gd name="connsiteX309" fmla="*/ 2088232 w 3079941"/>
                <a:gd name="connsiteY309" fmla="*/ 722394 h 1160647"/>
                <a:gd name="connsiteX310" fmla="*/ 2183352 w 3079941"/>
                <a:gd name="connsiteY310" fmla="*/ 722394 h 1160647"/>
                <a:gd name="connsiteX311" fmla="*/ 2195282 w 3079941"/>
                <a:gd name="connsiteY311" fmla="*/ 404253 h 1160647"/>
                <a:gd name="connsiteX312" fmla="*/ 2183122 w 3079941"/>
                <a:gd name="connsiteY312" fmla="*/ 382635 h 1160647"/>
                <a:gd name="connsiteX313" fmla="*/ 2177042 w 3079941"/>
                <a:gd name="connsiteY313" fmla="*/ 378311 h 1160647"/>
                <a:gd name="connsiteX314" fmla="*/ 2185149 w 3079941"/>
                <a:gd name="connsiteY314" fmla="*/ 354532 h 1160647"/>
                <a:gd name="connsiteX315" fmla="*/ 2185149 w 3079941"/>
                <a:gd name="connsiteY315" fmla="*/ 337238 h 1160647"/>
                <a:gd name="connsiteX316" fmla="*/ 2199336 w 3079941"/>
                <a:gd name="connsiteY316" fmla="*/ 337238 h 1160647"/>
                <a:gd name="connsiteX317" fmla="*/ 2199336 w 3079941"/>
                <a:gd name="connsiteY317" fmla="*/ 315620 h 1160647"/>
                <a:gd name="connsiteX318" fmla="*/ 2201362 w 3079941"/>
                <a:gd name="connsiteY318" fmla="*/ 311296 h 1160647"/>
                <a:gd name="connsiteX319" fmla="*/ 2201362 w 3079941"/>
                <a:gd name="connsiteY319" fmla="*/ 233472 h 1160647"/>
                <a:gd name="connsiteX320" fmla="*/ 2199336 w 3079941"/>
                <a:gd name="connsiteY320" fmla="*/ 226987 h 1160647"/>
                <a:gd name="connsiteX321" fmla="*/ 2205416 w 3079941"/>
                <a:gd name="connsiteY321" fmla="*/ 220501 h 1160647"/>
                <a:gd name="connsiteX322" fmla="*/ 2205416 w 3079941"/>
                <a:gd name="connsiteY322" fmla="*/ 162133 h 1160647"/>
                <a:gd name="connsiteX323" fmla="*/ 2207442 w 3079941"/>
                <a:gd name="connsiteY323" fmla="*/ 157810 h 1160647"/>
                <a:gd name="connsiteX324" fmla="*/ 2207442 w 3079941"/>
                <a:gd name="connsiteY324" fmla="*/ 101604 h 1160647"/>
                <a:gd name="connsiteX325" fmla="*/ 2209469 w 3079941"/>
                <a:gd name="connsiteY325" fmla="*/ 82148 h 1160647"/>
                <a:gd name="connsiteX326" fmla="*/ 2213523 w 3079941"/>
                <a:gd name="connsiteY326" fmla="*/ 99442 h 1160647"/>
                <a:gd name="connsiteX327" fmla="*/ 2215549 w 3079941"/>
                <a:gd name="connsiteY327" fmla="*/ 157810 h 1160647"/>
                <a:gd name="connsiteX328" fmla="*/ 2217576 w 3079941"/>
                <a:gd name="connsiteY328" fmla="*/ 220501 h 1160647"/>
                <a:gd name="connsiteX329" fmla="*/ 2223656 w 3079941"/>
                <a:gd name="connsiteY329" fmla="*/ 226987 h 1160647"/>
                <a:gd name="connsiteX330" fmla="*/ 2221629 w 3079941"/>
                <a:gd name="connsiteY330" fmla="*/ 233472 h 1160647"/>
                <a:gd name="connsiteX331" fmla="*/ 2221629 w 3079941"/>
                <a:gd name="connsiteY331" fmla="*/ 311296 h 1160647"/>
                <a:gd name="connsiteX332" fmla="*/ 2223656 w 3079941"/>
                <a:gd name="connsiteY332" fmla="*/ 315620 h 1160647"/>
                <a:gd name="connsiteX333" fmla="*/ 2223656 w 3079941"/>
                <a:gd name="connsiteY333" fmla="*/ 337238 h 1160647"/>
                <a:gd name="connsiteX334" fmla="*/ 2237843 w 3079941"/>
                <a:gd name="connsiteY334" fmla="*/ 337238 h 1160647"/>
                <a:gd name="connsiteX335" fmla="*/ 2237843 w 3079941"/>
                <a:gd name="connsiteY335" fmla="*/ 354532 h 1160647"/>
                <a:gd name="connsiteX336" fmla="*/ 2245950 w 3079941"/>
                <a:gd name="connsiteY336" fmla="*/ 378311 h 1160647"/>
                <a:gd name="connsiteX337" fmla="*/ 2239870 w 3079941"/>
                <a:gd name="connsiteY337" fmla="*/ 382635 h 1160647"/>
                <a:gd name="connsiteX338" fmla="*/ 2227709 w 3079941"/>
                <a:gd name="connsiteY338" fmla="*/ 404253 h 1160647"/>
                <a:gd name="connsiteX339" fmla="*/ 2235816 w 3079941"/>
                <a:gd name="connsiteY339" fmla="*/ 657181 h 1160647"/>
                <a:gd name="connsiteX340" fmla="*/ 2300670 w 3079941"/>
                <a:gd name="connsiteY340" fmla="*/ 657181 h 1160647"/>
                <a:gd name="connsiteX341" fmla="*/ 2300670 w 3079941"/>
                <a:gd name="connsiteY341" fmla="*/ 732843 h 1160647"/>
                <a:gd name="connsiteX342" fmla="*/ 2308777 w 3079941"/>
                <a:gd name="connsiteY342" fmla="*/ 732843 h 1160647"/>
                <a:gd name="connsiteX343" fmla="*/ 2310804 w 3079941"/>
                <a:gd name="connsiteY343" fmla="*/ 726358 h 1160647"/>
                <a:gd name="connsiteX344" fmla="*/ 2316884 w 3079941"/>
                <a:gd name="connsiteY344" fmla="*/ 726358 h 1160647"/>
                <a:gd name="connsiteX345" fmla="*/ 2318911 w 3079941"/>
                <a:gd name="connsiteY345" fmla="*/ 735005 h 1160647"/>
                <a:gd name="connsiteX346" fmla="*/ 2331071 w 3079941"/>
                <a:gd name="connsiteY346" fmla="*/ 735005 h 1160647"/>
                <a:gd name="connsiteX347" fmla="*/ 2331071 w 3079941"/>
                <a:gd name="connsiteY347" fmla="*/ 728519 h 1160647"/>
                <a:gd name="connsiteX348" fmla="*/ 2353364 w 3079941"/>
                <a:gd name="connsiteY348" fmla="*/ 728519 h 1160647"/>
                <a:gd name="connsiteX349" fmla="*/ 2353364 w 3079941"/>
                <a:gd name="connsiteY349" fmla="*/ 735005 h 1160647"/>
                <a:gd name="connsiteX350" fmla="*/ 2373631 w 3079941"/>
                <a:gd name="connsiteY350" fmla="*/ 735005 h 1160647"/>
                <a:gd name="connsiteX351" fmla="*/ 2373631 w 3079941"/>
                <a:gd name="connsiteY351" fmla="*/ 780402 h 1160647"/>
                <a:gd name="connsiteX352" fmla="*/ 2387818 w 3079941"/>
                <a:gd name="connsiteY352" fmla="*/ 780402 h 1160647"/>
                <a:gd name="connsiteX353" fmla="*/ 2387818 w 3079941"/>
                <a:gd name="connsiteY353" fmla="*/ 767431 h 1160647"/>
                <a:gd name="connsiteX354" fmla="*/ 2404032 w 3079941"/>
                <a:gd name="connsiteY354" fmla="*/ 767431 h 1160647"/>
                <a:gd name="connsiteX355" fmla="*/ 2404032 w 3079941"/>
                <a:gd name="connsiteY355" fmla="*/ 588004 h 1160647"/>
                <a:gd name="connsiteX356" fmla="*/ 2410112 w 3079941"/>
                <a:gd name="connsiteY356" fmla="*/ 581518 h 1160647"/>
                <a:gd name="connsiteX357" fmla="*/ 2483073 w 3079941"/>
                <a:gd name="connsiteY357" fmla="*/ 581518 h 1160647"/>
                <a:gd name="connsiteX358" fmla="*/ 2483073 w 3079941"/>
                <a:gd name="connsiteY358" fmla="*/ 590166 h 1160647"/>
                <a:gd name="connsiteX359" fmla="*/ 2493206 w 3079941"/>
                <a:gd name="connsiteY359" fmla="*/ 590166 h 1160647"/>
                <a:gd name="connsiteX360" fmla="*/ 2493206 w 3079941"/>
                <a:gd name="connsiteY360" fmla="*/ 704740 h 1160647"/>
                <a:gd name="connsiteX361" fmla="*/ 2515500 w 3079941"/>
                <a:gd name="connsiteY361" fmla="*/ 704740 h 1160647"/>
                <a:gd name="connsiteX362" fmla="*/ 2515500 w 3079941"/>
                <a:gd name="connsiteY362" fmla="*/ 637725 h 1160647"/>
                <a:gd name="connsiteX363" fmla="*/ 2541847 w 3079941"/>
                <a:gd name="connsiteY363" fmla="*/ 637725 h 1160647"/>
                <a:gd name="connsiteX364" fmla="*/ 2545900 w 3079941"/>
                <a:gd name="connsiteY364" fmla="*/ 633401 h 1160647"/>
                <a:gd name="connsiteX365" fmla="*/ 2554007 w 3079941"/>
                <a:gd name="connsiteY365" fmla="*/ 633401 h 1160647"/>
                <a:gd name="connsiteX366" fmla="*/ 2558060 w 3079941"/>
                <a:gd name="connsiteY366" fmla="*/ 637725 h 1160647"/>
                <a:gd name="connsiteX367" fmla="*/ 2580354 w 3079941"/>
                <a:gd name="connsiteY367" fmla="*/ 637725 h 1160647"/>
                <a:gd name="connsiteX368" fmla="*/ 2580354 w 3079941"/>
                <a:gd name="connsiteY368" fmla="*/ 520989 h 1160647"/>
                <a:gd name="connsiteX369" fmla="*/ 2637101 w 3079941"/>
                <a:gd name="connsiteY369" fmla="*/ 510180 h 1160647"/>
                <a:gd name="connsiteX370" fmla="*/ 2637101 w 3079941"/>
                <a:gd name="connsiteY370" fmla="*/ 511261 h 1160647"/>
                <a:gd name="connsiteX371" fmla="*/ 2637101 w 3079941"/>
                <a:gd name="connsiteY371" fmla="*/ 518827 h 1160647"/>
                <a:gd name="connsiteX372" fmla="*/ 2663448 w 3079941"/>
                <a:gd name="connsiteY372" fmla="*/ 518827 h 1160647"/>
                <a:gd name="connsiteX373" fmla="*/ 2663448 w 3079941"/>
                <a:gd name="connsiteY373" fmla="*/ 773917 h 1160647"/>
                <a:gd name="connsiteX374" fmla="*/ 2685742 w 3079941"/>
                <a:gd name="connsiteY374" fmla="*/ 773917 h 1160647"/>
                <a:gd name="connsiteX375" fmla="*/ 2685742 w 3079941"/>
                <a:gd name="connsiteY375" fmla="*/ 769593 h 1160647"/>
                <a:gd name="connsiteX376" fmla="*/ 2697902 w 3079941"/>
                <a:gd name="connsiteY376" fmla="*/ 769593 h 1160647"/>
                <a:gd name="connsiteX377" fmla="*/ 2697902 w 3079941"/>
                <a:gd name="connsiteY377" fmla="*/ 773917 h 1160647"/>
                <a:gd name="connsiteX378" fmla="*/ 2722222 w 3079941"/>
                <a:gd name="connsiteY378" fmla="*/ 773917 h 1160647"/>
                <a:gd name="connsiteX379" fmla="*/ 2722222 w 3079941"/>
                <a:gd name="connsiteY379" fmla="*/ 760946 h 1160647"/>
                <a:gd name="connsiteX380" fmla="*/ 2750596 w 3079941"/>
                <a:gd name="connsiteY380" fmla="*/ 760946 h 1160647"/>
                <a:gd name="connsiteX381" fmla="*/ 2762756 w 3079941"/>
                <a:gd name="connsiteY381" fmla="*/ 756622 h 1160647"/>
                <a:gd name="connsiteX382" fmla="*/ 2783023 w 3079941"/>
                <a:gd name="connsiteY382" fmla="*/ 760946 h 1160647"/>
                <a:gd name="connsiteX383" fmla="*/ 2783023 w 3079941"/>
                <a:gd name="connsiteY383" fmla="*/ 743652 h 1160647"/>
                <a:gd name="connsiteX384" fmla="*/ 2791130 w 3079941"/>
                <a:gd name="connsiteY384" fmla="*/ 743652 h 1160647"/>
                <a:gd name="connsiteX385" fmla="*/ 2791130 w 3079941"/>
                <a:gd name="connsiteY385" fmla="*/ 730681 h 1160647"/>
                <a:gd name="connsiteX386" fmla="*/ 2847877 w 3079941"/>
                <a:gd name="connsiteY386" fmla="*/ 730681 h 1160647"/>
                <a:gd name="connsiteX387" fmla="*/ 2847877 w 3079941"/>
                <a:gd name="connsiteY387" fmla="*/ 700416 h 1160647"/>
                <a:gd name="connsiteX388" fmla="*/ 2866117 w 3079941"/>
                <a:gd name="connsiteY388" fmla="*/ 700416 h 1160647"/>
                <a:gd name="connsiteX389" fmla="*/ 2866117 w 3079941"/>
                <a:gd name="connsiteY389" fmla="*/ 693931 h 1160647"/>
                <a:gd name="connsiteX390" fmla="*/ 2878277 w 3079941"/>
                <a:gd name="connsiteY390" fmla="*/ 693931 h 1160647"/>
                <a:gd name="connsiteX391" fmla="*/ 2878277 w 3079941"/>
                <a:gd name="connsiteY391" fmla="*/ 700416 h 1160647"/>
                <a:gd name="connsiteX392" fmla="*/ 2894491 w 3079941"/>
                <a:gd name="connsiteY392" fmla="*/ 700416 h 1160647"/>
                <a:gd name="connsiteX393" fmla="*/ 2894491 w 3079941"/>
                <a:gd name="connsiteY393" fmla="*/ 750137 h 1160647"/>
                <a:gd name="connsiteX394" fmla="*/ 2926918 w 3079941"/>
                <a:gd name="connsiteY394" fmla="*/ 750137 h 1160647"/>
                <a:gd name="connsiteX395" fmla="*/ 2926918 w 3079941"/>
                <a:gd name="connsiteY395" fmla="*/ 724196 h 1160647"/>
                <a:gd name="connsiteX396" fmla="*/ 2965425 w 3079941"/>
                <a:gd name="connsiteY396" fmla="*/ 724196 h 1160647"/>
                <a:gd name="connsiteX397" fmla="*/ 2965425 w 3079941"/>
                <a:gd name="connsiteY397" fmla="*/ 693931 h 1160647"/>
                <a:gd name="connsiteX398" fmla="*/ 3014066 w 3079941"/>
                <a:gd name="connsiteY398" fmla="*/ 693931 h 1160647"/>
                <a:gd name="connsiteX399" fmla="*/ 3014066 w 3079941"/>
                <a:gd name="connsiteY399" fmla="*/ 805087 h 1160647"/>
                <a:gd name="connsiteX400" fmla="*/ 3014066 w 3079941"/>
                <a:gd name="connsiteY400" fmla="*/ 818866 h 1160647"/>
                <a:gd name="connsiteX401" fmla="*/ 3079941 w 3079941"/>
                <a:gd name="connsiteY401" fmla="*/ 818866 h 1160647"/>
                <a:gd name="connsiteX402" fmla="*/ 3079941 w 3079941"/>
                <a:gd name="connsiteY402" fmla="*/ 924638 h 1160647"/>
                <a:gd name="connsiteX403" fmla="*/ 3079941 w 3079941"/>
                <a:gd name="connsiteY403" fmla="*/ 1030409 h 1160647"/>
                <a:gd name="connsiteX404" fmla="*/ 3079941 w 3079941"/>
                <a:gd name="connsiteY404" fmla="*/ 1160647 h 1160647"/>
                <a:gd name="connsiteX405" fmla="*/ 2842946 w 3079941"/>
                <a:gd name="connsiteY405" fmla="*/ 1160647 h 1160647"/>
                <a:gd name="connsiteX406" fmla="*/ 200958 w 3079941"/>
                <a:gd name="connsiteY406" fmla="*/ 1160647 h 1160647"/>
                <a:gd name="connsiteX407" fmla="*/ 200958 w 3079941"/>
                <a:gd name="connsiteY407" fmla="*/ 1126882 h 1160647"/>
                <a:gd name="connsiteX408" fmla="*/ 0 w 3079941"/>
                <a:gd name="connsiteY408" fmla="*/ 1126882 h 1160647"/>
                <a:gd name="connsiteX409" fmla="*/ 0 w 3079941"/>
                <a:gd name="connsiteY409" fmla="*/ 915339 h 1160647"/>
                <a:gd name="connsiteX410" fmla="*/ 103377 w 3079941"/>
                <a:gd name="connsiteY410" fmla="*/ 915339 h 1160647"/>
                <a:gd name="connsiteX411" fmla="*/ 103377 w 3079941"/>
                <a:gd name="connsiteY411" fmla="*/ 886329 h 1160647"/>
                <a:gd name="connsiteX412" fmla="*/ 55096 w 3079941"/>
                <a:gd name="connsiteY412" fmla="*/ 886329 h 1160647"/>
                <a:gd name="connsiteX413" fmla="*/ 55096 w 3079941"/>
                <a:gd name="connsiteY413" fmla="*/ 724196 h 1160647"/>
                <a:gd name="connsiteX414" fmla="*/ 75363 w 3079941"/>
                <a:gd name="connsiteY414" fmla="*/ 724196 h 1160647"/>
                <a:gd name="connsiteX415" fmla="*/ 75870 w 3079941"/>
                <a:gd name="connsiteY415" fmla="*/ 723115 h 1160647"/>
                <a:gd name="connsiteX416" fmla="*/ 79416 w 3079941"/>
                <a:gd name="connsiteY416" fmla="*/ 715549 h 1160647"/>
                <a:gd name="connsiteX417" fmla="*/ 81190 w 3079941"/>
                <a:gd name="connsiteY417" fmla="*/ 715819 h 1160647"/>
                <a:gd name="connsiteX418" fmla="*/ 93603 w 3079941"/>
                <a:gd name="connsiteY418" fmla="*/ 717710 h 1160647"/>
                <a:gd name="connsiteX419" fmla="*/ 94110 w 3079941"/>
                <a:gd name="connsiteY419" fmla="*/ 719062 h 1160647"/>
                <a:gd name="connsiteX420" fmla="*/ 97656 w 3079941"/>
                <a:gd name="connsiteY420" fmla="*/ 728519 h 1160647"/>
                <a:gd name="connsiteX421" fmla="*/ 124003 w 3079941"/>
                <a:gd name="connsiteY421" fmla="*/ 730681 h 1160647"/>
                <a:gd name="connsiteX422" fmla="*/ 124003 w 3079941"/>
                <a:gd name="connsiteY422" fmla="*/ 607460 h 1160647"/>
                <a:gd name="connsiteX423" fmla="*/ 126030 w 3079941"/>
                <a:gd name="connsiteY423" fmla="*/ 607460 h 1160647"/>
                <a:gd name="connsiteX424" fmla="*/ 140217 w 3079941"/>
                <a:gd name="connsiteY424" fmla="*/ 607460 h 1160647"/>
                <a:gd name="connsiteX425" fmla="*/ 140217 w 3079941"/>
                <a:gd name="connsiteY425" fmla="*/ 471268 h 1160647"/>
                <a:gd name="connsiteX426" fmla="*/ 141990 w 3079941"/>
                <a:gd name="connsiteY426" fmla="*/ 471268 h 1160647"/>
                <a:gd name="connsiteX427" fmla="*/ 154404 w 3079941"/>
                <a:gd name="connsiteY427" fmla="*/ 471268 h 1160647"/>
                <a:gd name="connsiteX428" fmla="*/ 154404 w 3079941"/>
                <a:gd name="connsiteY428" fmla="*/ 356694 h 1160647"/>
                <a:gd name="connsiteX429" fmla="*/ 158457 w 3079941"/>
                <a:gd name="connsiteY429" fmla="*/ 328590 h 1160647"/>
                <a:gd name="connsiteX430" fmla="*/ 160484 w 3079941"/>
                <a:gd name="connsiteY430" fmla="*/ 328590 h 1160647"/>
                <a:gd name="connsiteX431" fmla="*/ 174671 w 3079941"/>
                <a:gd name="connsiteY431" fmla="*/ 328590 h 1160647"/>
                <a:gd name="connsiteX432" fmla="*/ 211151 w 3079941"/>
                <a:gd name="connsiteY432" fmla="*/ 246443 h 1160647"/>
                <a:gd name="connsiteX433" fmla="*/ 215205 w 3079941"/>
                <a:gd name="connsiteY433" fmla="*/ 0 h 1160647"/>
                <a:gd name="connsiteX0" fmla="*/ 215205 w 3079941"/>
                <a:gd name="connsiteY0" fmla="*/ 0 h 1160647"/>
                <a:gd name="connsiteX1" fmla="*/ 217231 w 3079941"/>
                <a:gd name="connsiteY1" fmla="*/ 246443 h 1160647"/>
                <a:gd name="connsiteX2" fmla="*/ 255738 w 3079941"/>
                <a:gd name="connsiteY2" fmla="*/ 326429 h 1160647"/>
                <a:gd name="connsiteX3" fmla="*/ 257765 w 3079941"/>
                <a:gd name="connsiteY3" fmla="*/ 326429 h 1160647"/>
                <a:gd name="connsiteX4" fmla="*/ 271952 w 3079941"/>
                <a:gd name="connsiteY4" fmla="*/ 326429 h 1160647"/>
                <a:gd name="connsiteX5" fmla="*/ 271952 w 3079941"/>
                <a:gd name="connsiteY5" fmla="*/ 350208 h 1160647"/>
                <a:gd name="connsiteX6" fmla="*/ 272459 w 3079941"/>
                <a:gd name="connsiteY6" fmla="*/ 351019 h 1160647"/>
                <a:gd name="connsiteX7" fmla="*/ 276005 w 3079941"/>
                <a:gd name="connsiteY7" fmla="*/ 356694 h 1160647"/>
                <a:gd name="connsiteX8" fmla="*/ 276005 w 3079941"/>
                <a:gd name="connsiteY8" fmla="*/ 471268 h 1160647"/>
                <a:gd name="connsiteX9" fmla="*/ 278285 w 3079941"/>
                <a:gd name="connsiteY9" fmla="*/ 471268 h 1160647"/>
                <a:gd name="connsiteX10" fmla="*/ 294246 w 3079941"/>
                <a:gd name="connsiteY10" fmla="*/ 471268 h 1160647"/>
                <a:gd name="connsiteX11" fmla="*/ 294246 w 3079941"/>
                <a:gd name="connsiteY11" fmla="*/ 611783 h 1160647"/>
                <a:gd name="connsiteX12" fmla="*/ 295766 w 3079941"/>
                <a:gd name="connsiteY12" fmla="*/ 611513 h 1160647"/>
                <a:gd name="connsiteX13" fmla="*/ 306406 w 3079941"/>
                <a:gd name="connsiteY13" fmla="*/ 609622 h 1160647"/>
                <a:gd name="connsiteX14" fmla="*/ 304379 w 3079941"/>
                <a:gd name="connsiteY14" fmla="*/ 698254 h 1160647"/>
                <a:gd name="connsiteX15" fmla="*/ 305899 w 3079941"/>
                <a:gd name="connsiteY15" fmla="*/ 698525 h 1160647"/>
                <a:gd name="connsiteX16" fmla="*/ 316539 w 3079941"/>
                <a:gd name="connsiteY16" fmla="*/ 700416 h 1160647"/>
                <a:gd name="connsiteX17" fmla="*/ 316792 w 3079941"/>
                <a:gd name="connsiteY17" fmla="*/ 701227 h 1160647"/>
                <a:gd name="connsiteX18" fmla="*/ 318566 w 3079941"/>
                <a:gd name="connsiteY18" fmla="*/ 706902 h 1160647"/>
                <a:gd name="connsiteX19" fmla="*/ 319326 w 3079941"/>
                <a:gd name="connsiteY19" fmla="*/ 704470 h 1160647"/>
                <a:gd name="connsiteX20" fmla="*/ 324646 w 3079941"/>
                <a:gd name="connsiteY20" fmla="*/ 687446 h 1160647"/>
                <a:gd name="connsiteX21" fmla="*/ 326419 w 3079941"/>
                <a:gd name="connsiteY21" fmla="*/ 687446 h 1160647"/>
                <a:gd name="connsiteX22" fmla="*/ 338833 w 3079941"/>
                <a:gd name="connsiteY22" fmla="*/ 687446 h 1160647"/>
                <a:gd name="connsiteX23" fmla="*/ 338833 w 3079941"/>
                <a:gd name="connsiteY23" fmla="*/ 719872 h 1160647"/>
                <a:gd name="connsiteX24" fmla="*/ 339846 w 3079941"/>
                <a:gd name="connsiteY24" fmla="*/ 720413 h 1160647"/>
                <a:gd name="connsiteX25" fmla="*/ 346940 w 3079941"/>
                <a:gd name="connsiteY25" fmla="*/ 724196 h 1160647"/>
                <a:gd name="connsiteX26" fmla="*/ 346940 w 3079941"/>
                <a:gd name="connsiteY26" fmla="*/ 725547 h 1160647"/>
                <a:gd name="connsiteX27" fmla="*/ 346940 w 3079941"/>
                <a:gd name="connsiteY27" fmla="*/ 735005 h 1160647"/>
                <a:gd name="connsiteX28" fmla="*/ 391527 w 3079941"/>
                <a:gd name="connsiteY28" fmla="*/ 735005 h 1160647"/>
                <a:gd name="connsiteX29" fmla="*/ 391527 w 3079941"/>
                <a:gd name="connsiteY29" fmla="*/ 736086 h 1160647"/>
                <a:gd name="connsiteX30" fmla="*/ 391527 w 3079941"/>
                <a:gd name="connsiteY30" fmla="*/ 743652 h 1160647"/>
                <a:gd name="connsiteX31" fmla="*/ 393553 w 3079941"/>
                <a:gd name="connsiteY31" fmla="*/ 743652 h 1160647"/>
                <a:gd name="connsiteX32" fmla="*/ 407740 w 3079941"/>
                <a:gd name="connsiteY32" fmla="*/ 743652 h 1160647"/>
                <a:gd name="connsiteX33" fmla="*/ 407740 w 3079941"/>
                <a:gd name="connsiteY33" fmla="*/ 713387 h 1160647"/>
                <a:gd name="connsiteX34" fmla="*/ 452327 w 3079941"/>
                <a:gd name="connsiteY34" fmla="*/ 713387 h 1160647"/>
                <a:gd name="connsiteX35" fmla="*/ 452327 w 3079941"/>
                <a:gd name="connsiteY35" fmla="*/ 712036 h 1160647"/>
                <a:gd name="connsiteX36" fmla="*/ 452327 w 3079941"/>
                <a:gd name="connsiteY36" fmla="*/ 702578 h 1160647"/>
                <a:gd name="connsiteX37" fmla="*/ 453341 w 3079941"/>
                <a:gd name="connsiteY37" fmla="*/ 702578 h 1160647"/>
                <a:gd name="connsiteX38" fmla="*/ 460434 w 3079941"/>
                <a:gd name="connsiteY38" fmla="*/ 702578 h 1160647"/>
                <a:gd name="connsiteX39" fmla="*/ 460434 w 3079941"/>
                <a:gd name="connsiteY39" fmla="*/ 700687 h 1160647"/>
                <a:gd name="connsiteX40" fmla="*/ 460434 w 3079941"/>
                <a:gd name="connsiteY40" fmla="*/ 687446 h 1160647"/>
                <a:gd name="connsiteX41" fmla="*/ 461194 w 3079941"/>
                <a:gd name="connsiteY41" fmla="*/ 687446 h 1160647"/>
                <a:gd name="connsiteX42" fmla="*/ 466514 w 3079941"/>
                <a:gd name="connsiteY42" fmla="*/ 687446 h 1160647"/>
                <a:gd name="connsiteX43" fmla="*/ 466514 w 3079941"/>
                <a:gd name="connsiteY43" fmla="*/ 686365 h 1160647"/>
                <a:gd name="connsiteX44" fmla="*/ 466514 w 3079941"/>
                <a:gd name="connsiteY44" fmla="*/ 678798 h 1160647"/>
                <a:gd name="connsiteX45" fmla="*/ 468541 w 3079941"/>
                <a:gd name="connsiteY45" fmla="*/ 678798 h 1160647"/>
                <a:gd name="connsiteX46" fmla="*/ 482728 w 3079941"/>
                <a:gd name="connsiteY46" fmla="*/ 678798 h 1160647"/>
                <a:gd name="connsiteX47" fmla="*/ 482728 w 3079941"/>
                <a:gd name="connsiteY47" fmla="*/ 679879 h 1160647"/>
                <a:gd name="connsiteX48" fmla="*/ 482728 w 3079941"/>
                <a:gd name="connsiteY48" fmla="*/ 687446 h 1160647"/>
                <a:gd name="connsiteX49" fmla="*/ 505021 w 3079941"/>
                <a:gd name="connsiteY49" fmla="*/ 687446 h 1160647"/>
                <a:gd name="connsiteX50" fmla="*/ 505021 w 3079941"/>
                <a:gd name="connsiteY50" fmla="*/ 685554 h 1160647"/>
                <a:gd name="connsiteX51" fmla="*/ 505021 w 3079941"/>
                <a:gd name="connsiteY51" fmla="*/ 672313 h 1160647"/>
                <a:gd name="connsiteX52" fmla="*/ 506795 w 3079941"/>
                <a:gd name="connsiteY52" fmla="*/ 672313 h 1160647"/>
                <a:gd name="connsiteX53" fmla="*/ 519208 w 3079941"/>
                <a:gd name="connsiteY53" fmla="*/ 672313 h 1160647"/>
                <a:gd name="connsiteX54" fmla="*/ 519208 w 3079941"/>
                <a:gd name="connsiteY54" fmla="*/ 696093 h 1160647"/>
                <a:gd name="connsiteX55" fmla="*/ 520222 w 3079941"/>
                <a:gd name="connsiteY55" fmla="*/ 696093 h 1160647"/>
                <a:gd name="connsiteX56" fmla="*/ 527315 w 3079941"/>
                <a:gd name="connsiteY56" fmla="*/ 696093 h 1160647"/>
                <a:gd name="connsiteX57" fmla="*/ 527315 w 3079941"/>
                <a:gd name="connsiteY57" fmla="*/ 695012 h 1160647"/>
                <a:gd name="connsiteX58" fmla="*/ 527315 w 3079941"/>
                <a:gd name="connsiteY58" fmla="*/ 687446 h 1160647"/>
                <a:gd name="connsiteX59" fmla="*/ 529088 w 3079941"/>
                <a:gd name="connsiteY59" fmla="*/ 687446 h 1160647"/>
                <a:gd name="connsiteX60" fmla="*/ 541502 w 3079941"/>
                <a:gd name="connsiteY60" fmla="*/ 687446 h 1160647"/>
                <a:gd name="connsiteX61" fmla="*/ 541502 w 3079941"/>
                <a:gd name="connsiteY61" fmla="*/ 713387 h 1160647"/>
                <a:gd name="connsiteX62" fmla="*/ 543529 w 3079941"/>
                <a:gd name="connsiteY62" fmla="*/ 713387 h 1160647"/>
                <a:gd name="connsiteX63" fmla="*/ 557715 w 3079941"/>
                <a:gd name="connsiteY63" fmla="*/ 713387 h 1160647"/>
                <a:gd name="connsiteX64" fmla="*/ 557715 w 3079941"/>
                <a:gd name="connsiteY64" fmla="*/ 715008 h 1160647"/>
                <a:gd name="connsiteX65" fmla="*/ 557715 w 3079941"/>
                <a:gd name="connsiteY65" fmla="*/ 726358 h 1160647"/>
                <a:gd name="connsiteX66" fmla="*/ 558475 w 3079941"/>
                <a:gd name="connsiteY66" fmla="*/ 726358 h 1160647"/>
                <a:gd name="connsiteX67" fmla="*/ 563796 w 3079941"/>
                <a:gd name="connsiteY67" fmla="*/ 726358 h 1160647"/>
                <a:gd name="connsiteX68" fmla="*/ 563796 w 3079941"/>
                <a:gd name="connsiteY68" fmla="*/ 725547 h 1160647"/>
                <a:gd name="connsiteX69" fmla="*/ 563796 w 3079941"/>
                <a:gd name="connsiteY69" fmla="*/ 719872 h 1160647"/>
                <a:gd name="connsiteX70" fmla="*/ 594196 w 3079941"/>
                <a:gd name="connsiteY70" fmla="*/ 719872 h 1160647"/>
                <a:gd name="connsiteX71" fmla="*/ 594196 w 3079941"/>
                <a:gd name="connsiteY71" fmla="*/ 743652 h 1160647"/>
                <a:gd name="connsiteX72" fmla="*/ 595209 w 3079941"/>
                <a:gd name="connsiteY72" fmla="*/ 743652 h 1160647"/>
                <a:gd name="connsiteX73" fmla="*/ 602303 w 3079941"/>
                <a:gd name="connsiteY73" fmla="*/ 743652 h 1160647"/>
                <a:gd name="connsiteX74" fmla="*/ 602303 w 3079941"/>
                <a:gd name="connsiteY74" fmla="*/ 744733 h 1160647"/>
                <a:gd name="connsiteX75" fmla="*/ 602303 w 3079941"/>
                <a:gd name="connsiteY75" fmla="*/ 752299 h 1160647"/>
                <a:gd name="connsiteX76" fmla="*/ 603063 w 3079941"/>
                <a:gd name="connsiteY76" fmla="*/ 752299 h 1160647"/>
                <a:gd name="connsiteX77" fmla="*/ 608383 w 3079941"/>
                <a:gd name="connsiteY77" fmla="*/ 752299 h 1160647"/>
                <a:gd name="connsiteX78" fmla="*/ 608383 w 3079941"/>
                <a:gd name="connsiteY78" fmla="*/ 750137 h 1160647"/>
                <a:gd name="connsiteX79" fmla="*/ 608383 w 3079941"/>
                <a:gd name="connsiteY79" fmla="*/ 735005 h 1160647"/>
                <a:gd name="connsiteX80" fmla="*/ 609396 w 3079941"/>
                <a:gd name="connsiteY80" fmla="*/ 735005 h 1160647"/>
                <a:gd name="connsiteX81" fmla="*/ 616490 w 3079941"/>
                <a:gd name="connsiteY81" fmla="*/ 735005 h 1160647"/>
                <a:gd name="connsiteX82" fmla="*/ 616490 w 3079941"/>
                <a:gd name="connsiteY82" fmla="*/ 736086 h 1160647"/>
                <a:gd name="connsiteX83" fmla="*/ 616490 w 3079941"/>
                <a:gd name="connsiteY83" fmla="*/ 743652 h 1160647"/>
                <a:gd name="connsiteX84" fmla="*/ 621810 w 3079941"/>
                <a:gd name="connsiteY84" fmla="*/ 741659 h 1160647"/>
                <a:gd name="connsiteX85" fmla="*/ 622570 w 3079941"/>
                <a:gd name="connsiteY85" fmla="*/ 740679 h 1160647"/>
                <a:gd name="connsiteX86" fmla="*/ 622570 w 3079941"/>
                <a:gd name="connsiteY86" fmla="*/ 735005 h 1160647"/>
                <a:gd name="connsiteX87" fmla="*/ 661077 w 3079941"/>
                <a:gd name="connsiteY87" fmla="*/ 735005 h 1160647"/>
                <a:gd name="connsiteX88" fmla="*/ 661077 w 3079941"/>
                <a:gd name="connsiteY88" fmla="*/ 758784 h 1160647"/>
                <a:gd name="connsiteX89" fmla="*/ 663103 w 3079941"/>
                <a:gd name="connsiteY89" fmla="*/ 758784 h 1160647"/>
                <a:gd name="connsiteX90" fmla="*/ 677290 w 3079941"/>
                <a:gd name="connsiteY90" fmla="*/ 758784 h 1160647"/>
                <a:gd name="connsiteX91" fmla="*/ 677290 w 3079941"/>
                <a:gd name="connsiteY91" fmla="*/ 759865 h 1160647"/>
                <a:gd name="connsiteX92" fmla="*/ 677290 w 3079941"/>
                <a:gd name="connsiteY92" fmla="*/ 767431 h 1160647"/>
                <a:gd name="connsiteX93" fmla="*/ 679064 w 3079941"/>
                <a:gd name="connsiteY93" fmla="*/ 767431 h 1160647"/>
                <a:gd name="connsiteX94" fmla="*/ 691477 w 3079941"/>
                <a:gd name="connsiteY94" fmla="*/ 767431 h 1160647"/>
                <a:gd name="connsiteX95" fmla="*/ 691477 w 3079941"/>
                <a:gd name="connsiteY95" fmla="*/ 743652 h 1160647"/>
                <a:gd name="connsiteX96" fmla="*/ 692490 w 3079941"/>
                <a:gd name="connsiteY96" fmla="*/ 743652 h 1160647"/>
                <a:gd name="connsiteX97" fmla="*/ 699584 w 3079941"/>
                <a:gd name="connsiteY97" fmla="*/ 743652 h 1160647"/>
                <a:gd name="connsiteX98" fmla="*/ 699584 w 3079941"/>
                <a:gd name="connsiteY98" fmla="*/ 711225 h 1160647"/>
                <a:gd name="connsiteX99" fmla="*/ 700597 w 3079941"/>
                <a:gd name="connsiteY99" fmla="*/ 711225 h 1160647"/>
                <a:gd name="connsiteX100" fmla="*/ 707691 w 3079941"/>
                <a:gd name="connsiteY100" fmla="*/ 711225 h 1160647"/>
                <a:gd name="connsiteX101" fmla="*/ 707691 w 3079941"/>
                <a:gd name="connsiteY101" fmla="*/ 709334 h 1160647"/>
                <a:gd name="connsiteX102" fmla="*/ 707691 w 3079941"/>
                <a:gd name="connsiteY102" fmla="*/ 696093 h 1160647"/>
                <a:gd name="connsiteX103" fmla="*/ 706424 w 3079941"/>
                <a:gd name="connsiteY103" fmla="*/ 694471 h 1160647"/>
                <a:gd name="connsiteX104" fmla="*/ 711744 w 3079941"/>
                <a:gd name="connsiteY104" fmla="*/ 683122 h 1160647"/>
                <a:gd name="connsiteX105" fmla="*/ 719851 w 3079941"/>
                <a:gd name="connsiteY105" fmla="*/ 711225 h 1160647"/>
                <a:gd name="connsiteX106" fmla="*/ 720611 w 3079941"/>
                <a:gd name="connsiteY106" fmla="*/ 711225 h 1160647"/>
                <a:gd name="connsiteX107" fmla="*/ 725931 w 3079941"/>
                <a:gd name="connsiteY107" fmla="*/ 711225 h 1160647"/>
                <a:gd name="connsiteX108" fmla="*/ 725931 w 3079941"/>
                <a:gd name="connsiteY108" fmla="*/ 605298 h 1160647"/>
                <a:gd name="connsiteX109" fmla="*/ 727451 w 3079941"/>
                <a:gd name="connsiteY109" fmla="*/ 605298 h 1160647"/>
                <a:gd name="connsiteX110" fmla="*/ 738091 w 3079941"/>
                <a:gd name="connsiteY110" fmla="*/ 605298 h 1160647"/>
                <a:gd name="connsiteX111" fmla="*/ 738091 w 3079941"/>
                <a:gd name="connsiteY111" fmla="*/ 557739 h 1160647"/>
                <a:gd name="connsiteX112" fmla="*/ 764438 w 3079941"/>
                <a:gd name="connsiteY112" fmla="*/ 557739 h 1160647"/>
                <a:gd name="connsiteX113" fmla="*/ 764438 w 3079941"/>
                <a:gd name="connsiteY113" fmla="*/ 536121 h 1160647"/>
                <a:gd name="connsiteX114" fmla="*/ 798892 w 3079941"/>
                <a:gd name="connsiteY114" fmla="*/ 536121 h 1160647"/>
                <a:gd name="connsiteX115" fmla="*/ 798892 w 3079941"/>
                <a:gd name="connsiteY115" fmla="*/ 538553 h 1160647"/>
                <a:gd name="connsiteX116" fmla="*/ 798892 w 3079941"/>
                <a:gd name="connsiteY116" fmla="*/ 555577 h 1160647"/>
                <a:gd name="connsiteX117" fmla="*/ 801172 w 3079941"/>
                <a:gd name="connsiteY117" fmla="*/ 555577 h 1160647"/>
                <a:gd name="connsiteX118" fmla="*/ 817132 w 3079941"/>
                <a:gd name="connsiteY118" fmla="*/ 555577 h 1160647"/>
                <a:gd name="connsiteX119" fmla="*/ 817132 w 3079941"/>
                <a:gd name="connsiteY119" fmla="*/ 603136 h 1160647"/>
                <a:gd name="connsiteX120" fmla="*/ 818145 w 3079941"/>
                <a:gd name="connsiteY120" fmla="*/ 603136 h 1160647"/>
                <a:gd name="connsiteX121" fmla="*/ 825239 w 3079941"/>
                <a:gd name="connsiteY121" fmla="*/ 603136 h 1160647"/>
                <a:gd name="connsiteX122" fmla="*/ 839426 w 3079941"/>
                <a:gd name="connsiteY122" fmla="*/ 607460 h 1160647"/>
                <a:gd name="connsiteX123" fmla="*/ 839426 w 3079941"/>
                <a:gd name="connsiteY123" fmla="*/ 646372 h 1160647"/>
                <a:gd name="connsiteX124" fmla="*/ 840439 w 3079941"/>
                <a:gd name="connsiteY124" fmla="*/ 646372 h 1160647"/>
                <a:gd name="connsiteX125" fmla="*/ 847532 w 3079941"/>
                <a:gd name="connsiteY125" fmla="*/ 646372 h 1160647"/>
                <a:gd name="connsiteX126" fmla="*/ 847532 w 3079941"/>
                <a:gd name="connsiteY126" fmla="*/ 647993 h 1160647"/>
                <a:gd name="connsiteX127" fmla="*/ 847532 w 3079941"/>
                <a:gd name="connsiteY127" fmla="*/ 659342 h 1160647"/>
                <a:gd name="connsiteX128" fmla="*/ 849559 w 3079941"/>
                <a:gd name="connsiteY128" fmla="*/ 659342 h 1160647"/>
                <a:gd name="connsiteX129" fmla="*/ 863746 w 3079941"/>
                <a:gd name="connsiteY129" fmla="*/ 659342 h 1160647"/>
                <a:gd name="connsiteX130" fmla="*/ 869826 w 3079941"/>
                <a:gd name="connsiteY130" fmla="*/ 665828 h 1160647"/>
                <a:gd name="connsiteX131" fmla="*/ 869826 w 3079941"/>
                <a:gd name="connsiteY131" fmla="*/ 687446 h 1160647"/>
                <a:gd name="connsiteX132" fmla="*/ 872106 w 3079941"/>
                <a:gd name="connsiteY132" fmla="*/ 687446 h 1160647"/>
                <a:gd name="connsiteX133" fmla="*/ 888066 w 3079941"/>
                <a:gd name="connsiteY133" fmla="*/ 687446 h 1160647"/>
                <a:gd name="connsiteX134" fmla="*/ 888066 w 3079941"/>
                <a:gd name="connsiteY134" fmla="*/ 688526 h 1160647"/>
                <a:gd name="connsiteX135" fmla="*/ 888066 w 3079941"/>
                <a:gd name="connsiteY135" fmla="*/ 696093 h 1160647"/>
                <a:gd name="connsiteX136" fmla="*/ 889333 w 3079941"/>
                <a:gd name="connsiteY136" fmla="*/ 696093 h 1160647"/>
                <a:gd name="connsiteX137" fmla="*/ 898200 w 3079941"/>
                <a:gd name="connsiteY137" fmla="*/ 696093 h 1160647"/>
                <a:gd name="connsiteX138" fmla="*/ 898200 w 3079941"/>
                <a:gd name="connsiteY138" fmla="*/ 698254 h 1160647"/>
                <a:gd name="connsiteX139" fmla="*/ 898200 w 3079941"/>
                <a:gd name="connsiteY139" fmla="*/ 713387 h 1160647"/>
                <a:gd name="connsiteX140" fmla="*/ 902253 w 3079941"/>
                <a:gd name="connsiteY140" fmla="*/ 711495 h 1160647"/>
                <a:gd name="connsiteX141" fmla="*/ 902253 w 3079941"/>
                <a:gd name="connsiteY141" fmla="*/ 698254 h 1160647"/>
                <a:gd name="connsiteX142" fmla="*/ 903266 w 3079941"/>
                <a:gd name="connsiteY142" fmla="*/ 698254 h 1160647"/>
                <a:gd name="connsiteX143" fmla="*/ 910360 w 3079941"/>
                <a:gd name="connsiteY143" fmla="*/ 698254 h 1160647"/>
                <a:gd name="connsiteX144" fmla="*/ 910360 w 3079941"/>
                <a:gd name="connsiteY144" fmla="*/ 699876 h 1160647"/>
                <a:gd name="connsiteX145" fmla="*/ 910360 w 3079941"/>
                <a:gd name="connsiteY145" fmla="*/ 711225 h 1160647"/>
                <a:gd name="connsiteX146" fmla="*/ 911120 w 3079941"/>
                <a:gd name="connsiteY146" fmla="*/ 711225 h 1160647"/>
                <a:gd name="connsiteX147" fmla="*/ 916440 w 3079941"/>
                <a:gd name="connsiteY147" fmla="*/ 711225 h 1160647"/>
                <a:gd name="connsiteX148" fmla="*/ 965080 w 3079941"/>
                <a:gd name="connsiteY148" fmla="*/ 706902 h 1160647"/>
                <a:gd name="connsiteX149" fmla="*/ 965080 w 3079941"/>
                <a:gd name="connsiteY149" fmla="*/ 708253 h 1160647"/>
                <a:gd name="connsiteX150" fmla="*/ 965080 w 3079941"/>
                <a:gd name="connsiteY150" fmla="*/ 717710 h 1160647"/>
                <a:gd name="connsiteX151" fmla="*/ 965840 w 3079941"/>
                <a:gd name="connsiteY151" fmla="*/ 717710 h 1160647"/>
                <a:gd name="connsiteX152" fmla="*/ 971161 w 3079941"/>
                <a:gd name="connsiteY152" fmla="*/ 717710 h 1160647"/>
                <a:gd name="connsiteX153" fmla="*/ 971161 w 3079941"/>
                <a:gd name="connsiteY153" fmla="*/ 719872 h 1160647"/>
                <a:gd name="connsiteX154" fmla="*/ 971161 w 3079941"/>
                <a:gd name="connsiteY154" fmla="*/ 735005 h 1160647"/>
                <a:gd name="connsiteX155" fmla="*/ 973187 w 3079941"/>
                <a:gd name="connsiteY155" fmla="*/ 733654 h 1160647"/>
                <a:gd name="connsiteX156" fmla="*/ 987374 w 3079941"/>
                <a:gd name="connsiteY156" fmla="*/ 724196 h 1160647"/>
                <a:gd name="connsiteX157" fmla="*/ 993454 w 3079941"/>
                <a:gd name="connsiteY157" fmla="*/ 683122 h 1160647"/>
                <a:gd name="connsiteX158" fmla="*/ 994214 w 3079941"/>
                <a:gd name="connsiteY158" fmla="*/ 682852 h 1160647"/>
                <a:gd name="connsiteX159" fmla="*/ 999534 w 3079941"/>
                <a:gd name="connsiteY159" fmla="*/ 680960 h 1160647"/>
                <a:gd name="connsiteX160" fmla="*/ 1001561 w 3079941"/>
                <a:gd name="connsiteY160" fmla="*/ 611783 h 1160647"/>
                <a:gd name="connsiteX161" fmla="*/ 1003588 w 3079941"/>
                <a:gd name="connsiteY161" fmla="*/ 680960 h 1160647"/>
                <a:gd name="connsiteX162" fmla="*/ 1004348 w 3079941"/>
                <a:gd name="connsiteY162" fmla="*/ 681230 h 1160647"/>
                <a:gd name="connsiteX163" fmla="*/ 1009668 w 3079941"/>
                <a:gd name="connsiteY163" fmla="*/ 683122 h 1160647"/>
                <a:gd name="connsiteX164" fmla="*/ 1009668 w 3079941"/>
                <a:gd name="connsiteY164" fmla="*/ 596651 h 1160647"/>
                <a:gd name="connsiteX165" fmla="*/ 1013721 w 3079941"/>
                <a:gd name="connsiteY165" fmla="*/ 564224 h 1160647"/>
                <a:gd name="connsiteX166" fmla="*/ 1052228 w 3079941"/>
                <a:gd name="connsiteY166" fmla="*/ 564224 h 1160647"/>
                <a:gd name="connsiteX167" fmla="*/ 1052228 w 3079941"/>
                <a:gd name="connsiteY167" fmla="*/ 596651 h 1160647"/>
                <a:gd name="connsiteX168" fmla="*/ 1052988 w 3079941"/>
                <a:gd name="connsiteY168" fmla="*/ 596651 h 1160647"/>
                <a:gd name="connsiteX169" fmla="*/ 1058308 w 3079941"/>
                <a:gd name="connsiteY169" fmla="*/ 596651 h 1160647"/>
                <a:gd name="connsiteX170" fmla="*/ 1058308 w 3079941"/>
                <a:gd name="connsiteY170" fmla="*/ 514503 h 1160647"/>
                <a:gd name="connsiteX171" fmla="*/ 1060082 w 3079941"/>
                <a:gd name="connsiteY171" fmla="*/ 514503 h 1160647"/>
                <a:gd name="connsiteX172" fmla="*/ 1072495 w 3079941"/>
                <a:gd name="connsiteY172" fmla="*/ 514503 h 1160647"/>
                <a:gd name="connsiteX173" fmla="*/ 1072495 w 3079941"/>
                <a:gd name="connsiteY173" fmla="*/ 512612 h 1160647"/>
                <a:gd name="connsiteX174" fmla="*/ 1072495 w 3079941"/>
                <a:gd name="connsiteY174" fmla="*/ 499371 h 1160647"/>
                <a:gd name="connsiteX175" fmla="*/ 1094789 w 3079941"/>
                <a:gd name="connsiteY175" fmla="*/ 499371 h 1160647"/>
                <a:gd name="connsiteX176" fmla="*/ 1094789 w 3079941"/>
                <a:gd name="connsiteY176" fmla="*/ 498290 h 1160647"/>
                <a:gd name="connsiteX177" fmla="*/ 1094789 w 3079941"/>
                <a:gd name="connsiteY177" fmla="*/ 490724 h 1160647"/>
                <a:gd name="connsiteX178" fmla="*/ 1096562 w 3079941"/>
                <a:gd name="connsiteY178" fmla="*/ 490724 h 1160647"/>
                <a:gd name="connsiteX179" fmla="*/ 1108976 w 3079941"/>
                <a:gd name="connsiteY179" fmla="*/ 490724 h 1160647"/>
                <a:gd name="connsiteX180" fmla="*/ 1108976 w 3079941"/>
                <a:gd name="connsiteY180" fmla="*/ 491805 h 1160647"/>
                <a:gd name="connsiteX181" fmla="*/ 1108976 w 3079941"/>
                <a:gd name="connsiteY181" fmla="*/ 499371 h 1160647"/>
                <a:gd name="connsiteX182" fmla="*/ 1109736 w 3079941"/>
                <a:gd name="connsiteY182" fmla="*/ 499371 h 1160647"/>
                <a:gd name="connsiteX183" fmla="*/ 1115056 w 3079941"/>
                <a:gd name="connsiteY183" fmla="*/ 499371 h 1160647"/>
                <a:gd name="connsiteX184" fmla="*/ 1125189 w 3079941"/>
                <a:gd name="connsiteY184" fmla="*/ 495047 h 1160647"/>
                <a:gd name="connsiteX185" fmla="*/ 1129242 w 3079941"/>
                <a:gd name="connsiteY185" fmla="*/ 498290 h 1160647"/>
                <a:gd name="connsiteX186" fmla="*/ 1129242 w 3079941"/>
                <a:gd name="connsiteY186" fmla="*/ 490724 h 1160647"/>
                <a:gd name="connsiteX187" fmla="*/ 1131522 w 3079941"/>
                <a:gd name="connsiteY187" fmla="*/ 490724 h 1160647"/>
                <a:gd name="connsiteX188" fmla="*/ 1147483 w 3079941"/>
                <a:gd name="connsiteY188" fmla="*/ 490724 h 1160647"/>
                <a:gd name="connsiteX189" fmla="*/ 1147483 w 3079941"/>
                <a:gd name="connsiteY189" fmla="*/ 491805 h 1160647"/>
                <a:gd name="connsiteX190" fmla="*/ 1147483 w 3079941"/>
                <a:gd name="connsiteY190" fmla="*/ 499371 h 1160647"/>
                <a:gd name="connsiteX191" fmla="*/ 1177883 w 3079941"/>
                <a:gd name="connsiteY191" fmla="*/ 499371 h 1160647"/>
                <a:gd name="connsiteX192" fmla="*/ 1177883 w 3079941"/>
                <a:gd name="connsiteY192" fmla="*/ 500992 h 1160647"/>
                <a:gd name="connsiteX193" fmla="*/ 1177883 w 3079941"/>
                <a:gd name="connsiteY193" fmla="*/ 512342 h 1160647"/>
                <a:gd name="connsiteX194" fmla="*/ 1204230 w 3079941"/>
                <a:gd name="connsiteY194" fmla="*/ 512342 h 1160647"/>
                <a:gd name="connsiteX195" fmla="*/ 1204230 w 3079941"/>
                <a:gd name="connsiteY195" fmla="*/ 542606 h 1160647"/>
                <a:gd name="connsiteX196" fmla="*/ 1204990 w 3079941"/>
                <a:gd name="connsiteY196" fmla="*/ 542606 h 1160647"/>
                <a:gd name="connsiteX197" fmla="*/ 1210310 w 3079941"/>
                <a:gd name="connsiteY197" fmla="*/ 542606 h 1160647"/>
                <a:gd name="connsiteX198" fmla="*/ 1210310 w 3079941"/>
                <a:gd name="connsiteY198" fmla="*/ 543687 h 1160647"/>
                <a:gd name="connsiteX199" fmla="*/ 1210310 w 3079941"/>
                <a:gd name="connsiteY199" fmla="*/ 551254 h 1160647"/>
                <a:gd name="connsiteX200" fmla="*/ 1214364 w 3079941"/>
                <a:gd name="connsiteY200" fmla="*/ 581518 h 1160647"/>
                <a:gd name="connsiteX201" fmla="*/ 1215124 w 3079941"/>
                <a:gd name="connsiteY201" fmla="*/ 581518 h 1160647"/>
                <a:gd name="connsiteX202" fmla="*/ 1220444 w 3079941"/>
                <a:gd name="connsiteY202" fmla="*/ 581518 h 1160647"/>
                <a:gd name="connsiteX203" fmla="*/ 1220444 w 3079941"/>
                <a:gd name="connsiteY203" fmla="*/ 582329 h 1160647"/>
                <a:gd name="connsiteX204" fmla="*/ 1220444 w 3079941"/>
                <a:gd name="connsiteY204" fmla="*/ 588004 h 1160647"/>
                <a:gd name="connsiteX205" fmla="*/ 1221457 w 3079941"/>
                <a:gd name="connsiteY205" fmla="*/ 588004 h 1160647"/>
                <a:gd name="connsiteX206" fmla="*/ 1228550 w 3079941"/>
                <a:gd name="connsiteY206" fmla="*/ 588004 h 1160647"/>
                <a:gd name="connsiteX207" fmla="*/ 1228550 w 3079941"/>
                <a:gd name="connsiteY207" fmla="*/ 618269 h 1160647"/>
                <a:gd name="connsiteX208" fmla="*/ 1230577 w 3079941"/>
                <a:gd name="connsiteY208" fmla="*/ 618269 h 1160647"/>
                <a:gd name="connsiteX209" fmla="*/ 1244764 w 3079941"/>
                <a:gd name="connsiteY209" fmla="*/ 618269 h 1160647"/>
                <a:gd name="connsiteX210" fmla="*/ 1244764 w 3079941"/>
                <a:gd name="connsiteY210" fmla="*/ 642048 h 1160647"/>
                <a:gd name="connsiteX211" fmla="*/ 1246791 w 3079941"/>
                <a:gd name="connsiteY211" fmla="*/ 643669 h 1160647"/>
                <a:gd name="connsiteX212" fmla="*/ 1246791 w 3079941"/>
                <a:gd name="connsiteY212" fmla="*/ 655019 h 1160647"/>
                <a:gd name="connsiteX213" fmla="*/ 1247551 w 3079941"/>
                <a:gd name="connsiteY213" fmla="*/ 655019 h 1160647"/>
                <a:gd name="connsiteX214" fmla="*/ 1252871 w 3079941"/>
                <a:gd name="connsiteY214" fmla="*/ 655019 h 1160647"/>
                <a:gd name="connsiteX215" fmla="*/ 1252871 w 3079941"/>
                <a:gd name="connsiteY215" fmla="*/ 678798 h 1160647"/>
                <a:gd name="connsiteX216" fmla="*/ 1254137 w 3079941"/>
                <a:gd name="connsiteY216" fmla="*/ 678798 h 1160647"/>
                <a:gd name="connsiteX217" fmla="*/ 1263004 w 3079941"/>
                <a:gd name="connsiteY217" fmla="*/ 678798 h 1160647"/>
                <a:gd name="connsiteX218" fmla="*/ 1265031 w 3079941"/>
                <a:gd name="connsiteY218" fmla="*/ 682852 h 1160647"/>
                <a:gd name="connsiteX219" fmla="*/ 1265031 w 3079941"/>
                <a:gd name="connsiteY219" fmla="*/ 696093 h 1160647"/>
                <a:gd name="connsiteX220" fmla="*/ 1266551 w 3079941"/>
                <a:gd name="connsiteY220" fmla="*/ 694201 h 1160647"/>
                <a:gd name="connsiteX221" fmla="*/ 1277191 w 3079941"/>
                <a:gd name="connsiteY221" fmla="*/ 680960 h 1160647"/>
                <a:gd name="connsiteX222" fmla="*/ 1305565 w 3079941"/>
                <a:gd name="connsiteY222" fmla="*/ 680960 h 1160647"/>
                <a:gd name="connsiteX223" fmla="*/ 1305565 w 3079941"/>
                <a:gd name="connsiteY223" fmla="*/ 767431 h 1160647"/>
                <a:gd name="connsiteX224" fmla="*/ 1306325 w 3079941"/>
                <a:gd name="connsiteY224" fmla="*/ 767431 h 1160647"/>
                <a:gd name="connsiteX225" fmla="*/ 1311645 w 3079941"/>
                <a:gd name="connsiteY225" fmla="*/ 767431 h 1160647"/>
                <a:gd name="connsiteX226" fmla="*/ 1312405 w 3079941"/>
                <a:gd name="connsiteY226" fmla="*/ 766080 h 1160647"/>
                <a:gd name="connsiteX227" fmla="*/ 1317725 w 3079941"/>
                <a:gd name="connsiteY227" fmla="*/ 756622 h 1160647"/>
                <a:gd name="connsiteX228" fmla="*/ 1317725 w 3079941"/>
                <a:gd name="connsiteY228" fmla="*/ 758514 h 1160647"/>
                <a:gd name="connsiteX229" fmla="*/ 1317725 w 3079941"/>
                <a:gd name="connsiteY229" fmla="*/ 771755 h 1160647"/>
                <a:gd name="connsiteX230" fmla="*/ 1321778 w 3079941"/>
                <a:gd name="connsiteY230" fmla="*/ 726358 h 1160647"/>
                <a:gd name="connsiteX231" fmla="*/ 1322538 w 3079941"/>
                <a:gd name="connsiteY231" fmla="*/ 726358 h 1160647"/>
                <a:gd name="connsiteX232" fmla="*/ 1327858 w 3079941"/>
                <a:gd name="connsiteY232" fmla="*/ 726358 h 1160647"/>
                <a:gd name="connsiteX233" fmla="*/ 1327858 w 3079941"/>
                <a:gd name="connsiteY233" fmla="*/ 661504 h 1160647"/>
                <a:gd name="connsiteX234" fmla="*/ 1328872 w 3079941"/>
                <a:gd name="connsiteY234" fmla="*/ 661504 h 1160647"/>
                <a:gd name="connsiteX235" fmla="*/ 1335965 w 3079941"/>
                <a:gd name="connsiteY235" fmla="*/ 661504 h 1160647"/>
                <a:gd name="connsiteX236" fmla="*/ 1348125 w 3079941"/>
                <a:gd name="connsiteY236" fmla="*/ 618269 h 1160647"/>
                <a:gd name="connsiteX237" fmla="*/ 1349392 w 3079941"/>
                <a:gd name="connsiteY237" fmla="*/ 618269 h 1160647"/>
                <a:gd name="connsiteX238" fmla="*/ 1358259 w 3079941"/>
                <a:gd name="connsiteY238" fmla="*/ 618269 h 1160647"/>
                <a:gd name="connsiteX239" fmla="*/ 1368392 w 3079941"/>
                <a:gd name="connsiteY239" fmla="*/ 661504 h 1160647"/>
                <a:gd name="connsiteX240" fmla="*/ 1369405 w 3079941"/>
                <a:gd name="connsiteY240" fmla="*/ 661504 h 1160647"/>
                <a:gd name="connsiteX241" fmla="*/ 1376499 w 3079941"/>
                <a:gd name="connsiteY241" fmla="*/ 661504 h 1160647"/>
                <a:gd name="connsiteX242" fmla="*/ 1376499 w 3079941"/>
                <a:gd name="connsiteY242" fmla="*/ 700416 h 1160647"/>
                <a:gd name="connsiteX243" fmla="*/ 1378272 w 3079941"/>
                <a:gd name="connsiteY243" fmla="*/ 700416 h 1160647"/>
                <a:gd name="connsiteX244" fmla="*/ 1390686 w 3079941"/>
                <a:gd name="connsiteY244" fmla="*/ 700416 h 1160647"/>
                <a:gd name="connsiteX245" fmla="*/ 1390686 w 3079941"/>
                <a:gd name="connsiteY245" fmla="*/ 702578 h 1160647"/>
                <a:gd name="connsiteX246" fmla="*/ 1390686 w 3079941"/>
                <a:gd name="connsiteY246" fmla="*/ 717710 h 1160647"/>
                <a:gd name="connsiteX247" fmla="*/ 1394739 w 3079941"/>
                <a:gd name="connsiteY247" fmla="*/ 715549 h 1160647"/>
                <a:gd name="connsiteX248" fmla="*/ 1394739 w 3079941"/>
                <a:gd name="connsiteY248" fmla="*/ 700416 h 1160647"/>
                <a:gd name="connsiteX249" fmla="*/ 1396259 w 3079941"/>
                <a:gd name="connsiteY249" fmla="*/ 700416 h 1160647"/>
                <a:gd name="connsiteX250" fmla="*/ 1406899 w 3079941"/>
                <a:gd name="connsiteY250" fmla="*/ 700416 h 1160647"/>
                <a:gd name="connsiteX251" fmla="*/ 1406899 w 3079941"/>
                <a:gd name="connsiteY251" fmla="*/ 702037 h 1160647"/>
                <a:gd name="connsiteX252" fmla="*/ 1406899 w 3079941"/>
                <a:gd name="connsiteY252" fmla="*/ 713387 h 1160647"/>
                <a:gd name="connsiteX253" fmla="*/ 1437300 w 3079941"/>
                <a:gd name="connsiteY253" fmla="*/ 713387 h 1160647"/>
                <a:gd name="connsiteX254" fmla="*/ 1437300 w 3079941"/>
                <a:gd name="connsiteY254" fmla="*/ 676637 h 1160647"/>
                <a:gd name="connsiteX255" fmla="*/ 1438566 w 3079941"/>
                <a:gd name="connsiteY255" fmla="*/ 676637 h 1160647"/>
                <a:gd name="connsiteX256" fmla="*/ 1447433 w 3079941"/>
                <a:gd name="connsiteY256" fmla="*/ 676637 h 1160647"/>
                <a:gd name="connsiteX257" fmla="*/ 1447433 w 3079941"/>
                <a:gd name="connsiteY257" fmla="*/ 698254 h 1160647"/>
                <a:gd name="connsiteX258" fmla="*/ 1449460 w 3079941"/>
                <a:gd name="connsiteY258" fmla="*/ 665828 h 1160647"/>
                <a:gd name="connsiteX259" fmla="*/ 1471753 w 3079941"/>
                <a:gd name="connsiteY259" fmla="*/ 665828 h 1160647"/>
                <a:gd name="connsiteX260" fmla="*/ 1471753 w 3079941"/>
                <a:gd name="connsiteY260" fmla="*/ 664206 h 1160647"/>
                <a:gd name="connsiteX261" fmla="*/ 1471753 w 3079941"/>
                <a:gd name="connsiteY261" fmla="*/ 652857 h 1160647"/>
                <a:gd name="connsiteX262" fmla="*/ 1472513 w 3079941"/>
                <a:gd name="connsiteY262" fmla="*/ 652857 h 1160647"/>
                <a:gd name="connsiteX263" fmla="*/ 1477833 w 3079941"/>
                <a:gd name="connsiteY263" fmla="*/ 652857 h 1160647"/>
                <a:gd name="connsiteX264" fmla="*/ 1477833 w 3079941"/>
                <a:gd name="connsiteY264" fmla="*/ 650966 h 1160647"/>
                <a:gd name="connsiteX265" fmla="*/ 1477833 w 3079941"/>
                <a:gd name="connsiteY265" fmla="*/ 637725 h 1160647"/>
                <a:gd name="connsiteX266" fmla="*/ 1481887 w 3079941"/>
                <a:gd name="connsiteY266" fmla="*/ 644210 h 1160647"/>
                <a:gd name="connsiteX267" fmla="*/ 1484167 w 3079941"/>
                <a:gd name="connsiteY267" fmla="*/ 644210 h 1160647"/>
                <a:gd name="connsiteX268" fmla="*/ 1500127 w 3079941"/>
                <a:gd name="connsiteY268" fmla="*/ 644210 h 1160647"/>
                <a:gd name="connsiteX269" fmla="*/ 1500127 w 3079941"/>
                <a:gd name="connsiteY269" fmla="*/ 643399 h 1160647"/>
                <a:gd name="connsiteX270" fmla="*/ 1500127 w 3079941"/>
                <a:gd name="connsiteY270" fmla="*/ 637725 h 1160647"/>
                <a:gd name="connsiteX271" fmla="*/ 1500887 w 3079941"/>
                <a:gd name="connsiteY271" fmla="*/ 637725 h 1160647"/>
                <a:gd name="connsiteX272" fmla="*/ 1506207 w 3079941"/>
                <a:gd name="connsiteY272" fmla="*/ 637725 h 1160647"/>
                <a:gd name="connsiteX273" fmla="*/ 1506207 w 3079941"/>
                <a:gd name="connsiteY273" fmla="*/ 639076 h 1160647"/>
                <a:gd name="connsiteX274" fmla="*/ 1506207 w 3079941"/>
                <a:gd name="connsiteY274" fmla="*/ 648534 h 1160647"/>
                <a:gd name="connsiteX275" fmla="*/ 1544714 w 3079941"/>
                <a:gd name="connsiteY275" fmla="*/ 648534 h 1160647"/>
                <a:gd name="connsiteX276" fmla="*/ 1544714 w 3079941"/>
                <a:gd name="connsiteY276" fmla="*/ 786887 h 1160647"/>
                <a:gd name="connsiteX277" fmla="*/ 1546234 w 3079941"/>
                <a:gd name="connsiteY277" fmla="*/ 786887 h 1160647"/>
                <a:gd name="connsiteX278" fmla="*/ 1556874 w 3079941"/>
                <a:gd name="connsiteY278" fmla="*/ 786887 h 1160647"/>
                <a:gd name="connsiteX279" fmla="*/ 1556874 w 3079941"/>
                <a:gd name="connsiteY279" fmla="*/ 773917 h 1160647"/>
                <a:gd name="connsiteX280" fmla="*/ 1560928 w 3079941"/>
                <a:gd name="connsiteY280" fmla="*/ 773917 h 1160647"/>
                <a:gd name="connsiteX281" fmla="*/ 1560928 w 3079941"/>
                <a:gd name="connsiteY281" fmla="*/ 786887 h 1160647"/>
                <a:gd name="connsiteX282" fmla="*/ 1591328 w 3079941"/>
                <a:gd name="connsiteY282" fmla="*/ 786887 h 1160647"/>
                <a:gd name="connsiteX283" fmla="*/ 1591328 w 3079941"/>
                <a:gd name="connsiteY283" fmla="*/ 756622 h 1160647"/>
                <a:gd name="connsiteX284" fmla="*/ 1603488 w 3079941"/>
                <a:gd name="connsiteY284" fmla="*/ 756622 h 1160647"/>
                <a:gd name="connsiteX285" fmla="*/ 1615648 w 3079941"/>
                <a:gd name="connsiteY285" fmla="*/ 754461 h 1160647"/>
                <a:gd name="connsiteX286" fmla="*/ 1619702 w 3079941"/>
                <a:gd name="connsiteY286" fmla="*/ 756622 h 1160647"/>
                <a:gd name="connsiteX287" fmla="*/ 1629835 w 3079941"/>
                <a:gd name="connsiteY287" fmla="*/ 756622 h 1160647"/>
                <a:gd name="connsiteX288" fmla="*/ 1629835 w 3079941"/>
                <a:gd name="connsiteY288" fmla="*/ 786887 h 1160647"/>
                <a:gd name="connsiteX289" fmla="*/ 1637942 w 3079941"/>
                <a:gd name="connsiteY289" fmla="*/ 786887 h 1160647"/>
                <a:gd name="connsiteX290" fmla="*/ 1637942 w 3079941"/>
                <a:gd name="connsiteY290" fmla="*/ 804182 h 1160647"/>
                <a:gd name="connsiteX291" fmla="*/ 1647278 w 3079941"/>
                <a:gd name="connsiteY291" fmla="*/ 805087 h 1160647"/>
                <a:gd name="connsiteX292" fmla="*/ 1660236 w 3079941"/>
                <a:gd name="connsiteY292" fmla="*/ 805087 h 1160647"/>
                <a:gd name="connsiteX293" fmla="*/ 1660236 w 3079941"/>
                <a:gd name="connsiteY293" fmla="*/ 789049 h 1160647"/>
                <a:gd name="connsiteX294" fmla="*/ 1728192 w 3079941"/>
                <a:gd name="connsiteY294" fmla="*/ 789049 h 1160647"/>
                <a:gd name="connsiteX295" fmla="*/ 1728192 w 3079941"/>
                <a:gd name="connsiteY295" fmla="*/ 703796 h 1160647"/>
                <a:gd name="connsiteX296" fmla="*/ 1800200 w 3079941"/>
                <a:gd name="connsiteY296" fmla="*/ 703796 h 1160647"/>
                <a:gd name="connsiteX297" fmla="*/ 1800200 w 3079941"/>
                <a:gd name="connsiteY297" fmla="*/ 782564 h 1160647"/>
                <a:gd name="connsiteX298" fmla="*/ 1802104 w 3079941"/>
                <a:gd name="connsiteY298" fmla="*/ 782564 h 1160647"/>
                <a:gd name="connsiteX299" fmla="*/ 1803346 w 3079941"/>
                <a:gd name="connsiteY299" fmla="*/ 805087 h 1160647"/>
                <a:gd name="connsiteX300" fmla="*/ 1813022 w 3079941"/>
                <a:gd name="connsiteY300" fmla="*/ 805087 h 1160647"/>
                <a:gd name="connsiteX301" fmla="*/ 1814264 w 3079941"/>
                <a:gd name="connsiteY301" fmla="*/ 782564 h 1160647"/>
                <a:gd name="connsiteX302" fmla="*/ 1820344 w 3079941"/>
                <a:gd name="connsiteY302" fmla="*/ 782564 h 1160647"/>
                <a:gd name="connsiteX303" fmla="*/ 1821586 w 3079941"/>
                <a:gd name="connsiteY303" fmla="*/ 805087 h 1160647"/>
                <a:gd name="connsiteX304" fmla="*/ 1872208 w 3079941"/>
                <a:gd name="connsiteY304" fmla="*/ 805087 h 1160647"/>
                <a:gd name="connsiteX305" fmla="*/ 1872208 w 3079941"/>
                <a:gd name="connsiteY305" fmla="*/ 642059 h 1160647"/>
                <a:gd name="connsiteX306" fmla="*/ 2069535 w 3079941"/>
                <a:gd name="connsiteY306" fmla="*/ 642059 h 1160647"/>
                <a:gd name="connsiteX307" fmla="*/ 2069535 w 3079941"/>
                <a:gd name="connsiteY307" fmla="*/ 805087 h 1160647"/>
                <a:gd name="connsiteX308" fmla="*/ 2088232 w 3079941"/>
                <a:gd name="connsiteY308" fmla="*/ 805087 h 1160647"/>
                <a:gd name="connsiteX309" fmla="*/ 2088232 w 3079941"/>
                <a:gd name="connsiteY309" fmla="*/ 722394 h 1160647"/>
                <a:gd name="connsiteX310" fmla="*/ 2183352 w 3079941"/>
                <a:gd name="connsiteY310" fmla="*/ 722394 h 1160647"/>
                <a:gd name="connsiteX311" fmla="*/ 2195282 w 3079941"/>
                <a:gd name="connsiteY311" fmla="*/ 404253 h 1160647"/>
                <a:gd name="connsiteX312" fmla="*/ 2183122 w 3079941"/>
                <a:gd name="connsiteY312" fmla="*/ 382635 h 1160647"/>
                <a:gd name="connsiteX313" fmla="*/ 2177042 w 3079941"/>
                <a:gd name="connsiteY313" fmla="*/ 378311 h 1160647"/>
                <a:gd name="connsiteX314" fmla="*/ 2185149 w 3079941"/>
                <a:gd name="connsiteY314" fmla="*/ 354532 h 1160647"/>
                <a:gd name="connsiteX315" fmla="*/ 2185149 w 3079941"/>
                <a:gd name="connsiteY315" fmla="*/ 337238 h 1160647"/>
                <a:gd name="connsiteX316" fmla="*/ 2199336 w 3079941"/>
                <a:gd name="connsiteY316" fmla="*/ 337238 h 1160647"/>
                <a:gd name="connsiteX317" fmla="*/ 2199336 w 3079941"/>
                <a:gd name="connsiteY317" fmla="*/ 315620 h 1160647"/>
                <a:gd name="connsiteX318" fmla="*/ 2201362 w 3079941"/>
                <a:gd name="connsiteY318" fmla="*/ 311296 h 1160647"/>
                <a:gd name="connsiteX319" fmla="*/ 2201362 w 3079941"/>
                <a:gd name="connsiteY319" fmla="*/ 233472 h 1160647"/>
                <a:gd name="connsiteX320" fmla="*/ 2199336 w 3079941"/>
                <a:gd name="connsiteY320" fmla="*/ 226987 h 1160647"/>
                <a:gd name="connsiteX321" fmla="*/ 2205416 w 3079941"/>
                <a:gd name="connsiteY321" fmla="*/ 220501 h 1160647"/>
                <a:gd name="connsiteX322" fmla="*/ 2205416 w 3079941"/>
                <a:gd name="connsiteY322" fmla="*/ 162133 h 1160647"/>
                <a:gd name="connsiteX323" fmla="*/ 2207442 w 3079941"/>
                <a:gd name="connsiteY323" fmla="*/ 157810 h 1160647"/>
                <a:gd name="connsiteX324" fmla="*/ 2207442 w 3079941"/>
                <a:gd name="connsiteY324" fmla="*/ 101604 h 1160647"/>
                <a:gd name="connsiteX325" fmla="*/ 2209469 w 3079941"/>
                <a:gd name="connsiteY325" fmla="*/ 82148 h 1160647"/>
                <a:gd name="connsiteX326" fmla="*/ 2213523 w 3079941"/>
                <a:gd name="connsiteY326" fmla="*/ 99442 h 1160647"/>
                <a:gd name="connsiteX327" fmla="*/ 2215549 w 3079941"/>
                <a:gd name="connsiteY327" fmla="*/ 157810 h 1160647"/>
                <a:gd name="connsiteX328" fmla="*/ 2217576 w 3079941"/>
                <a:gd name="connsiteY328" fmla="*/ 220501 h 1160647"/>
                <a:gd name="connsiteX329" fmla="*/ 2223656 w 3079941"/>
                <a:gd name="connsiteY329" fmla="*/ 226987 h 1160647"/>
                <a:gd name="connsiteX330" fmla="*/ 2221629 w 3079941"/>
                <a:gd name="connsiteY330" fmla="*/ 233472 h 1160647"/>
                <a:gd name="connsiteX331" fmla="*/ 2221629 w 3079941"/>
                <a:gd name="connsiteY331" fmla="*/ 311296 h 1160647"/>
                <a:gd name="connsiteX332" fmla="*/ 2223656 w 3079941"/>
                <a:gd name="connsiteY332" fmla="*/ 315620 h 1160647"/>
                <a:gd name="connsiteX333" fmla="*/ 2223656 w 3079941"/>
                <a:gd name="connsiteY333" fmla="*/ 337238 h 1160647"/>
                <a:gd name="connsiteX334" fmla="*/ 2237843 w 3079941"/>
                <a:gd name="connsiteY334" fmla="*/ 337238 h 1160647"/>
                <a:gd name="connsiteX335" fmla="*/ 2237843 w 3079941"/>
                <a:gd name="connsiteY335" fmla="*/ 354532 h 1160647"/>
                <a:gd name="connsiteX336" fmla="*/ 2245950 w 3079941"/>
                <a:gd name="connsiteY336" fmla="*/ 378311 h 1160647"/>
                <a:gd name="connsiteX337" fmla="*/ 2239870 w 3079941"/>
                <a:gd name="connsiteY337" fmla="*/ 382635 h 1160647"/>
                <a:gd name="connsiteX338" fmla="*/ 2227709 w 3079941"/>
                <a:gd name="connsiteY338" fmla="*/ 404253 h 1160647"/>
                <a:gd name="connsiteX339" fmla="*/ 2235816 w 3079941"/>
                <a:gd name="connsiteY339" fmla="*/ 657181 h 1160647"/>
                <a:gd name="connsiteX340" fmla="*/ 2300670 w 3079941"/>
                <a:gd name="connsiteY340" fmla="*/ 657181 h 1160647"/>
                <a:gd name="connsiteX341" fmla="*/ 2300670 w 3079941"/>
                <a:gd name="connsiteY341" fmla="*/ 732843 h 1160647"/>
                <a:gd name="connsiteX342" fmla="*/ 2308777 w 3079941"/>
                <a:gd name="connsiteY342" fmla="*/ 732843 h 1160647"/>
                <a:gd name="connsiteX343" fmla="*/ 2310804 w 3079941"/>
                <a:gd name="connsiteY343" fmla="*/ 726358 h 1160647"/>
                <a:gd name="connsiteX344" fmla="*/ 2316884 w 3079941"/>
                <a:gd name="connsiteY344" fmla="*/ 726358 h 1160647"/>
                <a:gd name="connsiteX345" fmla="*/ 2318911 w 3079941"/>
                <a:gd name="connsiteY345" fmla="*/ 735005 h 1160647"/>
                <a:gd name="connsiteX346" fmla="*/ 2331071 w 3079941"/>
                <a:gd name="connsiteY346" fmla="*/ 735005 h 1160647"/>
                <a:gd name="connsiteX347" fmla="*/ 2331071 w 3079941"/>
                <a:gd name="connsiteY347" fmla="*/ 728519 h 1160647"/>
                <a:gd name="connsiteX348" fmla="*/ 2353364 w 3079941"/>
                <a:gd name="connsiteY348" fmla="*/ 728519 h 1160647"/>
                <a:gd name="connsiteX349" fmla="*/ 2353364 w 3079941"/>
                <a:gd name="connsiteY349" fmla="*/ 735005 h 1160647"/>
                <a:gd name="connsiteX350" fmla="*/ 2373631 w 3079941"/>
                <a:gd name="connsiteY350" fmla="*/ 735005 h 1160647"/>
                <a:gd name="connsiteX351" fmla="*/ 2373631 w 3079941"/>
                <a:gd name="connsiteY351" fmla="*/ 780402 h 1160647"/>
                <a:gd name="connsiteX352" fmla="*/ 2387818 w 3079941"/>
                <a:gd name="connsiteY352" fmla="*/ 780402 h 1160647"/>
                <a:gd name="connsiteX353" fmla="*/ 2387818 w 3079941"/>
                <a:gd name="connsiteY353" fmla="*/ 767431 h 1160647"/>
                <a:gd name="connsiteX354" fmla="*/ 2404032 w 3079941"/>
                <a:gd name="connsiteY354" fmla="*/ 767431 h 1160647"/>
                <a:gd name="connsiteX355" fmla="*/ 2404032 w 3079941"/>
                <a:gd name="connsiteY355" fmla="*/ 588004 h 1160647"/>
                <a:gd name="connsiteX356" fmla="*/ 2410112 w 3079941"/>
                <a:gd name="connsiteY356" fmla="*/ 581518 h 1160647"/>
                <a:gd name="connsiteX357" fmla="*/ 2483073 w 3079941"/>
                <a:gd name="connsiteY357" fmla="*/ 581518 h 1160647"/>
                <a:gd name="connsiteX358" fmla="*/ 2483073 w 3079941"/>
                <a:gd name="connsiteY358" fmla="*/ 590166 h 1160647"/>
                <a:gd name="connsiteX359" fmla="*/ 2493206 w 3079941"/>
                <a:gd name="connsiteY359" fmla="*/ 590166 h 1160647"/>
                <a:gd name="connsiteX360" fmla="*/ 2493206 w 3079941"/>
                <a:gd name="connsiteY360" fmla="*/ 704740 h 1160647"/>
                <a:gd name="connsiteX361" fmla="*/ 2515500 w 3079941"/>
                <a:gd name="connsiteY361" fmla="*/ 704740 h 1160647"/>
                <a:gd name="connsiteX362" fmla="*/ 2515500 w 3079941"/>
                <a:gd name="connsiteY362" fmla="*/ 637725 h 1160647"/>
                <a:gd name="connsiteX363" fmla="*/ 2541847 w 3079941"/>
                <a:gd name="connsiteY363" fmla="*/ 637725 h 1160647"/>
                <a:gd name="connsiteX364" fmla="*/ 2545900 w 3079941"/>
                <a:gd name="connsiteY364" fmla="*/ 633401 h 1160647"/>
                <a:gd name="connsiteX365" fmla="*/ 2554007 w 3079941"/>
                <a:gd name="connsiteY365" fmla="*/ 633401 h 1160647"/>
                <a:gd name="connsiteX366" fmla="*/ 2558060 w 3079941"/>
                <a:gd name="connsiteY366" fmla="*/ 637725 h 1160647"/>
                <a:gd name="connsiteX367" fmla="*/ 2580354 w 3079941"/>
                <a:gd name="connsiteY367" fmla="*/ 637725 h 1160647"/>
                <a:gd name="connsiteX368" fmla="*/ 2580354 w 3079941"/>
                <a:gd name="connsiteY368" fmla="*/ 520989 h 1160647"/>
                <a:gd name="connsiteX369" fmla="*/ 2637101 w 3079941"/>
                <a:gd name="connsiteY369" fmla="*/ 510180 h 1160647"/>
                <a:gd name="connsiteX370" fmla="*/ 2637101 w 3079941"/>
                <a:gd name="connsiteY370" fmla="*/ 511261 h 1160647"/>
                <a:gd name="connsiteX371" fmla="*/ 2637101 w 3079941"/>
                <a:gd name="connsiteY371" fmla="*/ 518827 h 1160647"/>
                <a:gd name="connsiteX372" fmla="*/ 2663448 w 3079941"/>
                <a:gd name="connsiteY372" fmla="*/ 518827 h 1160647"/>
                <a:gd name="connsiteX373" fmla="*/ 2663448 w 3079941"/>
                <a:gd name="connsiteY373" fmla="*/ 773917 h 1160647"/>
                <a:gd name="connsiteX374" fmla="*/ 2685742 w 3079941"/>
                <a:gd name="connsiteY374" fmla="*/ 773917 h 1160647"/>
                <a:gd name="connsiteX375" fmla="*/ 2685742 w 3079941"/>
                <a:gd name="connsiteY375" fmla="*/ 769593 h 1160647"/>
                <a:gd name="connsiteX376" fmla="*/ 2697902 w 3079941"/>
                <a:gd name="connsiteY376" fmla="*/ 769593 h 1160647"/>
                <a:gd name="connsiteX377" fmla="*/ 2697902 w 3079941"/>
                <a:gd name="connsiteY377" fmla="*/ 773917 h 1160647"/>
                <a:gd name="connsiteX378" fmla="*/ 2722222 w 3079941"/>
                <a:gd name="connsiteY378" fmla="*/ 773917 h 1160647"/>
                <a:gd name="connsiteX379" fmla="*/ 2722222 w 3079941"/>
                <a:gd name="connsiteY379" fmla="*/ 760946 h 1160647"/>
                <a:gd name="connsiteX380" fmla="*/ 2750596 w 3079941"/>
                <a:gd name="connsiteY380" fmla="*/ 760946 h 1160647"/>
                <a:gd name="connsiteX381" fmla="*/ 2762756 w 3079941"/>
                <a:gd name="connsiteY381" fmla="*/ 756622 h 1160647"/>
                <a:gd name="connsiteX382" fmla="*/ 2783023 w 3079941"/>
                <a:gd name="connsiteY382" fmla="*/ 760946 h 1160647"/>
                <a:gd name="connsiteX383" fmla="*/ 2783023 w 3079941"/>
                <a:gd name="connsiteY383" fmla="*/ 743652 h 1160647"/>
                <a:gd name="connsiteX384" fmla="*/ 2791130 w 3079941"/>
                <a:gd name="connsiteY384" fmla="*/ 743652 h 1160647"/>
                <a:gd name="connsiteX385" fmla="*/ 2791130 w 3079941"/>
                <a:gd name="connsiteY385" fmla="*/ 730681 h 1160647"/>
                <a:gd name="connsiteX386" fmla="*/ 2847877 w 3079941"/>
                <a:gd name="connsiteY386" fmla="*/ 730681 h 1160647"/>
                <a:gd name="connsiteX387" fmla="*/ 2847877 w 3079941"/>
                <a:gd name="connsiteY387" fmla="*/ 700416 h 1160647"/>
                <a:gd name="connsiteX388" fmla="*/ 2866117 w 3079941"/>
                <a:gd name="connsiteY388" fmla="*/ 700416 h 1160647"/>
                <a:gd name="connsiteX389" fmla="*/ 2866117 w 3079941"/>
                <a:gd name="connsiteY389" fmla="*/ 693931 h 1160647"/>
                <a:gd name="connsiteX390" fmla="*/ 2878277 w 3079941"/>
                <a:gd name="connsiteY390" fmla="*/ 693931 h 1160647"/>
                <a:gd name="connsiteX391" fmla="*/ 2878277 w 3079941"/>
                <a:gd name="connsiteY391" fmla="*/ 700416 h 1160647"/>
                <a:gd name="connsiteX392" fmla="*/ 2894491 w 3079941"/>
                <a:gd name="connsiteY392" fmla="*/ 700416 h 1160647"/>
                <a:gd name="connsiteX393" fmla="*/ 2894491 w 3079941"/>
                <a:gd name="connsiteY393" fmla="*/ 750137 h 1160647"/>
                <a:gd name="connsiteX394" fmla="*/ 2926918 w 3079941"/>
                <a:gd name="connsiteY394" fmla="*/ 750137 h 1160647"/>
                <a:gd name="connsiteX395" fmla="*/ 2926918 w 3079941"/>
                <a:gd name="connsiteY395" fmla="*/ 724196 h 1160647"/>
                <a:gd name="connsiteX396" fmla="*/ 2965425 w 3079941"/>
                <a:gd name="connsiteY396" fmla="*/ 724196 h 1160647"/>
                <a:gd name="connsiteX397" fmla="*/ 2965425 w 3079941"/>
                <a:gd name="connsiteY397" fmla="*/ 693931 h 1160647"/>
                <a:gd name="connsiteX398" fmla="*/ 3014066 w 3079941"/>
                <a:gd name="connsiteY398" fmla="*/ 693931 h 1160647"/>
                <a:gd name="connsiteX399" fmla="*/ 3014066 w 3079941"/>
                <a:gd name="connsiteY399" fmla="*/ 805087 h 1160647"/>
                <a:gd name="connsiteX400" fmla="*/ 3014066 w 3079941"/>
                <a:gd name="connsiteY400" fmla="*/ 818866 h 1160647"/>
                <a:gd name="connsiteX401" fmla="*/ 3079941 w 3079941"/>
                <a:gd name="connsiteY401" fmla="*/ 818866 h 1160647"/>
                <a:gd name="connsiteX402" fmla="*/ 3079941 w 3079941"/>
                <a:gd name="connsiteY402" fmla="*/ 924638 h 1160647"/>
                <a:gd name="connsiteX403" fmla="*/ 3079941 w 3079941"/>
                <a:gd name="connsiteY403" fmla="*/ 1030409 h 1160647"/>
                <a:gd name="connsiteX404" fmla="*/ 3079941 w 3079941"/>
                <a:gd name="connsiteY404" fmla="*/ 1160647 h 1160647"/>
                <a:gd name="connsiteX405" fmla="*/ 200958 w 3079941"/>
                <a:gd name="connsiteY405" fmla="*/ 1160647 h 1160647"/>
                <a:gd name="connsiteX406" fmla="*/ 200958 w 3079941"/>
                <a:gd name="connsiteY406" fmla="*/ 1126882 h 1160647"/>
                <a:gd name="connsiteX407" fmla="*/ 0 w 3079941"/>
                <a:gd name="connsiteY407" fmla="*/ 1126882 h 1160647"/>
                <a:gd name="connsiteX408" fmla="*/ 0 w 3079941"/>
                <a:gd name="connsiteY408" fmla="*/ 915339 h 1160647"/>
                <a:gd name="connsiteX409" fmla="*/ 103377 w 3079941"/>
                <a:gd name="connsiteY409" fmla="*/ 915339 h 1160647"/>
                <a:gd name="connsiteX410" fmla="*/ 103377 w 3079941"/>
                <a:gd name="connsiteY410" fmla="*/ 886329 h 1160647"/>
                <a:gd name="connsiteX411" fmla="*/ 55096 w 3079941"/>
                <a:gd name="connsiteY411" fmla="*/ 886329 h 1160647"/>
                <a:gd name="connsiteX412" fmla="*/ 55096 w 3079941"/>
                <a:gd name="connsiteY412" fmla="*/ 724196 h 1160647"/>
                <a:gd name="connsiteX413" fmla="*/ 75363 w 3079941"/>
                <a:gd name="connsiteY413" fmla="*/ 724196 h 1160647"/>
                <a:gd name="connsiteX414" fmla="*/ 75870 w 3079941"/>
                <a:gd name="connsiteY414" fmla="*/ 723115 h 1160647"/>
                <a:gd name="connsiteX415" fmla="*/ 79416 w 3079941"/>
                <a:gd name="connsiteY415" fmla="*/ 715549 h 1160647"/>
                <a:gd name="connsiteX416" fmla="*/ 81190 w 3079941"/>
                <a:gd name="connsiteY416" fmla="*/ 715819 h 1160647"/>
                <a:gd name="connsiteX417" fmla="*/ 93603 w 3079941"/>
                <a:gd name="connsiteY417" fmla="*/ 717710 h 1160647"/>
                <a:gd name="connsiteX418" fmla="*/ 94110 w 3079941"/>
                <a:gd name="connsiteY418" fmla="*/ 719062 h 1160647"/>
                <a:gd name="connsiteX419" fmla="*/ 97656 w 3079941"/>
                <a:gd name="connsiteY419" fmla="*/ 728519 h 1160647"/>
                <a:gd name="connsiteX420" fmla="*/ 124003 w 3079941"/>
                <a:gd name="connsiteY420" fmla="*/ 730681 h 1160647"/>
                <a:gd name="connsiteX421" fmla="*/ 124003 w 3079941"/>
                <a:gd name="connsiteY421" fmla="*/ 607460 h 1160647"/>
                <a:gd name="connsiteX422" fmla="*/ 126030 w 3079941"/>
                <a:gd name="connsiteY422" fmla="*/ 607460 h 1160647"/>
                <a:gd name="connsiteX423" fmla="*/ 140217 w 3079941"/>
                <a:gd name="connsiteY423" fmla="*/ 607460 h 1160647"/>
                <a:gd name="connsiteX424" fmla="*/ 140217 w 3079941"/>
                <a:gd name="connsiteY424" fmla="*/ 471268 h 1160647"/>
                <a:gd name="connsiteX425" fmla="*/ 141990 w 3079941"/>
                <a:gd name="connsiteY425" fmla="*/ 471268 h 1160647"/>
                <a:gd name="connsiteX426" fmla="*/ 154404 w 3079941"/>
                <a:gd name="connsiteY426" fmla="*/ 471268 h 1160647"/>
                <a:gd name="connsiteX427" fmla="*/ 154404 w 3079941"/>
                <a:gd name="connsiteY427" fmla="*/ 356694 h 1160647"/>
                <a:gd name="connsiteX428" fmla="*/ 158457 w 3079941"/>
                <a:gd name="connsiteY428" fmla="*/ 328590 h 1160647"/>
                <a:gd name="connsiteX429" fmla="*/ 160484 w 3079941"/>
                <a:gd name="connsiteY429" fmla="*/ 328590 h 1160647"/>
                <a:gd name="connsiteX430" fmla="*/ 174671 w 3079941"/>
                <a:gd name="connsiteY430" fmla="*/ 328590 h 1160647"/>
                <a:gd name="connsiteX431" fmla="*/ 211151 w 3079941"/>
                <a:gd name="connsiteY431" fmla="*/ 246443 h 1160647"/>
                <a:gd name="connsiteX432" fmla="*/ 215205 w 3079941"/>
                <a:gd name="connsiteY432" fmla="*/ 0 h 1160647"/>
                <a:gd name="connsiteX0" fmla="*/ 215205 w 3079941"/>
                <a:gd name="connsiteY0" fmla="*/ 0 h 1160647"/>
                <a:gd name="connsiteX1" fmla="*/ 217231 w 3079941"/>
                <a:gd name="connsiteY1" fmla="*/ 246443 h 1160647"/>
                <a:gd name="connsiteX2" fmla="*/ 255738 w 3079941"/>
                <a:gd name="connsiteY2" fmla="*/ 326429 h 1160647"/>
                <a:gd name="connsiteX3" fmla="*/ 257765 w 3079941"/>
                <a:gd name="connsiteY3" fmla="*/ 326429 h 1160647"/>
                <a:gd name="connsiteX4" fmla="*/ 271952 w 3079941"/>
                <a:gd name="connsiteY4" fmla="*/ 326429 h 1160647"/>
                <a:gd name="connsiteX5" fmla="*/ 271952 w 3079941"/>
                <a:gd name="connsiteY5" fmla="*/ 350208 h 1160647"/>
                <a:gd name="connsiteX6" fmla="*/ 272459 w 3079941"/>
                <a:gd name="connsiteY6" fmla="*/ 351019 h 1160647"/>
                <a:gd name="connsiteX7" fmla="*/ 276005 w 3079941"/>
                <a:gd name="connsiteY7" fmla="*/ 356694 h 1160647"/>
                <a:gd name="connsiteX8" fmla="*/ 276005 w 3079941"/>
                <a:gd name="connsiteY8" fmla="*/ 471268 h 1160647"/>
                <a:gd name="connsiteX9" fmla="*/ 278285 w 3079941"/>
                <a:gd name="connsiteY9" fmla="*/ 471268 h 1160647"/>
                <a:gd name="connsiteX10" fmla="*/ 294246 w 3079941"/>
                <a:gd name="connsiteY10" fmla="*/ 471268 h 1160647"/>
                <a:gd name="connsiteX11" fmla="*/ 294246 w 3079941"/>
                <a:gd name="connsiteY11" fmla="*/ 611783 h 1160647"/>
                <a:gd name="connsiteX12" fmla="*/ 295766 w 3079941"/>
                <a:gd name="connsiteY12" fmla="*/ 611513 h 1160647"/>
                <a:gd name="connsiteX13" fmla="*/ 306406 w 3079941"/>
                <a:gd name="connsiteY13" fmla="*/ 609622 h 1160647"/>
                <a:gd name="connsiteX14" fmla="*/ 304379 w 3079941"/>
                <a:gd name="connsiteY14" fmla="*/ 698254 h 1160647"/>
                <a:gd name="connsiteX15" fmla="*/ 305899 w 3079941"/>
                <a:gd name="connsiteY15" fmla="*/ 698525 h 1160647"/>
                <a:gd name="connsiteX16" fmla="*/ 316539 w 3079941"/>
                <a:gd name="connsiteY16" fmla="*/ 700416 h 1160647"/>
                <a:gd name="connsiteX17" fmla="*/ 316792 w 3079941"/>
                <a:gd name="connsiteY17" fmla="*/ 701227 h 1160647"/>
                <a:gd name="connsiteX18" fmla="*/ 318566 w 3079941"/>
                <a:gd name="connsiteY18" fmla="*/ 706902 h 1160647"/>
                <a:gd name="connsiteX19" fmla="*/ 319326 w 3079941"/>
                <a:gd name="connsiteY19" fmla="*/ 704470 h 1160647"/>
                <a:gd name="connsiteX20" fmla="*/ 324646 w 3079941"/>
                <a:gd name="connsiteY20" fmla="*/ 687446 h 1160647"/>
                <a:gd name="connsiteX21" fmla="*/ 326419 w 3079941"/>
                <a:gd name="connsiteY21" fmla="*/ 687446 h 1160647"/>
                <a:gd name="connsiteX22" fmla="*/ 338833 w 3079941"/>
                <a:gd name="connsiteY22" fmla="*/ 687446 h 1160647"/>
                <a:gd name="connsiteX23" fmla="*/ 338833 w 3079941"/>
                <a:gd name="connsiteY23" fmla="*/ 719872 h 1160647"/>
                <a:gd name="connsiteX24" fmla="*/ 339846 w 3079941"/>
                <a:gd name="connsiteY24" fmla="*/ 720413 h 1160647"/>
                <a:gd name="connsiteX25" fmla="*/ 346940 w 3079941"/>
                <a:gd name="connsiteY25" fmla="*/ 724196 h 1160647"/>
                <a:gd name="connsiteX26" fmla="*/ 346940 w 3079941"/>
                <a:gd name="connsiteY26" fmla="*/ 725547 h 1160647"/>
                <a:gd name="connsiteX27" fmla="*/ 346940 w 3079941"/>
                <a:gd name="connsiteY27" fmla="*/ 735005 h 1160647"/>
                <a:gd name="connsiteX28" fmla="*/ 391527 w 3079941"/>
                <a:gd name="connsiteY28" fmla="*/ 735005 h 1160647"/>
                <a:gd name="connsiteX29" fmla="*/ 391527 w 3079941"/>
                <a:gd name="connsiteY29" fmla="*/ 736086 h 1160647"/>
                <a:gd name="connsiteX30" fmla="*/ 391527 w 3079941"/>
                <a:gd name="connsiteY30" fmla="*/ 743652 h 1160647"/>
                <a:gd name="connsiteX31" fmla="*/ 393553 w 3079941"/>
                <a:gd name="connsiteY31" fmla="*/ 743652 h 1160647"/>
                <a:gd name="connsiteX32" fmla="*/ 407740 w 3079941"/>
                <a:gd name="connsiteY32" fmla="*/ 743652 h 1160647"/>
                <a:gd name="connsiteX33" fmla="*/ 407740 w 3079941"/>
                <a:gd name="connsiteY33" fmla="*/ 713387 h 1160647"/>
                <a:gd name="connsiteX34" fmla="*/ 452327 w 3079941"/>
                <a:gd name="connsiteY34" fmla="*/ 713387 h 1160647"/>
                <a:gd name="connsiteX35" fmla="*/ 452327 w 3079941"/>
                <a:gd name="connsiteY35" fmla="*/ 712036 h 1160647"/>
                <a:gd name="connsiteX36" fmla="*/ 452327 w 3079941"/>
                <a:gd name="connsiteY36" fmla="*/ 702578 h 1160647"/>
                <a:gd name="connsiteX37" fmla="*/ 453341 w 3079941"/>
                <a:gd name="connsiteY37" fmla="*/ 702578 h 1160647"/>
                <a:gd name="connsiteX38" fmla="*/ 460434 w 3079941"/>
                <a:gd name="connsiteY38" fmla="*/ 702578 h 1160647"/>
                <a:gd name="connsiteX39" fmla="*/ 460434 w 3079941"/>
                <a:gd name="connsiteY39" fmla="*/ 700687 h 1160647"/>
                <a:gd name="connsiteX40" fmla="*/ 460434 w 3079941"/>
                <a:gd name="connsiteY40" fmla="*/ 687446 h 1160647"/>
                <a:gd name="connsiteX41" fmla="*/ 461194 w 3079941"/>
                <a:gd name="connsiteY41" fmla="*/ 687446 h 1160647"/>
                <a:gd name="connsiteX42" fmla="*/ 466514 w 3079941"/>
                <a:gd name="connsiteY42" fmla="*/ 687446 h 1160647"/>
                <a:gd name="connsiteX43" fmla="*/ 466514 w 3079941"/>
                <a:gd name="connsiteY43" fmla="*/ 686365 h 1160647"/>
                <a:gd name="connsiteX44" fmla="*/ 466514 w 3079941"/>
                <a:gd name="connsiteY44" fmla="*/ 678798 h 1160647"/>
                <a:gd name="connsiteX45" fmla="*/ 468541 w 3079941"/>
                <a:gd name="connsiteY45" fmla="*/ 678798 h 1160647"/>
                <a:gd name="connsiteX46" fmla="*/ 482728 w 3079941"/>
                <a:gd name="connsiteY46" fmla="*/ 678798 h 1160647"/>
                <a:gd name="connsiteX47" fmla="*/ 482728 w 3079941"/>
                <a:gd name="connsiteY47" fmla="*/ 679879 h 1160647"/>
                <a:gd name="connsiteX48" fmla="*/ 482728 w 3079941"/>
                <a:gd name="connsiteY48" fmla="*/ 687446 h 1160647"/>
                <a:gd name="connsiteX49" fmla="*/ 505021 w 3079941"/>
                <a:gd name="connsiteY49" fmla="*/ 687446 h 1160647"/>
                <a:gd name="connsiteX50" fmla="*/ 505021 w 3079941"/>
                <a:gd name="connsiteY50" fmla="*/ 685554 h 1160647"/>
                <a:gd name="connsiteX51" fmla="*/ 505021 w 3079941"/>
                <a:gd name="connsiteY51" fmla="*/ 672313 h 1160647"/>
                <a:gd name="connsiteX52" fmla="*/ 506795 w 3079941"/>
                <a:gd name="connsiteY52" fmla="*/ 672313 h 1160647"/>
                <a:gd name="connsiteX53" fmla="*/ 519208 w 3079941"/>
                <a:gd name="connsiteY53" fmla="*/ 672313 h 1160647"/>
                <a:gd name="connsiteX54" fmla="*/ 519208 w 3079941"/>
                <a:gd name="connsiteY54" fmla="*/ 696093 h 1160647"/>
                <a:gd name="connsiteX55" fmla="*/ 520222 w 3079941"/>
                <a:gd name="connsiteY55" fmla="*/ 696093 h 1160647"/>
                <a:gd name="connsiteX56" fmla="*/ 527315 w 3079941"/>
                <a:gd name="connsiteY56" fmla="*/ 696093 h 1160647"/>
                <a:gd name="connsiteX57" fmla="*/ 527315 w 3079941"/>
                <a:gd name="connsiteY57" fmla="*/ 695012 h 1160647"/>
                <a:gd name="connsiteX58" fmla="*/ 527315 w 3079941"/>
                <a:gd name="connsiteY58" fmla="*/ 687446 h 1160647"/>
                <a:gd name="connsiteX59" fmla="*/ 529088 w 3079941"/>
                <a:gd name="connsiteY59" fmla="*/ 687446 h 1160647"/>
                <a:gd name="connsiteX60" fmla="*/ 541502 w 3079941"/>
                <a:gd name="connsiteY60" fmla="*/ 687446 h 1160647"/>
                <a:gd name="connsiteX61" fmla="*/ 541502 w 3079941"/>
                <a:gd name="connsiteY61" fmla="*/ 713387 h 1160647"/>
                <a:gd name="connsiteX62" fmla="*/ 543529 w 3079941"/>
                <a:gd name="connsiteY62" fmla="*/ 713387 h 1160647"/>
                <a:gd name="connsiteX63" fmla="*/ 557715 w 3079941"/>
                <a:gd name="connsiteY63" fmla="*/ 713387 h 1160647"/>
                <a:gd name="connsiteX64" fmla="*/ 557715 w 3079941"/>
                <a:gd name="connsiteY64" fmla="*/ 715008 h 1160647"/>
                <a:gd name="connsiteX65" fmla="*/ 557715 w 3079941"/>
                <a:gd name="connsiteY65" fmla="*/ 726358 h 1160647"/>
                <a:gd name="connsiteX66" fmla="*/ 558475 w 3079941"/>
                <a:gd name="connsiteY66" fmla="*/ 726358 h 1160647"/>
                <a:gd name="connsiteX67" fmla="*/ 563796 w 3079941"/>
                <a:gd name="connsiteY67" fmla="*/ 726358 h 1160647"/>
                <a:gd name="connsiteX68" fmla="*/ 563796 w 3079941"/>
                <a:gd name="connsiteY68" fmla="*/ 725547 h 1160647"/>
                <a:gd name="connsiteX69" fmla="*/ 563796 w 3079941"/>
                <a:gd name="connsiteY69" fmla="*/ 719872 h 1160647"/>
                <a:gd name="connsiteX70" fmla="*/ 594196 w 3079941"/>
                <a:gd name="connsiteY70" fmla="*/ 719872 h 1160647"/>
                <a:gd name="connsiteX71" fmla="*/ 594196 w 3079941"/>
                <a:gd name="connsiteY71" fmla="*/ 743652 h 1160647"/>
                <a:gd name="connsiteX72" fmla="*/ 595209 w 3079941"/>
                <a:gd name="connsiteY72" fmla="*/ 743652 h 1160647"/>
                <a:gd name="connsiteX73" fmla="*/ 602303 w 3079941"/>
                <a:gd name="connsiteY73" fmla="*/ 743652 h 1160647"/>
                <a:gd name="connsiteX74" fmla="*/ 602303 w 3079941"/>
                <a:gd name="connsiteY74" fmla="*/ 744733 h 1160647"/>
                <a:gd name="connsiteX75" fmla="*/ 602303 w 3079941"/>
                <a:gd name="connsiteY75" fmla="*/ 752299 h 1160647"/>
                <a:gd name="connsiteX76" fmla="*/ 603063 w 3079941"/>
                <a:gd name="connsiteY76" fmla="*/ 752299 h 1160647"/>
                <a:gd name="connsiteX77" fmla="*/ 608383 w 3079941"/>
                <a:gd name="connsiteY77" fmla="*/ 752299 h 1160647"/>
                <a:gd name="connsiteX78" fmla="*/ 608383 w 3079941"/>
                <a:gd name="connsiteY78" fmla="*/ 750137 h 1160647"/>
                <a:gd name="connsiteX79" fmla="*/ 608383 w 3079941"/>
                <a:gd name="connsiteY79" fmla="*/ 735005 h 1160647"/>
                <a:gd name="connsiteX80" fmla="*/ 609396 w 3079941"/>
                <a:gd name="connsiteY80" fmla="*/ 735005 h 1160647"/>
                <a:gd name="connsiteX81" fmla="*/ 616490 w 3079941"/>
                <a:gd name="connsiteY81" fmla="*/ 735005 h 1160647"/>
                <a:gd name="connsiteX82" fmla="*/ 616490 w 3079941"/>
                <a:gd name="connsiteY82" fmla="*/ 736086 h 1160647"/>
                <a:gd name="connsiteX83" fmla="*/ 616490 w 3079941"/>
                <a:gd name="connsiteY83" fmla="*/ 743652 h 1160647"/>
                <a:gd name="connsiteX84" fmla="*/ 621810 w 3079941"/>
                <a:gd name="connsiteY84" fmla="*/ 741659 h 1160647"/>
                <a:gd name="connsiteX85" fmla="*/ 622570 w 3079941"/>
                <a:gd name="connsiteY85" fmla="*/ 740679 h 1160647"/>
                <a:gd name="connsiteX86" fmla="*/ 622570 w 3079941"/>
                <a:gd name="connsiteY86" fmla="*/ 735005 h 1160647"/>
                <a:gd name="connsiteX87" fmla="*/ 661077 w 3079941"/>
                <a:gd name="connsiteY87" fmla="*/ 735005 h 1160647"/>
                <a:gd name="connsiteX88" fmla="*/ 661077 w 3079941"/>
                <a:gd name="connsiteY88" fmla="*/ 758784 h 1160647"/>
                <a:gd name="connsiteX89" fmla="*/ 663103 w 3079941"/>
                <a:gd name="connsiteY89" fmla="*/ 758784 h 1160647"/>
                <a:gd name="connsiteX90" fmla="*/ 677290 w 3079941"/>
                <a:gd name="connsiteY90" fmla="*/ 758784 h 1160647"/>
                <a:gd name="connsiteX91" fmla="*/ 677290 w 3079941"/>
                <a:gd name="connsiteY91" fmla="*/ 759865 h 1160647"/>
                <a:gd name="connsiteX92" fmla="*/ 677290 w 3079941"/>
                <a:gd name="connsiteY92" fmla="*/ 767431 h 1160647"/>
                <a:gd name="connsiteX93" fmla="*/ 679064 w 3079941"/>
                <a:gd name="connsiteY93" fmla="*/ 767431 h 1160647"/>
                <a:gd name="connsiteX94" fmla="*/ 691477 w 3079941"/>
                <a:gd name="connsiteY94" fmla="*/ 767431 h 1160647"/>
                <a:gd name="connsiteX95" fmla="*/ 691477 w 3079941"/>
                <a:gd name="connsiteY95" fmla="*/ 743652 h 1160647"/>
                <a:gd name="connsiteX96" fmla="*/ 692490 w 3079941"/>
                <a:gd name="connsiteY96" fmla="*/ 743652 h 1160647"/>
                <a:gd name="connsiteX97" fmla="*/ 699584 w 3079941"/>
                <a:gd name="connsiteY97" fmla="*/ 743652 h 1160647"/>
                <a:gd name="connsiteX98" fmla="*/ 699584 w 3079941"/>
                <a:gd name="connsiteY98" fmla="*/ 711225 h 1160647"/>
                <a:gd name="connsiteX99" fmla="*/ 700597 w 3079941"/>
                <a:gd name="connsiteY99" fmla="*/ 711225 h 1160647"/>
                <a:gd name="connsiteX100" fmla="*/ 707691 w 3079941"/>
                <a:gd name="connsiteY100" fmla="*/ 711225 h 1160647"/>
                <a:gd name="connsiteX101" fmla="*/ 707691 w 3079941"/>
                <a:gd name="connsiteY101" fmla="*/ 709334 h 1160647"/>
                <a:gd name="connsiteX102" fmla="*/ 707691 w 3079941"/>
                <a:gd name="connsiteY102" fmla="*/ 696093 h 1160647"/>
                <a:gd name="connsiteX103" fmla="*/ 706424 w 3079941"/>
                <a:gd name="connsiteY103" fmla="*/ 694471 h 1160647"/>
                <a:gd name="connsiteX104" fmla="*/ 711744 w 3079941"/>
                <a:gd name="connsiteY104" fmla="*/ 683122 h 1160647"/>
                <a:gd name="connsiteX105" fmla="*/ 719851 w 3079941"/>
                <a:gd name="connsiteY105" fmla="*/ 711225 h 1160647"/>
                <a:gd name="connsiteX106" fmla="*/ 720611 w 3079941"/>
                <a:gd name="connsiteY106" fmla="*/ 711225 h 1160647"/>
                <a:gd name="connsiteX107" fmla="*/ 725931 w 3079941"/>
                <a:gd name="connsiteY107" fmla="*/ 711225 h 1160647"/>
                <a:gd name="connsiteX108" fmla="*/ 725931 w 3079941"/>
                <a:gd name="connsiteY108" fmla="*/ 605298 h 1160647"/>
                <a:gd name="connsiteX109" fmla="*/ 727451 w 3079941"/>
                <a:gd name="connsiteY109" fmla="*/ 605298 h 1160647"/>
                <a:gd name="connsiteX110" fmla="*/ 738091 w 3079941"/>
                <a:gd name="connsiteY110" fmla="*/ 605298 h 1160647"/>
                <a:gd name="connsiteX111" fmla="*/ 738091 w 3079941"/>
                <a:gd name="connsiteY111" fmla="*/ 557739 h 1160647"/>
                <a:gd name="connsiteX112" fmla="*/ 764438 w 3079941"/>
                <a:gd name="connsiteY112" fmla="*/ 557739 h 1160647"/>
                <a:gd name="connsiteX113" fmla="*/ 764438 w 3079941"/>
                <a:gd name="connsiteY113" fmla="*/ 536121 h 1160647"/>
                <a:gd name="connsiteX114" fmla="*/ 798892 w 3079941"/>
                <a:gd name="connsiteY114" fmla="*/ 536121 h 1160647"/>
                <a:gd name="connsiteX115" fmla="*/ 798892 w 3079941"/>
                <a:gd name="connsiteY115" fmla="*/ 538553 h 1160647"/>
                <a:gd name="connsiteX116" fmla="*/ 798892 w 3079941"/>
                <a:gd name="connsiteY116" fmla="*/ 555577 h 1160647"/>
                <a:gd name="connsiteX117" fmla="*/ 801172 w 3079941"/>
                <a:gd name="connsiteY117" fmla="*/ 555577 h 1160647"/>
                <a:gd name="connsiteX118" fmla="*/ 817132 w 3079941"/>
                <a:gd name="connsiteY118" fmla="*/ 555577 h 1160647"/>
                <a:gd name="connsiteX119" fmla="*/ 817132 w 3079941"/>
                <a:gd name="connsiteY119" fmla="*/ 603136 h 1160647"/>
                <a:gd name="connsiteX120" fmla="*/ 818145 w 3079941"/>
                <a:gd name="connsiteY120" fmla="*/ 603136 h 1160647"/>
                <a:gd name="connsiteX121" fmla="*/ 825239 w 3079941"/>
                <a:gd name="connsiteY121" fmla="*/ 603136 h 1160647"/>
                <a:gd name="connsiteX122" fmla="*/ 839426 w 3079941"/>
                <a:gd name="connsiteY122" fmla="*/ 607460 h 1160647"/>
                <a:gd name="connsiteX123" fmla="*/ 839426 w 3079941"/>
                <a:gd name="connsiteY123" fmla="*/ 646372 h 1160647"/>
                <a:gd name="connsiteX124" fmla="*/ 840439 w 3079941"/>
                <a:gd name="connsiteY124" fmla="*/ 646372 h 1160647"/>
                <a:gd name="connsiteX125" fmla="*/ 847532 w 3079941"/>
                <a:gd name="connsiteY125" fmla="*/ 646372 h 1160647"/>
                <a:gd name="connsiteX126" fmla="*/ 847532 w 3079941"/>
                <a:gd name="connsiteY126" fmla="*/ 647993 h 1160647"/>
                <a:gd name="connsiteX127" fmla="*/ 847532 w 3079941"/>
                <a:gd name="connsiteY127" fmla="*/ 659342 h 1160647"/>
                <a:gd name="connsiteX128" fmla="*/ 849559 w 3079941"/>
                <a:gd name="connsiteY128" fmla="*/ 659342 h 1160647"/>
                <a:gd name="connsiteX129" fmla="*/ 863746 w 3079941"/>
                <a:gd name="connsiteY129" fmla="*/ 659342 h 1160647"/>
                <a:gd name="connsiteX130" fmla="*/ 869826 w 3079941"/>
                <a:gd name="connsiteY130" fmla="*/ 665828 h 1160647"/>
                <a:gd name="connsiteX131" fmla="*/ 869826 w 3079941"/>
                <a:gd name="connsiteY131" fmla="*/ 687446 h 1160647"/>
                <a:gd name="connsiteX132" fmla="*/ 872106 w 3079941"/>
                <a:gd name="connsiteY132" fmla="*/ 687446 h 1160647"/>
                <a:gd name="connsiteX133" fmla="*/ 888066 w 3079941"/>
                <a:gd name="connsiteY133" fmla="*/ 687446 h 1160647"/>
                <a:gd name="connsiteX134" fmla="*/ 888066 w 3079941"/>
                <a:gd name="connsiteY134" fmla="*/ 688526 h 1160647"/>
                <a:gd name="connsiteX135" fmla="*/ 888066 w 3079941"/>
                <a:gd name="connsiteY135" fmla="*/ 696093 h 1160647"/>
                <a:gd name="connsiteX136" fmla="*/ 889333 w 3079941"/>
                <a:gd name="connsiteY136" fmla="*/ 696093 h 1160647"/>
                <a:gd name="connsiteX137" fmla="*/ 898200 w 3079941"/>
                <a:gd name="connsiteY137" fmla="*/ 696093 h 1160647"/>
                <a:gd name="connsiteX138" fmla="*/ 898200 w 3079941"/>
                <a:gd name="connsiteY138" fmla="*/ 698254 h 1160647"/>
                <a:gd name="connsiteX139" fmla="*/ 898200 w 3079941"/>
                <a:gd name="connsiteY139" fmla="*/ 713387 h 1160647"/>
                <a:gd name="connsiteX140" fmla="*/ 902253 w 3079941"/>
                <a:gd name="connsiteY140" fmla="*/ 711495 h 1160647"/>
                <a:gd name="connsiteX141" fmla="*/ 902253 w 3079941"/>
                <a:gd name="connsiteY141" fmla="*/ 698254 h 1160647"/>
                <a:gd name="connsiteX142" fmla="*/ 903266 w 3079941"/>
                <a:gd name="connsiteY142" fmla="*/ 698254 h 1160647"/>
                <a:gd name="connsiteX143" fmla="*/ 910360 w 3079941"/>
                <a:gd name="connsiteY143" fmla="*/ 698254 h 1160647"/>
                <a:gd name="connsiteX144" fmla="*/ 910360 w 3079941"/>
                <a:gd name="connsiteY144" fmla="*/ 699876 h 1160647"/>
                <a:gd name="connsiteX145" fmla="*/ 910360 w 3079941"/>
                <a:gd name="connsiteY145" fmla="*/ 711225 h 1160647"/>
                <a:gd name="connsiteX146" fmla="*/ 911120 w 3079941"/>
                <a:gd name="connsiteY146" fmla="*/ 711225 h 1160647"/>
                <a:gd name="connsiteX147" fmla="*/ 916440 w 3079941"/>
                <a:gd name="connsiteY147" fmla="*/ 711225 h 1160647"/>
                <a:gd name="connsiteX148" fmla="*/ 965080 w 3079941"/>
                <a:gd name="connsiteY148" fmla="*/ 706902 h 1160647"/>
                <a:gd name="connsiteX149" fmla="*/ 965080 w 3079941"/>
                <a:gd name="connsiteY149" fmla="*/ 708253 h 1160647"/>
                <a:gd name="connsiteX150" fmla="*/ 965080 w 3079941"/>
                <a:gd name="connsiteY150" fmla="*/ 717710 h 1160647"/>
                <a:gd name="connsiteX151" fmla="*/ 965840 w 3079941"/>
                <a:gd name="connsiteY151" fmla="*/ 717710 h 1160647"/>
                <a:gd name="connsiteX152" fmla="*/ 971161 w 3079941"/>
                <a:gd name="connsiteY152" fmla="*/ 717710 h 1160647"/>
                <a:gd name="connsiteX153" fmla="*/ 971161 w 3079941"/>
                <a:gd name="connsiteY153" fmla="*/ 719872 h 1160647"/>
                <a:gd name="connsiteX154" fmla="*/ 971161 w 3079941"/>
                <a:gd name="connsiteY154" fmla="*/ 735005 h 1160647"/>
                <a:gd name="connsiteX155" fmla="*/ 973187 w 3079941"/>
                <a:gd name="connsiteY155" fmla="*/ 733654 h 1160647"/>
                <a:gd name="connsiteX156" fmla="*/ 987374 w 3079941"/>
                <a:gd name="connsiteY156" fmla="*/ 724196 h 1160647"/>
                <a:gd name="connsiteX157" fmla="*/ 993454 w 3079941"/>
                <a:gd name="connsiteY157" fmla="*/ 683122 h 1160647"/>
                <a:gd name="connsiteX158" fmla="*/ 994214 w 3079941"/>
                <a:gd name="connsiteY158" fmla="*/ 682852 h 1160647"/>
                <a:gd name="connsiteX159" fmla="*/ 999534 w 3079941"/>
                <a:gd name="connsiteY159" fmla="*/ 680960 h 1160647"/>
                <a:gd name="connsiteX160" fmla="*/ 1001561 w 3079941"/>
                <a:gd name="connsiteY160" fmla="*/ 611783 h 1160647"/>
                <a:gd name="connsiteX161" fmla="*/ 1003588 w 3079941"/>
                <a:gd name="connsiteY161" fmla="*/ 680960 h 1160647"/>
                <a:gd name="connsiteX162" fmla="*/ 1004348 w 3079941"/>
                <a:gd name="connsiteY162" fmla="*/ 681230 h 1160647"/>
                <a:gd name="connsiteX163" fmla="*/ 1009668 w 3079941"/>
                <a:gd name="connsiteY163" fmla="*/ 683122 h 1160647"/>
                <a:gd name="connsiteX164" fmla="*/ 1009668 w 3079941"/>
                <a:gd name="connsiteY164" fmla="*/ 596651 h 1160647"/>
                <a:gd name="connsiteX165" fmla="*/ 1013721 w 3079941"/>
                <a:gd name="connsiteY165" fmla="*/ 564224 h 1160647"/>
                <a:gd name="connsiteX166" fmla="*/ 1052228 w 3079941"/>
                <a:gd name="connsiteY166" fmla="*/ 564224 h 1160647"/>
                <a:gd name="connsiteX167" fmla="*/ 1052228 w 3079941"/>
                <a:gd name="connsiteY167" fmla="*/ 596651 h 1160647"/>
                <a:gd name="connsiteX168" fmla="*/ 1052988 w 3079941"/>
                <a:gd name="connsiteY168" fmla="*/ 596651 h 1160647"/>
                <a:gd name="connsiteX169" fmla="*/ 1058308 w 3079941"/>
                <a:gd name="connsiteY169" fmla="*/ 596651 h 1160647"/>
                <a:gd name="connsiteX170" fmla="*/ 1058308 w 3079941"/>
                <a:gd name="connsiteY170" fmla="*/ 514503 h 1160647"/>
                <a:gd name="connsiteX171" fmla="*/ 1060082 w 3079941"/>
                <a:gd name="connsiteY171" fmla="*/ 514503 h 1160647"/>
                <a:gd name="connsiteX172" fmla="*/ 1072495 w 3079941"/>
                <a:gd name="connsiteY172" fmla="*/ 514503 h 1160647"/>
                <a:gd name="connsiteX173" fmla="*/ 1072495 w 3079941"/>
                <a:gd name="connsiteY173" fmla="*/ 512612 h 1160647"/>
                <a:gd name="connsiteX174" fmla="*/ 1072495 w 3079941"/>
                <a:gd name="connsiteY174" fmla="*/ 499371 h 1160647"/>
                <a:gd name="connsiteX175" fmla="*/ 1094789 w 3079941"/>
                <a:gd name="connsiteY175" fmla="*/ 499371 h 1160647"/>
                <a:gd name="connsiteX176" fmla="*/ 1094789 w 3079941"/>
                <a:gd name="connsiteY176" fmla="*/ 498290 h 1160647"/>
                <a:gd name="connsiteX177" fmla="*/ 1094789 w 3079941"/>
                <a:gd name="connsiteY177" fmla="*/ 490724 h 1160647"/>
                <a:gd name="connsiteX178" fmla="*/ 1096562 w 3079941"/>
                <a:gd name="connsiteY178" fmla="*/ 490724 h 1160647"/>
                <a:gd name="connsiteX179" fmla="*/ 1108976 w 3079941"/>
                <a:gd name="connsiteY179" fmla="*/ 490724 h 1160647"/>
                <a:gd name="connsiteX180" fmla="*/ 1108976 w 3079941"/>
                <a:gd name="connsiteY180" fmla="*/ 491805 h 1160647"/>
                <a:gd name="connsiteX181" fmla="*/ 1108976 w 3079941"/>
                <a:gd name="connsiteY181" fmla="*/ 499371 h 1160647"/>
                <a:gd name="connsiteX182" fmla="*/ 1109736 w 3079941"/>
                <a:gd name="connsiteY182" fmla="*/ 499371 h 1160647"/>
                <a:gd name="connsiteX183" fmla="*/ 1115056 w 3079941"/>
                <a:gd name="connsiteY183" fmla="*/ 499371 h 1160647"/>
                <a:gd name="connsiteX184" fmla="*/ 1125189 w 3079941"/>
                <a:gd name="connsiteY184" fmla="*/ 495047 h 1160647"/>
                <a:gd name="connsiteX185" fmla="*/ 1129242 w 3079941"/>
                <a:gd name="connsiteY185" fmla="*/ 498290 h 1160647"/>
                <a:gd name="connsiteX186" fmla="*/ 1129242 w 3079941"/>
                <a:gd name="connsiteY186" fmla="*/ 490724 h 1160647"/>
                <a:gd name="connsiteX187" fmla="*/ 1131522 w 3079941"/>
                <a:gd name="connsiteY187" fmla="*/ 490724 h 1160647"/>
                <a:gd name="connsiteX188" fmla="*/ 1147483 w 3079941"/>
                <a:gd name="connsiteY188" fmla="*/ 490724 h 1160647"/>
                <a:gd name="connsiteX189" fmla="*/ 1147483 w 3079941"/>
                <a:gd name="connsiteY189" fmla="*/ 491805 h 1160647"/>
                <a:gd name="connsiteX190" fmla="*/ 1147483 w 3079941"/>
                <a:gd name="connsiteY190" fmla="*/ 499371 h 1160647"/>
                <a:gd name="connsiteX191" fmla="*/ 1177883 w 3079941"/>
                <a:gd name="connsiteY191" fmla="*/ 499371 h 1160647"/>
                <a:gd name="connsiteX192" fmla="*/ 1177883 w 3079941"/>
                <a:gd name="connsiteY192" fmla="*/ 500992 h 1160647"/>
                <a:gd name="connsiteX193" fmla="*/ 1177883 w 3079941"/>
                <a:gd name="connsiteY193" fmla="*/ 512342 h 1160647"/>
                <a:gd name="connsiteX194" fmla="*/ 1204230 w 3079941"/>
                <a:gd name="connsiteY194" fmla="*/ 512342 h 1160647"/>
                <a:gd name="connsiteX195" fmla="*/ 1204230 w 3079941"/>
                <a:gd name="connsiteY195" fmla="*/ 542606 h 1160647"/>
                <a:gd name="connsiteX196" fmla="*/ 1204990 w 3079941"/>
                <a:gd name="connsiteY196" fmla="*/ 542606 h 1160647"/>
                <a:gd name="connsiteX197" fmla="*/ 1210310 w 3079941"/>
                <a:gd name="connsiteY197" fmla="*/ 542606 h 1160647"/>
                <a:gd name="connsiteX198" fmla="*/ 1210310 w 3079941"/>
                <a:gd name="connsiteY198" fmla="*/ 543687 h 1160647"/>
                <a:gd name="connsiteX199" fmla="*/ 1210310 w 3079941"/>
                <a:gd name="connsiteY199" fmla="*/ 551254 h 1160647"/>
                <a:gd name="connsiteX200" fmla="*/ 1214364 w 3079941"/>
                <a:gd name="connsiteY200" fmla="*/ 581518 h 1160647"/>
                <a:gd name="connsiteX201" fmla="*/ 1215124 w 3079941"/>
                <a:gd name="connsiteY201" fmla="*/ 581518 h 1160647"/>
                <a:gd name="connsiteX202" fmla="*/ 1220444 w 3079941"/>
                <a:gd name="connsiteY202" fmla="*/ 581518 h 1160647"/>
                <a:gd name="connsiteX203" fmla="*/ 1220444 w 3079941"/>
                <a:gd name="connsiteY203" fmla="*/ 582329 h 1160647"/>
                <a:gd name="connsiteX204" fmla="*/ 1220444 w 3079941"/>
                <a:gd name="connsiteY204" fmla="*/ 588004 h 1160647"/>
                <a:gd name="connsiteX205" fmla="*/ 1221457 w 3079941"/>
                <a:gd name="connsiteY205" fmla="*/ 588004 h 1160647"/>
                <a:gd name="connsiteX206" fmla="*/ 1228550 w 3079941"/>
                <a:gd name="connsiteY206" fmla="*/ 588004 h 1160647"/>
                <a:gd name="connsiteX207" fmla="*/ 1228550 w 3079941"/>
                <a:gd name="connsiteY207" fmla="*/ 618269 h 1160647"/>
                <a:gd name="connsiteX208" fmla="*/ 1230577 w 3079941"/>
                <a:gd name="connsiteY208" fmla="*/ 618269 h 1160647"/>
                <a:gd name="connsiteX209" fmla="*/ 1244764 w 3079941"/>
                <a:gd name="connsiteY209" fmla="*/ 618269 h 1160647"/>
                <a:gd name="connsiteX210" fmla="*/ 1244764 w 3079941"/>
                <a:gd name="connsiteY210" fmla="*/ 642048 h 1160647"/>
                <a:gd name="connsiteX211" fmla="*/ 1246791 w 3079941"/>
                <a:gd name="connsiteY211" fmla="*/ 643669 h 1160647"/>
                <a:gd name="connsiteX212" fmla="*/ 1246791 w 3079941"/>
                <a:gd name="connsiteY212" fmla="*/ 655019 h 1160647"/>
                <a:gd name="connsiteX213" fmla="*/ 1247551 w 3079941"/>
                <a:gd name="connsiteY213" fmla="*/ 655019 h 1160647"/>
                <a:gd name="connsiteX214" fmla="*/ 1252871 w 3079941"/>
                <a:gd name="connsiteY214" fmla="*/ 655019 h 1160647"/>
                <a:gd name="connsiteX215" fmla="*/ 1252871 w 3079941"/>
                <a:gd name="connsiteY215" fmla="*/ 678798 h 1160647"/>
                <a:gd name="connsiteX216" fmla="*/ 1254137 w 3079941"/>
                <a:gd name="connsiteY216" fmla="*/ 678798 h 1160647"/>
                <a:gd name="connsiteX217" fmla="*/ 1263004 w 3079941"/>
                <a:gd name="connsiteY217" fmla="*/ 678798 h 1160647"/>
                <a:gd name="connsiteX218" fmla="*/ 1265031 w 3079941"/>
                <a:gd name="connsiteY218" fmla="*/ 682852 h 1160647"/>
                <a:gd name="connsiteX219" fmla="*/ 1265031 w 3079941"/>
                <a:gd name="connsiteY219" fmla="*/ 696093 h 1160647"/>
                <a:gd name="connsiteX220" fmla="*/ 1266551 w 3079941"/>
                <a:gd name="connsiteY220" fmla="*/ 694201 h 1160647"/>
                <a:gd name="connsiteX221" fmla="*/ 1277191 w 3079941"/>
                <a:gd name="connsiteY221" fmla="*/ 680960 h 1160647"/>
                <a:gd name="connsiteX222" fmla="*/ 1305565 w 3079941"/>
                <a:gd name="connsiteY222" fmla="*/ 680960 h 1160647"/>
                <a:gd name="connsiteX223" fmla="*/ 1305565 w 3079941"/>
                <a:gd name="connsiteY223" fmla="*/ 767431 h 1160647"/>
                <a:gd name="connsiteX224" fmla="*/ 1306325 w 3079941"/>
                <a:gd name="connsiteY224" fmla="*/ 767431 h 1160647"/>
                <a:gd name="connsiteX225" fmla="*/ 1311645 w 3079941"/>
                <a:gd name="connsiteY225" fmla="*/ 767431 h 1160647"/>
                <a:gd name="connsiteX226" fmla="*/ 1312405 w 3079941"/>
                <a:gd name="connsiteY226" fmla="*/ 766080 h 1160647"/>
                <a:gd name="connsiteX227" fmla="*/ 1317725 w 3079941"/>
                <a:gd name="connsiteY227" fmla="*/ 756622 h 1160647"/>
                <a:gd name="connsiteX228" fmla="*/ 1317725 w 3079941"/>
                <a:gd name="connsiteY228" fmla="*/ 758514 h 1160647"/>
                <a:gd name="connsiteX229" fmla="*/ 1317725 w 3079941"/>
                <a:gd name="connsiteY229" fmla="*/ 771755 h 1160647"/>
                <a:gd name="connsiteX230" fmla="*/ 1321778 w 3079941"/>
                <a:gd name="connsiteY230" fmla="*/ 726358 h 1160647"/>
                <a:gd name="connsiteX231" fmla="*/ 1322538 w 3079941"/>
                <a:gd name="connsiteY231" fmla="*/ 726358 h 1160647"/>
                <a:gd name="connsiteX232" fmla="*/ 1327858 w 3079941"/>
                <a:gd name="connsiteY232" fmla="*/ 726358 h 1160647"/>
                <a:gd name="connsiteX233" fmla="*/ 1327858 w 3079941"/>
                <a:gd name="connsiteY233" fmla="*/ 661504 h 1160647"/>
                <a:gd name="connsiteX234" fmla="*/ 1328872 w 3079941"/>
                <a:gd name="connsiteY234" fmla="*/ 661504 h 1160647"/>
                <a:gd name="connsiteX235" fmla="*/ 1335965 w 3079941"/>
                <a:gd name="connsiteY235" fmla="*/ 661504 h 1160647"/>
                <a:gd name="connsiteX236" fmla="*/ 1348125 w 3079941"/>
                <a:gd name="connsiteY236" fmla="*/ 618269 h 1160647"/>
                <a:gd name="connsiteX237" fmla="*/ 1349392 w 3079941"/>
                <a:gd name="connsiteY237" fmla="*/ 618269 h 1160647"/>
                <a:gd name="connsiteX238" fmla="*/ 1358259 w 3079941"/>
                <a:gd name="connsiteY238" fmla="*/ 618269 h 1160647"/>
                <a:gd name="connsiteX239" fmla="*/ 1368392 w 3079941"/>
                <a:gd name="connsiteY239" fmla="*/ 661504 h 1160647"/>
                <a:gd name="connsiteX240" fmla="*/ 1369405 w 3079941"/>
                <a:gd name="connsiteY240" fmla="*/ 661504 h 1160647"/>
                <a:gd name="connsiteX241" fmla="*/ 1376499 w 3079941"/>
                <a:gd name="connsiteY241" fmla="*/ 661504 h 1160647"/>
                <a:gd name="connsiteX242" fmla="*/ 1376499 w 3079941"/>
                <a:gd name="connsiteY242" fmla="*/ 700416 h 1160647"/>
                <a:gd name="connsiteX243" fmla="*/ 1378272 w 3079941"/>
                <a:gd name="connsiteY243" fmla="*/ 700416 h 1160647"/>
                <a:gd name="connsiteX244" fmla="*/ 1390686 w 3079941"/>
                <a:gd name="connsiteY244" fmla="*/ 700416 h 1160647"/>
                <a:gd name="connsiteX245" fmla="*/ 1390686 w 3079941"/>
                <a:gd name="connsiteY245" fmla="*/ 702578 h 1160647"/>
                <a:gd name="connsiteX246" fmla="*/ 1390686 w 3079941"/>
                <a:gd name="connsiteY246" fmla="*/ 717710 h 1160647"/>
                <a:gd name="connsiteX247" fmla="*/ 1394739 w 3079941"/>
                <a:gd name="connsiteY247" fmla="*/ 715549 h 1160647"/>
                <a:gd name="connsiteX248" fmla="*/ 1394739 w 3079941"/>
                <a:gd name="connsiteY248" fmla="*/ 700416 h 1160647"/>
                <a:gd name="connsiteX249" fmla="*/ 1396259 w 3079941"/>
                <a:gd name="connsiteY249" fmla="*/ 700416 h 1160647"/>
                <a:gd name="connsiteX250" fmla="*/ 1406899 w 3079941"/>
                <a:gd name="connsiteY250" fmla="*/ 700416 h 1160647"/>
                <a:gd name="connsiteX251" fmla="*/ 1406899 w 3079941"/>
                <a:gd name="connsiteY251" fmla="*/ 702037 h 1160647"/>
                <a:gd name="connsiteX252" fmla="*/ 1406899 w 3079941"/>
                <a:gd name="connsiteY252" fmla="*/ 713387 h 1160647"/>
                <a:gd name="connsiteX253" fmla="*/ 1437300 w 3079941"/>
                <a:gd name="connsiteY253" fmla="*/ 713387 h 1160647"/>
                <a:gd name="connsiteX254" fmla="*/ 1437300 w 3079941"/>
                <a:gd name="connsiteY254" fmla="*/ 676637 h 1160647"/>
                <a:gd name="connsiteX255" fmla="*/ 1438566 w 3079941"/>
                <a:gd name="connsiteY255" fmla="*/ 676637 h 1160647"/>
                <a:gd name="connsiteX256" fmla="*/ 1447433 w 3079941"/>
                <a:gd name="connsiteY256" fmla="*/ 676637 h 1160647"/>
                <a:gd name="connsiteX257" fmla="*/ 1447433 w 3079941"/>
                <a:gd name="connsiteY257" fmla="*/ 698254 h 1160647"/>
                <a:gd name="connsiteX258" fmla="*/ 1449460 w 3079941"/>
                <a:gd name="connsiteY258" fmla="*/ 665828 h 1160647"/>
                <a:gd name="connsiteX259" fmla="*/ 1471753 w 3079941"/>
                <a:gd name="connsiteY259" fmla="*/ 665828 h 1160647"/>
                <a:gd name="connsiteX260" fmla="*/ 1471753 w 3079941"/>
                <a:gd name="connsiteY260" fmla="*/ 664206 h 1160647"/>
                <a:gd name="connsiteX261" fmla="*/ 1471753 w 3079941"/>
                <a:gd name="connsiteY261" fmla="*/ 652857 h 1160647"/>
                <a:gd name="connsiteX262" fmla="*/ 1472513 w 3079941"/>
                <a:gd name="connsiteY262" fmla="*/ 652857 h 1160647"/>
                <a:gd name="connsiteX263" fmla="*/ 1477833 w 3079941"/>
                <a:gd name="connsiteY263" fmla="*/ 652857 h 1160647"/>
                <a:gd name="connsiteX264" fmla="*/ 1477833 w 3079941"/>
                <a:gd name="connsiteY264" fmla="*/ 650966 h 1160647"/>
                <a:gd name="connsiteX265" fmla="*/ 1477833 w 3079941"/>
                <a:gd name="connsiteY265" fmla="*/ 637725 h 1160647"/>
                <a:gd name="connsiteX266" fmla="*/ 1481887 w 3079941"/>
                <a:gd name="connsiteY266" fmla="*/ 644210 h 1160647"/>
                <a:gd name="connsiteX267" fmla="*/ 1484167 w 3079941"/>
                <a:gd name="connsiteY267" fmla="*/ 644210 h 1160647"/>
                <a:gd name="connsiteX268" fmla="*/ 1500127 w 3079941"/>
                <a:gd name="connsiteY268" fmla="*/ 644210 h 1160647"/>
                <a:gd name="connsiteX269" fmla="*/ 1500127 w 3079941"/>
                <a:gd name="connsiteY269" fmla="*/ 643399 h 1160647"/>
                <a:gd name="connsiteX270" fmla="*/ 1500127 w 3079941"/>
                <a:gd name="connsiteY270" fmla="*/ 637725 h 1160647"/>
                <a:gd name="connsiteX271" fmla="*/ 1500887 w 3079941"/>
                <a:gd name="connsiteY271" fmla="*/ 637725 h 1160647"/>
                <a:gd name="connsiteX272" fmla="*/ 1506207 w 3079941"/>
                <a:gd name="connsiteY272" fmla="*/ 637725 h 1160647"/>
                <a:gd name="connsiteX273" fmla="*/ 1506207 w 3079941"/>
                <a:gd name="connsiteY273" fmla="*/ 639076 h 1160647"/>
                <a:gd name="connsiteX274" fmla="*/ 1506207 w 3079941"/>
                <a:gd name="connsiteY274" fmla="*/ 648534 h 1160647"/>
                <a:gd name="connsiteX275" fmla="*/ 1544714 w 3079941"/>
                <a:gd name="connsiteY275" fmla="*/ 648534 h 1160647"/>
                <a:gd name="connsiteX276" fmla="*/ 1544714 w 3079941"/>
                <a:gd name="connsiteY276" fmla="*/ 786887 h 1160647"/>
                <a:gd name="connsiteX277" fmla="*/ 1546234 w 3079941"/>
                <a:gd name="connsiteY277" fmla="*/ 786887 h 1160647"/>
                <a:gd name="connsiteX278" fmla="*/ 1556874 w 3079941"/>
                <a:gd name="connsiteY278" fmla="*/ 786887 h 1160647"/>
                <a:gd name="connsiteX279" fmla="*/ 1556874 w 3079941"/>
                <a:gd name="connsiteY279" fmla="*/ 773917 h 1160647"/>
                <a:gd name="connsiteX280" fmla="*/ 1560928 w 3079941"/>
                <a:gd name="connsiteY280" fmla="*/ 773917 h 1160647"/>
                <a:gd name="connsiteX281" fmla="*/ 1560928 w 3079941"/>
                <a:gd name="connsiteY281" fmla="*/ 786887 h 1160647"/>
                <a:gd name="connsiteX282" fmla="*/ 1591328 w 3079941"/>
                <a:gd name="connsiteY282" fmla="*/ 786887 h 1160647"/>
                <a:gd name="connsiteX283" fmla="*/ 1591328 w 3079941"/>
                <a:gd name="connsiteY283" fmla="*/ 756622 h 1160647"/>
                <a:gd name="connsiteX284" fmla="*/ 1603488 w 3079941"/>
                <a:gd name="connsiteY284" fmla="*/ 756622 h 1160647"/>
                <a:gd name="connsiteX285" fmla="*/ 1615648 w 3079941"/>
                <a:gd name="connsiteY285" fmla="*/ 754461 h 1160647"/>
                <a:gd name="connsiteX286" fmla="*/ 1619702 w 3079941"/>
                <a:gd name="connsiteY286" fmla="*/ 756622 h 1160647"/>
                <a:gd name="connsiteX287" fmla="*/ 1629835 w 3079941"/>
                <a:gd name="connsiteY287" fmla="*/ 756622 h 1160647"/>
                <a:gd name="connsiteX288" fmla="*/ 1629835 w 3079941"/>
                <a:gd name="connsiteY288" fmla="*/ 786887 h 1160647"/>
                <a:gd name="connsiteX289" fmla="*/ 1637942 w 3079941"/>
                <a:gd name="connsiteY289" fmla="*/ 786887 h 1160647"/>
                <a:gd name="connsiteX290" fmla="*/ 1637942 w 3079941"/>
                <a:gd name="connsiteY290" fmla="*/ 804182 h 1160647"/>
                <a:gd name="connsiteX291" fmla="*/ 1647278 w 3079941"/>
                <a:gd name="connsiteY291" fmla="*/ 805087 h 1160647"/>
                <a:gd name="connsiteX292" fmla="*/ 1660236 w 3079941"/>
                <a:gd name="connsiteY292" fmla="*/ 805087 h 1160647"/>
                <a:gd name="connsiteX293" fmla="*/ 1660236 w 3079941"/>
                <a:gd name="connsiteY293" fmla="*/ 789049 h 1160647"/>
                <a:gd name="connsiteX294" fmla="*/ 1728192 w 3079941"/>
                <a:gd name="connsiteY294" fmla="*/ 789049 h 1160647"/>
                <a:gd name="connsiteX295" fmla="*/ 1728192 w 3079941"/>
                <a:gd name="connsiteY295" fmla="*/ 703796 h 1160647"/>
                <a:gd name="connsiteX296" fmla="*/ 1800200 w 3079941"/>
                <a:gd name="connsiteY296" fmla="*/ 703796 h 1160647"/>
                <a:gd name="connsiteX297" fmla="*/ 1800200 w 3079941"/>
                <a:gd name="connsiteY297" fmla="*/ 782564 h 1160647"/>
                <a:gd name="connsiteX298" fmla="*/ 1802104 w 3079941"/>
                <a:gd name="connsiteY298" fmla="*/ 782564 h 1160647"/>
                <a:gd name="connsiteX299" fmla="*/ 1803346 w 3079941"/>
                <a:gd name="connsiteY299" fmla="*/ 805087 h 1160647"/>
                <a:gd name="connsiteX300" fmla="*/ 1813022 w 3079941"/>
                <a:gd name="connsiteY300" fmla="*/ 805087 h 1160647"/>
                <a:gd name="connsiteX301" fmla="*/ 1814264 w 3079941"/>
                <a:gd name="connsiteY301" fmla="*/ 782564 h 1160647"/>
                <a:gd name="connsiteX302" fmla="*/ 1820344 w 3079941"/>
                <a:gd name="connsiteY302" fmla="*/ 782564 h 1160647"/>
                <a:gd name="connsiteX303" fmla="*/ 1821586 w 3079941"/>
                <a:gd name="connsiteY303" fmla="*/ 805087 h 1160647"/>
                <a:gd name="connsiteX304" fmla="*/ 1872208 w 3079941"/>
                <a:gd name="connsiteY304" fmla="*/ 805087 h 1160647"/>
                <a:gd name="connsiteX305" fmla="*/ 1872208 w 3079941"/>
                <a:gd name="connsiteY305" fmla="*/ 642059 h 1160647"/>
                <a:gd name="connsiteX306" fmla="*/ 2069535 w 3079941"/>
                <a:gd name="connsiteY306" fmla="*/ 642059 h 1160647"/>
                <a:gd name="connsiteX307" fmla="*/ 2069535 w 3079941"/>
                <a:gd name="connsiteY307" fmla="*/ 805087 h 1160647"/>
                <a:gd name="connsiteX308" fmla="*/ 2088232 w 3079941"/>
                <a:gd name="connsiteY308" fmla="*/ 805087 h 1160647"/>
                <a:gd name="connsiteX309" fmla="*/ 2088232 w 3079941"/>
                <a:gd name="connsiteY309" fmla="*/ 722394 h 1160647"/>
                <a:gd name="connsiteX310" fmla="*/ 2183352 w 3079941"/>
                <a:gd name="connsiteY310" fmla="*/ 722394 h 1160647"/>
                <a:gd name="connsiteX311" fmla="*/ 2195282 w 3079941"/>
                <a:gd name="connsiteY311" fmla="*/ 404253 h 1160647"/>
                <a:gd name="connsiteX312" fmla="*/ 2183122 w 3079941"/>
                <a:gd name="connsiteY312" fmla="*/ 382635 h 1160647"/>
                <a:gd name="connsiteX313" fmla="*/ 2177042 w 3079941"/>
                <a:gd name="connsiteY313" fmla="*/ 378311 h 1160647"/>
                <a:gd name="connsiteX314" fmla="*/ 2185149 w 3079941"/>
                <a:gd name="connsiteY314" fmla="*/ 354532 h 1160647"/>
                <a:gd name="connsiteX315" fmla="*/ 2185149 w 3079941"/>
                <a:gd name="connsiteY315" fmla="*/ 337238 h 1160647"/>
                <a:gd name="connsiteX316" fmla="*/ 2199336 w 3079941"/>
                <a:gd name="connsiteY316" fmla="*/ 337238 h 1160647"/>
                <a:gd name="connsiteX317" fmla="*/ 2199336 w 3079941"/>
                <a:gd name="connsiteY317" fmla="*/ 315620 h 1160647"/>
                <a:gd name="connsiteX318" fmla="*/ 2201362 w 3079941"/>
                <a:gd name="connsiteY318" fmla="*/ 311296 h 1160647"/>
                <a:gd name="connsiteX319" fmla="*/ 2201362 w 3079941"/>
                <a:gd name="connsiteY319" fmla="*/ 233472 h 1160647"/>
                <a:gd name="connsiteX320" fmla="*/ 2199336 w 3079941"/>
                <a:gd name="connsiteY320" fmla="*/ 226987 h 1160647"/>
                <a:gd name="connsiteX321" fmla="*/ 2205416 w 3079941"/>
                <a:gd name="connsiteY321" fmla="*/ 220501 h 1160647"/>
                <a:gd name="connsiteX322" fmla="*/ 2205416 w 3079941"/>
                <a:gd name="connsiteY322" fmla="*/ 162133 h 1160647"/>
                <a:gd name="connsiteX323" fmla="*/ 2207442 w 3079941"/>
                <a:gd name="connsiteY323" fmla="*/ 157810 h 1160647"/>
                <a:gd name="connsiteX324" fmla="*/ 2207442 w 3079941"/>
                <a:gd name="connsiteY324" fmla="*/ 101604 h 1160647"/>
                <a:gd name="connsiteX325" fmla="*/ 2209469 w 3079941"/>
                <a:gd name="connsiteY325" fmla="*/ 82148 h 1160647"/>
                <a:gd name="connsiteX326" fmla="*/ 2213523 w 3079941"/>
                <a:gd name="connsiteY326" fmla="*/ 99442 h 1160647"/>
                <a:gd name="connsiteX327" fmla="*/ 2215549 w 3079941"/>
                <a:gd name="connsiteY327" fmla="*/ 157810 h 1160647"/>
                <a:gd name="connsiteX328" fmla="*/ 2217576 w 3079941"/>
                <a:gd name="connsiteY328" fmla="*/ 220501 h 1160647"/>
                <a:gd name="connsiteX329" fmla="*/ 2223656 w 3079941"/>
                <a:gd name="connsiteY329" fmla="*/ 226987 h 1160647"/>
                <a:gd name="connsiteX330" fmla="*/ 2221629 w 3079941"/>
                <a:gd name="connsiteY330" fmla="*/ 233472 h 1160647"/>
                <a:gd name="connsiteX331" fmla="*/ 2221629 w 3079941"/>
                <a:gd name="connsiteY331" fmla="*/ 311296 h 1160647"/>
                <a:gd name="connsiteX332" fmla="*/ 2223656 w 3079941"/>
                <a:gd name="connsiteY332" fmla="*/ 315620 h 1160647"/>
                <a:gd name="connsiteX333" fmla="*/ 2223656 w 3079941"/>
                <a:gd name="connsiteY333" fmla="*/ 337238 h 1160647"/>
                <a:gd name="connsiteX334" fmla="*/ 2237843 w 3079941"/>
                <a:gd name="connsiteY334" fmla="*/ 337238 h 1160647"/>
                <a:gd name="connsiteX335" fmla="*/ 2237843 w 3079941"/>
                <a:gd name="connsiteY335" fmla="*/ 354532 h 1160647"/>
                <a:gd name="connsiteX336" fmla="*/ 2245950 w 3079941"/>
                <a:gd name="connsiteY336" fmla="*/ 378311 h 1160647"/>
                <a:gd name="connsiteX337" fmla="*/ 2239870 w 3079941"/>
                <a:gd name="connsiteY337" fmla="*/ 382635 h 1160647"/>
                <a:gd name="connsiteX338" fmla="*/ 2227709 w 3079941"/>
                <a:gd name="connsiteY338" fmla="*/ 404253 h 1160647"/>
                <a:gd name="connsiteX339" fmla="*/ 2235816 w 3079941"/>
                <a:gd name="connsiteY339" fmla="*/ 657181 h 1160647"/>
                <a:gd name="connsiteX340" fmla="*/ 2300670 w 3079941"/>
                <a:gd name="connsiteY340" fmla="*/ 657181 h 1160647"/>
                <a:gd name="connsiteX341" fmla="*/ 2300670 w 3079941"/>
                <a:gd name="connsiteY341" fmla="*/ 732843 h 1160647"/>
                <a:gd name="connsiteX342" fmla="*/ 2308777 w 3079941"/>
                <a:gd name="connsiteY342" fmla="*/ 732843 h 1160647"/>
                <a:gd name="connsiteX343" fmla="*/ 2310804 w 3079941"/>
                <a:gd name="connsiteY343" fmla="*/ 726358 h 1160647"/>
                <a:gd name="connsiteX344" fmla="*/ 2316884 w 3079941"/>
                <a:gd name="connsiteY344" fmla="*/ 726358 h 1160647"/>
                <a:gd name="connsiteX345" fmla="*/ 2318911 w 3079941"/>
                <a:gd name="connsiteY345" fmla="*/ 735005 h 1160647"/>
                <a:gd name="connsiteX346" fmla="*/ 2331071 w 3079941"/>
                <a:gd name="connsiteY346" fmla="*/ 735005 h 1160647"/>
                <a:gd name="connsiteX347" fmla="*/ 2331071 w 3079941"/>
                <a:gd name="connsiteY347" fmla="*/ 728519 h 1160647"/>
                <a:gd name="connsiteX348" fmla="*/ 2353364 w 3079941"/>
                <a:gd name="connsiteY348" fmla="*/ 728519 h 1160647"/>
                <a:gd name="connsiteX349" fmla="*/ 2353364 w 3079941"/>
                <a:gd name="connsiteY349" fmla="*/ 735005 h 1160647"/>
                <a:gd name="connsiteX350" fmla="*/ 2373631 w 3079941"/>
                <a:gd name="connsiteY350" fmla="*/ 735005 h 1160647"/>
                <a:gd name="connsiteX351" fmla="*/ 2373631 w 3079941"/>
                <a:gd name="connsiteY351" fmla="*/ 780402 h 1160647"/>
                <a:gd name="connsiteX352" fmla="*/ 2387818 w 3079941"/>
                <a:gd name="connsiteY352" fmla="*/ 780402 h 1160647"/>
                <a:gd name="connsiteX353" fmla="*/ 2387818 w 3079941"/>
                <a:gd name="connsiteY353" fmla="*/ 767431 h 1160647"/>
                <a:gd name="connsiteX354" fmla="*/ 2404032 w 3079941"/>
                <a:gd name="connsiteY354" fmla="*/ 767431 h 1160647"/>
                <a:gd name="connsiteX355" fmla="*/ 2404032 w 3079941"/>
                <a:gd name="connsiteY355" fmla="*/ 588004 h 1160647"/>
                <a:gd name="connsiteX356" fmla="*/ 2410112 w 3079941"/>
                <a:gd name="connsiteY356" fmla="*/ 581518 h 1160647"/>
                <a:gd name="connsiteX357" fmla="*/ 2483073 w 3079941"/>
                <a:gd name="connsiteY357" fmla="*/ 581518 h 1160647"/>
                <a:gd name="connsiteX358" fmla="*/ 2483073 w 3079941"/>
                <a:gd name="connsiteY358" fmla="*/ 590166 h 1160647"/>
                <a:gd name="connsiteX359" fmla="*/ 2493206 w 3079941"/>
                <a:gd name="connsiteY359" fmla="*/ 590166 h 1160647"/>
                <a:gd name="connsiteX360" fmla="*/ 2493206 w 3079941"/>
                <a:gd name="connsiteY360" fmla="*/ 704740 h 1160647"/>
                <a:gd name="connsiteX361" fmla="*/ 2515500 w 3079941"/>
                <a:gd name="connsiteY361" fmla="*/ 704740 h 1160647"/>
                <a:gd name="connsiteX362" fmla="*/ 2515500 w 3079941"/>
                <a:gd name="connsiteY362" fmla="*/ 637725 h 1160647"/>
                <a:gd name="connsiteX363" fmla="*/ 2541847 w 3079941"/>
                <a:gd name="connsiteY363" fmla="*/ 637725 h 1160647"/>
                <a:gd name="connsiteX364" fmla="*/ 2545900 w 3079941"/>
                <a:gd name="connsiteY364" fmla="*/ 633401 h 1160647"/>
                <a:gd name="connsiteX365" fmla="*/ 2554007 w 3079941"/>
                <a:gd name="connsiteY365" fmla="*/ 633401 h 1160647"/>
                <a:gd name="connsiteX366" fmla="*/ 2558060 w 3079941"/>
                <a:gd name="connsiteY366" fmla="*/ 637725 h 1160647"/>
                <a:gd name="connsiteX367" fmla="*/ 2580354 w 3079941"/>
                <a:gd name="connsiteY367" fmla="*/ 637725 h 1160647"/>
                <a:gd name="connsiteX368" fmla="*/ 2580354 w 3079941"/>
                <a:gd name="connsiteY368" fmla="*/ 520989 h 1160647"/>
                <a:gd name="connsiteX369" fmla="*/ 2637101 w 3079941"/>
                <a:gd name="connsiteY369" fmla="*/ 510180 h 1160647"/>
                <a:gd name="connsiteX370" fmla="*/ 2637101 w 3079941"/>
                <a:gd name="connsiteY370" fmla="*/ 511261 h 1160647"/>
                <a:gd name="connsiteX371" fmla="*/ 2637101 w 3079941"/>
                <a:gd name="connsiteY371" fmla="*/ 518827 h 1160647"/>
                <a:gd name="connsiteX372" fmla="*/ 2663448 w 3079941"/>
                <a:gd name="connsiteY372" fmla="*/ 518827 h 1160647"/>
                <a:gd name="connsiteX373" fmla="*/ 2663448 w 3079941"/>
                <a:gd name="connsiteY373" fmla="*/ 773917 h 1160647"/>
                <a:gd name="connsiteX374" fmla="*/ 2685742 w 3079941"/>
                <a:gd name="connsiteY374" fmla="*/ 773917 h 1160647"/>
                <a:gd name="connsiteX375" fmla="*/ 2685742 w 3079941"/>
                <a:gd name="connsiteY375" fmla="*/ 769593 h 1160647"/>
                <a:gd name="connsiteX376" fmla="*/ 2697902 w 3079941"/>
                <a:gd name="connsiteY376" fmla="*/ 769593 h 1160647"/>
                <a:gd name="connsiteX377" fmla="*/ 2697902 w 3079941"/>
                <a:gd name="connsiteY377" fmla="*/ 773917 h 1160647"/>
                <a:gd name="connsiteX378" fmla="*/ 2722222 w 3079941"/>
                <a:gd name="connsiteY378" fmla="*/ 773917 h 1160647"/>
                <a:gd name="connsiteX379" fmla="*/ 2722222 w 3079941"/>
                <a:gd name="connsiteY379" fmla="*/ 760946 h 1160647"/>
                <a:gd name="connsiteX380" fmla="*/ 2750596 w 3079941"/>
                <a:gd name="connsiteY380" fmla="*/ 760946 h 1160647"/>
                <a:gd name="connsiteX381" fmla="*/ 2762756 w 3079941"/>
                <a:gd name="connsiteY381" fmla="*/ 756622 h 1160647"/>
                <a:gd name="connsiteX382" fmla="*/ 2783023 w 3079941"/>
                <a:gd name="connsiteY382" fmla="*/ 760946 h 1160647"/>
                <a:gd name="connsiteX383" fmla="*/ 2783023 w 3079941"/>
                <a:gd name="connsiteY383" fmla="*/ 743652 h 1160647"/>
                <a:gd name="connsiteX384" fmla="*/ 2791130 w 3079941"/>
                <a:gd name="connsiteY384" fmla="*/ 743652 h 1160647"/>
                <a:gd name="connsiteX385" fmla="*/ 2791130 w 3079941"/>
                <a:gd name="connsiteY385" fmla="*/ 730681 h 1160647"/>
                <a:gd name="connsiteX386" fmla="*/ 2847877 w 3079941"/>
                <a:gd name="connsiteY386" fmla="*/ 730681 h 1160647"/>
                <a:gd name="connsiteX387" fmla="*/ 2847877 w 3079941"/>
                <a:gd name="connsiteY387" fmla="*/ 700416 h 1160647"/>
                <a:gd name="connsiteX388" fmla="*/ 2866117 w 3079941"/>
                <a:gd name="connsiteY388" fmla="*/ 700416 h 1160647"/>
                <a:gd name="connsiteX389" fmla="*/ 2866117 w 3079941"/>
                <a:gd name="connsiteY389" fmla="*/ 693931 h 1160647"/>
                <a:gd name="connsiteX390" fmla="*/ 2878277 w 3079941"/>
                <a:gd name="connsiteY390" fmla="*/ 693931 h 1160647"/>
                <a:gd name="connsiteX391" fmla="*/ 2878277 w 3079941"/>
                <a:gd name="connsiteY391" fmla="*/ 700416 h 1160647"/>
                <a:gd name="connsiteX392" fmla="*/ 2894491 w 3079941"/>
                <a:gd name="connsiteY392" fmla="*/ 700416 h 1160647"/>
                <a:gd name="connsiteX393" fmla="*/ 2894491 w 3079941"/>
                <a:gd name="connsiteY393" fmla="*/ 750137 h 1160647"/>
                <a:gd name="connsiteX394" fmla="*/ 2926918 w 3079941"/>
                <a:gd name="connsiteY394" fmla="*/ 750137 h 1160647"/>
                <a:gd name="connsiteX395" fmla="*/ 2926918 w 3079941"/>
                <a:gd name="connsiteY395" fmla="*/ 724196 h 1160647"/>
                <a:gd name="connsiteX396" fmla="*/ 2965425 w 3079941"/>
                <a:gd name="connsiteY396" fmla="*/ 724196 h 1160647"/>
                <a:gd name="connsiteX397" fmla="*/ 2965425 w 3079941"/>
                <a:gd name="connsiteY397" fmla="*/ 693931 h 1160647"/>
                <a:gd name="connsiteX398" fmla="*/ 3014066 w 3079941"/>
                <a:gd name="connsiteY398" fmla="*/ 693931 h 1160647"/>
                <a:gd name="connsiteX399" fmla="*/ 3014066 w 3079941"/>
                <a:gd name="connsiteY399" fmla="*/ 805087 h 1160647"/>
                <a:gd name="connsiteX400" fmla="*/ 3014066 w 3079941"/>
                <a:gd name="connsiteY400" fmla="*/ 818866 h 1160647"/>
                <a:gd name="connsiteX401" fmla="*/ 3079941 w 3079941"/>
                <a:gd name="connsiteY401" fmla="*/ 818866 h 1160647"/>
                <a:gd name="connsiteX402" fmla="*/ 3079941 w 3079941"/>
                <a:gd name="connsiteY402" fmla="*/ 1030409 h 1160647"/>
                <a:gd name="connsiteX403" fmla="*/ 3079941 w 3079941"/>
                <a:gd name="connsiteY403" fmla="*/ 1160647 h 1160647"/>
                <a:gd name="connsiteX404" fmla="*/ 200958 w 3079941"/>
                <a:gd name="connsiteY404" fmla="*/ 1160647 h 1160647"/>
                <a:gd name="connsiteX405" fmla="*/ 200958 w 3079941"/>
                <a:gd name="connsiteY405" fmla="*/ 1126882 h 1160647"/>
                <a:gd name="connsiteX406" fmla="*/ 0 w 3079941"/>
                <a:gd name="connsiteY406" fmla="*/ 1126882 h 1160647"/>
                <a:gd name="connsiteX407" fmla="*/ 0 w 3079941"/>
                <a:gd name="connsiteY407" fmla="*/ 915339 h 1160647"/>
                <a:gd name="connsiteX408" fmla="*/ 103377 w 3079941"/>
                <a:gd name="connsiteY408" fmla="*/ 915339 h 1160647"/>
                <a:gd name="connsiteX409" fmla="*/ 103377 w 3079941"/>
                <a:gd name="connsiteY409" fmla="*/ 886329 h 1160647"/>
                <a:gd name="connsiteX410" fmla="*/ 55096 w 3079941"/>
                <a:gd name="connsiteY410" fmla="*/ 886329 h 1160647"/>
                <a:gd name="connsiteX411" fmla="*/ 55096 w 3079941"/>
                <a:gd name="connsiteY411" fmla="*/ 724196 h 1160647"/>
                <a:gd name="connsiteX412" fmla="*/ 75363 w 3079941"/>
                <a:gd name="connsiteY412" fmla="*/ 724196 h 1160647"/>
                <a:gd name="connsiteX413" fmla="*/ 75870 w 3079941"/>
                <a:gd name="connsiteY413" fmla="*/ 723115 h 1160647"/>
                <a:gd name="connsiteX414" fmla="*/ 79416 w 3079941"/>
                <a:gd name="connsiteY414" fmla="*/ 715549 h 1160647"/>
                <a:gd name="connsiteX415" fmla="*/ 81190 w 3079941"/>
                <a:gd name="connsiteY415" fmla="*/ 715819 h 1160647"/>
                <a:gd name="connsiteX416" fmla="*/ 93603 w 3079941"/>
                <a:gd name="connsiteY416" fmla="*/ 717710 h 1160647"/>
                <a:gd name="connsiteX417" fmla="*/ 94110 w 3079941"/>
                <a:gd name="connsiteY417" fmla="*/ 719062 h 1160647"/>
                <a:gd name="connsiteX418" fmla="*/ 97656 w 3079941"/>
                <a:gd name="connsiteY418" fmla="*/ 728519 h 1160647"/>
                <a:gd name="connsiteX419" fmla="*/ 124003 w 3079941"/>
                <a:gd name="connsiteY419" fmla="*/ 730681 h 1160647"/>
                <a:gd name="connsiteX420" fmla="*/ 124003 w 3079941"/>
                <a:gd name="connsiteY420" fmla="*/ 607460 h 1160647"/>
                <a:gd name="connsiteX421" fmla="*/ 126030 w 3079941"/>
                <a:gd name="connsiteY421" fmla="*/ 607460 h 1160647"/>
                <a:gd name="connsiteX422" fmla="*/ 140217 w 3079941"/>
                <a:gd name="connsiteY422" fmla="*/ 607460 h 1160647"/>
                <a:gd name="connsiteX423" fmla="*/ 140217 w 3079941"/>
                <a:gd name="connsiteY423" fmla="*/ 471268 h 1160647"/>
                <a:gd name="connsiteX424" fmla="*/ 141990 w 3079941"/>
                <a:gd name="connsiteY424" fmla="*/ 471268 h 1160647"/>
                <a:gd name="connsiteX425" fmla="*/ 154404 w 3079941"/>
                <a:gd name="connsiteY425" fmla="*/ 471268 h 1160647"/>
                <a:gd name="connsiteX426" fmla="*/ 154404 w 3079941"/>
                <a:gd name="connsiteY426" fmla="*/ 356694 h 1160647"/>
                <a:gd name="connsiteX427" fmla="*/ 158457 w 3079941"/>
                <a:gd name="connsiteY427" fmla="*/ 328590 h 1160647"/>
                <a:gd name="connsiteX428" fmla="*/ 160484 w 3079941"/>
                <a:gd name="connsiteY428" fmla="*/ 328590 h 1160647"/>
                <a:gd name="connsiteX429" fmla="*/ 174671 w 3079941"/>
                <a:gd name="connsiteY429" fmla="*/ 328590 h 1160647"/>
                <a:gd name="connsiteX430" fmla="*/ 211151 w 3079941"/>
                <a:gd name="connsiteY430" fmla="*/ 246443 h 1160647"/>
                <a:gd name="connsiteX431" fmla="*/ 215205 w 3079941"/>
                <a:gd name="connsiteY431" fmla="*/ 0 h 1160647"/>
                <a:gd name="connsiteX0" fmla="*/ 215205 w 3079941"/>
                <a:gd name="connsiteY0" fmla="*/ 0 h 1160647"/>
                <a:gd name="connsiteX1" fmla="*/ 217231 w 3079941"/>
                <a:gd name="connsiteY1" fmla="*/ 246443 h 1160647"/>
                <a:gd name="connsiteX2" fmla="*/ 255738 w 3079941"/>
                <a:gd name="connsiteY2" fmla="*/ 326429 h 1160647"/>
                <a:gd name="connsiteX3" fmla="*/ 257765 w 3079941"/>
                <a:gd name="connsiteY3" fmla="*/ 326429 h 1160647"/>
                <a:gd name="connsiteX4" fmla="*/ 271952 w 3079941"/>
                <a:gd name="connsiteY4" fmla="*/ 326429 h 1160647"/>
                <a:gd name="connsiteX5" fmla="*/ 271952 w 3079941"/>
                <a:gd name="connsiteY5" fmla="*/ 350208 h 1160647"/>
                <a:gd name="connsiteX6" fmla="*/ 272459 w 3079941"/>
                <a:gd name="connsiteY6" fmla="*/ 351019 h 1160647"/>
                <a:gd name="connsiteX7" fmla="*/ 276005 w 3079941"/>
                <a:gd name="connsiteY7" fmla="*/ 356694 h 1160647"/>
                <a:gd name="connsiteX8" fmla="*/ 276005 w 3079941"/>
                <a:gd name="connsiteY8" fmla="*/ 471268 h 1160647"/>
                <a:gd name="connsiteX9" fmla="*/ 278285 w 3079941"/>
                <a:gd name="connsiteY9" fmla="*/ 471268 h 1160647"/>
                <a:gd name="connsiteX10" fmla="*/ 294246 w 3079941"/>
                <a:gd name="connsiteY10" fmla="*/ 471268 h 1160647"/>
                <a:gd name="connsiteX11" fmla="*/ 294246 w 3079941"/>
                <a:gd name="connsiteY11" fmla="*/ 611783 h 1160647"/>
                <a:gd name="connsiteX12" fmla="*/ 295766 w 3079941"/>
                <a:gd name="connsiteY12" fmla="*/ 611513 h 1160647"/>
                <a:gd name="connsiteX13" fmla="*/ 306406 w 3079941"/>
                <a:gd name="connsiteY13" fmla="*/ 609622 h 1160647"/>
                <a:gd name="connsiteX14" fmla="*/ 304379 w 3079941"/>
                <a:gd name="connsiteY14" fmla="*/ 698254 h 1160647"/>
                <a:gd name="connsiteX15" fmla="*/ 305899 w 3079941"/>
                <a:gd name="connsiteY15" fmla="*/ 698525 h 1160647"/>
                <a:gd name="connsiteX16" fmla="*/ 316539 w 3079941"/>
                <a:gd name="connsiteY16" fmla="*/ 700416 h 1160647"/>
                <a:gd name="connsiteX17" fmla="*/ 316792 w 3079941"/>
                <a:gd name="connsiteY17" fmla="*/ 701227 h 1160647"/>
                <a:gd name="connsiteX18" fmla="*/ 318566 w 3079941"/>
                <a:gd name="connsiteY18" fmla="*/ 706902 h 1160647"/>
                <a:gd name="connsiteX19" fmla="*/ 319326 w 3079941"/>
                <a:gd name="connsiteY19" fmla="*/ 704470 h 1160647"/>
                <a:gd name="connsiteX20" fmla="*/ 324646 w 3079941"/>
                <a:gd name="connsiteY20" fmla="*/ 687446 h 1160647"/>
                <a:gd name="connsiteX21" fmla="*/ 326419 w 3079941"/>
                <a:gd name="connsiteY21" fmla="*/ 687446 h 1160647"/>
                <a:gd name="connsiteX22" fmla="*/ 338833 w 3079941"/>
                <a:gd name="connsiteY22" fmla="*/ 687446 h 1160647"/>
                <a:gd name="connsiteX23" fmla="*/ 338833 w 3079941"/>
                <a:gd name="connsiteY23" fmla="*/ 719872 h 1160647"/>
                <a:gd name="connsiteX24" fmla="*/ 339846 w 3079941"/>
                <a:gd name="connsiteY24" fmla="*/ 720413 h 1160647"/>
                <a:gd name="connsiteX25" fmla="*/ 346940 w 3079941"/>
                <a:gd name="connsiteY25" fmla="*/ 724196 h 1160647"/>
                <a:gd name="connsiteX26" fmla="*/ 346940 w 3079941"/>
                <a:gd name="connsiteY26" fmla="*/ 725547 h 1160647"/>
                <a:gd name="connsiteX27" fmla="*/ 346940 w 3079941"/>
                <a:gd name="connsiteY27" fmla="*/ 735005 h 1160647"/>
                <a:gd name="connsiteX28" fmla="*/ 391527 w 3079941"/>
                <a:gd name="connsiteY28" fmla="*/ 735005 h 1160647"/>
                <a:gd name="connsiteX29" fmla="*/ 391527 w 3079941"/>
                <a:gd name="connsiteY29" fmla="*/ 736086 h 1160647"/>
                <a:gd name="connsiteX30" fmla="*/ 391527 w 3079941"/>
                <a:gd name="connsiteY30" fmla="*/ 743652 h 1160647"/>
                <a:gd name="connsiteX31" fmla="*/ 393553 w 3079941"/>
                <a:gd name="connsiteY31" fmla="*/ 743652 h 1160647"/>
                <a:gd name="connsiteX32" fmla="*/ 407740 w 3079941"/>
                <a:gd name="connsiteY32" fmla="*/ 743652 h 1160647"/>
                <a:gd name="connsiteX33" fmla="*/ 407740 w 3079941"/>
                <a:gd name="connsiteY33" fmla="*/ 713387 h 1160647"/>
                <a:gd name="connsiteX34" fmla="*/ 452327 w 3079941"/>
                <a:gd name="connsiteY34" fmla="*/ 713387 h 1160647"/>
                <a:gd name="connsiteX35" fmla="*/ 452327 w 3079941"/>
                <a:gd name="connsiteY35" fmla="*/ 712036 h 1160647"/>
                <a:gd name="connsiteX36" fmla="*/ 452327 w 3079941"/>
                <a:gd name="connsiteY36" fmla="*/ 702578 h 1160647"/>
                <a:gd name="connsiteX37" fmla="*/ 453341 w 3079941"/>
                <a:gd name="connsiteY37" fmla="*/ 702578 h 1160647"/>
                <a:gd name="connsiteX38" fmla="*/ 460434 w 3079941"/>
                <a:gd name="connsiteY38" fmla="*/ 702578 h 1160647"/>
                <a:gd name="connsiteX39" fmla="*/ 460434 w 3079941"/>
                <a:gd name="connsiteY39" fmla="*/ 700687 h 1160647"/>
                <a:gd name="connsiteX40" fmla="*/ 460434 w 3079941"/>
                <a:gd name="connsiteY40" fmla="*/ 687446 h 1160647"/>
                <a:gd name="connsiteX41" fmla="*/ 461194 w 3079941"/>
                <a:gd name="connsiteY41" fmla="*/ 687446 h 1160647"/>
                <a:gd name="connsiteX42" fmla="*/ 466514 w 3079941"/>
                <a:gd name="connsiteY42" fmla="*/ 687446 h 1160647"/>
                <a:gd name="connsiteX43" fmla="*/ 466514 w 3079941"/>
                <a:gd name="connsiteY43" fmla="*/ 686365 h 1160647"/>
                <a:gd name="connsiteX44" fmla="*/ 466514 w 3079941"/>
                <a:gd name="connsiteY44" fmla="*/ 678798 h 1160647"/>
                <a:gd name="connsiteX45" fmla="*/ 468541 w 3079941"/>
                <a:gd name="connsiteY45" fmla="*/ 678798 h 1160647"/>
                <a:gd name="connsiteX46" fmla="*/ 482728 w 3079941"/>
                <a:gd name="connsiteY46" fmla="*/ 678798 h 1160647"/>
                <a:gd name="connsiteX47" fmla="*/ 482728 w 3079941"/>
                <a:gd name="connsiteY47" fmla="*/ 679879 h 1160647"/>
                <a:gd name="connsiteX48" fmla="*/ 482728 w 3079941"/>
                <a:gd name="connsiteY48" fmla="*/ 687446 h 1160647"/>
                <a:gd name="connsiteX49" fmla="*/ 505021 w 3079941"/>
                <a:gd name="connsiteY49" fmla="*/ 687446 h 1160647"/>
                <a:gd name="connsiteX50" fmla="*/ 505021 w 3079941"/>
                <a:gd name="connsiteY50" fmla="*/ 685554 h 1160647"/>
                <a:gd name="connsiteX51" fmla="*/ 505021 w 3079941"/>
                <a:gd name="connsiteY51" fmla="*/ 672313 h 1160647"/>
                <a:gd name="connsiteX52" fmla="*/ 506795 w 3079941"/>
                <a:gd name="connsiteY52" fmla="*/ 672313 h 1160647"/>
                <a:gd name="connsiteX53" fmla="*/ 519208 w 3079941"/>
                <a:gd name="connsiteY53" fmla="*/ 672313 h 1160647"/>
                <a:gd name="connsiteX54" fmla="*/ 519208 w 3079941"/>
                <a:gd name="connsiteY54" fmla="*/ 696093 h 1160647"/>
                <a:gd name="connsiteX55" fmla="*/ 520222 w 3079941"/>
                <a:gd name="connsiteY55" fmla="*/ 696093 h 1160647"/>
                <a:gd name="connsiteX56" fmla="*/ 527315 w 3079941"/>
                <a:gd name="connsiteY56" fmla="*/ 696093 h 1160647"/>
                <a:gd name="connsiteX57" fmla="*/ 527315 w 3079941"/>
                <a:gd name="connsiteY57" fmla="*/ 695012 h 1160647"/>
                <a:gd name="connsiteX58" fmla="*/ 527315 w 3079941"/>
                <a:gd name="connsiteY58" fmla="*/ 687446 h 1160647"/>
                <a:gd name="connsiteX59" fmla="*/ 529088 w 3079941"/>
                <a:gd name="connsiteY59" fmla="*/ 687446 h 1160647"/>
                <a:gd name="connsiteX60" fmla="*/ 541502 w 3079941"/>
                <a:gd name="connsiteY60" fmla="*/ 687446 h 1160647"/>
                <a:gd name="connsiteX61" fmla="*/ 541502 w 3079941"/>
                <a:gd name="connsiteY61" fmla="*/ 713387 h 1160647"/>
                <a:gd name="connsiteX62" fmla="*/ 543529 w 3079941"/>
                <a:gd name="connsiteY62" fmla="*/ 713387 h 1160647"/>
                <a:gd name="connsiteX63" fmla="*/ 557715 w 3079941"/>
                <a:gd name="connsiteY63" fmla="*/ 713387 h 1160647"/>
                <a:gd name="connsiteX64" fmla="*/ 557715 w 3079941"/>
                <a:gd name="connsiteY64" fmla="*/ 715008 h 1160647"/>
                <a:gd name="connsiteX65" fmla="*/ 557715 w 3079941"/>
                <a:gd name="connsiteY65" fmla="*/ 726358 h 1160647"/>
                <a:gd name="connsiteX66" fmla="*/ 558475 w 3079941"/>
                <a:gd name="connsiteY66" fmla="*/ 726358 h 1160647"/>
                <a:gd name="connsiteX67" fmla="*/ 563796 w 3079941"/>
                <a:gd name="connsiteY67" fmla="*/ 726358 h 1160647"/>
                <a:gd name="connsiteX68" fmla="*/ 563796 w 3079941"/>
                <a:gd name="connsiteY68" fmla="*/ 725547 h 1160647"/>
                <a:gd name="connsiteX69" fmla="*/ 563796 w 3079941"/>
                <a:gd name="connsiteY69" fmla="*/ 719872 h 1160647"/>
                <a:gd name="connsiteX70" fmla="*/ 594196 w 3079941"/>
                <a:gd name="connsiteY70" fmla="*/ 719872 h 1160647"/>
                <a:gd name="connsiteX71" fmla="*/ 594196 w 3079941"/>
                <a:gd name="connsiteY71" fmla="*/ 743652 h 1160647"/>
                <a:gd name="connsiteX72" fmla="*/ 595209 w 3079941"/>
                <a:gd name="connsiteY72" fmla="*/ 743652 h 1160647"/>
                <a:gd name="connsiteX73" fmla="*/ 602303 w 3079941"/>
                <a:gd name="connsiteY73" fmla="*/ 743652 h 1160647"/>
                <a:gd name="connsiteX74" fmla="*/ 602303 w 3079941"/>
                <a:gd name="connsiteY74" fmla="*/ 744733 h 1160647"/>
                <a:gd name="connsiteX75" fmla="*/ 602303 w 3079941"/>
                <a:gd name="connsiteY75" fmla="*/ 752299 h 1160647"/>
                <a:gd name="connsiteX76" fmla="*/ 603063 w 3079941"/>
                <a:gd name="connsiteY76" fmla="*/ 752299 h 1160647"/>
                <a:gd name="connsiteX77" fmla="*/ 608383 w 3079941"/>
                <a:gd name="connsiteY77" fmla="*/ 752299 h 1160647"/>
                <a:gd name="connsiteX78" fmla="*/ 608383 w 3079941"/>
                <a:gd name="connsiteY78" fmla="*/ 750137 h 1160647"/>
                <a:gd name="connsiteX79" fmla="*/ 608383 w 3079941"/>
                <a:gd name="connsiteY79" fmla="*/ 735005 h 1160647"/>
                <a:gd name="connsiteX80" fmla="*/ 609396 w 3079941"/>
                <a:gd name="connsiteY80" fmla="*/ 735005 h 1160647"/>
                <a:gd name="connsiteX81" fmla="*/ 616490 w 3079941"/>
                <a:gd name="connsiteY81" fmla="*/ 735005 h 1160647"/>
                <a:gd name="connsiteX82" fmla="*/ 616490 w 3079941"/>
                <a:gd name="connsiteY82" fmla="*/ 736086 h 1160647"/>
                <a:gd name="connsiteX83" fmla="*/ 616490 w 3079941"/>
                <a:gd name="connsiteY83" fmla="*/ 743652 h 1160647"/>
                <a:gd name="connsiteX84" fmla="*/ 621810 w 3079941"/>
                <a:gd name="connsiteY84" fmla="*/ 741659 h 1160647"/>
                <a:gd name="connsiteX85" fmla="*/ 622570 w 3079941"/>
                <a:gd name="connsiteY85" fmla="*/ 740679 h 1160647"/>
                <a:gd name="connsiteX86" fmla="*/ 622570 w 3079941"/>
                <a:gd name="connsiteY86" fmla="*/ 735005 h 1160647"/>
                <a:gd name="connsiteX87" fmla="*/ 661077 w 3079941"/>
                <a:gd name="connsiteY87" fmla="*/ 735005 h 1160647"/>
                <a:gd name="connsiteX88" fmla="*/ 661077 w 3079941"/>
                <a:gd name="connsiteY88" fmla="*/ 758784 h 1160647"/>
                <a:gd name="connsiteX89" fmla="*/ 663103 w 3079941"/>
                <a:gd name="connsiteY89" fmla="*/ 758784 h 1160647"/>
                <a:gd name="connsiteX90" fmla="*/ 677290 w 3079941"/>
                <a:gd name="connsiteY90" fmla="*/ 758784 h 1160647"/>
                <a:gd name="connsiteX91" fmla="*/ 677290 w 3079941"/>
                <a:gd name="connsiteY91" fmla="*/ 759865 h 1160647"/>
                <a:gd name="connsiteX92" fmla="*/ 677290 w 3079941"/>
                <a:gd name="connsiteY92" fmla="*/ 767431 h 1160647"/>
                <a:gd name="connsiteX93" fmla="*/ 679064 w 3079941"/>
                <a:gd name="connsiteY93" fmla="*/ 767431 h 1160647"/>
                <a:gd name="connsiteX94" fmla="*/ 691477 w 3079941"/>
                <a:gd name="connsiteY94" fmla="*/ 767431 h 1160647"/>
                <a:gd name="connsiteX95" fmla="*/ 691477 w 3079941"/>
                <a:gd name="connsiteY95" fmla="*/ 743652 h 1160647"/>
                <a:gd name="connsiteX96" fmla="*/ 692490 w 3079941"/>
                <a:gd name="connsiteY96" fmla="*/ 743652 h 1160647"/>
                <a:gd name="connsiteX97" fmla="*/ 699584 w 3079941"/>
                <a:gd name="connsiteY97" fmla="*/ 743652 h 1160647"/>
                <a:gd name="connsiteX98" fmla="*/ 699584 w 3079941"/>
                <a:gd name="connsiteY98" fmla="*/ 711225 h 1160647"/>
                <a:gd name="connsiteX99" fmla="*/ 700597 w 3079941"/>
                <a:gd name="connsiteY99" fmla="*/ 711225 h 1160647"/>
                <a:gd name="connsiteX100" fmla="*/ 707691 w 3079941"/>
                <a:gd name="connsiteY100" fmla="*/ 711225 h 1160647"/>
                <a:gd name="connsiteX101" fmla="*/ 707691 w 3079941"/>
                <a:gd name="connsiteY101" fmla="*/ 709334 h 1160647"/>
                <a:gd name="connsiteX102" fmla="*/ 707691 w 3079941"/>
                <a:gd name="connsiteY102" fmla="*/ 696093 h 1160647"/>
                <a:gd name="connsiteX103" fmla="*/ 706424 w 3079941"/>
                <a:gd name="connsiteY103" fmla="*/ 694471 h 1160647"/>
                <a:gd name="connsiteX104" fmla="*/ 711744 w 3079941"/>
                <a:gd name="connsiteY104" fmla="*/ 683122 h 1160647"/>
                <a:gd name="connsiteX105" fmla="*/ 719851 w 3079941"/>
                <a:gd name="connsiteY105" fmla="*/ 711225 h 1160647"/>
                <a:gd name="connsiteX106" fmla="*/ 720611 w 3079941"/>
                <a:gd name="connsiteY106" fmla="*/ 711225 h 1160647"/>
                <a:gd name="connsiteX107" fmla="*/ 725931 w 3079941"/>
                <a:gd name="connsiteY107" fmla="*/ 711225 h 1160647"/>
                <a:gd name="connsiteX108" fmla="*/ 725931 w 3079941"/>
                <a:gd name="connsiteY108" fmla="*/ 605298 h 1160647"/>
                <a:gd name="connsiteX109" fmla="*/ 727451 w 3079941"/>
                <a:gd name="connsiteY109" fmla="*/ 605298 h 1160647"/>
                <a:gd name="connsiteX110" fmla="*/ 738091 w 3079941"/>
                <a:gd name="connsiteY110" fmla="*/ 605298 h 1160647"/>
                <a:gd name="connsiteX111" fmla="*/ 738091 w 3079941"/>
                <a:gd name="connsiteY111" fmla="*/ 557739 h 1160647"/>
                <a:gd name="connsiteX112" fmla="*/ 764438 w 3079941"/>
                <a:gd name="connsiteY112" fmla="*/ 557739 h 1160647"/>
                <a:gd name="connsiteX113" fmla="*/ 764438 w 3079941"/>
                <a:gd name="connsiteY113" fmla="*/ 536121 h 1160647"/>
                <a:gd name="connsiteX114" fmla="*/ 798892 w 3079941"/>
                <a:gd name="connsiteY114" fmla="*/ 536121 h 1160647"/>
                <a:gd name="connsiteX115" fmla="*/ 798892 w 3079941"/>
                <a:gd name="connsiteY115" fmla="*/ 538553 h 1160647"/>
                <a:gd name="connsiteX116" fmla="*/ 798892 w 3079941"/>
                <a:gd name="connsiteY116" fmla="*/ 555577 h 1160647"/>
                <a:gd name="connsiteX117" fmla="*/ 801172 w 3079941"/>
                <a:gd name="connsiteY117" fmla="*/ 555577 h 1160647"/>
                <a:gd name="connsiteX118" fmla="*/ 817132 w 3079941"/>
                <a:gd name="connsiteY118" fmla="*/ 555577 h 1160647"/>
                <a:gd name="connsiteX119" fmla="*/ 817132 w 3079941"/>
                <a:gd name="connsiteY119" fmla="*/ 603136 h 1160647"/>
                <a:gd name="connsiteX120" fmla="*/ 818145 w 3079941"/>
                <a:gd name="connsiteY120" fmla="*/ 603136 h 1160647"/>
                <a:gd name="connsiteX121" fmla="*/ 825239 w 3079941"/>
                <a:gd name="connsiteY121" fmla="*/ 603136 h 1160647"/>
                <a:gd name="connsiteX122" fmla="*/ 839426 w 3079941"/>
                <a:gd name="connsiteY122" fmla="*/ 607460 h 1160647"/>
                <a:gd name="connsiteX123" fmla="*/ 839426 w 3079941"/>
                <a:gd name="connsiteY123" fmla="*/ 646372 h 1160647"/>
                <a:gd name="connsiteX124" fmla="*/ 840439 w 3079941"/>
                <a:gd name="connsiteY124" fmla="*/ 646372 h 1160647"/>
                <a:gd name="connsiteX125" fmla="*/ 847532 w 3079941"/>
                <a:gd name="connsiteY125" fmla="*/ 646372 h 1160647"/>
                <a:gd name="connsiteX126" fmla="*/ 847532 w 3079941"/>
                <a:gd name="connsiteY126" fmla="*/ 647993 h 1160647"/>
                <a:gd name="connsiteX127" fmla="*/ 847532 w 3079941"/>
                <a:gd name="connsiteY127" fmla="*/ 659342 h 1160647"/>
                <a:gd name="connsiteX128" fmla="*/ 849559 w 3079941"/>
                <a:gd name="connsiteY128" fmla="*/ 659342 h 1160647"/>
                <a:gd name="connsiteX129" fmla="*/ 863746 w 3079941"/>
                <a:gd name="connsiteY129" fmla="*/ 659342 h 1160647"/>
                <a:gd name="connsiteX130" fmla="*/ 869826 w 3079941"/>
                <a:gd name="connsiteY130" fmla="*/ 665828 h 1160647"/>
                <a:gd name="connsiteX131" fmla="*/ 869826 w 3079941"/>
                <a:gd name="connsiteY131" fmla="*/ 687446 h 1160647"/>
                <a:gd name="connsiteX132" fmla="*/ 872106 w 3079941"/>
                <a:gd name="connsiteY132" fmla="*/ 687446 h 1160647"/>
                <a:gd name="connsiteX133" fmla="*/ 888066 w 3079941"/>
                <a:gd name="connsiteY133" fmla="*/ 687446 h 1160647"/>
                <a:gd name="connsiteX134" fmla="*/ 888066 w 3079941"/>
                <a:gd name="connsiteY134" fmla="*/ 688526 h 1160647"/>
                <a:gd name="connsiteX135" fmla="*/ 888066 w 3079941"/>
                <a:gd name="connsiteY135" fmla="*/ 696093 h 1160647"/>
                <a:gd name="connsiteX136" fmla="*/ 889333 w 3079941"/>
                <a:gd name="connsiteY136" fmla="*/ 696093 h 1160647"/>
                <a:gd name="connsiteX137" fmla="*/ 898200 w 3079941"/>
                <a:gd name="connsiteY137" fmla="*/ 696093 h 1160647"/>
                <a:gd name="connsiteX138" fmla="*/ 898200 w 3079941"/>
                <a:gd name="connsiteY138" fmla="*/ 698254 h 1160647"/>
                <a:gd name="connsiteX139" fmla="*/ 898200 w 3079941"/>
                <a:gd name="connsiteY139" fmla="*/ 713387 h 1160647"/>
                <a:gd name="connsiteX140" fmla="*/ 902253 w 3079941"/>
                <a:gd name="connsiteY140" fmla="*/ 711495 h 1160647"/>
                <a:gd name="connsiteX141" fmla="*/ 902253 w 3079941"/>
                <a:gd name="connsiteY141" fmla="*/ 698254 h 1160647"/>
                <a:gd name="connsiteX142" fmla="*/ 903266 w 3079941"/>
                <a:gd name="connsiteY142" fmla="*/ 698254 h 1160647"/>
                <a:gd name="connsiteX143" fmla="*/ 910360 w 3079941"/>
                <a:gd name="connsiteY143" fmla="*/ 698254 h 1160647"/>
                <a:gd name="connsiteX144" fmla="*/ 910360 w 3079941"/>
                <a:gd name="connsiteY144" fmla="*/ 699876 h 1160647"/>
                <a:gd name="connsiteX145" fmla="*/ 910360 w 3079941"/>
                <a:gd name="connsiteY145" fmla="*/ 711225 h 1160647"/>
                <a:gd name="connsiteX146" fmla="*/ 911120 w 3079941"/>
                <a:gd name="connsiteY146" fmla="*/ 711225 h 1160647"/>
                <a:gd name="connsiteX147" fmla="*/ 916440 w 3079941"/>
                <a:gd name="connsiteY147" fmla="*/ 711225 h 1160647"/>
                <a:gd name="connsiteX148" fmla="*/ 965080 w 3079941"/>
                <a:gd name="connsiteY148" fmla="*/ 706902 h 1160647"/>
                <a:gd name="connsiteX149" fmla="*/ 965080 w 3079941"/>
                <a:gd name="connsiteY149" fmla="*/ 708253 h 1160647"/>
                <a:gd name="connsiteX150" fmla="*/ 965080 w 3079941"/>
                <a:gd name="connsiteY150" fmla="*/ 717710 h 1160647"/>
                <a:gd name="connsiteX151" fmla="*/ 965840 w 3079941"/>
                <a:gd name="connsiteY151" fmla="*/ 717710 h 1160647"/>
                <a:gd name="connsiteX152" fmla="*/ 971161 w 3079941"/>
                <a:gd name="connsiteY152" fmla="*/ 717710 h 1160647"/>
                <a:gd name="connsiteX153" fmla="*/ 971161 w 3079941"/>
                <a:gd name="connsiteY153" fmla="*/ 719872 h 1160647"/>
                <a:gd name="connsiteX154" fmla="*/ 971161 w 3079941"/>
                <a:gd name="connsiteY154" fmla="*/ 735005 h 1160647"/>
                <a:gd name="connsiteX155" fmla="*/ 973187 w 3079941"/>
                <a:gd name="connsiteY155" fmla="*/ 733654 h 1160647"/>
                <a:gd name="connsiteX156" fmla="*/ 987374 w 3079941"/>
                <a:gd name="connsiteY156" fmla="*/ 724196 h 1160647"/>
                <a:gd name="connsiteX157" fmla="*/ 993454 w 3079941"/>
                <a:gd name="connsiteY157" fmla="*/ 683122 h 1160647"/>
                <a:gd name="connsiteX158" fmla="*/ 994214 w 3079941"/>
                <a:gd name="connsiteY158" fmla="*/ 682852 h 1160647"/>
                <a:gd name="connsiteX159" fmla="*/ 999534 w 3079941"/>
                <a:gd name="connsiteY159" fmla="*/ 680960 h 1160647"/>
                <a:gd name="connsiteX160" fmla="*/ 1001561 w 3079941"/>
                <a:gd name="connsiteY160" fmla="*/ 611783 h 1160647"/>
                <a:gd name="connsiteX161" fmla="*/ 1003588 w 3079941"/>
                <a:gd name="connsiteY161" fmla="*/ 680960 h 1160647"/>
                <a:gd name="connsiteX162" fmla="*/ 1004348 w 3079941"/>
                <a:gd name="connsiteY162" fmla="*/ 681230 h 1160647"/>
                <a:gd name="connsiteX163" fmla="*/ 1009668 w 3079941"/>
                <a:gd name="connsiteY163" fmla="*/ 683122 h 1160647"/>
                <a:gd name="connsiteX164" fmla="*/ 1009668 w 3079941"/>
                <a:gd name="connsiteY164" fmla="*/ 596651 h 1160647"/>
                <a:gd name="connsiteX165" fmla="*/ 1013721 w 3079941"/>
                <a:gd name="connsiteY165" fmla="*/ 564224 h 1160647"/>
                <a:gd name="connsiteX166" fmla="*/ 1052228 w 3079941"/>
                <a:gd name="connsiteY166" fmla="*/ 564224 h 1160647"/>
                <a:gd name="connsiteX167" fmla="*/ 1052228 w 3079941"/>
                <a:gd name="connsiteY167" fmla="*/ 596651 h 1160647"/>
                <a:gd name="connsiteX168" fmla="*/ 1052988 w 3079941"/>
                <a:gd name="connsiteY168" fmla="*/ 596651 h 1160647"/>
                <a:gd name="connsiteX169" fmla="*/ 1058308 w 3079941"/>
                <a:gd name="connsiteY169" fmla="*/ 596651 h 1160647"/>
                <a:gd name="connsiteX170" fmla="*/ 1058308 w 3079941"/>
                <a:gd name="connsiteY170" fmla="*/ 514503 h 1160647"/>
                <a:gd name="connsiteX171" fmla="*/ 1060082 w 3079941"/>
                <a:gd name="connsiteY171" fmla="*/ 514503 h 1160647"/>
                <a:gd name="connsiteX172" fmla="*/ 1072495 w 3079941"/>
                <a:gd name="connsiteY172" fmla="*/ 514503 h 1160647"/>
                <a:gd name="connsiteX173" fmla="*/ 1072495 w 3079941"/>
                <a:gd name="connsiteY173" fmla="*/ 512612 h 1160647"/>
                <a:gd name="connsiteX174" fmla="*/ 1072495 w 3079941"/>
                <a:gd name="connsiteY174" fmla="*/ 499371 h 1160647"/>
                <a:gd name="connsiteX175" fmla="*/ 1094789 w 3079941"/>
                <a:gd name="connsiteY175" fmla="*/ 499371 h 1160647"/>
                <a:gd name="connsiteX176" fmla="*/ 1094789 w 3079941"/>
                <a:gd name="connsiteY176" fmla="*/ 498290 h 1160647"/>
                <a:gd name="connsiteX177" fmla="*/ 1094789 w 3079941"/>
                <a:gd name="connsiteY177" fmla="*/ 490724 h 1160647"/>
                <a:gd name="connsiteX178" fmla="*/ 1096562 w 3079941"/>
                <a:gd name="connsiteY178" fmla="*/ 490724 h 1160647"/>
                <a:gd name="connsiteX179" fmla="*/ 1108976 w 3079941"/>
                <a:gd name="connsiteY179" fmla="*/ 490724 h 1160647"/>
                <a:gd name="connsiteX180" fmla="*/ 1108976 w 3079941"/>
                <a:gd name="connsiteY180" fmla="*/ 491805 h 1160647"/>
                <a:gd name="connsiteX181" fmla="*/ 1108976 w 3079941"/>
                <a:gd name="connsiteY181" fmla="*/ 499371 h 1160647"/>
                <a:gd name="connsiteX182" fmla="*/ 1109736 w 3079941"/>
                <a:gd name="connsiteY182" fmla="*/ 499371 h 1160647"/>
                <a:gd name="connsiteX183" fmla="*/ 1115056 w 3079941"/>
                <a:gd name="connsiteY183" fmla="*/ 499371 h 1160647"/>
                <a:gd name="connsiteX184" fmla="*/ 1125189 w 3079941"/>
                <a:gd name="connsiteY184" fmla="*/ 495047 h 1160647"/>
                <a:gd name="connsiteX185" fmla="*/ 1129242 w 3079941"/>
                <a:gd name="connsiteY185" fmla="*/ 498290 h 1160647"/>
                <a:gd name="connsiteX186" fmla="*/ 1129242 w 3079941"/>
                <a:gd name="connsiteY186" fmla="*/ 490724 h 1160647"/>
                <a:gd name="connsiteX187" fmla="*/ 1131522 w 3079941"/>
                <a:gd name="connsiteY187" fmla="*/ 490724 h 1160647"/>
                <a:gd name="connsiteX188" fmla="*/ 1147483 w 3079941"/>
                <a:gd name="connsiteY188" fmla="*/ 490724 h 1160647"/>
                <a:gd name="connsiteX189" fmla="*/ 1147483 w 3079941"/>
                <a:gd name="connsiteY189" fmla="*/ 491805 h 1160647"/>
                <a:gd name="connsiteX190" fmla="*/ 1147483 w 3079941"/>
                <a:gd name="connsiteY190" fmla="*/ 499371 h 1160647"/>
                <a:gd name="connsiteX191" fmla="*/ 1177883 w 3079941"/>
                <a:gd name="connsiteY191" fmla="*/ 499371 h 1160647"/>
                <a:gd name="connsiteX192" fmla="*/ 1177883 w 3079941"/>
                <a:gd name="connsiteY192" fmla="*/ 500992 h 1160647"/>
                <a:gd name="connsiteX193" fmla="*/ 1177883 w 3079941"/>
                <a:gd name="connsiteY193" fmla="*/ 512342 h 1160647"/>
                <a:gd name="connsiteX194" fmla="*/ 1204230 w 3079941"/>
                <a:gd name="connsiteY194" fmla="*/ 512342 h 1160647"/>
                <a:gd name="connsiteX195" fmla="*/ 1204230 w 3079941"/>
                <a:gd name="connsiteY195" fmla="*/ 542606 h 1160647"/>
                <a:gd name="connsiteX196" fmla="*/ 1204990 w 3079941"/>
                <a:gd name="connsiteY196" fmla="*/ 542606 h 1160647"/>
                <a:gd name="connsiteX197" fmla="*/ 1210310 w 3079941"/>
                <a:gd name="connsiteY197" fmla="*/ 542606 h 1160647"/>
                <a:gd name="connsiteX198" fmla="*/ 1210310 w 3079941"/>
                <a:gd name="connsiteY198" fmla="*/ 543687 h 1160647"/>
                <a:gd name="connsiteX199" fmla="*/ 1210310 w 3079941"/>
                <a:gd name="connsiteY199" fmla="*/ 551254 h 1160647"/>
                <a:gd name="connsiteX200" fmla="*/ 1214364 w 3079941"/>
                <a:gd name="connsiteY200" fmla="*/ 581518 h 1160647"/>
                <a:gd name="connsiteX201" fmla="*/ 1215124 w 3079941"/>
                <a:gd name="connsiteY201" fmla="*/ 581518 h 1160647"/>
                <a:gd name="connsiteX202" fmla="*/ 1220444 w 3079941"/>
                <a:gd name="connsiteY202" fmla="*/ 581518 h 1160647"/>
                <a:gd name="connsiteX203" fmla="*/ 1220444 w 3079941"/>
                <a:gd name="connsiteY203" fmla="*/ 582329 h 1160647"/>
                <a:gd name="connsiteX204" fmla="*/ 1220444 w 3079941"/>
                <a:gd name="connsiteY204" fmla="*/ 588004 h 1160647"/>
                <a:gd name="connsiteX205" fmla="*/ 1221457 w 3079941"/>
                <a:gd name="connsiteY205" fmla="*/ 588004 h 1160647"/>
                <a:gd name="connsiteX206" fmla="*/ 1228550 w 3079941"/>
                <a:gd name="connsiteY206" fmla="*/ 588004 h 1160647"/>
                <a:gd name="connsiteX207" fmla="*/ 1228550 w 3079941"/>
                <a:gd name="connsiteY207" fmla="*/ 618269 h 1160647"/>
                <a:gd name="connsiteX208" fmla="*/ 1230577 w 3079941"/>
                <a:gd name="connsiteY208" fmla="*/ 618269 h 1160647"/>
                <a:gd name="connsiteX209" fmla="*/ 1244764 w 3079941"/>
                <a:gd name="connsiteY209" fmla="*/ 618269 h 1160647"/>
                <a:gd name="connsiteX210" fmla="*/ 1244764 w 3079941"/>
                <a:gd name="connsiteY210" fmla="*/ 642048 h 1160647"/>
                <a:gd name="connsiteX211" fmla="*/ 1246791 w 3079941"/>
                <a:gd name="connsiteY211" fmla="*/ 643669 h 1160647"/>
                <a:gd name="connsiteX212" fmla="*/ 1246791 w 3079941"/>
                <a:gd name="connsiteY212" fmla="*/ 655019 h 1160647"/>
                <a:gd name="connsiteX213" fmla="*/ 1247551 w 3079941"/>
                <a:gd name="connsiteY213" fmla="*/ 655019 h 1160647"/>
                <a:gd name="connsiteX214" fmla="*/ 1252871 w 3079941"/>
                <a:gd name="connsiteY214" fmla="*/ 655019 h 1160647"/>
                <a:gd name="connsiteX215" fmla="*/ 1252871 w 3079941"/>
                <a:gd name="connsiteY215" fmla="*/ 678798 h 1160647"/>
                <a:gd name="connsiteX216" fmla="*/ 1254137 w 3079941"/>
                <a:gd name="connsiteY216" fmla="*/ 678798 h 1160647"/>
                <a:gd name="connsiteX217" fmla="*/ 1263004 w 3079941"/>
                <a:gd name="connsiteY217" fmla="*/ 678798 h 1160647"/>
                <a:gd name="connsiteX218" fmla="*/ 1265031 w 3079941"/>
                <a:gd name="connsiteY218" fmla="*/ 682852 h 1160647"/>
                <a:gd name="connsiteX219" fmla="*/ 1265031 w 3079941"/>
                <a:gd name="connsiteY219" fmla="*/ 696093 h 1160647"/>
                <a:gd name="connsiteX220" fmla="*/ 1266551 w 3079941"/>
                <a:gd name="connsiteY220" fmla="*/ 694201 h 1160647"/>
                <a:gd name="connsiteX221" fmla="*/ 1277191 w 3079941"/>
                <a:gd name="connsiteY221" fmla="*/ 680960 h 1160647"/>
                <a:gd name="connsiteX222" fmla="*/ 1305565 w 3079941"/>
                <a:gd name="connsiteY222" fmla="*/ 680960 h 1160647"/>
                <a:gd name="connsiteX223" fmla="*/ 1305565 w 3079941"/>
                <a:gd name="connsiteY223" fmla="*/ 767431 h 1160647"/>
                <a:gd name="connsiteX224" fmla="*/ 1306325 w 3079941"/>
                <a:gd name="connsiteY224" fmla="*/ 767431 h 1160647"/>
                <a:gd name="connsiteX225" fmla="*/ 1311645 w 3079941"/>
                <a:gd name="connsiteY225" fmla="*/ 767431 h 1160647"/>
                <a:gd name="connsiteX226" fmla="*/ 1312405 w 3079941"/>
                <a:gd name="connsiteY226" fmla="*/ 766080 h 1160647"/>
                <a:gd name="connsiteX227" fmla="*/ 1317725 w 3079941"/>
                <a:gd name="connsiteY227" fmla="*/ 756622 h 1160647"/>
                <a:gd name="connsiteX228" fmla="*/ 1317725 w 3079941"/>
                <a:gd name="connsiteY228" fmla="*/ 758514 h 1160647"/>
                <a:gd name="connsiteX229" fmla="*/ 1317725 w 3079941"/>
                <a:gd name="connsiteY229" fmla="*/ 771755 h 1160647"/>
                <a:gd name="connsiteX230" fmla="*/ 1321778 w 3079941"/>
                <a:gd name="connsiteY230" fmla="*/ 726358 h 1160647"/>
                <a:gd name="connsiteX231" fmla="*/ 1322538 w 3079941"/>
                <a:gd name="connsiteY231" fmla="*/ 726358 h 1160647"/>
                <a:gd name="connsiteX232" fmla="*/ 1327858 w 3079941"/>
                <a:gd name="connsiteY232" fmla="*/ 726358 h 1160647"/>
                <a:gd name="connsiteX233" fmla="*/ 1327858 w 3079941"/>
                <a:gd name="connsiteY233" fmla="*/ 661504 h 1160647"/>
                <a:gd name="connsiteX234" fmla="*/ 1328872 w 3079941"/>
                <a:gd name="connsiteY234" fmla="*/ 661504 h 1160647"/>
                <a:gd name="connsiteX235" fmla="*/ 1335965 w 3079941"/>
                <a:gd name="connsiteY235" fmla="*/ 661504 h 1160647"/>
                <a:gd name="connsiteX236" fmla="*/ 1348125 w 3079941"/>
                <a:gd name="connsiteY236" fmla="*/ 618269 h 1160647"/>
                <a:gd name="connsiteX237" fmla="*/ 1349392 w 3079941"/>
                <a:gd name="connsiteY237" fmla="*/ 618269 h 1160647"/>
                <a:gd name="connsiteX238" fmla="*/ 1358259 w 3079941"/>
                <a:gd name="connsiteY238" fmla="*/ 618269 h 1160647"/>
                <a:gd name="connsiteX239" fmla="*/ 1368392 w 3079941"/>
                <a:gd name="connsiteY239" fmla="*/ 661504 h 1160647"/>
                <a:gd name="connsiteX240" fmla="*/ 1369405 w 3079941"/>
                <a:gd name="connsiteY240" fmla="*/ 661504 h 1160647"/>
                <a:gd name="connsiteX241" fmla="*/ 1376499 w 3079941"/>
                <a:gd name="connsiteY241" fmla="*/ 661504 h 1160647"/>
                <a:gd name="connsiteX242" fmla="*/ 1376499 w 3079941"/>
                <a:gd name="connsiteY242" fmla="*/ 700416 h 1160647"/>
                <a:gd name="connsiteX243" fmla="*/ 1378272 w 3079941"/>
                <a:gd name="connsiteY243" fmla="*/ 700416 h 1160647"/>
                <a:gd name="connsiteX244" fmla="*/ 1390686 w 3079941"/>
                <a:gd name="connsiteY244" fmla="*/ 700416 h 1160647"/>
                <a:gd name="connsiteX245" fmla="*/ 1390686 w 3079941"/>
                <a:gd name="connsiteY245" fmla="*/ 702578 h 1160647"/>
                <a:gd name="connsiteX246" fmla="*/ 1390686 w 3079941"/>
                <a:gd name="connsiteY246" fmla="*/ 717710 h 1160647"/>
                <a:gd name="connsiteX247" fmla="*/ 1394739 w 3079941"/>
                <a:gd name="connsiteY247" fmla="*/ 715549 h 1160647"/>
                <a:gd name="connsiteX248" fmla="*/ 1394739 w 3079941"/>
                <a:gd name="connsiteY248" fmla="*/ 700416 h 1160647"/>
                <a:gd name="connsiteX249" fmla="*/ 1396259 w 3079941"/>
                <a:gd name="connsiteY249" fmla="*/ 700416 h 1160647"/>
                <a:gd name="connsiteX250" fmla="*/ 1406899 w 3079941"/>
                <a:gd name="connsiteY250" fmla="*/ 700416 h 1160647"/>
                <a:gd name="connsiteX251" fmla="*/ 1406899 w 3079941"/>
                <a:gd name="connsiteY251" fmla="*/ 702037 h 1160647"/>
                <a:gd name="connsiteX252" fmla="*/ 1406899 w 3079941"/>
                <a:gd name="connsiteY252" fmla="*/ 713387 h 1160647"/>
                <a:gd name="connsiteX253" fmla="*/ 1437300 w 3079941"/>
                <a:gd name="connsiteY253" fmla="*/ 713387 h 1160647"/>
                <a:gd name="connsiteX254" fmla="*/ 1437300 w 3079941"/>
                <a:gd name="connsiteY254" fmla="*/ 676637 h 1160647"/>
                <a:gd name="connsiteX255" fmla="*/ 1438566 w 3079941"/>
                <a:gd name="connsiteY255" fmla="*/ 676637 h 1160647"/>
                <a:gd name="connsiteX256" fmla="*/ 1447433 w 3079941"/>
                <a:gd name="connsiteY256" fmla="*/ 676637 h 1160647"/>
                <a:gd name="connsiteX257" fmla="*/ 1447433 w 3079941"/>
                <a:gd name="connsiteY257" fmla="*/ 698254 h 1160647"/>
                <a:gd name="connsiteX258" fmla="*/ 1449460 w 3079941"/>
                <a:gd name="connsiteY258" fmla="*/ 665828 h 1160647"/>
                <a:gd name="connsiteX259" fmla="*/ 1471753 w 3079941"/>
                <a:gd name="connsiteY259" fmla="*/ 665828 h 1160647"/>
                <a:gd name="connsiteX260" fmla="*/ 1471753 w 3079941"/>
                <a:gd name="connsiteY260" fmla="*/ 664206 h 1160647"/>
                <a:gd name="connsiteX261" fmla="*/ 1471753 w 3079941"/>
                <a:gd name="connsiteY261" fmla="*/ 652857 h 1160647"/>
                <a:gd name="connsiteX262" fmla="*/ 1472513 w 3079941"/>
                <a:gd name="connsiteY262" fmla="*/ 652857 h 1160647"/>
                <a:gd name="connsiteX263" fmla="*/ 1477833 w 3079941"/>
                <a:gd name="connsiteY263" fmla="*/ 652857 h 1160647"/>
                <a:gd name="connsiteX264" fmla="*/ 1477833 w 3079941"/>
                <a:gd name="connsiteY264" fmla="*/ 650966 h 1160647"/>
                <a:gd name="connsiteX265" fmla="*/ 1477833 w 3079941"/>
                <a:gd name="connsiteY265" fmla="*/ 637725 h 1160647"/>
                <a:gd name="connsiteX266" fmla="*/ 1481887 w 3079941"/>
                <a:gd name="connsiteY266" fmla="*/ 644210 h 1160647"/>
                <a:gd name="connsiteX267" fmla="*/ 1484167 w 3079941"/>
                <a:gd name="connsiteY267" fmla="*/ 644210 h 1160647"/>
                <a:gd name="connsiteX268" fmla="*/ 1500127 w 3079941"/>
                <a:gd name="connsiteY268" fmla="*/ 644210 h 1160647"/>
                <a:gd name="connsiteX269" fmla="*/ 1500127 w 3079941"/>
                <a:gd name="connsiteY269" fmla="*/ 643399 h 1160647"/>
                <a:gd name="connsiteX270" fmla="*/ 1500127 w 3079941"/>
                <a:gd name="connsiteY270" fmla="*/ 637725 h 1160647"/>
                <a:gd name="connsiteX271" fmla="*/ 1500887 w 3079941"/>
                <a:gd name="connsiteY271" fmla="*/ 637725 h 1160647"/>
                <a:gd name="connsiteX272" fmla="*/ 1506207 w 3079941"/>
                <a:gd name="connsiteY272" fmla="*/ 637725 h 1160647"/>
                <a:gd name="connsiteX273" fmla="*/ 1506207 w 3079941"/>
                <a:gd name="connsiteY273" fmla="*/ 639076 h 1160647"/>
                <a:gd name="connsiteX274" fmla="*/ 1506207 w 3079941"/>
                <a:gd name="connsiteY274" fmla="*/ 648534 h 1160647"/>
                <a:gd name="connsiteX275" fmla="*/ 1544714 w 3079941"/>
                <a:gd name="connsiteY275" fmla="*/ 648534 h 1160647"/>
                <a:gd name="connsiteX276" fmla="*/ 1544714 w 3079941"/>
                <a:gd name="connsiteY276" fmla="*/ 786887 h 1160647"/>
                <a:gd name="connsiteX277" fmla="*/ 1546234 w 3079941"/>
                <a:gd name="connsiteY277" fmla="*/ 786887 h 1160647"/>
                <a:gd name="connsiteX278" fmla="*/ 1556874 w 3079941"/>
                <a:gd name="connsiteY278" fmla="*/ 786887 h 1160647"/>
                <a:gd name="connsiteX279" fmla="*/ 1556874 w 3079941"/>
                <a:gd name="connsiteY279" fmla="*/ 773917 h 1160647"/>
                <a:gd name="connsiteX280" fmla="*/ 1560928 w 3079941"/>
                <a:gd name="connsiteY280" fmla="*/ 773917 h 1160647"/>
                <a:gd name="connsiteX281" fmla="*/ 1560928 w 3079941"/>
                <a:gd name="connsiteY281" fmla="*/ 786887 h 1160647"/>
                <a:gd name="connsiteX282" fmla="*/ 1591328 w 3079941"/>
                <a:gd name="connsiteY282" fmla="*/ 786887 h 1160647"/>
                <a:gd name="connsiteX283" fmla="*/ 1591328 w 3079941"/>
                <a:gd name="connsiteY283" fmla="*/ 756622 h 1160647"/>
                <a:gd name="connsiteX284" fmla="*/ 1603488 w 3079941"/>
                <a:gd name="connsiteY284" fmla="*/ 756622 h 1160647"/>
                <a:gd name="connsiteX285" fmla="*/ 1615648 w 3079941"/>
                <a:gd name="connsiteY285" fmla="*/ 754461 h 1160647"/>
                <a:gd name="connsiteX286" fmla="*/ 1619702 w 3079941"/>
                <a:gd name="connsiteY286" fmla="*/ 756622 h 1160647"/>
                <a:gd name="connsiteX287" fmla="*/ 1629835 w 3079941"/>
                <a:gd name="connsiteY287" fmla="*/ 756622 h 1160647"/>
                <a:gd name="connsiteX288" fmla="*/ 1629835 w 3079941"/>
                <a:gd name="connsiteY288" fmla="*/ 786887 h 1160647"/>
                <a:gd name="connsiteX289" fmla="*/ 1637942 w 3079941"/>
                <a:gd name="connsiteY289" fmla="*/ 786887 h 1160647"/>
                <a:gd name="connsiteX290" fmla="*/ 1637942 w 3079941"/>
                <a:gd name="connsiteY290" fmla="*/ 804182 h 1160647"/>
                <a:gd name="connsiteX291" fmla="*/ 1647278 w 3079941"/>
                <a:gd name="connsiteY291" fmla="*/ 805087 h 1160647"/>
                <a:gd name="connsiteX292" fmla="*/ 1660236 w 3079941"/>
                <a:gd name="connsiteY292" fmla="*/ 805087 h 1160647"/>
                <a:gd name="connsiteX293" fmla="*/ 1660236 w 3079941"/>
                <a:gd name="connsiteY293" fmla="*/ 789049 h 1160647"/>
                <a:gd name="connsiteX294" fmla="*/ 1728192 w 3079941"/>
                <a:gd name="connsiteY294" fmla="*/ 789049 h 1160647"/>
                <a:gd name="connsiteX295" fmla="*/ 1728192 w 3079941"/>
                <a:gd name="connsiteY295" fmla="*/ 703796 h 1160647"/>
                <a:gd name="connsiteX296" fmla="*/ 1800200 w 3079941"/>
                <a:gd name="connsiteY296" fmla="*/ 703796 h 1160647"/>
                <a:gd name="connsiteX297" fmla="*/ 1800200 w 3079941"/>
                <a:gd name="connsiteY297" fmla="*/ 782564 h 1160647"/>
                <a:gd name="connsiteX298" fmla="*/ 1802104 w 3079941"/>
                <a:gd name="connsiteY298" fmla="*/ 782564 h 1160647"/>
                <a:gd name="connsiteX299" fmla="*/ 1803346 w 3079941"/>
                <a:gd name="connsiteY299" fmla="*/ 805087 h 1160647"/>
                <a:gd name="connsiteX300" fmla="*/ 1813022 w 3079941"/>
                <a:gd name="connsiteY300" fmla="*/ 805087 h 1160647"/>
                <a:gd name="connsiteX301" fmla="*/ 1814264 w 3079941"/>
                <a:gd name="connsiteY301" fmla="*/ 782564 h 1160647"/>
                <a:gd name="connsiteX302" fmla="*/ 1820344 w 3079941"/>
                <a:gd name="connsiteY302" fmla="*/ 782564 h 1160647"/>
                <a:gd name="connsiteX303" fmla="*/ 1821586 w 3079941"/>
                <a:gd name="connsiteY303" fmla="*/ 805087 h 1160647"/>
                <a:gd name="connsiteX304" fmla="*/ 1872208 w 3079941"/>
                <a:gd name="connsiteY304" fmla="*/ 805087 h 1160647"/>
                <a:gd name="connsiteX305" fmla="*/ 1872208 w 3079941"/>
                <a:gd name="connsiteY305" fmla="*/ 642059 h 1160647"/>
                <a:gd name="connsiteX306" fmla="*/ 2069535 w 3079941"/>
                <a:gd name="connsiteY306" fmla="*/ 642059 h 1160647"/>
                <a:gd name="connsiteX307" fmla="*/ 2069535 w 3079941"/>
                <a:gd name="connsiteY307" fmla="*/ 805087 h 1160647"/>
                <a:gd name="connsiteX308" fmla="*/ 2088232 w 3079941"/>
                <a:gd name="connsiteY308" fmla="*/ 805087 h 1160647"/>
                <a:gd name="connsiteX309" fmla="*/ 2088232 w 3079941"/>
                <a:gd name="connsiteY309" fmla="*/ 722394 h 1160647"/>
                <a:gd name="connsiteX310" fmla="*/ 2183352 w 3079941"/>
                <a:gd name="connsiteY310" fmla="*/ 722394 h 1160647"/>
                <a:gd name="connsiteX311" fmla="*/ 2195282 w 3079941"/>
                <a:gd name="connsiteY311" fmla="*/ 404253 h 1160647"/>
                <a:gd name="connsiteX312" fmla="*/ 2183122 w 3079941"/>
                <a:gd name="connsiteY312" fmla="*/ 382635 h 1160647"/>
                <a:gd name="connsiteX313" fmla="*/ 2177042 w 3079941"/>
                <a:gd name="connsiteY313" fmla="*/ 378311 h 1160647"/>
                <a:gd name="connsiteX314" fmla="*/ 2185149 w 3079941"/>
                <a:gd name="connsiteY314" fmla="*/ 354532 h 1160647"/>
                <a:gd name="connsiteX315" fmla="*/ 2185149 w 3079941"/>
                <a:gd name="connsiteY315" fmla="*/ 337238 h 1160647"/>
                <a:gd name="connsiteX316" fmla="*/ 2199336 w 3079941"/>
                <a:gd name="connsiteY316" fmla="*/ 337238 h 1160647"/>
                <a:gd name="connsiteX317" fmla="*/ 2199336 w 3079941"/>
                <a:gd name="connsiteY317" fmla="*/ 315620 h 1160647"/>
                <a:gd name="connsiteX318" fmla="*/ 2201362 w 3079941"/>
                <a:gd name="connsiteY318" fmla="*/ 311296 h 1160647"/>
                <a:gd name="connsiteX319" fmla="*/ 2201362 w 3079941"/>
                <a:gd name="connsiteY319" fmla="*/ 233472 h 1160647"/>
                <a:gd name="connsiteX320" fmla="*/ 2199336 w 3079941"/>
                <a:gd name="connsiteY320" fmla="*/ 226987 h 1160647"/>
                <a:gd name="connsiteX321" fmla="*/ 2205416 w 3079941"/>
                <a:gd name="connsiteY321" fmla="*/ 220501 h 1160647"/>
                <a:gd name="connsiteX322" fmla="*/ 2205416 w 3079941"/>
                <a:gd name="connsiteY322" fmla="*/ 162133 h 1160647"/>
                <a:gd name="connsiteX323" fmla="*/ 2207442 w 3079941"/>
                <a:gd name="connsiteY323" fmla="*/ 157810 h 1160647"/>
                <a:gd name="connsiteX324" fmla="*/ 2207442 w 3079941"/>
                <a:gd name="connsiteY324" fmla="*/ 101604 h 1160647"/>
                <a:gd name="connsiteX325" fmla="*/ 2209469 w 3079941"/>
                <a:gd name="connsiteY325" fmla="*/ 82148 h 1160647"/>
                <a:gd name="connsiteX326" fmla="*/ 2213523 w 3079941"/>
                <a:gd name="connsiteY326" fmla="*/ 99442 h 1160647"/>
                <a:gd name="connsiteX327" fmla="*/ 2215549 w 3079941"/>
                <a:gd name="connsiteY327" fmla="*/ 157810 h 1160647"/>
                <a:gd name="connsiteX328" fmla="*/ 2217576 w 3079941"/>
                <a:gd name="connsiteY328" fmla="*/ 220501 h 1160647"/>
                <a:gd name="connsiteX329" fmla="*/ 2223656 w 3079941"/>
                <a:gd name="connsiteY329" fmla="*/ 226987 h 1160647"/>
                <a:gd name="connsiteX330" fmla="*/ 2221629 w 3079941"/>
                <a:gd name="connsiteY330" fmla="*/ 233472 h 1160647"/>
                <a:gd name="connsiteX331" fmla="*/ 2221629 w 3079941"/>
                <a:gd name="connsiteY331" fmla="*/ 311296 h 1160647"/>
                <a:gd name="connsiteX332" fmla="*/ 2223656 w 3079941"/>
                <a:gd name="connsiteY332" fmla="*/ 315620 h 1160647"/>
                <a:gd name="connsiteX333" fmla="*/ 2223656 w 3079941"/>
                <a:gd name="connsiteY333" fmla="*/ 337238 h 1160647"/>
                <a:gd name="connsiteX334" fmla="*/ 2237843 w 3079941"/>
                <a:gd name="connsiteY334" fmla="*/ 337238 h 1160647"/>
                <a:gd name="connsiteX335" fmla="*/ 2237843 w 3079941"/>
                <a:gd name="connsiteY335" fmla="*/ 354532 h 1160647"/>
                <a:gd name="connsiteX336" fmla="*/ 2245950 w 3079941"/>
                <a:gd name="connsiteY336" fmla="*/ 378311 h 1160647"/>
                <a:gd name="connsiteX337" fmla="*/ 2239870 w 3079941"/>
                <a:gd name="connsiteY337" fmla="*/ 382635 h 1160647"/>
                <a:gd name="connsiteX338" fmla="*/ 2227709 w 3079941"/>
                <a:gd name="connsiteY338" fmla="*/ 404253 h 1160647"/>
                <a:gd name="connsiteX339" fmla="*/ 2235816 w 3079941"/>
                <a:gd name="connsiteY339" fmla="*/ 657181 h 1160647"/>
                <a:gd name="connsiteX340" fmla="*/ 2300670 w 3079941"/>
                <a:gd name="connsiteY340" fmla="*/ 657181 h 1160647"/>
                <a:gd name="connsiteX341" fmla="*/ 2300670 w 3079941"/>
                <a:gd name="connsiteY341" fmla="*/ 732843 h 1160647"/>
                <a:gd name="connsiteX342" fmla="*/ 2308777 w 3079941"/>
                <a:gd name="connsiteY342" fmla="*/ 732843 h 1160647"/>
                <a:gd name="connsiteX343" fmla="*/ 2310804 w 3079941"/>
                <a:gd name="connsiteY343" fmla="*/ 726358 h 1160647"/>
                <a:gd name="connsiteX344" fmla="*/ 2316884 w 3079941"/>
                <a:gd name="connsiteY344" fmla="*/ 726358 h 1160647"/>
                <a:gd name="connsiteX345" fmla="*/ 2318911 w 3079941"/>
                <a:gd name="connsiteY345" fmla="*/ 735005 h 1160647"/>
                <a:gd name="connsiteX346" fmla="*/ 2331071 w 3079941"/>
                <a:gd name="connsiteY346" fmla="*/ 735005 h 1160647"/>
                <a:gd name="connsiteX347" fmla="*/ 2331071 w 3079941"/>
                <a:gd name="connsiteY347" fmla="*/ 728519 h 1160647"/>
                <a:gd name="connsiteX348" fmla="*/ 2353364 w 3079941"/>
                <a:gd name="connsiteY348" fmla="*/ 728519 h 1160647"/>
                <a:gd name="connsiteX349" fmla="*/ 2353364 w 3079941"/>
                <a:gd name="connsiteY349" fmla="*/ 735005 h 1160647"/>
                <a:gd name="connsiteX350" fmla="*/ 2373631 w 3079941"/>
                <a:gd name="connsiteY350" fmla="*/ 735005 h 1160647"/>
                <a:gd name="connsiteX351" fmla="*/ 2373631 w 3079941"/>
                <a:gd name="connsiteY351" fmla="*/ 780402 h 1160647"/>
                <a:gd name="connsiteX352" fmla="*/ 2387818 w 3079941"/>
                <a:gd name="connsiteY352" fmla="*/ 780402 h 1160647"/>
                <a:gd name="connsiteX353" fmla="*/ 2387818 w 3079941"/>
                <a:gd name="connsiteY353" fmla="*/ 767431 h 1160647"/>
                <a:gd name="connsiteX354" fmla="*/ 2404032 w 3079941"/>
                <a:gd name="connsiteY354" fmla="*/ 767431 h 1160647"/>
                <a:gd name="connsiteX355" fmla="*/ 2404032 w 3079941"/>
                <a:gd name="connsiteY355" fmla="*/ 588004 h 1160647"/>
                <a:gd name="connsiteX356" fmla="*/ 2410112 w 3079941"/>
                <a:gd name="connsiteY356" fmla="*/ 581518 h 1160647"/>
                <a:gd name="connsiteX357" fmla="*/ 2483073 w 3079941"/>
                <a:gd name="connsiteY357" fmla="*/ 581518 h 1160647"/>
                <a:gd name="connsiteX358" fmla="*/ 2483073 w 3079941"/>
                <a:gd name="connsiteY358" fmla="*/ 590166 h 1160647"/>
                <a:gd name="connsiteX359" fmla="*/ 2493206 w 3079941"/>
                <a:gd name="connsiteY359" fmla="*/ 590166 h 1160647"/>
                <a:gd name="connsiteX360" fmla="*/ 2493206 w 3079941"/>
                <a:gd name="connsiteY360" fmla="*/ 704740 h 1160647"/>
                <a:gd name="connsiteX361" fmla="*/ 2515500 w 3079941"/>
                <a:gd name="connsiteY361" fmla="*/ 704740 h 1160647"/>
                <a:gd name="connsiteX362" fmla="*/ 2515500 w 3079941"/>
                <a:gd name="connsiteY362" fmla="*/ 637725 h 1160647"/>
                <a:gd name="connsiteX363" fmla="*/ 2541847 w 3079941"/>
                <a:gd name="connsiteY363" fmla="*/ 637725 h 1160647"/>
                <a:gd name="connsiteX364" fmla="*/ 2545900 w 3079941"/>
                <a:gd name="connsiteY364" fmla="*/ 633401 h 1160647"/>
                <a:gd name="connsiteX365" fmla="*/ 2554007 w 3079941"/>
                <a:gd name="connsiteY365" fmla="*/ 633401 h 1160647"/>
                <a:gd name="connsiteX366" fmla="*/ 2558060 w 3079941"/>
                <a:gd name="connsiteY366" fmla="*/ 637725 h 1160647"/>
                <a:gd name="connsiteX367" fmla="*/ 2580354 w 3079941"/>
                <a:gd name="connsiteY367" fmla="*/ 637725 h 1160647"/>
                <a:gd name="connsiteX368" fmla="*/ 2580354 w 3079941"/>
                <a:gd name="connsiteY368" fmla="*/ 520989 h 1160647"/>
                <a:gd name="connsiteX369" fmla="*/ 2637101 w 3079941"/>
                <a:gd name="connsiteY369" fmla="*/ 510180 h 1160647"/>
                <a:gd name="connsiteX370" fmla="*/ 2637101 w 3079941"/>
                <a:gd name="connsiteY370" fmla="*/ 511261 h 1160647"/>
                <a:gd name="connsiteX371" fmla="*/ 2637101 w 3079941"/>
                <a:gd name="connsiteY371" fmla="*/ 518827 h 1160647"/>
                <a:gd name="connsiteX372" fmla="*/ 2663448 w 3079941"/>
                <a:gd name="connsiteY372" fmla="*/ 518827 h 1160647"/>
                <a:gd name="connsiteX373" fmla="*/ 2663448 w 3079941"/>
                <a:gd name="connsiteY373" fmla="*/ 773917 h 1160647"/>
                <a:gd name="connsiteX374" fmla="*/ 2685742 w 3079941"/>
                <a:gd name="connsiteY374" fmla="*/ 773917 h 1160647"/>
                <a:gd name="connsiteX375" fmla="*/ 2685742 w 3079941"/>
                <a:gd name="connsiteY375" fmla="*/ 769593 h 1160647"/>
                <a:gd name="connsiteX376" fmla="*/ 2697902 w 3079941"/>
                <a:gd name="connsiteY376" fmla="*/ 769593 h 1160647"/>
                <a:gd name="connsiteX377" fmla="*/ 2697902 w 3079941"/>
                <a:gd name="connsiteY377" fmla="*/ 773917 h 1160647"/>
                <a:gd name="connsiteX378" fmla="*/ 2722222 w 3079941"/>
                <a:gd name="connsiteY378" fmla="*/ 773917 h 1160647"/>
                <a:gd name="connsiteX379" fmla="*/ 2722222 w 3079941"/>
                <a:gd name="connsiteY379" fmla="*/ 760946 h 1160647"/>
                <a:gd name="connsiteX380" fmla="*/ 2750596 w 3079941"/>
                <a:gd name="connsiteY380" fmla="*/ 760946 h 1160647"/>
                <a:gd name="connsiteX381" fmla="*/ 2762756 w 3079941"/>
                <a:gd name="connsiteY381" fmla="*/ 756622 h 1160647"/>
                <a:gd name="connsiteX382" fmla="*/ 2783023 w 3079941"/>
                <a:gd name="connsiteY382" fmla="*/ 760946 h 1160647"/>
                <a:gd name="connsiteX383" fmla="*/ 2783023 w 3079941"/>
                <a:gd name="connsiteY383" fmla="*/ 743652 h 1160647"/>
                <a:gd name="connsiteX384" fmla="*/ 2791130 w 3079941"/>
                <a:gd name="connsiteY384" fmla="*/ 743652 h 1160647"/>
                <a:gd name="connsiteX385" fmla="*/ 2791130 w 3079941"/>
                <a:gd name="connsiteY385" fmla="*/ 730681 h 1160647"/>
                <a:gd name="connsiteX386" fmla="*/ 2847877 w 3079941"/>
                <a:gd name="connsiteY386" fmla="*/ 730681 h 1160647"/>
                <a:gd name="connsiteX387" fmla="*/ 2847877 w 3079941"/>
                <a:gd name="connsiteY387" fmla="*/ 700416 h 1160647"/>
                <a:gd name="connsiteX388" fmla="*/ 2866117 w 3079941"/>
                <a:gd name="connsiteY388" fmla="*/ 700416 h 1160647"/>
                <a:gd name="connsiteX389" fmla="*/ 2866117 w 3079941"/>
                <a:gd name="connsiteY389" fmla="*/ 693931 h 1160647"/>
                <a:gd name="connsiteX390" fmla="*/ 2878277 w 3079941"/>
                <a:gd name="connsiteY390" fmla="*/ 693931 h 1160647"/>
                <a:gd name="connsiteX391" fmla="*/ 2878277 w 3079941"/>
                <a:gd name="connsiteY391" fmla="*/ 700416 h 1160647"/>
                <a:gd name="connsiteX392" fmla="*/ 2894491 w 3079941"/>
                <a:gd name="connsiteY392" fmla="*/ 700416 h 1160647"/>
                <a:gd name="connsiteX393" fmla="*/ 2894491 w 3079941"/>
                <a:gd name="connsiteY393" fmla="*/ 750137 h 1160647"/>
                <a:gd name="connsiteX394" fmla="*/ 2926918 w 3079941"/>
                <a:gd name="connsiteY394" fmla="*/ 750137 h 1160647"/>
                <a:gd name="connsiteX395" fmla="*/ 2926918 w 3079941"/>
                <a:gd name="connsiteY395" fmla="*/ 724196 h 1160647"/>
                <a:gd name="connsiteX396" fmla="*/ 2965425 w 3079941"/>
                <a:gd name="connsiteY396" fmla="*/ 724196 h 1160647"/>
                <a:gd name="connsiteX397" fmla="*/ 2965425 w 3079941"/>
                <a:gd name="connsiteY397" fmla="*/ 693931 h 1160647"/>
                <a:gd name="connsiteX398" fmla="*/ 3014066 w 3079941"/>
                <a:gd name="connsiteY398" fmla="*/ 693931 h 1160647"/>
                <a:gd name="connsiteX399" fmla="*/ 3014066 w 3079941"/>
                <a:gd name="connsiteY399" fmla="*/ 805087 h 1160647"/>
                <a:gd name="connsiteX400" fmla="*/ 3014066 w 3079941"/>
                <a:gd name="connsiteY400" fmla="*/ 818866 h 1160647"/>
                <a:gd name="connsiteX401" fmla="*/ 3079941 w 3079941"/>
                <a:gd name="connsiteY401" fmla="*/ 818866 h 1160647"/>
                <a:gd name="connsiteX402" fmla="*/ 3079941 w 3079941"/>
                <a:gd name="connsiteY402" fmla="*/ 1160647 h 1160647"/>
                <a:gd name="connsiteX403" fmla="*/ 200958 w 3079941"/>
                <a:gd name="connsiteY403" fmla="*/ 1160647 h 1160647"/>
                <a:gd name="connsiteX404" fmla="*/ 200958 w 3079941"/>
                <a:gd name="connsiteY404" fmla="*/ 1126882 h 1160647"/>
                <a:gd name="connsiteX405" fmla="*/ 0 w 3079941"/>
                <a:gd name="connsiteY405" fmla="*/ 1126882 h 1160647"/>
                <a:gd name="connsiteX406" fmla="*/ 0 w 3079941"/>
                <a:gd name="connsiteY406" fmla="*/ 915339 h 1160647"/>
                <a:gd name="connsiteX407" fmla="*/ 103377 w 3079941"/>
                <a:gd name="connsiteY407" fmla="*/ 915339 h 1160647"/>
                <a:gd name="connsiteX408" fmla="*/ 103377 w 3079941"/>
                <a:gd name="connsiteY408" fmla="*/ 886329 h 1160647"/>
                <a:gd name="connsiteX409" fmla="*/ 55096 w 3079941"/>
                <a:gd name="connsiteY409" fmla="*/ 886329 h 1160647"/>
                <a:gd name="connsiteX410" fmla="*/ 55096 w 3079941"/>
                <a:gd name="connsiteY410" fmla="*/ 724196 h 1160647"/>
                <a:gd name="connsiteX411" fmla="*/ 75363 w 3079941"/>
                <a:gd name="connsiteY411" fmla="*/ 724196 h 1160647"/>
                <a:gd name="connsiteX412" fmla="*/ 75870 w 3079941"/>
                <a:gd name="connsiteY412" fmla="*/ 723115 h 1160647"/>
                <a:gd name="connsiteX413" fmla="*/ 79416 w 3079941"/>
                <a:gd name="connsiteY413" fmla="*/ 715549 h 1160647"/>
                <a:gd name="connsiteX414" fmla="*/ 81190 w 3079941"/>
                <a:gd name="connsiteY414" fmla="*/ 715819 h 1160647"/>
                <a:gd name="connsiteX415" fmla="*/ 93603 w 3079941"/>
                <a:gd name="connsiteY415" fmla="*/ 717710 h 1160647"/>
                <a:gd name="connsiteX416" fmla="*/ 94110 w 3079941"/>
                <a:gd name="connsiteY416" fmla="*/ 719062 h 1160647"/>
                <a:gd name="connsiteX417" fmla="*/ 97656 w 3079941"/>
                <a:gd name="connsiteY417" fmla="*/ 728519 h 1160647"/>
                <a:gd name="connsiteX418" fmla="*/ 124003 w 3079941"/>
                <a:gd name="connsiteY418" fmla="*/ 730681 h 1160647"/>
                <a:gd name="connsiteX419" fmla="*/ 124003 w 3079941"/>
                <a:gd name="connsiteY419" fmla="*/ 607460 h 1160647"/>
                <a:gd name="connsiteX420" fmla="*/ 126030 w 3079941"/>
                <a:gd name="connsiteY420" fmla="*/ 607460 h 1160647"/>
                <a:gd name="connsiteX421" fmla="*/ 140217 w 3079941"/>
                <a:gd name="connsiteY421" fmla="*/ 607460 h 1160647"/>
                <a:gd name="connsiteX422" fmla="*/ 140217 w 3079941"/>
                <a:gd name="connsiteY422" fmla="*/ 471268 h 1160647"/>
                <a:gd name="connsiteX423" fmla="*/ 141990 w 3079941"/>
                <a:gd name="connsiteY423" fmla="*/ 471268 h 1160647"/>
                <a:gd name="connsiteX424" fmla="*/ 154404 w 3079941"/>
                <a:gd name="connsiteY424" fmla="*/ 471268 h 1160647"/>
                <a:gd name="connsiteX425" fmla="*/ 154404 w 3079941"/>
                <a:gd name="connsiteY425" fmla="*/ 356694 h 1160647"/>
                <a:gd name="connsiteX426" fmla="*/ 158457 w 3079941"/>
                <a:gd name="connsiteY426" fmla="*/ 328590 h 1160647"/>
                <a:gd name="connsiteX427" fmla="*/ 160484 w 3079941"/>
                <a:gd name="connsiteY427" fmla="*/ 328590 h 1160647"/>
                <a:gd name="connsiteX428" fmla="*/ 174671 w 3079941"/>
                <a:gd name="connsiteY428" fmla="*/ 328590 h 1160647"/>
                <a:gd name="connsiteX429" fmla="*/ 211151 w 3079941"/>
                <a:gd name="connsiteY429" fmla="*/ 246443 h 1160647"/>
                <a:gd name="connsiteX430" fmla="*/ 215205 w 3079941"/>
                <a:gd name="connsiteY430" fmla="*/ 0 h 1160647"/>
                <a:gd name="connsiteX0" fmla="*/ 215205 w 3079941"/>
                <a:gd name="connsiteY0" fmla="*/ 0 h 1160647"/>
                <a:gd name="connsiteX1" fmla="*/ 217231 w 3079941"/>
                <a:gd name="connsiteY1" fmla="*/ 246443 h 1160647"/>
                <a:gd name="connsiteX2" fmla="*/ 255738 w 3079941"/>
                <a:gd name="connsiteY2" fmla="*/ 326429 h 1160647"/>
                <a:gd name="connsiteX3" fmla="*/ 257765 w 3079941"/>
                <a:gd name="connsiteY3" fmla="*/ 326429 h 1160647"/>
                <a:gd name="connsiteX4" fmla="*/ 271952 w 3079941"/>
                <a:gd name="connsiteY4" fmla="*/ 326429 h 1160647"/>
                <a:gd name="connsiteX5" fmla="*/ 271952 w 3079941"/>
                <a:gd name="connsiteY5" fmla="*/ 350208 h 1160647"/>
                <a:gd name="connsiteX6" fmla="*/ 272459 w 3079941"/>
                <a:gd name="connsiteY6" fmla="*/ 351019 h 1160647"/>
                <a:gd name="connsiteX7" fmla="*/ 276005 w 3079941"/>
                <a:gd name="connsiteY7" fmla="*/ 356694 h 1160647"/>
                <a:gd name="connsiteX8" fmla="*/ 276005 w 3079941"/>
                <a:gd name="connsiteY8" fmla="*/ 471268 h 1160647"/>
                <a:gd name="connsiteX9" fmla="*/ 278285 w 3079941"/>
                <a:gd name="connsiteY9" fmla="*/ 471268 h 1160647"/>
                <a:gd name="connsiteX10" fmla="*/ 294246 w 3079941"/>
                <a:gd name="connsiteY10" fmla="*/ 471268 h 1160647"/>
                <a:gd name="connsiteX11" fmla="*/ 294246 w 3079941"/>
                <a:gd name="connsiteY11" fmla="*/ 611783 h 1160647"/>
                <a:gd name="connsiteX12" fmla="*/ 295766 w 3079941"/>
                <a:gd name="connsiteY12" fmla="*/ 611513 h 1160647"/>
                <a:gd name="connsiteX13" fmla="*/ 306406 w 3079941"/>
                <a:gd name="connsiteY13" fmla="*/ 609622 h 1160647"/>
                <a:gd name="connsiteX14" fmla="*/ 304379 w 3079941"/>
                <a:gd name="connsiteY14" fmla="*/ 698254 h 1160647"/>
                <a:gd name="connsiteX15" fmla="*/ 305899 w 3079941"/>
                <a:gd name="connsiteY15" fmla="*/ 698525 h 1160647"/>
                <a:gd name="connsiteX16" fmla="*/ 316539 w 3079941"/>
                <a:gd name="connsiteY16" fmla="*/ 700416 h 1160647"/>
                <a:gd name="connsiteX17" fmla="*/ 316792 w 3079941"/>
                <a:gd name="connsiteY17" fmla="*/ 701227 h 1160647"/>
                <a:gd name="connsiteX18" fmla="*/ 318566 w 3079941"/>
                <a:gd name="connsiteY18" fmla="*/ 706902 h 1160647"/>
                <a:gd name="connsiteX19" fmla="*/ 319326 w 3079941"/>
                <a:gd name="connsiteY19" fmla="*/ 704470 h 1160647"/>
                <a:gd name="connsiteX20" fmla="*/ 324646 w 3079941"/>
                <a:gd name="connsiteY20" fmla="*/ 687446 h 1160647"/>
                <a:gd name="connsiteX21" fmla="*/ 326419 w 3079941"/>
                <a:gd name="connsiteY21" fmla="*/ 687446 h 1160647"/>
                <a:gd name="connsiteX22" fmla="*/ 338833 w 3079941"/>
                <a:gd name="connsiteY22" fmla="*/ 687446 h 1160647"/>
                <a:gd name="connsiteX23" fmla="*/ 338833 w 3079941"/>
                <a:gd name="connsiteY23" fmla="*/ 719872 h 1160647"/>
                <a:gd name="connsiteX24" fmla="*/ 339846 w 3079941"/>
                <a:gd name="connsiteY24" fmla="*/ 720413 h 1160647"/>
                <a:gd name="connsiteX25" fmla="*/ 346940 w 3079941"/>
                <a:gd name="connsiteY25" fmla="*/ 724196 h 1160647"/>
                <a:gd name="connsiteX26" fmla="*/ 346940 w 3079941"/>
                <a:gd name="connsiteY26" fmla="*/ 725547 h 1160647"/>
                <a:gd name="connsiteX27" fmla="*/ 346940 w 3079941"/>
                <a:gd name="connsiteY27" fmla="*/ 735005 h 1160647"/>
                <a:gd name="connsiteX28" fmla="*/ 391527 w 3079941"/>
                <a:gd name="connsiteY28" fmla="*/ 735005 h 1160647"/>
                <a:gd name="connsiteX29" fmla="*/ 391527 w 3079941"/>
                <a:gd name="connsiteY29" fmla="*/ 736086 h 1160647"/>
                <a:gd name="connsiteX30" fmla="*/ 391527 w 3079941"/>
                <a:gd name="connsiteY30" fmla="*/ 743652 h 1160647"/>
                <a:gd name="connsiteX31" fmla="*/ 393553 w 3079941"/>
                <a:gd name="connsiteY31" fmla="*/ 743652 h 1160647"/>
                <a:gd name="connsiteX32" fmla="*/ 407740 w 3079941"/>
                <a:gd name="connsiteY32" fmla="*/ 743652 h 1160647"/>
                <a:gd name="connsiteX33" fmla="*/ 407740 w 3079941"/>
                <a:gd name="connsiteY33" fmla="*/ 713387 h 1160647"/>
                <a:gd name="connsiteX34" fmla="*/ 452327 w 3079941"/>
                <a:gd name="connsiteY34" fmla="*/ 713387 h 1160647"/>
                <a:gd name="connsiteX35" fmla="*/ 452327 w 3079941"/>
                <a:gd name="connsiteY35" fmla="*/ 712036 h 1160647"/>
                <a:gd name="connsiteX36" fmla="*/ 452327 w 3079941"/>
                <a:gd name="connsiteY36" fmla="*/ 702578 h 1160647"/>
                <a:gd name="connsiteX37" fmla="*/ 453341 w 3079941"/>
                <a:gd name="connsiteY37" fmla="*/ 702578 h 1160647"/>
                <a:gd name="connsiteX38" fmla="*/ 460434 w 3079941"/>
                <a:gd name="connsiteY38" fmla="*/ 702578 h 1160647"/>
                <a:gd name="connsiteX39" fmla="*/ 460434 w 3079941"/>
                <a:gd name="connsiteY39" fmla="*/ 700687 h 1160647"/>
                <a:gd name="connsiteX40" fmla="*/ 460434 w 3079941"/>
                <a:gd name="connsiteY40" fmla="*/ 687446 h 1160647"/>
                <a:gd name="connsiteX41" fmla="*/ 461194 w 3079941"/>
                <a:gd name="connsiteY41" fmla="*/ 687446 h 1160647"/>
                <a:gd name="connsiteX42" fmla="*/ 466514 w 3079941"/>
                <a:gd name="connsiteY42" fmla="*/ 687446 h 1160647"/>
                <a:gd name="connsiteX43" fmla="*/ 466514 w 3079941"/>
                <a:gd name="connsiteY43" fmla="*/ 686365 h 1160647"/>
                <a:gd name="connsiteX44" fmla="*/ 466514 w 3079941"/>
                <a:gd name="connsiteY44" fmla="*/ 678798 h 1160647"/>
                <a:gd name="connsiteX45" fmla="*/ 468541 w 3079941"/>
                <a:gd name="connsiteY45" fmla="*/ 678798 h 1160647"/>
                <a:gd name="connsiteX46" fmla="*/ 482728 w 3079941"/>
                <a:gd name="connsiteY46" fmla="*/ 678798 h 1160647"/>
                <a:gd name="connsiteX47" fmla="*/ 482728 w 3079941"/>
                <a:gd name="connsiteY47" fmla="*/ 679879 h 1160647"/>
                <a:gd name="connsiteX48" fmla="*/ 482728 w 3079941"/>
                <a:gd name="connsiteY48" fmla="*/ 687446 h 1160647"/>
                <a:gd name="connsiteX49" fmla="*/ 505021 w 3079941"/>
                <a:gd name="connsiteY49" fmla="*/ 687446 h 1160647"/>
                <a:gd name="connsiteX50" fmla="*/ 505021 w 3079941"/>
                <a:gd name="connsiteY50" fmla="*/ 685554 h 1160647"/>
                <a:gd name="connsiteX51" fmla="*/ 505021 w 3079941"/>
                <a:gd name="connsiteY51" fmla="*/ 672313 h 1160647"/>
                <a:gd name="connsiteX52" fmla="*/ 506795 w 3079941"/>
                <a:gd name="connsiteY52" fmla="*/ 672313 h 1160647"/>
                <a:gd name="connsiteX53" fmla="*/ 519208 w 3079941"/>
                <a:gd name="connsiteY53" fmla="*/ 672313 h 1160647"/>
                <a:gd name="connsiteX54" fmla="*/ 519208 w 3079941"/>
                <a:gd name="connsiteY54" fmla="*/ 696093 h 1160647"/>
                <a:gd name="connsiteX55" fmla="*/ 520222 w 3079941"/>
                <a:gd name="connsiteY55" fmla="*/ 696093 h 1160647"/>
                <a:gd name="connsiteX56" fmla="*/ 527315 w 3079941"/>
                <a:gd name="connsiteY56" fmla="*/ 696093 h 1160647"/>
                <a:gd name="connsiteX57" fmla="*/ 527315 w 3079941"/>
                <a:gd name="connsiteY57" fmla="*/ 695012 h 1160647"/>
                <a:gd name="connsiteX58" fmla="*/ 527315 w 3079941"/>
                <a:gd name="connsiteY58" fmla="*/ 687446 h 1160647"/>
                <a:gd name="connsiteX59" fmla="*/ 529088 w 3079941"/>
                <a:gd name="connsiteY59" fmla="*/ 687446 h 1160647"/>
                <a:gd name="connsiteX60" fmla="*/ 541502 w 3079941"/>
                <a:gd name="connsiteY60" fmla="*/ 687446 h 1160647"/>
                <a:gd name="connsiteX61" fmla="*/ 541502 w 3079941"/>
                <a:gd name="connsiteY61" fmla="*/ 713387 h 1160647"/>
                <a:gd name="connsiteX62" fmla="*/ 543529 w 3079941"/>
                <a:gd name="connsiteY62" fmla="*/ 713387 h 1160647"/>
                <a:gd name="connsiteX63" fmla="*/ 557715 w 3079941"/>
                <a:gd name="connsiteY63" fmla="*/ 713387 h 1160647"/>
                <a:gd name="connsiteX64" fmla="*/ 557715 w 3079941"/>
                <a:gd name="connsiteY64" fmla="*/ 715008 h 1160647"/>
                <a:gd name="connsiteX65" fmla="*/ 557715 w 3079941"/>
                <a:gd name="connsiteY65" fmla="*/ 726358 h 1160647"/>
                <a:gd name="connsiteX66" fmla="*/ 558475 w 3079941"/>
                <a:gd name="connsiteY66" fmla="*/ 726358 h 1160647"/>
                <a:gd name="connsiteX67" fmla="*/ 563796 w 3079941"/>
                <a:gd name="connsiteY67" fmla="*/ 726358 h 1160647"/>
                <a:gd name="connsiteX68" fmla="*/ 563796 w 3079941"/>
                <a:gd name="connsiteY68" fmla="*/ 725547 h 1160647"/>
                <a:gd name="connsiteX69" fmla="*/ 563796 w 3079941"/>
                <a:gd name="connsiteY69" fmla="*/ 719872 h 1160647"/>
                <a:gd name="connsiteX70" fmla="*/ 594196 w 3079941"/>
                <a:gd name="connsiteY70" fmla="*/ 719872 h 1160647"/>
                <a:gd name="connsiteX71" fmla="*/ 594196 w 3079941"/>
                <a:gd name="connsiteY71" fmla="*/ 743652 h 1160647"/>
                <a:gd name="connsiteX72" fmla="*/ 595209 w 3079941"/>
                <a:gd name="connsiteY72" fmla="*/ 743652 h 1160647"/>
                <a:gd name="connsiteX73" fmla="*/ 602303 w 3079941"/>
                <a:gd name="connsiteY73" fmla="*/ 743652 h 1160647"/>
                <a:gd name="connsiteX74" fmla="*/ 602303 w 3079941"/>
                <a:gd name="connsiteY74" fmla="*/ 744733 h 1160647"/>
                <a:gd name="connsiteX75" fmla="*/ 602303 w 3079941"/>
                <a:gd name="connsiteY75" fmla="*/ 752299 h 1160647"/>
                <a:gd name="connsiteX76" fmla="*/ 603063 w 3079941"/>
                <a:gd name="connsiteY76" fmla="*/ 752299 h 1160647"/>
                <a:gd name="connsiteX77" fmla="*/ 608383 w 3079941"/>
                <a:gd name="connsiteY77" fmla="*/ 752299 h 1160647"/>
                <a:gd name="connsiteX78" fmla="*/ 608383 w 3079941"/>
                <a:gd name="connsiteY78" fmla="*/ 750137 h 1160647"/>
                <a:gd name="connsiteX79" fmla="*/ 608383 w 3079941"/>
                <a:gd name="connsiteY79" fmla="*/ 735005 h 1160647"/>
                <a:gd name="connsiteX80" fmla="*/ 609396 w 3079941"/>
                <a:gd name="connsiteY80" fmla="*/ 735005 h 1160647"/>
                <a:gd name="connsiteX81" fmla="*/ 616490 w 3079941"/>
                <a:gd name="connsiteY81" fmla="*/ 735005 h 1160647"/>
                <a:gd name="connsiteX82" fmla="*/ 616490 w 3079941"/>
                <a:gd name="connsiteY82" fmla="*/ 736086 h 1160647"/>
                <a:gd name="connsiteX83" fmla="*/ 616490 w 3079941"/>
                <a:gd name="connsiteY83" fmla="*/ 743652 h 1160647"/>
                <a:gd name="connsiteX84" fmla="*/ 621810 w 3079941"/>
                <a:gd name="connsiteY84" fmla="*/ 741659 h 1160647"/>
                <a:gd name="connsiteX85" fmla="*/ 622570 w 3079941"/>
                <a:gd name="connsiteY85" fmla="*/ 740679 h 1160647"/>
                <a:gd name="connsiteX86" fmla="*/ 622570 w 3079941"/>
                <a:gd name="connsiteY86" fmla="*/ 735005 h 1160647"/>
                <a:gd name="connsiteX87" fmla="*/ 661077 w 3079941"/>
                <a:gd name="connsiteY87" fmla="*/ 735005 h 1160647"/>
                <a:gd name="connsiteX88" fmla="*/ 661077 w 3079941"/>
                <a:gd name="connsiteY88" fmla="*/ 758784 h 1160647"/>
                <a:gd name="connsiteX89" fmla="*/ 663103 w 3079941"/>
                <a:gd name="connsiteY89" fmla="*/ 758784 h 1160647"/>
                <a:gd name="connsiteX90" fmla="*/ 677290 w 3079941"/>
                <a:gd name="connsiteY90" fmla="*/ 758784 h 1160647"/>
                <a:gd name="connsiteX91" fmla="*/ 677290 w 3079941"/>
                <a:gd name="connsiteY91" fmla="*/ 759865 h 1160647"/>
                <a:gd name="connsiteX92" fmla="*/ 677290 w 3079941"/>
                <a:gd name="connsiteY92" fmla="*/ 767431 h 1160647"/>
                <a:gd name="connsiteX93" fmla="*/ 679064 w 3079941"/>
                <a:gd name="connsiteY93" fmla="*/ 767431 h 1160647"/>
                <a:gd name="connsiteX94" fmla="*/ 691477 w 3079941"/>
                <a:gd name="connsiteY94" fmla="*/ 767431 h 1160647"/>
                <a:gd name="connsiteX95" fmla="*/ 691477 w 3079941"/>
                <a:gd name="connsiteY95" fmla="*/ 743652 h 1160647"/>
                <a:gd name="connsiteX96" fmla="*/ 692490 w 3079941"/>
                <a:gd name="connsiteY96" fmla="*/ 743652 h 1160647"/>
                <a:gd name="connsiteX97" fmla="*/ 699584 w 3079941"/>
                <a:gd name="connsiteY97" fmla="*/ 743652 h 1160647"/>
                <a:gd name="connsiteX98" fmla="*/ 699584 w 3079941"/>
                <a:gd name="connsiteY98" fmla="*/ 711225 h 1160647"/>
                <a:gd name="connsiteX99" fmla="*/ 700597 w 3079941"/>
                <a:gd name="connsiteY99" fmla="*/ 711225 h 1160647"/>
                <a:gd name="connsiteX100" fmla="*/ 707691 w 3079941"/>
                <a:gd name="connsiteY100" fmla="*/ 711225 h 1160647"/>
                <a:gd name="connsiteX101" fmla="*/ 707691 w 3079941"/>
                <a:gd name="connsiteY101" fmla="*/ 709334 h 1160647"/>
                <a:gd name="connsiteX102" fmla="*/ 707691 w 3079941"/>
                <a:gd name="connsiteY102" fmla="*/ 696093 h 1160647"/>
                <a:gd name="connsiteX103" fmla="*/ 706424 w 3079941"/>
                <a:gd name="connsiteY103" fmla="*/ 694471 h 1160647"/>
                <a:gd name="connsiteX104" fmla="*/ 711744 w 3079941"/>
                <a:gd name="connsiteY104" fmla="*/ 683122 h 1160647"/>
                <a:gd name="connsiteX105" fmla="*/ 719851 w 3079941"/>
                <a:gd name="connsiteY105" fmla="*/ 711225 h 1160647"/>
                <a:gd name="connsiteX106" fmla="*/ 720611 w 3079941"/>
                <a:gd name="connsiteY106" fmla="*/ 711225 h 1160647"/>
                <a:gd name="connsiteX107" fmla="*/ 725931 w 3079941"/>
                <a:gd name="connsiteY107" fmla="*/ 711225 h 1160647"/>
                <a:gd name="connsiteX108" fmla="*/ 725931 w 3079941"/>
                <a:gd name="connsiteY108" fmla="*/ 605298 h 1160647"/>
                <a:gd name="connsiteX109" fmla="*/ 727451 w 3079941"/>
                <a:gd name="connsiteY109" fmla="*/ 605298 h 1160647"/>
                <a:gd name="connsiteX110" fmla="*/ 738091 w 3079941"/>
                <a:gd name="connsiteY110" fmla="*/ 605298 h 1160647"/>
                <a:gd name="connsiteX111" fmla="*/ 738091 w 3079941"/>
                <a:gd name="connsiteY111" fmla="*/ 557739 h 1160647"/>
                <a:gd name="connsiteX112" fmla="*/ 764438 w 3079941"/>
                <a:gd name="connsiteY112" fmla="*/ 557739 h 1160647"/>
                <a:gd name="connsiteX113" fmla="*/ 764438 w 3079941"/>
                <a:gd name="connsiteY113" fmla="*/ 536121 h 1160647"/>
                <a:gd name="connsiteX114" fmla="*/ 798892 w 3079941"/>
                <a:gd name="connsiteY114" fmla="*/ 536121 h 1160647"/>
                <a:gd name="connsiteX115" fmla="*/ 798892 w 3079941"/>
                <a:gd name="connsiteY115" fmla="*/ 538553 h 1160647"/>
                <a:gd name="connsiteX116" fmla="*/ 798892 w 3079941"/>
                <a:gd name="connsiteY116" fmla="*/ 555577 h 1160647"/>
                <a:gd name="connsiteX117" fmla="*/ 801172 w 3079941"/>
                <a:gd name="connsiteY117" fmla="*/ 555577 h 1160647"/>
                <a:gd name="connsiteX118" fmla="*/ 817132 w 3079941"/>
                <a:gd name="connsiteY118" fmla="*/ 555577 h 1160647"/>
                <a:gd name="connsiteX119" fmla="*/ 817132 w 3079941"/>
                <a:gd name="connsiteY119" fmla="*/ 603136 h 1160647"/>
                <a:gd name="connsiteX120" fmla="*/ 818145 w 3079941"/>
                <a:gd name="connsiteY120" fmla="*/ 603136 h 1160647"/>
                <a:gd name="connsiteX121" fmla="*/ 825239 w 3079941"/>
                <a:gd name="connsiteY121" fmla="*/ 603136 h 1160647"/>
                <a:gd name="connsiteX122" fmla="*/ 839426 w 3079941"/>
                <a:gd name="connsiteY122" fmla="*/ 607460 h 1160647"/>
                <a:gd name="connsiteX123" fmla="*/ 839426 w 3079941"/>
                <a:gd name="connsiteY123" fmla="*/ 646372 h 1160647"/>
                <a:gd name="connsiteX124" fmla="*/ 840439 w 3079941"/>
                <a:gd name="connsiteY124" fmla="*/ 646372 h 1160647"/>
                <a:gd name="connsiteX125" fmla="*/ 847532 w 3079941"/>
                <a:gd name="connsiteY125" fmla="*/ 646372 h 1160647"/>
                <a:gd name="connsiteX126" fmla="*/ 847532 w 3079941"/>
                <a:gd name="connsiteY126" fmla="*/ 647993 h 1160647"/>
                <a:gd name="connsiteX127" fmla="*/ 847532 w 3079941"/>
                <a:gd name="connsiteY127" fmla="*/ 659342 h 1160647"/>
                <a:gd name="connsiteX128" fmla="*/ 849559 w 3079941"/>
                <a:gd name="connsiteY128" fmla="*/ 659342 h 1160647"/>
                <a:gd name="connsiteX129" fmla="*/ 863746 w 3079941"/>
                <a:gd name="connsiteY129" fmla="*/ 659342 h 1160647"/>
                <a:gd name="connsiteX130" fmla="*/ 869826 w 3079941"/>
                <a:gd name="connsiteY130" fmla="*/ 665828 h 1160647"/>
                <a:gd name="connsiteX131" fmla="*/ 869826 w 3079941"/>
                <a:gd name="connsiteY131" fmla="*/ 687446 h 1160647"/>
                <a:gd name="connsiteX132" fmla="*/ 872106 w 3079941"/>
                <a:gd name="connsiteY132" fmla="*/ 687446 h 1160647"/>
                <a:gd name="connsiteX133" fmla="*/ 888066 w 3079941"/>
                <a:gd name="connsiteY133" fmla="*/ 687446 h 1160647"/>
                <a:gd name="connsiteX134" fmla="*/ 888066 w 3079941"/>
                <a:gd name="connsiteY134" fmla="*/ 688526 h 1160647"/>
                <a:gd name="connsiteX135" fmla="*/ 888066 w 3079941"/>
                <a:gd name="connsiteY135" fmla="*/ 696093 h 1160647"/>
                <a:gd name="connsiteX136" fmla="*/ 889333 w 3079941"/>
                <a:gd name="connsiteY136" fmla="*/ 696093 h 1160647"/>
                <a:gd name="connsiteX137" fmla="*/ 898200 w 3079941"/>
                <a:gd name="connsiteY137" fmla="*/ 696093 h 1160647"/>
                <a:gd name="connsiteX138" fmla="*/ 898200 w 3079941"/>
                <a:gd name="connsiteY138" fmla="*/ 698254 h 1160647"/>
                <a:gd name="connsiteX139" fmla="*/ 898200 w 3079941"/>
                <a:gd name="connsiteY139" fmla="*/ 713387 h 1160647"/>
                <a:gd name="connsiteX140" fmla="*/ 902253 w 3079941"/>
                <a:gd name="connsiteY140" fmla="*/ 711495 h 1160647"/>
                <a:gd name="connsiteX141" fmla="*/ 902253 w 3079941"/>
                <a:gd name="connsiteY141" fmla="*/ 698254 h 1160647"/>
                <a:gd name="connsiteX142" fmla="*/ 903266 w 3079941"/>
                <a:gd name="connsiteY142" fmla="*/ 698254 h 1160647"/>
                <a:gd name="connsiteX143" fmla="*/ 910360 w 3079941"/>
                <a:gd name="connsiteY143" fmla="*/ 698254 h 1160647"/>
                <a:gd name="connsiteX144" fmla="*/ 910360 w 3079941"/>
                <a:gd name="connsiteY144" fmla="*/ 699876 h 1160647"/>
                <a:gd name="connsiteX145" fmla="*/ 910360 w 3079941"/>
                <a:gd name="connsiteY145" fmla="*/ 711225 h 1160647"/>
                <a:gd name="connsiteX146" fmla="*/ 911120 w 3079941"/>
                <a:gd name="connsiteY146" fmla="*/ 711225 h 1160647"/>
                <a:gd name="connsiteX147" fmla="*/ 916440 w 3079941"/>
                <a:gd name="connsiteY147" fmla="*/ 711225 h 1160647"/>
                <a:gd name="connsiteX148" fmla="*/ 965080 w 3079941"/>
                <a:gd name="connsiteY148" fmla="*/ 706902 h 1160647"/>
                <a:gd name="connsiteX149" fmla="*/ 965080 w 3079941"/>
                <a:gd name="connsiteY149" fmla="*/ 708253 h 1160647"/>
                <a:gd name="connsiteX150" fmla="*/ 965080 w 3079941"/>
                <a:gd name="connsiteY150" fmla="*/ 717710 h 1160647"/>
                <a:gd name="connsiteX151" fmla="*/ 965840 w 3079941"/>
                <a:gd name="connsiteY151" fmla="*/ 717710 h 1160647"/>
                <a:gd name="connsiteX152" fmla="*/ 971161 w 3079941"/>
                <a:gd name="connsiteY152" fmla="*/ 717710 h 1160647"/>
                <a:gd name="connsiteX153" fmla="*/ 971161 w 3079941"/>
                <a:gd name="connsiteY153" fmla="*/ 719872 h 1160647"/>
                <a:gd name="connsiteX154" fmla="*/ 971161 w 3079941"/>
                <a:gd name="connsiteY154" fmla="*/ 735005 h 1160647"/>
                <a:gd name="connsiteX155" fmla="*/ 973187 w 3079941"/>
                <a:gd name="connsiteY155" fmla="*/ 733654 h 1160647"/>
                <a:gd name="connsiteX156" fmla="*/ 987374 w 3079941"/>
                <a:gd name="connsiteY156" fmla="*/ 724196 h 1160647"/>
                <a:gd name="connsiteX157" fmla="*/ 993454 w 3079941"/>
                <a:gd name="connsiteY157" fmla="*/ 683122 h 1160647"/>
                <a:gd name="connsiteX158" fmla="*/ 994214 w 3079941"/>
                <a:gd name="connsiteY158" fmla="*/ 682852 h 1160647"/>
                <a:gd name="connsiteX159" fmla="*/ 999534 w 3079941"/>
                <a:gd name="connsiteY159" fmla="*/ 680960 h 1160647"/>
                <a:gd name="connsiteX160" fmla="*/ 1001561 w 3079941"/>
                <a:gd name="connsiteY160" fmla="*/ 611783 h 1160647"/>
                <a:gd name="connsiteX161" fmla="*/ 1003588 w 3079941"/>
                <a:gd name="connsiteY161" fmla="*/ 680960 h 1160647"/>
                <a:gd name="connsiteX162" fmla="*/ 1004348 w 3079941"/>
                <a:gd name="connsiteY162" fmla="*/ 681230 h 1160647"/>
                <a:gd name="connsiteX163" fmla="*/ 1009668 w 3079941"/>
                <a:gd name="connsiteY163" fmla="*/ 683122 h 1160647"/>
                <a:gd name="connsiteX164" fmla="*/ 1009668 w 3079941"/>
                <a:gd name="connsiteY164" fmla="*/ 596651 h 1160647"/>
                <a:gd name="connsiteX165" fmla="*/ 1013721 w 3079941"/>
                <a:gd name="connsiteY165" fmla="*/ 564224 h 1160647"/>
                <a:gd name="connsiteX166" fmla="*/ 1052228 w 3079941"/>
                <a:gd name="connsiteY166" fmla="*/ 564224 h 1160647"/>
                <a:gd name="connsiteX167" fmla="*/ 1052228 w 3079941"/>
                <a:gd name="connsiteY167" fmla="*/ 596651 h 1160647"/>
                <a:gd name="connsiteX168" fmla="*/ 1052988 w 3079941"/>
                <a:gd name="connsiteY168" fmla="*/ 596651 h 1160647"/>
                <a:gd name="connsiteX169" fmla="*/ 1058308 w 3079941"/>
                <a:gd name="connsiteY169" fmla="*/ 596651 h 1160647"/>
                <a:gd name="connsiteX170" fmla="*/ 1058308 w 3079941"/>
                <a:gd name="connsiteY170" fmla="*/ 514503 h 1160647"/>
                <a:gd name="connsiteX171" fmla="*/ 1060082 w 3079941"/>
                <a:gd name="connsiteY171" fmla="*/ 514503 h 1160647"/>
                <a:gd name="connsiteX172" fmla="*/ 1072495 w 3079941"/>
                <a:gd name="connsiteY172" fmla="*/ 514503 h 1160647"/>
                <a:gd name="connsiteX173" fmla="*/ 1072495 w 3079941"/>
                <a:gd name="connsiteY173" fmla="*/ 512612 h 1160647"/>
                <a:gd name="connsiteX174" fmla="*/ 1072495 w 3079941"/>
                <a:gd name="connsiteY174" fmla="*/ 499371 h 1160647"/>
                <a:gd name="connsiteX175" fmla="*/ 1094789 w 3079941"/>
                <a:gd name="connsiteY175" fmla="*/ 499371 h 1160647"/>
                <a:gd name="connsiteX176" fmla="*/ 1094789 w 3079941"/>
                <a:gd name="connsiteY176" fmla="*/ 498290 h 1160647"/>
                <a:gd name="connsiteX177" fmla="*/ 1094789 w 3079941"/>
                <a:gd name="connsiteY177" fmla="*/ 490724 h 1160647"/>
                <a:gd name="connsiteX178" fmla="*/ 1096562 w 3079941"/>
                <a:gd name="connsiteY178" fmla="*/ 490724 h 1160647"/>
                <a:gd name="connsiteX179" fmla="*/ 1108976 w 3079941"/>
                <a:gd name="connsiteY179" fmla="*/ 490724 h 1160647"/>
                <a:gd name="connsiteX180" fmla="*/ 1108976 w 3079941"/>
                <a:gd name="connsiteY180" fmla="*/ 491805 h 1160647"/>
                <a:gd name="connsiteX181" fmla="*/ 1108976 w 3079941"/>
                <a:gd name="connsiteY181" fmla="*/ 499371 h 1160647"/>
                <a:gd name="connsiteX182" fmla="*/ 1109736 w 3079941"/>
                <a:gd name="connsiteY182" fmla="*/ 499371 h 1160647"/>
                <a:gd name="connsiteX183" fmla="*/ 1115056 w 3079941"/>
                <a:gd name="connsiteY183" fmla="*/ 499371 h 1160647"/>
                <a:gd name="connsiteX184" fmla="*/ 1125189 w 3079941"/>
                <a:gd name="connsiteY184" fmla="*/ 495047 h 1160647"/>
                <a:gd name="connsiteX185" fmla="*/ 1129242 w 3079941"/>
                <a:gd name="connsiteY185" fmla="*/ 498290 h 1160647"/>
                <a:gd name="connsiteX186" fmla="*/ 1129242 w 3079941"/>
                <a:gd name="connsiteY186" fmla="*/ 490724 h 1160647"/>
                <a:gd name="connsiteX187" fmla="*/ 1131522 w 3079941"/>
                <a:gd name="connsiteY187" fmla="*/ 490724 h 1160647"/>
                <a:gd name="connsiteX188" fmla="*/ 1147483 w 3079941"/>
                <a:gd name="connsiteY188" fmla="*/ 490724 h 1160647"/>
                <a:gd name="connsiteX189" fmla="*/ 1147483 w 3079941"/>
                <a:gd name="connsiteY189" fmla="*/ 491805 h 1160647"/>
                <a:gd name="connsiteX190" fmla="*/ 1147483 w 3079941"/>
                <a:gd name="connsiteY190" fmla="*/ 499371 h 1160647"/>
                <a:gd name="connsiteX191" fmla="*/ 1177883 w 3079941"/>
                <a:gd name="connsiteY191" fmla="*/ 499371 h 1160647"/>
                <a:gd name="connsiteX192" fmla="*/ 1177883 w 3079941"/>
                <a:gd name="connsiteY192" fmla="*/ 500992 h 1160647"/>
                <a:gd name="connsiteX193" fmla="*/ 1177883 w 3079941"/>
                <a:gd name="connsiteY193" fmla="*/ 512342 h 1160647"/>
                <a:gd name="connsiteX194" fmla="*/ 1204230 w 3079941"/>
                <a:gd name="connsiteY194" fmla="*/ 512342 h 1160647"/>
                <a:gd name="connsiteX195" fmla="*/ 1204230 w 3079941"/>
                <a:gd name="connsiteY195" fmla="*/ 542606 h 1160647"/>
                <a:gd name="connsiteX196" fmla="*/ 1204990 w 3079941"/>
                <a:gd name="connsiteY196" fmla="*/ 542606 h 1160647"/>
                <a:gd name="connsiteX197" fmla="*/ 1210310 w 3079941"/>
                <a:gd name="connsiteY197" fmla="*/ 542606 h 1160647"/>
                <a:gd name="connsiteX198" fmla="*/ 1210310 w 3079941"/>
                <a:gd name="connsiteY198" fmla="*/ 543687 h 1160647"/>
                <a:gd name="connsiteX199" fmla="*/ 1210310 w 3079941"/>
                <a:gd name="connsiteY199" fmla="*/ 551254 h 1160647"/>
                <a:gd name="connsiteX200" fmla="*/ 1214364 w 3079941"/>
                <a:gd name="connsiteY200" fmla="*/ 581518 h 1160647"/>
                <a:gd name="connsiteX201" fmla="*/ 1215124 w 3079941"/>
                <a:gd name="connsiteY201" fmla="*/ 581518 h 1160647"/>
                <a:gd name="connsiteX202" fmla="*/ 1220444 w 3079941"/>
                <a:gd name="connsiteY202" fmla="*/ 581518 h 1160647"/>
                <a:gd name="connsiteX203" fmla="*/ 1220444 w 3079941"/>
                <a:gd name="connsiteY203" fmla="*/ 582329 h 1160647"/>
                <a:gd name="connsiteX204" fmla="*/ 1220444 w 3079941"/>
                <a:gd name="connsiteY204" fmla="*/ 588004 h 1160647"/>
                <a:gd name="connsiteX205" fmla="*/ 1221457 w 3079941"/>
                <a:gd name="connsiteY205" fmla="*/ 588004 h 1160647"/>
                <a:gd name="connsiteX206" fmla="*/ 1228550 w 3079941"/>
                <a:gd name="connsiteY206" fmla="*/ 588004 h 1160647"/>
                <a:gd name="connsiteX207" fmla="*/ 1228550 w 3079941"/>
                <a:gd name="connsiteY207" fmla="*/ 618269 h 1160647"/>
                <a:gd name="connsiteX208" fmla="*/ 1230577 w 3079941"/>
                <a:gd name="connsiteY208" fmla="*/ 618269 h 1160647"/>
                <a:gd name="connsiteX209" fmla="*/ 1244764 w 3079941"/>
                <a:gd name="connsiteY209" fmla="*/ 618269 h 1160647"/>
                <a:gd name="connsiteX210" fmla="*/ 1244764 w 3079941"/>
                <a:gd name="connsiteY210" fmla="*/ 642048 h 1160647"/>
                <a:gd name="connsiteX211" fmla="*/ 1246791 w 3079941"/>
                <a:gd name="connsiteY211" fmla="*/ 643669 h 1160647"/>
                <a:gd name="connsiteX212" fmla="*/ 1246791 w 3079941"/>
                <a:gd name="connsiteY212" fmla="*/ 655019 h 1160647"/>
                <a:gd name="connsiteX213" fmla="*/ 1247551 w 3079941"/>
                <a:gd name="connsiteY213" fmla="*/ 655019 h 1160647"/>
                <a:gd name="connsiteX214" fmla="*/ 1252871 w 3079941"/>
                <a:gd name="connsiteY214" fmla="*/ 655019 h 1160647"/>
                <a:gd name="connsiteX215" fmla="*/ 1252871 w 3079941"/>
                <a:gd name="connsiteY215" fmla="*/ 678798 h 1160647"/>
                <a:gd name="connsiteX216" fmla="*/ 1254137 w 3079941"/>
                <a:gd name="connsiteY216" fmla="*/ 678798 h 1160647"/>
                <a:gd name="connsiteX217" fmla="*/ 1263004 w 3079941"/>
                <a:gd name="connsiteY217" fmla="*/ 678798 h 1160647"/>
                <a:gd name="connsiteX218" fmla="*/ 1265031 w 3079941"/>
                <a:gd name="connsiteY218" fmla="*/ 682852 h 1160647"/>
                <a:gd name="connsiteX219" fmla="*/ 1265031 w 3079941"/>
                <a:gd name="connsiteY219" fmla="*/ 696093 h 1160647"/>
                <a:gd name="connsiteX220" fmla="*/ 1266551 w 3079941"/>
                <a:gd name="connsiteY220" fmla="*/ 694201 h 1160647"/>
                <a:gd name="connsiteX221" fmla="*/ 1277191 w 3079941"/>
                <a:gd name="connsiteY221" fmla="*/ 680960 h 1160647"/>
                <a:gd name="connsiteX222" fmla="*/ 1305565 w 3079941"/>
                <a:gd name="connsiteY222" fmla="*/ 680960 h 1160647"/>
                <a:gd name="connsiteX223" fmla="*/ 1305565 w 3079941"/>
                <a:gd name="connsiteY223" fmla="*/ 767431 h 1160647"/>
                <a:gd name="connsiteX224" fmla="*/ 1306325 w 3079941"/>
                <a:gd name="connsiteY224" fmla="*/ 767431 h 1160647"/>
                <a:gd name="connsiteX225" fmla="*/ 1311645 w 3079941"/>
                <a:gd name="connsiteY225" fmla="*/ 767431 h 1160647"/>
                <a:gd name="connsiteX226" fmla="*/ 1312405 w 3079941"/>
                <a:gd name="connsiteY226" fmla="*/ 766080 h 1160647"/>
                <a:gd name="connsiteX227" fmla="*/ 1317725 w 3079941"/>
                <a:gd name="connsiteY227" fmla="*/ 756622 h 1160647"/>
                <a:gd name="connsiteX228" fmla="*/ 1317725 w 3079941"/>
                <a:gd name="connsiteY228" fmla="*/ 758514 h 1160647"/>
                <a:gd name="connsiteX229" fmla="*/ 1317725 w 3079941"/>
                <a:gd name="connsiteY229" fmla="*/ 771755 h 1160647"/>
                <a:gd name="connsiteX230" fmla="*/ 1321778 w 3079941"/>
                <a:gd name="connsiteY230" fmla="*/ 726358 h 1160647"/>
                <a:gd name="connsiteX231" fmla="*/ 1322538 w 3079941"/>
                <a:gd name="connsiteY231" fmla="*/ 726358 h 1160647"/>
                <a:gd name="connsiteX232" fmla="*/ 1327858 w 3079941"/>
                <a:gd name="connsiteY232" fmla="*/ 726358 h 1160647"/>
                <a:gd name="connsiteX233" fmla="*/ 1327858 w 3079941"/>
                <a:gd name="connsiteY233" fmla="*/ 661504 h 1160647"/>
                <a:gd name="connsiteX234" fmla="*/ 1328872 w 3079941"/>
                <a:gd name="connsiteY234" fmla="*/ 661504 h 1160647"/>
                <a:gd name="connsiteX235" fmla="*/ 1335965 w 3079941"/>
                <a:gd name="connsiteY235" fmla="*/ 661504 h 1160647"/>
                <a:gd name="connsiteX236" fmla="*/ 1348125 w 3079941"/>
                <a:gd name="connsiteY236" fmla="*/ 618269 h 1160647"/>
                <a:gd name="connsiteX237" fmla="*/ 1349392 w 3079941"/>
                <a:gd name="connsiteY237" fmla="*/ 618269 h 1160647"/>
                <a:gd name="connsiteX238" fmla="*/ 1358259 w 3079941"/>
                <a:gd name="connsiteY238" fmla="*/ 618269 h 1160647"/>
                <a:gd name="connsiteX239" fmla="*/ 1368392 w 3079941"/>
                <a:gd name="connsiteY239" fmla="*/ 661504 h 1160647"/>
                <a:gd name="connsiteX240" fmla="*/ 1369405 w 3079941"/>
                <a:gd name="connsiteY240" fmla="*/ 661504 h 1160647"/>
                <a:gd name="connsiteX241" fmla="*/ 1376499 w 3079941"/>
                <a:gd name="connsiteY241" fmla="*/ 661504 h 1160647"/>
                <a:gd name="connsiteX242" fmla="*/ 1376499 w 3079941"/>
                <a:gd name="connsiteY242" fmla="*/ 700416 h 1160647"/>
                <a:gd name="connsiteX243" fmla="*/ 1378272 w 3079941"/>
                <a:gd name="connsiteY243" fmla="*/ 700416 h 1160647"/>
                <a:gd name="connsiteX244" fmla="*/ 1390686 w 3079941"/>
                <a:gd name="connsiteY244" fmla="*/ 700416 h 1160647"/>
                <a:gd name="connsiteX245" fmla="*/ 1390686 w 3079941"/>
                <a:gd name="connsiteY245" fmla="*/ 702578 h 1160647"/>
                <a:gd name="connsiteX246" fmla="*/ 1390686 w 3079941"/>
                <a:gd name="connsiteY246" fmla="*/ 717710 h 1160647"/>
                <a:gd name="connsiteX247" fmla="*/ 1394739 w 3079941"/>
                <a:gd name="connsiteY247" fmla="*/ 715549 h 1160647"/>
                <a:gd name="connsiteX248" fmla="*/ 1394739 w 3079941"/>
                <a:gd name="connsiteY248" fmla="*/ 700416 h 1160647"/>
                <a:gd name="connsiteX249" fmla="*/ 1396259 w 3079941"/>
                <a:gd name="connsiteY249" fmla="*/ 700416 h 1160647"/>
                <a:gd name="connsiteX250" fmla="*/ 1406899 w 3079941"/>
                <a:gd name="connsiteY250" fmla="*/ 700416 h 1160647"/>
                <a:gd name="connsiteX251" fmla="*/ 1406899 w 3079941"/>
                <a:gd name="connsiteY251" fmla="*/ 702037 h 1160647"/>
                <a:gd name="connsiteX252" fmla="*/ 1406899 w 3079941"/>
                <a:gd name="connsiteY252" fmla="*/ 713387 h 1160647"/>
                <a:gd name="connsiteX253" fmla="*/ 1437300 w 3079941"/>
                <a:gd name="connsiteY253" fmla="*/ 713387 h 1160647"/>
                <a:gd name="connsiteX254" fmla="*/ 1437300 w 3079941"/>
                <a:gd name="connsiteY254" fmla="*/ 676637 h 1160647"/>
                <a:gd name="connsiteX255" fmla="*/ 1438566 w 3079941"/>
                <a:gd name="connsiteY255" fmla="*/ 676637 h 1160647"/>
                <a:gd name="connsiteX256" fmla="*/ 1447433 w 3079941"/>
                <a:gd name="connsiteY256" fmla="*/ 676637 h 1160647"/>
                <a:gd name="connsiteX257" fmla="*/ 1447433 w 3079941"/>
                <a:gd name="connsiteY257" fmla="*/ 698254 h 1160647"/>
                <a:gd name="connsiteX258" fmla="*/ 1449460 w 3079941"/>
                <a:gd name="connsiteY258" fmla="*/ 665828 h 1160647"/>
                <a:gd name="connsiteX259" fmla="*/ 1471753 w 3079941"/>
                <a:gd name="connsiteY259" fmla="*/ 665828 h 1160647"/>
                <a:gd name="connsiteX260" fmla="*/ 1471753 w 3079941"/>
                <a:gd name="connsiteY260" fmla="*/ 664206 h 1160647"/>
                <a:gd name="connsiteX261" fmla="*/ 1471753 w 3079941"/>
                <a:gd name="connsiteY261" fmla="*/ 652857 h 1160647"/>
                <a:gd name="connsiteX262" fmla="*/ 1472513 w 3079941"/>
                <a:gd name="connsiteY262" fmla="*/ 652857 h 1160647"/>
                <a:gd name="connsiteX263" fmla="*/ 1477833 w 3079941"/>
                <a:gd name="connsiteY263" fmla="*/ 652857 h 1160647"/>
                <a:gd name="connsiteX264" fmla="*/ 1477833 w 3079941"/>
                <a:gd name="connsiteY264" fmla="*/ 650966 h 1160647"/>
                <a:gd name="connsiteX265" fmla="*/ 1477833 w 3079941"/>
                <a:gd name="connsiteY265" fmla="*/ 637725 h 1160647"/>
                <a:gd name="connsiteX266" fmla="*/ 1481887 w 3079941"/>
                <a:gd name="connsiteY266" fmla="*/ 644210 h 1160647"/>
                <a:gd name="connsiteX267" fmla="*/ 1484167 w 3079941"/>
                <a:gd name="connsiteY267" fmla="*/ 644210 h 1160647"/>
                <a:gd name="connsiteX268" fmla="*/ 1500127 w 3079941"/>
                <a:gd name="connsiteY268" fmla="*/ 644210 h 1160647"/>
                <a:gd name="connsiteX269" fmla="*/ 1500127 w 3079941"/>
                <a:gd name="connsiteY269" fmla="*/ 643399 h 1160647"/>
                <a:gd name="connsiteX270" fmla="*/ 1500127 w 3079941"/>
                <a:gd name="connsiteY270" fmla="*/ 637725 h 1160647"/>
                <a:gd name="connsiteX271" fmla="*/ 1500887 w 3079941"/>
                <a:gd name="connsiteY271" fmla="*/ 637725 h 1160647"/>
                <a:gd name="connsiteX272" fmla="*/ 1506207 w 3079941"/>
                <a:gd name="connsiteY272" fmla="*/ 637725 h 1160647"/>
                <a:gd name="connsiteX273" fmla="*/ 1506207 w 3079941"/>
                <a:gd name="connsiteY273" fmla="*/ 639076 h 1160647"/>
                <a:gd name="connsiteX274" fmla="*/ 1506207 w 3079941"/>
                <a:gd name="connsiteY274" fmla="*/ 648534 h 1160647"/>
                <a:gd name="connsiteX275" fmla="*/ 1544714 w 3079941"/>
                <a:gd name="connsiteY275" fmla="*/ 648534 h 1160647"/>
                <a:gd name="connsiteX276" fmla="*/ 1544714 w 3079941"/>
                <a:gd name="connsiteY276" fmla="*/ 786887 h 1160647"/>
                <a:gd name="connsiteX277" fmla="*/ 1546234 w 3079941"/>
                <a:gd name="connsiteY277" fmla="*/ 786887 h 1160647"/>
                <a:gd name="connsiteX278" fmla="*/ 1556874 w 3079941"/>
                <a:gd name="connsiteY278" fmla="*/ 786887 h 1160647"/>
                <a:gd name="connsiteX279" fmla="*/ 1556874 w 3079941"/>
                <a:gd name="connsiteY279" fmla="*/ 773917 h 1160647"/>
                <a:gd name="connsiteX280" fmla="*/ 1560928 w 3079941"/>
                <a:gd name="connsiteY280" fmla="*/ 773917 h 1160647"/>
                <a:gd name="connsiteX281" fmla="*/ 1560928 w 3079941"/>
                <a:gd name="connsiteY281" fmla="*/ 786887 h 1160647"/>
                <a:gd name="connsiteX282" fmla="*/ 1591328 w 3079941"/>
                <a:gd name="connsiteY282" fmla="*/ 786887 h 1160647"/>
                <a:gd name="connsiteX283" fmla="*/ 1591328 w 3079941"/>
                <a:gd name="connsiteY283" fmla="*/ 756622 h 1160647"/>
                <a:gd name="connsiteX284" fmla="*/ 1603488 w 3079941"/>
                <a:gd name="connsiteY284" fmla="*/ 756622 h 1160647"/>
                <a:gd name="connsiteX285" fmla="*/ 1615648 w 3079941"/>
                <a:gd name="connsiteY285" fmla="*/ 754461 h 1160647"/>
                <a:gd name="connsiteX286" fmla="*/ 1619702 w 3079941"/>
                <a:gd name="connsiteY286" fmla="*/ 756622 h 1160647"/>
                <a:gd name="connsiteX287" fmla="*/ 1629835 w 3079941"/>
                <a:gd name="connsiteY287" fmla="*/ 756622 h 1160647"/>
                <a:gd name="connsiteX288" fmla="*/ 1629835 w 3079941"/>
                <a:gd name="connsiteY288" fmla="*/ 786887 h 1160647"/>
                <a:gd name="connsiteX289" fmla="*/ 1637942 w 3079941"/>
                <a:gd name="connsiteY289" fmla="*/ 786887 h 1160647"/>
                <a:gd name="connsiteX290" fmla="*/ 1637942 w 3079941"/>
                <a:gd name="connsiteY290" fmla="*/ 804182 h 1160647"/>
                <a:gd name="connsiteX291" fmla="*/ 1647278 w 3079941"/>
                <a:gd name="connsiteY291" fmla="*/ 805087 h 1160647"/>
                <a:gd name="connsiteX292" fmla="*/ 1660236 w 3079941"/>
                <a:gd name="connsiteY292" fmla="*/ 805087 h 1160647"/>
                <a:gd name="connsiteX293" fmla="*/ 1660236 w 3079941"/>
                <a:gd name="connsiteY293" fmla="*/ 789049 h 1160647"/>
                <a:gd name="connsiteX294" fmla="*/ 1728192 w 3079941"/>
                <a:gd name="connsiteY294" fmla="*/ 789049 h 1160647"/>
                <a:gd name="connsiteX295" fmla="*/ 1728192 w 3079941"/>
                <a:gd name="connsiteY295" fmla="*/ 703796 h 1160647"/>
                <a:gd name="connsiteX296" fmla="*/ 1800200 w 3079941"/>
                <a:gd name="connsiteY296" fmla="*/ 703796 h 1160647"/>
                <a:gd name="connsiteX297" fmla="*/ 1800200 w 3079941"/>
                <a:gd name="connsiteY297" fmla="*/ 782564 h 1160647"/>
                <a:gd name="connsiteX298" fmla="*/ 1802104 w 3079941"/>
                <a:gd name="connsiteY298" fmla="*/ 782564 h 1160647"/>
                <a:gd name="connsiteX299" fmla="*/ 1803346 w 3079941"/>
                <a:gd name="connsiteY299" fmla="*/ 805087 h 1160647"/>
                <a:gd name="connsiteX300" fmla="*/ 1813022 w 3079941"/>
                <a:gd name="connsiteY300" fmla="*/ 805087 h 1160647"/>
                <a:gd name="connsiteX301" fmla="*/ 1814264 w 3079941"/>
                <a:gd name="connsiteY301" fmla="*/ 782564 h 1160647"/>
                <a:gd name="connsiteX302" fmla="*/ 1820344 w 3079941"/>
                <a:gd name="connsiteY302" fmla="*/ 782564 h 1160647"/>
                <a:gd name="connsiteX303" fmla="*/ 1821586 w 3079941"/>
                <a:gd name="connsiteY303" fmla="*/ 805087 h 1160647"/>
                <a:gd name="connsiteX304" fmla="*/ 1872208 w 3079941"/>
                <a:gd name="connsiteY304" fmla="*/ 805087 h 1160647"/>
                <a:gd name="connsiteX305" fmla="*/ 1872208 w 3079941"/>
                <a:gd name="connsiteY305" fmla="*/ 642059 h 1160647"/>
                <a:gd name="connsiteX306" fmla="*/ 2069535 w 3079941"/>
                <a:gd name="connsiteY306" fmla="*/ 642059 h 1160647"/>
                <a:gd name="connsiteX307" fmla="*/ 2069535 w 3079941"/>
                <a:gd name="connsiteY307" fmla="*/ 805087 h 1160647"/>
                <a:gd name="connsiteX308" fmla="*/ 2088232 w 3079941"/>
                <a:gd name="connsiteY308" fmla="*/ 805087 h 1160647"/>
                <a:gd name="connsiteX309" fmla="*/ 2088232 w 3079941"/>
                <a:gd name="connsiteY309" fmla="*/ 722394 h 1160647"/>
                <a:gd name="connsiteX310" fmla="*/ 2183352 w 3079941"/>
                <a:gd name="connsiteY310" fmla="*/ 722394 h 1160647"/>
                <a:gd name="connsiteX311" fmla="*/ 2195282 w 3079941"/>
                <a:gd name="connsiteY311" fmla="*/ 404253 h 1160647"/>
                <a:gd name="connsiteX312" fmla="*/ 2183122 w 3079941"/>
                <a:gd name="connsiteY312" fmla="*/ 382635 h 1160647"/>
                <a:gd name="connsiteX313" fmla="*/ 2177042 w 3079941"/>
                <a:gd name="connsiteY313" fmla="*/ 378311 h 1160647"/>
                <a:gd name="connsiteX314" fmla="*/ 2185149 w 3079941"/>
                <a:gd name="connsiteY314" fmla="*/ 354532 h 1160647"/>
                <a:gd name="connsiteX315" fmla="*/ 2185149 w 3079941"/>
                <a:gd name="connsiteY315" fmla="*/ 337238 h 1160647"/>
                <a:gd name="connsiteX316" fmla="*/ 2199336 w 3079941"/>
                <a:gd name="connsiteY316" fmla="*/ 337238 h 1160647"/>
                <a:gd name="connsiteX317" fmla="*/ 2199336 w 3079941"/>
                <a:gd name="connsiteY317" fmla="*/ 315620 h 1160647"/>
                <a:gd name="connsiteX318" fmla="*/ 2201362 w 3079941"/>
                <a:gd name="connsiteY318" fmla="*/ 311296 h 1160647"/>
                <a:gd name="connsiteX319" fmla="*/ 2201362 w 3079941"/>
                <a:gd name="connsiteY319" fmla="*/ 233472 h 1160647"/>
                <a:gd name="connsiteX320" fmla="*/ 2199336 w 3079941"/>
                <a:gd name="connsiteY320" fmla="*/ 226987 h 1160647"/>
                <a:gd name="connsiteX321" fmla="*/ 2205416 w 3079941"/>
                <a:gd name="connsiteY321" fmla="*/ 220501 h 1160647"/>
                <a:gd name="connsiteX322" fmla="*/ 2205416 w 3079941"/>
                <a:gd name="connsiteY322" fmla="*/ 162133 h 1160647"/>
                <a:gd name="connsiteX323" fmla="*/ 2207442 w 3079941"/>
                <a:gd name="connsiteY323" fmla="*/ 157810 h 1160647"/>
                <a:gd name="connsiteX324" fmla="*/ 2207442 w 3079941"/>
                <a:gd name="connsiteY324" fmla="*/ 101604 h 1160647"/>
                <a:gd name="connsiteX325" fmla="*/ 2209469 w 3079941"/>
                <a:gd name="connsiteY325" fmla="*/ 82148 h 1160647"/>
                <a:gd name="connsiteX326" fmla="*/ 2213523 w 3079941"/>
                <a:gd name="connsiteY326" fmla="*/ 99442 h 1160647"/>
                <a:gd name="connsiteX327" fmla="*/ 2215549 w 3079941"/>
                <a:gd name="connsiteY327" fmla="*/ 157810 h 1160647"/>
                <a:gd name="connsiteX328" fmla="*/ 2217576 w 3079941"/>
                <a:gd name="connsiteY328" fmla="*/ 220501 h 1160647"/>
                <a:gd name="connsiteX329" fmla="*/ 2223656 w 3079941"/>
                <a:gd name="connsiteY329" fmla="*/ 226987 h 1160647"/>
                <a:gd name="connsiteX330" fmla="*/ 2221629 w 3079941"/>
                <a:gd name="connsiteY330" fmla="*/ 233472 h 1160647"/>
                <a:gd name="connsiteX331" fmla="*/ 2221629 w 3079941"/>
                <a:gd name="connsiteY331" fmla="*/ 311296 h 1160647"/>
                <a:gd name="connsiteX332" fmla="*/ 2223656 w 3079941"/>
                <a:gd name="connsiteY332" fmla="*/ 315620 h 1160647"/>
                <a:gd name="connsiteX333" fmla="*/ 2223656 w 3079941"/>
                <a:gd name="connsiteY333" fmla="*/ 337238 h 1160647"/>
                <a:gd name="connsiteX334" fmla="*/ 2237843 w 3079941"/>
                <a:gd name="connsiteY334" fmla="*/ 337238 h 1160647"/>
                <a:gd name="connsiteX335" fmla="*/ 2237843 w 3079941"/>
                <a:gd name="connsiteY335" fmla="*/ 354532 h 1160647"/>
                <a:gd name="connsiteX336" fmla="*/ 2245950 w 3079941"/>
                <a:gd name="connsiteY336" fmla="*/ 378311 h 1160647"/>
                <a:gd name="connsiteX337" fmla="*/ 2239870 w 3079941"/>
                <a:gd name="connsiteY337" fmla="*/ 382635 h 1160647"/>
                <a:gd name="connsiteX338" fmla="*/ 2227709 w 3079941"/>
                <a:gd name="connsiteY338" fmla="*/ 404253 h 1160647"/>
                <a:gd name="connsiteX339" fmla="*/ 2235816 w 3079941"/>
                <a:gd name="connsiteY339" fmla="*/ 657181 h 1160647"/>
                <a:gd name="connsiteX340" fmla="*/ 2300670 w 3079941"/>
                <a:gd name="connsiteY340" fmla="*/ 657181 h 1160647"/>
                <a:gd name="connsiteX341" fmla="*/ 2300670 w 3079941"/>
                <a:gd name="connsiteY341" fmla="*/ 732843 h 1160647"/>
                <a:gd name="connsiteX342" fmla="*/ 2308777 w 3079941"/>
                <a:gd name="connsiteY342" fmla="*/ 732843 h 1160647"/>
                <a:gd name="connsiteX343" fmla="*/ 2310804 w 3079941"/>
                <a:gd name="connsiteY343" fmla="*/ 726358 h 1160647"/>
                <a:gd name="connsiteX344" fmla="*/ 2316884 w 3079941"/>
                <a:gd name="connsiteY344" fmla="*/ 726358 h 1160647"/>
                <a:gd name="connsiteX345" fmla="*/ 2318911 w 3079941"/>
                <a:gd name="connsiteY345" fmla="*/ 735005 h 1160647"/>
                <a:gd name="connsiteX346" fmla="*/ 2331071 w 3079941"/>
                <a:gd name="connsiteY346" fmla="*/ 735005 h 1160647"/>
                <a:gd name="connsiteX347" fmla="*/ 2331071 w 3079941"/>
                <a:gd name="connsiteY347" fmla="*/ 728519 h 1160647"/>
                <a:gd name="connsiteX348" fmla="*/ 2353364 w 3079941"/>
                <a:gd name="connsiteY348" fmla="*/ 728519 h 1160647"/>
                <a:gd name="connsiteX349" fmla="*/ 2353364 w 3079941"/>
                <a:gd name="connsiteY349" fmla="*/ 735005 h 1160647"/>
                <a:gd name="connsiteX350" fmla="*/ 2373631 w 3079941"/>
                <a:gd name="connsiteY350" fmla="*/ 735005 h 1160647"/>
                <a:gd name="connsiteX351" fmla="*/ 2373631 w 3079941"/>
                <a:gd name="connsiteY351" fmla="*/ 780402 h 1160647"/>
                <a:gd name="connsiteX352" fmla="*/ 2387818 w 3079941"/>
                <a:gd name="connsiteY352" fmla="*/ 780402 h 1160647"/>
                <a:gd name="connsiteX353" fmla="*/ 2387818 w 3079941"/>
                <a:gd name="connsiteY353" fmla="*/ 767431 h 1160647"/>
                <a:gd name="connsiteX354" fmla="*/ 2404032 w 3079941"/>
                <a:gd name="connsiteY354" fmla="*/ 767431 h 1160647"/>
                <a:gd name="connsiteX355" fmla="*/ 2404032 w 3079941"/>
                <a:gd name="connsiteY355" fmla="*/ 588004 h 1160647"/>
                <a:gd name="connsiteX356" fmla="*/ 2410112 w 3079941"/>
                <a:gd name="connsiteY356" fmla="*/ 581518 h 1160647"/>
                <a:gd name="connsiteX357" fmla="*/ 2483073 w 3079941"/>
                <a:gd name="connsiteY357" fmla="*/ 581518 h 1160647"/>
                <a:gd name="connsiteX358" fmla="*/ 2483073 w 3079941"/>
                <a:gd name="connsiteY358" fmla="*/ 590166 h 1160647"/>
                <a:gd name="connsiteX359" fmla="*/ 2493206 w 3079941"/>
                <a:gd name="connsiteY359" fmla="*/ 590166 h 1160647"/>
                <a:gd name="connsiteX360" fmla="*/ 2493206 w 3079941"/>
                <a:gd name="connsiteY360" fmla="*/ 704740 h 1160647"/>
                <a:gd name="connsiteX361" fmla="*/ 2515500 w 3079941"/>
                <a:gd name="connsiteY361" fmla="*/ 704740 h 1160647"/>
                <a:gd name="connsiteX362" fmla="*/ 2515500 w 3079941"/>
                <a:gd name="connsiteY362" fmla="*/ 637725 h 1160647"/>
                <a:gd name="connsiteX363" fmla="*/ 2541847 w 3079941"/>
                <a:gd name="connsiteY363" fmla="*/ 637725 h 1160647"/>
                <a:gd name="connsiteX364" fmla="*/ 2545900 w 3079941"/>
                <a:gd name="connsiteY364" fmla="*/ 633401 h 1160647"/>
                <a:gd name="connsiteX365" fmla="*/ 2554007 w 3079941"/>
                <a:gd name="connsiteY365" fmla="*/ 633401 h 1160647"/>
                <a:gd name="connsiteX366" fmla="*/ 2558060 w 3079941"/>
                <a:gd name="connsiteY366" fmla="*/ 637725 h 1160647"/>
                <a:gd name="connsiteX367" fmla="*/ 2580354 w 3079941"/>
                <a:gd name="connsiteY367" fmla="*/ 637725 h 1160647"/>
                <a:gd name="connsiteX368" fmla="*/ 2580354 w 3079941"/>
                <a:gd name="connsiteY368" fmla="*/ 520989 h 1160647"/>
                <a:gd name="connsiteX369" fmla="*/ 2637101 w 3079941"/>
                <a:gd name="connsiteY369" fmla="*/ 510180 h 1160647"/>
                <a:gd name="connsiteX370" fmla="*/ 2637101 w 3079941"/>
                <a:gd name="connsiteY370" fmla="*/ 511261 h 1160647"/>
                <a:gd name="connsiteX371" fmla="*/ 2637101 w 3079941"/>
                <a:gd name="connsiteY371" fmla="*/ 518827 h 1160647"/>
                <a:gd name="connsiteX372" fmla="*/ 2663448 w 3079941"/>
                <a:gd name="connsiteY372" fmla="*/ 518827 h 1160647"/>
                <a:gd name="connsiteX373" fmla="*/ 2663448 w 3079941"/>
                <a:gd name="connsiteY373" fmla="*/ 773917 h 1160647"/>
                <a:gd name="connsiteX374" fmla="*/ 2685742 w 3079941"/>
                <a:gd name="connsiteY374" fmla="*/ 773917 h 1160647"/>
                <a:gd name="connsiteX375" fmla="*/ 2685742 w 3079941"/>
                <a:gd name="connsiteY375" fmla="*/ 769593 h 1160647"/>
                <a:gd name="connsiteX376" fmla="*/ 2697902 w 3079941"/>
                <a:gd name="connsiteY376" fmla="*/ 769593 h 1160647"/>
                <a:gd name="connsiteX377" fmla="*/ 2697902 w 3079941"/>
                <a:gd name="connsiteY377" fmla="*/ 773917 h 1160647"/>
                <a:gd name="connsiteX378" fmla="*/ 2722222 w 3079941"/>
                <a:gd name="connsiteY378" fmla="*/ 773917 h 1160647"/>
                <a:gd name="connsiteX379" fmla="*/ 2722222 w 3079941"/>
                <a:gd name="connsiteY379" fmla="*/ 760946 h 1160647"/>
                <a:gd name="connsiteX380" fmla="*/ 2750596 w 3079941"/>
                <a:gd name="connsiteY380" fmla="*/ 760946 h 1160647"/>
                <a:gd name="connsiteX381" fmla="*/ 2762756 w 3079941"/>
                <a:gd name="connsiteY381" fmla="*/ 756622 h 1160647"/>
                <a:gd name="connsiteX382" fmla="*/ 2783023 w 3079941"/>
                <a:gd name="connsiteY382" fmla="*/ 760946 h 1160647"/>
                <a:gd name="connsiteX383" fmla="*/ 2783023 w 3079941"/>
                <a:gd name="connsiteY383" fmla="*/ 743652 h 1160647"/>
                <a:gd name="connsiteX384" fmla="*/ 2791130 w 3079941"/>
                <a:gd name="connsiteY384" fmla="*/ 743652 h 1160647"/>
                <a:gd name="connsiteX385" fmla="*/ 2791130 w 3079941"/>
                <a:gd name="connsiteY385" fmla="*/ 730681 h 1160647"/>
                <a:gd name="connsiteX386" fmla="*/ 2847877 w 3079941"/>
                <a:gd name="connsiteY386" fmla="*/ 730681 h 1160647"/>
                <a:gd name="connsiteX387" fmla="*/ 2847877 w 3079941"/>
                <a:gd name="connsiteY387" fmla="*/ 700416 h 1160647"/>
                <a:gd name="connsiteX388" fmla="*/ 2866117 w 3079941"/>
                <a:gd name="connsiteY388" fmla="*/ 700416 h 1160647"/>
                <a:gd name="connsiteX389" fmla="*/ 2866117 w 3079941"/>
                <a:gd name="connsiteY389" fmla="*/ 693931 h 1160647"/>
                <a:gd name="connsiteX390" fmla="*/ 2878277 w 3079941"/>
                <a:gd name="connsiteY390" fmla="*/ 693931 h 1160647"/>
                <a:gd name="connsiteX391" fmla="*/ 2878277 w 3079941"/>
                <a:gd name="connsiteY391" fmla="*/ 700416 h 1160647"/>
                <a:gd name="connsiteX392" fmla="*/ 2894491 w 3079941"/>
                <a:gd name="connsiteY392" fmla="*/ 700416 h 1160647"/>
                <a:gd name="connsiteX393" fmla="*/ 2894491 w 3079941"/>
                <a:gd name="connsiteY393" fmla="*/ 750137 h 1160647"/>
                <a:gd name="connsiteX394" fmla="*/ 2926918 w 3079941"/>
                <a:gd name="connsiteY394" fmla="*/ 750137 h 1160647"/>
                <a:gd name="connsiteX395" fmla="*/ 2926918 w 3079941"/>
                <a:gd name="connsiteY395" fmla="*/ 724196 h 1160647"/>
                <a:gd name="connsiteX396" fmla="*/ 2965425 w 3079941"/>
                <a:gd name="connsiteY396" fmla="*/ 724196 h 1160647"/>
                <a:gd name="connsiteX397" fmla="*/ 2965425 w 3079941"/>
                <a:gd name="connsiteY397" fmla="*/ 693931 h 1160647"/>
                <a:gd name="connsiteX398" fmla="*/ 3014066 w 3079941"/>
                <a:gd name="connsiteY398" fmla="*/ 693931 h 1160647"/>
                <a:gd name="connsiteX399" fmla="*/ 3014066 w 3079941"/>
                <a:gd name="connsiteY399" fmla="*/ 805087 h 1160647"/>
                <a:gd name="connsiteX400" fmla="*/ 3014066 w 3079941"/>
                <a:gd name="connsiteY400" fmla="*/ 818866 h 1160647"/>
                <a:gd name="connsiteX401" fmla="*/ 3079941 w 3079941"/>
                <a:gd name="connsiteY401" fmla="*/ 818866 h 1160647"/>
                <a:gd name="connsiteX402" fmla="*/ 3079941 w 3079941"/>
                <a:gd name="connsiteY402" fmla="*/ 1160647 h 1160647"/>
                <a:gd name="connsiteX403" fmla="*/ 200958 w 3079941"/>
                <a:gd name="connsiteY403" fmla="*/ 1160647 h 1160647"/>
                <a:gd name="connsiteX404" fmla="*/ 0 w 3079941"/>
                <a:gd name="connsiteY404" fmla="*/ 1126882 h 1160647"/>
                <a:gd name="connsiteX405" fmla="*/ 0 w 3079941"/>
                <a:gd name="connsiteY405" fmla="*/ 915339 h 1160647"/>
                <a:gd name="connsiteX406" fmla="*/ 103377 w 3079941"/>
                <a:gd name="connsiteY406" fmla="*/ 915339 h 1160647"/>
                <a:gd name="connsiteX407" fmla="*/ 103377 w 3079941"/>
                <a:gd name="connsiteY407" fmla="*/ 886329 h 1160647"/>
                <a:gd name="connsiteX408" fmla="*/ 55096 w 3079941"/>
                <a:gd name="connsiteY408" fmla="*/ 886329 h 1160647"/>
                <a:gd name="connsiteX409" fmla="*/ 55096 w 3079941"/>
                <a:gd name="connsiteY409" fmla="*/ 724196 h 1160647"/>
                <a:gd name="connsiteX410" fmla="*/ 75363 w 3079941"/>
                <a:gd name="connsiteY410" fmla="*/ 724196 h 1160647"/>
                <a:gd name="connsiteX411" fmla="*/ 75870 w 3079941"/>
                <a:gd name="connsiteY411" fmla="*/ 723115 h 1160647"/>
                <a:gd name="connsiteX412" fmla="*/ 79416 w 3079941"/>
                <a:gd name="connsiteY412" fmla="*/ 715549 h 1160647"/>
                <a:gd name="connsiteX413" fmla="*/ 81190 w 3079941"/>
                <a:gd name="connsiteY413" fmla="*/ 715819 h 1160647"/>
                <a:gd name="connsiteX414" fmla="*/ 93603 w 3079941"/>
                <a:gd name="connsiteY414" fmla="*/ 717710 h 1160647"/>
                <a:gd name="connsiteX415" fmla="*/ 94110 w 3079941"/>
                <a:gd name="connsiteY415" fmla="*/ 719062 h 1160647"/>
                <a:gd name="connsiteX416" fmla="*/ 97656 w 3079941"/>
                <a:gd name="connsiteY416" fmla="*/ 728519 h 1160647"/>
                <a:gd name="connsiteX417" fmla="*/ 124003 w 3079941"/>
                <a:gd name="connsiteY417" fmla="*/ 730681 h 1160647"/>
                <a:gd name="connsiteX418" fmla="*/ 124003 w 3079941"/>
                <a:gd name="connsiteY418" fmla="*/ 607460 h 1160647"/>
                <a:gd name="connsiteX419" fmla="*/ 126030 w 3079941"/>
                <a:gd name="connsiteY419" fmla="*/ 607460 h 1160647"/>
                <a:gd name="connsiteX420" fmla="*/ 140217 w 3079941"/>
                <a:gd name="connsiteY420" fmla="*/ 607460 h 1160647"/>
                <a:gd name="connsiteX421" fmla="*/ 140217 w 3079941"/>
                <a:gd name="connsiteY421" fmla="*/ 471268 h 1160647"/>
                <a:gd name="connsiteX422" fmla="*/ 141990 w 3079941"/>
                <a:gd name="connsiteY422" fmla="*/ 471268 h 1160647"/>
                <a:gd name="connsiteX423" fmla="*/ 154404 w 3079941"/>
                <a:gd name="connsiteY423" fmla="*/ 471268 h 1160647"/>
                <a:gd name="connsiteX424" fmla="*/ 154404 w 3079941"/>
                <a:gd name="connsiteY424" fmla="*/ 356694 h 1160647"/>
                <a:gd name="connsiteX425" fmla="*/ 158457 w 3079941"/>
                <a:gd name="connsiteY425" fmla="*/ 328590 h 1160647"/>
                <a:gd name="connsiteX426" fmla="*/ 160484 w 3079941"/>
                <a:gd name="connsiteY426" fmla="*/ 328590 h 1160647"/>
                <a:gd name="connsiteX427" fmla="*/ 174671 w 3079941"/>
                <a:gd name="connsiteY427" fmla="*/ 328590 h 1160647"/>
                <a:gd name="connsiteX428" fmla="*/ 211151 w 3079941"/>
                <a:gd name="connsiteY428" fmla="*/ 246443 h 1160647"/>
                <a:gd name="connsiteX429" fmla="*/ 215205 w 3079941"/>
                <a:gd name="connsiteY429" fmla="*/ 0 h 1160647"/>
                <a:gd name="connsiteX0" fmla="*/ 215205 w 3079941"/>
                <a:gd name="connsiteY0" fmla="*/ 0 h 1160647"/>
                <a:gd name="connsiteX1" fmla="*/ 217231 w 3079941"/>
                <a:gd name="connsiteY1" fmla="*/ 246443 h 1160647"/>
                <a:gd name="connsiteX2" fmla="*/ 255738 w 3079941"/>
                <a:gd name="connsiteY2" fmla="*/ 326429 h 1160647"/>
                <a:gd name="connsiteX3" fmla="*/ 257765 w 3079941"/>
                <a:gd name="connsiteY3" fmla="*/ 326429 h 1160647"/>
                <a:gd name="connsiteX4" fmla="*/ 271952 w 3079941"/>
                <a:gd name="connsiteY4" fmla="*/ 326429 h 1160647"/>
                <a:gd name="connsiteX5" fmla="*/ 271952 w 3079941"/>
                <a:gd name="connsiteY5" fmla="*/ 350208 h 1160647"/>
                <a:gd name="connsiteX6" fmla="*/ 272459 w 3079941"/>
                <a:gd name="connsiteY6" fmla="*/ 351019 h 1160647"/>
                <a:gd name="connsiteX7" fmla="*/ 276005 w 3079941"/>
                <a:gd name="connsiteY7" fmla="*/ 356694 h 1160647"/>
                <a:gd name="connsiteX8" fmla="*/ 276005 w 3079941"/>
                <a:gd name="connsiteY8" fmla="*/ 471268 h 1160647"/>
                <a:gd name="connsiteX9" fmla="*/ 278285 w 3079941"/>
                <a:gd name="connsiteY9" fmla="*/ 471268 h 1160647"/>
                <a:gd name="connsiteX10" fmla="*/ 294246 w 3079941"/>
                <a:gd name="connsiteY10" fmla="*/ 471268 h 1160647"/>
                <a:gd name="connsiteX11" fmla="*/ 294246 w 3079941"/>
                <a:gd name="connsiteY11" fmla="*/ 611783 h 1160647"/>
                <a:gd name="connsiteX12" fmla="*/ 295766 w 3079941"/>
                <a:gd name="connsiteY12" fmla="*/ 611513 h 1160647"/>
                <a:gd name="connsiteX13" fmla="*/ 306406 w 3079941"/>
                <a:gd name="connsiteY13" fmla="*/ 609622 h 1160647"/>
                <a:gd name="connsiteX14" fmla="*/ 304379 w 3079941"/>
                <a:gd name="connsiteY14" fmla="*/ 698254 h 1160647"/>
                <a:gd name="connsiteX15" fmla="*/ 305899 w 3079941"/>
                <a:gd name="connsiteY15" fmla="*/ 698525 h 1160647"/>
                <a:gd name="connsiteX16" fmla="*/ 316539 w 3079941"/>
                <a:gd name="connsiteY16" fmla="*/ 700416 h 1160647"/>
                <a:gd name="connsiteX17" fmla="*/ 316792 w 3079941"/>
                <a:gd name="connsiteY17" fmla="*/ 701227 h 1160647"/>
                <a:gd name="connsiteX18" fmla="*/ 318566 w 3079941"/>
                <a:gd name="connsiteY18" fmla="*/ 706902 h 1160647"/>
                <a:gd name="connsiteX19" fmla="*/ 319326 w 3079941"/>
                <a:gd name="connsiteY19" fmla="*/ 704470 h 1160647"/>
                <a:gd name="connsiteX20" fmla="*/ 324646 w 3079941"/>
                <a:gd name="connsiteY20" fmla="*/ 687446 h 1160647"/>
                <a:gd name="connsiteX21" fmla="*/ 326419 w 3079941"/>
                <a:gd name="connsiteY21" fmla="*/ 687446 h 1160647"/>
                <a:gd name="connsiteX22" fmla="*/ 338833 w 3079941"/>
                <a:gd name="connsiteY22" fmla="*/ 687446 h 1160647"/>
                <a:gd name="connsiteX23" fmla="*/ 338833 w 3079941"/>
                <a:gd name="connsiteY23" fmla="*/ 719872 h 1160647"/>
                <a:gd name="connsiteX24" fmla="*/ 339846 w 3079941"/>
                <a:gd name="connsiteY24" fmla="*/ 720413 h 1160647"/>
                <a:gd name="connsiteX25" fmla="*/ 346940 w 3079941"/>
                <a:gd name="connsiteY25" fmla="*/ 724196 h 1160647"/>
                <a:gd name="connsiteX26" fmla="*/ 346940 w 3079941"/>
                <a:gd name="connsiteY26" fmla="*/ 725547 h 1160647"/>
                <a:gd name="connsiteX27" fmla="*/ 346940 w 3079941"/>
                <a:gd name="connsiteY27" fmla="*/ 735005 h 1160647"/>
                <a:gd name="connsiteX28" fmla="*/ 391527 w 3079941"/>
                <a:gd name="connsiteY28" fmla="*/ 735005 h 1160647"/>
                <a:gd name="connsiteX29" fmla="*/ 391527 w 3079941"/>
                <a:gd name="connsiteY29" fmla="*/ 736086 h 1160647"/>
                <a:gd name="connsiteX30" fmla="*/ 391527 w 3079941"/>
                <a:gd name="connsiteY30" fmla="*/ 743652 h 1160647"/>
                <a:gd name="connsiteX31" fmla="*/ 393553 w 3079941"/>
                <a:gd name="connsiteY31" fmla="*/ 743652 h 1160647"/>
                <a:gd name="connsiteX32" fmla="*/ 407740 w 3079941"/>
                <a:gd name="connsiteY32" fmla="*/ 743652 h 1160647"/>
                <a:gd name="connsiteX33" fmla="*/ 407740 w 3079941"/>
                <a:gd name="connsiteY33" fmla="*/ 713387 h 1160647"/>
                <a:gd name="connsiteX34" fmla="*/ 452327 w 3079941"/>
                <a:gd name="connsiteY34" fmla="*/ 713387 h 1160647"/>
                <a:gd name="connsiteX35" fmla="*/ 452327 w 3079941"/>
                <a:gd name="connsiteY35" fmla="*/ 712036 h 1160647"/>
                <a:gd name="connsiteX36" fmla="*/ 452327 w 3079941"/>
                <a:gd name="connsiteY36" fmla="*/ 702578 h 1160647"/>
                <a:gd name="connsiteX37" fmla="*/ 453341 w 3079941"/>
                <a:gd name="connsiteY37" fmla="*/ 702578 h 1160647"/>
                <a:gd name="connsiteX38" fmla="*/ 460434 w 3079941"/>
                <a:gd name="connsiteY38" fmla="*/ 702578 h 1160647"/>
                <a:gd name="connsiteX39" fmla="*/ 460434 w 3079941"/>
                <a:gd name="connsiteY39" fmla="*/ 700687 h 1160647"/>
                <a:gd name="connsiteX40" fmla="*/ 460434 w 3079941"/>
                <a:gd name="connsiteY40" fmla="*/ 687446 h 1160647"/>
                <a:gd name="connsiteX41" fmla="*/ 461194 w 3079941"/>
                <a:gd name="connsiteY41" fmla="*/ 687446 h 1160647"/>
                <a:gd name="connsiteX42" fmla="*/ 466514 w 3079941"/>
                <a:gd name="connsiteY42" fmla="*/ 687446 h 1160647"/>
                <a:gd name="connsiteX43" fmla="*/ 466514 w 3079941"/>
                <a:gd name="connsiteY43" fmla="*/ 686365 h 1160647"/>
                <a:gd name="connsiteX44" fmla="*/ 466514 w 3079941"/>
                <a:gd name="connsiteY44" fmla="*/ 678798 h 1160647"/>
                <a:gd name="connsiteX45" fmla="*/ 468541 w 3079941"/>
                <a:gd name="connsiteY45" fmla="*/ 678798 h 1160647"/>
                <a:gd name="connsiteX46" fmla="*/ 482728 w 3079941"/>
                <a:gd name="connsiteY46" fmla="*/ 678798 h 1160647"/>
                <a:gd name="connsiteX47" fmla="*/ 482728 w 3079941"/>
                <a:gd name="connsiteY47" fmla="*/ 679879 h 1160647"/>
                <a:gd name="connsiteX48" fmla="*/ 482728 w 3079941"/>
                <a:gd name="connsiteY48" fmla="*/ 687446 h 1160647"/>
                <a:gd name="connsiteX49" fmla="*/ 505021 w 3079941"/>
                <a:gd name="connsiteY49" fmla="*/ 687446 h 1160647"/>
                <a:gd name="connsiteX50" fmla="*/ 505021 w 3079941"/>
                <a:gd name="connsiteY50" fmla="*/ 685554 h 1160647"/>
                <a:gd name="connsiteX51" fmla="*/ 505021 w 3079941"/>
                <a:gd name="connsiteY51" fmla="*/ 672313 h 1160647"/>
                <a:gd name="connsiteX52" fmla="*/ 506795 w 3079941"/>
                <a:gd name="connsiteY52" fmla="*/ 672313 h 1160647"/>
                <a:gd name="connsiteX53" fmla="*/ 519208 w 3079941"/>
                <a:gd name="connsiteY53" fmla="*/ 672313 h 1160647"/>
                <a:gd name="connsiteX54" fmla="*/ 519208 w 3079941"/>
                <a:gd name="connsiteY54" fmla="*/ 696093 h 1160647"/>
                <a:gd name="connsiteX55" fmla="*/ 520222 w 3079941"/>
                <a:gd name="connsiteY55" fmla="*/ 696093 h 1160647"/>
                <a:gd name="connsiteX56" fmla="*/ 527315 w 3079941"/>
                <a:gd name="connsiteY56" fmla="*/ 696093 h 1160647"/>
                <a:gd name="connsiteX57" fmla="*/ 527315 w 3079941"/>
                <a:gd name="connsiteY57" fmla="*/ 695012 h 1160647"/>
                <a:gd name="connsiteX58" fmla="*/ 527315 w 3079941"/>
                <a:gd name="connsiteY58" fmla="*/ 687446 h 1160647"/>
                <a:gd name="connsiteX59" fmla="*/ 529088 w 3079941"/>
                <a:gd name="connsiteY59" fmla="*/ 687446 h 1160647"/>
                <a:gd name="connsiteX60" fmla="*/ 541502 w 3079941"/>
                <a:gd name="connsiteY60" fmla="*/ 687446 h 1160647"/>
                <a:gd name="connsiteX61" fmla="*/ 541502 w 3079941"/>
                <a:gd name="connsiteY61" fmla="*/ 713387 h 1160647"/>
                <a:gd name="connsiteX62" fmla="*/ 543529 w 3079941"/>
                <a:gd name="connsiteY62" fmla="*/ 713387 h 1160647"/>
                <a:gd name="connsiteX63" fmla="*/ 557715 w 3079941"/>
                <a:gd name="connsiteY63" fmla="*/ 713387 h 1160647"/>
                <a:gd name="connsiteX64" fmla="*/ 557715 w 3079941"/>
                <a:gd name="connsiteY64" fmla="*/ 715008 h 1160647"/>
                <a:gd name="connsiteX65" fmla="*/ 557715 w 3079941"/>
                <a:gd name="connsiteY65" fmla="*/ 726358 h 1160647"/>
                <a:gd name="connsiteX66" fmla="*/ 558475 w 3079941"/>
                <a:gd name="connsiteY66" fmla="*/ 726358 h 1160647"/>
                <a:gd name="connsiteX67" fmla="*/ 563796 w 3079941"/>
                <a:gd name="connsiteY67" fmla="*/ 726358 h 1160647"/>
                <a:gd name="connsiteX68" fmla="*/ 563796 w 3079941"/>
                <a:gd name="connsiteY68" fmla="*/ 725547 h 1160647"/>
                <a:gd name="connsiteX69" fmla="*/ 563796 w 3079941"/>
                <a:gd name="connsiteY69" fmla="*/ 719872 h 1160647"/>
                <a:gd name="connsiteX70" fmla="*/ 594196 w 3079941"/>
                <a:gd name="connsiteY70" fmla="*/ 719872 h 1160647"/>
                <a:gd name="connsiteX71" fmla="*/ 594196 w 3079941"/>
                <a:gd name="connsiteY71" fmla="*/ 743652 h 1160647"/>
                <a:gd name="connsiteX72" fmla="*/ 595209 w 3079941"/>
                <a:gd name="connsiteY72" fmla="*/ 743652 h 1160647"/>
                <a:gd name="connsiteX73" fmla="*/ 602303 w 3079941"/>
                <a:gd name="connsiteY73" fmla="*/ 743652 h 1160647"/>
                <a:gd name="connsiteX74" fmla="*/ 602303 w 3079941"/>
                <a:gd name="connsiteY74" fmla="*/ 744733 h 1160647"/>
                <a:gd name="connsiteX75" fmla="*/ 602303 w 3079941"/>
                <a:gd name="connsiteY75" fmla="*/ 752299 h 1160647"/>
                <a:gd name="connsiteX76" fmla="*/ 603063 w 3079941"/>
                <a:gd name="connsiteY76" fmla="*/ 752299 h 1160647"/>
                <a:gd name="connsiteX77" fmla="*/ 608383 w 3079941"/>
                <a:gd name="connsiteY77" fmla="*/ 752299 h 1160647"/>
                <a:gd name="connsiteX78" fmla="*/ 608383 w 3079941"/>
                <a:gd name="connsiteY78" fmla="*/ 750137 h 1160647"/>
                <a:gd name="connsiteX79" fmla="*/ 608383 w 3079941"/>
                <a:gd name="connsiteY79" fmla="*/ 735005 h 1160647"/>
                <a:gd name="connsiteX80" fmla="*/ 609396 w 3079941"/>
                <a:gd name="connsiteY80" fmla="*/ 735005 h 1160647"/>
                <a:gd name="connsiteX81" fmla="*/ 616490 w 3079941"/>
                <a:gd name="connsiteY81" fmla="*/ 735005 h 1160647"/>
                <a:gd name="connsiteX82" fmla="*/ 616490 w 3079941"/>
                <a:gd name="connsiteY82" fmla="*/ 736086 h 1160647"/>
                <a:gd name="connsiteX83" fmla="*/ 616490 w 3079941"/>
                <a:gd name="connsiteY83" fmla="*/ 743652 h 1160647"/>
                <a:gd name="connsiteX84" fmla="*/ 621810 w 3079941"/>
                <a:gd name="connsiteY84" fmla="*/ 741659 h 1160647"/>
                <a:gd name="connsiteX85" fmla="*/ 622570 w 3079941"/>
                <a:gd name="connsiteY85" fmla="*/ 740679 h 1160647"/>
                <a:gd name="connsiteX86" fmla="*/ 622570 w 3079941"/>
                <a:gd name="connsiteY86" fmla="*/ 735005 h 1160647"/>
                <a:gd name="connsiteX87" fmla="*/ 661077 w 3079941"/>
                <a:gd name="connsiteY87" fmla="*/ 735005 h 1160647"/>
                <a:gd name="connsiteX88" fmla="*/ 661077 w 3079941"/>
                <a:gd name="connsiteY88" fmla="*/ 758784 h 1160647"/>
                <a:gd name="connsiteX89" fmla="*/ 663103 w 3079941"/>
                <a:gd name="connsiteY89" fmla="*/ 758784 h 1160647"/>
                <a:gd name="connsiteX90" fmla="*/ 677290 w 3079941"/>
                <a:gd name="connsiteY90" fmla="*/ 758784 h 1160647"/>
                <a:gd name="connsiteX91" fmla="*/ 677290 w 3079941"/>
                <a:gd name="connsiteY91" fmla="*/ 759865 h 1160647"/>
                <a:gd name="connsiteX92" fmla="*/ 677290 w 3079941"/>
                <a:gd name="connsiteY92" fmla="*/ 767431 h 1160647"/>
                <a:gd name="connsiteX93" fmla="*/ 679064 w 3079941"/>
                <a:gd name="connsiteY93" fmla="*/ 767431 h 1160647"/>
                <a:gd name="connsiteX94" fmla="*/ 691477 w 3079941"/>
                <a:gd name="connsiteY94" fmla="*/ 767431 h 1160647"/>
                <a:gd name="connsiteX95" fmla="*/ 691477 w 3079941"/>
                <a:gd name="connsiteY95" fmla="*/ 743652 h 1160647"/>
                <a:gd name="connsiteX96" fmla="*/ 692490 w 3079941"/>
                <a:gd name="connsiteY96" fmla="*/ 743652 h 1160647"/>
                <a:gd name="connsiteX97" fmla="*/ 699584 w 3079941"/>
                <a:gd name="connsiteY97" fmla="*/ 743652 h 1160647"/>
                <a:gd name="connsiteX98" fmla="*/ 699584 w 3079941"/>
                <a:gd name="connsiteY98" fmla="*/ 711225 h 1160647"/>
                <a:gd name="connsiteX99" fmla="*/ 700597 w 3079941"/>
                <a:gd name="connsiteY99" fmla="*/ 711225 h 1160647"/>
                <a:gd name="connsiteX100" fmla="*/ 707691 w 3079941"/>
                <a:gd name="connsiteY100" fmla="*/ 711225 h 1160647"/>
                <a:gd name="connsiteX101" fmla="*/ 707691 w 3079941"/>
                <a:gd name="connsiteY101" fmla="*/ 709334 h 1160647"/>
                <a:gd name="connsiteX102" fmla="*/ 707691 w 3079941"/>
                <a:gd name="connsiteY102" fmla="*/ 696093 h 1160647"/>
                <a:gd name="connsiteX103" fmla="*/ 706424 w 3079941"/>
                <a:gd name="connsiteY103" fmla="*/ 694471 h 1160647"/>
                <a:gd name="connsiteX104" fmla="*/ 711744 w 3079941"/>
                <a:gd name="connsiteY104" fmla="*/ 683122 h 1160647"/>
                <a:gd name="connsiteX105" fmla="*/ 719851 w 3079941"/>
                <a:gd name="connsiteY105" fmla="*/ 711225 h 1160647"/>
                <a:gd name="connsiteX106" fmla="*/ 720611 w 3079941"/>
                <a:gd name="connsiteY106" fmla="*/ 711225 h 1160647"/>
                <a:gd name="connsiteX107" fmla="*/ 725931 w 3079941"/>
                <a:gd name="connsiteY107" fmla="*/ 711225 h 1160647"/>
                <a:gd name="connsiteX108" fmla="*/ 725931 w 3079941"/>
                <a:gd name="connsiteY108" fmla="*/ 605298 h 1160647"/>
                <a:gd name="connsiteX109" fmla="*/ 727451 w 3079941"/>
                <a:gd name="connsiteY109" fmla="*/ 605298 h 1160647"/>
                <a:gd name="connsiteX110" fmla="*/ 738091 w 3079941"/>
                <a:gd name="connsiteY110" fmla="*/ 605298 h 1160647"/>
                <a:gd name="connsiteX111" fmla="*/ 738091 w 3079941"/>
                <a:gd name="connsiteY111" fmla="*/ 557739 h 1160647"/>
                <a:gd name="connsiteX112" fmla="*/ 764438 w 3079941"/>
                <a:gd name="connsiteY112" fmla="*/ 557739 h 1160647"/>
                <a:gd name="connsiteX113" fmla="*/ 764438 w 3079941"/>
                <a:gd name="connsiteY113" fmla="*/ 536121 h 1160647"/>
                <a:gd name="connsiteX114" fmla="*/ 798892 w 3079941"/>
                <a:gd name="connsiteY114" fmla="*/ 536121 h 1160647"/>
                <a:gd name="connsiteX115" fmla="*/ 798892 w 3079941"/>
                <a:gd name="connsiteY115" fmla="*/ 538553 h 1160647"/>
                <a:gd name="connsiteX116" fmla="*/ 798892 w 3079941"/>
                <a:gd name="connsiteY116" fmla="*/ 555577 h 1160647"/>
                <a:gd name="connsiteX117" fmla="*/ 801172 w 3079941"/>
                <a:gd name="connsiteY117" fmla="*/ 555577 h 1160647"/>
                <a:gd name="connsiteX118" fmla="*/ 817132 w 3079941"/>
                <a:gd name="connsiteY118" fmla="*/ 555577 h 1160647"/>
                <a:gd name="connsiteX119" fmla="*/ 817132 w 3079941"/>
                <a:gd name="connsiteY119" fmla="*/ 603136 h 1160647"/>
                <a:gd name="connsiteX120" fmla="*/ 818145 w 3079941"/>
                <a:gd name="connsiteY120" fmla="*/ 603136 h 1160647"/>
                <a:gd name="connsiteX121" fmla="*/ 825239 w 3079941"/>
                <a:gd name="connsiteY121" fmla="*/ 603136 h 1160647"/>
                <a:gd name="connsiteX122" fmla="*/ 839426 w 3079941"/>
                <a:gd name="connsiteY122" fmla="*/ 607460 h 1160647"/>
                <a:gd name="connsiteX123" fmla="*/ 839426 w 3079941"/>
                <a:gd name="connsiteY123" fmla="*/ 646372 h 1160647"/>
                <a:gd name="connsiteX124" fmla="*/ 840439 w 3079941"/>
                <a:gd name="connsiteY124" fmla="*/ 646372 h 1160647"/>
                <a:gd name="connsiteX125" fmla="*/ 847532 w 3079941"/>
                <a:gd name="connsiteY125" fmla="*/ 646372 h 1160647"/>
                <a:gd name="connsiteX126" fmla="*/ 847532 w 3079941"/>
                <a:gd name="connsiteY126" fmla="*/ 647993 h 1160647"/>
                <a:gd name="connsiteX127" fmla="*/ 847532 w 3079941"/>
                <a:gd name="connsiteY127" fmla="*/ 659342 h 1160647"/>
                <a:gd name="connsiteX128" fmla="*/ 849559 w 3079941"/>
                <a:gd name="connsiteY128" fmla="*/ 659342 h 1160647"/>
                <a:gd name="connsiteX129" fmla="*/ 863746 w 3079941"/>
                <a:gd name="connsiteY129" fmla="*/ 659342 h 1160647"/>
                <a:gd name="connsiteX130" fmla="*/ 869826 w 3079941"/>
                <a:gd name="connsiteY130" fmla="*/ 665828 h 1160647"/>
                <a:gd name="connsiteX131" fmla="*/ 869826 w 3079941"/>
                <a:gd name="connsiteY131" fmla="*/ 687446 h 1160647"/>
                <a:gd name="connsiteX132" fmla="*/ 872106 w 3079941"/>
                <a:gd name="connsiteY132" fmla="*/ 687446 h 1160647"/>
                <a:gd name="connsiteX133" fmla="*/ 888066 w 3079941"/>
                <a:gd name="connsiteY133" fmla="*/ 687446 h 1160647"/>
                <a:gd name="connsiteX134" fmla="*/ 888066 w 3079941"/>
                <a:gd name="connsiteY134" fmla="*/ 688526 h 1160647"/>
                <a:gd name="connsiteX135" fmla="*/ 888066 w 3079941"/>
                <a:gd name="connsiteY135" fmla="*/ 696093 h 1160647"/>
                <a:gd name="connsiteX136" fmla="*/ 889333 w 3079941"/>
                <a:gd name="connsiteY136" fmla="*/ 696093 h 1160647"/>
                <a:gd name="connsiteX137" fmla="*/ 898200 w 3079941"/>
                <a:gd name="connsiteY137" fmla="*/ 696093 h 1160647"/>
                <a:gd name="connsiteX138" fmla="*/ 898200 w 3079941"/>
                <a:gd name="connsiteY138" fmla="*/ 698254 h 1160647"/>
                <a:gd name="connsiteX139" fmla="*/ 898200 w 3079941"/>
                <a:gd name="connsiteY139" fmla="*/ 713387 h 1160647"/>
                <a:gd name="connsiteX140" fmla="*/ 902253 w 3079941"/>
                <a:gd name="connsiteY140" fmla="*/ 711495 h 1160647"/>
                <a:gd name="connsiteX141" fmla="*/ 902253 w 3079941"/>
                <a:gd name="connsiteY141" fmla="*/ 698254 h 1160647"/>
                <a:gd name="connsiteX142" fmla="*/ 903266 w 3079941"/>
                <a:gd name="connsiteY142" fmla="*/ 698254 h 1160647"/>
                <a:gd name="connsiteX143" fmla="*/ 910360 w 3079941"/>
                <a:gd name="connsiteY143" fmla="*/ 698254 h 1160647"/>
                <a:gd name="connsiteX144" fmla="*/ 910360 w 3079941"/>
                <a:gd name="connsiteY144" fmla="*/ 699876 h 1160647"/>
                <a:gd name="connsiteX145" fmla="*/ 910360 w 3079941"/>
                <a:gd name="connsiteY145" fmla="*/ 711225 h 1160647"/>
                <a:gd name="connsiteX146" fmla="*/ 911120 w 3079941"/>
                <a:gd name="connsiteY146" fmla="*/ 711225 h 1160647"/>
                <a:gd name="connsiteX147" fmla="*/ 916440 w 3079941"/>
                <a:gd name="connsiteY147" fmla="*/ 711225 h 1160647"/>
                <a:gd name="connsiteX148" fmla="*/ 965080 w 3079941"/>
                <a:gd name="connsiteY148" fmla="*/ 706902 h 1160647"/>
                <a:gd name="connsiteX149" fmla="*/ 965080 w 3079941"/>
                <a:gd name="connsiteY149" fmla="*/ 708253 h 1160647"/>
                <a:gd name="connsiteX150" fmla="*/ 965080 w 3079941"/>
                <a:gd name="connsiteY150" fmla="*/ 717710 h 1160647"/>
                <a:gd name="connsiteX151" fmla="*/ 965840 w 3079941"/>
                <a:gd name="connsiteY151" fmla="*/ 717710 h 1160647"/>
                <a:gd name="connsiteX152" fmla="*/ 971161 w 3079941"/>
                <a:gd name="connsiteY152" fmla="*/ 717710 h 1160647"/>
                <a:gd name="connsiteX153" fmla="*/ 971161 w 3079941"/>
                <a:gd name="connsiteY153" fmla="*/ 719872 h 1160647"/>
                <a:gd name="connsiteX154" fmla="*/ 971161 w 3079941"/>
                <a:gd name="connsiteY154" fmla="*/ 735005 h 1160647"/>
                <a:gd name="connsiteX155" fmla="*/ 973187 w 3079941"/>
                <a:gd name="connsiteY155" fmla="*/ 733654 h 1160647"/>
                <a:gd name="connsiteX156" fmla="*/ 987374 w 3079941"/>
                <a:gd name="connsiteY156" fmla="*/ 724196 h 1160647"/>
                <a:gd name="connsiteX157" fmla="*/ 993454 w 3079941"/>
                <a:gd name="connsiteY157" fmla="*/ 683122 h 1160647"/>
                <a:gd name="connsiteX158" fmla="*/ 994214 w 3079941"/>
                <a:gd name="connsiteY158" fmla="*/ 682852 h 1160647"/>
                <a:gd name="connsiteX159" fmla="*/ 999534 w 3079941"/>
                <a:gd name="connsiteY159" fmla="*/ 680960 h 1160647"/>
                <a:gd name="connsiteX160" fmla="*/ 1001561 w 3079941"/>
                <a:gd name="connsiteY160" fmla="*/ 611783 h 1160647"/>
                <a:gd name="connsiteX161" fmla="*/ 1003588 w 3079941"/>
                <a:gd name="connsiteY161" fmla="*/ 680960 h 1160647"/>
                <a:gd name="connsiteX162" fmla="*/ 1004348 w 3079941"/>
                <a:gd name="connsiteY162" fmla="*/ 681230 h 1160647"/>
                <a:gd name="connsiteX163" fmla="*/ 1009668 w 3079941"/>
                <a:gd name="connsiteY163" fmla="*/ 683122 h 1160647"/>
                <a:gd name="connsiteX164" fmla="*/ 1009668 w 3079941"/>
                <a:gd name="connsiteY164" fmla="*/ 596651 h 1160647"/>
                <a:gd name="connsiteX165" fmla="*/ 1013721 w 3079941"/>
                <a:gd name="connsiteY165" fmla="*/ 564224 h 1160647"/>
                <a:gd name="connsiteX166" fmla="*/ 1052228 w 3079941"/>
                <a:gd name="connsiteY166" fmla="*/ 564224 h 1160647"/>
                <a:gd name="connsiteX167" fmla="*/ 1052228 w 3079941"/>
                <a:gd name="connsiteY167" fmla="*/ 596651 h 1160647"/>
                <a:gd name="connsiteX168" fmla="*/ 1052988 w 3079941"/>
                <a:gd name="connsiteY168" fmla="*/ 596651 h 1160647"/>
                <a:gd name="connsiteX169" fmla="*/ 1058308 w 3079941"/>
                <a:gd name="connsiteY169" fmla="*/ 596651 h 1160647"/>
                <a:gd name="connsiteX170" fmla="*/ 1058308 w 3079941"/>
                <a:gd name="connsiteY170" fmla="*/ 514503 h 1160647"/>
                <a:gd name="connsiteX171" fmla="*/ 1060082 w 3079941"/>
                <a:gd name="connsiteY171" fmla="*/ 514503 h 1160647"/>
                <a:gd name="connsiteX172" fmla="*/ 1072495 w 3079941"/>
                <a:gd name="connsiteY172" fmla="*/ 514503 h 1160647"/>
                <a:gd name="connsiteX173" fmla="*/ 1072495 w 3079941"/>
                <a:gd name="connsiteY173" fmla="*/ 512612 h 1160647"/>
                <a:gd name="connsiteX174" fmla="*/ 1072495 w 3079941"/>
                <a:gd name="connsiteY174" fmla="*/ 499371 h 1160647"/>
                <a:gd name="connsiteX175" fmla="*/ 1094789 w 3079941"/>
                <a:gd name="connsiteY175" fmla="*/ 499371 h 1160647"/>
                <a:gd name="connsiteX176" fmla="*/ 1094789 w 3079941"/>
                <a:gd name="connsiteY176" fmla="*/ 498290 h 1160647"/>
                <a:gd name="connsiteX177" fmla="*/ 1094789 w 3079941"/>
                <a:gd name="connsiteY177" fmla="*/ 490724 h 1160647"/>
                <a:gd name="connsiteX178" fmla="*/ 1096562 w 3079941"/>
                <a:gd name="connsiteY178" fmla="*/ 490724 h 1160647"/>
                <a:gd name="connsiteX179" fmla="*/ 1108976 w 3079941"/>
                <a:gd name="connsiteY179" fmla="*/ 490724 h 1160647"/>
                <a:gd name="connsiteX180" fmla="*/ 1108976 w 3079941"/>
                <a:gd name="connsiteY180" fmla="*/ 491805 h 1160647"/>
                <a:gd name="connsiteX181" fmla="*/ 1108976 w 3079941"/>
                <a:gd name="connsiteY181" fmla="*/ 499371 h 1160647"/>
                <a:gd name="connsiteX182" fmla="*/ 1109736 w 3079941"/>
                <a:gd name="connsiteY182" fmla="*/ 499371 h 1160647"/>
                <a:gd name="connsiteX183" fmla="*/ 1115056 w 3079941"/>
                <a:gd name="connsiteY183" fmla="*/ 499371 h 1160647"/>
                <a:gd name="connsiteX184" fmla="*/ 1125189 w 3079941"/>
                <a:gd name="connsiteY184" fmla="*/ 495047 h 1160647"/>
                <a:gd name="connsiteX185" fmla="*/ 1129242 w 3079941"/>
                <a:gd name="connsiteY185" fmla="*/ 498290 h 1160647"/>
                <a:gd name="connsiteX186" fmla="*/ 1129242 w 3079941"/>
                <a:gd name="connsiteY186" fmla="*/ 490724 h 1160647"/>
                <a:gd name="connsiteX187" fmla="*/ 1131522 w 3079941"/>
                <a:gd name="connsiteY187" fmla="*/ 490724 h 1160647"/>
                <a:gd name="connsiteX188" fmla="*/ 1147483 w 3079941"/>
                <a:gd name="connsiteY188" fmla="*/ 490724 h 1160647"/>
                <a:gd name="connsiteX189" fmla="*/ 1147483 w 3079941"/>
                <a:gd name="connsiteY189" fmla="*/ 491805 h 1160647"/>
                <a:gd name="connsiteX190" fmla="*/ 1147483 w 3079941"/>
                <a:gd name="connsiteY190" fmla="*/ 499371 h 1160647"/>
                <a:gd name="connsiteX191" fmla="*/ 1177883 w 3079941"/>
                <a:gd name="connsiteY191" fmla="*/ 499371 h 1160647"/>
                <a:gd name="connsiteX192" fmla="*/ 1177883 w 3079941"/>
                <a:gd name="connsiteY192" fmla="*/ 500992 h 1160647"/>
                <a:gd name="connsiteX193" fmla="*/ 1177883 w 3079941"/>
                <a:gd name="connsiteY193" fmla="*/ 512342 h 1160647"/>
                <a:gd name="connsiteX194" fmla="*/ 1204230 w 3079941"/>
                <a:gd name="connsiteY194" fmla="*/ 512342 h 1160647"/>
                <a:gd name="connsiteX195" fmla="*/ 1204230 w 3079941"/>
                <a:gd name="connsiteY195" fmla="*/ 542606 h 1160647"/>
                <a:gd name="connsiteX196" fmla="*/ 1204990 w 3079941"/>
                <a:gd name="connsiteY196" fmla="*/ 542606 h 1160647"/>
                <a:gd name="connsiteX197" fmla="*/ 1210310 w 3079941"/>
                <a:gd name="connsiteY197" fmla="*/ 542606 h 1160647"/>
                <a:gd name="connsiteX198" fmla="*/ 1210310 w 3079941"/>
                <a:gd name="connsiteY198" fmla="*/ 543687 h 1160647"/>
                <a:gd name="connsiteX199" fmla="*/ 1210310 w 3079941"/>
                <a:gd name="connsiteY199" fmla="*/ 551254 h 1160647"/>
                <a:gd name="connsiteX200" fmla="*/ 1214364 w 3079941"/>
                <a:gd name="connsiteY200" fmla="*/ 581518 h 1160647"/>
                <a:gd name="connsiteX201" fmla="*/ 1215124 w 3079941"/>
                <a:gd name="connsiteY201" fmla="*/ 581518 h 1160647"/>
                <a:gd name="connsiteX202" fmla="*/ 1220444 w 3079941"/>
                <a:gd name="connsiteY202" fmla="*/ 581518 h 1160647"/>
                <a:gd name="connsiteX203" fmla="*/ 1220444 w 3079941"/>
                <a:gd name="connsiteY203" fmla="*/ 582329 h 1160647"/>
                <a:gd name="connsiteX204" fmla="*/ 1220444 w 3079941"/>
                <a:gd name="connsiteY204" fmla="*/ 588004 h 1160647"/>
                <a:gd name="connsiteX205" fmla="*/ 1221457 w 3079941"/>
                <a:gd name="connsiteY205" fmla="*/ 588004 h 1160647"/>
                <a:gd name="connsiteX206" fmla="*/ 1228550 w 3079941"/>
                <a:gd name="connsiteY206" fmla="*/ 588004 h 1160647"/>
                <a:gd name="connsiteX207" fmla="*/ 1228550 w 3079941"/>
                <a:gd name="connsiteY207" fmla="*/ 618269 h 1160647"/>
                <a:gd name="connsiteX208" fmla="*/ 1230577 w 3079941"/>
                <a:gd name="connsiteY208" fmla="*/ 618269 h 1160647"/>
                <a:gd name="connsiteX209" fmla="*/ 1244764 w 3079941"/>
                <a:gd name="connsiteY209" fmla="*/ 618269 h 1160647"/>
                <a:gd name="connsiteX210" fmla="*/ 1244764 w 3079941"/>
                <a:gd name="connsiteY210" fmla="*/ 642048 h 1160647"/>
                <a:gd name="connsiteX211" fmla="*/ 1246791 w 3079941"/>
                <a:gd name="connsiteY211" fmla="*/ 643669 h 1160647"/>
                <a:gd name="connsiteX212" fmla="*/ 1246791 w 3079941"/>
                <a:gd name="connsiteY212" fmla="*/ 655019 h 1160647"/>
                <a:gd name="connsiteX213" fmla="*/ 1247551 w 3079941"/>
                <a:gd name="connsiteY213" fmla="*/ 655019 h 1160647"/>
                <a:gd name="connsiteX214" fmla="*/ 1252871 w 3079941"/>
                <a:gd name="connsiteY214" fmla="*/ 655019 h 1160647"/>
                <a:gd name="connsiteX215" fmla="*/ 1252871 w 3079941"/>
                <a:gd name="connsiteY215" fmla="*/ 678798 h 1160647"/>
                <a:gd name="connsiteX216" fmla="*/ 1254137 w 3079941"/>
                <a:gd name="connsiteY216" fmla="*/ 678798 h 1160647"/>
                <a:gd name="connsiteX217" fmla="*/ 1263004 w 3079941"/>
                <a:gd name="connsiteY217" fmla="*/ 678798 h 1160647"/>
                <a:gd name="connsiteX218" fmla="*/ 1265031 w 3079941"/>
                <a:gd name="connsiteY218" fmla="*/ 682852 h 1160647"/>
                <a:gd name="connsiteX219" fmla="*/ 1265031 w 3079941"/>
                <a:gd name="connsiteY219" fmla="*/ 696093 h 1160647"/>
                <a:gd name="connsiteX220" fmla="*/ 1266551 w 3079941"/>
                <a:gd name="connsiteY220" fmla="*/ 694201 h 1160647"/>
                <a:gd name="connsiteX221" fmla="*/ 1277191 w 3079941"/>
                <a:gd name="connsiteY221" fmla="*/ 680960 h 1160647"/>
                <a:gd name="connsiteX222" fmla="*/ 1305565 w 3079941"/>
                <a:gd name="connsiteY222" fmla="*/ 680960 h 1160647"/>
                <a:gd name="connsiteX223" fmla="*/ 1305565 w 3079941"/>
                <a:gd name="connsiteY223" fmla="*/ 767431 h 1160647"/>
                <a:gd name="connsiteX224" fmla="*/ 1306325 w 3079941"/>
                <a:gd name="connsiteY224" fmla="*/ 767431 h 1160647"/>
                <a:gd name="connsiteX225" fmla="*/ 1311645 w 3079941"/>
                <a:gd name="connsiteY225" fmla="*/ 767431 h 1160647"/>
                <a:gd name="connsiteX226" fmla="*/ 1312405 w 3079941"/>
                <a:gd name="connsiteY226" fmla="*/ 766080 h 1160647"/>
                <a:gd name="connsiteX227" fmla="*/ 1317725 w 3079941"/>
                <a:gd name="connsiteY227" fmla="*/ 756622 h 1160647"/>
                <a:gd name="connsiteX228" fmla="*/ 1317725 w 3079941"/>
                <a:gd name="connsiteY228" fmla="*/ 758514 h 1160647"/>
                <a:gd name="connsiteX229" fmla="*/ 1317725 w 3079941"/>
                <a:gd name="connsiteY229" fmla="*/ 771755 h 1160647"/>
                <a:gd name="connsiteX230" fmla="*/ 1321778 w 3079941"/>
                <a:gd name="connsiteY230" fmla="*/ 726358 h 1160647"/>
                <a:gd name="connsiteX231" fmla="*/ 1322538 w 3079941"/>
                <a:gd name="connsiteY231" fmla="*/ 726358 h 1160647"/>
                <a:gd name="connsiteX232" fmla="*/ 1327858 w 3079941"/>
                <a:gd name="connsiteY232" fmla="*/ 726358 h 1160647"/>
                <a:gd name="connsiteX233" fmla="*/ 1327858 w 3079941"/>
                <a:gd name="connsiteY233" fmla="*/ 661504 h 1160647"/>
                <a:gd name="connsiteX234" fmla="*/ 1328872 w 3079941"/>
                <a:gd name="connsiteY234" fmla="*/ 661504 h 1160647"/>
                <a:gd name="connsiteX235" fmla="*/ 1335965 w 3079941"/>
                <a:gd name="connsiteY235" fmla="*/ 661504 h 1160647"/>
                <a:gd name="connsiteX236" fmla="*/ 1348125 w 3079941"/>
                <a:gd name="connsiteY236" fmla="*/ 618269 h 1160647"/>
                <a:gd name="connsiteX237" fmla="*/ 1349392 w 3079941"/>
                <a:gd name="connsiteY237" fmla="*/ 618269 h 1160647"/>
                <a:gd name="connsiteX238" fmla="*/ 1358259 w 3079941"/>
                <a:gd name="connsiteY238" fmla="*/ 618269 h 1160647"/>
                <a:gd name="connsiteX239" fmla="*/ 1368392 w 3079941"/>
                <a:gd name="connsiteY239" fmla="*/ 661504 h 1160647"/>
                <a:gd name="connsiteX240" fmla="*/ 1369405 w 3079941"/>
                <a:gd name="connsiteY240" fmla="*/ 661504 h 1160647"/>
                <a:gd name="connsiteX241" fmla="*/ 1376499 w 3079941"/>
                <a:gd name="connsiteY241" fmla="*/ 661504 h 1160647"/>
                <a:gd name="connsiteX242" fmla="*/ 1376499 w 3079941"/>
                <a:gd name="connsiteY242" fmla="*/ 700416 h 1160647"/>
                <a:gd name="connsiteX243" fmla="*/ 1378272 w 3079941"/>
                <a:gd name="connsiteY243" fmla="*/ 700416 h 1160647"/>
                <a:gd name="connsiteX244" fmla="*/ 1390686 w 3079941"/>
                <a:gd name="connsiteY244" fmla="*/ 700416 h 1160647"/>
                <a:gd name="connsiteX245" fmla="*/ 1390686 w 3079941"/>
                <a:gd name="connsiteY245" fmla="*/ 702578 h 1160647"/>
                <a:gd name="connsiteX246" fmla="*/ 1390686 w 3079941"/>
                <a:gd name="connsiteY246" fmla="*/ 717710 h 1160647"/>
                <a:gd name="connsiteX247" fmla="*/ 1394739 w 3079941"/>
                <a:gd name="connsiteY247" fmla="*/ 715549 h 1160647"/>
                <a:gd name="connsiteX248" fmla="*/ 1394739 w 3079941"/>
                <a:gd name="connsiteY248" fmla="*/ 700416 h 1160647"/>
                <a:gd name="connsiteX249" fmla="*/ 1396259 w 3079941"/>
                <a:gd name="connsiteY249" fmla="*/ 700416 h 1160647"/>
                <a:gd name="connsiteX250" fmla="*/ 1406899 w 3079941"/>
                <a:gd name="connsiteY250" fmla="*/ 700416 h 1160647"/>
                <a:gd name="connsiteX251" fmla="*/ 1406899 w 3079941"/>
                <a:gd name="connsiteY251" fmla="*/ 702037 h 1160647"/>
                <a:gd name="connsiteX252" fmla="*/ 1406899 w 3079941"/>
                <a:gd name="connsiteY252" fmla="*/ 713387 h 1160647"/>
                <a:gd name="connsiteX253" fmla="*/ 1437300 w 3079941"/>
                <a:gd name="connsiteY253" fmla="*/ 713387 h 1160647"/>
                <a:gd name="connsiteX254" fmla="*/ 1437300 w 3079941"/>
                <a:gd name="connsiteY254" fmla="*/ 676637 h 1160647"/>
                <a:gd name="connsiteX255" fmla="*/ 1438566 w 3079941"/>
                <a:gd name="connsiteY255" fmla="*/ 676637 h 1160647"/>
                <a:gd name="connsiteX256" fmla="*/ 1447433 w 3079941"/>
                <a:gd name="connsiteY256" fmla="*/ 676637 h 1160647"/>
                <a:gd name="connsiteX257" fmla="*/ 1447433 w 3079941"/>
                <a:gd name="connsiteY257" fmla="*/ 698254 h 1160647"/>
                <a:gd name="connsiteX258" fmla="*/ 1449460 w 3079941"/>
                <a:gd name="connsiteY258" fmla="*/ 665828 h 1160647"/>
                <a:gd name="connsiteX259" fmla="*/ 1471753 w 3079941"/>
                <a:gd name="connsiteY259" fmla="*/ 665828 h 1160647"/>
                <a:gd name="connsiteX260" fmla="*/ 1471753 w 3079941"/>
                <a:gd name="connsiteY260" fmla="*/ 664206 h 1160647"/>
                <a:gd name="connsiteX261" fmla="*/ 1471753 w 3079941"/>
                <a:gd name="connsiteY261" fmla="*/ 652857 h 1160647"/>
                <a:gd name="connsiteX262" fmla="*/ 1472513 w 3079941"/>
                <a:gd name="connsiteY262" fmla="*/ 652857 h 1160647"/>
                <a:gd name="connsiteX263" fmla="*/ 1477833 w 3079941"/>
                <a:gd name="connsiteY263" fmla="*/ 652857 h 1160647"/>
                <a:gd name="connsiteX264" fmla="*/ 1477833 w 3079941"/>
                <a:gd name="connsiteY264" fmla="*/ 650966 h 1160647"/>
                <a:gd name="connsiteX265" fmla="*/ 1477833 w 3079941"/>
                <a:gd name="connsiteY265" fmla="*/ 637725 h 1160647"/>
                <a:gd name="connsiteX266" fmla="*/ 1481887 w 3079941"/>
                <a:gd name="connsiteY266" fmla="*/ 644210 h 1160647"/>
                <a:gd name="connsiteX267" fmla="*/ 1484167 w 3079941"/>
                <a:gd name="connsiteY267" fmla="*/ 644210 h 1160647"/>
                <a:gd name="connsiteX268" fmla="*/ 1500127 w 3079941"/>
                <a:gd name="connsiteY268" fmla="*/ 644210 h 1160647"/>
                <a:gd name="connsiteX269" fmla="*/ 1500127 w 3079941"/>
                <a:gd name="connsiteY269" fmla="*/ 643399 h 1160647"/>
                <a:gd name="connsiteX270" fmla="*/ 1500127 w 3079941"/>
                <a:gd name="connsiteY270" fmla="*/ 637725 h 1160647"/>
                <a:gd name="connsiteX271" fmla="*/ 1500887 w 3079941"/>
                <a:gd name="connsiteY271" fmla="*/ 637725 h 1160647"/>
                <a:gd name="connsiteX272" fmla="*/ 1506207 w 3079941"/>
                <a:gd name="connsiteY272" fmla="*/ 637725 h 1160647"/>
                <a:gd name="connsiteX273" fmla="*/ 1506207 w 3079941"/>
                <a:gd name="connsiteY273" fmla="*/ 639076 h 1160647"/>
                <a:gd name="connsiteX274" fmla="*/ 1506207 w 3079941"/>
                <a:gd name="connsiteY274" fmla="*/ 648534 h 1160647"/>
                <a:gd name="connsiteX275" fmla="*/ 1544714 w 3079941"/>
                <a:gd name="connsiteY275" fmla="*/ 648534 h 1160647"/>
                <a:gd name="connsiteX276" fmla="*/ 1544714 w 3079941"/>
                <a:gd name="connsiteY276" fmla="*/ 786887 h 1160647"/>
                <a:gd name="connsiteX277" fmla="*/ 1546234 w 3079941"/>
                <a:gd name="connsiteY277" fmla="*/ 786887 h 1160647"/>
                <a:gd name="connsiteX278" fmla="*/ 1556874 w 3079941"/>
                <a:gd name="connsiteY278" fmla="*/ 786887 h 1160647"/>
                <a:gd name="connsiteX279" fmla="*/ 1556874 w 3079941"/>
                <a:gd name="connsiteY279" fmla="*/ 773917 h 1160647"/>
                <a:gd name="connsiteX280" fmla="*/ 1560928 w 3079941"/>
                <a:gd name="connsiteY280" fmla="*/ 773917 h 1160647"/>
                <a:gd name="connsiteX281" fmla="*/ 1560928 w 3079941"/>
                <a:gd name="connsiteY281" fmla="*/ 786887 h 1160647"/>
                <a:gd name="connsiteX282" fmla="*/ 1591328 w 3079941"/>
                <a:gd name="connsiteY282" fmla="*/ 786887 h 1160647"/>
                <a:gd name="connsiteX283" fmla="*/ 1591328 w 3079941"/>
                <a:gd name="connsiteY283" fmla="*/ 756622 h 1160647"/>
                <a:gd name="connsiteX284" fmla="*/ 1603488 w 3079941"/>
                <a:gd name="connsiteY284" fmla="*/ 756622 h 1160647"/>
                <a:gd name="connsiteX285" fmla="*/ 1615648 w 3079941"/>
                <a:gd name="connsiteY285" fmla="*/ 754461 h 1160647"/>
                <a:gd name="connsiteX286" fmla="*/ 1619702 w 3079941"/>
                <a:gd name="connsiteY286" fmla="*/ 756622 h 1160647"/>
                <a:gd name="connsiteX287" fmla="*/ 1629835 w 3079941"/>
                <a:gd name="connsiteY287" fmla="*/ 756622 h 1160647"/>
                <a:gd name="connsiteX288" fmla="*/ 1629835 w 3079941"/>
                <a:gd name="connsiteY288" fmla="*/ 786887 h 1160647"/>
                <a:gd name="connsiteX289" fmla="*/ 1637942 w 3079941"/>
                <a:gd name="connsiteY289" fmla="*/ 786887 h 1160647"/>
                <a:gd name="connsiteX290" fmla="*/ 1637942 w 3079941"/>
                <a:gd name="connsiteY290" fmla="*/ 804182 h 1160647"/>
                <a:gd name="connsiteX291" fmla="*/ 1647278 w 3079941"/>
                <a:gd name="connsiteY291" fmla="*/ 805087 h 1160647"/>
                <a:gd name="connsiteX292" fmla="*/ 1660236 w 3079941"/>
                <a:gd name="connsiteY292" fmla="*/ 805087 h 1160647"/>
                <a:gd name="connsiteX293" fmla="*/ 1660236 w 3079941"/>
                <a:gd name="connsiteY293" fmla="*/ 789049 h 1160647"/>
                <a:gd name="connsiteX294" fmla="*/ 1728192 w 3079941"/>
                <a:gd name="connsiteY294" fmla="*/ 789049 h 1160647"/>
                <a:gd name="connsiteX295" fmla="*/ 1728192 w 3079941"/>
                <a:gd name="connsiteY295" fmla="*/ 703796 h 1160647"/>
                <a:gd name="connsiteX296" fmla="*/ 1800200 w 3079941"/>
                <a:gd name="connsiteY296" fmla="*/ 703796 h 1160647"/>
                <a:gd name="connsiteX297" fmla="*/ 1800200 w 3079941"/>
                <a:gd name="connsiteY297" fmla="*/ 782564 h 1160647"/>
                <a:gd name="connsiteX298" fmla="*/ 1802104 w 3079941"/>
                <a:gd name="connsiteY298" fmla="*/ 782564 h 1160647"/>
                <a:gd name="connsiteX299" fmla="*/ 1803346 w 3079941"/>
                <a:gd name="connsiteY299" fmla="*/ 805087 h 1160647"/>
                <a:gd name="connsiteX300" fmla="*/ 1813022 w 3079941"/>
                <a:gd name="connsiteY300" fmla="*/ 805087 h 1160647"/>
                <a:gd name="connsiteX301" fmla="*/ 1814264 w 3079941"/>
                <a:gd name="connsiteY301" fmla="*/ 782564 h 1160647"/>
                <a:gd name="connsiteX302" fmla="*/ 1820344 w 3079941"/>
                <a:gd name="connsiteY302" fmla="*/ 782564 h 1160647"/>
                <a:gd name="connsiteX303" fmla="*/ 1821586 w 3079941"/>
                <a:gd name="connsiteY303" fmla="*/ 805087 h 1160647"/>
                <a:gd name="connsiteX304" fmla="*/ 1872208 w 3079941"/>
                <a:gd name="connsiteY304" fmla="*/ 805087 h 1160647"/>
                <a:gd name="connsiteX305" fmla="*/ 1872208 w 3079941"/>
                <a:gd name="connsiteY305" fmla="*/ 642059 h 1160647"/>
                <a:gd name="connsiteX306" fmla="*/ 2069535 w 3079941"/>
                <a:gd name="connsiteY306" fmla="*/ 642059 h 1160647"/>
                <a:gd name="connsiteX307" fmla="*/ 2069535 w 3079941"/>
                <a:gd name="connsiteY307" fmla="*/ 805087 h 1160647"/>
                <a:gd name="connsiteX308" fmla="*/ 2088232 w 3079941"/>
                <a:gd name="connsiteY308" fmla="*/ 805087 h 1160647"/>
                <a:gd name="connsiteX309" fmla="*/ 2088232 w 3079941"/>
                <a:gd name="connsiteY309" fmla="*/ 722394 h 1160647"/>
                <a:gd name="connsiteX310" fmla="*/ 2183352 w 3079941"/>
                <a:gd name="connsiteY310" fmla="*/ 722394 h 1160647"/>
                <a:gd name="connsiteX311" fmla="*/ 2195282 w 3079941"/>
                <a:gd name="connsiteY311" fmla="*/ 404253 h 1160647"/>
                <a:gd name="connsiteX312" fmla="*/ 2183122 w 3079941"/>
                <a:gd name="connsiteY312" fmla="*/ 382635 h 1160647"/>
                <a:gd name="connsiteX313" fmla="*/ 2177042 w 3079941"/>
                <a:gd name="connsiteY313" fmla="*/ 378311 h 1160647"/>
                <a:gd name="connsiteX314" fmla="*/ 2185149 w 3079941"/>
                <a:gd name="connsiteY314" fmla="*/ 354532 h 1160647"/>
                <a:gd name="connsiteX315" fmla="*/ 2185149 w 3079941"/>
                <a:gd name="connsiteY315" fmla="*/ 337238 h 1160647"/>
                <a:gd name="connsiteX316" fmla="*/ 2199336 w 3079941"/>
                <a:gd name="connsiteY316" fmla="*/ 337238 h 1160647"/>
                <a:gd name="connsiteX317" fmla="*/ 2199336 w 3079941"/>
                <a:gd name="connsiteY317" fmla="*/ 315620 h 1160647"/>
                <a:gd name="connsiteX318" fmla="*/ 2201362 w 3079941"/>
                <a:gd name="connsiteY318" fmla="*/ 311296 h 1160647"/>
                <a:gd name="connsiteX319" fmla="*/ 2201362 w 3079941"/>
                <a:gd name="connsiteY319" fmla="*/ 233472 h 1160647"/>
                <a:gd name="connsiteX320" fmla="*/ 2199336 w 3079941"/>
                <a:gd name="connsiteY320" fmla="*/ 226987 h 1160647"/>
                <a:gd name="connsiteX321" fmla="*/ 2205416 w 3079941"/>
                <a:gd name="connsiteY321" fmla="*/ 220501 h 1160647"/>
                <a:gd name="connsiteX322" fmla="*/ 2205416 w 3079941"/>
                <a:gd name="connsiteY322" fmla="*/ 162133 h 1160647"/>
                <a:gd name="connsiteX323" fmla="*/ 2207442 w 3079941"/>
                <a:gd name="connsiteY323" fmla="*/ 157810 h 1160647"/>
                <a:gd name="connsiteX324" fmla="*/ 2207442 w 3079941"/>
                <a:gd name="connsiteY324" fmla="*/ 101604 h 1160647"/>
                <a:gd name="connsiteX325" fmla="*/ 2209469 w 3079941"/>
                <a:gd name="connsiteY325" fmla="*/ 82148 h 1160647"/>
                <a:gd name="connsiteX326" fmla="*/ 2213523 w 3079941"/>
                <a:gd name="connsiteY326" fmla="*/ 99442 h 1160647"/>
                <a:gd name="connsiteX327" fmla="*/ 2215549 w 3079941"/>
                <a:gd name="connsiteY327" fmla="*/ 157810 h 1160647"/>
                <a:gd name="connsiteX328" fmla="*/ 2217576 w 3079941"/>
                <a:gd name="connsiteY328" fmla="*/ 220501 h 1160647"/>
                <a:gd name="connsiteX329" fmla="*/ 2223656 w 3079941"/>
                <a:gd name="connsiteY329" fmla="*/ 226987 h 1160647"/>
                <a:gd name="connsiteX330" fmla="*/ 2221629 w 3079941"/>
                <a:gd name="connsiteY330" fmla="*/ 233472 h 1160647"/>
                <a:gd name="connsiteX331" fmla="*/ 2221629 w 3079941"/>
                <a:gd name="connsiteY331" fmla="*/ 311296 h 1160647"/>
                <a:gd name="connsiteX332" fmla="*/ 2223656 w 3079941"/>
                <a:gd name="connsiteY332" fmla="*/ 315620 h 1160647"/>
                <a:gd name="connsiteX333" fmla="*/ 2223656 w 3079941"/>
                <a:gd name="connsiteY333" fmla="*/ 337238 h 1160647"/>
                <a:gd name="connsiteX334" fmla="*/ 2237843 w 3079941"/>
                <a:gd name="connsiteY334" fmla="*/ 337238 h 1160647"/>
                <a:gd name="connsiteX335" fmla="*/ 2237843 w 3079941"/>
                <a:gd name="connsiteY335" fmla="*/ 354532 h 1160647"/>
                <a:gd name="connsiteX336" fmla="*/ 2245950 w 3079941"/>
                <a:gd name="connsiteY336" fmla="*/ 378311 h 1160647"/>
                <a:gd name="connsiteX337" fmla="*/ 2239870 w 3079941"/>
                <a:gd name="connsiteY337" fmla="*/ 382635 h 1160647"/>
                <a:gd name="connsiteX338" fmla="*/ 2227709 w 3079941"/>
                <a:gd name="connsiteY338" fmla="*/ 404253 h 1160647"/>
                <a:gd name="connsiteX339" fmla="*/ 2235816 w 3079941"/>
                <a:gd name="connsiteY339" fmla="*/ 657181 h 1160647"/>
                <a:gd name="connsiteX340" fmla="*/ 2300670 w 3079941"/>
                <a:gd name="connsiteY340" fmla="*/ 657181 h 1160647"/>
                <a:gd name="connsiteX341" fmla="*/ 2300670 w 3079941"/>
                <a:gd name="connsiteY341" fmla="*/ 732843 h 1160647"/>
                <a:gd name="connsiteX342" fmla="*/ 2308777 w 3079941"/>
                <a:gd name="connsiteY342" fmla="*/ 732843 h 1160647"/>
                <a:gd name="connsiteX343" fmla="*/ 2310804 w 3079941"/>
                <a:gd name="connsiteY343" fmla="*/ 726358 h 1160647"/>
                <a:gd name="connsiteX344" fmla="*/ 2316884 w 3079941"/>
                <a:gd name="connsiteY344" fmla="*/ 726358 h 1160647"/>
                <a:gd name="connsiteX345" fmla="*/ 2318911 w 3079941"/>
                <a:gd name="connsiteY345" fmla="*/ 735005 h 1160647"/>
                <a:gd name="connsiteX346" fmla="*/ 2331071 w 3079941"/>
                <a:gd name="connsiteY346" fmla="*/ 735005 h 1160647"/>
                <a:gd name="connsiteX347" fmla="*/ 2331071 w 3079941"/>
                <a:gd name="connsiteY347" fmla="*/ 728519 h 1160647"/>
                <a:gd name="connsiteX348" fmla="*/ 2353364 w 3079941"/>
                <a:gd name="connsiteY348" fmla="*/ 728519 h 1160647"/>
                <a:gd name="connsiteX349" fmla="*/ 2353364 w 3079941"/>
                <a:gd name="connsiteY349" fmla="*/ 735005 h 1160647"/>
                <a:gd name="connsiteX350" fmla="*/ 2373631 w 3079941"/>
                <a:gd name="connsiteY350" fmla="*/ 735005 h 1160647"/>
                <a:gd name="connsiteX351" fmla="*/ 2373631 w 3079941"/>
                <a:gd name="connsiteY351" fmla="*/ 780402 h 1160647"/>
                <a:gd name="connsiteX352" fmla="*/ 2387818 w 3079941"/>
                <a:gd name="connsiteY352" fmla="*/ 780402 h 1160647"/>
                <a:gd name="connsiteX353" fmla="*/ 2387818 w 3079941"/>
                <a:gd name="connsiteY353" fmla="*/ 767431 h 1160647"/>
                <a:gd name="connsiteX354" fmla="*/ 2404032 w 3079941"/>
                <a:gd name="connsiteY354" fmla="*/ 767431 h 1160647"/>
                <a:gd name="connsiteX355" fmla="*/ 2404032 w 3079941"/>
                <a:gd name="connsiteY355" fmla="*/ 588004 h 1160647"/>
                <a:gd name="connsiteX356" fmla="*/ 2410112 w 3079941"/>
                <a:gd name="connsiteY356" fmla="*/ 581518 h 1160647"/>
                <a:gd name="connsiteX357" fmla="*/ 2483073 w 3079941"/>
                <a:gd name="connsiteY357" fmla="*/ 581518 h 1160647"/>
                <a:gd name="connsiteX358" fmla="*/ 2483073 w 3079941"/>
                <a:gd name="connsiteY358" fmla="*/ 590166 h 1160647"/>
                <a:gd name="connsiteX359" fmla="*/ 2493206 w 3079941"/>
                <a:gd name="connsiteY359" fmla="*/ 590166 h 1160647"/>
                <a:gd name="connsiteX360" fmla="*/ 2493206 w 3079941"/>
                <a:gd name="connsiteY360" fmla="*/ 704740 h 1160647"/>
                <a:gd name="connsiteX361" fmla="*/ 2515500 w 3079941"/>
                <a:gd name="connsiteY361" fmla="*/ 704740 h 1160647"/>
                <a:gd name="connsiteX362" fmla="*/ 2515500 w 3079941"/>
                <a:gd name="connsiteY362" fmla="*/ 637725 h 1160647"/>
                <a:gd name="connsiteX363" fmla="*/ 2541847 w 3079941"/>
                <a:gd name="connsiteY363" fmla="*/ 637725 h 1160647"/>
                <a:gd name="connsiteX364" fmla="*/ 2545900 w 3079941"/>
                <a:gd name="connsiteY364" fmla="*/ 633401 h 1160647"/>
                <a:gd name="connsiteX365" fmla="*/ 2554007 w 3079941"/>
                <a:gd name="connsiteY365" fmla="*/ 633401 h 1160647"/>
                <a:gd name="connsiteX366" fmla="*/ 2558060 w 3079941"/>
                <a:gd name="connsiteY366" fmla="*/ 637725 h 1160647"/>
                <a:gd name="connsiteX367" fmla="*/ 2580354 w 3079941"/>
                <a:gd name="connsiteY367" fmla="*/ 637725 h 1160647"/>
                <a:gd name="connsiteX368" fmla="*/ 2580354 w 3079941"/>
                <a:gd name="connsiteY368" fmla="*/ 520989 h 1160647"/>
                <a:gd name="connsiteX369" fmla="*/ 2637101 w 3079941"/>
                <a:gd name="connsiteY369" fmla="*/ 510180 h 1160647"/>
                <a:gd name="connsiteX370" fmla="*/ 2637101 w 3079941"/>
                <a:gd name="connsiteY370" fmla="*/ 511261 h 1160647"/>
                <a:gd name="connsiteX371" fmla="*/ 2637101 w 3079941"/>
                <a:gd name="connsiteY371" fmla="*/ 518827 h 1160647"/>
                <a:gd name="connsiteX372" fmla="*/ 2663448 w 3079941"/>
                <a:gd name="connsiteY372" fmla="*/ 518827 h 1160647"/>
                <a:gd name="connsiteX373" fmla="*/ 2663448 w 3079941"/>
                <a:gd name="connsiteY373" fmla="*/ 773917 h 1160647"/>
                <a:gd name="connsiteX374" fmla="*/ 2685742 w 3079941"/>
                <a:gd name="connsiteY374" fmla="*/ 773917 h 1160647"/>
                <a:gd name="connsiteX375" fmla="*/ 2685742 w 3079941"/>
                <a:gd name="connsiteY375" fmla="*/ 769593 h 1160647"/>
                <a:gd name="connsiteX376" fmla="*/ 2697902 w 3079941"/>
                <a:gd name="connsiteY376" fmla="*/ 769593 h 1160647"/>
                <a:gd name="connsiteX377" fmla="*/ 2697902 w 3079941"/>
                <a:gd name="connsiteY377" fmla="*/ 773917 h 1160647"/>
                <a:gd name="connsiteX378" fmla="*/ 2722222 w 3079941"/>
                <a:gd name="connsiteY378" fmla="*/ 773917 h 1160647"/>
                <a:gd name="connsiteX379" fmla="*/ 2722222 w 3079941"/>
                <a:gd name="connsiteY379" fmla="*/ 760946 h 1160647"/>
                <a:gd name="connsiteX380" fmla="*/ 2750596 w 3079941"/>
                <a:gd name="connsiteY380" fmla="*/ 760946 h 1160647"/>
                <a:gd name="connsiteX381" fmla="*/ 2762756 w 3079941"/>
                <a:gd name="connsiteY381" fmla="*/ 756622 h 1160647"/>
                <a:gd name="connsiteX382" fmla="*/ 2783023 w 3079941"/>
                <a:gd name="connsiteY382" fmla="*/ 760946 h 1160647"/>
                <a:gd name="connsiteX383" fmla="*/ 2783023 w 3079941"/>
                <a:gd name="connsiteY383" fmla="*/ 743652 h 1160647"/>
                <a:gd name="connsiteX384" fmla="*/ 2791130 w 3079941"/>
                <a:gd name="connsiteY384" fmla="*/ 743652 h 1160647"/>
                <a:gd name="connsiteX385" fmla="*/ 2791130 w 3079941"/>
                <a:gd name="connsiteY385" fmla="*/ 730681 h 1160647"/>
                <a:gd name="connsiteX386" fmla="*/ 2847877 w 3079941"/>
                <a:gd name="connsiteY386" fmla="*/ 730681 h 1160647"/>
                <a:gd name="connsiteX387" fmla="*/ 2847877 w 3079941"/>
                <a:gd name="connsiteY387" fmla="*/ 700416 h 1160647"/>
                <a:gd name="connsiteX388" fmla="*/ 2866117 w 3079941"/>
                <a:gd name="connsiteY388" fmla="*/ 700416 h 1160647"/>
                <a:gd name="connsiteX389" fmla="*/ 2866117 w 3079941"/>
                <a:gd name="connsiteY389" fmla="*/ 693931 h 1160647"/>
                <a:gd name="connsiteX390" fmla="*/ 2878277 w 3079941"/>
                <a:gd name="connsiteY390" fmla="*/ 693931 h 1160647"/>
                <a:gd name="connsiteX391" fmla="*/ 2878277 w 3079941"/>
                <a:gd name="connsiteY391" fmla="*/ 700416 h 1160647"/>
                <a:gd name="connsiteX392" fmla="*/ 2894491 w 3079941"/>
                <a:gd name="connsiteY392" fmla="*/ 700416 h 1160647"/>
                <a:gd name="connsiteX393" fmla="*/ 2894491 w 3079941"/>
                <a:gd name="connsiteY393" fmla="*/ 750137 h 1160647"/>
                <a:gd name="connsiteX394" fmla="*/ 2926918 w 3079941"/>
                <a:gd name="connsiteY394" fmla="*/ 750137 h 1160647"/>
                <a:gd name="connsiteX395" fmla="*/ 2926918 w 3079941"/>
                <a:gd name="connsiteY395" fmla="*/ 724196 h 1160647"/>
                <a:gd name="connsiteX396" fmla="*/ 2965425 w 3079941"/>
                <a:gd name="connsiteY396" fmla="*/ 724196 h 1160647"/>
                <a:gd name="connsiteX397" fmla="*/ 2965425 w 3079941"/>
                <a:gd name="connsiteY397" fmla="*/ 693931 h 1160647"/>
                <a:gd name="connsiteX398" fmla="*/ 3014066 w 3079941"/>
                <a:gd name="connsiteY398" fmla="*/ 693931 h 1160647"/>
                <a:gd name="connsiteX399" fmla="*/ 3014066 w 3079941"/>
                <a:gd name="connsiteY399" fmla="*/ 805087 h 1160647"/>
                <a:gd name="connsiteX400" fmla="*/ 3014066 w 3079941"/>
                <a:gd name="connsiteY400" fmla="*/ 818866 h 1160647"/>
                <a:gd name="connsiteX401" fmla="*/ 3079941 w 3079941"/>
                <a:gd name="connsiteY401" fmla="*/ 818866 h 1160647"/>
                <a:gd name="connsiteX402" fmla="*/ 3079941 w 3079941"/>
                <a:gd name="connsiteY402" fmla="*/ 1160647 h 1160647"/>
                <a:gd name="connsiteX403" fmla="*/ 200958 w 3079941"/>
                <a:gd name="connsiteY403" fmla="*/ 1160647 h 1160647"/>
                <a:gd name="connsiteX404" fmla="*/ 0 w 3079941"/>
                <a:gd name="connsiteY404" fmla="*/ 1126882 h 1160647"/>
                <a:gd name="connsiteX405" fmla="*/ 0 w 3079941"/>
                <a:gd name="connsiteY405" fmla="*/ 915339 h 1160647"/>
                <a:gd name="connsiteX406" fmla="*/ 103377 w 3079941"/>
                <a:gd name="connsiteY406" fmla="*/ 915339 h 1160647"/>
                <a:gd name="connsiteX407" fmla="*/ 55096 w 3079941"/>
                <a:gd name="connsiteY407" fmla="*/ 886329 h 1160647"/>
                <a:gd name="connsiteX408" fmla="*/ 55096 w 3079941"/>
                <a:gd name="connsiteY408" fmla="*/ 724196 h 1160647"/>
                <a:gd name="connsiteX409" fmla="*/ 75363 w 3079941"/>
                <a:gd name="connsiteY409" fmla="*/ 724196 h 1160647"/>
                <a:gd name="connsiteX410" fmla="*/ 75870 w 3079941"/>
                <a:gd name="connsiteY410" fmla="*/ 723115 h 1160647"/>
                <a:gd name="connsiteX411" fmla="*/ 79416 w 3079941"/>
                <a:gd name="connsiteY411" fmla="*/ 715549 h 1160647"/>
                <a:gd name="connsiteX412" fmla="*/ 81190 w 3079941"/>
                <a:gd name="connsiteY412" fmla="*/ 715819 h 1160647"/>
                <a:gd name="connsiteX413" fmla="*/ 93603 w 3079941"/>
                <a:gd name="connsiteY413" fmla="*/ 717710 h 1160647"/>
                <a:gd name="connsiteX414" fmla="*/ 94110 w 3079941"/>
                <a:gd name="connsiteY414" fmla="*/ 719062 h 1160647"/>
                <a:gd name="connsiteX415" fmla="*/ 97656 w 3079941"/>
                <a:gd name="connsiteY415" fmla="*/ 728519 h 1160647"/>
                <a:gd name="connsiteX416" fmla="*/ 124003 w 3079941"/>
                <a:gd name="connsiteY416" fmla="*/ 730681 h 1160647"/>
                <a:gd name="connsiteX417" fmla="*/ 124003 w 3079941"/>
                <a:gd name="connsiteY417" fmla="*/ 607460 h 1160647"/>
                <a:gd name="connsiteX418" fmla="*/ 126030 w 3079941"/>
                <a:gd name="connsiteY418" fmla="*/ 607460 h 1160647"/>
                <a:gd name="connsiteX419" fmla="*/ 140217 w 3079941"/>
                <a:gd name="connsiteY419" fmla="*/ 607460 h 1160647"/>
                <a:gd name="connsiteX420" fmla="*/ 140217 w 3079941"/>
                <a:gd name="connsiteY420" fmla="*/ 471268 h 1160647"/>
                <a:gd name="connsiteX421" fmla="*/ 141990 w 3079941"/>
                <a:gd name="connsiteY421" fmla="*/ 471268 h 1160647"/>
                <a:gd name="connsiteX422" fmla="*/ 154404 w 3079941"/>
                <a:gd name="connsiteY422" fmla="*/ 471268 h 1160647"/>
                <a:gd name="connsiteX423" fmla="*/ 154404 w 3079941"/>
                <a:gd name="connsiteY423" fmla="*/ 356694 h 1160647"/>
                <a:gd name="connsiteX424" fmla="*/ 158457 w 3079941"/>
                <a:gd name="connsiteY424" fmla="*/ 328590 h 1160647"/>
                <a:gd name="connsiteX425" fmla="*/ 160484 w 3079941"/>
                <a:gd name="connsiteY425" fmla="*/ 328590 h 1160647"/>
                <a:gd name="connsiteX426" fmla="*/ 174671 w 3079941"/>
                <a:gd name="connsiteY426" fmla="*/ 328590 h 1160647"/>
                <a:gd name="connsiteX427" fmla="*/ 211151 w 3079941"/>
                <a:gd name="connsiteY427" fmla="*/ 246443 h 1160647"/>
                <a:gd name="connsiteX428" fmla="*/ 215205 w 3079941"/>
                <a:gd name="connsiteY428" fmla="*/ 0 h 1160647"/>
                <a:gd name="connsiteX0" fmla="*/ 215205 w 3079941"/>
                <a:gd name="connsiteY0" fmla="*/ 0 h 1160647"/>
                <a:gd name="connsiteX1" fmla="*/ 217231 w 3079941"/>
                <a:gd name="connsiteY1" fmla="*/ 246443 h 1160647"/>
                <a:gd name="connsiteX2" fmla="*/ 255738 w 3079941"/>
                <a:gd name="connsiteY2" fmla="*/ 326429 h 1160647"/>
                <a:gd name="connsiteX3" fmla="*/ 257765 w 3079941"/>
                <a:gd name="connsiteY3" fmla="*/ 326429 h 1160647"/>
                <a:gd name="connsiteX4" fmla="*/ 271952 w 3079941"/>
                <a:gd name="connsiteY4" fmla="*/ 326429 h 1160647"/>
                <a:gd name="connsiteX5" fmla="*/ 271952 w 3079941"/>
                <a:gd name="connsiteY5" fmla="*/ 350208 h 1160647"/>
                <a:gd name="connsiteX6" fmla="*/ 272459 w 3079941"/>
                <a:gd name="connsiteY6" fmla="*/ 351019 h 1160647"/>
                <a:gd name="connsiteX7" fmla="*/ 276005 w 3079941"/>
                <a:gd name="connsiteY7" fmla="*/ 356694 h 1160647"/>
                <a:gd name="connsiteX8" fmla="*/ 276005 w 3079941"/>
                <a:gd name="connsiteY8" fmla="*/ 471268 h 1160647"/>
                <a:gd name="connsiteX9" fmla="*/ 278285 w 3079941"/>
                <a:gd name="connsiteY9" fmla="*/ 471268 h 1160647"/>
                <a:gd name="connsiteX10" fmla="*/ 294246 w 3079941"/>
                <a:gd name="connsiteY10" fmla="*/ 471268 h 1160647"/>
                <a:gd name="connsiteX11" fmla="*/ 294246 w 3079941"/>
                <a:gd name="connsiteY11" fmla="*/ 611783 h 1160647"/>
                <a:gd name="connsiteX12" fmla="*/ 295766 w 3079941"/>
                <a:gd name="connsiteY12" fmla="*/ 611513 h 1160647"/>
                <a:gd name="connsiteX13" fmla="*/ 306406 w 3079941"/>
                <a:gd name="connsiteY13" fmla="*/ 609622 h 1160647"/>
                <a:gd name="connsiteX14" fmla="*/ 304379 w 3079941"/>
                <a:gd name="connsiteY14" fmla="*/ 698254 h 1160647"/>
                <a:gd name="connsiteX15" fmla="*/ 305899 w 3079941"/>
                <a:gd name="connsiteY15" fmla="*/ 698525 h 1160647"/>
                <a:gd name="connsiteX16" fmla="*/ 316539 w 3079941"/>
                <a:gd name="connsiteY16" fmla="*/ 700416 h 1160647"/>
                <a:gd name="connsiteX17" fmla="*/ 316792 w 3079941"/>
                <a:gd name="connsiteY17" fmla="*/ 701227 h 1160647"/>
                <a:gd name="connsiteX18" fmla="*/ 318566 w 3079941"/>
                <a:gd name="connsiteY18" fmla="*/ 706902 h 1160647"/>
                <a:gd name="connsiteX19" fmla="*/ 319326 w 3079941"/>
                <a:gd name="connsiteY19" fmla="*/ 704470 h 1160647"/>
                <a:gd name="connsiteX20" fmla="*/ 324646 w 3079941"/>
                <a:gd name="connsiteY20" fmla="*/ 687446 h 1160647"/>
                <a:gd name="connsiteX21" fmla="*/ 326419 w 3079941"/>
                <a:gd name="connsiteY21" fmla="*/ 687446 h 1160647"/>
                <a:gd name="connsiteX22" fmla="*/ 338833 w 3079941"/>
                <a:gd name="connsiteY22" fmla="*/ 687446 h 1160647"/>
                <a:gd name="connsiteX23" fmla="*/ 338833 w 3079941"/>
                <a:gd name="connsiteY23" fmla="*/ 719872 h 1160647"/>
                <a:gd name="connsiteX24" fmla="*/ 339846 w 3079941"/>
                <a:gd name="connsiteY24" fmla="*/ 720413 h 1160647"/>
                <a:gd name="connsiteX25" fmla="*/ 346940 w 3079941"/>
                <a:gd name="connsiteY25" fmla="*/ 724196 h 1160647"/>
                <a:gd name="connsiteX26" fmla="*/ 346940 w 3079941"/>
                <a:gd name="connsiteY26" fmla="*/ 725547 h 1160647"/>
                <a:gd name="connsiteX27" fmla="*/ 346940 w 3079941"/>
                <a:gd name="connsiteY27" fmla="*/ 735005 h 1160647"/>
                <a:gd name="connsiteX28" fmla="*/ 391527 w 3079941"/>
                <a:gd name="connsiteY28" fmla="*/ 735005 h 1160647"/>
                <a:gd name="connsiteX29" fmla="*/ 391527 w 3079941"/>
                <a:gd name="connsiteY29" fmla="*/ 736086 h 1160647"/>
                <a:gd name="connsiteX30" fmla="*/ 391527 w 3079941"/>
                <a:gd name="connsiteY30" fmla="*/ 743652 h 1160647"/>
                <a:gd name="connsiteX31" fmla="*/ 393553 w 3079941"/>
                <a:gd name="connsiteY31" fmla="*/ 743652 h 1160647"/>
                <a:gd name="connsiteX32" fmla="*/ 407740 w 3079941"/>
                <a:gd name="connsiteY32" fmla="*/ 743652 h 1160647"/>
                <a:gd name="connsiteX33" fmla="*/ 407740 w 3079941"/>
                <a:gd name="connsiteY33" fmla="*/ 713387 h 1160647"/>
                <a:gd name="connsiteX34" fmla="*/ 452327 w 3079941"/>
                <a:gd name="connsiteY34" fmla="*/ 713387 h 1160647"/>
                <a:gd name="connsiteX35" fmla="*/ 452327 w 3079941"/>
                <a:gd name="connsiteY35" fmla="*/ 712036 h 1160647"/>
                <a:gd name="connsiteX36" fmla="*/ 452327 w 3079941"/>
                <a:gd name="connsiteY36" fmla="*/ 702578 h 1160647"/>
                <a:gd name="connsiteX37" fmla="*/ 453341 w 3079941"/>
                <a:gd name="connsiteY37" fmla="*/ 702578 h 1160647"/>
                <a:gd name="connsiteX38" fmla="*/ 460434 w 3079941"/>
                <a:gd name="connsiteY38" fmla="*/ 702578 h 1160647"/>
                <a:gd name="connsiteX39" fmla="*/ 460434 w 3079941"/>
                <a:gd name="connsiteY39" fmla="*/ 700687 h 1160647"/>
                <a:gd name="connsiteX40" fmla="*/ 460434 w 3079941"/>
                <a:gd name="connsiteY40" fmla="*/ 687446 h 1160647"/>
                <a:gd name="connsiteX41" fmla="*/ 461194 w 3079941"/>
                <a:gd name="connsiteY41" fmla="*/ 687446 h 1160647"/>
                <a:gd name="connsiteX42" fmla="*/ 466514 w 3079941"/>
                <a:gd name="connsiteY42" fmla="*/ 687446 h 1160647"/>
                <a:gd name="connsiteX43" fmla="*/ 466514 w 3079941"/>
                <a:gd name="connsiteY43" fmla="*/ 686365 h 1160647"/>
                <a:gd name="connsiteX44" fmla="*/ 466514 w 3079941"/>
                <a:gd name="connsiteY44" fmla="*/ 678798 h 1160647"/>
                <a:gd name="connsiteX45" fmla="*/ 468541 w 3079941"/>
                <a:gd name="connsiteY45" fmla="*/ 678798 h 1160647"/>
                <a:gd name="connsiteX46" fmla="*/ 482728 w 3079941"/>
                <a:gd name="connsiteY46" fmla="*/ 678798 h 1160647"/>
                <a:gd name="connsiteX47" fmla="*/ 482728 w 3079941"/>
                <a:gd name="connsiteY47" fmla="*/ 679879 h 1160647"/>
                <a:gd name="connsiteX48" fmla="*/ 482728 w 3079941"/>
                <a:gd name="connsiteY48" fmla="*/ 687446 h 1160647"/>
                <a:gd name="connsiteX49" fmla="*/ 505021 w 3079941"/>
                <a:gd name="connsiteY49" fmla="*/ 687446 h 1160647"/>
                <a:gd name="connsiteX50" fmla="*/ 505021 w 3079941"/>
                <a:gd name="connsiteY50" fmla="*/ 685554 h 1160647"/>
                <a:gd name="connsiteX51" fmla="*/ 505021 w 3079941"/>
                <a:gd name="connsiteY51" fmla="*/ 672313 h 1160647"/>
                <a:gd name="connsiteX52" fmla="*/ 506795 w 3079941"/>
                <a:gd name="connsiteY52" fmla="*/ 672313 h 1160647"/>
                <a:gd name="connsiteX53" fmla="*/ 519208 w 3079941"/>
                <a:gd name="connsiteY53" fmla="*/ 672313 h 1160647"/>
                <a:gd name="connsiteX54" fmla="*/ 519208 w 3079941"/>
                <a:gd name="connsiteY54" fmla="*/ 696093 h 1160647"/>
                <a:gd name="connsiteX55" fmla="*/ 520222 w 3079941"/>
                <a:gd name="connsiteY55" fmla="*/ 696093 h 1160647"/>
                <a:gd name="connsiteX56" fmla="*/ 527315 w 3079941"/>
                <a:gd name="connsiteY56" fmla="*/ 696093 h 1160647"/>
                <a:gd name="connsiteX57" fmla="*/ 527315 w 3079941"/>
                <a:gd name="connsiteY57" fmla="*/ 695012 h 1160647"/>
                <a:gd name="connsiteX58" fmla="*/ 527315 w 3079941"/>
                <a:gd name="connsiteY58" fmla="*/ 687446 h 1160647"/>
                <a:gd name="connsiteX59" fmla="*/ 529088 w 3079941"/>
                <a:gd name="connsiteY59" fmla="*/ 687446 h 1160647"/>
                <a:gd name="connsiteX60" fmla="*/ 541502 w 3079941"/>
                <a:gd name="connsiteY60" fmla="*/ 687446 h 1160647"/>
                <a:gd name="connsiteX61" fmla="*/ 541502 w 3079941"/>
                <a:gd name="connsiteY61" fmla="*/ 713387 h 1160647"/>
                <a:gd name="connsiteX62" fmla="*/ 543529 w 3079941"/>
                <a:gd name="connsiteY62" fmla="*/ 713387 h 1160647"/>
                <a:gd name="connsiteX63" fmla="*/ 557715 w 3079941"/>
                <a:gd name="connsiteY63" fmla="*/ 713387 h 1160647"/>
                <a:gd name="connsiteX64" fmla="*/ 557715 w 3079941"/>
                <a:gd name="connsiteY64" fmla="*/ 715008 h 1160647"/>
                <a:gd name="connsiteX65" fmla="*/ 557715 w 3079941"/>
                <a:gd name="connsiteY65" fmla="*/ 726358 h 1160647"/>
                <a:gd name="connsiteX66" fmla="*/ 558475 w 3079941"/>
                <a:gd name="connsiteY66" fmla="*/ 726358 h 1160647"/>
                <a:gd name="connsiteX67" fmla="*/ 563796 w 3079941"/>
                <a:gd name="connsiteY67" fmla="*/ 726358 h 1160647"/>
                <a:gd name="connsiteX68" fmla="*/ 563796 w 3079941"/>
                <a:gd name="connsiteY68" fmla="*/ 725547 h 1160647"/>
                <a:gd name="connsiteX69" fmla="*/ 563796 w 3079941"/>
                <a:gd name="connsiteY69" fmla="*/ 719872 h 1160647"/>
                <a:gd name="connsiteX70" fmla="*/ 594196 w 3079941"/>
                <a:gd name="connsiteY70" fmla="*/ 719872 h 1160647"/>
                <a:gd name="connsiteX71" fmla="*/ 594196 w 3079941"/>
                <a:gd name="connsiteY71" fmla="*/ 743652 h 1160647"/>
                <a:gd name="connsiteX72" fmla="*/ 595209 w 3079941"/>
                <a:gd name="connsiteY72" fmla="*/ 743652 h 1160647"/>
                <a:gd name="connsiteX73" fmla="*/ 602303 w 3079941"/>
                <a:gd name="connsiteY73" fmla="*/ 743652 h 1160647"/>
                <a:gd name="connsiteX74" fmla="*/ 602303 w 3079941"/>
                <a:gd name="connsiteY74" fmla="*/ 744733 h 1160647"/>
                <a:gd name="connsiteX75" fmla="*/ 602303 w 3079941"/>
                <a:gd name="connsiteY75" fmla="*/ 752299 h 1160647"/>
                <a:gd name="connsiteX76" fmla="*/ 603063 w 3079941"/>
                <a:gd name="connsiteY76" fmla="*/ 752299 h 1160647"/>
                <a:gd name="connsiteX77" fmla="*/ 608383 w 3079941"/>
                <a:gd name="connsiteY77" fmla="*/ 752299 h 1160647"/>
                <a:gd name="connsiteX78" fmla="*/ 608383 w 3079941"/>
                <a:gd name="connsiteY78" fmla="*/ 750137 h 1160647"/>
                <a:gd name="connsiteX79" fmla="*/ 608383 w 3079941"/>
                <a:gd name="connsiteY79" fmla="*/ 735005 h 1160647"/>
                <a:gd name="connsiteX80" fmla="*/ 609396 w 3079941"/>
                <a:gd name="connsiteY80" fmla="*/ 735005 h 1160647"/>
                <a:gd name="connsiteX81" fmla="*/ 616490 w 3079941"/>
                <a:gd name="connsiteY81" fmla="*/ 735005 h 1160647"/>
                <a:gd name="connsiteX82" fmla="*/ 616490 w 3079941"/>
                <a:gd name="connsiteY82" fmla="*/ 736086 h 1160647"/>
                <a:gd name="connsiteX83" fmla="*/ 616490 w 3079941"/>
                <a:gd name="connsiteY83" fmla="*/ 743652 h 1160647"/>
                <a:gd name="connsiteX84" fmla="*/ 621810 w 3079941"/>
                <a:gd name="connsiteY84" fmla="*/ 741659 h 1160647"/>
                <a:gd name="connsiteX85" fmla="*/ 622570 w 3079941"/>
                <a:gd name="connsiteY85" fmla="*/ 740679 h 1160647"/>
                <a:gd name="connsiteX86" fmla="*/ 622570 w 3079941"/>
                <a:gd name="connsiteY86" fmla="*/ 735005 h 1160647"/>
                <a:gd name="connsiteX87" fmla="*/ 661077 w 3079941"/>
                <a:gd name="connsiteY87" fmla="*/ 735005 h 1160647"/>
                <a:gd name="connsiteX88" fmla="*/ 661077 w 3079941"/>
                <a:gd name="connsiteY88" fmla="*/ 758784 h 1160647"/>
                <a:gd name="connsiteX89" fmla="*/ 663103 w 3079941"/>
                <a:gd name="connsiteY89" fmla="*/ 758784 h 1160647"/>
                <a:gd name="connsiteX90" fmla="*/ 677290 w 3079941"/>
                <a:gd name="connsiteY90" fmla="*/ 758784 h 1160647"/>
                <a:gd name="connsiteX91" fmla="*/ 677290 w 3079941"/>
                <a:gd name="connsiteY91" fmla="*/ 759865 h 1160647"/>
                <a:gd name="connsiteX92" fmla="*/ 677290 w 3079941"/>
                <a:gd name="connsiteY92" fmla="*/ 767431 h 1160647"/>
                <a:gd name="connsiteX93" fmla="*/ 679064 w 3079941"/>
                <a:gd name="connsiteY93" fmla="*/ 767431 h 1160647"/>
                <a:gd name="connsiteX94" fmla="*/ 691477 w 3079941"/>
                <a:gd name="connsiteY94" fmla="*/ 767431 h 1160647"/>
                <a:gd name="connsiteX95" fmla="*/ 691477 w 3079941"/>
                <a:gd name="connsiteY95" fmla="*/ 743652 h 1160647"/>
                <a:gd name="connsiteX96" fmla="*/ 692490 w 3079941"/>
                <a:gd name="connsiteY96" fmla="*/ 743652 h 1160647"/>
                <a:gd name="connsiteX97" fmla="*/ 699584 w 3079941"/>
                <a:gd name="connsiteY97" fmla="*/ 743652 h 1160647"/>
                <a:gd name="connsiteX98" fmla="*/ 699584 w 3079941"/>
                <a:gd name="connsiteY98" fmla="*/ 711225 h 1160647"/>
                <a:gd name="connsiteX99" fmla="*/ 700597 w 3079941"/>
                <a:gd name="connsiteY99" fmla="*/ 711225 h 1160647"/>
                <a:gd name="connsiteX100" fmla="*/ 707691 w 3079941"/>
                <a:gd name="connsiteY100" fmla="*/ 711225 h 1160647"/>
                <a:gd name="connsiteX101" fmla="*/ 707691 w 3079941"/>
                <a:gd name="connsiteY101" fmla="*/ 709334 h 1160647"/>
                <a:gd name="connsiteX102" fmla="*/ 707691 w 3079941"/>
                <a:gd name="connsiteY102" fmla="*/ 696093 h 1160647"/>
                <a:gd name="connsiteX103" fmla="*/ 706424 w 3079941"/>
                <a:gd name="connsiteY103" fmla="*/ 694471 h 1160647"/>
                <a:gd name="connsiteX104" fmla="*/ 711744 w 3079941"/>
                <a:gd name="connsiteY104" fmla="*/ 683122 h 1160647"/>
                <a:gd name="connsiteX105" fmla="*/ 719851 w 3079941"/>
                <a:gd name="connsiteY105" fmla="*/ 711225 h 1160647"/>
                <a:gd name="connsiteX106" fmla="*/ 720611 w 3079941"/>
                <a:gd name="connsiteY106" fmla="*/ 711225 h 1160647"/>
                <a:gd name="connsiteX107" fmla="*/ 725931 w 3079941"/>
                <a:gd name="connsiteY107" fmla="*/ 711225 h 1160647"/>
                <a:gd name="connsiteX108" fmla="*/ 725931 w 3079941"/>
                <a:gd name="connsiteY108" fmla="*/ 605298 h 1160647"/>
                <a:gd name="connsiteX109" fmla="*/ 727451 w 3079941"/>
                <a:gd name="connsiteY109" fmla="*/ 605298 h 1160647"/>
                <a:gd name="connsiteX110" fmla="*/ 738091 w 3079941"/>
                <a:gd name="connsiteY110" fmla="*/ 605298 h 1160647"/>
                <a:gd name="connsiteX111" fmla="*/ 738091 w 3079941"/>
                <a:gd name="connsiteY111" fmla="*/ 557739 h 1160647"/>
                <a:gd name="connsiteX112" fmla="*/ 764438 w 3079941"/>
                <a:gd name="connsiteY112" fmla="*/ 557739 h 1160647"/>
                <a:gd name="connsiteX113" fmla="*/ 764438 w 3079941"/>
                <a:gd name="connsiteY113" fmla="*/ 536121 h 1160647"/>
                <a:gd name="connsiteX114" fmla="*/ 798892 w 3079941"/>
                <a:gd name="connsiteY114" fmla="*/ 536121 h 1160647"/>
                <a:gd name="connsiteX115" fmla="*/ 798892 w 3079941"/>
                <a:gd name="connsiteY115" fmla="*/ 538553 h 1160647"/>
                <a:gd name="connsiteX116" fmla="*/ 798892 w 3079941"/>
                <a:gd name="connsiteY116" fmla="*/ 555577 h 1160647"/>
                <a:gd name="connsiteX117" fmla="*/ 801172 w 3079941"/>
                <a:gd name="connsiteY117" fmla="*/ 555577 h 1160647"/>
                <a:gd name="connsiteX118" fmla="*/ 817132 w 3079941"/>
                <a:gd name="connsiteY118" fmla="*/ 555577 h 1160647"/>
                <a:gd name="connsiteX119" fmla="*/ 817132 w 3079941"/>
                <a:gd name="connsiteY119" fmla="*/ 603136 h 1160647"/>
                <a:gd name="connsiteX120" fmla="*/ 818145 w 3079941"/>
                <a:gd name="connsiteY120" fmla="*/ 603136 h 1160647"/>
                <a:gd name="connsiteX121" fmla="*/ 825239 w 3079941"/>
                <a:gd name="connsiteY121" fmla="*/ 603136 h 1160647"/>
                <a:gd name="connsiteX122" fmla="*/ 839426 w 3079941"/>
                <a:gd name="connsiteY122" fmla="*/ 607460 h 1160647"/>
                <a:gd name="connsiteX123" fmla="*/ 839426 w 3079941"/>
                <a:gd name="connsiteY123" fmla="*/ 646372 h 1160647"/>
                <a:gd name="connsiteX124" fmla="*/ 840439 w 3079941"/>
                <a:gd name="connsiteY124" fmla="*/ 646372 h 1160647"/>
                <a:gd name="connsiteX125" fmla="*/ 847532 w 3079941"/>
                <a:gd name="connsiteY125" fmla="*/ 646372 h 1160647"/>
                <a:gd name="connsiteX126" fmla="*/ 847532 w 3079941"/>
                <a:gd name="connsiteY126" fmla="*/ 647993 h 1160647"/>
                <a:gd name="connsiteX127" fmla="*/ 847532 w 3079941"/>
                <a:gd name="connsiteY127" fmla="*/ 659342 h 1160647"/>
                <a:gd name="connsiteX128" fmla="*/ 849559 w 3079941"/>
                <a:gd name="connsiteY128" fmla="*/ 659342 h 1160647"/>
                <a:gd name="connsiteX129" fmla="*/ 863746 w 3079941"/>
                <a:gd name="connsiteY129" fmla="*/ 659342 h 1160647"/>
                <a:gd name="connsiteX130" fmla="*/ 869826 w 3079941"/>
                <a:gd name="connsiteY130" fmla="*/ 665828 h 1160647"/>
                <a:gd name="connsiteX131" fmla="*/ 869826 w 3079941"/>
                <a:gd name="connsiteY131" fmla="*/ 687446 h 1160647"/>
                <a:gd name="connsiteX132" fmla="*/ 872106 w 3079941"/>
                <a:gd name="connsiteY132" fmla="*/ 687446 h 1160647"/>
                <a:gd name="connsiteX133" fmla="*/ 888066 w 3079941"/>
                <a:gd name="connsiteY133" fmla="*/ 687446 h 1160647"/>
                <a:gd name="connsiteX134" fmla="*/ 888066 w 3079941"/>
                <a:gd name="connsiteY134" fmla="*/ 688526 h 1160647"/>
                <a:gd name="connsiteX135" fmla="*/ 888066 w 3079941"/>
                <a:gd name="connsiteY135" fmla="*/ 696093 h 1160647"/>
                <a:gd name="connsiteX136" fmla="*/ 889333 w 3079941"/>
                <a:gd name="connsiteY136" fmla="*/ 696093 h 1160647"/>
                <a:gd name="connsiteX137" fmla="*/ 898200 w 3079941"/>
                <a:gd name="connsiteY137" fmla="*/ 696093 h 1160647"/>
                <a:gd name="connsiteX138" fmla="*/ 898200 w 3079941"/>
                <a:gd name="connsiteY138" fmla="*/ 698254 h 1160647"/>
                <a:gd name="connsiteX139" fmla="*/ 898200 w 3079941"/>
                <a:gd name="connsiteY139" fmla="*/ 713387 h 1160647"/>
                <a:gd name="connsiteX140" fmla="*/ 902253 w 3079941"/>
                <a:gd name="connsiteY140" fmla="*/ 711495 h 1160647"/>
                <a:gd name="connsiteX141" fmla="*/ 902253 w 3079941"/>
                <a:gd name="connsiteY141" fmla="*/ 698254 h 1160647"/>
                <a:gd name="connsiteX142" fmla="*/ 903266 w 3079941"/>
                <a:gd name="connsiteY142" fmla="*/ 698254 h 1160647"/>
                <a:gd name="connsiteX143" fmla="*/ 910360 w 3079941"/>
                <a:gd name="connsiteY143" fmla="*/ 698254 h 1160647"/>
                <a:gd name="connsiteX144" fmla="*/ 910360 w 3079941"/>
                <a:gd name="connsiteY144" fmla="*/ 699876 h 1160647"/>
                <a:gd name="connsiteX145" fmla="*/ 910360 w 3079941"/>
                <a:gd name="connsiteY145" fmla="*/ 711225 h 1160647"/>
                <a:gd name="connsiteX146" fmla="*/ 911120 w 3079941"/>
                <a:gd name="connsiteY146" fmla="*/ 711225 h 1160647"/>
                <a:gd name="connsiteX147" fmla="*/ 916440 w 3079941"/>
                <a:gd name="connsiteY147" fmla="*/ 711225 h 1160647"/>
                <a:gd name="connsiteX148" fmla="*/ 965080 w 3079941"/>
                <a:gd name="connsiteY148" fmla="*/ 706902 h 1160647"/>
                <a:gd name="connsiteX149" fmla="*/ 965080 w 3079941"/>
                <a:gd name="connsiteY149" fmla="*/ 708253 h 1160647"/>
                <a:gd name="connsiteX150" fmla="*/ 965080 w 3079941"/>
                <a:gd name="connsiteY150" fmla="*/ 717710 h 1160647"/>
                <a:gd name="connsiteX151" fmla="*/ 965840 w 3079941"/>
                <a:gd name="connsiteY151" fmla="*/ 717710 h 1160647"/>
                <a:gd name="connsiteX152" fmla="*/ 971161 w 3079941"/>
                <a:gd name="connsiteY152" fmla="*/ 717710 h 1160647"/>
                <a:gd name="connsiteX153" fmla="*/ 971161 w 3079941"/>
                <a:gd name="connsiteY153" fmla="*/ 719872 h 1160647"/>
                <a:gd name="connsiteX154" fmla="*/ 971161 w 3079941"/>
                <a:gd name="connsiteY154" fmla="*/ 735005 h 1160647"/>
                <a:gd name="connsiteX155" fmla="*/ 973187 w 3079941"/>
                <a:gd name="connsiteY155" fmla="*/ 733654 h 1160647"/>
                <a:gd name="connsiteX156" fmla="*/ 987374 w 3079941"/>
                <a:gd name="connsiteY156" fmla="*/ 724196 h 1160647"/>
                <a:gd name="connsiteX157" fmla="*/ 993454 w 3079941"/>
                <a:gd name="connsiteY157" fmla="*/ 683122 h 1160647"/>
                <a:gd name="connsiteX158" fmla="*/ 994214 w 3079941"/>
                <a:gd name="connsiteY158" fmla="*/ 682852 h 1160647"/>
                <a:gd name="connsiteX159" fmla="*/ 999534 w 3079941"/>
                <a:gd name="connsiteY159" fmla="*/ 680960 h 1160647"/>
                <a:gd name="connsiteX160" fmla="*/ 1001561 w 3079941"/>
                <a:gd name="connsiteY160" fmla="*/ 611783 h 1160647"/>
                <a:gd name="connsiteX161" fmla="*/ 1003588 w 3079941"/>
                <a:gd name="connsiteY161" fmla="*/ 680960 h 1160647"/>
                <a:gd name="connsiteX162" fmla="*/ 1004348 w 3079941"/>
                <a:gd name="connsiteY162" fmla="*/ 681230 h 1160647"/>
                <a:gd name="connsiteX163" fmla="*/ 1009668 w 3079941"/>
                <a:gd name="connsiteY163" fmla="*/ 683122 h 1160647"/>
                <a:gd name="connsiteX164" fmla="*/ 1009668 w 3079941"/>
                <a:gd name="connsiteY164" fmla="*/ 596651 h 1160647"/>
                <a:gd name="connsiteX165" fmla="*/ 1013721 w 3079941"/>
                <a:gd name="connsiteY165" fmla="*/ 564224 h 1160647"/>
                <a:gd name="connsiteX166" fmla="*/ 1052228 w 3079941"/>
                <a:gd name="connsiteY166" fmla="*/ 564224 h 1160647"/>
                <a:gd name="connsiteX167" fmla="*/ 1052228 w 3079941"/>
                <a:gd name="connsiteY167" fmla="*/ 596651 h 1160647"/>
                <a:gd name="connsiteX168" fmla="*/ 1052988 w 3079941"/>
                <a:gd name="connsiteY168" fmla="*/ 596651 h 1160647"/>
                <a:gd name="connsiteX169" fmla="*/ 1058308 w 3079941"/>
                <a:gd name="connsiteY169" fmla="*/ 596651 h 1160647"/>
                <a:gd name="connsiteX170" fmla="*/ 1058308 w 3079941"/>
                <a:gd name="connsiteY170" fmla="*/ 514503 h 1160647"/>
                <a:gd name="connsiteX171" fmla="*/ 1060082 w 3079941"/>
                <a:gd name="connsiteY171" fmla="*/ 514503 h 1160647"/>
                <a:gd name="connsiteX172" fmla="*/ 1072495 w 3079941"/>
                <a:gd name="connsiteY172" fmla="*/ 514503 h 1160647"/>
                <a:gd name="connsiteX173" fmla="*/ 1072495 w 3079941"/>
                <a:gd name="connsiteY173" fmla="*/ 512612 h 1160647"/>
                <a:gd name="connsiteX174" fmla="*/ 1072495 w 3079941"/>
                <a:gd name="connsiteY174" fmla="*/ 499371 h 1160647"/>
                <a:gd name="connsiteX175" fmla="*/ 1094789 w 3079941"/>
                <a:gd name="connsiteY175" fmla="*/ 499371 h 1160647"/>
                <a:gd name="connsiteX176" fmla="*/ 1094789 w 3079941"/>
                <a:gd name="connsiteY176" fmla="*/ 498290 h 1160647"/>
                <a:gd name="connsiteX177" fmla="*/ 1094789 w 3079941"/>
                <a:gd name="connsiteY177" fmla="*/ 490724 h 1160647"/>
                <a:gd name="connsiteX178" fmla="*/ 1096562 w 3079941"/>
                <a:gd name="connsiteY178" fmla="*/ 490724 h 1160647"/>
                <a:gd name="connsiteX179" fmla="*/ 1108976 w 3079941"/>
                <a:gd name="connsiteY179" fmla="*/ 490724 h 1160647"/>
                <a:gd name="connsiteX180" fmla="*/ 1108976 w 3079941"/>
                <a:gd name="connsiteY180" fmla="*/ 491805 h 1160647"/>
                <a:gd name="connsiteX181" fmla="*/ 1108976 w 3079941"/>
                <a:gd name="connsiteY181" fmla="*/ 499371 h 1160647"/>
                <a:gd name="connsiteX182" fmla="*/ 1109736 w 3079941"/>
                <a:gd name="connsiteY182" fmla="*/ 499371 h 1160647"/>
                <a:gd name="connsiteX183" fmla="*/ 1115056 w 3079941"/>
                <a:gd name="connsiteY183" fmla="*/ 499371 h 1160647"/>
                <a:gd name="connsiteX184" fmla="*/ 1125189 w 3079941"/>
                <a:gd name="connsiteY184" fmla="*/ 495047 h 1160647"/>
                <a:gd name="connsiteX185" fmla="*/ 1129242 w 3079941"/>
                <a:gd name="connsiteY185" fmla="*/ 498290 h 1160647"/>
                <a:gd name="connsiteX186" fmla="*/ 1129242 w 3079941"/>
                <a:gd name="connsiteY186" fmla="*/ 490724 h 1160647"/>
                <a:gd name="connsiteX187" fmla="*/ 1131522 w 3079941"/>
                <a:gd name="connsiteY187" fmla="*/ 490724 h 1160647"/>
                <a:gd name="connsiteX188" fmla="*/ 1147483 w 3079941"/>
                <a:gd name="connsiteY188" fmla="*/ 490724 h 1160647"/>
                <a:gd name="connsiteX189" fmla="*/ 1147483 w 3079941"/>
                <a:gd name="connsiteY189" fmla="*/ 491805 h 1160647"/>
                <a:gd name="connsiteX190" fmla="*/ 1147483 w 3079941"/>
                <a:gd name="connsiteY190" fmla="*/ 499371 h 1160647"/>
                <a:gd name="connsiteX191" fmla="*/ 1177883 w 3079941"/>
                <a:gd name="connsiteY191" fmla="*/ 499371 h 1160647"/>
                <a:gd name="connsiteX192" fmla="*/ 1177883 w 3079941"/>
                <a:gd name="connsiteY192" fmla="*/ 500992 h 1160647"/>
                <a:gd name="connsiteX193" fmla="*/ 1177883 w 3079941"/>
                <a:gd name="connsiteY193" fmla="*/ 512342 h 1160647"/>
                <a:gd name="connsiteX194" fmla="*/ 1204230 w 3079941"/>
                <a:gd name="connsiteY194" fmla="*/ 512342 h 1160647"/>
                <a:gd name="connsiteX195" fmla="*/ 1204230 w 3079941"/>
                <a:gd name="connsiteY195" fmla="*/ 542606 h 1160647"/>
                <a:gd name="connsiteX196" fmla="*/ 1204990 w 3079941"/>
                <a:gd name="connsiteY196" fmla="*/ 542606 h 1160647"/>
                <a:gd name="connsiteX197" fmla="*/ 1210310 w 3079941"/>
                <a:gd name="connsiteY197" fmla="*/ 542606 h 1160647"/>
                <a:gd name="connsiteX198" fmla="*/ 1210310 w 3079941"/>
                <a:gd name="connsiteY198" fmla="*/ 543687 h 1160647"/>
                <a:gd name="connsiteX199" fmla="*/ 1210310 w 3079941"/>
                <a:gd name="connsiteY199" fmla="*/ 551254 h 1160647"/>
                <a:gd name="connsiteX200" fmla="*/ 1214364 w 3079941"/>
                <a:gd name="connsiteY200" fmla="*/ 581518 h 1160647"/>
                <a:gd name="connsiteX201" fmla="*/ 1215124 w 3079941"/>
                <a:gd name="connsiteY201" fmla="*/ 581518 h 1160647"/>
                <a:gd name="connsiteX202" fmla="*/ 1220444 w 3079941"/>
                <a:gd name="connsiteY202" fmla="*/ 581518 h 1160647"/>
                <a:gd name="connsiteX203" fmla="*/ 1220444 w 3079941"/>
                <a:gd name="connsiteY203" fmla="*/ 582329 h 1160647"/>
                <a:gd name="connsiteX204" fmla="*/ 1220444 w 3079941"/>
                <a:gd name="connsiteY204" fmla="*/ 588004 h 1160647"/>
                <a:gd name="connsiteX205" fmla="*/ 1221457 w 3079941"/>
                <a:gd name="connsiteY205" fmla="*/ 588004 h 1160647"/>
                <a:gd name="connsiteX206" fmla="*/ 1228550 w 3079941"/>
                <a:gd name="connsiteY206" fmla="*/ 588004 h 1160647"/>
                <a:gd name="connsiteX207" fmla="*/ 1228550 w 3079941"/>
                <a:gd name="connsiteY207" fmla="*/ 618269 h 1160647"/>
                <a:gd name="connsiteX208" fmla="*/ 1230577 w 3079941"/>
                <a:gd name="connsiteY208" fmla="*/ 618269 h 1160647"/>
                <a:gd name="connsiteX209" fmla="*/ 1244764 w 3079941"/>
                <a:gd name="connsiteY209" fmla="*/ 618269 h 1160647"/>
                <a:gd name="connsiteX210" fmla="*/ 1244764 w 3079941"/>
                <a:gd name="connsiteY210" fmla="*/ 642048 h 1160647"/>
                <a:gd name="connsiteX211" fmla="*/ 1246791 w 3079941"/>
                <a:gd name="connsiteY211" fmla="*/ 643669 h 1160647"/>
                <a:gd name="connsiteX212" fmla="*/ 1246791 w 3079941"/>
                <a:gd name="connsiteY212" fmla="*/ 655019 h 1160647"/>
                <a:gd name="connsiteX213" fmla="*/ 1247551 w 3079941"/>
                <a:gd name="connsiteY213" fmla="*/ 655019 h 1160647"/>
                <a:gd name="connsiteX214" fmla="*/ 1252871 w 3079941"/>
                <a:gd name="connsiteY214" fmla="*/ 655019 h 1160647"/>
                <a:gd name="connsiteX215" fmla="*/ 1252871 w 3079941"/>
                <a:gd name="connsiteY215" fmla="*/ 678798 h 1160647"/>
                <a:gd name="connsiteX216" fmla="*/ 1254137 w 3079941"/>
                <a:gd name="connsiteY216" fmla="*/ 678798 h 1160647"/>
                <a:gd name="connsiteX217" fmla="*/ 1263004 w 3079941"/>
                <a:gd name="connsiteY217" fmla="*/ 678798 h 1160647"/>
                <a:gd name="connsiteX218" fmla="*/ 1265031 w 3079941"/>
                <a:gd name="connsiteY218" fmla="*/ 682852 h 1160647"/>
                <a:gd name="connsiteX219" fmla="*/ 1265031 w 3079941"/>
                <a:gd name="connsiteY219" fmla="*/ 696093 h 1160647"/>
                <a:gd name="connsiteX220" fmla="*/ 1266551 w 3079941"/>
                <a:gd name="connsiteY220" fmla="*/ 694201 h 1160647"/>
                <a:gd name="connsiteX221" fmla="*/ 1277191 w 3079941"/>
                <a:gd name="connsiteY221" fmla="*/ 680960 h 1160647"/>
                <a:gd name="connsiteX222" fmla="*/ 1305565 w 3079941"/>
                <a:gd name="connsiteY222" fmla="*/ 680960 h 1160647"/>
                <a:gd name="connsiteX223" fmla="*/ 1305565 w 3079941"/>
                <a:gd name="connsiteY223" fmla="*/ 767431 h 1160647"/>
                <a:gd name="connsiteX224" fmla="*/ 1306325 w 3079941"/>
                <a:gd name="connsiteY224" fmla="*/ 767431 h 1160647"/>
                <a:gd name="connsiteX225" fmla="*/ 1311645 w 3079941"/>
                <a:gd name="connsiteY225" fmla="*/ 767431 h 1160647"/>
                <a:gd name="connsiteX226" fmla="*/ 1312405 w 3079941"/>
                <a:gd name="connsiteY226" fmla="*/ 766080 h 1160647"/>
                <a:gd name="connsiteX227" fmla="*/ 1317725 w 3079941"/>
                <a:gd name="connsiteY227" fmla="*/ 756622 h 1160647"/>
                <a:gd name="connsiteX228" fmla="*/ 1317725 w 3079941"/>
                <a:gd name="connsiteY228" fmla="*/ 758514 h 1160647"/>
                <a:gd name="connsiteX229" fmla="*/ 1317725 w 3079941"/>
                <a:gd name="connsiteY229" fmla="*/ 771755 h 1160647"/>
                <a:gd name="connsiteX230" fmla="*/ 1321778 w 3079941"/>
                <a:gd name="connsiteY230" fmla="*/ 726358 h 1160647"/>
                <a:gd name="connsiteX231" fmla="*/ 1322538 w 3079941"/>
                <a:gd name="connsiteY231" fmla="*/ 726358 h 1160647"/>
                <a:gd name="connsiteX232" fmla="*/ 1327858 w 3079941"/>
                <a:gd name="connsiteY232" fmla="*/ 726358 h 1160647"/>
                <a:gd name="connsiteX233" fmla="*/ 1327858 w 3079941"/>
                <a:gd name="connsiteY233" fmla="*/ 661504 h 1160647"/>
                <a:gd name="connsiteX234" fmla="*/ 1328872 w 3079941"/>
                <a:gd name="connsiteY234" fmla="*/ 661504 h 1160647"/>
                <a:gd name="connsiteX235" fmla="*/ 1335965 w 3079941"/>
                <a:gd name="connsiteY235" fmla="*/ 661504 h 1160647"/>
                <a:gd name="connsiteX236" fmla="*/ 1348125 w 3079941"/>
                <a:gd name="connsiteY236" fmla="*/ 618269 h 1160647"/>
                <a:gd name="connsiteX237" fmla="*/ 1349392 w 3079941"/>
                <a:gd name="connsiteY237" fmla="*/ 618269 h 1160647"/>
                <a:gd name="connsiteX238" fmla="*/ 1358259 w 3079941"/>
                <a:gd name="connsiteY238" fmla="*/ 618269 h 1160647"/>
                <a:gd name="connsiteX239" fmla="*/ 1368392 w 3079941"/>
                <a:gd name="connsiteY239" fmla="*/ 661504 h 1160647"/>
                <a:gd name="connsiteX240" fmla="*/ 1369405 w 3079941"/>
                <a:gd name="connsiteY240" fmla="*/ 661504 h 1160647"/>
                <a:gd name="connsiteX241" fmla="*/ 1376499 w 3079941"/>
                <a:gd name="connsiteY241" fmla="*/ 661504 h 1160647"/>
                <a:gd name="connsiteX242" fmla="*/ 1376499 w 3079941"/>
                <a:gd name="connsiteY242" fmla="*/ 700416 h 1160647"/>
                <a:gd name="connsiteX243" fmla="*/ 1378272 w 3079941"/>
                <a:gd name="connsiteY243" fmla="*/ 700416 h 1160647"/>
                <a:gd name="connsiteX244" fmla="*/ 1390686 w 3079941"/>
                <a:gd name="connsiteY244" fmla="*/ 700416 h 1160647"/>
                <a:gd name="connsiteX245" fmla="*/ 1390686 w 3079941"/>
                <a:gd name="connsiteY245" fmla="*/ 702578 h 1160647"/>
                <a:gd name="connsiteX246" fmla="*/ 1390686 w 3079941"/>
                <a:gd name="connsiteY246" fmla="*/ 717710 h 1160647"/>
                <a:gd name="connsiteX247" fmla="*/ 1394739 w 3079941"/>
                <a:gd name="connsiteY247" fmla="*/ 715549 h 1160647"/>
                <a:gd name="connsiteX248" fmla="*/ 1394739 w 3079941"/>
                <a:gd name="connsiteY248" fmla="*/ 700416 h 1160647"/>
                <a:gd name="connsiteX249" fmla="*/ 1396259 w 3079941"/>
                <a:gd name="connsiteY249" fmla="*/ 700416 h 1160647"/>
                <a:gd name="connsiteX250" fmla="*/ 1406899 w 3079941"/>
                <a:gd name="connsiteY250" fmla="*/ 700416 h 1160647"/>
                <a:gd name="connsiteX251" fmla="*/ 1406899 w 3079941"/>
                <a:gd name="connsiteY251" fmla="*/ 702037 h 1160647"/>
                <a:gd name="connsiteX252" fmla="*/ 1406899 w 3079941"/>
                <a:gd name="connsiteY252" fmla="*/ 713387 h 1160647"/>
                <a:gd name="connsiteX253" fmla="*/ 1437300 w 3079941"/>
                <a:gd name="connsiteY253" fmla="*/ 713387 h 1160647"/>
                <a:gd name="connsiteX254" fmla="*/ 1437300 w 3079941"/>
                <a:gd name="connsiteY254" fmla="*/ 676637 h 1160647"/>
                <a:gd name="connsiteX255" fmla="*/ 1438566 w 3079941"/>
                <a:gd name="connsiteY255" fmla="*/ 676637 h 1160647"/>
                <a:gd name="connsiteX256" fmla="*/ 1447433 w 3079941"/>
                <a:gd name="connsiteY256" fmla="*/ 676637 h 1160647"/>
                <a:gd name="connsiteX257" fmla="*/ 1447433 w 3079941"/>
                <a:gd name="connsiteY257" fmla="*/ 698254 h 1160647"/>
                <a:gd name="connsiteX258" fmla="*/ 1449460 w 3079941"/>
                <a:gd name="connsiteY258" fmla="*/ 665828 h 1160647"/>
                <a:gd name="connsiteX259" fmla="*/ 1471753 w 3079941"/>
                <a:gd name="connsiteY259" fmla="*/ 665828 h 1160647"/>
                <a:gd name="connsiteX260" fmla="*/ 1471753 w 3079941"/>
                <a:gd name="connsiteY260" fmla="*/ 664206 h 1160647"/>
                <a:gd name="connsiteX261" fmla="*/ 1471753 w 3079941"/>
                <a:gd name="connsiteY261" fmla="*/ 652857 h 1160647"/>
                <a:gd name="connsiteX262" fmla="*/ 1472513 w 3079941"/>
                <a:gd name="connsiteY262" fmla="*/ 652857 h 1160647"/>
                <a:gd name="connsiteX263" fmla="*/ 1477833 w 3079941"/>
                <a:gd name="connsiteY263" fmla="*/ 652857 h 1160647"/>
                <a:gd name="connsiteX264" fmla="*/ 1477833 w 3079941"/>
                <a:gd name="connsiteY264" fmla="*/ 650966 h 1160647"/>
                <a:gd name="connsiteX265" fmla="*/ 1477833 w 3079941"/>
                <a:gd name="connsiteY265" fmla="*/ 637725 h 1160647"/>
                <a:gd name="connsiteX266" fmla="*/ 1481887 w 3079941"/>
                <a:gd name="connsiteY266" fmla="*/ 644210 h 1160647"/>
                <a:gd name="connsiteX267" fmla="*/ 1484167 w 3079941"/>
                <a:gd name="connsiteY267" fmla="*/ 644210 h 1160647"/>
                <a:gd name="connsiteX268" fmla="*/ 1500127 w 3079941"/>
                <a:gd name="connsiteY268" fmla="*/ 644210 h 1160647"/>
                <a:gd name="connsiteX269" fmla="*/ 1500127 w 3079941"/>
                <a:gd name="connsiteY269" fmla="*/ 643399 h 1160647"/>
                <a:gd name="connsiteX270" fmla="*/ 1500127 w 3079941"/>
                <a:gd name="connsiteY270" fmla="*/ 637725 h 1160647"/>
                <a:gd name="connsiteX271" fmla="*/ 1500887 w 3079941"/>
                <a:gd name="connsiteY271" fmla="*/ 637725 h 1160647"/>
                <a:gd name="connsiteX272" fmla="*/ 1506207 w 3079941"/>
                <a:gd name="connsiteY272" fmla="*/ 637725 h 1160647"/>
                <a:gd name="connsiteX273" fmla="*/ 1506207 w 3079941"/>
                <a:gd name="connsiteY273" fmla="*/ 639076 h 1160647"/>
                <a:gd name="connsiteX274" fmla="*/ 1506207 w 3079941"/>
                <a:gd name="connsiteY274" fmla="*/ 648534 h 1160647"/>
                <a:gd name="connsiteX275" fmla="*/ 1544714 w 3079941"/>
                <a:gd name="connsiteY275" fmla="*/ 648534 h 1160647"/>
                <a:gd name="connsiteX276" fmla="*/ 1544714 w 3079941"/>
                <a:gd name="connsiteY276" fmla="*/ 786887 h 1160647"/>
                <a:gd name="connsiteX277" fmla="*/ 1546234 w 3079941"/>
                <a:gd name="connsiteY277" fmla="*/ 786887 h 1160647"/>
                <a:gd name="connsiteX278" fmla="*/ 1556874 w 3079941"/>
                <a:gd name="connsiteY278" fmla="*/ 786887 h 1160647"/>
                <a:gd name="connsiteX279" fmla="*/ 1556874 w 3079941"/>
                <a:gd name="connsiteY279" fmla="*/ 773917 h 1160647"/>
                <a:gd name="connsiteX280" fmla="*/ 1560928 w 3079941"/>
                <a:gd name="connsiteY280" fmla="*/ 773917 h 1160647"/>
                <a:gd name="connsiteX281" fmla="*/ 1560928 w 3079941"/>
                <a:gd name="connsiteY281" fmla="*/ 786887 h 1160647"/>
                <a:gd name="connsiteX282" fmla="*/ 1591328 w 3079941"/>
                <a:gd name="connsiteY282" fmla="*/ 786887 h 1160647"/>
                <a:gd name="connsiteX283" fmla="*/ 1591328 w 3079941"/>
                <a:gd name="connsiteY283" fmla="*/ 756622 h 1160647"/>
                <a:gd name="connsiteX284" fmla="*/ 1603488 w 3079941"/>
                <a:gd name="connsiteY284" fmla="*/ 756622 h 1160647"/>
                <a:gd name="connsiteX285" fmla="*/ 1615648 w 3079941"/>
                <a:gd name="connsiteY285" fmla="*/ 754461 h 1160647"/>
                <a:gd name="connsiteX286" fmla="*/ 1619702 w 3079941"/>
                <a:gd name="connsiteY286" fmla="*/ 756622 h 1160647"/>
                <a:gd name="connsiteX287" fmla="*/ 1629835 w 3079941"/>
                <a:gd name="connsiteY287" fmla="*/ 756622 h 1160647"/>
                <a:gd name="connsiteX288" fmla="*/ 1629835 w 3079941"/>
                <a:gd name="connsiteY288" fmla="*/ 786887 h 1160647"/>
                <a:gd name="connsiteX289" fmla="*/ 1637942 w 3079941"/>
                <a:gd name="connsiteY289" fmla="*/ 786887 h 1160647"/>
                <a:gd name="connsiteX290" fmla="*/ 1637942 w 3079941"/>
                <a:gd name="connsiteY290" fmla="*/ 804182 h 1160647"/>
                <a:gd name="connsiteX291" fmla="*/ 1647278 w 3079941"/>
                <a:gd name="connsiteY291" fmla="*/ 805087 h 1160647"/>
                <a:gd name="connsiteX292" fmla="*/ 1660236 w 3079941"/>
                <a:gd name="connsiteY292" fmla="*/ 805087 h 1160647"/>
                <a:gd name="connsiteX293" fmla="*/ 1660236 w 3079941"/>
                <a:gd name="connsiteY293" fmla="*/ 789049 h 1160647"/>
                <a:gd name="connsiteX294" fmla="*/ 1728192 w 3079941"/>
                <a:gd name="connsiteY294" fmla="*/ 789049 h 1160647"/>
                <a:gd name="connsiteX295" fmla="*/ 1728192 w 3079941"/>
                <a:gd name="connsiteY295" fmla="*/ 703796 h 1160647"/>
                <a:gd name="connsiteX296" fmla="*/ 1800200 w 3079941"/>
                <a:gd name="connsiteY296" fmla="*/ 703796 h 1160647"/>
                <a:gd name="connsiteX297" fmla="*/ 1800200 w 3079941"/>
                <a:gd name="connsiteY297" fmla="*/ 782564 h 1160647"/>
                <a:gd name="connsiteX298" fmla="*/ 1802104 w 3079941"/>
                <a:gd name="connsiteY298" fmla="*/ 782564 h 1160647"/>
                <a:gd name="connsiteX299" fmla="*/ 1803346 w 3079941"/>
                <a:gd name="connsiteY299" fmla="*/ 805087 h 1160647"/>
                <a:gd name="connsiteX300" fmla="*/ 1813022 w 3079941"/>
                <a:gd name="connsiteY300" fmla="*/ 805087 h 1160647"/>
                <a:gd name="connsiteX301" fmla="*/ 1814264 w 3079941"/>
                <a:gd name="connsiteY301" fmla="*/ 782564 h 1160647"/>
                <a:gd name="connsiteX302" fmla="*/ 1820344 w 3079941"/>
                <a:gd name="connsiteY302" fmla="*/ 782564 h 1160647"/>
                <a:gd name="connsiteX303" fmla="*/ 1821586 w 3079941"/>
                <a:gd name="connsiteY303" fmla="*/ 805087 h 1160647"/>
                <a:gd name="connsiteX304" fmla="*/ 1872208 w 3079941"/>
                <a:gd name="connsiteY304" fmla="*/ 805087 h 1160647"/>
                <a:gd name="connsiteX305" fmla="*/ 1872208 w 3079941"/>
                <a:gd name="connsiteY305" fmla="*/ 642059 h 1160647"/>
                <a:gd name="connsiteX306" fmla="*/ 2069535 w 3079941"/>
                <a:gd name="connsiteY306" fmla="*/ 642059 h 1160647"/>
                <a:gd name="connsiteX307" fmla="*/ 2069535 w 3079941"/>
                <a:gd name="connsiteY307" fmla="*/ 805087 h 1160647"/>
                <a:gd name="connsiteX308" fmla="*/ 2088232 w 3079941"/>
                <a:gd name="connsiteY308" fmla="*/ 805087 h 1160647"/>
                <a:gd name="connsiteX309" fmla="*/ 2088232 w 3079941"/>
                <a:gd name="connsiteY309" fmla="*/ 722394 h 1160647"/>
                <a:gd name="connsiteX310" fmla="*/ 2183352 w 3079941"/>
                <a:gd name="connsiteY310" fmla="*/ 722394 h 1160647"/>
                <a:gd name="connsiteX311" fmla="*/ 2195282 w 3079941"/>
                <a:gd name="connsiteY311" fmla="*/ 404253 h 1160647"/>
                <a:gd name="connsiteX312" fmla="*/ 2183122 w 3079941"/>
                <a:gd name="connsiteY312" fmla="*/ 382635 h 1160647"/>
                <a:gd name="connsiteX313" fmla="*/ 2177042 w 3079941"/>
                <a:gd name="connsiteY313" fmla="*/ 378311 h 1160647"/>
                <a:gd name="connsiteX314" fmla="*/ 2185149 w 3079941"/>
                <a:gd name="connsiteY314" fmla="*/ 354532 h 1160647"/>
                <a:gd name="connsiteX315" fmla="*/ 2185149 w 3079941"/>
                <a:gd name="connsiteY315" fmla="*/ 337238 h 1160647"/>
                <a:gd name="connsiteX316" fmla="*/ 2199336 w 3079941"/>
                <a:gd name="connsiteY316" fmla="*/ 337238 h 1160647"/>
                <a:gd name="connsiteX317" fmla="*/ 2199336 w 3079941"/>
                <a:gd name="connsiteY317" fmla="*/ 315620 h 1160647"/>
                <a:gd name="connsiteX318" fmla="*/ 2201362 w 3079941"/>
                <a:gd name="connsiteY318" fmla="*/ 311296 h 1160647"/>
                <a:gd name="connsiteX319" fmla="*/ 2201362 w 3079941"/>
                <a:gd name="connsiteY319" fmla="*/ 233472 h 1160647"/>
                <a:gd name="connsiteX320" fmla="*/ 2199336 w 3079941"/>
                <a:gd name="connsiteY320" fmla="*/ 226987 h 1160647"/>
                <a:gd name="connsiteX321" fmla="*/ 2205416 w 3079941"/>
                <a:gd name="connsiteY321" fmla="*/ 220501 h 1160647"/>
                <a:gd name="connsiteX322" fmla="*/ 2205416 w 3079941"/>
                <a:gd name="connsiteY322" fmla="*/ 162133 h 1160647"/>
                <a:gd name="connsiteX323" fmla="*/ 2207442 w 3079941"/>
                <a:gd name="connsiteY323" fmla="*/ 157810 h 1160647"/>
                <a:gd name="connsiteX324" fmla="*/ 2207442 w 3079941"/>
                <a:gd name="connsiteY324" fmla="*/ 101604 h 1160647"/>
                <a:gd name="connsiteX325" fmla="*/ 2209469 w 3079941"/>
                <a:gd name="connsiteY325" fmla="*/ 82148 h 1160647"/>
                <a:gd name="connsiteX326" fmla="*/ 2213523 w 3079941"/>
                <a:gd name="connsiteY326" fmla="*/ 99442 h 1160647"/>
                <a:gd name="connsiteX327" fmla="*/ 2215549 w 3079941"/>
                <a:gd name="connsiteY327" fmla="*/ 157810 h 1160647"/>
                <a:gd name="connsiteX328" fmla="*/ 2217576 w 3079941"/>
                <a:gd name="connsiteY328" fmla="*/ 220501 h 1160647"/>
                <a:gd name="connsiteX329" fmla="*/ 2223656 w 3079941"/>
                <a:gd name="connsiteY329" fmla="*/ 226987 h 1160647"/>
                <a:gd name="connsiteX330" fmla="*/ 2221629 w 3079941"/>
                <a:gd name="connsiteY330" fmla="*/ 233472 h 1160647"/>
                <a:gd name="connsiteX331" fmla="*/ 2221629 w 3079941"/>
                <a:gd name="connsiteY331" fmla="*/ 311296 h 1160647"/>
                <a:gd name="connsiteX332" fmla="*/ 2223656 w 3079941"/>
                <a:gd name="connsiteY332" fmla="*/ 315620 h 1160647"/>
                <a:gd name="connsiteX333" fmla="*/ 2223656 w 3079941"/>
                <a:gd name="connsiteY333" fmla="*/ 337238 h 1160647"/>
                <a:gd name="connsiteX334" fmla="*/ 2237843 w 3079941"/>
                <a:gd name="connsiteY334" fmla="*/ 337238 h 1160647"/>
                <a:gd name="connsiteX335" fmla="*/ 2237843 w 3079941"/>
                <a:gd name="connsiteY335" fmla="*/ 354532 h 1160647"/>
                <a:gd name="connsiteX336" fmla="*/ 2245950 w 3079941"/>
                <a:gd name="connsiteY336" fmla="*/ 378311 h 1160647"/>
                <a:gd name="connsiteX337" fmla="*/ 2239870 w 3079941"/>
                <a:gd name="connsiteY337" fmla="*/ 382635 h 1160647"/>
                <a:gd name="connsiteX338" fmla="*/ 2227709 w 3079941"/>
                <a:gd name="connsiteY338" fmla="*/ 404253 h 1160647"/>
                <a:gd name="connsiteX339" fmla="*/ 2235816 w 3079941"/>
                <a:gd name="connsiteY339" fmla="*/ 657181 h 1160647"/>
                <a:gd name="connsiteX340" fmla="*/ 2300670 w 3079941"/>
                <a:gd name="connsiteY340" fmla="*/ 657181 h 1160647"/>
                <a:gd name="connsiteX341" fmla="*/ 2300670 w 3079941"/>
                <a:gd name="connsiteY341" fmla="*/ 732843 h 1160647"/>
                <a:gd name="connsiteX342" fmla="*/ 2308777 w 3079941"/>
                <a:gd name="connsiteY342" fmla="*/ 732843 h 1160647"/>
                <a:gd name="connsiteX343" fmla="*/ 2310804 w 3079941"/>
                <a:gd name="connsiteY343" fmla="*/ 726358 h 1160647"/>
                <a:gd name="connsiteX344" fmla="*/ 2316884 w 3079941"/>
                <a:gd name="connsiteY344" fmla="*/ 726358 h 1160647"/>
                <a:gd name="connsiteX345" fmla="*/ 2318911 w 3079941"/>
                <a:gd name="connsiteY345" fmla="*/ 735005 h 1160647"/>
                <a:gd name="connsiteX346" fmla="*/ 2331071 w 3079941"/>
                <a:gd name="connsiteY346" fmla="*/ 735005 h 1160647"/>
                <a:gd name="connsiteX347" fmla="*/ 2331071 w 3079941"/>
                <a:gd name="connsiteY347" fmla="*/ 728519 h 1160647"/>
                <a:gd name="connsiteX348" fmla="*/ 2353364 w 3079941"/>
                <a:gd name="connsiteY348" fmla="*/ 728519 h 1160647"/>
                <a:gd name="connsiteX349" fmla="*/ 2353364 w 3079941"/>
                <a:gd name="connsiteY349" fmla="*/ 735005 h 1160647"/>
                <a:gd name="connsiteX350" fmla="*/ 2373631 w 3079941"/>
                <a:gd name="connsiteY350" fmla="*/ 735005 h 1160647"/>
                <a:gd name="connsiteX351" fmla="*/ 2373631 w 3079941"/>
                <a:gd name="connsiteY351" fmla="*/ 780402 h 1160647"/>
                <a:gd name="connsiteX352" fmla="*/ 2387818 w 3079941"/>
                <a:gd name="connsiteY352" fmla="*/ 780402 h 1160647"/>
                <a:gd name="connsiteX353" fmla="*/ 2387818 w 3079941"/>
                <a:gd name="connsiteY353" fmla="*/ 767431 h 1160647"/>
                <a:gd name="connsiteX354" fmla="*/ 2404032 w 3079941"/>
                <a:gd name="connsiteY354" fmla="*/ 767431 h 1160647"/>
                <a:gd name="connsiteX355" fmla="*/ 2404032 w 3079941"/>
                <a:gd name="connsiteY355" fmla="*/ 588004 h 1160647"/>
                <a:gd name="connsiteX356" fmla="*/ 2410112 w 3079941"/>
                <a:gd name="connsiteY356" fmla="*/ 581518 h 1160647"/>
                <a:gd name="connsiteX357" fmla="*/ 2483073 w 3079941"/>
                <a:gd name="connsiteY357" fmla="*/ 581518 h 1160647"/>
                <a:gd name="connsiteX358" fmla="*/ 2483073 w 3079941"/>
                <a:gd name="connsiteY358" fmla="*/ 590166 h 1160647"/>
                <a:gd name="connsiteX359" fmla="*/ 2493206 w 3079941"/>
                <a:gd name="connsiteY359" fmla="*/ 590166 h 1160647"/>
                <a:gd name="connsiteX360" fmla="*/ 2493206 w 3079941"/>
                <a:gd name="connsiteY360" fmla="*/ 704740 h 1160647"/>
                <a:gd name="connsiteX361" fmla="*/ 2515500 w 3079941"/>
                <a:gd name="connsiteY361" fmla="*/ 704740 h 1160647"/>
                <a:gd name="connsiteX362" fmla="*/ 2515500 w 3079941"/>
                <a:gd name="connsiteY362" fmla="*/ 637725 h 1160647"/>
                <a:gd name="connsiteX363" fmla="*/ 2541847 w 3079941"/>
                <a:gd name="connsiteY363" fmla="*/ 637725 h 1160647"/>
                <a:gd name="connsiteX364" fmla="*/ 2545900 w 3079941"/>
                <a:gd name="connsiteY364" fmla="*/ 633401 h 1160647"/>
                <a:gd name="connsiteX365" fmla="*/ 2554007 w 3079941"/>
                <a:gd name="connsiteY365" fmla="*/ 633401 h 1160647"/>
                <a:gd name="connsiteX366" fmla="*/ 2558060 w 3079941"/>
                <a:gd name="connsiteY366" fmla="*/ 637725 h 1160647"/>
                <a:gd name="connsiteX367" fmla="*/ 2580354 w 3079941"/>
                <a:gd name="connsiteY367" fmla="*/ 637725 h 1160647"/>
                <a:gd name="connsiteX368" fmla="*/ 2580354 w 3079941"/>
                <a:gd name="connsiteY368" fmla="*/ 520989 h 1160647"/>
                <a:gd name="connsiteX369" fmla="*/ 2637101 w 3079941"/>
                <a:gd name="connsiteY369" fmla="*/ 510180 h 1160647"/>
                <a:gd name="connsiteX370" fmla="*/ 2637101 w 3079941"/>
                <a:gd name="connsiteY370" fmla="*/ 511261 h 1160647"/>
                <a:gd name="connsiteX371" fmla="*/ 2637101 w 3079941"/>
                <a:gd name="connsiteY371" fmla="*/ 518827 h 1160647"/>
                <a:gd name="connsiteX372" fmla="*/ 2663448 w 3079941"/>
                <a:gd name="connsiteY372" fmla="*/ 518827 h 1160647"/>
                <a:gd name="connsiteX373" fmla="*/ 2663448 w 3079941"/>
                <a:gd name="connsiteY373" fmla="*/ 773917 h 1160647"/>
                <a:gd name="connsiteX374" fmla="*/ 2685742 w 3079941"/>
                <a:gd name="connsiteY374" fmla="*/ 773917 h 1160647"/>
                <a:gd name="connsiteX375" fmla="*/ 2685742 w 3079941"/>
                <a:gd name="connsiteY375" fmla="*/ 769593 h 1160647"/>
                <a:gd name="connsiteX376" fmla="*/ 2697902 w 3079941"/>
                <a:gd name="connsiteY376" fmla="*/ 769593 h 1160647"/>
                <a:gd name="connsiteX377" fmla="*/ 2697902 w 3079941"/>
                <a:gd name="connsiteY377" fmla="*/ 773917 h 1160647"/>
                <a:gd name="connsiteX378" fmla="*/ 2722222 w 3079941"/>
                <a:gd name="connsiteY378" fmla="*/ 773917 h 1160647"/>
                <a:gd name="connsiteX379" fmla="*/ 2722222 w 3079941"/>
                <a:gd name="connsiteY379" fmla="*/ 760946 h 1160647"/>
                <a:gd name="connsiteX380" fmla="*/ 2750596 w 3079941"/>
                <a:gd name="connsiteY380" fmla="*/ 760946 h 1160647"/>
                <a:gd name="connsiteX381" fmla="*/ 2762756 w 3079941"/>
                <a:gd name="connsiteY381" fmla="*/ 756622 h 1160647"/>
                <a:gd name="connsiteX382" fmla="*/ 2783023 w 3079941"/>
                <a:gd name="connsiteY382" fmla="*/ 760946 h 1160647"/>
                <a:gd name="connsiteX383" fmla="*/ 2783023 w 3079941"/>
                <a:gd name="connsiteY383" fmla="*/ 743652 h 1160647"/>
                <a:gd name="connsiteX384" fmla="*/ 2791130 w 3079941"/>
                <a:gd name="connsiteY384" fmla="*/ 743652 h 1160647"/>
                <a:gd name="connsiteX385" fmla="*/ 2791130 w 3079941"/>
                <a:gd name="connsiteY385" fmla="*/ 730681 h 1160647"/>
                <a:gd name="connsiteX386" fmla="*/ 2847877 w 3079941"/>
                <a:gd name="connsiteY386" fmla="*/ 730681 h 1160647"/>
                <a:gd name="connsiteX387" fmla="*/ 2847877 w 3079941"/>
                <a:gd name="connsiteY387" fmla="*/ 700416 h 1160647"/>
                <a:gd name="connsiteX388" fmla="*/ 2866117 w 3079941"/>
                <a:gd name="connsiteY388" fmla="*/ 700416 h 1160647"/>
                <a:gd name="connsiteX389" fmla="*/ 2866117 w 3079941"/>
                <a:gd name="connsiteY389" fmla="*/ 693931 h 1160647"/>
                <a:gd name="connsiteX390" fmla="*/ 2878277 w 3079941"/>
                <a:gd name="connsiteY390" fmla="*/ 693931 h 1160647"/>
                <a:gd name="connsiteX391" fmla="*/ 2878277 w 3079941"/>
                <a:gd name="connsiteY391" fmla="*/ 700416 h 1160647"/>
                <a:gd name="connsiteX392" fmla="*/ 2894491 w 3079941"/>
                <a:gd name="connsiteY392" fmla="*/ 700416 h 1160647"/>
                <a:gd name="connsiteX393" fmla="*/ 2894491 w 3079941"/>
                <a:gd name="connsiteY393" fmla="*/ 750137 h 1160647"/>
                <a:gd name="connsiteX394" fmla="*/ 2926918 w 3079941"/>
                <a:gd name="connsiteY394" fmla="*/ 750137 h 1160647"/>
                <a:gd name="connsiteX395" fmla="*/ 2926918 w 3079941"/>
                <a:gd name="connsiteY395" fmla="*/ 724196 h 1160647"/>
                <a:gd name="connsiteX396" fmla="*/ 2965425 w 3079941"/>
                <a:gd name="connsiteY396" fmla="*/ 724196 h 1160647"/>
                <a:gd name="connsiteX397" fmla="*/ 2965425 w 3079941"/>
                <a:gd name="connsiteY397" fmla="*/ 693931 h 1160647"/>
                <a:gd name="connsiteX398" fmla="*/ 3014066 w 3079941"/>
                <a:gd name="connsiteY398" fmla="*/ 693931 h 1160647"/>
                <a:gd name="connsiteX399" fmla="*/ 3014066 w 3079941"/>
                <a:gd name="connsiteY399" fmla="*/ 805087 h 1160647"/>
                <a:gd name="connsiteX400" fmla="*/ 3014066 w 3079941"/>
                <a:gd name="connsiteY400" fmla="*/ 818866 h 1160647"/>
                <a:gd name="connsiteX401" fmla="*/ 3079941 w 3079941"/>
                <a:gd name="connsiteY401" fmla="*/ 818866 h 1160647"/>
                <a:gd name="connsiteX402" fmla="*/ 3079941 w 3079941"/>
                <a:gd name="connsiteY402" fmla="*/ 1160647 h 1160647"/>
                <a:gd name="connsiteX403" fmla="*/ 200958 w 3079941"/>
                <a:gd name="connsiteY403" fmla="*/ 1160647 h 1160647"/>
                <a:gd name="connsiteX404" fmla="*/ 0 w 3079941"/>
                <a:gd name="connsiteY404" fmla="*/ 1126882 h 1160647"/>
                <a:gd name="connsiteX405" fmla="*/ 0 w 3079941"/>
                <a:gd name="connsiteY405" fmla="*/ 915339 h 1160647"/>
                <a:gd name="connsiteX406" fmla="*/ 55096 w 3079941"/>
                <a:gd name="connsiteY406" fmla="*/ 886329 h 1160647"/>
                <a:gd name="connsiteX407" fmla="*/ 55096 w 3079941"/>
                <a:gd name="connsiteY407" fmla="*/ 724196 h 1160647"/>
                <a:gd name="connsiteX408" fmla="*/ 75363 w 3079941"/>
                <a:gd name="connsiteY408" fmla="*/ 724196 h 1160647"/>
                <a:gd name="connsiteX409" fmla="*/ 75870 w 3079941"/>
                <a:gd name="connsiteY409" fmla="*/ 723115 h 1160647"/>
                <a:gd name="connsiteX410" fmla="*/ 79416 w 3079941"/>
                <a:gd name="connsiteY410" fmla="*/ 715549 h 1160647"/>
                <a:gd name="connsiteX411" fmla="*/ 81190 w 3079941"/>
                <a:gd name="connsiteY411" fmla="*/ 715819 h 1160647"/>
                <a:gd name="connsiteX412" fmla="*/ 93603 w 3079941"/>
                <a:gd name="connsiteY412" fmla="*/ 717710 h 1160647"/>
                <a:gd name="connsiteX413" fmla="*/ 94110 w 3079941"/>
                <a:gd name="connsiteY413" fmla="*/ 719062 h 1160647"/>
                <a:gd name="connsiteX414" fmla="*/ 97656 w 3079941"/>
                <a:gd name="connsiteY414" fmla="*/ 728519 h 1160647"/>
                <a:gd name="connsiteX415" fmla="*/ 124003 w 3079941"/>
                <a:gd name="connsiteY415" fmla="*/ 730681 h 1160647"/>
                <a:gd name="connsiteX416" fmla="*/ 124003 w 3079941"/>
                <a:gd name="connsiteY416" fmla="*/ 607460 h 1160647"/>
                <a:gd name="connsiteX417" fmla="*/ 126030 w 3079941"/>
                <a:gd name="connsiteY417" fmla="*/ 607460 h 1160647"/>
                <a:gd name="connsiteX418" fmla="*/ 140217 w 3079941"/>
                <a:gd name="connsiteY418" fmla="*/ 607460 h 1160647"/>
                <a:gd name="connsiteX419" fmla="*/ 140217 w 3079941"/>
                <a:gd name="connsiteY419" fmla="*/ 471268 h 1160647"/>
                <a:gd name="connsiteX420" fmla="*/ 141990 w 3079941"/>
                <a:gd name="connsiteY420" fmla="*/ 471268 h 1160647"/>
                <a:gd name="connsiteX421" fmla="*/ 154404 w 3079941"/>
                <a:gd name="connsiteY421" fmla="*/ 471268 h 1160647"/>
                <a:gd name="connsiteX422" fmla="*/ 154404 w 3079941"/>
                <a:gd name="connsiteY422" fmla="*/ 356694 h 1160647"/>
                <a:gd name="connsiteX423" fmla="*/ 158457 w 3079941"/>
                <a:gd name="connsiteY423" fmla="*/ 328590 h 1160647"/>
                <a:gd name="connsiteX424" fmla="*/ 160484 w 3079941"/>
                <a:gd name="connsiteY424" fmla="*/ 328590 h 1160647"/>
                <a:gd name="connsiteX425" fmla="*/ 174671 w 3079941"/>
                <a:gd name="connsiteY425" fmla="*/ 328590 h 1160647"/>
                <a:gd name="connsiteX426" fmla="*/ 211151 w 3079941"/>
                <a:gd name="connsiteY426" fmla="*/ 246443 h 1160647"/>
                <a:gd name="connsiteX427" fmla="*/ 215205 w 3079941"/>
                <a:gd name="connsiteY427" fmla="*/ 0 h 1160647"/>
                <a:gd name="connsiteX0" fmla="*/ 215205 w 3079941"/>
                <a:gd name="connsiteY0" fmla="*/ 0 h 1160647"/>
                <a:gd name="connsiteX1" fmla="*/ 217231 w 3079941"/>
                <a:gd name="connsiteY1" fmla="*/ 246443 h 1160647"/>
                <a:gd name="connsiteX2" fmla="*/ 255738 w 3079941"/>
                <a:gd name="connsiteY2" fmla="*/ 326429 h 1160647"/>
                <a:gd name="connsiteX3" fmla="*/ 257765 w 3079941"/>
                <a:gd name="connsiteY3" fmla="*/ 326429 h 1160647"/>
                <a:gd name="connsiteX4" fmla="*/ 271952 w 3079941"/>
                <a:gd name="connsiteY4" fmla="*/ 326429 h 1160647"/>
                <a:gd name="connsiteX5" fmla="*/ 271952 w 3079941"/>
                <a:gd name="connsiteY5" fmla="*/ 350208 h 1160647"/>
                <a:gd name="connsiteX6" fmla="*/ 272459 w 3079941"/>
                <a:gd name="connsiteY6" fmla="*/ 351019 h 1160647"/>
                <a:gd name="connsiteX7" fmla="*/ 276005 w 3079941"/>
                <a:gd name="connsiteY7" fmla="*/ 356694 h 1160647"/>
                <a:gd name="connsiteX8" fmla="*/ 276005 w 3079941"/>
                <a:gd name="connsiteY8" fmla="*/ 471268 h 1160647"/>
                <a:gd name="connsiteX9" fmla="*/ 278285 w 3079941"/>
                <a:gd name="connsiteY9" fmla="*/ 471268 h 1160647"/>
                <a:gd name="connsiteX10" fmla="*/ 294246 w 3079941"/>
                <a:gd name="connsiteY10" fmla="*/ 471268 h 1160647"/>
                <a:gd name="connsiteX11" fmla="*/ 294246 w 3079941"/>
                <a:gd name="connsiteY11" fmla="*/ 611783 h 1160647"/>
                <a:gd name="connsiteX12" fmla="*/ 295766 w 3079941"/>
                <a:gd name="connsiteY12" fmla="*/ 611513 h 1160647"/>
                <a:gd name="connsiteX13" fmla="*/ 306406 w 3079941"/>
                <a:gd name="connsiteY13" fmla="*/ 609622 h 1160647"/>
                <a:gd name="connsiteX14" fmla="*/ 304379 w 3079941"/>
                <a:gd name="connsiteY14" fmla="*/ 698254 h 1160647"/>
                <a:gd name="connsiteX15" fmla="*/ 305899 w 3079941"/>
                <a:gd name="connsiteY15" fmla="*/ 698525 h 1160647"/>
                <a:gd name="connsiteX16" fmla="*/ 316539 w 3079941"/>
                <a:gd name="connsiteY16" fmla="*/ 700416 h 1160647"/>
                <a:gd name="connsiteX17" fmla="*/ 316792 w 3079941"/>
                <a:gd name="connsiteY17" fmla="*/ 701227 h 1160647"/>
                <a:gd name="connsiteX18" fmla="*/ 318566 w 3079941"/>
                <a:gd name="connsiteY18" fmla="*/ 706902 h 1160647"/>
                <a:gd name="connsiteX19" fmla="*/ 319326 w 3079941"/>
                <a:gd name="connsiteY19" fmla="*/ 704470 h 1160647"/>
                <a:gd name="connsiteX20" fmla="*/ 324646 w 3079941"/>
                <a:gd name="connsiteY20" fmla="*/ 687446 h 1160647"/>
                <a:gd name="connsiteX21" fmla="*/ 326419 w 3079941"/>
                <a:gd name="connsiteY21" fmla="*/ 687446 h 1160647"/>
                <a:gd name="connsiteX22" fmla="*/ 338833 w 3079941"/>
                <a:gd name="connsiteY22" fmla="*/ 687446 h 1160647"/>
                <a:gd name="connsiteX23" fmla="*/ 338833 w 3079941"/>
                <a:gd name="connsiteY23" fmla="*/ 719872 h 1160647"/>
                <a:gd name="connsiteX24" fmla="*/ 339846 w 3079941"/>
                <a:gd name="connsiteY24" fmla="*/ 720413 h 1160647"/>
                <a:gd name="connsiteX25" fmla="*/ 346940 w 3079941"/>
                <a:gd name="connsiteY25" fmla="*/ 724196 h 1160647"/>
                <a:gd name="connsiteX26" fmla="*/ 346940 w 3079941"/>
                <a:gd name="connsiteY26" fmla="*/ 725547 h 1160647"/>
                <a:gd name="connsiteX27" fmla="*/ 346940 w 3079941"/>
                <a:gd name="connsiteY27" fmla="*/ 735005 h 1160647"/>
                <a:gd name="connsiteX28" fmla="*/ 391527 w 3079941"/>
                <a:gd name="connsiteY28" fmla="*/ 735005 h 1160647"/>
                <a:gd name="connsiteX29" fmla="*/ 391527 w 3079941"/>
                <a:gd name="connsiteY29" fmla="*/ 736086 h 1160647"/>
                <a:gd name="connsiteX30" fmla="*/ 391527 w 3079941"/>
                <a:gd name="connsiteY30" fmla="*/ 743652 h 1160647"/>
                <a:gd name="connsiteX31" fmla="*/ 393553 w 3079941"/>
                <a:gd name="connsiteY31" fmla="*/ 743652 h 1160647"/>
                <a:gd name="connsiteX32" fmla="*/ 407740 w 3079941"/>
                <a:gd name="connsiteY32" fmla="*/ 743652 h 1160647"/>
                <a:gd name="connsiteX33" fmla="*/ 407740 w 3079941"/>
                <a:gd name="connsiteY33" fmla="*/ 713387 h 1160647"/>
                <a:gd name="connsiteX34" fmla="*/ 452327 w 3079941"/>
                <a:gd name="connsiteY34" fmla="*/ 713387 h 1160647"/>
                <a:gd name="connsiteX35" fmla="*/ 452327 w 3079941"/>
                <a:gd name="connsiteY35" fmla="*/ 712036 h 1160647"/>
                <a:gd name="connsiteX36" fmla="*/ 452327 w 3079941"/>
                <a:gd name="connsiteY36" fmla="*/ 702578 h 1160647"/>
                <a:gd name="connsiteX37" fmla="*/ 453341 w 3079941"/>
                <a:gd name="connsiteY37" fmla="*/ 702578 h 1160647"/>
                <a:gd name="connsiteX38" fmla="*/ 460434 w 3079941"/>
                <a:gd name="connsiteY38" fmla="*/ 702578 h 1160647"/>
                <a:gd name="connsiteX39" fmla="*/ 460434 w 3079941"/>
                <a:gd name="connsiteY39" fmla="*/ 700687 h 1160647"/>
                <a:gd name="connsiteX40" fmla="*/ 460434 w 3079941"/>
                <a:gd name="connsiteY40" fmla="*/ 687446 h 1160647"/>
                <a:gd name="connsiteX41" fmla="*/ 461194 w 3079941"/>
                <a:gd name="connsiteY41" fmla="*/ 687446 h 1160647"/>
                <a:gd name="connsiteX42" fmla="*/ 466514 w 3079941"/>
                <a:gd name="connsiteY42" fmla="*/ 687446 h 1160647"/>
                <a:gd name="connsiteX43" fmla="*/ 466514 w 3079941"/>
                <a:gd name="connsiteY43" fmla="*/ 686365 h 1160647"/>
                <a:gd name="connsiteX44" fmla="*/ 466514 w 3079941"/>
                <a:gd name="connsiteY44" fmla="*/ 678798 h 1160647"/>
                <a:gd name="connsiteX45" fmla="*/ 468541 w 3079941"/>
                <a:gd name="connsiteY45" fmla="*/ 678798 h 1160647"/>
                <a:gd name="connsiteX46" fmla="*/ 482728 w 3079941"/>
                <a:gd name="connsiteY46" fmla="*/ 678798 h 1160647"/>
                <a:gd name="connsiteX47" fmla="*/ 482728 w 3079941"/>
                <a:gd name="connsiteY47" fmla="*/ 679879 h 1160647"/>
                <a:gd name="connsiteX48" fmla="*/ 482728 w 3079941"/>
                <a:gd name="connsiteY48" fmla="*/ 687446 h 1160647"/>
                <a:gd name="connsiteX49" fmla="*/ 505021 w 3079941"/>
                <a:gd name="connsiteY49" fmla="*/ 687446 h 1160647"/>
                <a:gd name="connsiteX50" fmla="*/ 505021 w 3079941"/>
                <a:gd name="connsiteY50" fmla="*/ 685554 h 1160647"/>
                <a:gd name="connsiteX51" fmla="*/ 505021 w 3079941"/>
                <a:gd name="connsiteY51" fmla="*/ 672313 h 1160647"/>
                <a:gd name="connsiteX52" fmla="*/ 506795 w 3079941"/>
                <a:gd name="connsiteY52" fmla="*/ 672313 h 1160647"/>
                <a:gd name="connsiteX53" fmla="*/ 519208 w 3079941"/>
                <a:gd name="connsiteY53" fmla="*/ 672313 h 1160647"/>
                <a:gd name="connsiteX54" fmla="*/ 519208 w 3079941"/>
                <a:gd name="connsiteY54" fmla="*/ 696093 h 1160647"/>
                <a:gd name="connsiteX55" fmla="*/ 520222 w 3079941"/>
                <a:gd name="connsiteY55" fmla="*/ 696093 h 1160647"/>
                <a:gd name="connsiteX56" fmla="*/ 527315 w 3079941"/>
                <a:gd name="connsiteY56" fmla="*/ 696093 h 1160647"/>
                <a:gd name="connsiteX57" fmla="*/ 527315 w 3079941"/>
                <a:gd name="connsiteY57" fmla="*/ 695012 h 1160647"/>
                <a:gd name="connsiteX58" fmla="*/ 527315 w 3079941"/>
                <a:gd name="connsiteY58" fmla="*/ 687446 h 1160647"/>
                <a:gd name="connsiteX59" fmla="*/ 529088 w 3079941"/>
                <a:gd name="connsiteY59" fmla="*/ 687446 h 1160647"/>
                <a:gd name="connsiteX60" fmla="*/ 541502 w 3079941"/>
                <a:gd name="connsiteY60" fmla="*/ 687446 h 1160647"/>
                <a:gd name="connsiteX61" fmla="*/ 541502 w 3079941"/>
                <a:gd name="connsiteY61" fmla="*/ 713387 h 1160647"/>
                <a:gd name="connsiteX62" fmla="*/ 543529 w 3079941"/>
                <a:gd name="connsiteY62" fmla="*/ 713387 h 1160647"/>
                <a:gd name="connsiteX63" fmla="*/ 557715 w 3079941"/>
                <a:gd name="connsiteY63" fmla="*/ 713387 h 1160647"/>
                <a:gd name="connsiteX64" fmla="*/ 557715 w 3079941"/>
                <a:gd name="connsiteY64" fmla="*/ 715008 h 1160647"/>
                <a:gd name="connsiteX65" fmla="*/ 557715 w 3079941"/>
                <a:gd name="connsiteY65" fmla="*/ 726358 h 1160647"/>
                <a:gd name="connsiteX66" fmla="*/ 558475 w 3079941"/>
                <a:gd name="connsiteY66" fmla="*/ 726358 h 1160647"/>
                <a:gd name="connsiteX67" fmla="*/ 563796 w 3079941"/>
                <a:gd name="connsiteY67" fmla="*/ 726358 h 1160647"/>
                <a:gd name="connsiteX68" fmla="*/ 563796 w 3079941"/>
                <a:gd name="connsiteY68" fmla="*/ 725547 h 1160647"/>
                <a:gd name="connsiteX69" fmla="*/ 563796 w 3079941"/>
                <a:gd name="connsiteY69" fmla="*/ 719872 h 1160647"/>
                <a:gd name="connsiteX70" fmla="*/ 594196 w 3079941"/>
                <a:gd name="connsiteY70" fmla="*/ 719872 h 1160647"/>
                <a:gd name="connsiteX71" fmla="*/ 594196 w 3079941"/>
                <a:gd name="connsiteY71" fmla="*/ 743652 h 1160647"/>
                <a:gd name="connsiteX72" fmla="*/ 595209 w 3079941"/>
                <a:gd name="connsiteY72" fmla="*/ 743652 h 1160647"/>
                <a:gd name="connsiteX73" fmla="*/ 602303 w 3079941"/>
                <a:gd name="connsiteY73" fmla="*/ 743652 h 1160647"/>
                <a:gd name="connsiteX74" fmla="*/ 602303 w 3079941"/>
                <a:gd name="connsiteY74" fmla="*/ 744733 h 1160647"/>
                <a:gd name="connsiteX75" fmla="*/ 602303 w 3079941"/>
                <a:gd name="connsiteY75" fmla="*/ 752299 h 1160647"/>
                <a:gd name="connsiteX76" fmla="*/ 603063 w 3079941"/>
                <a:gd name="connsiteY76" fmla="*/ 752299 h 1160647"/>
                <a:gd name="connsiteX77" fmla="*/ 608383 w 3079941"/>
                <a:gd name="connsiteY77" fmla="*/ 752299 h 1160647"/>
                <a:gd name="connsiteX78" fmla="*/ 608383 w 3079941"/>
                <a:gd name="connsiteY78" fmla="*/ 750137 h 1160647"/>
                <a:gd name="connsiteX79" fmla="*/ 608383 w 3079941"/>
                <a:gd name="connsiteY79" fmla="*/ 735005 h 1160647"/>
                <a:gd name="connsiteX80" fmla="*/ 609396 w 3079941"/>
                <a:gd name="connsiteY80" fmla="*/ 735005 h 1160647"/>
                <a:gd name="connsiteX81" fmla="*/ 616490 w 3079941"/>
                <a:gd name="connsiteY81" fmla="*/ 735005 h 1160647"/>
                <a:gd name="connsiteX82" fmla="*/ 616490 w 3079941"/>
                <a:gd name="connsiteY82" fmla="*/ 736086 h 1160647"/>
                <a:gd name="connsiteX83" fmla="*/ 616490 w 3079941"/>
                <a:gd name="connsiteY83" fmla="*/ 743652 h 1160647"/>
                <a:gd name="connsiteX84" fmla="*/ 621810 w 3079941"/>
                <a:gd name="connsiteY84" fmla="*/ 741659 h 1160647"/>
                <a:gd name="connsiteX85" fmla="*/ 622570 w 3079941"/>
                <a:gd name="connsiteY85" fmla="*/ 740679 h 1160647"/>
                <a:gd name="connsiteX86" fmla="*/ 622570 w 3079941"/>
                <a:gd name="connsiteY86" fmla="*/ 735005 h 1160647"/>
                <a:gd name="connsiteX87" fmla="*/ 661077 w 3079941"/>
                <a:gd name="connsiteY87" fmla="*/ 735005 h 1160647"/>
                <a:gd name="connsiteX88" fmla="*/ 661077 w 3079941"/>
                <a:gd name="connsiteY88" fmla="*/ 758784 h 1160647"/>
                <a:gd name="connsiteX89" fmla="*/ 663103 w 3079941"/>
                <a:gd name="connsiteY89" fmla="*/ 758784 h 1160647"/>
                <a:gd name="connsiteX90" fmla="*/ 677290 w 3079941"/>
                <a:gd name="connsiteY90" fmla="*/ 758784 h 1160647"/>
                <a:gd name="connsiteX91" fmla="*/ 677290 w 3079941"/>
                <a:gd name="connsiteY91" fmla="*/ 759865 h 1160647"/>
                <a:gd name="connsiteX92" fmla="*/ 677290 w 3079941"/>
                <a:gd name="connsiteY92" fmla="*/ 767431 h 1160647"/>
                <a:gd name="connsiteX93" fmla="*/ 679064 w 3079941"/>
                <a:gd name="connsiteY93" fmla="*/ 767431 h 1160647"/>
                <a:gd name="connsiteX94" fmla="*/ 691477 w 3079941"/>
                <a:gd name="connsiteY94" fmla="*/ 767431 h 1160647"/>
                <a:gd name="connsiteX95" fmla="*/ 691477 w 3079941"/>
                <a:gd name="connsiteY95" fmla="*/ 743652 h 1160647"/>
                <a:gd name="connsiteX96" fmla="*/ 692490 w 3079941"/>
                <a:gd name="connsiteY96" fmla="*/ 743652 h 1160647"/>
                <a:gd name="connsiteX97" fmla="*/ 699584 w 3079941"/>
                <a:gd name="connsiteY97" fmla="*/ 743652 h 1160647"/>
                <a:gd name="connsiteX98" fmla="*/ 699584 w 3079941"/>
                <a:gd name="connsiteY98" fmla="*/ 711225 h 1160647"/>
                <a:gd name="connsiteX99" fmla="*/ 700597 w 3079941"/>
                <a:gd name="connsiteY99" fmla="*/ 711225 h 1160647"/>
                <a:gd name="connsiteX100" fmla="*/ 707691 w 3079941"/>
                <a:gd name="connsiteY100" fmla="*/ 711225 h 1160647"/>
                <a:gd name="connsiteX101" fmla="*/ 707691 w 3079941"/>
                <a:gd name="connsiteY101" fmla="*/ 709334 h 1160647"/>
                <a:gd name="connsiteX102" fmla="*/ 707691 w 3079941"/>
                <a:gd name="connsiteY102" fmla="*/ 696093 h 1160647"/>
                <a:gd name="connsiteX103" fmla="*/ 706424 w 3079941"/>
                <a:gd name="connsiteY103" fmla="*/ 694471 h 1160647"/>
                <a:gd name="connsiteX104" fmla="*/ 711744 w 3079941"/>
                <a:gd name="connsiteY104" fmla="*/ 683122 h 1160647"/>
                <a:gd name="connsiteX105" fmla="*/ 719851 w 3079941"/>
                <a:gd name="connsiteY105" fmla="*/ 711225 h 1160647"/>
                <a:gd name="connsiteX106" fmla="*/ 720611 w 3079941"/>
                <a:gd name="connsiteY106" fmla="*/ 711225 h 1160647"/>
                <a:gd name="connsiteX107" fmla="*/ 725931 w 3079941"/>
                <a:gd name="connsiteY107" fmla="*/ 711225 h 1160647"/>
                <a:gd name="connsiteX108" fmla="*/ 725931 w 3079941"/>
                <a:gd name="connsiteY108" fmla="*/ 605298 h 1160647"/>
                <a:gd name="connsiteX109" fmla="*/ 727451 w 3079941"/>
                <a:gd name="connsiteY109" fmla="*/ 605298 h 1160647"/>
                <a:gd name="connsiteX110" fmla="*/ 738091 w 3079941"/>
                <a:gd name="connsiteY110" fmla="*/ 605298 h 1160647"/>
                <a:gd name="connsiteX111" fmla="*/ 738091 w 3079941"/>
                <a:gd name="connsiteY111" fmla="*/ 557739 h 1160647"/>
                <a:gd name="connsiteX112" fmla="*/ 764438 w 3079941"/>
                <a:gd name="connsiteY112" fmla="*/ 557739 h 1160647"/>
                <a:gd name="connsiteX113" fmla="*/ 764438 w 3079941"/>
                <a:gd name="connsiteY113" fmla="*/ 536121 h 1160647"/>
                <a:gd name="connsiteX114" fmla="*/ 798892 w 3079941"/>
                <a:gd name="connsiteY114" fmla="*/ 536121 h 1160647"/>
                <a:gd name="connsiteX115" fmla="*/ 798892 w 3079941"/>
                <a:gd name="connsiteY115" fmla="*/ 538553 h 1160647"/>
                <a:gd name="connsiteX116" fmla="*/ 798892 w 3079941"/>
                <a:gd name="connsiteY116" fmla="*/ 555577 h 1160647"/>
                <a:gd name="connsiteX117" fmla="*/ 801172 w 3079941"/>
                <a:gd name="connsiteY117" fmla="*/ 555577 h 1160647"/>
                <a:gd name="connsiteX118" fmla="*/ 817132 w 3079941"/>
                <a:gd name="connsiteY118" fmla="*/ 555577 h 1160647"/>
                <a:gd name="connsiteX119" fmla="*/ 817132 w 3079941"/>
                <a:gd name="connsiteY119" fmla="*/ 603136 h 1160647"/>
                <a:gd name="connsiteX120" fmla="*/ 818145 w 3079941"/>
                <a:gd name="connsiteY120" fmla="*/ 603136 h 1160647"/>
                <a:gd name="connsiteX121" fmla="*/ 825239 w 3079941"/>
                <a:gd name="connsiteY121" fmla="*/ 603136 h 1160647"/>
                <a:gd name="connsiteX122" fmla="*/ 839426 w 3079941"/>
                <a:gd name="connsiteY122" fmla="*/ 607460 h 1160647"/>
                <a:gd name="connsiteX123" fmla="*/ 839426 w 3079941"/>
                <a:gd name="connsiteY123" fmla="*/ 646372 h 1160647"/>
                <a:gd name="connsiteX124" fmla="*/ 840439 w 3079941"/>
                <a:gd name="connsiteY124" fmla="*/ 646372 h 1160647"/>
                <a:gd name="connsiteX125" fmla="*/ 847532 w 3079941"/>
                <a:gd name="connsiteY125" fmla="*/ 646372 h 1160647"/>
                <a:gd name="connsiteX126" fmla="*/ 847532 w 3079941"/>
                <a:gd name="connsiteY126" fmla="*/ 647993 h 1160647"/>
                <a:gd name="connsiteX127" fmla="*/ 847532 w 3079941"/>
                <a:gd name="connsiteY127" fmla="*/ 659342 h 1160647"/>
                <a:gd name="connsiteX128" fmla="*/ 849559 w 3079941"/>
                <a:gd name="connsiteY128" fmla="*/ 659342 h 1160647"/>
                <a:gd name="connsiteX129" fmla="*/ 863746 w 3079941"/>
                <a:gd name="connsiteY129" fmla="*/ 659342 h 1160647"/>
                <a:gd name="connsiteX130" fmla="*/ 869826 w 3079941"/>
                <a:gd name="connsiteY130" fmla="*/ 665828 h 1160647"/>
                <a:gd name="connsiteX131" fmla="*/ 869826 w 3079941"/>
                <a:gd name="connsiteY131" fmla="*/ 687446 h 1160647"/>
                <a:gd name="connsiteX132" fmla="*/ 872106 w 3079941"/>
                <a:gd name="connsiteY132" fmla="*/ 687446 h 1160647"/>
                <a:gd name="connsiteX133" fmla="*/ 888066 w 3079941"/>
                <a:gd name="connsiteY133" fmla="*/ 687446 h 1160647"/>
                <a:gd name="connsiteX134" fmla="*/ 888066 w 3079941"/>
                <a:gd name="connsiteY134" fmla="*/ 688526 h 1160647"/>
                <a:gd name="connsiteX135" fmla="*/ 888066 w 3079941"/>
                <a:gd name="connsiteY135" fmla="*/ 696093 h 1160647"/>
                <a:gd name="connsiteX136" fmla="*/ 889333 w 3079941"/>
                <a:gd name="connsiteY136" fmla="*/ 696093 h 1160647"/>
                <a:gd name="connsiteX137" fmla="*/ 898200 w 3079941"/>
                <a:gd name="connsiteY137" fmla="*/ 696093 h 1160647"/>
                <a:gd name="connsiteX138" fmla="*/ 898200 w 3079941"/>
                <a:gd name="connsiteY138" fmla="*/ 698254 h 1160647"/>
                <a:gd name="connsiteX139" fmla="*/ 898200 w 3079941"/>
                <a:gd name="connsiteY139" fmla="*/ 713387 h 1160647"/>
                <a:gd name="connsiteX140" fmla="*/ 902253 w 3079941"/>
                <a:gd name="connsiteY140" fmla="*/ 711495 h 1160647"/>
                <a:gd name="connsiteX141" fmla="*/ 902253 w 3079941"/>
                <a:gd name="connsiteY141" fmla="*/ 698254 h 1160647"/>
                <a:gd name="connsiteX142" fmla="*/ 903266 w 3079941"/>
                <a:gd name="connsiteY142" fmla="*/ 698254 h 1160647"/>
                <a:gd name="connsiteX143" fmla="*/ 910360 w 3079941"/>
                <a:gd name="connsiteY143" fmla="*/ 698254 h 1160647"/>
                <a:gd name="connsiteX144" fmla="*/ 910360 w 3079941"/>
                <a:gd name="connsiteY144" fmla="*/ 699876 h 1160647"/>
                <a:gd name="connsiteX145" fmla="*/ 910360 w 3079941"/>
                <a:gd name="connsiteY145" fmla="*/ 711225 h 1160647"/>
                <a:gd name="connsiteX146" fmla="*/ 911120 w 3079941"/>
                <a:gd name="connsiteY146" fmla="*/ 711225 h 1160647"/>
                <a:gd name="connsiteX147" fmla="*/ 916440 w 3079941"/>
                <a:gd name="connsiteY147" fmla="*/ 711225 h 1160647"/>
                <a:gd name="connsiteX148" fmla="*/ 965080 w 3079941"/>
                <a:gd name="connsiteY148" fmla="*/ 706902 h 1160647"/>
                <a:gd name="connsiteX149" fmla="*/ 965080 w 3079941"/>
                <a:gd name="connsiteY149" fmla="*/ 708253 h 1160647"/>
                <a:gd name="connsiteX150" fmla="*/ 965080 w 3079941"/>
                <a:gd name="connsiteY150" fmla="*/ 717710 h 1160647"/>
                <a:gd name="connsiteX151" fmla="*/ 965840 w 3079941"/>
                <a:gd name="connsiteY151" fmla="*/ 717710 h 1160647"/>
                <a:gd name="connsiteX152" fmla="*/ 971161 w 3079941"/>
                <a:gd name="connsiteY152" fmla="*/ 717710 h 1160647"/>
                <a:gd name="connsiteX153" fmla="*/ 971161 w 3079941"/>
                <a:gd name="connsiteY153" fmla="*/ 719872 h 1160647"/>
                <a:gd name="connsiteX154" fmla="*/ 971161 w 3079941"/>
                <a:gd name="connsiteY154" fmla="*/ 735005 h 1160647"/>
                <a:gd name="connsiteX155" fmla="*/ 973187 w 3079941"/>
                <a:gd name="connsiteY155" fmla="*/ 733654 h 1160647"/>
                <a:gd name="connsiteX156" fmla="*/ 987374 w 3079941"/>
                <a:gd name="connsiteY156" fmla="*/ 724196 h 1160647"/>
                <a:gd name="connsiteX157" fmla="*/ 993454 w 3079941"/>
                <a:gd name="connsiteY157" fmla="*/ 683122 h 1160647"/>
                <a:gd name="connsiteX158" fmla="*/ 994214 w 3079941"/>
                <a:gd name="connsiteY158" fmla="*/ 682852 h 1160647"/>
                <a:gd name="connsiteX159" fmla="*/ 999534 w 3079941"/>
                <a:gd name="connsiteY159" fmla="*/ 680960 h 1160647"/>
                <a:gd name="connsiteX160" fmla="*/ 1001561 w 3079941"/>
                <a:gd name="connsiteY160" fmla="*/ 611783 h 1160647"/>
                <a:gd name="connsiteX161" fmla="*/ 1003588 w 3079941"/>
                <a:gd name="connsiteY161" fmla="*/ 680960 h 1160647"/>
                <a:gd name="connsiteX162" fmla="*/ 1004348 w 3079941"/>
                <a:gd name="connsiteY162" fmla="*/ 681230 h 1160647"/>
                <a:gd name="connsiteX163" fmla="*/ 1009668 w 3079941"/>
                <a:gd name="connsiteY163" fmla="*/ 683122 h 1160647"/>
                <a:gd name="connsiteX164" fmla="*/ 1009668 w 3079941"/>
                <a:gd name="connsiteY164" fmla="*/ 596651 h 1160647"/>
                <a:gd name="connsiteX165" fmla="*/ 1013721 w 3079941"/>
                <a:gd name="connsiteY165" fmla="*/ 564224 h 1160647"/>
                <a:gd name="connsiteX166" fmla="*/ 1052228 w 3079941"/>
                <a:gd name="connsiteY166" fmla="*/ 564224 h 1160647"/>
                <a:gd name="connsiteX167" fmla="*/ 1052228 w 3079941"/>
                <a:gd name="connsiteY167" fmla="*/ 596651 h 1160647"/>
                <a:gd name="connsiteX168" fmla="*/ 1052988 w 3079941"/>
                <a:gd name="connsiteY168" fmla="*/ 596651 h 1160647"/>
                <a:gd name="connsiteX169" fmla="*/ 1058308 w 3079941"/>
                <a:gd name="connsiteY169" fmla="*/ 596651 h 1160647"/>
                <a:gd name="connsiteX170" fmla="*/ 1058308 w 3079941"/>
                <a:gd name="connsiteY170" fmla="*/ 514503 h 1160647"/>
                <a:gd name="connsiteX171" fmla="*/ 1060082 w 3079941"/>
                <a:gd name="connsiteY171" fmla="*/ 514503 h 1160647"/>
                <a:gd name="connsiteX172" fmla="*/ 1072495 w 3079941"/>
                <a:gd name="connsiteY172" fmla="*/ 514503 h 1160647"/>
                <a:gd name="connsiteX173" fmla="*/ 1072495 w 3079941"/>
                <a:gd name="connsiteY173" fmla="*/ 512612 h 1160647"/>
                <a:gd name="connsiteX174" fmla="*/ 1072495 w 3079941"/>
                <a:gd name="connsiteY174" fmla="*/ 499371 h 1160647"/>
                <a:gd name="connsiteX175" fmla="*/ 1094789 w 3079941"/>
                <a:gd name="connsiteY175" fmla="*/ 499371 h 1160647"/>
                <a:gd name="connsiteX176" fmla="*/ 1094789 w 3079941"/>
                <a:gd name="connsiteY176" fmla="*/ 498290 h 1160647"/>
                <a:gd name="connsiteX177" fmla="*/ 1094789 w 3079941"/>
                <a:gd name="connsiteY177" fmla="*/ 490724 h 1160647"/>
                <a:gd name="connsiteX178" fmla="*/ 1096562 w 3079941"/>
                <a:gd name="connsiteY178" fmla="*/ 490724 h 1160647"/>
                <a:gd name="connsiteX179" fmla="*/ 1108976 w 3079941"/>
                <a:gd name="connsiteY179" fmla="*/ 490724 h 1160647"/>
                <a:gd name="connsiteX180" fmla="*/ 1108976 w 3079941"/>
                <a:gd name="connsiteY180" fmla="*/ 491805 h 1160647"/>
                <a:gd name="connsiteX181" fmla="*/ 1108976 w 3079941"/>
                <a:gd name="connsiteY181" fmla="*/ 499371 h 1160647"/>
                <a:gd name="connsiteX182" fmla="*/ 1109736 w 3079941"/>
                <a:gd name="connsiteY182" fmla="*/ 499371 h 1160647"/>
                <a:gd name="connsiteX183" fmla="*/ 1115056 w 3079941"/>
                <a:gd name="connsiteY183" fmla="*/ 499371 h 1160647"/>
                <a:gd name="connsiteX184" fmla="*/ 1125189 w 3079941"/>
                <a:gd name="connsiteY184" fmla="*/ 495047 h 1160647"/>
                <a:gd name="connsiteX185" fmla="*/ 1129242 w 3079941"/>
                <a:gd name="connsiteY185" fmla="*/ 498290 h 1160647"/>
                <a:gd name="connsiteX186" fmla="*/ 1129242 w 3079941"/>
                <a:gd name="connsiteY186" fmla="*/ 490724 h 1160647"/>
                <a:gd name="connsiteX187" fmla="*/ 1131522 w 3079941"/>
                <a:gd name="connsiteY187" fmla="*/ 490724 h 1160647"/>
                <a:gd name="connsiteX188" fmla="*/ 1147483 w 3079941"/>
                <a:gd name="connsiteY188" fmla="*/ 490724 h 1160647"/>
                <a:gd name="connsiteX189" fmla="*/ 1147483 w 3079941"/>
                <a:gd name="connsiteY189" fmla="*/ 491805 h 1160647"/>
                <a:gd name="connsiteX190" fmla="*/ 1147483 w 3079941"/>
                <a:gd name="connsiteY190" fmla="*/ 499371 h 1160647"/>
                <a:gd name="connsiteX191" fmla="*/ 1177883 w 3079941"/>
                <a:gd name="connsiteY191" fmla="*/ 499371 h 1160647"/>
                <a:gd name="connsiteX192" fmla="*/ 1177883 w 3079941"/>
                <a:gd name="connsiteY192" fmla="*/ 500992 h 1160647"/>
                <a:gd name="connsiteX193" fmla="*/ 1177883 w 3079941"/>
                <a:gd name="connsiteY193" fmla="*/ 512342 h 1160647"/>
                <a:gd name="connsiteX194" fmla="*/ 1204230 w 3079941"/>
                <a:gd name="connsiteY194" fmla="*/ 512342 h 1160647"/>
                <a:gd name="connsiteX195" fmla="*/ 1204230 w 3079941"/>
                <a:gd name="connsiteY195" fmla="*/ 542606 h 1160647"/>
                <a:gd name="connsiteX196" fmla="*/ 1204990 w 3079941"/>
                <a:gd name="connsiteY196" fmla="*/ 542606 h 1160647"/>
                <a:gd name="connsiteX197" fmla="*/ 1210310 w 3079941"/>
                <a:gd name="connsiteY197" fmla="*/ 542606 h 1160647"/>
                <a:gd name="connsiteX198" fmla="*/ 1210310 w 3079941"/>
                <a:gd name="connsiteY198" fmla="*/ 543687 h 1160647"/>
                <a:gd name="connsiteX199" fmla="*/ 1210310 w 3079941"/>
                <a:gd name="connsiteY199" fmla="*/ 551254 h 1160647"/>
                <a:gd name="connsiteX200" fmla="*/ 1214364 w 3079941"/>
                <a:gd name="connsiteY200" fmla="*/ 581518 h 1160647"/>
                <a:gd name="connsiteX201" fmla="*/ 1215124 w 3079941"/>
                <a:gd name="connsiteY201" fmla="*/ 581518 h 1160647"/>
                <a:gd name="connsiteX202" fmla="*/ 1220444 w 3079941"/>
                <a:gd name="connsiteY202" fmla="*/ 581518 h 1160647"/>
                <a:gd name="connsiteX203" fmla="*/ 1220444 w 3079941"/>
                <a:gd name="connsiteY203" fmla="*/ 582329 h 1160647"/>
                <a:gd name="connsiteX204" fmla="*/ 1220444 w 3079941"/>
                <a:gd name="connsiteY204" fmla="*/ 588004 h 1160647"/>
                <a:gd name="connsiteX205" fmla="*/ 1221457 w 3079941"/>
                <a:gd name="connsiteY205" fmla="*/ 588004 h 1160647"/>
                <a:gd name="connsiteX206" fmla="*/ 1228550 w 3079941"/>
                <a:gd name="connsiteY206" fmla="*/ 588004 h 1160647"/>
                <a:gd name="connsiteX207" fmla="*/ 1228550 w 3079941"/>
                <a:gd name="connsiteY207" fmla="*/ 618269 h 1160647"/>
                <a:gd name="connsiteX208" fmla="*/ 1230577 w 3079941"/>
                <a:gd name="connsiteY208" fmla="*/ 618269 h 1160647"/>
                <a:gd name="connsiteX209" fmla="*/ 1244764 w 3079941"/>
                <a:gd name="connsiteY209" fmla="*/ 618269 h 1160647"/>
                <a:gd name="connsiteX210" fmla="*/ 1244764 w 3079941"/>
                <a:gd name="connsiteY210" fmla="*/ 642048 h 1160647"/>
                <a:gd name="connsiteX211" fmla="*/ 1246791 w 3079941"/>
                <a:gd name="connsiteY211" fmla="*/ 643669 h 1160647"/>
                <a:gd name="connsiteX212" fmla="*/ 1246791 w 3079941"/>
                <a:gd name="connsiteY212" fmla="*/ 655019 h 1160647"/>
                <a:gd name="connsiteX213" fmla="*/ 1247551 w 3079941"/>
                <a:gd name="connsiteY213" fmla="*/ 655019 h 1160647"/>
                <a:gd name="connsiteX214" fmla="*/ 1252871 w 3079941"/>
                <a:gd name="connsiteY214" fmla="*/ 655019 h 1160647"/>
                <a:gd name="connsiteX215" fmla="*/ 1252871 w 3079941"/>
                <a:gd name="connsiteY215" fmla="*/ 678798 h 1160647"/>
                <a:gd name="connsiteX216" fmla="*/ 1254137 w 3079941"/>
                <a:gd name="connsiteY216" fmla="*/ 678798 h 1160647"/>
                <a:gd name="connsiteX217" fmla="*/ 1263004 w 3079941"/>
                <a:gd name="connsiteY217" fmla="*/ 678798 h 1160647"/>
                <a:gd name="connsiteX218" fmla="*/ 1265031 w 3079941"/>
                <a:gd name="connsiteY218" fmla="*/ 682852 h 1160647"/>
                <a:gd name="connsiteX219" fmla="*/ 1265031 w 3079941"/>
                <a:gd name="connsiteY219" fmla="*/ 696093 h 1160647"/>
                <a:gd name="connsiteX220" fmla="*/ 1266551 w 3079941"/>
                <a:gd name="connsiteY220" fmla="*/ 694201 h 1160647"/>
                <a:gd name="connsiteX221" fmla="*/ 1277191 w 3079941"/>
                <a:gd name="connsiteY221" fmla="*/ 680960 h 1160647"/>
                <a:gd name="connsiteX222" fmla="*/ 1305565 w 3079941"/>
                <a:gd name="connsiteY222" fmla="*/ 680960 h 1160647"/>
                <a:gd name="connsiteX223" fmla="*/ 1305565 w 3079941"/>
                <a:gd name="connsiteY223" fmla="*/ 767431 h 1160647"/>
                <a:gd name="connsiteX224" fmla="*/ 1306325 w 3079941"/>
                <a:gd name="connsiteY224" fmla="*/ 767431 h 1160647"/>
                <a:gd name="connsiteX225" fmla="*/ 1311645 w 3079941"/>
                <a:gd name="connsiteY225" fmla="*/ 767431 h 1160647"/>
                <a:gd name="connsiteX226" fmla="*/ 1312405 w 3079941"/>
                <a:gd name="connsiteY226" fmla="*/ 766080 h 1160647"/>
                <a:gd name="connsiteX227" fmla="*/ 1317725 w 3079941"/>
                <a:gd name="connsiteY227" fmla="*/ 756622 h 1160647"/>
                <a:gd name="connsiteX228" fmla="*/ 1317725 w 3079941"/>
                <a:gd name="connsiteY228" fmla="*/ 758514 h 1160647"/>
                <a:gd name="connsiteX229" fmla="*/ 1317725 w 3079941"/>
                <a:gd name="connsiteY229" fmla="*/ 771755 h 1160647"/>
                <a:gd name="connsiteX230" fmla="*/ 1321778 w 3079941"/>
                <a:gd name="connsiteY230" fmla="*/ 726358 h 1160647"/>
                <a:gd name="connsiteX231" fmla="*/ 1322538 w 3079941"/>
                <a:gd name="connsiteY231" fmla="*/ 726358 h 1160647"/>
                <a:gd name="connsiteX232" fmla="*/ 1327858 w 3079941"/>
                <a:gd name="connsiteY232" fmla="*/ 726358 h 1160647"/>
                <a:gd name="connsiteX233" fmla="*/ 1327858 w 3079941"/>
                <a:gd name="connsiteY233" fmla="*/ 661504 h 1160647"/>
                <a:gd name="connsiteX234" fmla="*/ 1328872 w 3079941"/>
                <a:gd name="connsiteY234" fmla="*/ 661504 h 1160647"/>
                <a:gd name="connsiteX235" fmla="*/ 1335965 w 3079941"/>
                <a:gd name="connsiteY235" fmla="*/ 661504 h 1160647"/>
                <a:gd name="connsiteX236" fmla="*/ 1348125 w 3079941"/>
                <a:gd name="connsiteY236" fmla="*/ 618269 h 1160647"/>
                <a:gd name="connsiteX237" fmla="*/ 1349392 w 3079941"/>
                <a:gd name="connsiteY237" fmla="*/ 618269 h 1160647"/>
                <a:gd name="connsiteX238" fmla="*/ 1358259 w 3079941"/>
                <a:gd name="connsiteY238" fmla="*/ 618269 h 1160647"/>
                <a:gd name="connsiteX239" fmla="*/ 1368392 w 3079941"/>
                <a:gd name="connsiteY239" fmla="*/ 661504 h 1160647"/>
                <a:gd name="connsiteX240" fmla="*/ 1369405 w 3079941"/>
                <a:gd name="connsiteY240" fmla="*/ 661504 h 1160647"/>
                <a:gd name="connsiteX241" fmla="*/ 1376499 w 3079941"/>
                <a:gd name="connsiteY241" fmla="*/ 661504 h 1160647"/>
                <a:gd name="connsiteX242" fmla="*/ 1376499 w 3079941"/>
                <a:gd name="connsiteY242" fmla="*/ 700416 h 1160647"/>
                <a:gd name="connsiteX243" fmla="*/ 1378272 w 3079941"/>
                <a:gd name="connsiteY243" fmla="*/ 700416 h 1160647"/>
                <a:gd name="connsiteX244" fmla="*/ 1390686 w 3079941"/>
                <a:gd name="connsiteY244" fmla="*/ 700416 h 1160647"/>
                <a:gd name="connsiteX245" fmla="*/ 1390686 w 3079941"/>
                <a:gd name="connsiteY245" fmla="*/ 702578 h 1160647"/>
                <a:gd name="connsiteX246" fmla="*/ 1390686 w 3079941"/>
                <a:gd name="connsiteY246" fmla="*/ 717710 h 1160647"/>
                <a:gd name="connsiteX247" fmla="*/ 1394739 w 3079941"/>
                <a:gd name="connsiteY247" fmla="*/ 715549 h 1160647"/>
                <a:gd name="connsiteX248" fmla="*/ 1394739 w 3079941"/>
                <a:gd name="connsiteY248" fmla="*/ 700416 h 1160647"/>
                <a:gd name="connsiteX249" fmla="*/ 1396259 w 3079941"/>
                <a:gd name="connsiteY249" fmla="*/ 700416 h 1160647"/>
                <a:gd name="connsiteX250" fmla="*/ 1406899 w 3079941"/>
                <a:gd name="connsiteY250" fmla="*/ 700416 h 1160647"/>
                <a:gd name="connsiteX251" fmla="*/ 1406899 w 3079941"/>
                <a:gd name="connsiteY251" fmla="*/ 702037 h 1160647"/>
                <a:gd name="connsiteX252" fmla="*/ 1406899 w 3079941"/>
                <a:gd name="connsiteY252" fmla="*/ 713387 h 1160647"/>
                <a:gd name="connsiteX253" fmla="*/ 1437300 w 3079941"/>
                <a:gd name="connsiteY253" fmla="*/ 713387 h 1160647"/>
                <a:gd name="connsiteX254" fmla="*/ 1437300 w 3079941"/>
                <a:gd name="connsiteY254" fmla="*/ 676637 h 1160647"/>
                <a:gd name="connsiteX255" fmla="*/ 1438566 w 3079941"/>
                <a:gd name="connsiteY255" fmla="*/ 676637 h 1160647"/>
                <a:gd name="connsiteX256" fmla="*/ 1447433 w 3079941"/>
                <a:gd name="connsiteY256" fmla="*/ 676637 h 1160647"/>
                <a:gd name="connsiteX257" fmla="*/ 1447433 w 3079941"/>
                <a:gd name="connsiteY257" fmla="*/ 698254 h 1160647"/>
                <a:gd name="connsiteX258" fmla="*/ 1449460 w 3079941"/>
                <a:gd name="connsiteY258" fmla="*/ 665828 h 1160647"/>
                <a:gd name="connsiteX259" fmla="*/ 1471753 w 3079941"/>
                <a:gd name="connsiteY259" fmla="*/ 665828 h 1160647"/>
                <a:gd name="connsiteX260" fmla="*/ 1471753 w 3079941"/>
                <a:gd name="connsiteY260" fmla="*/ 664206 h 1160647"/>
                <a:gd name="connsiteX261" fmla="*/ 1471753 w 3079941"/>
                <a:gd name="connsiteY261" fmla="*/ 652857 h 1160647"/>
                <a:gd name="connsiteX262" fmla="*/ 1472513 w 3079941"/>
                <a:gd name="connsiteY262" fmla="*/ 652857 h 1160647"/>
                <a:gd name="connsiteX263" fmla="*/ 1477833 w 3079941"/>
                <a:gd name="connsiteY263" fmla="*/ 652857 h 1160647"/>
                <a:gd name="connsiteX264" fmla="*/ 1477833 w 3079941"/>
                <a:gd name="connsiteY264" fmla="*/ 650966 h 1160647"/>
                <a:gd name="connsiteX265" fmla="*/ 1477833 w 3079941"/>
                <a:gd name="connsiteY265" fmla="*/ 637725 h 1160647"/>
                <a:gd name="connsiteX266" fmla="*/ 1481887 w 3079941"/>
                <a:gd name="connsiteY266" fmla="*/ 644210 h 1160647"/>
                <a:gd name="connsiteX267" fmla="*/ 1484167 w 3079941"/>
                <a:gd name="connsiteY267" fmla="*/ 644210 h 1160647"/>
                <a:gd name="connsiteX268" fmla="*/ 1500127 w 3079941"/>
                <a:gd name="connsiteY268" fmla="*/ 644210 h 1160647"/>
                <a:gd name="connsiteX269" fmla="*/ 1500127 w 3079941"/>
                <a:gd name="connsiteY269" fmla="*/ 643399 h 1160647"/>
                <a:gd name="connsiteX270" fmla="*/ 1500127 w 3079941"/>
                <a:gd name="connsiteY270" fmla="*/ 637725 h 1160647"/>
                <a:gd name="connsiteX271" fmla="*/ 1500887 w 3079941"/>
                <a:gd name="connsiteY271" fmla="*/ 637725 h 1160647"/>
                <a:gd name="connsiteX272" fmla="*/ 1506207 w 3079941"/>
                <a:gd name="connsiteY272" fmla="*/ 637725 h 1160647"/>
                <a:gd name="connsiteX273" fmla="*/ 1506207 w 3079941"/>
                <a:gd name="connsiteY273" fmla="*/ 639076 h 1160647"/>
                <a:gd name="connsiteX274" fmla="*/ 1506207 w 3079941"/>
                <a:gd name="connsiteY274" fmla="*/ 648534 h 1160647"/>
                <a:gd name="connsiteX275" fmla="*/ 1544714 w 3079941"/>
                <a:gd name="connsiteY275" fmla="*/ 648534 h 1160647"/>
                <a:gd name="connsiteX276" fmla="*/ 1544714 w 3079941"/>
                <a:gd name="connsiteY276" fmla="*/ 786887 h 1160647"/>
                <a:gd name="connsiteX277" fmla="*/ 1546234 w 3079941"/>
                <a:gd name="connsiteY277" fmla="*/ 786887 h 1160647"/>
                <a:gd name="connsiteX278" fmla="*/ 1556874 w 3079941"/>
                <a:gd name="connsiteY278" fmla="*/ 786887 h 1160647"/>
                <a:gd name="connsiteX279" fmla="*/ 1556874 w 3079941"/>
                <a:gd name="connsiteY279" fmla="*/ 773917 h 1160647"/>
                <a:gd name="connsiteX280" fmla="*/ 1560928 w 3079941"/>
                <a:gd name="connsiteY280" fmla="*/ 773917 h 1160647"/>
                <a:gd name="connsiteX281" fmla="*/ 1560928 w 3079941"/>
                <a:gd name="connsiteY281" fmla="*/ 786887 h 1160647"/>
                <a:gd name="connsiteX282" fmla="*/ 1591328 w 3079941"/>
                <a:gd name="connsiteY282" fmla="*/ 786887 h 1160647"/>
                <a:gd name="connsiteX283" fmla="*/ 1591328 w 3079941"/>
                <a:gd name="connsiteY283" fmla="*/ 756622 h 1160647"/>
                <a:gd name="connsiteX284" fmla="*/ 1603488 w 3079941"/>
                <a:gd name="connsiteY284" fmla="*/ 756622 h 1160647"/>
                <a:gd name="connsiteX285" fmla="*/ 1615648 w 3079941"/>
                <a:gd name="connsiteY285" fmla="*/ 754461 h 1160647"/>
                <a:gd name="connsiteX286" fmla="*/ 1619702 w 3079941"/>
                <a:gd name="connsiteY286" fmla="*/ 756622 h 1160647"/>
                <a:gd name="connsiteX287" fmla="*/ 1629835 w 3079941"/>
                <a:gd name="connsiteY287" fmla="*/ 756622 h 1160647"/>
                <a:gd name="connsiteX288" fmla="*/ 1629835 w 3079941"/>
                <a:gd name="connsiteY288" fmla="*/ 786887 h 1160647"/>
                <a:gd name="connsiteX289" fmla="*/ 1637942 w 3079941"/>
                <a:gd name="connsiteY289" fmla="*/ 786887 h 1160647"/>
                <a:gd name="connsiteX290" fmla="*/ 1637942 w 3079941"/>
                <a:gd name="connsiteY290" fmla="*/ 804182 h 1160647"/>
                <a:gd name="connsiteX291" fmla="*/ 1647278 w 3079941"/>
                <a:gd name="connsiteY291" fmla="*/ 805087 h 1160647"/>
                <a:gd name="connsiteX292" fmla="*/ 1660236 w 3079941"/>
                <a:gd name="connsiteY292" fmla="*/ 805087 h 1160647"/>
                <a:gd name="connsiteX293" fmla="*/ 1660236 w 3079941"/>
                <a:gd name="connsiteY293" fmla="*/ 789049 h 1160647"/>
                <a:gd name="connsiteX294" fmla="*/ 1728192 w 3079941"/>
                <a:gd name="connsiteY294" fmla="*/ 789049 h 1160647"/>
                <a:gd name="connsiteX295" fmla="*/ 1728192 w 3079941"/>
                <a:gd name="connsiteY295" fmla="*/ 703796 h 1160647"/>
                <a:gd name="connsiteX296" fmla="*/ 1800200 w 3079941"/>
                <a:gd name="connsiteY296" fmla="*/ 703796 h 1160647"/>
                <a:gd name="connsiteX297" fmla="*/ 1800200 w 3079941"/>
                <a:gd name="connsiteY297" fmla="*/ 782564 h 1160647"/>
                <a:gd name="connsiteX298" fmla="*/ 1802104 w 3079941"/>
                <a:gd name="connsiteY298" fmla="*/ 782564 h 1160647"/>
                <a:gd name="connsiteX299" fmla="*/ 1803346 w 3079941"/>
                <a:gd name="connsiteY299" fmla="*/ 805087 h 1160647"/>
                <a:gd name="connsiteX300" fmla="*/ 1813022 w 3079941"/>
                <a:gd name="connsiteY300" fmla="*/ 805087 h 1160647"/>
                <a:gd name="connsiteX301" fmla="*/ 1814264 w 3079941"/>
                <a:gd name="connsiteY301" fmla="*/ 782564 h 1160647"/>
                <a:gd name="connsiteX302" fmla="*/ 1820344 w 3079941"/>
                <a:gd name="connsiteY302" fmla="*/ 782564 h 1160647"/>
                <a:gd name="connsiteX303" fmla="*/ 1821586 w 3079941"/>
                <a:gd name="connsiteY303" fmla="*/ 805087 h 1160647"/>
                <a:gd name="connsiteX304" fmla="*/ 1872208 w 3079941"/>
                <a:gd name="connsiteY304" fmla="*/ 805087 h 1160647"/>
                <a:gd name="connsiteX305" fmla="*/ 1872208 w 3079941"/>
                <a:gd name="connsiteY305" fmla="*/ 642059 h 1160647"/>
                <a:gd name="connsiteX306" fmla="*/ 2069535 w 3079941"/>
                <a:gd name="connsiteY306" fmla="*/ 642059 h 1160647"/>
                <a:gd name="connsiteX307" fmla="*/ 2069535 w 3079941"/>
                <a:gd name="connsiteY307" fmla="*/ 805087 h 1160647"/>
                <a:gd name="connsiteX308" fmla="*/ 2088232 w 3079941"/>
                <a:gd name="connsiteY308" fmla="*/ 805087 h 1160647"/>
                <a:gd name="connsiteX309" fmla="*/ 2088232 w 3079941"/>
                <a:gd name="connsiteY309" fmla="*/ 722394 h 1160647"/>
                <a:gd name="connsiteX310" fmla="*/ 2183352 w 3079941"/>
                <a:gd name="connsiteY310" fmla="*/ 722394 h 1160647"/>
                <a:gd name="connsiteX311" fmla="*/ 2195282 w 3079941"/>
                <a:gd name="connsiteY311" fmla="*/ 404253 h 1160647"/>
                <a:gd name="connsiteX312" fmla="*/ 2183122 w 3079941"/>
                <a:gd name="connsiteY312" fmla="*/ 382635 h 1160647"/>
                <a:gd name="connsiteX313" fmla="*/ 2177042 w 3079941"/>
                <a:gd name="connsiteY313" fmla="*/ 378311 h 1160647"/>
                <a:gd name="connsiteX314" fmla="*/ 2185149 w 3079941"/>
                <a:gd name="connsiteY314" fmla="*/ 354532 h 1160647"/>
                <a:gd name="connsiteX315" fmla="*/ 2185149 w 3079941"/>
                <a:gd name="connsiteY315" fmla="*/ 337238 h 1160647"/>
                <a:gd name="connsiteX316" fmla="*/ 2199336 w 3079941"/>
                <a:gd name="connsiteY316" fmla="*/ 337238 h 1160647"/>
                <a:gd name="connsiteX317" fmla="*/ 2199336 w 3079941"/>
                <a:gd name="connsiteY317" fmla="*/ 315620 h 1160647"/>
                <a:gd name="connsiteX318" fmla="*/ 2201362 w 3079941"/>
                <a:gd name="connsiteY318" fmla="*/ 311296 h 1160647"/>
                <a:gd name="connsiteX319" fmla="*/ 2201362 w 3079941"/>
                <a:gd name="connsiteY319" fmla="*/ 233472 h 1160647"/>
                <a:gd name="connsiteX320" fmla="*/ 2199336 w 3079941"/>
                <a:gd name="connsiteY320" fmla="*/ 226987 h 1160647"/>
                <a:gd name="connsiteX321" fmla="*/ 2205416 w 3079941"/>
                <a:gd name="connsiteY321" fmla="*/ 220501 h 1160647"/>
                <a:gd name="connsiteX322" fmla="*/ 2205416 w 3079941"/>
                <a:gd name="connsiteY322" fmla="*/ 162133 h 1160647"/>
                <a:gd name="connsiteX323" fmla="*/ 2207442 w 3079941"/>
                <a:gd name="connsiteY323" fmla="*/ 157810 h 1160647"/>
                <a:gd name="connsiteX324" fmla="*/ 2207442 w 3079941"/>
                <a:gd name="connsiteY324" fmla="*/ 101604 h 1160647"/>
                <a:gd name="connsiteX325" fmla="*/ 2209469 w 3079941"/>
                <a:gd name="connsiteY325" fmla="*/ 82148 h 1160647"/>
                <a:gd name="connsiteX326" fmla="*/ 2213523 w 3079941"/>
                <a:gd name="connsiteY326" fmla="*/ 99442 h 1160647"/>
                <a:gd name="connsiteX327" fmla="*/ 2215549 w 3079941"/>
                <a:gd name="connsiteY327" fmla="*/ 157810 h 1160647"/>
                <a:gd name="connsiteX328" fmla="*/ 2217576 w 3079941"/>
                <a:gd name="connsiteY328" fmla="*/ 220501 h 1160647"/>
                <a:gd name="connsiteX329" fmla="*/ 2223656 w 3079941"/>
                <a:gd name="connsiteY329" fmla="*/ 226987 h 1160647"/>
                <a:gd name="connsiteX330" fmla="*/ 2221629 w 3079941"/>
                <a:gd name="connsiteY330" fmla="*/ 233472 h 1160647"/>
                <a:gd name="connsiteX331" fmla="*/ 2221629 w 3079941"/>
                <a:gd name="connsiteY331" fmla="*/ 311296 h 1160647"/>
                <a:gd name="connsiteX332" fmla="*/ 2223656 w 3079941"/>
                <a:gd name="connsiteY332" fmla="*/ 315620 h 1160647"/>
                <a:gd name="connsiteX333" fmla="*/ 2223656 w 3079941"/>
                <a:gd name="connsiteY333" fmla="*/ 337238 h 1160647"/>
                <a:gd name="connsiteX334" fmla="*/ 2237843 w 3079941"/>
                <a:gd name="connsiteY334" fmla="*/ 337238 h 1160647"/>
                <a:gd name="connsiteX335" fmla="*/ 2237843 w 3079941"/>
                <a:gd name="connsiteY335" fmla="*/ 354532 h 1160647"/>
                <a:gd name="connsiteX336" fmla="*/ 2245950 w 3079941"/>
                <a:gd name="connsiteY336" fmla="*/ 378311 h 1160647"/>
                <a:gd name="connsiteX337" fmla="*/ 2239870 w 3079941"/>
                <a:gd name="connsiteY337" fmla="*/ 382635 h 1160647"/>
                <a:gd name="connsiteX338" fmla="*/ 2227709 w 3079941"/>
                <a:gd name="connsiteY338" fmla="*/ 404253 h 1160647"/>
                <a:gd name="connsiteX339" fmla="*/ 2235816 w 3079941"/>
                <a:gd name="connsiteY339" fmla="*/ 657181 h 1160647"/>
                <a:gd name="connsiteX340" fmla="*/ 2300670 w 3079941"/>
                <a:gd name="connsiteY340" fmla="*/ 657181 h 1160647"/>
                <a:gd name="connsiteX341" fmla="*/ 2300670 w 3079941"/>
                <a:gd name="connsiteY341" fmla="*/ 732843 h 1160647"/>
                <a:gd name="connsiteX342" fmla="*/ 2308777 w 3079941"/>
                <a:gd name="connsiteY342" fmla="*/ 732843 h 1160647"/>
                <a:gd name="connsiteX343" fmla="*/ 2310804 w 3079941"/>
                <a:gd name="connsiteY343" fmla="*/ 726358 h 1160647"/>
                <a:gd name="connsiteX344" fmla="*/ 2316884 w 3079941"/>
                <a:gd name="connsiteY344" fmla="*/ 726358 h 1160647"/>
                <a:gd name="connsiteX345" fmla="*/ 2318911 w 3079941"/>
                <a:gd name="connsiteY345" fmla="*/ 735005 h 1160647"/>
                <a:gd name="connsiteX346" fmla="*/ 2331071 w 3079941"/>
                <a:gd name="connsiteY346" fmla="*/ 735005 h 1160647"/>
                <a:gd name="connsiteX347" fmla="*/ 2331071 w 3079941"/>
                <a:gd name="connsiteY347" fmla="*/ 728519 h 1160647"/>
                <a:gd name="connsiteX348" fmla="*/ 2353364 w 3079941"/>
                <a:gd name="connsiteY348" fmla="*/ 728519 h 1160647"/>
                <a:gd name="connsiteX349" fmla="*/ 2353364 w 3079941"/>
                <a:gd name="connsiteY349" fmla="*/ 735005 h 1160647"/>
                <a:gd name="connsiteX350" fmla="*/ 2373631 w 3079941"/>
                <a:gd name="connsiteY350" fmla="*/ 735005 h 1160647"/>
                <a:gd name="connsiteX351" fmla="*/ 2373631 w 3079941"/>
                <a:gd name="connsiteY351" fmla="*/ 780402 h 1160647"/>
                <a:gd name="connsiteX352" fmla="*/ 2387818 w 3079941"/>
                <a:gd name="connsiteY352" fmla="*/ 780402 h 1160647"/>
                <a:gd name="connsiteX353" fmla="*/ 2387818 w 3079941"/>
                <a:gd name="connsiteY353" fmla="*/ 767431 h 1160647"/>
                <a:gd name="connsiteX354" fmla="*/ 2404032 w 3079941"/>
                <a:gd name="connsiteY354" fmla="*/ 767431 h 1160647"/>
                <a:gd name="connsiteX355" fmla="*/ 2404032 w 3079941"/>
                <a:gd name="connsiteY355" fmla="*/ 588004 h 1160647"/>
                <a:gd name="connsiteX356" fmla="*/ 2410112 w 3079941"/>
                <a:gd name="connsiteY356" fmla="*/ 581518 h 1160647"/>
                <a:gd name="connsiteX357" fmla="*/ 2483073 w 3079941"/>
                <a:gd name="connsiteY357" fmla="*/ 581518 h 1160647"/>
                <a:gd name="connsiteX358" fmla="*/ 2483073 w 3079941"/>
                <a:gd name="connsiteY358" fmla="*/ 590166 h 1160647"/>
                <a:gd name="connsiteX359" fmla="*/ 2493206 w 3079941"/>
                <a:gd name="connsiteY359" fmla="*/ 590166 h 1160647"/>
                <a:gd name="connsiteX360" fmla="*/ 2493206 w 3079941"/>
                <a:gd name="connsiteY360" fmla="*/ 704740 h 1160647"/>
                <a:gd name="connsiteX361" fmla="*/ 2515500 w 3079941"/>
                <a:gd name="connsiteY361" fmla="*/ 704740 h 1160647"/>
                <a:gd name="connsiteX362" fmla="*/ 2515500 w 3079941"/>
                <a:gd name="connsiteY362" fmla="*/ 637725 h 1160647"/>
                <a:gd name="connsiteX363" fmla="*/ 2541847 w 3079941"/>
                <a:gd name="connsiteY363" fmla="*/ 637725 h 1160647"/>
                <a:gd name="connsiteX364" fmla="*/ 2545900 w 3079941"/>
                <a:gd name="connsiteY364" fmla="*/ 633401 h 1160647"/>
                <a:gd name="connsiteX365" fmla="*/ 2554007 w 3079941"/>
                <a:gd name="connsiteY365" fmla="*/ 633401 h 1160647"/>
                <a:gd name="connsiteX366" fmla="*/ 2558060 w 3079941"/>
                <a:gd name="connsiteY366" fmla="*/ 637725 h 1160647"/>
                <a:gd name="connsiteX367" fmla="*/ 2580354 w 3079941"/>
                <a:gd name="connsiteY367" fmla="*/ 637725 h 1160647"/>
                <a:gd name="connsiteX368" fmla="*/ 2580354 w 3079941"/>
                <a:gd name="connsiteY368" fmla="*/ 520989 h 1160647"/>
                <a:gd name="connsiteX369" fmla="*/ 2637101 w 3079941"/>
                <a:gd name="connsiteY369" fmla="*/ 510180 h 1160647"/>
                <a:gd name="connsiteX370" fmla="*/ 2637101 w 3079941"/>
                <a:gd name="connsiteY370" fmla="*/ 511261 h 1160647"/>
                <a:gd name="connsiteX371" fmla="*/ 2637101 w 3079941"/>
                <a:gd name="connsiteY371" fmla="*/ 518827 h 1160647"/>
                <a:gd name="connsiteX372" fmla="*/ 2663448 w 3079941"/>
                <a:gd name="connsiteY372" fmla="*/ 518827 h 1160647"/>
                <a:gd name="connsiteX373" fmla="*/ 2663448 w 3079941"/>
                <a:gd name="connsiteY373" fmla="*/ 773917 h 1160647"/>
                <a:gd name="connsiteX374" fmla="*/ 2685742 w 3079941"/>
                <a:gd name="connsiteY374" fmla="*/ 773917 h 1160647"/>
                <a:gd name="connsiteX375" fmla="*/ 2685742 w 3079941"/>
                <a:gd name="connsiteY375" fmla="*/ 769593 h 1160647"/>
                <a:gd name="connsiteX376" fmla="*/ 2697902 w 3079941"/>
                <a:gd name="connsiteY376" fmla="*/ 769593 h 1160647"/>
                <a:gd name="connsiteX377" fmla="*/ 2697902 w 3079941"/>
                <a:gd name="connsiteY377" fmla="*/ 773917 h 1160647"/>
                <a:gd name="connsiteX378" fmla="*/ 2722222 w 3079941"/>
                <a:gd name="connsiteY378" fmla="*/ 773917 h 1160647"/>
                <a:gd name="connsiteX379" fmla="*/ 2722222 w 3079941"/>
                <a:gd name="connsiteY379" fmla="*/ 760946 h 1160647"/>
                <a:gd name="connsiteX380" fmla="*/ 2750596 w 3079941"/>
                <a:gd name="connsiteY380" fmla="*/ 760946 h 1160647"/>
                <a:gd name="connsiteX381" fmla="*/ 2762756 w 3079941"/>
                <a:gd name="connsiteY381" fmla="*/ 756622 h 1160647"/>
                <a:gd name="connsiteX382" fmla="*/ 2783023 w 3079941"/>
                <a:gd name="connsiteY382" fmla="*/ 760946 h 1160647"/>
                <a:gd name="connsiteX383" fmla="*/ 2783023 w 3079941"/>
                <a:gd name="connsiteY383" fmla="*/ 743652 h 1160647"/>
                <a:gd name="connsiteX384" fmla="*/ 2791130 w 3079941"/>
                <a:gd name="connsiteY384" fmla="*/ 743652 h 1160647"/>
                <a:gd name="connsiteX385" fmla="*/ 2791130 w 3079941"/>
                <a:gd name="connsiteY385" fmla="*/ 730681 h 1160647"/>
                <a:gd name="connsiteX386" fmla="*/ 2847877 w 3079941"/>
                <a:gd name="connsiteY386" fmla="*/ 730681 h 1160647"/>
                <a:gd name="connsiteX387" fmla="*/ 2847877 w 3079941"/>
                <a:gd name="connsiteY387" fmla="*/ 700416 h 1160647"/>
                <a:gd name="connsiteX388" fmla="*/ 2866117 w 3079941"/>
                <a:gd name="connsiteY388" fmla="*/ 700416 h 1160647"/>
                <a:gd name="connsiteX389" fmla="*/ 2866117 w 3079941"/>
                <a:gd name="connsiteY389" fmla="*/ 693931 h 1160647"/>
                <a:gd name="connsiteX390" fmla="*/ 2878277 w 3079941"/>
                <a:gd name="connsiteY390" fmla="*/ 693931 h 1160647"/>
                <a:gd name="connsiteX391" fmla="*/ 2878277 w 3079941"/>
                <a:gd name="connsiteY391" fmla="*/ 700416 h 1160647"/>
                <a:gd name="connsiteX392" fmla="*/ 2894491 w 3079941"/>
                <a:gd name="connsiteY392" fmla="*/ 700416 h 1160647"/>
                <a:gd name="connsiteX393" fmla="*/ 2894491 w 3079941"/>
                <a:gd name="connsiteY393" fmla="*/ 750137 h 1160647"/>
                <a:gd name="connsiteX394" fmla="*/ 2926918 w 3079941"/>
                <a:gd name="connsiteY394" fmla="*/ 750137 h 1160647"/>
                <a:gd name="connsiteX395" fmla="*/ 2926918 w 3079941"/>
                <a:gd name="connsiteY395" fmla="*/ 724196 h 1160647"/>
                <a:gd name="connsiteX396" fmla="*/ 2965425 w 3079941"/>
                <a:gd name="connsiteY396" fmla="*/ 724196 h 1160647"/>
                <a:gd name="connsiteX397" fmla="*/ 2965425 w 3079941"/>
                <a:gd name="connsiteY397" fmla="*/ 693931 h 1160647"/>
                <a:gd name="connsiteX398" fmla="*/ 3014066 w 3079941"/>
                <a:gd name="connsiteY398" fmla="*/ 693931 h 1160647"/>
                <a:gd name="connsiteX399" fmla="*/ 3014066 w 3079941"/>
                <a:gd name="connsiteY399" fmla="*/ 805087 h 1160647"/>
                <a:gd name="connsiteX400" fmla="*/ 3014066 w 3079941"/>
                <a:gd name="connsiteY400" fmla="*/ 818866 h 1160647"/>
                <a:gd name="connsiteX401" fmla="*/ 3079941 w 3079941"/>
                <a:gd name="connsiteY401" fmla="*/ 818866 h 1160647"/>
                <a:gd name="connsiteX402" fmla="*/ 3079941 w 3079941"/>
                <a:gd name="connsiteY402" fmla="*/ 1160647 h 1160647"/>
                <a:gd name="connsiteX403" fmla="*/ 200958 w 3079941"/>
                <a:gd name="connsiteY403" fmla="*/ 1160647 h 1160647"/>
                <a:gd name="connsiteX404" fmla="*/ 0 w 3079941"/>
                <a:gd name="connsiteY404" fmla="*/ 1126882 h 1160647"/>
                <a:gd name="connsiteX405" fmla="*/ 55096 w 3079941"/>
                <a:gd name="connsiteY405" fmla="*/ 886329 h 1160647"/>
                <a:gd name="connsiteX406" fmla="*/ 55096 w 3079941"/>
                <a:gd name="connsiteY406" fmla="*/ 724196 h 1160647"/>
                <a:gd name="connsiteX407" fmla="*/ 75363 w 3079941"/>
                <a:gd name="connsiteY407" fmla="*/ 724196 h 1160647"/>
                <a:gd name="connsiteX408" fmla="*/ 75870 w 3079941"/>
                <a:gd name="connsiteY408" fmla="*/ 723115 h 1160647"/>
                <a:gd name="connsiteX409" fmla="*/ 79416 w 3079941"/>
                <a:gd name="connsiteY409" fmla="*/ 715549 h 1160647"/>
                <a:gd name="connsiteX410" fmla="*/ 81190 w 3079941"/>
                <a:gd name="connsiteY410" fmla="*/ 715819 h 1160647"/>
                <a:gd name="connsiteX411" fmla="*/ 93603 w 3079941"/>
                <a:gd name="connsiteY411" fmla="*/ 717710 h 1160647"/>
                <a:gd name="connsiteX412" fmla="*/ 94110 w 3079941"/>
                <a:gd name="connsiteY412" fmla="*/ 719062 h 1160647"/>
                <a:gd name="connsiteX413" fmla="*/ 97656 w 3079941"/>
                <a:gd name="connsiteY413" fmla="*/ 728519 h 1160647"/>
                <a:gd name="connsiteX414" fmla="*/ 124003 w 3079941"/>
                <a:gd name="connsiteY414" fmla="*/ 730681 h 1160647"/>
                <a:gd name="connsiteX415" fmla="*/ 124003 w 3079941"/>
                <a:gd name="connsiteY415" fmla="*/ 607460 h 1160647"/>
                <a:gd name="connsiteX416" fmla="*/ 126030 w 3079941"/>
                <a:gd name="connsiteY416" fmla="*/ 607460 h 1160647"/>
                <a:gd name="connsiteX417" fmla="*/ 140217 w 3079941"/>
                <a:gd name="connsiteY417" fmla="*/ 607460 h 1160647"/>
                <a:gd name="connsiteX418" fmla="*/ 140217 w 3079941"/>
                <a:gd name="connsiteY418" fmla="*/ 471268 h 1160647"/>
                <a:gd name="connsiteX419" fmla="*/ 141990 w 3079941"/>
                <a:gd name="connsiteY419" fmla="*/ 471268 h 1160647"/>
                <a:gd name="connsiteX420" fmla="*/ 154404 w 3079941"/>
                <a:gd name="connsiteY420" fmla="*/ 471268 h 1160647"/>
                <a:gd name="connsiteX421" fmla="*/ 154404 w 3079941"/>
                <a:gd name="connsiteY421" fmla="*/ 356694 h 1160647"/>
                <a:gd name="connsiteX422" fmla="*/ 158457 w 3079941"/>
                <a:gd name="connsiteY422" fmla="*/ 328590 h 1160647"/>
                <a:gd name="connsiteX423" fmla="*/ 160484 w 3079941"/>
                <a:gd name="connsiteY423" fmla="*/ 328590 h 1160647"/>
                <a:gd name="connsiteX424" fmla="*/ 174671 w 3079941"/>
                <a:gd name="connsiteY424" fmla="*/ 328590 h 1160647"/>
                <a:gd name="connsiteX425" fmla="*/ 211151 w 3079941"/>
                <a:gd name="connsiteY425" fmla="*/ 246443 h 1160647"/>
                <a:gd name="connsiteX426" fmla="*/ 215205 w 3079941"/>
                <a:gd name="connsiteY426" fmla="*/ 0 h 1160647"/>
                <a:gd name="connsiteX0" fmla="*/ 215205 w 3079941"/>
                <a:gd name="connsiteY0" fmla="*/ 0 h 1160647"/>
                <a:gd name="connsiteX1" fmla="*/ 217231 w 3079941"/>
                <a:gd name="connsiteY1" fmla="*/ 246443 h 1160647"/>
                <a:gd name="connsiteX2" fmla="*/ 255738 w 3079941"/>
                <a:gd name="connsiteY2" fmla="*/ 326429 h 1160647"/>
                <a:gd name="connsiteX3" fmla="*/ 257765 w 3079941"/>
                <a:gd name="connsiteY3" fmla="*/ 326429 h 1160647"/>
                <a:gd name="connsiteX4" fmla="*/ 271952 w 3079941"/>
                <a:gd name="connsiteY4" fmla="*/ 326429 h 1160647"/>
                <a:gd name="connsiteX5" fmla="*/ 271952 w 3079941"/>
                <a:gd name="connsiteY5" fmla="*/ 350208 h 1160647"/>
                <a:gd name="connsiteX6" fmla="*/ 272459 w 3079941"/>
                <a:gd name="connsiteY6" fmla="*/ 351019 h 1160647"/>
                <a:gd name="connsiteX7" fmla="*/ 276005 w 3079941"/>
                <a:gd name="connsiteY7" fmla="*/ 356694 h 1160647"/>
                <a:gd name="connsiteX8" fmla="*/ 276005 w 3079941"/>
                <a:gd name="connsiteY8" fmla="*/ 471268 h 1160647"/>
                <a:gd name="connsiteX9" fmla="*/ 278285 w 3079941"/>
                <a:gd name="connsiteY9" fmla="*/ 471268 h 1160647"/>
                <a:gd name="connsiteX10" fmla="*/ 294246 w 3079941"/>
                <a:gd name="connsiteY10" fmla="*/ 471268 h 1160647"/>
                <a:gd name="connsiteX11" fmla="*/ 294246 w 3079941"/>
                <a:gd name="connsiteY11" fmla="*/ 611783 h 1160647"/>
                <a:gd name="connsiteX12" fmla="*/ 295766 w 3079941"/>
                <a:gd name="connsiteY12" fmla="*/ 611513 h 1160647"/>
                <a:gd name="connsiteX13" fmla="*/ 306406 w 3079941"/>
                <a:gd name="connsiteY13" fmla="*/ 609622 h 1160647"/>
                <a:gd name="connsiteX14" fmla="*/ 304379 w 3079941"/>
                <a:gd name="connsiteY14" fmla="*/ 698254 h 1160647"/>
                <a:gd name="connsiteX15" fmla="*/ 305899 w 3079941"/>
                <a:gd name="connsiteY15" fmla="*/ 698525 h 1160647"/>
                <a:gd name="connsiteX16" fmla="*/ 316539 w 3079941"/>
                <a:gd name="connsiteY16" fmla="*/ 700416 h 1160647"/>
                <a:gd name="connsiteX17" fmla="*/ 316792 w 3079941"/>
                <a:gd name="connsiteY17" fmla="*/ 701227 h 1160647"/>
                <a:gd name="connsiteX18" fmla="*/ 318566 w 3079941"/>
                <a:gd name="connsiteY18" fmla="*/ 706902 h 1160647"/>
                <a:gd name="connsiteX19" fmla="*/ 319326 w 3079941"/>
                <a:gd name="connsiteY19" fmla="*/ 704470 h 1160647"/>
                <a:gd name="connsiteX20" fmla="*/ 324646 w 3079941"/>
                <a:gd name="connsiteY20" fmla="*/ 687446 h 1160647"/>
                <a:gd name="connsiteX21" fmla="*/ 326419 w 3079941"/>
                <a:gd name="connsiteY21" fmla="*/ 687446 h 1160647"/>
                <a:gd name="connsiteX22" fmla="*/ 338833 w 3079941"/>
                <a:gd name="connsiteY22" fmla="*/ 687446 h 1160647"/>
                <a:gd name="connsiteX23" fmla="*/ 338833 w 3079941"/>
                <a:gd name="connsiteY23" fmla="*/ 719872 h 1160647"/>
                <a:gd name="connsiteX24" fmla="*/ 339846 w 3079941"/>
                <a:gd name="connsiteY24" fmla="*/ 720413 h 1160647"/>
                <a:gd name="connsiteX25" fmla="*/ 346940 w 3079941"/>
                <a:gd name="connsiteY25" fmla="*/ 724196 h 1160647"/>
                <a:gd name="connsiteX26" fmla="*/ 346940 w 3079941"/>
                <a:gd name="connsiteY26" fmla="*/ 725547 h 1160647"/>
                <a:gd name="connsiteX27" fmla="*/ 346940 w 3079941"/>
                <a:gd name="connsiteY27" fmla="*/ 735005 h 1160647"/>
                <a:gd name="connsiteX28" fmla="*/ 391527 w 3079941"/>
                <a:gd name="connsiteY28" fmla="*/ 735005 h 1160647"/>
                <a:gd name="connsiteX29" fmla="*/ 391527 w 3079941"/>
                <a:gd name="connsiteY29" fmla="*/ 736086 h 1160647"/>
                <a:gd name="connsiteX30" fmla="*/ 391527 w 3079941"/>
                <a:gd name="connsiteY30" fmla="*/ 743652 h 1160647"/>
                <a:gd name="connsiteX31" fmla="*/ 393553 w 3079941"/>
                <a:gd name="connsiteY31" fmla="*/ 743652 h 1160647"/>
                <a:gd name="connsiteX32" fmla="*/ 407740 w 3079941"/>
                <a:gd name="connsiteY32" fmla="*/ 743652 h 1160647"/>
                <a:gd name="connsiteX33" fmla="*/ 407740 w 3079941"/>
                <a:gd name="connsiteY33" fmla="*/ 713387 h 1160647"/>
                <a:gd name="connsiteX34" fmla="*/ 452327 w 3079941"/>
                <a:gd name="connsiteY34" fmla="*/ 713387 h 1160647"/>
                <a:gd name="connsiteX35" fmla="*/ 452327 w 3079941"/>
                <a:gd name="connsiteY35" fmla="*/ 712036 h 1160647"/>
                <a:gd name="connsiteX36" fmla="*/ 452327 w 3079941"/>
                <a:gd name="connsiteY36" fmla="*/ 702578 h 1160647"/>
                <a:gd name="connsiteX37" fmla="*/ 453341 w 3079941"/>
                <a:gd name="connsiteY37" fmla="*/ 702578 h 1160647"/>
                <a:gd name="connsiteX38" fmla="*/ 460434 w 3079941"/>
                <a:gd name="connsiteY38" fmla="*/ 702578 h 1160647"/>
                <a:gd name="connsiteX39" fmla="*/ 460434 w 3079941"/>
                <a:gd name="connsiteY39" fmla="*/ 700687 h 1160647"/>
                <a:gd name="connsiteX40" fmla="*/ 460434 w 3079941"/>
                <a:gd name="connsiteY40" fmla="*/ 687446 h 1160647"/>
                <a:gd name="connsiteX41" fmla="*/ 461194 w 3079941"/>
                <a:gd name="connsiteY41" fmla="*/ 687446 h 1160647"/>
                <a:gd name="connsiteX42" fmla="*/ 466514 w 3079941"/>
                <a:gd name="connsiteY42" fmla="*/ 687446 h 1160647"/>
                <a:gd name="connsiteX43" fmla="*/ 466514 w 3079941"/>
                <a:gd name="connsiteY43" fmla="*/ 686365 h 1160647"/>
                <a:gd name="connsiteX44" fmla="*/ 466514 w 3079941"/>
                <a:gd name="connsiteY44" fmla="*/ 678798 h 1160647"/>
                <a:gd name="connsiteX45" fmla="*/ 468541 w 3079941"/>
                <a:gd name="connsiteY45" fmla="*/ 678798 h 1160647"/>
                <a:gd name="connsiteX46" fmla="*/ 482728 w 3079941"/>
                <a:gd name="connsiteY46" fmla="*/ 678798 h 1160647"/>
                <a:gd name="connsiteX47" fmla="*/ 482728 w 3079941"/>
                <a:gd name="connsiteY47" fmla="*/ 679879 h 1160647"/>
                <a:gd name="connsiteX48" fmla="*/ 482728 w 3079941"/>
                <a:gd name="connsiteY48" fmla="*/ 687446 h 1160647"/>
                <a:gd name="connsiteX49" fmla="*/ 505021 w 3079941"/>
                <a:gd name="connsiteY49" fmla="*/ 687446 h 1160647"/>
                <a:gd name="connsiteX50" fmla="*/ 505021 w 3079941"/>
                <a:gd name="connsiteY50" fmla="*/ 685554 h 1160647"/>
                <a:gd name="connsiteX51" fmla="*/ 505021 w 3079941"/>
                <a:gd name="connsiteY51" fmla="*/ 672313 h 1160647"/>
                <a:gd name="connsiteX52" fmla="*/ 506795 w 3079941"/>
                <a:gd name="connsiteY52" fmla="*/ 672313 h 1160647"/>
                <a:gd name="connsiteX53" fmla="*/ 519208 w 3079941"/>
                <a:gd name="connsiteY53" fmla="*/ 672313 h 1160647"/>
                <a:gd name="connsiteX54" fmla="*/ 519208 w 3079941"/>
                <a:gd name="connsiteY54" fmla="*/ 696093 h 1160647"/>
                <a:gd name="connsiteX55" fmla="*/ 520222 w 3079941"/>
                <a:gd name="connsiteY55" fmla="*/ 696093 h 1160647"/>
                <a:gd name="connsiteX56" fmla="*/ 527315 w 3079941"/>
                <a:gd name="connsiteY56" fmla="*/ 696093 h 1160647"/>
                <a:gd name="connsiteX57" fmla="*/ 527315 w 3079941"/>
                <a:gd name="connsiteY57" fmla="*/ 695012 h 1160647"/>
                <a:gd name="connsiteX58" fmla="*/ 527315 w 3079941"/>
                <a:gd name="connsiteY58" fmla="*/ 687446 h 1160647"/>
                <a:gd name="connsiteX59" fmla="*/ 529088 w 3079941"/>
                <a:gd name="connsiteY59" fmla="*/ 687446 h 1160647"/>
                <a:gd name="connsiteX60" fmla="*/ 541502 w 3079941"/>
                <a:gd name="connsiteY60" fmla="*/ 687446 h 1160647"/>
                <a:gd name="connsiteX61" fmla="*/ 541502 w 3079941"/>
                <a:gd name="connsiteY61" fmla="*/ 713387 h 1160647"/>
                <a:gd name="connsiteX62" fmla="*/ 543529 w 3079941"/>
                <a:gd name="connsiteY62" fmla="*/ 713387 h 1160647"/>
                <a:gd name="connsiteX63" fmla="*/ 557715 w 3079941"/>
                <a:gd name="connsiteY63" fmla="*/ 713387 h 1160647"/>
                <a:gd name="connsiteX64" fmla="*/ 557715 w 3079941"/>
                <a:gd name="connsiteY64" fmla="*/ 715008 h 1160647"/>
                <a:gd name="connsiteX65" fmla="*/ 557715 w 3079941"/>
                <a:gd name="connsiteY65" fmla="*/ 726358 h 1160647"/>
                <a:gd name="connsiteX66" fmla="*/ 558475 w 3079941"/>
                <a:gd name="connsiteY66" fmla="*/ 726358 h 1160647"/>
                <a:gd name="connsiteX67" fmla="*/ 563796 w 3079941"/>
                <a:gd name="connsiteY67" fmla="*/ 726358 h 1160647"/>
                <a:gd name="connsiteX68" fmla="*/ 563796 w 3079941"/>
                <a:gd name="connsiteY68" fmla="*/ 725547 h 1160647"/>
                <a:gd name="connsiteX69" fmla="*/ 563796 w 3079941"/>
                <a:gd name="connsiteY69" fmla="*/ 719872 h 1160647"/>
                <a:gd name="connsiteX70" fmla="*/ 594196 w 3079941"/>
                <a:gd name="connsiteY70" fmla="*/ 719872 h 1160647"/>
                <a:gd name="connsiteX71" fmla="*/ 594196 w 3079941"/>
                <a:gd name="connsiteY71" fmla="*/ 743652 h 1160647"/>
                <a:gd name="connsiteX72" fmla="*/ 595209 w 3079941"/>
                <a:gd name="connsiteY72" fmla="*/ 743652 h 1160647"/>
                <a:gd name="connsiteX73" fmla="*/ 602303 w 3079941"/>
                <a:gd name="connsiteY73" fmla="*/ 743652 h 1160647"/>
                <a:gd name="connsiteX74" fmla="*/ 602303 w 3079941"/>
                <a:gd name="connsiteY74" fmla="*/ 744733 h 1160647"/>
                <a:gd name="connsiteX75" fmla="*/ 602303 w 3079941"/>
                <a:gd name="connsiteY75" fmla="*/ 752299 h 1160647"/>
                <a:gd name="connsiteX76" fmla="*/ 603063 w 3079941"/>
                <a:gd name="connsiteY76" fmla="*/ 752299 h 1160647"/>
                <a:gd name="connsiteX77" fmla="*/ 608383 w 3079941"/>
                <a:gd name="connsiteY77" fmla="*/ 752299 h 1160647"/>
                <a:gd name="connsiteX78" fmla="*/ 608383 w 3079941"/>
                <a:gd name="connsiteY78" fmla="*/ 750137 h 1160647"/>
                <a:gd name="connsiteX79" fmla="*/ 608383 w 3079941"/>
                <a:gd name="connsiteY79" fmla="*/ 735005 h 1160647"/>
                <a:gd name="connsiteX80" fmla="*/ 609396 w 3079941"/>
                <a:gd name="connsiteY80" fmla="*/ 735005 h 1160647"/>
                <a:gd name="connsiteX81" fmla="*/ 616490 w 3079941"/>
                <a:gd name="connsiteY81" fmla="*/ 735005 h 1160647"/>
                <a:gd name="connsiteX82" fmla="*/ 616490 w 3079941"/>
                <a:gd name="connsiteY82" fmla="*/ 736086 h 1160647"/>
                <a:gd name="connsiteX83" fmla="*/ 616490 w 3079941"/>
                <a:gd name="connsiteY83" fmla="*/ 743652 h 1160647"/>
                <a:gd name="connsiteX84" fmla="*/ 621810 w 3079941"/>
                <a:gd name="connsiteY84" fmla="*/ 741659 h 1160647"/>
                <a:gd name="connsiteX85" fmla="*/ 622570 w 3079941"/>
                <a:gd name="connsiteY85" fmla="*/ 740679 h 1160647"/>
                <a:gd name="connsiteX86" fmla="*/ 622570 w 3079941"/>
                <a:gd name="connsiteY86" fmla="*/ 735005 h 1160647"/>
                <a:gd name="connsiteX87" fmla="*/ 661077 w 3079941"/>
                <a:gd name="connsiteY87" fmla="*/ 735005 h 1160647"/>
                <a:gd name="connsiteX88" fmla="*/ 661077 w 3079941"/>
                <a:gd name="connsiteY88" fmla="*/ 758784 h 1160647"/>
                <a:gd name="connsiteX89" fmla="*/ 663103 w 3079941"/>
                <a:gd name="connsiteY89" fmla="*/ 758784 h 1160647"/>
                <a:gd name="connsiteX90" fmla="*/ 677290 w 3079941"/>
                <a:gd name="connsiteY90" fmla="*/ 758784 h 1160647"/>
                <a:gd name="connsiteX91" fmla="*/ 677290 w 3079941"/>
                <a:gd name="connsiteY91" fmla="*/ 759865 h 1160647"/>
                <a:gd name="connsiteX92" fmla="*/ 677290 w 3079941"/>
                <a:gd name="connsiteY92" fmla="*/ 767431 h 1160647"/>
                <a:gd name="connsiteX93" fmla="*/ 679064 w 3079941"/>
                <a:gd name="connsiteY93" fmla="*/ 767431 h 1160647"/>
                <a:gd name="connsiteX94" fmla="*/ 691477 w 3079941"/>
                <a:gd name="connsiteY94" fmla="*/ 767431 h 1160647"/>
                <a:gd name="connsiteX95" fmla="*/ 691477 w 3079941"/>
                <a:gd name="connsiteY95" fmla="*/ 743652 h 1160647"/>
                <a:gd name="connsiteX96" fmla="*/ 692490 w 3079941"/>
                <a:gd name="connsiteY96" fmla="*/ 743652 h 1160647"/>
                <a:gd name="connsiteX97" fmla="*/ 699584 w 3079941"/>
                <a:gd name="connsiteY97" fmla="*/ 743652 h 1160647"/>
                <a:gd name="connsiteX98" fmla="*/ 699584 w 3079941"/>
                <a:gd name="connsiteY98" fmla="*/ 711225 h 1160647"/>
                <a:gd name="connsiteX99" fmla="*/ 700597 w 3079941"/>
                <a:gd name="connsiteY99" fmla="*/ 711225 h 1160647"/>
                <a:gd name="connsiteX100" fmla="*/ 707691 w 3079941"/>
                <a:gd name="connsiteY100" fmla="*/ 711225 h 1160647"/>
                <a:gd name="connsiteX101" fmla="*/ 707691 w 3079941"/>
                <a:gd name="connsiteY101" fmla="*/ 709334 h 1160647"/>
                <a:gd name="connsiteX102" fmla="*/ 707691 w 3079941"/>
                <a:gd name="connsiteY102" fmla="*/ 696093 h 1160647"/>
                <a:gd name="connsiteX103" fmla="*/ 706424 w 3079941"/>
                <a:gd name="connsiteY103" fmla="*/ 694471 h 1160647"/>
                <a:gd name="connsiteX104" fmla="*/ 711744 w 3079941"/>
                <a:gd name="connsiteY104" fmla="*/ 683122 h 1160647"/>
                <a:gd name="connsiteX105" fmla="*/ 719851 w 3079941"/>
                <a:gd name="connsiteY105" fmla="*/ 711225 h 1160647"/>
                <a:gd name="connsiteX106" fmla="*/ 720611 w 3079941"/>
                <a:gd name="connsiteY106" fmla="*/ 711225 h 1160647"/>
                <a:gd name="connsiteX107" fmla="*/ 725931 w 3079941"/>
                <a:gd name="connsiteY107" fmla="*/ 711225 h 1160647"/>
                <a:gd name="connsiteX108" fmla="*/ 725931 w 3079941"/>
                <a:gd name="connsiteY108" fmla="*/ 605298 h 1160647"/>
                <a:gd name="connsiteX109" fmla="*/ 727451 w 3079941"/>
                <a:gd name="connsiteY109" fmla="*/ 605298 h 1160647"/>
                <a:gd name="connsiteX110" fmla="*/ 738091 w 3079941"/>
                <a:gd name="connsiteY110" fmla="*/ 605298 h 1160647"/>
                <a:gd name="connsiteX111" fmla="*/ 738091 w 3079941"/>
                <a:gd name="connsiteY111" fmla="*/ 557739 h 1160647"/>
                <a:gd name="connsiteX112" fmla="*/ 764438 w 3079941"/>
                <a:gd name="connsiteY112" fmla="*/ 557739 h 1160647"/>
                <a:gd name="connsiteX113" fmla="*/ 764438 w 3079941"/>
                <a:gd name="connsiteY113" fmla="*/ 536121 h 1160647"/>
                <a:gd name="connsiteX114" fmla="*/ 798892 w 3079941"/>
                <a:gd name="connsiteY114" fmla="*/ 536121 h 1160647"/>
                <a:gd name="connsiteX115" fmla="*/ 798892 w 3079941"/>
                <a:gd name="connsiteY115" fmla="*/ 538553 h 1160647"/>
                <a:gd name="connsiteX116" fmla="*/ 798892 w 3079941"/>
                <a:gd name="connsiteY116" fmla="*/ 555577 h 1160647"/>
                <a:gd name="connsiteX117" fmla="*/ 801172 w 3079941"/>
                <a:gd name="connsiteY117" fmla="*/ 555577 h 1160647"/>
                <a:gd name="connsiteX118" fmla="*/ 817132 w 3079941"/>
                <a:gd name="connsiteY118" fmla="*/ 555577 h 1160647"/>
                <a:gd name="connsiteX119" fmla="*/ 817132 w 3079941"/>
                <a:gd name="connsiteY119" fmla="*/ 603136 h 1160647"/>
                <a:gd name="connsiteX120" fmla="*/ 818145 w 3079941"/>
                <a:gd name="connsiteY120" fmla="*/ 603136 h 1160647"/>
                <a:gd name="connsiteX121" fmla="*/ 825239 w 3079941"/>
                <a:gd name="connsiteY121" fmla="*/ 603136 h 1160647"/>
                <a:gd name="connsiteX122" fmla="*/ 839426 w 3079941"/>
                <a:gd name="connsiteY122" fmla="*/ 607460 h 1160647"/>
                <a:gd name="connsiteX123" fmla="*/ 839426 w 3079941"/>
                <a:gd name="connsiteY123" fmla="*/ 646372 h 1160647"/>
                <a:gd name="connsiteX124" fmla="*/ 840439 w 3079941"/>
                <a:gd name="connsiteY124" fmla="*/ 646372 h 1160647"/>
                <a:gd name="connsiteX125" fmla="*/ 847532 w 3079941"/>
                <a:gd name="connsiteY125" fmla="*/ 646372 h 1160647"/>
                <a:gd name="connsiteX126" fmla="*/ 847532 w 3079941"/>
                <a:gd name="connsiteY126" fmla="*/ 647993 h 1160647"/>
                <a:gd name="connsiteX127" fmla="*/ 847532 w 3079941"/>
                <a:gd name="connsiteY127" fmla="*/ 659342 h 1160647"/>
                <a:gd name="connsiteX128" fmla="*/ 849559 w 3079941"/>
                <a:gd name="connsiteY128" fmla="*/ 659342 h 1160647"/>
                <a:gd name="connsiteX129" fmla="*/ 863746 w 3079941"/>
                <a:gd name="connsiteY129" fmla="*/ 659342 h 1160647"/>
                <a:gd name="connsiteX130" fmla="*/ 869826 w 3079941"/>
                <a:gd name="connsiteY130" fmla="*/ 665828 h 1160647"/>
                <a:gd name="connsiteX131" fmla="*/ 869826 w 3079941"/>
                <a:gd name="connsiteY131" fmla="*/ 687446 h 1160647"/>
                <a:gd name="connsiteX132" fmla="*/ 872106 w 3079941"/>
                <a:gd name="connsiteY132" fmla="*/ 687446 h 1160647"/>
                <a:gd name="connsiteX133" fmla="*/ 888066 w 3079941"/>
                <a:gd name="connsiteY133" fmla="*/ 687446 h 1160647"/>
                <a:gd name="connsiteX134" fmla="*/ 888066 w 3079941"/>
                <a:gd name="connsiteY134" fmla="*/ 688526 h 1160647"/>
                <a:gd name="connsiteX135" fmla="*/ 888066 w 3079941"/>
                <a:gd name="connsiteY135" fmla="*/ 696093 h 1160647"/>
                <a:gd name="connsiteX136" fmla="*/ 889333 w 3079941"/>
                <a:gd name="connsiteY136" fmla="*/ 696093 h 1160647"/>
                <a:gd name="connsiteX137" fmla="*/ 898200 w 3079941"/>
                <a:gd name="connsiteY137" fmla="*/ 696093 h 1160647"/>
                <a:gd name="connsiteX138" fmla="*/ 898200 w 3079941"/>
                <a:gd name="connsiteY138" fmla="*/ 698254 h 1160647"/>
                <a:gd name="connsiteX139" fmla="*/ 898200 w 3079941"/>
                <a:gd name="connsiteY139" fmla="*/ 713387 h 1160647"/>
                <a:gd name="connsiteX140" fmla="*/ 902253 w 3079941"/>
                <a:gd name="connsiteY140" fmla="*/ 711495 h 1160647"/>
                <a:gd name="connsiteX141" fmla="*/ 902253 w 3079941"/>
                <a:gd name="connsiteY141" fmla="*/ 698254 h 1160647"/>
                <a:gd name="connsiteX142" fmla="*/ 903266 w 3079941"/>
                <a:gd name="connsiteY142" fmla="*/ 698254 h 1160647"/>
                <a:gd name="connsiteX143" fmla="*/ 910360 w 3079941"/>
                <a:gd name="connsiteY143" fmla="*/ 698254 h 1160647"/>
                <a:gd name="connsiteX144" fmla="*/ 910360 w 3079941"/>
                <a:gd name="connsiteY144" fmla="*/ 699876 h 1160647"/>
                <a:gd name="connsiteX145" fmla="*/ 910360 w 3079941"/>
                <a:gd name="connsiteY145" fmla="*/ 711225 h 1160647"/>
                <a:gd name="connsiteX146" fmla="*/ 911120 w 3079941"/>
                <a:gd name="connsiteY146" fmla="*/ 711225 h 1160647"/>
                <a:gd name="connsiteX147" fmla="*/ 916440 w 3079941"/>
                <a:gd name="connsiteY147" fmla="*/ 711225 h 1160647"/>
                <a:gd name="connsiteX148" fmla="*/ 965080 w 3079941"/>
                <a:gd name="connsiteY148" fmla="*/ 706902 h 1160647"/>
                <a:gd name="connsiteX149" fmla="*/ 965080 w 3079941"/>
                <a:gd name="connsiteY149" fmla="*/ 708253 h 1160647"/>
                <a:gd name="connsiteX150" fmla="*/ 965080 w 3079941"/>
                <a:gd name="connsiteY150" fmla="*/ 717710 h 1160647"/>
                <a:gd name="connsiteX151" fmla="*/ 965840 w 3079941"/>
                <a:gd name="connsiteY151" fmla="*/ 717710 h 1160647"/>
                <a:gd name="connsiteX152" fmla="*/ 971161 w 3079941"/>
                <a:gd name="connsiteY152" fmla="*/ 717710 h 1160647"/>
                <a:gd name="connsiteX153" fmla="*/ 971161 w 3079941"/>
                <a:gd name="connsiteY153" fmla="*/ 719872 h 1160647"/>
                <a:gd name="connsiteX154" fmla="*/ 971161 w 3079941"/>
                <a:gd name="connsiteY154" fmla="*/ 735005 h 1160647"/>
                <a:gd name="connsiteX155" fmla="*/ 973187 w 3079941"/>
                <a:gd name="connsiteY155" fmla="*/ 733654 h 1160647"/>
                <a:gd name="connsiteX156" fmla="*/ 987374 w 3079941"/>
                <a:gd name="connsiteY156" fmla="*/ 724196 h 1160647"/>
                <a:gd name="connsiteX157" fmla="*/ 993454 w 3079941"/>
                <a:gd name="connsiteY157" fmla="*/ 683122 h 1160647"/>
                <a:gd name="connsiteX158" fmla="*/ 994214 w 3079941"/>
                <a:gd name="connsiteY158" fmla="*/ 682852 h 1160647"/>
                <a:gd name="connsiteX159" fmla="*/ 999534 w 3079941"/>
                <a:gd name="connsiteY159" fmla="*/ 680960 h 1160647"/>
                <a:gd name="connsiteX160" fmla="*/ 1001561 w 3079941"/>
                <a:gd name="connsiteY160" fmla="*/ 611783 h 1160647"/>
                <a:gd name="connsiteX161" fmla="*/ 1003588 w 3079941"/>
                <a:gd name="connsiteY161" fmla="*/ 680960 h 1160647"/>
                <a:gd name="connsiteX162" fmla="*/ 1004348 w 3079941"/>
                <a:gd name="connsiteY162" fmla="*/ 681230 h 1160647"/>
                <a:gd name="connsiteX163" fmla="*/ 1009668 w 3079941"/>
                <a:gd name="connsiteY163" fmla="*/ 683122 h 1160647"/>
                <a:gd name="connsiteX164" fmla="*/ 1009668 w 3079941"/>
                <a:gd name="connsiteY164" fmla="*/ 596651 h 1160647"/>
                <a:gd name="connsiteX165" fmla="*/ 1013721 w 3079941"/>
                <a:gd name="connsiteY165" fmla="*/ 564224 h 1160647"/>
                <a:gd name="connsiteX166" fmla="*/ 1052228 w 3079941"/>
                <a:gd name="connsiteY166" fmla="*/ 564224 h 1160647"/>
                <a:gd name="connsiteX167" fmla="*/ 1052228 w 3079941"/>
                <a:gd name="connsiteY167" fmla="*/ 596651 h 1160647"/>
                <a:gd name="connsiteX168" fmla="*/ 1052988 w 3079941"/>
                <a:gd name="connsiteY168" fmla="*/ 596651 h 1160647"/>
                <a:gd name="connsiteX169" fmla="*/ 1058308 w 3079941"/>
                <a:gd name="connsiteY169" fmla="*/ 596651 h 1160647"/>
                <a:gd name="connsiteX170" fmla="*/ 1058308 w 3079941"/>
                <a:gd name="connsiteY170" fmla="*/ 514503 h 1160647"/>
                <a:gd name="connsiteX171" fmla="*/ 1060082 w 3079941"/>
                <a:gd name="connsiteY171" fmla="*/ 514503 h 1160647"/>
                <a:gd name="connsiteX172" fmla="*/ 1072495 w 3079941"/>
                <a:gd name="connsiteY172" fmla="*/ 514503 h 1160647"/>
                <a:gd name="connsiteX173" fmla="*/ 1072495 w 3079941"/>
                <a:gd name="connsiteY173" fmla="*/ 512612 h 1160647"/>
                <a:gd name="connsiteX174" fmla="*/ 1072495 w 3079941"/>
                <a:gd name="connsiteY174" fmla="*/ 499371 h 1160647"/>
                <a:gd name="connsiteX175" fmla="*/ 1094789 w 3079941"/>
                <a:gd name="connsiteY175" fmla="*/ 499371 h 1160647"/>
                <a:gd name="connsiteX176" fmla="*/ 1094789 w 3079941"/>
                <a:gd name="connsiteY176" fmla="*/ 498290 h 1160647"/>
                <a:gd name="connsiteX177" fmla="*/ 1094789 w 3079941"/>
                <a:gd name="connsiteY177" fmla="*/ 490724 h 1160647"/>
                <a:gd name="connsiteX178" fmla="*/ 1096562 w 3079941"/>
                <a:gd name="connsiteY178" fmla="*/ 490724 h 1160647"/>
                <a:gd name="connsiteX179" fmla="*/ 1108976 w 3079941"/>
                <a:gd name="connsiteY179" fmla="*/ 490724 h 1160647"/>
                <a:gd name="connsiteX180" fmla="*/ 1108976 w 3079941"/>
                <a:gd name="connsiteY180" fmla="*/ 491805 h 1160647"/>
                <a:gd name="connsiteX181" fmla="*/ 1108976 w 3079941"/>
                <a:gd name="connsiteY181" fmla="*/ 499371 h 1160647"/>
                <a:gd name="connsiteX182" fmla="*/ 1109736 w 3079941"/>
                <a:gd name="connsiteY182" fmla="*/ 499371 h 1160647"/>
                <a:gd name="connsiteX183" fmla="*/ 1115056 w 3079941"/>
                <a:gd name="connsiteY183" fmla="*/ 499371 h 1160647"/>
                <a:gd name="connsiteX184" fmla="*/ 1125189 w 3079941"/>
                <a:gd name="connsiteY184" fmla="*/ 495047 h 1160647"/>
                <a:gd name="connsiteX185" fmla="*/ 1129242 w 3079941"/>
                <a:gd name="connsiteY185" fmla="*/ 498290 h 1160647"/>
                <a:gd name="connsiteX186" fmla="*/ 1129242 w 3079941"/>
                <a:gd name="connsiteY186" fmla="*/ 490724 h 1160647"/>
                <a:gd name="connsiteX187" fmla="*/ 1131522 w 3079941"/>
                <a:gd name="connsiteY187" fmla="*/ 490724 h 1160647"/>
                <a:gd name="connsiteX188" fmla="*/ 1147483 w 3079941"/>
                <a:gd name="connsiteY188" fmla="*/ 490724 h 1160647"/>
                <a:gd name="connsiteX189" fmla="*/ 1147483 w 3079941"/>
                <a:gd name="connsiteY189" fmla="*/ 491805 h 1160647"/>
                <a:gd name="connsiteX190" fmla="*/ 1147483 w 3079941"/>
                <a:gd name="connsiteY190" fmla="*/ 499371 h 1160647"/>
                <a:gd name="connsiteX191" fmla="*/ 1177883 w 3079941"/>
                <a:gd name="connsiteY191" fmla="*/ 499371 h 1160647"/>
                <a:gd name="connsiteX192" fmla="*/ 1177883 w 3079941"/>
                <a:gd name="connsiteY192" fmla="*/ 500992 h 1160647"/>
                <a:gd name="connsiteX193" fmla="*/ 1177883 w 3079941"/>
                <a:gd name="connsiteY193" fmla="*/ 512342 h 1160647"/>
                <a:gd name="connsiteX194" fmla="*/ 1204230 w 3079941"/>
                <a:gd name="connsiteY194" fmla="*/ 512342 h 1160647"/>
                <a:gd name="connsiteX195" fmla="*/ 1204230 w 3079941"/>
                <a:gd name="connsiteY195" fmla="*/ 542606 h 1160647"/>
                <a:gd name="connsiteX196" fmla="*/ 1204990 w 3079941"/>
                <a:gd name="connsiteY196" fmla="*/ 542606 h 1160647"/>
                <a:gd name="connsiteX197" fmla="*/ 1210310 w 3079941"/>
                <a:gd name="connsiteY197" fmla="*/ 542606 h 1160647"/>
                <a:gd name="connsiteX198" fmla="*/ 1210310 w 3079941"/>
                <a:gd name="connsiteY198" fmla="*/ 543687 h 1160647"/>
                <a:gd name="connsiteX199" fmla="*/ 1210310 w 3079941"/>
                <a:gd name="connsiteY199" fmla="*/ 551254 h 1160647"/>
                <a:gd name="connsiteX200" fmla="*/ 1214364 w 3079941"/>
                <a:gd name="connsiteY200" fmla="*/ 581518 h 1160647"/>
                <a:gd name="connsiteX201" fmla="*/ 1215124 w 3079941"/>
                <a:gd name="connsiteY201" fmla="*/ 581518 h 1160647"/>
                <a:gd name="connsiteX202" fmla="*/ 1220444 w 3079941"/>
                <a:gd name="connsiteY202" fmla="*/ 581518 h 1160647"/>
                <a:gd name="connsiteX203" fmla="*/ 1220444 w 3079941"/>
                <a:gd name="connsiteY203" fmla="*/ 582329 h 1160647"/>
                <a:gd name="connsiteX204" fmla="*/ 1220444 w 3079941"/>
                <a:gd name="connsiteY204" fmla="*/ 588004 h 1160647"/>
                <a:gd name="connsiteX205" fmla="*/ 1221457 w 3079941"/>
                <a:gd name="connsiteY205" fmla="*/ 588004 h 1160647"/>
                <a:gd name="connsiteX206" fmla="*/ 1228550 w 3079941"/>
                <a:gd name="connsiteY206" fmla="*/ 588004 h 1160647"/>
                <a:gd name="connsiteX207" fmla="*/ 1228550 w 3079941"/>
                <a:gd name="connsiteY207" fmla="*/ 618269 h 1160647"/>
                <a:gd name="connsiteX208" fmla="*/ 1230577 w 3079941"/>
                <a:gd name="connsiteY208" fmla="*/ 618269 h 1160647"/>
                <a:gd name="connsiteX209" fmla="*/ 1244764 w 3079941"/>
                <a:gd name="connsiteY209" fmla="*/ 618269 h 1160647"/>
                <a:gd name="connsiteX210" fmla="*/ 1244764 w 3079941"/>
                <a:gd name="connsiteY210" fmla="*/ 642048 h 1160647"/>
                <a:gd name="connsiteX211" fmla="*/ 1246791 w 3079941"/>
                <a:gd name="connsiteY211" fmla="*/ 643669 h 1160647"/>
                <a:gd name="connsiteX212" fmla="*/ 1246791 w 3079941"/>
                <a:gd name="connsiteY212" fmla="*/ 655019 h 1160647"/>
                <a:gd name="connsiteX213" fmla="*/ 1247551 w 3079941"/>
                <a:gd name="connsiteY213" fmla="*/ 655019 h 1160647"/>
                <a:gd name="connsiteX214" fmla="*/ 1252871 w 3079941"/>
                <a:gd name="connsiteY214" fmla="*/ 655019 h 1160647"/>
                <a:gd name="connsiteX215" fmla="*/ 1252871 w 3079941"/>
                <a:gd name="connsiteY215" fmla="*/ 678798 h 1160647"/>
                <a:gd name="connsiteX216" fmla="*/ 1254137 w 3079941"/>
                <a:gd name="connsiteY216" fmla="*/ 678798 h 1160647"/>
                <a:gd name="connsiteX217" fmla="*/ 1263004 w 3079941"/>
                <a:gd name="connsiteY217" fmla="*/ 678798 h 1160647"/>
                <a:gd name="connsiteX218" fmla="*/ 1265031 w 3079941"/>
                <a:gd name="connsiteY218" fmla="*/ 682852 h 1160647"/>
                <a:gd name="connsiteX219" fmla="*/ 1265031 w 3079941"/>
                <a:gd name="connsiteY219" fmla="*/ 696093 h 1160647"/>
                <a:gd name="connsiteX220" fmla="*/ 1266551 w 3079941"/>
                <a:gd name="connsiteY220" fmla="*/ 694201 h 1160647"/>
                <a:gd name="connsiteX221" fmla="*/ 1277191 w 3079941"/>
                <a:gd name="connsiteY221" fmla="*/ 680960 h 1160647"/>
                <a:gd name="connsiteX222" fmla="*/ 1305565 w 3079941"/>
                <a:gd name="connsiteY222" fmla="*/ 680960 h 1160647"/>
                <a:gd name="connsiteX223" fmla="*/ 1305565 w 3079941"/>
                <a:gd name="connsiteY223" fmla="*/ 767431 h 1160647"/>
                <a:gd name="connsiteX224" fmla="*/ 1306325 w 3079941"/>
                <a:gd name="connsiteY224" fmla="*/ 767431 h 1160647"/>
                <a:gd name="connsiteX225" fmla="*/ 1311645 w 3079941"/>
                <a:gd name="connsiteY225" fmla="*/ 767431 h 1160647"/>
                <a:gd name="connsiteX226" fmla="*/ 1312405 w 3079941"/>
                <a:gd name="connsiteY226" fmla="*/ 766080 h 1160647"/>
                <a:gd name="connsiteX227" fmla="*/ 1317725 w 3079941"/>
                <a:gd name="connsiteY227" fmla="*/ 756622 h 1160647"/>
                <a:gd name="connsiteX228" fmla="*/ 1317725 w 3079941"/>
                <a:gd name="connsiteY228" fmla="*/ 758514 h 1160647"/>
                <a:gd name="connsiteX229" fmla="*/ 1317725 w 3079941"/>
                <a:gd name="connsiteY229" fmla="*/ 771755 h 1160647"/>
                <a:gd name="connsiteX230" fmla="*/ 1321778 w 3079941"/>
                <a:gd name="connsiteY230" fmla="*/ 726358 h 1160647"/>
                <a:gd name="connsiteX231" fmla="*/ 1322538 w 3079941"/>
                <a:gd name="connsiteY231" fmla="*/ 726358 h 1160647"/>
                <a:gd name="connsiteX232" fmla="*/ 1327858 w 3079941"/>
                <a:gd name="connsiteY232" fmla="*/ 726358 h 1160647"/>
                <a:gd name="connsiteX233" fmla="*/ 1327858 w 3079941"/>
                <a:gd name="connsiteY233" fmla="*/ 661504 h 1160647"/>
                <a:gd name="connsiteX234" fmla="*/ 1328872 w 3079941"/>
                <a:gd name="connsiteY234" fmla="*/ 661504 h 1160647"/>
                <a:gd name="connsiteX235" fmla="*/ 1335965 w 3079941"/>
                <a:gd name="connsiteY235" fmla="*/ 661504 h 1160647"/>
                <a:gd name="connsiteX236" fmla="*/ 1348125 w 3079941"/>
                <a:gd name="connsiteY236" fmla="*/ 618269 h 1160647"/>
                <a:gd name="connsiteX237" fmla="*/ 1349392 w 3079941"/>
                <a:gd name="connsiteY237" fmla="*/ 618269 h 1160647"/>
                <a:gd name="connsiteX238" fmla="*/ 1358259 w 3079941"/>
                <a:gd name="connsiteY238" fmla="*/ 618269 h 1160647"/>
                <a:gd name="connsiteX239" fmla="*/ 1368392 w 3079941"/>
                <a:gd name="connsiteY239" fmla="*/ 661504 h 1160647"/>
                <a:gd name="connsiteX240" fmla="*/ 1369405 w 3079941"/>
                <a:gd name="connsiteY240" fmla="*/ 661504 h 1160647"/>
                <a:gd name="connsiteX241" fmla="*/ 1376499 w 3079941"/>
                <a:gd name="connsiteY241" fmla="*/ 661504 h 1160647"/>
                <a:gd name="connsiteX242" fmla="*/ 1376499 w 3079941"/>
                <a:gd name="connsiteY242" fmla="*/ 700416 h 1160647"/>
                <a:gd name="connsiteX243" fmla="*/ 1378272 w 3079941"/>
                <a:gd name="connsiteY243" fmla="*/ 700416 h 1160647"/>
                <a:gd name="connsiteX244" fmla="*/ 1390686 w 3079941"/>
                <a:gd name="connsiteY244" fmla="*/ 700416 h 1160647"/>
                <a:gd name="connsiteX245" fmla="*/ 1390686 w 3079941"/>
                <a:gd name="connsiteY245" fmla="*/ 702578 h 1160647"/>
                <a:gd name="connsiteX246" fmla="*/ 1390686 w 3079941"/>
                <a:gd name="connsiteY246" fmla="*/ 717710 h 1160647"/>
                <a:gd name="connsiteX247" fmla="*/ 1394739 w 3079941"/>
                <a:gd name="connsiteY247" fmla="*/ 715549 h 1160647"/>
                <a:gd name="connsiteX248" fmla="*/ 1394739 w 3079941"/>
                <a:gd name="connsiteY248" fmla="*/ 700416 h 1160647"/>
                <a:gd name="connsiteX249" fmla="*/ 1396259 w 3079941"/>
                <a:gd name="connsiteY249" fmla="*/ 700416 h 1160647"/>
                <a:gd name="connsiteX250" fmla="*/ 1406899 w 3079941"/>
                <a:gd name="connsiteY250" fmla="*/ 700416 h 1160647"/>
                <a:gd name="connsiteX251" fmla="*/ 1406899 w 3079941"/>
                <a:gd name="connsiteY251" fmla="*/ 702037 h 1160647"/>
                <a:gd name="connsiteX252" fmla="*/ 1406899 w 3079941"/>
                <a:gd name="connsiteY252" fmla="*/ 713387 h 1160647"/>
                <a:gd name="connsiteX253" fmla="*/ 1437300 w 3079941"/>
                <a:gd name="connsiteY253" fmla="*/ 713387 h 1160647"/>
                <a:gd name="connsiteX254" fmla="*/ 1437300 w 3079941"/>
                <a:gd name="connsiteY254" fmla="*/ 676637 h 1160647"/>
                <a:gd name="connsiteX255" fmla="*/ 1438566 w 3079941"/>
                <a:gd name="connsiteY255" fmla="*/ 676637 h 1160647"/>
                <a:gd name="connsiteX256" fmla="*/ 1447433 w 3079941"/>
                <a:gd name="connsiteY256" fmla="*/ 676637 h 1160647"/>
                <a:gd name="connsiteX257" fmla="*/ 1447433 w 3079941"/>
                <a:gd name="connsiteY257" fmla="*/ 698254 h 1160647"/>
                <a:gd name="connsiteX258" fmla="*/ 1449460 w 3079941"/>
                <a:gd name="connsiteY258" fmla="*/ 665828 h 1160647"/>
                <a:gd name="connsiteX259" fmla="*/ 1471753 w 3079941"/>
                <a:gd name="connsiteY259" fmla="*/ 665828 h 1160647"/>
                <a:gd name="connsiteX260" fmla="*/ 1471753 w 3079941"/>
                <a:gd name="connsiteY260" fmla="*/ 664206 h 1160647"/>
                <a:gd name="connsiteX261" fmla="*/ 1471753 w 3079941"/>
                <a:gd name="connsiteY261" fmla="*/ 652857 h 1160647"/>
                <a:gd name="connsiteX262" fmla="*/ 1472513 w 3079941"/>
                <a:gd name="connsiteY262" fmla="*/ 652857 h 1160647"/>
                <a:gd name="connsiteX263" fmla="*/ 1477833 w 3079941"/>
                <a:gd name="connsiteY263" fmla="*/ 652857 h 1160647"/>
                <a:gd name="connsiteX264" fmla="*/ 1477833 w 3079941"/>
                <a:gd name="connsiteY264" fmla="*/ 650966 h 1160647"/>
                <a:gd name="connsiteX265" fmla="*/ 1477833 w 3079941"/>
                <a:gd name="connsiteY265" fmla="*/ 637725 h 1160647"/>
                <a:gd name="connsiteX266" fmla="*/ 1481887 w 3079941"/>
                <a:gd name="connsiteY266" fmla="*/ 644210 h 1160647"/>
                <a:gd name="connsiteX267" fmla="*/ 1484167 w 3079941"/>
                <a:gd name="connsiteY267" fmla="*/ 644210 h 1160647"/>
                <a:gd name="connsiteX268" fmla="*/ 1500127 w 3079941"/>
                <a:gd name="connsiteY268" fmla="*/ 644210 h 1160647"/>
                <a:gd name="connsiteX269" fmla="*/ 1500127 w 3079941"/>
                <a:gd name="connsiteY269" fmla="*/ 643399 h 1160647"/>
                <a:gd name="connsiteX270" fmla="*/ 1500127 w 3079941"/>
                <a:gd name="connsiteY270" fmla="*/ 637725 h 1160647"/>
                <a:gd name="connsiteX271" fmla="*/ 1500887 w 3079941"/>
                <a:gd name="connsiteY271" fmla="*/ 637725 h 1160647"/>
                <a:gd name="connsiteX272" fmla="*/ 1506207 w 3079941"/>
                <a:gd name="connsiteY272" fmla="*/ 637725 h 1160647"/>
                <a:gd name="connsiteX273" fmla="*/ 1506207 w 3079941"/>
                <a:gd name="connsiteY273" fmla="*/ 639076 h 1160647"/>
                <a:gd name="connsiteX274" fmla="*/ 1506207 w 3079941"/>
                <a:gd name="connsiteY274" fmla="*/ 648534 h 1160647"/>
                <a:gd name="connsiteX275" fmla="*/ 1544714 w 3079941"/>
                <a:gd name="connsiteY275" fmla="*/ 648534 h 1160647"/>
                <a:gd name="connsiteX276" fmla="*/ 1544714 w 3079941"/>
                <a:gd name="connsiteY276" fmla="*/ 786887 h 1160647"/>
                <a:gd name="connsiteX277" fmla="*/ 1546234 w 3079941"/>
                <a:gd name="connsiteY277" fmla="*/ 786887 h 1160647"/>
                <a:gd name="connsiteX278" fmla="*/ 1556874 w 3079941"/>
                <a:gd name="connsiteY278" fmla="*/ 786887 h 1160647"/>
                <a:gd name="connsiteX279" fmla="*/ 1556874 w 3079941"/>
                <a:gd name="connsiteY279" fmla="*/ 773917 h 1160647"/>
                <a:gd name="connsiteX280" fmla="*/ 1560928 w 3079941"/>
                <a:gd name="connsiteY280" fmla="*/ 773917 h 1160647"/>
                <a:gd name="connsiteX281" fmla="*/ 1560928 w 3079941"/>
                <a:gd name="connsiteY281" fmla="*/ 786887 h 1160647"/>
                <a:gd name="connsiteX282" fmla="*/ 1591328 w 3079941"/>
                <a:gd name="connsiteY282" fmla="*/ 786887 h 1160647"/>
                <a:gd name="connsiteX283" fmla="*/ 1591328 w 3079941"/>
                <a:gd name="connsiteY283" fmla="*/ 756622 h 1160647"/>
                <a:gd name="connsiteX284" fmla="*/ 1603488 w 3079941"/>
                <a:gd name="connsiteY284" fmla="*/ 756622 h 1160647"/>
                <a:gd name="connsiteX285" fmla="*/ 1615648 w 3079941"/>
                <a:gd name="connsiteY285" fmla="*/ 754461 h 1160647"/>
                <a:gd name="connsiteX286" fmla="*/ 1619702 w 3079941"/>
                <a:gd name="connsiteY286" fmla="*/ 756622 h 1160647"/>
                <a:gd name="connsiteX287" fmla="*/ 1629835 w 3079941"/>
                <a:gd name="connsiteY287" fmla="*/ 756622 h 1160647"/>
                <a:gd name="connsiteX288" fmla="*/ 1629835 w 3079941"/>
                <a:gd name="connsiteY288" fmla="*/ 786887 h 1160647"/>
                <a:gd name="connsiteX289" fmla="*/ 1637942 w 3079941"/>
                <a:gd name="connsiteY289" fmla="*/ 786887 h 1160647"/>
                <a:gd name="connsiteX290" fmla="*/ 1637942 w 3079941"/>
                <a:gd name="connsiteY290" fmla="*/ 804182 h 1160647"/>
                <a:gd name="connsiteX291" fmla="*/ 1647278 w 3079941"/>
                <a:gd name="connsiteY291" fmla="*/ 805087 h 1160647"/>
                <a:gd name="connsiteX292" fmla="*/ 1660236 w 3079941"/>
                <a:gd name="connsiteY292" fmla="*/ 805087 h 1160647"/>
                <a:gd name="connsiteX293" fmla="*/ 1660236 w 3079941"/>
                <a:gd name="connsiteY293" fmla="*/ 789049 h 1160647"/>
                <a:gd name="connsiteX294" fmla="*/ 1728192 w 3079941"/>
                <a:gd name="connsiteY294" fmla="*/ 789049 h 1160647"/>
                <a:gd name="connsiteX295" fmla="*/ 1728192 w 3079941"/>
                <a:gd name="connsiteY295" fmla="*/ 703796 h 1160647"/>
                <a:gd name="connsiteX296" fmla="*/ 1800200 w 3079941"/>
                <a:gd name="connsiteY296" fmla="*/ 703796 h 1160647"/>
                <a:gd name="connsiteX297" fmla="*/ 1800200 w 3079941"/>
                <a:gd name="connsiteY297" fmla="*/ 782564 h 1160647"/>
                <a:gd name="connsiteX298" fmla="*/ 1802104 w 3079941"/>
                <a:gd name="connsiteY298" fmla="*/ 782564 h 1160647"/>
                <a:gd name="connsiteX299" fmla="*/ 1803346 w 3079941"/>
                <a:gd name="connsiteY299" fmla="*/ 805087 h 1160647"/>
                <a:gd name="connsiteX300" fmla="*/ 1813022 w 3079941"/>
                <a:gd name="connsiteY300" fmla="*/ 805087 h 1160647"/>
                <a:gd name="connsiteX301" fmla="*/ 1814264 w 3079941"/>
                <a:gd name="connsiteY301" fmla="*/ 782564 h 1160647"/>
                <a:gd name="connsiteX302" fmla="*/ 1820344 w 3079941"/>
                <a:gd name="connsiteY302" fmla="*/ 782564 h 1160647"/>
                <a:gd name="connsiteX303" fmla="*/ 1821586 w 3079941"/>
                <a:gd name="connsiteY303" fmla="*/ 805087 h 1160647"/>
                <a:gd name="connsiteX304" fmla="*/ 1872208 w 3079941"/>
                <a:gd name="connsiteY304" fmla="*/ 805087 h 1160647"/>
                <a:gd name="connsiteX305" fmla="*/ 1872208 w 3079941"/>
                <a:gd name="connsiteY305" fmla="*/ 642059 h 1160647"/>
                <a:gd name="connsiteX306" fmla="*/ 2069535 w 3079941"/>
                <a:gd name="connsiteY306" fmla="*/ 642059 h 1160647"/>
                <a:gd name="connsiteX307" fmla="*/ 2069535 w 3079941"/>
                <a:gd name="connsiteY307" fmla="*/ 805087 h 1160647"/>
                <a:gd name="connsiteX308" fmla="*/ 2088232 w 3079941"/>
                <a:gd name="connsiteY308" fmla="*/ 805087 h 1160647"/>
                <a:gd name="connsiteX309" fmla="*/ 2088232 w 3079941"/>
                <a:gd name="connsiteY309" fmla="*/ 722394 h 1160647"/>
                <a:gd name="connsiteX310" fmla="*/ 2183352 w 3079941"/>
                <a:gd name="connsiteY310" fmla="*/ 722394 h 1160647"/>
                <a:gd name="connsiteX311" fmla="*/ 2195282 w 3079941"/>
                <a:gd name="connsiteY311" fmla="*/ 404253 h 1160647"/>
                <a:gd name="connsiteX312" fmla="*/ 2183122 w 3079941"/>
                <a:gd name="connsiteY312" fmla="*/ 382635 h 1160647"/>
                <a:gd name="connsiteX313" fmla="*/ 2177042 w 3079941"/>
                <a:gd name="connsiteY313" fmla="*/ 378311 h 1160647"/>
                <a:gd name="connsiteX314" fmla="*/ 2185149 w 3079941"/>
                <a:gd name="connsiteY314" fmla="*/ 354532 h 1160647"/>
                <a:gd name="connsiteX315" fmla="*/ 2185149 w 3079941"/>
                <a:gd name="connsiteY315" fmla="*/ 337238 h 1160647"/>
                <a:gd name="connsiteX316" fmla="*/ 2199336 w 3079941"/>
                <a:gd name="connsiteY316" fmla="*/ 337238 h 1160647"/>
                <a:gd name="connsiteX317" fmla="*/ 2199336 w 3079941"/>
                <a:gd name="connsiteY317" fmla="*/ 315620 h 1160647"/>
                <a:gd name="connsiteX318" fmla="*/ 2201362 w 3079941"/>
                <a:gd name="connsiteY318" fmla="*/ 311296 h 1160647"/>
                <a:gd name="connsiteX319" fmla="*/ 2201362 w 3079941"/>
                <a:gd name="connsiteY319" fmla="*/ 233472 h 1160647"/>
                <a:gd name="connsiteX320" fmla="*/ 2199336 w 3079941"/>
                <a:gd name="connsiteY320" fmla="*/ 226987 h 1160647"/>
                <a:gd name="connsiteX321" fmla="*/ 2205416 w 3079941"/>
                <a:gd name="connsiteY321" fmla="*/ 220501 h 1160647"/>
                <a:gd name="connsiteX322" fmla="*/ 2205416 w 3079941"/>
                <a:gd name="connsiteY322" fmla="*/ 162133 h 1160647"/>
                <a:gd name="connsiteX323" fmla="*/ 2207442 w 3079941"/>
                <a:gd name="connsiteY323" fmla="*/ 157810 h 1160647"/>
                <a:gd name="connsiteX324" fmla="*/ 2207442 w 3079941"/>
                <a:gd name="connsiteY324" fmla="*/ 101604 h 1160647"/>
                <a:gd name="connsiteX325" fmla="*/ 2209469 w 3079941"/>
                <a:gd name="connsiteY325" fmla="*/ 82148 h 1160647"/>
                <a:gd name="connsiteX326" fmla="*/ 2213523 w 3079941"/>
                <a:gd name="connsiteY326" fmla="*/ 99442 h 1160647"/>
                <a:gd name="connsiteX327" fmla="*/ 2215549 w 3079941"/>
                <a:gd name="connsiteY327" fmla="*/ 157810 h 1160647"/>
                <a:gd name="connsiteX328" fmla="*/ 2217576 w 3079941"/>
                <a:gd name="connsiteY328" fmla="*/ 220501 h 1160647"/>
                <a:gd name="connsiteX329" fmla="*/ 2223656 w 3079941"/>
                <a:gd name="connsiteY329" fmla="*/ 226987 h 1160647"/>
                <a:gd name="connsiteX330" fmla="*/ 2221629 w 3079941"/>
                <a:gd name="connsiteY330" fmla="*/ 233472 h 1160647"/>
                <a:gd name="connsiteX331" fmla="*/ 2221629 w 3079941"/>
                <a:gd name="connsiteY331" fmla="*/ 311296 h 1160647"/>
                <a:gd name="connsiteX332" fmla="*/ 2223656 w 3079941"/>
                <a:gd name="connsiteY332" fmla="*/ 315620 h 1160647"/>
                <a:gd name="connsiteX333" fmla="*/ 2223656 w 3079941"/>
                <a:gd name="connsiteY333" fmla="*/ 337238 h 1160647"/>
                <a:gd name="connsiteX334" fmla="*/ 2237843 w 3079941"/>
                <a:gd name="connsiteY334" fmla="*/ 337238 h 1160647"/>
                <a:gd name="connsiteX335" fmla="*/ 2237843 w 3079941"/>
                <a:gd name="connsiteY335" fmla="*/ 354532 h 1160647"/>
                <a:gd name="connsiteX336" fmla="*/ 2245950 w 3079941"/>
                <a:gd name="connsiteY336" fmla="*/ 378311 h 1160647"/>
                <a:gd name="connsiteX337" fmla="*/ 2239870 w 3079941"/>
                <a:gd name="connsiteY337" fmla="*/ 382635 h 1160647"/>
                <a:gd name="connsiteX338" fmla="*/ 2227709 w 3079941"/>
                <a:gd name="connsiteY338" fmla="*/ 404253 h 1160647"/>
                <a:gd name="connsiteX339" fmla="*/ 2235816 w 3079941"/>
                <a:gd name="connsiteY339" fmla="*/ 657181 h 1160647"/>
                <a:gd name="connsiteX340" fmla="*/ 2300670 w 3079941"/>
                <a:gd name="connsiteY340" fmla="*/ 657181 h 1160647"/>
                <a:gd name="connsiteX341" fmla="*/ 2300670 w 3079941"/>
                <a:gd name="connsiteY341" fmla="*/ 732843 h 1160647"/>
                <a:gd name="connsiteX342" fmla="*/ 2308777 w 3079941"/>
                <a:gd name="connsiteY342" fmla="*/ 732843 h 1160647"/>
                <a:gd name="connsiteX343" fmla="*/ 2310804 w 3079941"/>
                <a:gd name="connsiteY343" fmla="*/ 726358 h 1160647"/>
                <a:gd name="connsiteX344" fmla="*/ 2316884 w 3079941"/>
                <a:gd name="connsiteY344" fmla="*/ 726358 h 1160647"/>
                <a:gd name="connsiteX345" fmla="*/ 2318911 w 3079941"/>
                <a:gd name="connsiteY345" fmla="*/ 735005 h 1160647"/>
                <a:gd name="connsiteX346" fmla="*/ 2331071 w 3079941"/>
                <a:gd name="connsiteY346" fmla="*/ 735005 h 1160647"/>
                <a:gd name="connsiteX347" fmla="*/ 2331071 w 3079941"/>
                <a:gd name="connsiteY347" fmla="*/ 728519 h 1160647"/>
                <a:gd name="connsiteX348" fmla="*/ 2353364 w 3079941"/>
                <a:gd name="connsiteY348" fmla="*/ 728519 h 1160647"/>
                <a:gd name="connsiteX349" fmla="*/ 2353364 w 3079941"/>
                <a:gd name="connsiteY349" fmla="*/ 735005 h 1160647"/>
                <a:gd name="connsiteX350" fmla="*/ 2373631 w 3079941"/>
                <a:gd name="connsiteY350" fmla="*/ 735005 h 1160647"/>
                <a:gd name="connsiteX351" fmla="*/ 2373631 w 3079941"/>
                <a:gd name="connsiteY351" fmla="*/ 780402 h 1160647"/>
                <a:gd name="connsiteX352" fmla="*/ 2387818 w 3079941"/>
                <a:gd name="connsiteY352" fmla="*/ 780402 h 1160647"/>
                <a:gd name="connsiteX353" fmla="*/ 2387818 w 3079941"/>
                <a:gd name="connsiteY353" fmla="*/ 767431 h 1160647"/>
                <a:gd name="connsiteX354" fmla="*/ 2404032 w 3079941"/>
                <a:gd name="connsiteY354" fmla="*/ 767431 h 1160647"/>
                <a:gd name="connsiteX355" fmla="*/ 2404032 w 3079941"/>
                <a:gd name="connsiteY355" fmla="*/ 588004 h 1160647"/>
                <a:gd name="connsiteX356" fmla="*/ 2410112 w 3079941"/>
                <a:gd name="connsiteY356" fmla="*/ 581518 h 1160647"/>
                <a:gd name="connsiteX357" fmla="*/ 2483073 w 3079941"/>
                <a:gd name="connsiteY357" fmla="*/ 581518 h 1160647"/>
                <a:gd name="connsiteX358" fmla="*/ 2483073 w 3079941"/>
                <a:gd name="connsiteY358" fmla="*/ 590166 h 1160647"/>
                <a:gd name="connsiteX359" fmla="*/ 2493206 w 3079941"/>
                <a:gd name="connsiteY359" fmla="*/ 590166 h 1160647"/>
                <a:gd name="connsiteX360" fmla="*/ 2493206 w 3079941"/>
                <a:gd name="connsiteY360" fmla="*/ 704740 h 1160647"/>
                <a:gd name="connsiteX361" fmla="*/ 2515500 w 3079941"/>
                <a:gd name="connsiteY361" fmla="*/ 704740 h 1160647"/>
                <a:gd name="connsiteX362" fmla="*/ 2515500 w 3079941"/>
                <a:gd name="connsiteY362" fmla="*/ 637725 h 1160647"/>
                <a:gd name="connsiteX363" fmla="*/ 2541847 w 3079941"/>
                <a:gd name="connsiteY363" fmla="*/ 637725 h 1160647"/>
                <a:gd name="connsiteX364" fmla="*/ 2545900 w 3079941"/>
                <a:gd name="connsiteY364" fmla="*/ 633401 h 1160647"/>
                <a:gd name="connsiteX365" fmla="*/ 2554007 w 3079941"/>
                <a:gd name="connsiteY365" fmla="*/ 633401 h 1160647"/>
                <a:gd name="connsiteX366" fmla="*/ 2558060 w 3079941"/>
                <a:gd name="connsiteY366" fmla="*/ 637725 h 1160647"/>
                <a:gd name="connsiteX367" fmla="*/ 2580354 w 3079941"/>
                <a:gd name="connsiteY367" fmla="*/ 637725 h 1160647"/>
                <a:gd name="connsiteX368" fmla="*/ 2580354 w 3079941"/>
                <a:gd name="connsiteY368" fmla="*/ 520989 h 1160647"/>
                <a:gd name="connsiteX369" fmla="*/ 2637101 w 3079941"/>
                <a:gd name="connsiteY369" fmla="*/ 510180 h 1160647"/>
                <a:gd name="connsiteX370" fmla="*/ 2637101 w 3079941"/>
                <a:gd name="connsiteY370" fmla="*/ 511261 h 1160647"/>
                <a:gd name="connsiteX371" fmla="*/ 2637101 w 3079941"/>
                <a:gd name="connsiteY371" fmla="*/ 518827 h 1160647"/>
                <a:gd name="connsiteX372" fmla="*/ 2663448 w 3079941"/>
                <a:gd name="connsiteY372" fmla="*/ 518827 h 1160647"/>
                <a:gd name="connsiteX373" fmla="*/ 2663448 w 3079941"/>
                <a:gd name="connsiteY373" fmla="*/ 773917 h 1160647"/>
                <a:gd name="connsiteX374" fmla="*/ 2685742 w 3079941"/>
                <a:gd name="connsiteY374" fmla="*/ 773917 h 1160647"/>
                <a:gd name="connsiteX375" fmla="*/ 2685742 w 3079941"/>
                <a:gd name="connsiteY375" fmla="*/ 769593 h 1160647"/>
                <a:gd name="connsiteX376" fmla="*/ 2697902 w 3079941"/>
                <a:gd name="connsiteY376" fmla="*/ 769593 h 1160647"/>
                <a:gd name="connsiteX377" fmla="*/ 2697902 w 3079941"/>
                <a:gd name="connsiteY377" fmla="*/ 773917 h 1160647"/>
                <a:gd name="connsiteX378" fmla="*/ 2722222 w 3079941"/>
                <a:gd name="connsiteY378" fmla="*/ 773917 h 1160647"/>
                <a:gd name="connsiteX379" fmla="*/ 2722222 w 3079941"/>
                <a:gd name="connsiteY379" fmla="*/ 760946 h 1160647"/>
                <a:gd name="connsiteX380" fmla="*/ 2750596 w 3079941"/>
                <a:gd name="connsiteY380" fmla="*/ 760946 h 1160647"/>
                <a:gd name="connsiteX381" fmla="*/ 2762756 w 3079941"/>
                <a:gd name="connsiteY381" fmla="*/ 756622 h 1160647"/>
                <a:gd name="connsiteX382" fmla="*/ 2783023 w 3079941"/>
                <a:gd name="connsiteY382" fmla="*/ 760946 h 1160647"/>
                <a:gd name="connsiteX383" fmla="*/ 2783023 w 3079941"/>
                <a:gd name="connsiteY383" fmla="*/ 743652 h 1160647"/>
                <a:gd name="connsiteX384" fmla="*/ 2791130 w 3079941"/>
                <a:gd name="connsiteY384" fmla="*/ 743652 h 1160647"/>
                <a:gd name="connsiteX385" fmla="*/ 2791130 w 3079941"/>
                <a:gd name="connsiteY385" fmla="*/ 730681 h 1160647"/>
                <a:gd name="connsiteX386" fmla="*/ 2847877 w 3079941"/>
                <a:gd name="connsiteY386" fmla="*/ 730681 h 1160647"/>
                <a:gd name="connsiteX387" fmla="*/ 2847877 w 3079941"/>
                <a:gd name="connsiteY387" fmla="*/ 700416 h 1160647"/>
                <a:gd name="connsiteX388" fmla="*/ 2866117 w 3079941"/>
                <a:gd name="connsiteY388" fmla="*/ 700416 h 1160647"/>
                <a:gd name="connsiteX389" fmla="*/ 2866117 w 3079941"/>
                <a:gd name="connsiteY389" fmla="*/ 693931 h 1160647"/>
                <a:gd name="connsiteX390" fmla="*/ 2878277 w 3079941"/>
                <a:gd name="connsiteY390" fmla="*/ 693931 h 1160647"/>
                <a:gd name="connsiteX391" fmla="*/ 2878277 w 3079941"/>
                <a:gd name="connsiteY391" fmla="*/ 700416 h 1160647"/>
                <a:gd name="connsiteX392" fmla="*/ 2894491 w 3079941"/>
                <a:gd name="connsiteY392" fmla="*/ 700416 h 1160647"/>
                <a:gd name="connsiteX393" fmla="*/ 2894491 w 3079941"/>
                <a:gd name="connsiteY393" fmla="*/ 750137 h 1160647"/>
                <a:gd name="connsiteX394" fmla="*/ 2926918 w 3079941"/>
                <a:gd name="connsiteY394" fmla="*/ 750137 h 1160647"/>
                <a:gd name="connsiteX395" fmla="*/ 2926918 w 3079941"/>
                <a:gd name="connsiteY395" fmla="*/ 724196 h 1160647"/>
                <a:gd name="connsiteX396" fmla="*/ 2965425 w 3079941"/>
                <a:gd name="connsiteY396" fmla="*/ 724196 h 1160647"/>
                <a:gd name="connsiteX397" fmla="*/ 2965425 w 3079941"/>
                <a:gd name="connsiteY397" fmla="*/ 693931 h 1160647"/>
                <a:gd name="connsiteX398" fmla="*/ 3014066 w 3079941"/>
                <a:gd name="connsiteY398" fmla="*/ 693931 h 1160647"/>
                <a:gd name="connsiteX399" fmla="*/ 3014066 w 3079941"/>
                <a:gd name="connsiteY399" fmla="*/ 805087 h 1160647"/>
                <a:gd name="connsiteX400" fmla="*/ 3014066 w 3079941"/>
                <a:gd name="connsiteY400" fmla="*/ 818866 h 1160647"/>
                <a:gd name="connsiteX401" fmla="*/ 3079941 w 3079941"/>
                <a:gd name="connsiteY401" fmla="*/ 818866 h 1160647"/>
                <a:gd name="connsiteX402" fmla="*/ 3079941 w 3079941"/>
                <a:gd name="connsiteY402" fmla="*/ 1160647 h 1160647"/>
                <a:gd name="connsiteX403" fmla="*/ 200958 w 3079941"/>
                <a:gd name="connsiteY403" fmla="*/ 1160647 h 1160647"/>
                <a:gd name="connsiteX404" fmla="*/ 0 w 3079941"/>
                <a:gd name="connsiteY404" fmla="*/ 1126882 h 1160647"/>
                <a:gd name="connsiteX405" fmla="*/ 55096 w 3079941"/>
                <a:gd name="connsiteY405" fmla="*/ 724196 h 1160647"/>
                <a:gd name="connsiteX406" fmla="*/ 75363 w 3079941"/>
                <a:gd name="connsiteY406" fmla="*/ 724196 h 1160647"/>
                <a:gd name="connsiteX407" fmla="*/ 75870 w 3079941"/>
                <a:gd name="connsiteY407" fmla="*/ 723115 h 1160647"/>
                <a:gd name="connsiteX408" fmla="*/ 79416 w 3079941"/>
                <a:gd name="connsiteY408" fmla="*/ 715549 h 1160647"/>
                <a:gd name="connsiteX409" fmla="*/ 81190 w 3079941"/>
                <a:gd name="connsiteY409" fmla="*/ 715819 h 1160647"/>
                <a:gd name="connsiteX410" fmla="*/ 93603 w 3079941"/>
                <a:gd name="connsiteY410" fmla="*/ 717710 h 1160647"/>
                <a:gd name="connsiteX411" fmla="*/ 94110 w 3079941"/>
                <a:gd name="connsiteY411" fmla="*/ 719062 h 1160647"/>
                <a:gd name="connsiteX412" fmla="*/ 97656 w 3079941"/>
                <a:gd name="connsiteY412" fmla="*/ 728519 h 1160647"/>
                <a:gd name="connsiteX413" fmla="*/ 124003 w 3079941"/>
                <a:gd name="connsiteY413" fmla="*/ 730681 h 1160647"/>
                <a:gd name="connsiteX414" fmla="*/ 124003 w 3079941"/>
                <a:gd name="connsiteY414" fmla="*/ 607460 h 1160647"/>
                <a:gd name="connsiteX415" fmla="*/ 126030 w 3079941"/>
                <a:gd name="connsiteY415" fmla="*/ 607460 h 1160647"/>
                <a:gd name="connsiteX416" fmla="*/ 140217 w 3079941"/>
                <a:gd name="connsiteY416" fmla="*/ 607460 h 1160647"/>
                <a:gd name="connsiteX417" fmla="*/ 140217 w 3079941"/>
                <a:gd name="connsiteY417" fmla="*/ 471268 h 1160647"/>
                <a:gd name="connsiteX418" fmla="*/ 141990 w 3079941"/>
                <a:gd name="connsiteY418" fmla="*/ 471268 h 1160647"/>
                <a:gd name="connsiteX419" fmla="*/ 154404 w 3079941"/>
                <a:gd name="connsiteY419" fmla="*/ 471268 h 1160647"/>
                <a:gd name="connsiteX420" fmla="*/ 154404 w 3079941"/>
                <a:gd name="connsiteY420" fmla="*/ 356694 h 1160647"/>
                <a:gd name="connsiteX421" fmla="*/ 158457 w 3079941"/>
                <a:gd name="connsiteY421" fmla="*/ 328590 h 1160647"/>
                <a:gd name="connsiteX422" fmla="*/ 160484 w 3079941"/>
                <a:gd name="connsiteY422" fmla="*/ 328590 h 1160647"/>
                <a:gd name="connsiteX423" fmla="*/ 174671 w 3079941"/>
                <a:gd name="connsiteY423" fmla="*/ 328590 h 1160647"/>
                <a:gd name="connsiteX424" fmla="*/ 211151 w 3079941"/>
                <a:gd name="connsiteY424" fmla="*/ 246443 h 1160647"/>
                <a:gd name="connsiteX425" fmla="*/ 215205 w 3079941"/>
                <a:gd name="connsiteY425" fmla="*/ 0 h 1160647"/>
                <a:gd name="connsiteX0" fmla="*/ 160109 w 3024845"/>
                <a:gd name="connsiteY0" fmla="*/ 0 h 1166887"/>
                <a:gd name="connsiteX1" fmla="*/ 162135 w 3024845"/>
                <a:gd name="connsiteY1" fmla="*/ 246443 h 1166887"/>
                <a:gd name="connsiteX2" fmla="*/ 200642 w 3024845"/>
                <a:gd name="connsiteY2" fmla="*/ 326429 h 1166887"/>
                <a:gd name="connsiteX3" fmla="*/ 202669 w 3024845"/>
                <a:gd name="connsiteY3" fmla="*/ 326429 h 1166887"/>
                <a:gd name="connsiteX4" fmla="*/ 216856 w 3024845"/>
                <a:gd name="connsiteY4" fmla="*/ 326429 h 1166887"/>
                <a:gd name="connsiteX5" fmla="*/ 216856 w 3024845"/>
                <a:gd name="connsiteY5" fmla="*/ 350208 h 1166887"/>
                <a:gd name="connsiteX6" fmla="*/ 217363 w 3024845"/>
                <a:gd name="connsiteY6" fmla="*/ 351019 h 1166887"/>
                <a:gd name="connsiteX7" fmla="*/ 220909 w 3024845"/>
                <a:gd name="connsiteY7" fmla="*/ 356694 h 1166887"/>
                <a:gd name="connsiteX8" fmla="*/ 220909 w 3024845"/>
                <a:gd name="connsiteY8" fmla="*/ 471268 h 1166887"/>
                <a:gd name="connsiteX9" fmla="*/ 223189 w 3024845"/>
                <a:gd name="connsiteY9" fmla="*/ 471268 h 1166887"/>
                <a:gd name="connsiteX10" fmla="*/ 239150 w 3024845"/>
                <a:gd name="connsiteY10" fmla="*/ 471268 h 1166887"/>
                <a:gd name="connsiteX11" fmla="*/ 239150 w 3024845"/>
                <a:gd name="connsiteY11" fmla="*/ 611783 h 1166887"/>
                <a:gd name="connsiteX12" fmla="*/ 240670 w 3024845"/>
                <a:gd name="connsiteY12" fmla="*/ 611513 h 1166887"/>
                <a:gd name="connsiteX13" fmla="*/ 251310 w 3024845"/>
                <a:gd name="connsiteY13" fmla="*/ 609622 h 1166887"/>
                <a:gd name="connsiteX14" fmla="*/ 249283 w 3024845"/>
                <a:gd name="connsiteY14" fmla="*/ 698254 h 1166887"/>
                <a:gd name="connsiteX15" fmla="*/ 250803 w 3024845"/>
                <a:gd name="connsiteY15" fmla="*/ 698525 h 1166887"/>
                <a:gd name="connsiteX16" fmla="*/ 261443 w 3024845"/>
                <a:gd name="connsiteY16" fmla="*/ 700416 h 1166887"/>
                <a:gd name="connsiteX17" fmla="*/ 261696 w 3024845"/>
                <a:gd name="connsiteY17" fmla="*/ 701227 h 1166887"/>
                <a:gd name="connsiteX18" fmla="*/ 263470 w 3024845"/>
                <a:gd name="connsiteY18" fmla="*/ 706902 h 1166887"/>
                <a:gd name="connsiteX19" fmla="*/ 264230 w 3024845"/>
                <a:gd name="connsiteY19" fmla="*/ 704470 h 1166887"/>
                <a:gd name="connsiteX20" fmla="*/ 269550 w 3024845"/>
                <a:gd name="connsiteY20" fmla="*/ 687446 h 1166887"/>
                <a:gd name="connsiteX21" fmla="*/ 271323 w 3024845"/>
                <a:gd name="connsiteY21" fmla="*/ 687446 h 1166887"/>
                <a:gd name="connsiteX22" fmla="*/ 283737 w 3024845"/>
                <a:gd name="connsiteY22" fmla="*/ 687446 h 1166887"/>
                <a:gd name="connsiteX23" fmla="*/ 283737 w 3024845"/>
                <a:gd name="connsiteY23" fmla="*/ 719872 h 1166887"/>
                <a:gd name="connsiteX24" fmla="*/ 284750 w 3024845"/>
                <a:gd name="connsiteY24" fmla="*/ 720413 h 1166887"/>
                <a:gd name="connsiteX25" fmla="*/ 291844 w 3024845"/>
                <a:gd name="connsiteY25" fmla="*/ 724196 h 1166887"/>
                <a:gd name="connsiteX26" fmla="*/ 291844 w 3024845"/>
                <a:gd name="connsiteY26" fmla="*/ 725547 h 1166887"/>
                <a:gd name="connsiteX27" fmla="*/ 291844 w 3024845"/>
                <a:gd name="connsiteY27" fmla="*/ 735005 h 1166887"/>
                <a:gd name="connsiteX28" fmla="*/ 336431 w 3024845"/>
                <a:gd name="connsiteY28" fmla="*/ 735005 h 1166887"/>
                <a:gd name="connsiteX29" fmla="*/ 336431 w 3024845"/>
                <a:gd name="connsiteY29" fmla="*/ 736086 h 1166887"/>
                <a:gd name="connsiteX30" fmla="*/ 336431 w 3024845"/>
                <a:gd name="connsiteY30" fmla="*/ 743652 h 1166887"/>
                <a:gd name="connsiteX31" fmla="*/ 338457 w 3024845"/>
                <a:gd name="connsiteY31" fmla="*/ 743652 h 1166887"/>
                <a:gd name="connsiteX32" fmla="*/ 352644 w 3024845"/>
                <a:gd name="connsiteY32" fmla="*/ 743652 h 1166887"/>
                <a:gd name="connsiteX33" fmla="*/ 352644 w 3024845"/>
                <a:gd name="connsiteY33" fmla="*/ 713387 h 1166887"/>
                <a:gd name="connsiteX34" fmla="*/ 397231 w 3024845"/>
                <a:gd name="connsiteY34" fmla="*/ 713387 h 1166887"/>
                <a:gd name="connsiteX35" fmla="*/ 397231 w 3024845"/>
                <a:gd name="connsiteY35" fmla="*/ 712036 h 1166887"/>
                <a:gd name="connsiteX36" fmla="*/ 397231 w 3024845"/>
                <a:gd name="connsiteY36" fmla="*/ 702578 h 1166887"/>
                <a:gd name="connsiteX37" fmla="*/ 398245 w 3024845"/>
                <a:gd name="connsiteY37" fmla="*/ 702578 h 1166887"/>
                <a:gd name="connsiteX38" fmla="*/ 405338 w 3024845"/>
                <a:gd name="connsiteY38" fmla="*/ 702578 h 1166887"/>
                <a:gd name="connsiteX39" fmla="*/ 405338 w 3024845"/>
                <a:gd name="connsiteY39" fmla="*/ 700687 h 1166887"/>
                <a:gd name="connsiteX40" fmla="*/ 405338 w 3024845"/>
                <a:gd name="connsiteY40" fmla="*/ 687446 h 1166887"/>
                <a:gd name="connsiteX41" fmla="*/ 406098 w 3024845"/>
                <a:gd name="connsiteY41" fmla="*/ 687446 h 1166887"/>
                <a:gd name="connsiteX42" fmla="*/ 411418 w 3024845"/>
                <a:gd name="connsiteY42" fmla="*/ 687446 h 1166887"/>
                <a:gd name="connsiteX43" fmla="*/ 411418 w 3024845"/>
                <a:gd name="connsiteY43" fmla="*/ 686365 h 1166887"/>
                <a:gd name="connsiteX44" fmla="*/ 411418 w 3024845"/>
                <a:gd name="connsiteY44" fmla="*/ 678798 h 1166887"/>
                <a:gd name="connsiteX45" fmla="*/ 413445 w 3024845"/>
                <a:gd name="connsiteY45" fmla="*/ 678798 h 1166887"/>
                <a:gd name="connsiteX46" fmla="*/ 427632 w 3024845"/>
                <a:gd name="connsiteY46" fmla="*/ 678798 h 1166887"/>
                <a:gd name="connsiteX47" fmla="*/ 427632 w 3024845"/>
                <a:gd name="connsiteY47" fmla="*/ 679879 h 1166887"/>
                <a:gd name="connsiteX48" fmla="*/ 427632 w 3024845"/>
                <a:gd name="connsiteY48" fmla="*/ 687446 h 1166887"/>
                <a:gd name="connsiteX49" fmla="*/ 449925 w 3024845"/>
                <a:gd name="connsiteY49" fmla="*/ 687446 h 1166887"/>
                <a:gd name="connsiteX50" fmla="*/ 449925 w 3024845"/>
                <a:gd name="connsiteY50" fmla="*/ 685554 h 1166887"/>
                <a:gd name="connsiteX51" fmla="*/ 449925 w 3024845"/>
                <a:gd name="connsiteY51" fmla="*/ 672313 h 1166887"/>
                <a:gd name="connsiteX52" fmla="*/ 451699 w 3024845"/>
                <a:gd name="connsiteY52" fmla="*/ 672313 h 1166887"/>
                <a:gd name="connsiteX53" fmla="*/ 464112 w 3024845"/>
                <a:gd name="connsiteY53" fmla="*/ 672313 h 1166887"/>
                <a:gd name="connsiteX54" fmla="*/ 464112 w 3024845"/>
                <a:gd name="connsiteY54" fmla="*/ 696093 h 1166887"/>
                <a:gd name="connsiteX55" fmla="*/ 465126 w 3024845"/>
                <a:gd name="connsiteY55" fmla="*/ 696093 h 1166887"/>
                <a:gd name="connsiteX56" fmla="*/ 472219 w 3024845"/>
                <a:gd name="connsiteY56" fmla="*/ 696093 h 1166887"/>
                <a:gd name="connsiteX57" fmla="*/ 472219 w 3024845"/>
                <a:gd name="connsiteY57" fmla="*/ 695012 h 1166887"/>
                <a:gd name="connsiteX58" fmla="*/ 472219 w 3024845"/>
                <a:gd name="connsiteY58" fmla="*/ 687446 h 1166887"/>
                <a:gd name="connsiteX59" fmla="*/ 473992 w 3024845"/>
                <a:gd name="connsiteY59" fmla="*/ 687446 h 1166887"/>
                <a:gd name="connsiteX60" fmla="*/ 486406 w 3024845"/>
                <a:gd name="connsiteY60" fmla="*/ 687446 h 1166887"/>
                <a:gd name="connsiteX61" fmla="*/ 486406 w 3024845"/>
                <a:gd name="connsiteY61" fmla="*/ 713387 h 1166887"/>
                <a:gd name="connsiteX62" fmla="*/ 488433 w 3024845"/>
                <a:gd name="connsiteY62" fmla="*/ 713387 h 1166887"/>
                <a:gd name="connsiteX63" fmla="*/ 502619 w 3024845"/>
                <a:gd name="connsiteY63" fmla="*/ 713387 h 1166887"/>
                <a:gd name="connsiteX64" fmla="*/ 502619 w 3024845"/>
                <a:gd name="connsiteY64" fmla="*/ 715008 h 1166887"/>
                <a:gd name="connsiteX65" fmla="*/ 502619 w 3024845"/>
                <a:gd name="connsiteY65" fmla="*/ 726358 h 1166887"/>
                <a:gd name="connsiteX66" fmla="*/ 503379 w 3024845"/>
                <a:gd name="connsiteY66" fmla="*/ 726358 h 1166887"/>
                <a:gd name="connsiteX67" fmla="*/ 508700 w 3024845"/>
                <a:gd name="connsiteY67" fmla="*/ 726358 h 1166887"/>
                <a:gd name="connsiteX68" fmla="*/ 508700 w 3024845"/>
                <a:gd name="connsiteY68" fmla="*/ 725547 h 1166887"/>
                <a:gd name="connsiteX69" fmla="*/ 508700 w 3024845"/>
                <a:gd name="connsiteY69" fmla="*/ 719872 h 1166887"/>
                <a:gd name="connsiteX70" fmla="*/ 539100 w 3024845"/>
                <a:gd name="connsiteY70" fmla="*/ 719872 h 1166887"/>
                <a:gd name="connsiteX71" fmla="*/ 539100 w 3024845"/>
                <a:gd name="connsiteY71" fmla="*/ 743652 h 1166887"/>
                <a:gd name="connsiteX72" fmla="*/ 540113 w 3024845"/>
                <a:gd name="connsiteY72" fmla="*/ 743652 h 1166887"/>
                <a:gd name="connsiteX73" fmla="*/ 547207 w 3024845"/>
                <a:gd name="connsiteY73" fmla="*/ 743652 h 1166887"/>
                <a:gd name="connsiteX74" fmla="*/ 547207 w 3024845"/>
                <a:gd name="connsiteY74" fmla="*/ 744733 h 1166887"/>
                <a:gd name="connsiteX75" fmla="*/ 547207 w 3024845"/>
                <a:gd name="connsiteY75" fmla="*/ 752299 h 1166887"/>
                <a:gd name="connsiteX76" fmla="*/ 547967 w 3024845"/>
                <a:gd name="connsiteY76" fmla="*/ 752299 h 1166887"/>
                <a:gd name="connsiteX77" fmla="*/ 553287 w 3024845"/>
                <a:gd name="connsiteY77" fmla="*/ 752299 h 1166887"/>
                <a:gd name="connsiteX78" fmla="*/ 553287 w 3024845"/>
                <a:gd name="connsiteY78" fmla="*/ 750137 h 1166887"/>
                <a:gd name="connsiteX79" fmla="*/ 553287 w 3024845"/>
                <a:gd name="connsiteY79" fmla="*/ 735005 h 1166887"/>
                <a:gd name="connsiteX80" fmla="*/ 554300 w 3024845"/>
                <a:gd name="connsiteY80" fmla="*/ 735005 h 1166887"/>
                <a:gd name="connsiteX81" fmla="*/ 561394 w 3024845"/>
                <a:gd name="connsiteY81" fmla="*/ 735005 h 1166887"/>
                <a:gd name="connsiteX82" fmla="*/ 561394 w 3024845"/>
                <a:gd name="connsiteY82" fmla="*/ 736086 h 1166887"/>
                <a:gd name="connsiteX83" fmla="*/ 561394 w 3024845"/>
                <a:gd name="connsiteY83" fmla="*/ 743652 h 1166887"/>
                <a:gd name="connsiteX84" fmla="*/ 566714 w 3024845"/>
                <a:gd name="connsiteY84" fmla="*/ 741659 h 1166887"/>
                <a:gd name="connsiteX85" fmla="*/ 567474 w 3024845"/>
                <a:gd name="connsiteY85" fmla="*/ 740679 h 1166887"/>
                <a:gd name="connsiteX86" fmla="*/ 567474 w 3024845"/>
                <a:gd name="connsiteY86" fmla="*/ 735005 h 1166887"/>
                <a:gd name="connsiteX87" fmla="*/ 605981 w 3024845"/>
                <a:gd name="connsiteY87" fmla="*/ 735005 h 1166887"/>
                <a:gd name="connsiteX88" fmla="*/ 605981 w 3024845"/>
                <a:gd name="connsiteY88" fmla="*/ 758784 h 1166887"/>
                <a:gd name="connsiteX89" fmla="*/ 608007 w 3024845"/>
                <a:gd name="connsiteY89" fmla="*/ 758784 h 1166887"/>
                <a:gd name="connsiteX90" fmla="*/ 622194 w 3024845"/>
                <a:gd name="connsiteY90" fmla="*/ 758784 h 1166887"/>
                <a:gd name="connsiteX91" fmla="*/ 622194 w 3024845"/>
                <a:gd name="connsiteY91" fmla="*/ 759865 h 1166887"/>
                <a:gd name="connsiteX92" fmla="*/ 622194 w 3024845"/>
                <a:gd name="connsiteY92" fmla="*/ 767431 h 1166887"/>
                <a:gd name="connsiteX93" fmla="*/ 623968 w 3024845"/>
                <a:gd name="connsiteY93" fmla="*/ 767431 h 1166887"/>
                <a:gd name="connsiteX94" fmla="*/ 636381 w 3024845"/>
                <a:gd name="connsiteY94" fmla="*/ 767431 h 1166887"/>
                <a:gd name="connsiteX95" fmla="*/ 636381 w 3024845"/>
                <a:gd name="connsiteY95" fmla="*/ 743652 h 1166887"/>
                <a:gd name="connsiteX96" fmla="*/ 637394 w 3024845"/>
                <a:gd name="connsiteY96" fmla="*/ 743652 h 1166887"/>
                <a:gd name="connsiteX97" fmla="*/ 644488 w 3024845"/>
                <a:gd name="connsiteY97" fmla="*/ 743652 h 1166887"/>
                <a:gd name="connsiteX98" fmla="*/ 644488 w 3024845"/>
                <a:gd name="connsiteY98" fmla="*/ 711225 h 1166887"/>
                <a:gd name="connsiteX99" fmla="*/ 645501 w 3024845"/>
                <a:gd name="connsiteY99" fmla="*/ 711225 h 1166887"/>
                <a:gd name="connsiteX100" fmla="*/ 652595 w 3024845"/>
                <a:gd name="connsiteY100" fmla="*/ 711225 h 1166887"/>
                <a:gd name="connsiteX101" fmla="*/ 652595 w 3024845"/>
                <a:gd name="connsiteY101" fmla="*/ 709334 h 1166887"/>
                <a:gd name="connsiteX102" fmla="*/ 652595 w 3024845"/>
                <a:gd name="connsiteY102" fmla="*/ 696093 h 1166887"/>
                <a:gd name="connsiteX103" fmla="*/ 651328 w 3024845"/>
                <a:gd name="connsiteY103" fmla="*/ 694471 h 1166887"/>
                <a:gd name="connsiteX104" fmla="*/ 656648 w 3024845"/>
                <a:gd name="connsiteY104" fmla="*/ 683122 h 1166887"/>
                <a:gd name="connsiteX105" fmla="*/ 664755 w 3024845"/>
                <a:gd name="connsiteY105" fmla="*/ 711225 h 1166887"/>
                <a:gd name="connsiteX106" fmla="*/ 665515 w 3024845"/>
                <a:gd name="connsiteY106" fmla="*/ 711225 h 1166887"/>
                <a:gd name="connsiteX107" fmla="*/ 670835 w 3024845"/>
                <a:gd name="connsiteY107" fmla="*/ 711225 h 1166887"/>
                <a:gd name="connsiteX108" fmla="*/ 670835 w 3024845"/>
                <a:gd name="connsiteY108" fmla="*/ 605298 h 1166887"/>
                <a:gd name="connsiteX109" fmla="*/ 672355 w 3024845"/>
                <a:gd name="connsiteY109" fmla="*/ 605298 h 1166887"/>
                <a:gd name="connsiteX110" fmla="*/ 682995 w 3024845"/>
                <a:gd name="connsiteY110" fmla="*/ 605298 h 1166887"/>
                <a:gd name="connsiteX111" fmla="*/ 682995 w 3024845"/>
                <a:gd name="connsiteY111" fmla="*/ 557739 h 1166887"/>
                <a:gd name="connsiteX112" fmla="*/ 709342 w 3024845"/>
                <a:gd name="connsiteY112" fmla="*/ 557739 h 1166887"/>
                <a:gd name="connsiteX113" fmla="*/ 709342 w 3024845"/>
                <a:gd name="connsiteY113" fmla="*/ 536121 h 1166887"/>
                <a:gd name="connsiteX114" fmla="*/ 743796 w 3024845"/>
                <a:gd name="connsiteY114" fmla="*/ 536121 h 1166887"/>
                <a:gd name="connsiteX115" fmla="*/ 743796 w 3024845"/>
                <a:gd name="connsiteY115" fmla="*/ 538553 h 1166887"/>
                <a:gd name="connsiteX116" fmla="*/ 743796 w 3024845"/>
                <a:gd name="connsiteY116" fmla="*/ 555577 h 1166887"/>
                <a:gd name="connsiteX117" fmla="*/ 746076 w 3024845"/>
                <a:gd name="connsiteY117" fmla="*/ 555577 h 1166887"/>
                <a:gd name="connsiteX118" fmla="*/ 762036 w 3024845"/>
                <a:gd name="connsiteY118" fmla="*/ 555577 h 1166887"/>
                <a:gd name="connsiteX119" fmla="*/ 762036 w 3024845"/>
                <a:gd name="connsiteY119" fmla="*/ 603136 h 1166887"/>
                <a:gd name="connsiteX120" fmla="*/ 763049 w 3024845"/>
                <a:gd name="connsiteY120" fmla="*/ 603136 h 1166887"/>
                <a:gd name="connsiteX121" fmla="*/ 770143 w 3024845"/>
                <a:gd name="connsiteY121" fmla="*/ 603136 h 1166887"/>
                <a:gd name="connsiteX122" fmla="*/ 784330 w 3024845"/>
                <a:gd name="connsiteY122" fmla="*/ 607460 h 1166887"/>
                <a:gd name="connsiteX123" fmla="*/ 784330 w 3024845"/>
                <a:gd name="connsiteY123" fmla="*/ 646372 h 1166887"/>
                <a:gd name="connsiteX124" fmla="*/ 785343 w 3024845"/>
                <a:gd name="connsiteY124" fmla="*/ 646372 h 1166887"/>
                <a:gd name="connsiteX125" fmla="*/ 792436 w 3024845"/>
                <a:gd name="connsiteY125" fmla="*/ 646372 h 1166887"/>
                <a:gd name="connsiteX126" fmla="*/ 792436 w 3024845"/>
                <a:gd name="connsiteY126" fmla="*/ 647993 h 1166887"/>
                <a:gd name="connsiteX127" fmla="*/ 792436 w 3024845"/>
                <a:gd name="connsiteY127" fmla="*/ 659342 h 1166887"/>
                <a:gd name="connsiteX128" fmla="*/ 794463 w 3024845"/>
                <a:gd name="connsiteY128" fmla="*/ 659342 h 1166887"/>
                <a:gd name="connsiteX129" fmla="*/ 808650 w 3024845"/>
                <a:gd name="connsiteY129" fmla="*/ 659342 h 1166887"/>
                <a:gd name="connsiteX130" fmla="*/ 814730 w 3024845"/>
                <a:gd name="connsiteY130" fmla="*/ 665828 h 1166887"/>
                <a:gd name="connsiteX131" fmla="*/ 814730 w 3024845"/>
                <a:gd name="connsiteY131" fmla="*/ 687446 h 1166887"/>
                <a:gd name="connsiteX132" fmla="*/ 817010 w 3024845"/>
                <a:gd name="connsiteY132" fmla="*/ 687446 h 1166887"/>
                <a:gd name="connsiteX133" fmla="*/ 832970 w 3024845"/>
                <a:gd name="connsiteY133" fmla="*/ 687446 h 1166887"/>
                <a:gd name="connsiteX134" fmla="*/ 832970 w 3024845"/>
                <a:gd name="connsiteY134" fmla="*/ 688526 h 1166887"/>
                <a:gd name="connsiteX135" fmla="*/ 832970 w 3024845"/>
                <a:gd name="connsiteY135" fmla="*/ 696093 h 1166887"/>
                <a:gd name="connsiteX136" fmla="*/ 834237 w 3024845"/>
                <a:gd name="connsiteY136" fmla="*/ 696093 h 1166887"/>
                <a:gd name="connsiteX137" fmla="*/ 843104 w 3024845"/>
                <a:gd name="connsiteY137" fmla="*/ 696093 h 1166887"/>
                <a:gd name="connsiteX138" fmla="*/ 843104 w 3024845"/>
                <a:gd name="connsiteY138" fmla="*/ 698254 h 1166887"/>
                <a:gd name="connsiteX139" fmla="*/ 843104 w 3024845"/>
                <a:gd name="connsiteY139" fmla="*/ 713387 h 1166887"/>
                <a:gd name="connsiteX140" fmla="*/ 847157 w 3024845"/>
                <a:gd name="connsiteY140" fmla="*/ 711495 h 1166887"/>
                <a:gd name="connsiteX141" fmla="*/ 847157 w 3024845"/>
                <a:gd name="connsiteY141" fmla="*/ 698254 h 1166887"/>
                <a:gd name="connsiteX142" fmla="*/ 848170 w 3024845"/>
                <a:gd name="connsiteY142" fmla="*/ 698254 h 1166887"/>
                <a:gd name="connsiteX143" fmla="*/ 855264 w 3024845"/>
                <a:gd name="connsiteY143" fmla="*/ 698254 h 1166887"/>
                <a:gd name="connsiteX144" fmla="*/ 855264 w 3024845"/>
                <a:gd name="connsiteY144" fmla="*/ 699876 h 1166887"/>
                <a:gd name="connsiteX145" fmla="*/ 855264 w 3024845"/>
                <a:gd name="connsiteY145" fmla="*/ 711225 h 1166887"/>
                <a:gd name="connsiteX146" fmla="*/ 856024 w 3024845"/>
                <a:gd name="connsiteY146" fmla="*/ 711225 h 1166887"/>
                <a:gd name="connsiteX147" fmla="*/ 861344 w 3024845"/>
                <a:gd name="connsiteY147" fmla="*/ 711225 h 1166887"/>
                <a:gd name="connsiteX148" fmla="*/ 909984 w 3024845"/>
                <a:gd name="connsiteY148" fmla="*/ 706902 h 1166887"/>
                <a:gd name="connsiteX149" fmla="*/ 909984 w 3024845"/>
                <a:gd name="connsiteY149" fmla="*/ 708253 h 1166887"/>
                <a:gd name="connsiteX150" fmla="*/ 909984 w 3024845"/>
                <a:gd name="connsiteY150" fmla="*/ 717710 h 1166887"/>
                <a:gd name="connsiteX151" fmla="*/ 910744 w 3024845"/>
                <a:gd name="connsiteY151" fmla="*/ 717710 h 1166887"/>
                <a:gd name="connsiteX152" fmla="*/ 916065 w 3024845"/>
                <a:gd name="connsiteY152" fmla="*/ 717710 h 1166887"/>
                <a:gd name="connsiteX153" fmla="*/ 916065 w 3024845"/>
                <a:gd name="connsiteY153" fmla="*/ 719872 h 1166887"/>
                <a:gd name="connsiteX154" fmla="*/ 916065 w 3024845"/>
                <a:gd name="connsiteY154" fmla="*/ 735005 h 1166887"/>
                <a:gd name="connsiteX155" fmla="*/ 918091 w 3024845"/>
                <a:gd name="connsiteY155" fmla="*/ 733654 h 1166887"/>
                <a:gd name="connsiteX156" fmla="*/ 932278 w 3024845"/>
                <a:gd name="connsiteY156" fmla="*/ 724196 h 1166887"/>
                <a:gd name="connsiteX157" fmla="*/ 938358 w 3024845"/>
                <a:gd name="connsiteY157" fmla="*/ 683122 h 1166887"/>
                <a:gd name="connsiteX158" fmla="*/ 939118 w 3024845"/>
                <a:gd name="connsiteY158" fmla="*/ 682852 h 1166887"/>
                <a:gd name="connsiteX159" fmla="*/ 944438 w 3024845"/>
                <a:gd name="connsiteY159" fmla="*/ 680960 h 1166887"/>
                <a:gd name="connsiteX160" fmla="*/ 946465 w 3024845"/>
                <a:gd name="connsiteY160" fmla="*/ 611783 h 1166887"/>
                <a:gd name="connsiteX161" fmla="*/ 948492 w 3024845"/>
                <a:gd name="connsiteY161" fmla="*/ 680960 h 1166887"/>
                <a:gd name="connsiteX162" fmla="*/ 949252 w 3024845"/>
                <a:gd name="connsiteY162" fmla="*/ 681230 h 1166887"/>
                <a:gd name="connsiteX163" fmla="*/ 954572 w 3024845"/>
                <a:gd name="connsiteY163" fmla="*/ 683122 h 1166887"/>
                <a:gd name="connsiteX164" fmla="*/ 954572 w 3024845"/>
                <a:gd name="connsiteY164" fmla="*/ 596651 h 1166887"/>
                <a:gd name="connsiteX165" fmla="*/ 958625 w 3024845"/>
                <a:gd name="connsiteY165" fmla="*/ 564224 h 1166887"/>
                <a:gd name="connsiteX166" fmla="*/ 997132 w 3024845"/>
                <a:gd name="connsiteY166" fmla="*/ 564224 h 1166887"/>
                <a:gd name="connsiteX167" fmla="*/ 997132 w 3024845"/>
                <a:gd name="connsiteY167" fmla="*/ 596651 h 1166887"/>
                <a:gd name="connsiteX168" fmla="*/ 997892 w 3024845"/>
                <a:gd name="connsiteY168" fmla="*/ 596651 h 1166887"/>
                <a:gd name="connsiteX169" fmla="*/ 1003212 w 3024845"/>
                <a:gd name="connsiteY169" fmla="*/ 596651 h 1166887"/>
                <a:gd name="connsiteX170" fmla="*/ 1003212 w 3024845"/>
                <a:gd name="connsiteY170" fmla="*/ 514503 h 1166887"/>
                <a:gd name="connsiteX171" fmla="*/ 1004986 w 3024845"/>
                <a:gd name="connsiteY171" fmla="*/ 514503 h 1166887"/>
                <a:gd name="connsiteX172" fmla="*/ 1017399 w 3024845"/>
                <a:gd name="connsiteY172" fmla="*/ 514503 h 1166887"/>
                <a:gd name="connsiteX173" fmla="*/ 1017399 w 3024845"/>
                <a:gd name="connsiteY173" fmla="*/ 512612 h 1166887"/>
                <a:gd name="connsiteX174" fmla="*/ 1017399 w 3024845"/>
                <a:gd name="connsiteY174" fmla="*/ 499371 h 1166887"/>
                <a:gd name="connsiteX175" fmla="*/ 1039693 w 3024845"/>
                <a:gd name="connsiteY175" fmla="*/ 499371 h 1166887"/>
                <a:gd name="connsiteX176" fmla="*/ 1039693 w 3024845"/>
                <a:gd name="connsiteY176" fmla="*/ 498290 h 1166887"/>
                <a:gd name="connsiteX177" fmla="*/ 1039693 w 3024845"/>
                <a:gd name="connsiteY177" fmla="*/ 490724 h 1166887"/>
                <a:gd name="connsiteX178" fmla="*/ 1041466 w 3024845"/>
                <a:gd name="connsiteY178" fmla="*/ 490724 h 1166887"/>
                <a:gd name="connsiteX179" fmla="*/ 1053880 w 3024845"/>
                <a:gd name="connsiteY179" fmla="*/ 490724 h 1166887"/>
                <a:gd name="connsiteX180" fmla="*/ 1053880 w 3024845"/>
                <a:gd name="connsiteY180" fmla="*/ 491805 h 1166887"/>
                <a:gd name="connsiteX181" fmla="*/ 1053880 w 3024845"/>
                <a:gd name="connsiteY181" fmla="*/ 499371 h 1166887"/>
                <a:gd name="connsiteX182" fmla="*/ 1054640 w 3024845"/>
                <a:gd name="connsiteY182" fmla="*/ 499371 h 1166887"/>
                <a:gd name="connsiteX183" fmla="*/ 1059960 w 3024845"/>
                <a:gd name="connsiteY183" fmla="*/ 499371 h 1166887"/>
                <a:gd name="connsiteX184" fmla="*/ 1070093 w 3024845"/>
                <a:gd name="connsiteY184" fmla="*/ 495047 h 1166887"/>
                <a:gd name="connsiteX185" fmla="*/ 1074146 w 3024845"/>
                <a:gd name="connsiteY185" fmla="*/ 498290 h 1166887"/>
                <a:gd name="connsiteX186" fmla="*/ 1074146 w 3024845"/>
                <a:gd name="connsiteY186" fmla="*/ 490724 h 1166887"/>
                <a:gd name="connsiteX187" fmla="*/ 1076426 w 3024845"/>
                <a:gd name="connsiteY187" fmla="*/ 490724 h 1166887"/>
                <a:gd name="connsiteX188" fmla="*/ 1092387 w 3024845"/>
                <a:gd name="connsiteY188" fmla="*/ 490724 h 1166887"/>
                <a:gd name="connsiteX189" fmla="*/ 1092387 w 3024845"/>
                <a:gd name="connsiteY189" fmla="*/ 491805 h 1166887"/>
                <a:gd name="connsiteX190" fmla="*/ 1092387 w 3024845"/>
                <a:gd name="connsiteY190" fmla="*/ 499371 h 1166887"/>
                <a:gd name="connsiteX191" fmla="*/ 1122787 w 3024845"/>
                <a:gd name="connsiteY191" fmla="*/ 499371 h 1166887"/>
                <a:gd name="connsiteX192" fmla="*/ 1122787 w 3024845"/>
                <a:gd name="connsiteY192" fmla="*/ 500992 h 1166887"/>
                <a:gd name="connsiteX193" fmla="*/ 1122787 w 3024845"/>
                <a:gd name="connsiteY193" fmla="*/ 512342 h 1166887"/>
                <a:gd name="connsiteX194" fmla="*/ 1149134 w 3024845"/>
                <a:gd name="connsiteY194" fmla="*/ 512342 h 1166887"/>
                <a:gd name="connsiteX195" fmla="*/ 1149134 w 3024845"/>
                <a:gd name="connsiteY195" fmla="*/ 542606 h 1166887"/>
                <a:gd name="connsiteX196" fmla="*/ 1149894 w 3024845"/>
                <a:gd name="connsiteY196" fmla="*/ 542606 h 1166887"/>
                <a:gd name="connsiteX197" fmla="*/ 1155214 w 3024845"/>
                <a:gd name="connsiteY197" fmla="*/ 542606 h 1166887"/>
                <a:gd name="connsiteX198" fmla="*/ 1155214 w 3024845"/>
                <a:gd name="connsiteY198" fmla="*/ 543687 h 1166887"/>
                <a:gd name="connsiteX199" fmla="*/ 1155214 w 3024845"/>
                <a:gd name="connsiteY199" fmla="*/ 551254 h 1166887"/>
                <a:gd name="connsiteX200" fmla="*/ 1159268 w 3024845"/>
                <a:gd name="connsiteY200" fmla="*/ 581518 h 1166887"/>
                <a:gd name="connsiteX201" fmla="*/ 1160028 w 3024845"/>
                <a:gd name="connsiteY201" fmla="*/ 581518 h 1166887"/>
                <a:gd name="connsiteX202" fmla="*/ 1165348 w 3024845"/>
                <a:gd name="connsiteY202" fmla="*/ 581518 h 1166887"/>
                <a:gd name="connsiteX203" fmla="*/ 1165348 w 3024845"/>
                <a:gd name="connsiteY203" fmla="*/ 582329 h 1166887"/>
                <a:gd name="connsiteX204" fmla="*/ 1165348 w 3024845"/>
                <a:gd name="connsiteY204" fmla="*/ 588004 h 1166887"/>
                <a:gd name="connsiteX205" fmla="*/ 1166361 w 3024845"/>
                <a:gd name="connsiteY205" fmla="*/ 588004 h 1166887"/>
                <a:gd name="connsiteX206" fmla="*/ 1173454 w 3024845"/>
                <a:gd name="connsiteY206" fmla="*/ 588004 h 1166887"/>
                <a:gd name="connsiteX207" fmla="*/ 1173454 w 3024845"/>
                <a:gd name="connsiteY207" fmla="*/ 618269 h 1166887"/>
                <a:gd name="connsiteX208" fmla="*/ 1175481 w 3024845"/>
                <a:gd name="connsiteY208" fmla="*/ 618269 h 1166887"/>
                <a:gd name="connsiteX209" fmla="*/ 1189668 w 3024845"/>
                <a:gd name="connsiteY209" fmla="*/ 618269 h 1166887"/>
                <a:gd name="connsiteX210" fmla="*/ 1189668 w 3024845"/>
                <a:gd name="connsiteY210" fmla="*/ 642048 h 1166887"/>
                <a:gd name="connsiteX211" fmla="*/ 1191695 w 3024845"/>
                <a:gd name="connsiteY211" fmla="*/ 643669 h 1166887"/>
                <a:gd name="connsiteX212" fmla="*/ 1191695 w 3024845"/>
                <a:gd name="connsiteY212" fmla="*/ 655019 h 1166887"/>
                <a:gd name="connsiteX213" fmla="*/ 1192455 w 3024845"/>
                <a:gd name="connsiteY213" fmla="*/ 655019 h 1166887"/>
                <a:gd name="connsiteX214" fmla="*/ 1197775 w 3024845"/>
                <a:gd name="connsiteY214" fmla="*/ 655019 h 1166887"/>
                <a:gd name="connsiteX215" fmla="*/ 1197775 w 3024845"/>
                <a:gd name="connsiteY215" fmla="*/ 678798 h 1166887"/>
                <a:gd name="connsiteX216" fmla="*/ 1199041 w 3024845"/>
                <a:gd name="connsiteY216" fmla="*/ 678798 h 1166887"/>
                <a:gd name="connsiteX217" fmla="*/ 1207908 w 3024845"/>
                <a:gd name="connsiteY217" fmla="*/ 678798 h 1166887"/>
                <a:gd name="connsiteX218" fmla="*/ 1209935 w 3024845"/>
                <a:gd name="connsiteY218" fmla="*/ 682852 h 1166887"/>
                <a:gd name="connsiteX219" fmla="*/ 1209935 w 3024845"/>
                <a:gd name="connsiteY219" fmla="*/ 696093 h 1166887"/>
                <a:gd name="connsiteX220" fmla="*/ 1211455 w 3024845"/>
                <a:gd name="connsiteY220" fmla="*/ 694201 h 1166887"/>
                <a:gd name="connsiteX221" fmla="*/ 1222095 w 3024845"/>
                <a:gd name="connsiteY221" fmla="*/ 680960 h 1166887"/>
                <a:gd name="connsiteX222" fmla="*/ 1250469 w 3024845"/>
                <a:gd name="connsiteY222" fmla="*/ 680960 h 1166887"/>
                <a:gd name="connsiteX223" fmla="*/ 1250469 w 3024845"/>
                <a:gd name="connsiteY223" fmla="*/ 767431 h 1166887"/>
                <a:gd name="connsiteX224" fmla="*/ 1251229 w 3024845"/>
                <a:gd name="connsiteY224" fmla="*/ 767431 h 1166887"/>
                <a:gd name="connsiteX225" fmla="*/ 1256549 w 3024845"/>
                <a:gd name="connsiteY225" fmla="*/ 767431 h 1166887"/>
                <a:gd name="connsiteX226" fmla="*/ 1257309 w 3024845"/>
                <a:gd name="connsiteY226" fmla="*/ 766080 h 1166887"/>
                <a:gd name="connsiteX227" fmla="*/ 1262629 w 3024845"/>
                <a:gd name="connsiteY227" fmla="*/ 756622 h 1166887"/>
                <a:gd name="connsiteX228" fmla="*/ 1262629 w 3024845"/>
                <a:gd name="connsiteY228" fmla="*/ 758514 h 1166887"/>
                <a:gd name="connsiteX229" fmla="*/ 1262629 w 3024845"/>
                <a:gd name="connsiteY229" fmla="*/ 771755 h 1166887"/>
                <a:gd name="connsiteX230" fmla="*/ 1266682 w 3024845"/>
                <a:gd name="connsiteY230" fmla="*/ 726358 h 1166887"/>
                <a:gd name="connsiteX231" fmla="*/ 1267442 w 3024845"/>
                <a:gd name="connsiteY231" fmla="*/ 726358 h 1166887"/>
                <a:gd name="connsiteX232" fmla="*/ 1272762 w 3024845"/>
                <a:gd name="connsiteY232" fmla="*/ 726358 h 1166887"/>
                <a:gd name="connsiteX233" fmla="*/ 1272762 w 3024845"/>
                <a:gd name="connsiteY233" fmla="*/ 661504 h 1166887"/>
                <a:gd name="connsiteX234" fmla="*/ 1273776 w 3024845"/>
                <a:gd name="connsiteY234" fmla="*/ 661504 h 1166887"/>
                <a:gd name="connsiteX235" fmla="*/ 1280869 w 3024845"/>
                <a:gd name="connsiteY235" fmla="*/ 661504 h 1166887"/>
                <a:gd name="connsiteX236" fmla="*/ 1293029 w 3024845"/>
                <a:gd name="connsiteY236" fmla="*/ 618269 h 1166887"/>
                <a:gd name="connsiteX237" fmla="*/ 1294296 w 3024845"/>
                <a:gd name="connsiteY237" fmla="*/ 618269 h 1166887"/>
                <a:gd name="connsiteX238" fmla="*/ 1303163 w 3024845"/>
                <a:gd name="connsiteY238" fmla="*/ 618269 h 1166887"/>
                <a:gd name="connsiteX239" fmla="*/ 1313296 w 3024845"/>
                <a:gd name="connsiteY239" fmla="*/ 661504 h 1166887"/>
                <a:gd name="connsiteX240" fmla="*/ 1314309 w 3024845"/>
                <a:gd name="connsiteY240" fmla="*/ 661504 h 1166887"/>
                <a:gd name="connsiteX241" fmla="*/ 1321403 w 3024845"/>
                <a:gd name="connsiteY241" fmla="*/ 661504 h 1166887"/>
                <a:gd name="connsiteX242" fmla="*/ 1321403 w 3024845"/>
                <a:gd name="connsiteY242" fmla="*/ 700416 h 1166887"/>
                <a:gd name="connsiteX243" fmla="*/ 1323176 w 3024845"/>
                <a:gd name="connsiteY243" fmla="*/ 700416 h 1166887"/>
                <a:gd name="connsiteX244" fmla="*/ 1335590 w 3024845"/>
                <a:gd name="connsiteY244" fmla="*/ 700416 h 1166887"/>
                <a:gd name="connsiteX245" fmla="*/ 1335590 w 3024845"/>
                <a:gd name="connsiteY245" fmla="*/ 702578 h 1166887"/>
                <a:gd name="connsiteX246" fmla="*/ 1335590 w 3024845"/>
                <a:gd name="connsiteY246" fmla="*/ 717710 h 1166887"/>
                <a:gd name="connsiteX247" fmla="*/ 1339643 w 3024845"/>
                <a:gd name="connsiteY247" fmla="*/ 715549 h 1166887"/>
                <a:gd name="connsiteX248" fmla="*/ 1339643 w 3024845"/>
                <a:gd name="connsiteY248" fmla="*/ 700416 h 1166887"/>
                <a:gd name="connsiteX249" fmla="*/ 1341163 w 3024845"/>
                <a:gd name="connsiteY249" fmla="*/ 700416 h 1166887"/>
                <a:gd name="connsiteX250" fmla="*/ 1351803 w 3024845"/>
                <a:gd name="connsiteY250" fmla="*/ 700416 h 1166887"/>
                <a:gd name="connsiteX251" fmla="*/ 1351803 w 3024845"/>
                <a:gd name="connsiteY251" fmla="*/ 702037 h 1166887"/>
                <a:gd name="connsiteX252" fmla="*/ 1351803 w 3024845"/>
                <a:gd name="connsiteY252" fmla="*/ 713387 h 1166887"/>
                <a:gd name="connsiteX253" fmla="*/ 1382204 w 3024845"/>
                <a:gd name="connsiteY253" fmla="*/ 713387 h 1166887"/>
                <a:gd name="connsiteX254" fmla="*/ 1382204 w 3024845"/>
                <a:gd name="connsiteY254" fmla="*/ 676637 h 1166887"/>
                <a:gd name="connsiteX255" fmla="*/ 1383470 w 3024845"/>
                <a:gd name="connsiteY255" fmla="*/ 676637 h 1166887"/>
                <a:gd name="connsiteX256" fmla="*/ 1392337 w 3024845"/>
                <a:gd name="connsiteY256" fmla="*/ 676637 h 1166887"/>
                <a:gd name="connsiteX257" fmla="*/ 1392337 w 3024845"/>
                <a:gd name="connsiteY257" fmla="*/ 698254 h 1166887"/>
                <a:gd name="connsiteX258" fmla="*/ 1394364 w 3024845"/>
                <a:gd name="connsiteY258" fmla="*/ 665828 h 1166887"/>
                <a:gd name="connsiteX259" fmla="*/ 1416657 w 3024845"/>
                <a:gd name="connsiteY259" fmla="*/ 665828 h 1166887"/>
                <a:gd name="connsiteX260" fmla="*/ 1416657 w 3024845"/>
                <a:gd name="connsiteY260" fmla="*/ 664206 h 1166887"/>
                <a:gd name="connsiteX261" fmla="*/ 1416657 w 3024845"/>
                <a:gd name="connsiteY261" fmla="*/ 652857 h 1166887"/>
                <a:gd name="connsiteX262" fmla="*/ 1417417 w 3024845"/>
                <a:gd name="connsiteY262" fmla="*/ 652857 h 1166887"/>
                <a:gd name="connsiteX263" fmla="*/ 1422737 w 3024845"/>
                <a:gd name="connsiteY263" fmla="*/ 652857 h 1166887"/>
                <a:gd name="connsiteX264" fmla="*/ 1422737 w 3024845"/>
                <a:gd name="connsiteY264" fmla="*/ 650966 h 1166887"/>
                <a:gd name="connsiteX265" fmla="*/ 1422737 w 3024845"/>
                <a:gd name="connsiteY265" fmla="*/ 637725 h 1166887"/>
                <a:gd name="connsiteX266" fmla="*/ 1426791 w 3024845"/>
                <a:gd name="connsiteY266" fmla="*/ 644210 h 1166887"/>
                <a:gd name="connsiteX267" fmla="*/ 1429071 w 3024845"/>
                <a:gd name="connsiteY267" fmla="*/ 644210 h 1166887"/>
                <a:gd name="connsiteX268" fmla="*/ 1445031 w 3024845"/>
                <a:gd name="connsiteY268" fmla="*/ 644210 h 1166887"/>
                <a:gd name="connsiteX269" fmla="*/ 1445031 w 3024845"/>
                <a:gd name="connsiteY269" fmla="*/ 643399 h 1166887"/>
                <a:gd name="connsiteX270" fmla="*/ 1445031 w 3024845"/>
                <a:gd name="connsiteY270" fmla="*/ 637725 h 1166887"/>
                <a:gd name="connsiteX271" fmla="*/ 1445791 w 3024845"/>
                <a:gd name="connsiteY271" fmla="*/ 637725 h 1166887"/>
                <a:gd name="connsiteX272" fmla="*/ 1451111 w 3024845"/>
                <a:gd name="connsiteY272" fmla="*/ 637725 h 1166887"/>
                <a:gd name="connsiteX273" fmla="*/ 1451111 w 3024845"/>
                <a:gd name="connsiteY273" fmla="*/ 639076 h 1166887"/>
                <a:gd name="connsiteX274" fmla="*/ 1451111 w 3024845"/>
                <a:gd name="connsiteY274" fmla="*/ 648534 h 1166887"/>
                <a:gd name="connsiteX275" fmla="*/ 1489618 w 3024845"/>
                <a:gd name="connsiteY275" fmla="*/ 648534 h 1166887"/>
                <a:gd name="connsiteX276" fmla="*/ 1489618 w 3024845"/>
                <a:gd name="connsiteY276" fmla="*/ 786887 h 1166887"/>
                <a:gd name="connsiteX277" fmla="*/ 1491138 w 3024845"/>
                <a:gd name="connsiteY277" fmla="*/ 786887 h 1166887"/>
                <a:gd name="connsiteX278" fmla="*/ 1501778 w 3024845"/>
                <a:gd name="connsiteY278" fmla="*/ 786887 h 1166887"/>
                <a:gd name="connsiteX279" fmla="*/ 1501778 w 3024845"/>
                <a:gd name="connsiteY279" fmla="*/ 773917 h 1166887"/>
                <a:gd name="connsiteX280" fmla="*/ 1505832 w 3024845"/>
                <a:gd name="connsiteY280" fmla="*/ 773917 h 1166887"/>
                <a:gd name="connsiteX281" fmla="*/ 1505832 w 3024845"/>
                <a:gd name="connsiteY281" fmla="*/ 786887 h 1166887"/>
                <a:gd name="connsiteX282" fmla="*/ 1536232 w 3024845"/>
                <a:gd name="connsiteY282" fmla="*/ 786887 h 1166887"/>
                <a:gd name="connsiteX283" fmla="*/ 1536232 w 3024845"/>
                <a:gd name="connsiteY283" fmla="*/ 756622 h 1166887"/>
                <a:gd name="connsiteX284" fmla="*/ 1548392 w 3024845"/>
                <a:gd name="connsiteY284" fmla="*/ 756622 h 1166887"/>
                <a:gd name="connsiteX285" fmla="*/ 1560552 w 3024845"/>
                <a:gd name="connsiteY285" fmla="*/ 754461 h 1166887"/>
                <a:gd name="connsiteX286" fmla="*/ 1564606 w 3024845"/>
                <a:gd name="connsiteY286" fmla="*/ 756622 h 1166887"/>
                <a:gd name="connsiteX287" fmla="*/ 1574739 w 3024845"/>
                <a:gd name="connsiteY287" fmla="*/ 756622 h 1166887"/>
                <a:gd name="connsiteX288" fmla="*/ 1574739 w 3024845"/>
                <a:gd name="connsiteY288" fmla="*/ 786887 h 1166887"/>
                <a:gd name="connsiteX289" fmla="*/ 1582846 w 3024845"/>
                <a:gd name="connsiteY289" fmla="*/ 786887 h 1166887"/>
                <a:gd name="connsiteX290" fmla="*/ 1582846 w 3024845"/>
                <a:gd name="connsiteY290" fmla="*/ 804182 h 1166887"/>
                <a:gd name="connsiteX291" fmla="*/ 1592182 w 3024845"/>
                <a:gd name="connsiteY291" fmla="*/ 805087 h 1166887"/>
                <a:gd name="connsiteX292" fmla="*/ 1605140 w 3024845"/>
                <a:gd name="connsiteY292" fmla="*/ 805087 h 1166887"/>
                <a:gd name="connsiteX293" fmla="*/ 1605140 w 3024845"/>
                <a:gd name="connsiteY293" fmla="*/ 789049 h 1166887"/>
                <a:gd name="connsiteX294" fmla="*/ 1673096 w 3024845"/>
                <a:gd name="connsiteY294" fmla="*/ 789049 h 1166887"/>
                <a:gd name="connsiteX295" fmla="*/ 1673096 w 3024845"/>
                <a:gd name="connsiteY295" fmla="*/ 703796 h 1166887"/>
                <a:gd name="connsiteX296" fmla="*/ 1745104 w 3024845"/>
                <a:gd name="connsiteY296" fmla="*/ 703796 h 1166887"/>
                <a:gd name="connsiteX297" fmla="*/ 1745104 w 3024845"/>
                <a:gd name="connsiteY297" fmla="*/ 782564 h 1166887"/>
                <a:gd name="connsiteX298" fmla="*/ 1747008 w 3024845"/>
                <a:gd name="connsiteY298" fmla="*/ 782564 h 1166887"/>
                <a:gd name="connsiteX299" fmla="*/ 1748250 w 3024845"/>
                <a:gd name="connsiteY299" fmla="*/ 805087 h 1166887"/>
                <a:gd name="connsiteX300" fmla="*/ 1757926 w 3024845"/>
                <a:gd name="connsiteY300" fmla="*/ 805087 h 1166887"/>
                <a:gd name="connsiteX301" fmla="*/ 1759168 w 3024845"/>
                <a:gd name="connsiteY301" fmla="*/ 782564 h 1166887"/>
                <a:gd name="connsiteX302" fmla="*/ 1765248 w 3024845"/>
                <a:gd name="connsiteY302" fmla="*/ 782564 h 1166887"/>
                <a:gd name="connsiteX303" fmla="*/ 1766490 w 3024845"/>
                <a:gd name="connsiteY303" fmla="*/ 805087 h 1166887"/>
                <a:gd name="connsiteX304" fmla="*/ 1817112 w 3024845"/>
                <a:gd name="connsiteY304" fmla="*/ 805087 h 1166887"/>
                <a:gd name="connsiteX305" fmla="*/ 1817112 w 3024845"/>
                <a:gd name="connsiteY305" fmla="*/ 642059 h 1166887"/>
                <a:gd name="connsiteX306" fmla="*/ 2014439 w 3024845"/>
                <a:gd name="connsiteY306" fmla="*/ 642059 h 1166887"/>
                <a:gd name="connsiteX307" fmla="*/ 2014439 w 3024845"/>
                <a:gd name="connsiteY307" fmla="*/ 805087 h 1166887"/>
                <a:gd name="connsiteX308" fmla="*/ 2033136 w 3024845"/>
                <a:gd name="connsiteY308" fmla="*/ 805087 h 1166887"/>
                <a:gd name="connsiteX309" fmla="*/ 2033136 w 3024845"/>
                <a:gd name="connsiteY309" fmla="*/ 722394 h 1166887"/>
                <a:gd name="connsiteX310" fmla="*/ 2128256 w 3024845"/>
                <a:gd name="connsiteY310" fmla="*/ 722394 h 1166887"/>
                <a:gd name="connsiteX311" fmla="*/ 2140186 w 3024845"/>
                <a:gd name="connsiteY311" fmla="*/ 404253 h 1166887"/>
                <a:gd name="connsiteX312" fmla="*/ 2128026 w 3024845"/>
                <a:gd name="connsiteY312" fmla="*/ 382635 h 1166887"/>
                <a:gd name="connsiteX313" fmla="*/ 2121946 w 3024845"/>
                <a:gd name="connsiteY313" fmla="*/ 378311 h 1166887"/>
                <a:gd name="connsiteX314" fmla="*/ 2130053 w 3024845"/>
                <a:gd name="connsiteY314" fmla="*/ 354532 h 1166887"/>
                <a:gd name="connsiteX315" fmla="*/ 2130053 w 3024845"/>
                <a:gd name="connsiteY315" fmla="*/ 337238 h 1166887"/>
                <a:gd name="connsiteX316" fmla="*/ 2144240 w 3024845"/>
                <a:gd name="connsiteY316" fmla="*/ 337238 h 1166887"/>
                <a:gd name="connsiteX317" fmla="*/ 2144240 w 3024845"/>
                <a:gd name="connsiteY317" fmla="*/ 315620 h 1166887"/>
                <a:gd name="connsiteX318" fmla="*/ 2146266 w 3024845"/>
                <a:gd name="connsiteY318" fmla="*/ 311296 h 1166887"/>
                <a:gd name="connsiteX319" fmla="*/ 2146266 w 3024845"/>
                <a:gd name="connsiteY319" fmla="*/ 233472 h 1166887"/>
                <a:gd name="connsiteX320" fmla="*/ 2144240 w 3024845"/>
                <a:gd name="connsiteY320" fmla="*/ 226987 h 1166887"/>
                <a:gd name="connsiteX321" fmla="*/ 2150320 w 3024845"/>
                <a:gd name="connsiteY321" fmla="*/ 220501 h 1166887"/>
                <a:gd name="connsiteX322" fmla="*/ 2150320 w 3024845"/>
                <a:gd name="connsiteY322" fmla="*/ 162133 h 1166887"/>
                <a:gd name="connsiteX323" fmla="*/ 2152346 w 3024845"/>
                <a:gd name="connsiteY323" fmla="*/ 157810 h 1166887"/>
                <a:gd name="connsiteX324" fmla="*/ 2152346 w 3024845"/>
                <a:gd name="connsiteY324" fmla="*/ 101604 h 1166887"/>
                <a:gd name="connsiteX325" fmla="*/ 2154373 w 3024845"/>
                <a:gd name="connsiteY325" fmla="*/ 82148 h 1166887"/>
                <a:gd name="connsiteX326" fmla="*/ 2158427 w 3024845"/>
                <a:gd name="connsiteY326" fmla="*/ 99442 h 1166887"/>
                <a:gd name="connsiteX327" fmla="*/ 2160453 w 3024845"/>
                <a:gd name="connsiteY327" fmla="*/ 157810 h 1166887"/>
                <a:gd name="connsiteX328" fmla="*/ 2162480 w 3024845"/>
                <a:gd name="connsiteY328" fmla="*/ 220501 h 1166887"/>
                <a:gd name="connsiteX329" fmla="*/ 2168560 w 3024845"/>
                <a:gd name="connsiteY329" fmla="*/ 226987 h 1166887"/>
                <a:gd name="connsiteX330" fmla="*/ 2166533 w 3024845"/>
                <a:gd name="connsiteY330" fmla="*/ 233472 h 1166887"/>
                <a:gd name="connsiteX331" fmla="*/ 2166533 w 3024845"/>
                <a:gd name="connsiteY331" fmla="*/ 311296 h 1166887"/>
                <a:gd name="connsiteX332" fmla="*/ 2168560 w 3024845"/>
                <a:gd name="connsiteY332" fmla="*/ 315620 h 1166887"/>
                <a:gd name="connsiteX333" fmla="*/ 2168560 w 3024845"/>
                <a:gd name="connsiteY333" fmla="*/ 337238 h 1166887"/>
                <a:gd name="connsiteX334" fmla="*/ 2182747 w 3024845"/>
                <a:gd name="connsiteY334" fmla="*/ 337238 h 1166887"/>
                <a:gd name="connsiteX335" fmla="*/ 2182747 w 3024845"/>
                <a:gd name="connsiteY335" fmla="*/ 354532 h 1166887"/>
                <a:gd name="connsiteX336" fmla="*/ 2190854 w 3024845"/>
                <a:gd name="connsiteY336" fmla="*/ 378311 h 1166887"/>
                <a:gd name="connsiteX337" fmla="*/ 2184774 w 3024845"/>
                <a:gd name="connsiteY337" fmla="*/ 382635 h 1166887"/>
                <a:gd name="connsiteX338" fmla="*/ 2172613 w 3024845"/>
                <a:gd name="connsiteY338" fmla="*/ 404253 h 1166887"/>
                <a:gd name="connsiteX339" fmla="*/ 2180720 w 3024845"/>
                <a:gd name="connsiteY339" fmla="*/ 657181 h 1166887"/>
                <a:gd name="connsiteX340" fmla="*/ 2245574 w 3024845"/>
                <a:gd name="connsiteY340" fmla="*/ 657181 h 1166887"/>
                <a:gd name="connsiteX341" fmla="*/ 2245574 w 3024845"/>
                <a:gd name="connsiteY341" fmla="*/ 732843 h 1166887"/>
                <a:gd name="connsiteX342" fmla="*/ 2253681 w 3024845"/>
                <a:gd name="connsiteY342" fmla="*/ 732843 h 1166887"/>
                <a:gd name="connsiteX343" fmla="*/ 2255708 w 3024845"/>
                <a:gd name="connsiteY343" fmla="*/ 726358 h 1166887"/>
                <a:gd name="connsiteX344" fmla="*/ 2261788 w 3024845"/>
                <a:gd name="connsiteY344" fmla="*/ 726358 h 1166887"/>
                <a:gd name="connsiteX345" fmla="*/ 2263815 w 3024845"/>
                <a:gd name="connsiteY345" fmla="*/ 735005 h 1166887"/>
                <a:gd name="connsiteX346" fmla="*/ 2275975 w 3024845"/>
                <a:gd name="connsiteY346" fmla="*/ 735005 h 1166887"/>
                <a:gd name="connsiteX347" fmla="*/ 2275975 w 3024845"/>
                <a:gd name="connsiteY347" fmla="*/ 728519 h 1166887"/>
                <a:gd name="connsiteX348" fmla="*/ 2298268 w 3024845"/>
                <a:gd name="connsiteY348" fmla="*/ 728519 h 1166887"/>
                <a:gd name="connsiteX349" fmla="*/ 2298268 w 3024845"/>
                <a:gd name="connsiteY349" fmla="*/ 735005 h 1166887"/>
                <a:gd name="connsiteX350" fmla="*/ 2318535 w 3024845"/>
                <a:gd name="connsiteY350" fmla="*/ 735005 h 1166887"/>
                <a:gd name="connsiteX351" fmla="*/ 2318535 w 3024845"/>
                <a:gd name="connsiteY351" fmla="*/ 780402 h 1166887"/>
                <a:gd name="connsiteX352" fmla="*/ 2332722 w 3024845"/>
                <a:gd name="connsiteY352" fmla="*/ 780402 h 1166887"/>
                <a:gd name="connsiteX353" fmla="*/ 2332722 w 3024845"/>
                <a:gd name="connsiteY353" fmla="*/ 767431 h 1166887"/>
                <a:gd name="connsiteX354" fmla="*/ 2348936 w 3024845"/>
                <a:gd name="connsiteY354" fmla="*/ 767431 h 1166887"/>
                <a:gd name="connsiteX355" fmla="*/ 2348936 w 3024845"/>
                <a:gd name="connsiteY355" fmla="*/ 588004 h 1166887"/>
                <a:gd name="connsiteX356" fmla="*/ 2355016 w 3024845"/>
                <a:gd name="connsiteY356" fmla="*/ 581518 h 1166887"/>
                <a:gd name="connsiteX357" fmla="*/ 2427977 w 3024845"/>
                <a:gd name="connsiteY357" fmla="*/ 581518 h 1166887"/>
                <a:gd name="connsiteX358" fmla="*/ 2427977 w 3024845"/>
                <a:gd name="connsiteY358" fmla="*/ 590166 h 1166887"/>
                <a:gd name="connsiteX359" fmla="*/ 2438110 w 3024845"/>
                <a:gd name="connsiteY359" fmla="*/ 590166 h 1166887"/>
                <a:gd name="connsiteX360" fmla="*/ 2438110 w 3024845"/>
                <a:gd name="connsiteY360" fmla="*/ 704740 h 1166887"/>
                <a:gd name="connsiteX361" fmla="*/ 2460404 w 3024845"/>
                <a:gd name="connsiteY361" fmla="*/ 704740 h 1166887"/>
                <a:gd name="connsiteX362" fmla="*/ 2460404 w 3024845"/>
                <a:gd name="connsiteY362" fmla="*/ 637725 h 1166887"/>
                <a:gd name="connsiteX363" fmla="*/ 2486751 w 3024845"/>
                <a:gd name="connsiteY363" fmla="*/ 637725 h 1166887"/>
                <a:gd name="connsiteX364" fmla="*/ 2490804 w 3024845"/>
                <a:gd name="connsiteY364" fmla="*/ 633401 h 1166887"/>
                <a:gd name="connsiteX365" fmla="*/ 2498911 w 3024845"/>
                <a:gd name="connsiteY365" fmla="*/ 633401 h 1166887"/>
                <a:gd name="connsiteX366" fmla="*/ 2502964 w 3024845"/>
                <a:gd name="connsiteY366" fmla="*/ 637725 h 1166887"/>
                <a:gd name="connsiteX367" fmla="*/ 2525258 w 3024845"/>
                <a:gd name="connsiteY367" fmla="*/ 637725 h 1166887"/>
                <a:gd name="connsiteX368" fmla="*/ 2525258 w 3024845"/>
                <a:gd name="connsiteY368" fmla="*/ 520989 h 1166887"/>
                <a:gd name="connsiteX369" fmla="*/ 2582005 w 3024845"/>
                <a:gd name="connsiteY369" fmla="*/ 510180 h 1166887"/>
                <a:gd name="connsiteX370" fmla="*/ 2582005 w 3024845"/>
                <a:gd name="connsiteY370" fmla="*/ 511261 h 1166887"/>
                <a:gd name="connsiteX371" fmla="*/ 2582005 w 3024845"/>
                <a:gd name="connsiteY371" fmla="*/ 518827 h 1166887"/>
                <a:gd name="connsiteX372" fmla="*/ 2608352 w 3024845"/>
                <a:gd name="connsiteY372" fmla="*/ 518827 h 1166887"/>
                <a:gd name="connsiteX373" fmla="*/ 2608352 w 3024845"/>
                <a:gd name="connsiteY373" fmla="*/ 773917 h 1166887"/>
                <a:gd name="connsiteX374" fmla="*/ 2630646 w 3024845"/>
                <a:gd name="connsiteY374" fmla="*/ 773917 h 1166887"/>
                <a:gd name="connsiteX375" fmla="*/ 2630646 w 3024845"/>
                <a:gd name="connsiteY375" fmla="*/ 769593 h 1166887"/>
                <a:gd name="connsiteX376" fmla="*/ 2642806 w 3024845"/>
                <a:gd name="connsiteY376" fmla="*/ 769593 h 1166887"/>
                <a:gd name="connsiteX377" fmla="*/ 2642806 w 3024845"/>
                <a:gd name="connsiteY377" fmla="*/ 773917 h 1166887"/>
                <a:gd name="connsiteX378" fmla="*/ 2667126 w 3024845"/>
                <a:gd name="connsiteY378" fmla="*/ 773917 h 1166887"/>
                <a:gd name="connsiteX379" fmla="*/ 2667126 w 3024845"/>
                <a:gd name="connsiteY379" fmla="*/ 760946 h 1166887"/>
                <a:gd name="connsiteX380" fmla="*/ 2695500 w 3024845"/>
                <a:gd name="connsiteY380" fmla="*/ 760946 h 1166887"/>
                <a:gd name="connsiteX381" fmla="*/ 2707660 w 3024845"/>
                <a:gd name="connsiteY381" fmla="*/ 756622 h 1166887"/>
                <a:gd name="connsiteX382" fmla="*/ 2727927 w 3024845"/>
                <a:gd name="connsiteY382" fmla="*/ 760946 h 1166887"/>
                <a:gd name="connsiteX383" fmla="*/ 2727927 w 3024845"/>
                <a:gd name="connsiteY383" fmla="*/ 743652 h 1166887"/>
                <a:gd name="connsiteX384" fmla="*/ 2736034 w 3024845"/>
                <a:gd name="connsiteY384" fmla="*/ 743652 h 1166887"/>
                <a:gd name="connsiteX385" fmla="*/ 2736034 w 3024845"/>
                <a:gd name="connsiteY385" fmla="*/ 730681 h 1166887"/>
                <a:gd name="connsiteX386" fmla="*/ 2792781 w 3024845"/>
                <a:gd name="connsiteY386" fmla="*/ 730681 h 1166887"/>
                <a:gd name="connsiteX387" fmla="*/ 2792781 w 3024845"/>
                <a:gd name="connsiteY387" fmla="*/ 700416 h 1166887"/>
                <a:gd name="connsiteX388" fmla="*/ 2811021 w 3024845"/>
                <a:gd name="connsiteY388" fmla="*/ 700416 h 1166887"/>
                <a:gd name="connsiteX389" fmla="*/ 2811021 w 3024845"/>
                <a:gd name="connsiteY389" fmla="*/ 693931 h 1166887"/>
                <a:gd name="connsiteX390" fmla="*/ 2823181 w 3024845"/>
                <a:gd name="connsiteY390" fmla="*/ 693931 h 1166887"/>
                <a:gd name="connsiteX391" fmla="*/ 2823181 w 3024845"/>
                <a:gd name="connsiteY391" fmla="*/ 700416 h 1166887"/>
                <a:gd name="connsiteX392" fmla="*/ 2839395 w 3024845"/>
                <a:gd name="connsiteY392" fmla="*/ 700416 h 1166887"/>
                <a:gd name="connsiteX393" fmla="*/ 2839395 w 3024845"/>
                <a:gd name="connsiteY393" fmla="*/ 750137 h 1166887"/>
                <a:gd name="connsiteX394" fmla="*/ 2871822 w 3024845"/>
                <a:gd name="connsiteY394" fmla="*/ 750137 h 1166887"/>
                <a:gd name="connsiteX395" fmla="*/ 2871822 w 3024845"/>
                <a:gd name="connsiteY395" fmla="*/ 724196 h 1166887"/>
                <a:gd name="connsiteX396" fmla="*/ 2910329 w 3024845"/>
                <a:gd name="connsiteY396" fmla="*/ 724196 h 1166887"/>
                <a:gd name="connsiteX397" fmla="*/ 2910329 w 3024845"/>
                <a:gd name="connsiteY397" fmla="*/ 693931 h 1166887"/>
                <a:gd name="connsiteX398" fmla="*/ 2958970 w 3024845"/>
                <a:gd name="connsiteY398" fmla="*/ 693931 h 1166887"/>
                <a:gd name="connsiteX399" fmla="*/ 2958970 w 3024845"/>
                <a:gd name="connsiteY399" fmla="*/ 805087 h 1166887"/>
                <a:gd name="connsiteX400" fmla="*/ 2958970 w 3024845"/>
                <a:gd name="connsiteY400" fmla="*/ 818866 h 1166887"/>
                <a:gd name="connsiteX401" fmla="*/ 3024845 w 3024845"/>
                <a:gd name="connsiteY401" fmla="*/ 818866 h 1166887"/>
                <a:gd name="connsiteX402" fmla="*/ 3024845 w 3024845"/>
                <a:gd name="connsiteY402" fmla="*/ 1160647 h 1166887"/>
                <a:gd name="connsiteX403" fmla="*/ 145862 w 3024845"/>
                <a:gd name="connsiteY403" fmla="*/ 1160647 h 1166887"/>
                <a:gd name="connsiteX404" fmla="*/ 2054 w 3024845"/>
                <a:gd name="connsiteY404" fmla="*/ 1166887 h 1166887"/>
                <a:gd name="connsiteX405" fmla="*/ 0 w 3024845"/>
                <a:gd name="connsiteY405" fmla="*/ 724196 h 1166887"/>
                <a:gd name="connsiteX406" fmla="*/ 20267 w 3024845"/>
                <a:gd name="connsiteY406" fmla="*/ 724196 h 1166887"/>
                <a:gd name="connsiteX407" fmla="*/ 20774 w 3024845"/>
                <a:gd name="connsiteY407" fmla="*/ 723115 h 1166887"/>
                <a:gd name="connsiteX408" fmla="*/ 24320 w 3024845"/>
                <a:gd name="connsiteY408" fmla="*/ 715549 h 1166887"/>
                <a:gd name="connsiteX409" fmla="*/ 26094 w 3024845"/>
                <a:gd name="connsiteY409" fmla="*/ 715819 h 1166887"/>
                <a:gd name="connsiteX410" fmla="*/ 38507 w 3024845"/>
                <a:gd name="connsiteY410" fmla="*/ 717710 h 1166887"/>
                <a:gd name="connsiteX411" fmla="*/ 39014 w 3024845"/>
                <a:gd name="connsiteY411" fmla="*/ 719062 h 1166887"/>
                <a:gd name="connsiteX412" fmla="*/ 42560 w 3024845"/>
                <a:gd name="connsiteY412" fmla="*/ 728519 h 1166887"/>
                <a:gd name="connsiteX413" fmla="*/ 68907 w 3024845"/>
                <a:gd name="connsiteY413" fmla="*/ 730681 h 1166887"/>
                <a:gd name="connsiteX414" fmla="*/ 68907 w 3024845"/>
                <a:gd name="connsiteY414" fmla="*/ 607460 h 1166887"/>
                <a:gd name="connsiteX415" fmla="*/ 70934 w 3024845"/>
                <a:gd name="connsiteY415" fmla="*/ 607460 h 1166887"/>
                <a:gd name="connsiteX416" fmla="*/ 85121 w 3024845"/>
                <a:gd name="connsiteY416" fmla="*/ 607460 h 1166887"/>
                <a:gd name="connsiteX417" fmla="*/ 85121 w 3024845"/>
                <a:gd name="connsiteY417" fmla="*/ 471268 h 1166887"/>
                <a:gd name="connsiteX418" fmla="*/ 86894 w 3024845"/>
                <a:gd name="connsiteY418" fmla="*/ 471268 h 1166887"/>
                <a:gd name="connsiteX419" fmla="*/ 99308 w 3024845"/>
                <a:gd name="connsiteY419" fmla="*/ 471268 h 1166887"/>
                <a:gd name="connsiteX420" fmla="*/ 99308 w 3024845"/>
                <a:gd name="connsiteY420" fmla="*/ 356694 h 1166887"/>
                <a:gd name="connsiteX421" fmla="*/ 103361 w 3024845"/>
                <a:gd name="connsiteY421" fmla="*/ 328590 h 1166887"/>
                <a:gd name="connsiteX422" fmla="*/ 105388 w 3024845"/>
                <a:gd name="connsiteY422" fmla="*/ 328590 h 1166887"/>
                <a:gd name="connsiteX423" fmla="*/ 119575 w 3024845"/>
                <a:gd name="connsiteY423" fmla="*/ 328590 h 1166887"/>
                <a:gd name="connsiteX424" fmla="*/ 156055 w 3024845"/>
                <a:gd name="connsiteY424" fmla="*/ 246443 h 1166887"/>
                <a:gd name="connsiteX425" fmla="*/ 160109 w 3024845"/>
                <a:gd name="connsiteY425" fmla="*/ 0 h 1166887"/>
                <a:gd name="connsiteX0" fmla="*/ 160109 w 3024845"/>
                <a:gd name="connsiteY0" fmla="*/ 0 h 1160647"/>
                <a:gd name="connsiteX1" fmla="*/ 162135 w 3024845"/>
                <a:gd name="connsiteY1" fmla="*/ 246443 h 1160647"/>
                <a:gd name="connsiteX2" fmla="*/ 200642 w 3024845"/>
                <a:gd name="connsiteY2" fmla="*/ 326429 h 1160647"/>
                <a:gd name="connsiteX3" fmla="*/ 202669 w 3024845"/>
                <a:gd name="connsiteY3" fmla="*/ 326429 h 1160647"/>
                <a:gd name="connsiteX4" fmla="*/ 216856 w 3024845"/>
                <a:gd name="connsiteY4" fmla="*/ 326429 h 1160647"/>
                <a:gd name="connsiteX5" fmla="*/ 216856 w 3024845"/>
                <a:gd name="connsiteY5" fmla="*/ 350208 h 1160647"/>
                <a:gd name="connsiteX6" fmla="*/ 217363 w 3024845"/>
                <a:gd name="connsiteY6" fmla="*/ 351019 h 1160647"/>
                <a:gd name="connsiteX7" fmla="*/ 220909 w 3024845"/>
                <a:gd name="connsiteY7" fmla="*/ 356694 h 1160647"/>
                <a:gd name="connsiteX8" fmla="*/ 220909 w 3024845"/>
                <a:gd name="connsiteY8" fmla="*/ 471268 h 1160647"/>
                <a:gd name="connsiteX9" fmla="*/ 223189 w 3024845"/>
                <a:gd name="connsiteY9" fmla="*/ 471268 h 1160647"/>
                <a:gd name="connsiteX10" fmla="*/ 239150 w 3024845"/>
                <a:gd name="connsiteY10" fmla="*/ 471268 h 1160647"/>
                <a:gd name="connsiteX11" fmla="*/ 239150 w 3024845"/>
                <a:gd name="connsiteY11" fmla="*/ 611783 h 1160647"/>
                <a:gd name="connsiteX12" fmla="*/ 240670 w 3024845"/>
                <a:gd name="connsiteY12" fmla="*/ 611513 h 1160647"/>
                <a:gd name="connsiteX13" fmla="*/ 251310 w 3024845"/>
                <a:gd name="connsiteY13" fmla="*/ 609622 h 1160647"/>
                <a:gd name="connsiteX14" fmla="*/ 249283 w 3024845"/>
                <a:gd name="connsiteY14" fmla="*/ 698254 h 1160647"/>
                <a:gd name="connsiteX15" fmla="*/ 250803 w 3024845"/>
                <a:gd name="connsiteY15" fmla="*/ 698525 h 1160647"/>
                <a:gd name="connsiteX16" fmla="*/ 261443 w 3024845"/>
                <a:gd name="connsiteY16" fmla="*/ 700416 h 1160647"/>
                <a:gd name="connsiteX17" fmla="*/ 261696 w 3024845"/>
                <a:gd name="connsiteY17" fmla="*/ 701227 h 1160647"/>
                <a:gd name="connsiteX18" fmla="*/ 263470 w 3024845"/>
                <a:gd name="connsiteY18" fmla="*/ 706902 h 1160647"/>
                <a:gd name="connsiteX19" fmla="*/ 264230 w 3024845"/>
                <a:gd name="connsiteY19" fmla="*/ 704470 h 1160647"/>
                <a:gd name="connsiteX20" fmla="*/ 269550 w 3024845"/>
                <a:gd name="connsiteY20" fmla="*/ 687446 h 1160647"/>
                <a:gd name="connsiteX21" fmla="*/ 271323 w 3024845"/>
                <a:gd name="connsiteY21" fmla="*/ 687446 h 1160647"/>
                <a:gd name="connsiteX22" fmla="*/ 283737 w 3024845"/>
                <a:gd name="connsiteY22" fmla="*/ 687446 h 1160647"/>
                <a:gd name="connsiteX23" fmla="*/ 283737 w 3024845"/>
                <a:gd name="connsiteY23" fmla="*/ 719872 h 1160647"/>
                <a:gd name="connsiteX24" fmla="*/ 284750 w 3024845"/>
                <a:gd name="connsiteY24" fmla="*/ 720413 h 1160647"/>
                <a:gd name="connsiteX25" fmla="*/ 291844 w 3024845"/>
                <a:gd name="connsiteY25" fmla="*/ 724196 h 1160647"/>
                <a:gd name="connsiteX26" fmla="*/ 291844 w 3024845"/>
                <a:gd name="connsiteY26" fmla="*/ 725547 h 1160647"/>
                <a:gd name="connsiteX27" fmla="*/ 291844 w 3024845"/>
                <a:gd name="connsiteY27" fmla="*/ 735005 h 1160647"/>
                <a:gd name="connsiteX28" fmla="*/ 336431 w 3024845"/>
                <a:gd name="connsiteY28" fmla="*/ 735005 h 1160647"/>
                <a:gd name="connsiteX29" fmla="*/ 336431 w 3024845"/>
                <a:gd name="connsiteY29" fmla="*/ 736086 h 1160647"/>
                <a:gd name="connsiteX30" fmla="*/ 336431 w 3024845"/>
                <a:gd name="connsiteY30" fmla="*/ 743652 h 1160647"/>
                <a:gd name="connsiteX31" fmla="*/ 338457 w 3024845"/>
                <a:gd name="connsiteY31" fmla="*/ 743652 h 1160647"/>
                <a:gd name="connsiteX32" fmla="*/ 352644 w 3024845"/>
                <a:gd name="connsiteY32" fmla="*/ 743652 h 1160647"/>
                <a:gd name="connsiteX33" fmla="*/ 352644 w 3024845"/>
                <a:gd name="connsiteY33" fmla="*/ 713387 h 1160647"/>
                <a:gd name="connsiteX34" fmla="*/ 397231 w 3024845"/>
                <a:gd name="connsiteY34" fmla="*/ 713387 h 1160647"/>
                <a:gd name="connsiteX35" fmla="*/ 397231 w 3024845"/>
                <a:gd name="connsiteY35" fmla="*/ 712036 h 1160647"/>
                <a:gd name="connsiteX36" fmla="*/ 397231 w 3024845"/>
                <a:gd name="connsiteY36" fmla="*/ 702578 h 1160647"/>
                <a:gd name="connsiteX37" fmla="*/ 398245 w 3024845"/>
                <a:gd name="connsiteY37" fmla="*/ 702578 h 1160647"/>
                <a:gd name="connsiteX38" fmla="*/ 405338 w 3024845"/>
                <a:gd name="connsiteY38" fmla="*/ 702578 h 1160647"/>
                <a:gd name="connsiteX39" fmla="*/ 405338 w 3024845"/>
                <a:gd name="connsiteY39" fmla="*/ 700687 h 1160647"/>
                <a:gd name="connsiteX40" fmla="*/ 405338 w 3024845"/>
                <a:gd name="connsiteY40" fmla="*/ 687446 h 1160647"/>
                <a:gd name="connsiteX41" fmla="*/ 406098 w 3024845"/>
                <a:gd name="connsiteY41" fmla="*/ 687446 h 1160647"/>
                <a:gd name="connsiteX42" fmla="*/ 411418 w 3024845"/>
                <a:gd name="connsiteY42" fmla="*/ 687446 h 1160647"/>
                <a:gd name="connsiteX43" fmla="*/ 411418 w 3024845"/>
                <a:gd name="connsiteY43" fmla="*/ 686365 h 1160647"/>
                <a:gd name="connsiteX44" fmla="*/ 411418 w 3024845"/>
                <a:gd name="connsiteY44" fmla="*/ 678798 h 1160647"/>
                <a:gd name="connsiteX45" fmla="*/ 413445 w 3024845"/>
                <a:gd name="connsiteY45" fmla="*/ 678798 h 1160647"/>
                <a:gd name="connsiteX46" fmla="*/ 427632 w 3024845"/>
                <a:gd name="connsiteY46" fmla="*/ 678798 h 1160647"/>
                <a:gd name="connsiteX47" fmla="*/ 427632 w 3024845"/>
                <a:gd name="connsiteY47" fmla="*/ 679879 h 1160647"/>
                <a:gd name="connsiteX48" fmla="*/ 427632 w 3024845"/>
                <a:gd name="connsiteY48" fmla="*/ 687446 h 1160647"/>
                <a:gd name="connsiteX49" fmla="*/ 449925 w 3024845"/>
                <a:gd name="connsiteY49" fmla="*/ 687446 h 1160647"/>
                <a:gd name="connsiteX50" fmla="*/ 449925 w 3024845"/>
                <a:gd name="connsiteY50" fmla="*/ 685554 h 1160647"/>
                <a:gd name="connsiteX51" fmla="*/ 449925 w 3024845"/>
                <a:gd name="connsiteY51" fmla="*/ 672313 h 1160647"/>
                <a:gd name="connsiteX52" fmla="*/ 451699 w 3024845"/>
                <a:gd name="connsiteY52" fmla="*/ 672313 h 1160647"/>
                <a:gd name="connsiteX53" fmla="*/ 464112 w 3024845"/>
                <a:gd name="connsiteY53" fmla="*/ 672313 h 1160647"/>
                <a:gd name="connsiteX54" fmla="*/ 464112 w 3024845"/>
                <a:gd name="connsiteY54" fmla="*/ 696093 h 1160647"/>
                <a:gd name="connsiteX55" fmla="*/ 465126 w 3024845"/>
                <a:gd name="connsiteY55" fmla="*/ 696093 h 1160647"/>
                <a:gd name="connsiteX56" fmla="*/ 472219 w 3024845"/>
                <a:gd name="connsiteY56" fmla="*/ 696093 h 1160647"/>
                <a:gd name="connsiteX57" fmla="*/ 472219 w 3024845"/>
                <a:gd name="connsiteY57" fmla="*/ 695012 h 1160647"/>
                <a:gd name="connsiteX58" fmla="*/ 472219 w 3024845"/>
                <a:gd name="connsiteY58" fmla="*/ 687446 h 1160647"/>
                <a:gd name="connsiteX59" fmla="*/ 473992 w 3024845"/>
                <a:gd name="connsiteY59" fmla="*/ 687446 h 1160647"/>
                <a:gd name="connsiteX60" fmla="*/ 486406 w 3024845"/>
                <a:gd name="connsiteY60" fmla="*/ 687446 h 1160647"/>
                <a:gd name="connsiteX61" fmla="*/ 486406 w 3024845"/>
                <a:gd name="connsiteY61" fmla="*/ 713387 h 1160647"/>
                <a:gd name="connsiteX62" fmla="*/ 488433 w 3024845"/>
                <a:gd name="connsiteY62" fmla="*/ 713387 h 1160647"/>
                <a:gd name="connsiteX63" fmla="*/ 502619 w 3024845"/>
                <a:gd name="connsiteY63" fmla="*/ 713387 h 1160647"/>
                <a:gd name="connsiteX64" fmla="*/ 502619 w 3024845"/>
                <a:gd name="connsiteY64" fmla="*/ 715008 h 1160647"/>
                <a:gd name="connsiteX65" fmla="*/ 502619 w 3024845"/>
                <a:gd name="connsiteY65" fmla="*/ 726358 h 1160647"/>
                <a:gd name="connsiteX66" fmla="*/ 503379 w 3024845"/>
                <a:gd name="connsiteY66" fmla="*/ 726358 h 1160647"/>
                <a:gd name="connsiteX67" fmla="*/ 508700 w 3024845"/>
                <a:gd name="connsiteY67" fmla="*/ 726358 h 1160647"/>
                <a:gd name="connsiteX68" fmla="*/ 508700 w 3024845"/>
                <a:gd name="connsiteY68" fmla="*/ 725547 h 1160647"/>
                <a:gd name="connsiteX69" fmla="*/ 508700 w 3024845"/>
                <a:gd name="connsiteY69" fmla="*/ 719872 h 1160647"/>
                <a:gd name="connsiteX70" fmla="*/ 539100 w 3024845"/>
                <a:gd name="connsiteY70" fmla="*/ 719872 h 1160647"/>
                <a:gd name="connsiteX71" fmla="*/ 539100 w 3024845"/>
                <a:gd name="connsiteY71" fmla="*/ 743652 h 1160647"/>
                <a:gd name="connsiteX72" fmla="*/ 540113 w 3024845"/>
                <a:gd name="connsiteY72" fmla="*/ 743652 h 1160647"/>
                <a:gd name="connsiteX73" fmla="*/ 547207 w 3024845"/>
                <a:gd name="connsiteY73" fmla="*/ 743652 h 1160647"/>
                <a:gd name="connsiteX74" fmla="*/ 547207 w 3024845"/>
                <a:gd name="connsiteY74" fmla="*/ 744733 h 1160647"/>
                <a:gd name="connsiteX75" fmla="*/ 547207 w 3024845"/>
                <a:gd name="connsiteY75" fmla="*/ 752299 h 1160647"/>
                <a:gd name="connsiteX76" fmla="*/ 547967 w 3024845"/>
                <a:gd name="connsiteY76" fmla="*/ 752299 h 1160647"/>
                <a:gd name="connsiteX77" fmla="*/ 553287 w 3024845"/>
                <a:gd name="connsiteY77" fmla="*/ 752299 h 1160647"/>
                <a:gd name="connsiteX78" fmla="*/ 553287 w 3024845"/>
                <a:gd name="connsiteY78" fmla="*/ 750137 h 1160647"/>
                <a:gd name="connsiteX79" fmla="*/ 553287 w 3024845"/>
                <a:gd name="connsiteY79" fmla="*/ 735005 h 1160647"/>
                <a:gd name="connsiteX80" fmla="*/ 554300 w 3024845"/>
                <a:gd name="connsiteY80" fmla="*/ 735005 h 1160647"/>
                <a:gd name="connsiteX81" fmla="*/ 561394 w 3024845"/>
                <a:gd name="connsiteY81" fmla="*/ 735005 h 1160647"/>
                <a:gd name="connsiteX82" fmla="*/ 561394 w 3024845"/>
                <a:gd name="connsiteY82" fmla="*/ 736086 h 1160647"/>
                <a:gd name="connsiteX83" fmla="*/ 561394 w 3024845"/>
                <a:gd name="connsiteY83" fmla="*/ 743652 h 1160647"/>
                <a:gd name="connsiteX84" fmla="*/ 566714 w 3024845"/>
                <a:gd name="connsiteY84" fmla="*/ 741659 h 1160647"/>
                <a:gd name="connsiteX85" fmla="*/ 567474 w 3024845"/>
                <a:gd name="connsiteY85" fmla="*/ 740679 h 1160647"/>
                <a:gd name="connsiteX86" fmla="*/ 567474 w 3024845"/>
                <a:gd name="connsiteY86" fmla="*/ 735005 h 1160647"/>
                <a:gd name="connsiteX87" fmla="*/ 605981 w 3024845"/>
                <a:gd name="connsiteY87" fmla="*/ 735005 h 1160647"/>
                <a:gd name="connsiteX88" fmla="*/ 605981 w 3024845"/>
                <a:gd name="connsiteY88" fmla="*/ 758784 h 1160647"/>
                <a:gd name="connsiteX89" fmla="*/ 608007 w 3024845"/>
                <a:gd name="connsiteY89" fmla="*/ 758784 h 1160647"/>
                <a:gd name="connsiteX90" fmla="*/ 622194 w 3024845"/>
                <a:gd name="connsiteY90" fmla="*/ 758784 h 1160647"/>
                <a:gd name="connsiteX91" fmla="*/ 622194 w 3024845"/>
                <a:gd name="connsiteY91" fmla="*/ 759865 h 1160647"/>
                <a:gd name="connsiteX92" fmla="*/ 622194 w 3024845"/>
                <a:gd name="connsiteY92" fmla="*/ 767431 h 1160647"/>
                <a:gd name="connsiteX93" fmla="*/ 623968 w 3024845"/>
                <a:gd name="connsiteY93" fmla="*/ 767431 h 1160647"/>
                <a:gd name="connsiteX94" fmla="*/ 636381 w 3024845"/>
                <a:gd name="connsiteY94" fmla="*/ 767431 h 1160647"/>
                <a:gd name="connsiteX95" fmla="*/ 636381 w 3024845"/>
                <a:gd name="connsiteY95" fmla="*/ 743652 h 1160647"/>
                <a:gd name="connsiteX96" fmla="*/ 637394 w 3024845"/>
                <a:gd name="connsiteY96" fmla="*/ 743652 h 1160647"/>
                <a:gd name="connsiteX97" fmla="*/ 644488 w 3024845"/>
                <a:gd name="connsiteY97" fmla="*/ 743652 h 1160647"/>
                <a:gd name="connsiteX98" fmla="*/ 644488 w 3024845"/>
                <a:gd name="connsiteY98" fmla="*/ 711225 h 1160647"/>
                <a:gd name="connsiteX99" fmla="*/ 645501 w 3024845"/>
                <a:gd name="connsiteY99" fmla="*/ 711225 h 1160647"/>
                <a:gd name="connsiteX100" fmla="*/ 652595 w 3024845"/>
                <a:gd name="connsiteY100" fmla="*/ 711225 h 1160647"/>
                <a:gd name="connsiteX101" fmla="*/ 652595 w 3024845"/>
                <a:gd name="connsiteY101" fmla="*/ 709334 h 1160647"/>
                <a:gd name="connsiteX102" fmla="*/ 652595 w 3024845"/>
                <a:gd name="connsiteY102" fmla="*/ 696093 h 1160647"/>
                <a:gd name="connsiteX103" fmla="*/ 651328 w 3024845"/>
                <a:gd name="connsiteY103" fmla="*/ 694471 h 1160647"/>
                <a:gd name="connsiteX104" fmla="*/ 656648 w 3024845"/>
                <a:gd name="connsiteY104" fmla="*/ 683122 h 1160647"/>
                <a:gd name="connsiteX105" fmla="*/ 664755 w 3024845"/>
                <a:gd name="connsiteY105" fmla="*/ 711225 h 1160647"/>
                <a:gd name="connsiteX106" fmla="*/ 665515 w 3024845"/>
                <a:gd name="connsiteY106" fmla="*/ 711225 h 1160647"/>
                <a:gd name="connsiteX107" fmla="*/ 670835 w 3024845"/>
                <a:gd name="connsiteY107" fmla="*/ 711225 h 1160647"/>
                <a:gd name="connsiteX108" fmla="*/ 670835 w 3024845"/>
                <a:gd name="connsiteY108" fmla="*/ 605298 h 1160647"/>
                <a:gd name="connsiteX109" fmla="*/ 672355 w 3024845"/>
                <a:gd name="connsiteY109" fmla="*/ 605298 h 1160647"/>
                <a:gd name="connsiteX110" fmla="*/ 682995 w 3024845"/>
                <a:gd name="connsiteY110" fmla="*/ 605298 h 1160647"/>
                <a:gd name="connsiteX111" fmla="*/ 682995 w 3024845"/>
                <a:gd name="connsiteY111" fmla="*/ 557739 h 1160647"/>
                <a:gd name="connsiteX112" fmla="*/ 709342 w 3024845"/>
                <a:gd name="connsiteY112" fmla="*/ 557739 h 1160647"/>
                <a:gd name="connsiteX113" fmla="*/ 709342 w 3024845"/>
                <a:gd name="connsiteY113" fmla="*/ 536121 h 1160647"/>
                <a:gd name="connsiteX114" fmla="*/ 743796 w 3024845"/>
                <a:gd name="connsiteY114" fmla="*/ 536121 h 1160647"/>
                <a:gd name="connsiteX115" fmla="*/ 743796 w 3024845"/>
                <a:gd name="connsiteY115" fmla="*/ 538553 h 1160647"/>
                <a:gd name="connsiteX116" fmla="*/ 743796 w 3024845"/>
                <a:gd name="connsiteY116" fmla="*/ 555577 h 1160647"/>
                <a:gd name="connsiteX117" fmla="*/ 746076 w 3024845"/>
                <a:gd name="connsiteY117" fmla="*/ 555577 h 1160647"/>
                <a:gd name="connsiteX118" fmla="*/ 762036 w 3024845"/>
                <a:gd name="connsiteY118" fmla="*/ 555577 h 1160647"/>
                <a:gd name="connsiteX119" fmla="*/ 762036 w 3024845"/>
                <a:gd name="connsiteY119" fmla="*/ 603136 h 1160647"/>
                <a:gd name="connsiteX120" fmla="*/ 763049 w 3024845"/>
                <a:gd name="connsiteY120" fmla="*/ 603136 h 1160647"/>
                <a:gd name="connsiteX121" fmla="*/ 770143 w 3024845"/>
                <a:gd name="connsiteY121" fmla="*/ 603136 h 1160647"/>
                <a:gd name="connsiteX122" fmla="*/ 784330 w 3024845"/>
                <a:gd name="connsiteY122" fmla="*/ 607460 h 1160647"/>
                <a:gd name="connsiteX123" fmla="*/ 784330 w 3024845"/>
                <a:gd name="connsiteY123" fmla="*/ 646372 h 1160647"/>
                <a:gd name="connsiteX124" fmla="*/ 785343 w 3024845"/>
                <a:gd name="connsiteY124" fmla="*/ 646372 h 1160647"/>
                <a:gd name="connsiteX125" fmla="*/ 792436 w 3024845"/>
                <a:gd name="connsiteY125" fmla="*/ 646372 h 1160647"/>
                <a:gd name="connsiteX126" fmla="*/ 792436 w 3024845"/>
                <a:gd name="connsiteY126" fmla="*/ 647993 h 1160647"/>
                <a:gd name="connsiteX127" fmla="*/ 792436 w 3024845"/>
                <a:gd name="connsiteY127" fmla="*/ 659342 h 1160647"/>
                <a:gd name="connsiteX128" fmla="*/ 794463 w 3024845"/>
                <a:gd name="connsiteY128" fmla="*/ 659342 h 1160647"/>
                <a:gd name="connsiteX129" fmla="*/ 808650 w 3024845"/>
                <a:gd name="connsiteY129" fmla="*/ 659342 h 1160647"/>
                <a:gd name="connsiteX130" fmla="*/ 814730 w 3024845"/>
                <a:gd name="connsiteY130" fmla="*/ 665828 h 1160647"/>
                <a:gd name="connsiteX131" fmla="*/ 814730 w 3024845"/>
                <a:gd name="connsiteY131" fmla="*/ 687446 h 1160647"/>
                <a:gd name="connsiteX132" fmla="*/ 817010 w 3024845"/>
                <a:gd name="connsiteY132" fmla="*/ 687446 h 1160647"/>
                <a:gd name="connsiteX133" fmla="*/ 832970 w 3024845"/>
                <a:gd name="connsiteY133" fmla="*/ 687446 h 1160647"/>
                <a:gd name="connsiteX134" fmla="*/ 832970 w 3024845"/>
                <a:gd name="connsiteY134" fmla="*/ 688526 h 1160647"/>
                <a:gd name="connsiteX135" fmla="*/ 832970 w 3024845"/>
                <a:gd name="connsiteY135" fmla="*/ 696093 h 1160647"/>
                <a:gd name="connsiteX136" fmla="*/ 834237 w 3024845"/>
                <a:gd name="connsiteY136" fmla="*/ 696093 h 1160647"/>
                <a:gd name="connsiteX137" fmla="*/ 843104 w 3024845"/>
                <a:gd name="connsiteY137" fmla="*/ 696093 h 1160647"/>
                <a:gd name="connsiteX138" fmla="*/ 843104 w 3024845"/>
                <a:gd name="connsiteY138" fmla="*/ 698254 h 1160647"/>
                <a:gd name="connsiteX139" fmla="*/ 843104 w 3024845"/>
                <a:gd name="connsiteY139" fmla="*/ 713387 h 1160647"/>
                <a:gd name="connsiteX140" fmla="*/ 847157 w 3024845"/>
                <a:gd name="connsiteY140" fmla="*/ 711495 h 1160647"/>
                <a:gd name="connsiteX141" fmla="*/ 847157 w 3024845"/>
                <a:gd name="connsiteY141" fmla="*/ 698254 h 1160647"/>
                <a:gd name="connsiteX142" fmla="*/ 848170 w 3024845"/>
                <a:gd name="connsiteY142" fmla="*/ 698254 h 1160647"/>
                <a:gd name="connsiteX143" fmla="*/ 855264 w 3024845"/>
                <a:gd name="connsiteY143" fmla="*/ 698254 h 1160647"/>
                <a:gd name="connsiteX144" fmla="*/ 855264 w 3024845"/>
                <a:gd name="connsiteY144" fmla="*/ 699876 h 1160647"/>
                <a:gd name="connsiteX145" fmla="*/ 855264 w 3024845"/>
                <a:gd name="connsiteY145" fmla="*/ 711225 h 1160647"/>
                <a:gd name="connsiteX146" fmla="*/ 856024 w 3024845"/>
                <a:gd name="connsiteY146" fmla="*/ 711225 h 1160647"/>
                <a:gd name="connsiteX147" fmla="*/ 861344 w 3024845"/>
                <a:gd name="connsiteY147" fmla="*/ 711225 h 1160647"/>
                <a:gd name="connsiteX148" fmla="*/ 909984 w 3024845"/>
                <a:gd name="connsiteY148" fmla="*/ 706902 h 1160647"/>
                <a:gd name="connsiteX149" fmla="*/ 909984 w 3024845"/>
                <a:gd name="connsiteY149" fmla="*/ 708253 h 1160647"/>
                <a:gd name="connsiteX150" fmla="*/ 909984 w 3024845"/>
                <a:gd name="connsiteY150" fmla="*/ 717710 h 1160647"/>
                <a:gd name="connsiteX151" fmla="*/ 910744 w 3024845"/>
                <a:gd name="connsiteY151" fmla="*/ 717710 h 1160647"/>
                <a:gd name="connsiteX152" fmla="*/ 916065 w 3024845"/>
                <a:gd name="connsiteY152" fmla="*/ 717710 h 1160647"/>
                <a:gd name="connsiteX153" fmla="*/ 916065 w 3024845"/>
                <a:gd name="connsiteY153" fmla="*/ 719872 h 1160647"/>
                <a:gd name="connsiteX154" fmla="*/ 916065 w 3024845"/>
                <a:gd name="connsiteY154" fmla="*/ 735005 h 1160647"/>
                <a:gd name="connsiteX155" fmla="*/ 918091 w 3024845"/>
                <a:gd name="connsiteY155" fmla="*/ 733654 h 1160647"/>
                <a:gd name="connsiteX156" fmla="*/ 932278 w 3024845"/>
                <a:gd name="connsiteY156" fmla="*/ 724196 h 1160647"/>
                <a:gd name="connsiteX157" fmla="*/ 938358 w 3024845"/>
                <a:gd name="connsiteY157" fmla="*/ 683122 h 1160647"/>
                <a:gd name="connsiteX158" fmla="*/ 939118 w 3024845"/>
                <a:gd name="connsiteY158" fmla="*/ 682852 h 1160647"/>
                <a:gd name="connsiteX159" fmla="*/ 944438 w 3024845"/>
                <a:gd name="connsiteY159" fmla="*/ 680960 h 1160647"/>
                <a:gd name="connsiteX160" fmla="*/ 946465 w 3024845"/>
                <a:gd name="connsiteY160" fmla="*/ 611783 h 1160647"/>
                <a:gd name="connsiteX161" fmla="*/ 948492 w 3024845"/>
                <a:gd name="connsiteY161" fmla="*/ 680960 h 1160647"/>
                <a:gd name="connsiteX162" fmla="*/ 949252 w 3024845"/>
                <a:gd name="connsiteY162" fmla="*/ 681230 h 1160647"/>
                <a:gd name="connsiteX163" fmla="*/ 954572 w 3024845"/>
                <a:gd name="connsiteY163" fmla="*/ 683122 h 1160647"/>
                <a:gd name="connsiteX164" fmla="*/ 954572 w 3024845"/>
                <a:gd name="connsiteY164" fmla="*/ 596651 h 1160647"/>
                <a:gd name="connsiteX165" fmla="*/ 958625 w 3024845"/>
                <a:gd name="connsiteY165" fmla="*/ 564224 h 1160647"/>
                <a:gd name="connsiteX166" fmla="*/ 997132 w 3024845"/>
                <a:gd name="connsiteY166" fmla="*/ 564224 h 1160647"/>
                <a:gd name="connsiteX167" fmla="*/ 997132 w 3024845"/>
                <a:gd name="connsiteY167" fmla="*/ 596651 h 1160647"/>
                <a:gd name="connsiteX168" fmla="*/ 997892 w 3024845"/>
                <a:gd name="connsiteY168" fmla="*/ 596651 h 1160647"/>
                <a:gd name="connsiteX169" fmla="*/ 1003212 w 3024845"/>
                <a:gd name="connsiteY169" fmla="*/ 596651 h 1160647"/>
                <a:gd name="connsiteX170" fmla="*/ 1003212 w 3024845"/>
                <a:gd name="connsiteY170" fmla="*/ 514503 h 1160647"/>
                <a:gd name="connsiteX171" fmla="*/ 1004986 w 3024845"/>
                <a:gd name="connsiteY171" fmla="*/ 514503 h 1160647"/>
                <a:gd name="connsiteX172" fmla="*/ 1017399 w 3024845"/>
                <a:gd name="connsiteY172" fmla="*/ 514503 h 1160647"/>
                <a:gd name="connsiteX173" fmla="*/ 1017399 w 3024845"/>
                <a:gd name="connsiteY173" fmla="*/ 512612 h 1160647"/>
                <a:gd name="connsiteX174" fmla="*/ 1017399 w 3024845"/>
                <a:gd name="connsiteY174" fmla="*/ 499371 h 1160647"/>
                <a:gd name="connsiteX175" fmla="*/ 1039693 w 3024845"/>
                <a:gd name="connsiteY175" fmla="*/ 499371 h 1160647"/>
                <a:gd name="connsiteX176" fmla="*/ 1039693 w 3024845"/>
                <a:gd name="connsiteY176" fmla="*/ 498290 h 1160647"/>
                <a:gd name="connsiteX177" fmla="*/ 1039693 w 3024845"/>
                <a:gd name="connsiteY177" fmla="*/ 490724 h 1160647"/>
                <a:gd name="connsiteX178" fmla="*/ 1041466 w 3024845"/>
                <a:gd name="connsiteY178" fmla="*/ 490724 h 1160647"/>
                <a:gd name="connsiteX179" fmla="*/ 1053880 w 3024845"/>
                <a:gd name="connsiteY179" fmla="*/ 490724 h 1160647"/>
                <a:gd name="connsiteX180" fmla="*/ 1053880 w 3024845"/>
                <a:gd name="connsiteY180" fmla="*/ 491805 h 1160647"/>
                <a:gd name="connsiteX181" fmla="*/ 1053880 w 3024845"/>
                <a:gd name="connsiteY181" fmla="*/ 499371 h 1160647"/>
                <a:gd name="connsiteX182" fmla="*/ 1054640 w 3024845"/>
                <a:gd name="connsiteY182" fmla="*/ 499371 h 1160647"/>
                <a:gd name="connsiteX183" fmla="*/ 1059960 w 3024845"/>
                <a:gd name="connsiteY183" fmla="*/ 499371 h 1160647"/>
                <a:gd name="connsiteX184" fmla="*/ 1070093 w 3024845"/>
                <a:gd name="connsiteY184" fmla="*/ 495047 h 1160647"/>
                <a:gd name="connsiteX185" fmla="*/ 1074146 w 3024845"/>
                <a:gd name="connsiteY185" fmla="*/ 498290 h 1160647"/>
                <a:gd name="connsiteX186" fmla="*/ 1074146 w 3024845"/>
                <a:gd name="connsiteY186" fmla="*/ 490724 h 1160647"/>
                <a:gd name="connsiteX187" fmla="*/ 1076426 w 3024845"/>
                <a:gd name="connsiteY187" fmla="*/ 490724 h 1160647"/>
                <a:gd name="connsiteX188" fmla="*/ 1092387 w 3024845"/>
                <a:gd name="connsiteY188" fmla="*/ 490724 h 1160647"/>
                <a:gd name="connsiteX189" fmla="*/ 1092387 w 3024845"/>
                <a:gd name="connsiteY189" fmla="*/ 491805 h 1160647"/>
                <a:gd name="connsiteX190" fmla="*/ 1092387 w 3024845"/>
                <a:gd name="connsiteY190" fmla="*/ 499371 h 1160647"/>
                <a:gd name="connsiteX191" fmla="*/ 1122787 w 3024845"/>
                <a:gd name="connsiteY191" fmla="*/ 499371 h 1160647"/>
                <a:gd name="connsiteX192" fmla="*/ 1122787 w 3024845"/>
                <a:gd name="connsiteY192" fmla="*/ 500992 h 1160647"/>
                <a:gd name="connsiteX193" fmla="*/ 1122787 w 3024845"/>
                <a:gd name="connsiteY193" fmla="*/ 512342 h 1160647"/>
                <a:gd name="connsiteX194" fmla="*/ 1149134 w 3024845"/>
                <a:gd name="connsiteY194" fmla="*/ 512342 h 1160647"/>
                <a:gd name="connsiteX195" fmla="*/ 1149134 w 3024845"/>
                <a:gd name="connsiteY195" fmla="*/ 542606 h 1160647"/>
                <a:gd name="connsiteX196" fmla="*/ 1149894 w 3024845"/>
                <a:gd name="connsiteY196" fmla="*/ 542606 h 1160647"/>
                <a:gd name="connsiteX197" fmla="*/ 1155214 w 3024845"/>
                <a:gd name="connsiteY197" fmla="*/ 542606 h 1160647"/>
                <a:gd name="connsiteX198" fmla="*/ 1155214 w 3024845"/>
                <a:gd name="connsiteY198" fmla="*/ 543687 h 1160647"/>
                <a:gd name="connsiteX199" fmla="*/ 1155214 w 3024845"/>
                <a:gd name="connsiteY199" fmla="*/ 551254 h 1160647"/>
                <a:gd name="connsiteX200" fmla="*/ 1159268 w 3024845"/>
                <a:gd name="connsiteY200" fmla="*/ 581518 h 1160647"/>
                <a:gd name="connsiteX201" fmla="*/ 1160028 w 3024845"/>
                <a:gd name="connsiteY201" fmla="*/ 581518 h 1160647"/>
                <a:gd name="connsiteX202" fmla="*/ 1165348 w 3024845"/>
                <a:gd name="connsiteY202" fmla="*/ 581518 h 1160647"/>
                <a:gd name="connsiteX203" fmla="*/ 1165348 w 3024845"/>
                <a:gd name="connsiteY203" fmla="*/ 582329 h 1160647"/>
                <a:gd name="connsiteX204" fmla="*/ 1165348 w 3024845"/>
                <a:gd name="connsiteY204" fmla="*/ 588004 h 1160647"/>
                <a:gd name="connsiteX205" fmla="*/ 1166361 w 3024845"/>
                <a:gd name="connsiteY205" fmla="*/ 588004 h 1160647"/>
                <a:gd name="connsiteX206" fmla="*/ 1173454 w 3024845"/>
                <a:gd name="connsiteY206" fmla="*/ 588004 h 1160647"/>
                <a:gd name="connsiteX207" fmla="*/ 1173454 w 3024845"/>
                <a:gd name="connsiteY207" fmla="*/ 618269 h 1160647"/>
                <a:gd name="connsiteX208" fmla="*/ 1175481 w 3024845"/>
                <a:gd name="connsiteY208" fmla="*/ 618269 h 1160647"/>
                <a:gd name="connsiteX209" fmla="*/ 1189668 w 3024845"/>
                <a:gd name="connsiteY209" fmla="*/ 618269 h 1160647"/>
                <a:gd name="connsiteX210" fmla="*/ 1189668 w 3024845"/>
                <a:gd name="connsiteY210" fmla="*/ 642048 h 1160647"/>
                <a:gd name="connsiteX211" fmla="*/ 1191695 w 3024845"/>
                <a:gd name="connsiteY211" fmla="*/ 643669 h 1160647"/>
                <a:gd name="connsiteX212" fmla="*/ 1191695 w 3024845"/>
                <a:gd name="connsiteY212" fmla="*/ 655019 h 1160647"/>
                <a:gd name="connsiteX213" fmla="*/ 1192455 w 3024845"/>
                <a:gd name="connsiteY213" fmla="*/ 655019 h 1160647"/>
                <a:gd name="connsiteX214" fmla="*/ 1197775 w 3024845"/>
                <a:gd name="connsiteY214" fmla="*/ 655019 h 1160647"/>
                <a:gd name="connsiteX215" fmla="*/ 1197775 w 3024845"/>
                <a:gd name="connsiteY215" fmla="*/ 678798 h 1160647"/>
                <a:gd name="connsiteX216" fmla="*/ 1199041 w 3024845"/>
                <a:gd name="connsiteY216" fmla="*/ 678798 h 1160647"/>
                <a:gd name="connsiteX217" fmla="*/ 1207908 w 3024845"/>
                <a:gd name="connsiteY217" fmla="*/ 678798 h 1160647"/>
                <a:gd name="connsiteX218" fmla="*/ 1209935 w 3024845"/>
                <a:gd name="connsiteY218" fmla="*/ 682852 h 1160647"/>
                <a:gd name="connsiteX219" fmla="*/ 1209935 w 3024845"/>
                <a:gd name="connsiteY219" fmla="*/ 696093 h 1160647"/>
                <a:gd name="connsiteX220" fmla="*/ 1211455 w 3024845"/>
                <a:gd name="connsiteY220" fmla="*/ 694201 h 1160647"/>
                <a:gd name="connsiteX221" fmla="*/ 1222095 w 3024845"/>
                <a:gd name="connsiteY221" fmla="*/ 680960 h 1160647"/>
                <a:gd name="connsiteX222" fmla="*/ 1250469 w 3024845"/>
                <a:gd name="connsiteY222" fmla="*/ 680960 h 1160647"/>
                <a:gd name="connsiteX223" fmla="*/ 1250469 w 3024845"/>
                <a:gd name="connsiteY223" fmla="*/ 767431 h 1160647"/>
                <a:gd name="connsiteX224" fmla="*/ 1251229 w 3024845"/>
                <a:gd name="connsiteY224" fmla="*/ 767431 h 1160647"/>
                <a:gd name="connsiteX225" fmla="*/ 1256549 w 3024845"/>
                <a:gd name="connsiteY225" fmla="*/ 767431 h 1160647"/>
                <a:gd name="connsiteX226" fmla="*/ 1257309 w 3024845"/>
                <a:gd name="connsiteY226" fmla="*/ 766080 h 1160647"/>
                <a:gd name="connsiteX227" fmla="*/ 1262629 w 3024845"/>
                <a:gd name="connsiteY227" fmla="*/ 756622 h 1160647"/>
                <a:gd name="connsiteX228" fmla="*/ 1262629 w 3024845"/>
                <a:gd name="connsiteY228" fmla="*/ 758514 h 1160647"/>
                <a:gd name="connsiteX229" fmla="*/ 1262629 w 3024845"/>
                <a:gd name="connsiteY229" fmla="*/ 771755 h 1160647"/>
                <a:gd name="connsiteX230" fmla="*/ 1266682 w 3024845"/>
                <a:gd name="connsiteY230" fmla="*/ 726358 h 1160647"/>
                <a:gd name="connsiteX231" fmla="*/ 1267442 w 3024845"/>
                <a:gd name="connsiteY231" fmla="*/ 726358 h 1160647"/>
                <a:gd name="connsiteX232" fmla="*/ 1272762 w 3024845"/>
                <a:gd name="connsiteY232" fmla="*/ 726358 h 1160647"/>
                <a:gd name="connsiteX233" fmla="*/ 1272762 w 3024845"/>
                <a:gd name="connsiteY233" fmla="*/ 661504 h 1160647"/>
                <a:gd name="connsiteX234" fmla="*/ 1273776 w 3024845"/>
                <a:gd name="connsiteY234" fmla="*/ 661504 h 1160647"/>
                <a:gd name="connsiteX235" fmla="*/ 1280869 w 3024845"/>
                <a:gd name="connsiteY235" fmla="*/ 661504 h 1160647"/>
                <a:gd name="connsiteX236" fmla="*/ 1293029 w 3024845"/>
                <a:gd name="connsiteY236" fmla="*/ 618269 h 1160647"/>
                <a:gd name="connsiteX237" fmla="*/ 1294296 w 3024845"/>
                <a:gd name="connsiteY237" fmla="*/ 618269 h 1160647"/>
                <a:gd name="connsiteX238" fmla="*/ 1303163 w 3024845"/>
                <a:gd name="connsiteY238" fmla="*/ 618269 h 1160647"/>
                <a:gd name="connsiteX239" fmla="*/ 1313296 w 3024845"/>
                <a:gd name="connsiteY239" fmla="*/ 661504 h 1160647"/>
                <a:gd name="connsiteX240" fmla="*/ 1314309 w 3024845"/>
                <a:gd name="connsiteY240" fmla="*/ 661504 h 1160647"/>
                <a:gd name="connsiteX241" fmla="*/ 1321403 w 3024845"/>
                <a:gd name="connsiteY241" fmla="*/ 661504 h 1160647"/>
                <a:gd name="connsiteX242" fmla="*/ 1321403 w 3024845"/>
                <a:gd name="connsiteY242" fmla="*/ 700416 h 1160647"/>
                <a:gd name="connsiteX243" fmla="*/ 1323176 w 3024845"/>
                <a:gd name="connsiteY243" fmla="*/ 700416 h 1160647"/>
                <a:gd name="connsiteX244" fmla="*/ 1335590 w 3024845"/>
                <a:gd name="connsiteY244" fmla="*/ 700416 h 1160647"/>
                <a:gd name="connsiteX245" fmla="*/ 1335590 w 3024845"/>
                <a:gd name="connsiteY245" fmla="*/ 702578 h 1160647"/>
                <a:gd name="connsiteX246" fmla="*/ 1335590 w 3024845"/>
                <a:gd name="connsiteY246" fmla="*/ 717710 h 1160647"/>
                <a:gd name="connsiteX247" fmla="*/ 1339643 w 3024845"/>
                <a:gd name="connsiteY247" fmla="*/ 715549 h 1160647"/>
                <a:gd name="connsiteX248" fmla="*/ 1339643 w 3024845"/>
                <a:gd name="connsiteY248" fmla="*/ 700416 h 1160647"/>
                <a:gd name="connsiteX249" fmla="*/ 1341163 w 3024845"/>
                <a:gd name="connsiteY249" fmla="*/ 700416 h 1160647"/>
                <a:gd name="connsiteX250" fmla="*/ 1351803 w 3024845"/>
                <a:gd name="connsiteY250" fmla="*/ 700416 h 1160647"/>
                <a:gd name="connsiteX251" fmla="*/ 1351803 w 3024845"/>
                <a:gd name="connsiteY251" fmla="*/ 702037 h 1160647"/>
                <a:gd name="connsiteX252" fmla="*/ 1351803 w 3024845"/>
                <a:gd name="connsiteY252" fmla="*/ 713387 h 1160647"/>
                <a:gd name="connsiteX253" fmla="*/ 1382204 w 3024845"/>
                <a:gd name="connsiteY253" fmla="*/ 713387 h 1160647"/>
                <a:gd name="connsiteX254" fmla="*/ 1382204 w 3024845"/>
                <a:gd name="connsiteY254" fmla="*/ 676637 h 1160647"/>
                <a:gd name="connsiteX255" fmla="*/ 1383470 w 3024845"/>
                <a:gd name="connsiteY255" fmla="*/ 676637 h 1160647"/>
                <a:gd name="connsiteX256" fmla="*/ 1392337 w 3024845"/>
                <a:gd name="connsiteY256" fmla="*/ 676637 h 1160647"/>
                <a:gd name="connsiteX257" fmla="*/ 1392337 w 3024845"/>
                <a:gd name="connsiteY257" fmla="*/ 698254 h 1160647"/>
                <a:gd name="connsiteX258" fmla="*/ 1394364 w 3024845"/>
                <a:gd name="connsiteY258" fmla="*/ 665828 h 1160647"/>
                <a:gd name="connsiteX259" fmla="*/ 1416657 w 3024845"/>
                <a:gd name="connsiteY259" fmla="*/ 665828 h 1160647"/>
                <a:gd name="connsiteX260" fmla="*/ 1416657 w 3024845"/>
                <a:gd name="connsiteY260" fmla="*/ 664206 h 1160647"/>
                <a:gd name="connsiteX261" fmla="*/ 1416657 w 3024845"/>
                <a:gd name="connsiteY261" fmla="*/ 652857 h 1160647"/>
                <a:gd name="connsiteX262" fmla="*/ 1417417 w 3024845"/>
                <a:gd name="connsiteY262" fmla="*/ 652857 h 1160647"/>
                <a:gd name="connsiteX263" fmla="*/ 1422737 w 3024845"/>
                <a:gd name="connsiteY263" fmla="*/ 652857 h 1160647"/>
                <a:gd name="connsiteX264" fmla="*/ 1422737 w 3024845"/>
                <a:gd name="connsiteY264" fmla="*/ 650966 h 1160647"/>
                <a:gd name="connsiteX265" fmla="*/ 1422737 w 3024845"/>
                <a:gd name="connsiteY265" fmla="*/ 637725 h 1160647"/>
                <a:gd name="connsiteX266" fmla="*/ 1426791 w 3024845"/>
                <a:gd name="connsiteY266" fmla="*/ 644210 h 1160647"/>
                <a:gd name="connsiteX267" fmla="*/ 1429071 w 3024845"/>
                <a:gd name="connsiteY267" fmla="*/ 644210 h 1160647"/>
                <a:gd name="connsiteX268" fmla="*/ 1445031 w 3024845"/>
                <a:gd name="connsiteY268" fmla="*/ 644210 h 1160647"/>
                <a:gd name="connsiteX269" fmla="*/ 1445031 w 3024845"/>
                <a:gd name="connsiteY269" fmla="*/ 643399 h 1160647"/>
                <a:gd name="connsiteX270" fmla="*/ 1445031 w 3024845"/>
                <a:gd name="connsiteY270" fmla="*/ 637725 h 1160647"/>
                <a:gd name="connsiteX271" fmla="*/ 1445791 w 3024845"/>
                <a:gd name="connsiteY271" fmla="*/ 637725 h 1160647"/>
                <a:gd name="connsiteX272" fmla="*/ 1451111 w 3024845"/>
                <a:gd name="connsiteY272" fmla="*/ 637725 h 1160647"/>
                <a:gd name="connsiteX273" fmla="*/ 1451111 w 3024845"/>
                <a:gd name="connsiteY273" fmla="*/ 639076 h 1160647"/>
                <a:gd name="connsiteX274" fmla="*/ 1451111 w 3024845"/>
                <a:gd name="connsiteY274" fmla="*/ 648534 h 1160647"/>
                <a:gd name="connsiteX275" fmla="*/ 1489618 w 3024845"/>
                <a:gd name="connsiteY275" fmla="*/ 648534 h 1160647"/>
                <a:gd name="connsiteX276" fmla="*/ 1489618 w 3024845"/>
                <a:gd name="connsiteY276" fmla="*/ 786887 h 1160647"/>
                <a:gd name="connsiteX277" fmla="*/ 1491138 w 3024845"/>
                <a:gd name="connsiteY277" fmla="*/ 786887 h 1160647"/>
                <a:gd name="connsiteX278" fmla="*/ 1501778 w 3024845"/>
                <a:gd name="connsiteY278" fmla="*/ 786887 h 1160647"/>
                <a:gd name="connsiteX279" fmla="*/ 1501778 w 3024845"/>
                <a:gd name="connsiteY279" fmla="*/ 773917 h 1160647"/>
                <a:gd name="connsiteX280" fmla="*/ 1505832 w 3024845"/>
                <a:gd name="connsiteY280" fmla="*/ 773917 h 1160647"/>
                <a:gd name="connsiteX281" fmla="*/ 1505832 w 3024845"/>
                <a:gd name="connsiteY281" fmla="*/ 786887 h 1160647"/>
                <a:gd name="connsiteX282" fmla="*/ 1536232 w 3024845"/>
                <a:gd name="connsiteY282" fmla="*/ 786887 h 1160647"/>
                <a:gd name="connsiteX283" fmla="*/ 1536232 w 3024845"/>
                <a:gd name="connsiteY283" fmla="*/ 756622 h 1160647"/>
                <a:gd name="connsiteX284" fmla="*/ 1548392 w 3024845"/>
                <a:gd name="connsiteY284" fmla="*/ 756622 h 1160647"/>
                <a:gd name="connsiteX285" fmla="*/ 1560552 w 3024845"/>
                <a:gd name="connsiteY285" fmla="*/ 754461 h 1160647"/>
                <a:gd name="connsiteX286" fmla="*/ 1564606 w 3024845"/>
                <a:gd name="connsiteY286" fmla="*/ 756622 h 1160647"/>
                <a:gd name="connsiteX287" fmla="*/ 1574739 w 3024845"/>
                <a:gd name="connsiteY287" fmla="*/ 756622 h 1160647"/>
                <a:gd name="connsiteX288" fmla="*/ 1574739 w 3024845"/>
                <a:gd name="connsiteY288" fmla="*/ 786887 h 1160647"/>
                <a:gd name="connsiteX289" fmla="*/ 1582846 w 3024845"/>
                <a:gd name="connsiteY289" fmla="*/ 786887 h 1160647"/>
                <a:gd name="connsiteX290" fmla="*/ 1582846 w 3024845"/>
                <a:gd name="connsiteY290" fmla="*/ 804182 h 1160647"/>
                <a:gd name="connsiteX291" fmla="*/ 1592182 w 3024845"/>
                <a:gd name="connsiteY291" fmla="*/ 805087 h 1160647"/>
                <a:gd name="connsiteX292" fmla="*/ 1605140 w 3024845"/>
                <a:gd name="connsiteY292" fmla="*/ 805087 h 1160647"/>
                <a:gd name="connsiteX293" fmla="*/ 1605140 w 3024845"/>
                <a:gd name="connsiteY293" fmla="*/ 789049 h 1160647"/>
                <a:gd name="connsiteX294" fmla="*/ 1673096 w 3024845"/>
                <a:gd name="connsiteY294" fmla="*/ 789049 h 1160647"/>
                <a:gd name="connsiteX295" fmla="*/ 1673096 w 3024845"/>
                <a:gd name="connsiteY295" fmla="*/ 703796 h 1160647"/>
                <a:gd name="connsiteX296" fmla="*/ 1745104 w 3024845"/>
                <a:gd name="connsiteY296" fmla="*/ 703796 h 1160647"/>
                <a:gd name="connsiteX297" fmla="*/ 1745104 w 3024845"/>
                <a:gd name="connsiteY297" fmla="*/ 782564 h 1160647"/>
                <a:gd name="connsiteX298" fmla="*/ 1747008 w 3024845"/>
                <a:gd name="connsiteY298" fmla="*/ 782564 h 1160647"/>
                <a:gd name="connsiteX299" fmla="*/ 1748250 w 3024845"/>
                <a:gd name="connsiteY299" fmla="*/ 805087 h 1160647"/>
                <a:gd name="connsiteX300" fmla="*/ 1757926 w 3024845"/>
                <a:gd name="connsiteY300" fmla="*/ 805087 h 1160647"/>
                <a:gd name="connsiteX301" fmla="*/ 1759168 w 3024845"/>
                <a:gd name="connsiteY301" fmla="*/ 782564 h 1160647"/>
                <a:gd name="connsiteX302" fmla="*/ 1765248 w 3024845"/>
                <a:gd name="connsiteY302" fmla="*/ 782564 h 1160647"/>
                <a:gd name="connsiteX303" fmla="*/ 1766490 w 3024845"/>
                <a:gd name="connsiteY303" fmla="*/ 805087 h 1160647"/>
                <a:gd name="connsiteX304" fmla="*/ 1817112 w 3024845"/>
                <a:gd name="connsiteY304" fmla="*/ 805087 h 1160647"/>
                <a:gd name="connsiteX305" fmla="*/ 1817112 w 3024845"/>
                <a:gd name="connsiteY305" fmla="*/ 642059 h 1160647"/>
                <a:gd name="connsiteX306" fmla="*/ 2014439 w 3024845"/>
                <a:gd name="connsiteY306" fmla="*/ 642059 h 1160647"/>
                <a:gd name="connsiteX307" fmla="*/ 2014439 w 3024845"/>
                <a:gd name="connsiteY307" fmla="*/ 805087 h 1160647"/>
                <a:gd name="connsiteX308" fmla="*/ 2033136 w 3024845"/>
                <a:gd name="connsiteY308" fmla="*/ 805087 h 1160647"/>
                <a:gd name="connsiteX309" fmla="*/ 2033136 w 3024845"/>
                <a:gd name="connsiteY309" fmla="*/ 722394 h 1160647"/>
                <a:gd name="connsiteX310" fmla="*/ 2128256 w 3024845"/>
                <a:gd name="connsiteY310" fmla="*/ 722394 h 1160647"/>
                <a:gd name="connsiteX311" fmla="*/ 2140186 w 3024845"/>
                <a:gd name="connsiteY311" fmla="*/ 404253 h 1160647"/>
                <a:gd name="connsiteX312" fmla="*/ 2128026 w 3024845"/>
                <a:gd name="connsiteY312" fmla="*/ 382635 h 1160647"/>
                <a:gd name="connsiteX313" fmla="*/ 2121946 w 3024845"/>
                <a:gd name="connsiteY313" fmla="*/ 378311 h 1160647"/>
                <a:gd name="connsiteX314" fmla="*/ 2130053 w 3024845"/>
                <a:gd name="connsiteY314" fmla="*/ 354532 h 1160647"/>
                <a:gd name="connsiteX315" fmla="*/ 2130053 w 3024845"/>
                <a:gd name="connsiteY315" fmla="*/ 337238 h 1160647"/>
                <a:gd name="connsiteX316" fmla="*/ 2144240 w 3024845"/>
                <a:gd name="connsiteY316" fmla="*/ 337238 h 1160647"/>
                <a:gd name="connsiteX317" fmla="*/ 2144240 w 3024845"/>
                <a:gd name="connsiteY317" fmla="*/ 315620 h 1160647"/>
                <a:gd name="connsiteX318" fmla="*/ 2146266 w 3024845"/>
                <a:gd name="connsiteY318" fmla="*/ 311296 h 1160647"/>
                <a:gd name="connsiteX319" fmla="*/ 2146266 w 3024845"/>
                <a:gd name="connsiteY319" fmla="*/ 233472 h 1160647"/>
                <a:gd name="connsiteX320" fmla="*/ 2144240 w 3024845"/>
                <a:gd name="connsiteY320" fmla="*/ 226987 h 1160647"/>
                <a:gd name="connsiteX321" fmla="*/ 2150320 w 3024845"/>
                <a:gd name="connsiteY321" fmla="*/ 220501 h 1160647"/>
                <a:gd name="connsiteX322" fmla="*/ 2150320 w 3024845"/>
                <a:gd name="connsiteY322" fmla="*/ 162133 h 1160647"/>
                <a:gd name="connsiteX323" fmla="*/ 2152346 w 3024845"/>
                <a:gd name="connsiteY323" fmla="*/ 157810 h 1160647"/>
                <a:gd name="connsiteX324" fmla="*/ 2152346 w 3024845"/>
                <a:gd name="connsiteY324" fmla="*/ 101604 h 1160647"/>
                <a:gd name="connsiteX325" fmla="*/ 2154373 w 3024845"/>
                <a:gd name="connsiteY325" fmla="*/ 82148 h 1160647"/>
                <a:gd name="connsiteX326" fmla="*/ 2158427 w 3024845"/>
                <a:gd name="connsiteY326" fmla="*/ 99442 h 1160647"/>
                <a:gd name="connsiteX327" fmla="*/ 2160453 w 3024845"/>
                <a:gd name="connsiteY327" fmla="*/ 157810 h 1160647"/>
                <a:gd name="connsiteX328" fmla="*/ 2162480 w 3024845"/>
                <a:gd name="connsiteY328" fmla="*/ 220501 h 1160647"/>
                <a:gd name="connsiteX329" fmla="*/ 2168560 w 3024845"/>
                <a:gd name="connsiteY329" fmla="*/ 226987 h 1160647"/>
                <a:gd name="connsiteX330" fmla="*/ 2166533 w 3024845"/>
                <a:gd name="connsiteY330" fmla="*/ 233472 h 1160647"/>
                <a:gd name="connsiteX331" fmla="*/ 2166533 w 3024845"/>
                <a:gd name="connsiteY331" fmla="*/ 311296 h 1160647"/>
                <a:gd name="connsiteX332" fmla="*/ 2168560 w 3024845"/>
                <a:gd name="connsiteY332" fmla="*/ 315620 h 1160647"/>
                <a:gd name="connsiteX333" fmla="*/ 2168560 w 3024845"/>
                <a:gd name="connsiteY333" fmla="*/ 337238 h 1160647"/>
                <a:gd name="connsiteX334" fmla="*/ 2182747 w 3024845"/>
                <a:gd name="connsiteY334" fmla="*/ 337238 h 1160647"/>
                <a:gd name="connsiteX335" fmla="*/ 2182747 w 3024845"/>
                <a:gd name="connsiteY335" fmla="*/ 354532 h 1160647"/>
                <a:gd name="connsiteX336" fmla="*/ 2190854 w 3024845"/>
                <a:gd name="connsiteY336" fmla="*/ 378311 h 1160647"/>
                <a:gd name="connsiteX337" fmla="*/ 2184774 w 3024845"/>
                <a:gd name="connsiteY337" fmla="*/ 382635 h 1160647"/>
                <a:gd name="connsiteX338" fmla="*/ 2172613 w 3024845"/>
                <a:gd name="connsiteY338" fmla="*/ 404253 h 1160647"/>
                <a:gd name="connsiteX339" fmla="*/ 2180720 w 3024845"/>
                <a:gd name="connsiteY339" fmla="*/ 657181 h 1160647"/>
                <a:gd name="connsiteX340" fmla="*/ 2245574 w 3024845"/>
                <a:gd name="connsiteY340" fmla="*/ 657181 h 1160647"/>
                <a:gd name="connsiteX341" fmla="*/ 2245574 w 3024845"/>
                <a:gd name="connsiteY341" fmla="*/ 732843 h 1160647"/>
                <a:gd name="connsiteX342" fmla="*/ 2253681 w 3024845"/>
                <a:gd name="connsiteY342" fmla="*/ 732843 h 1160647"/>
                <a:gd name="connsiteX343" fmla="*/ 2255708 w 3024845"/>
                <a:gd name="connsiteY343" fmla="*/ 726358 h 1160647"/>
                <a:gd name="connsiteX344" fmla="*/ 2261788 w 3024845"/>
                <a:gd name="connsiteY344" fmla="*/ 726358 h 1160647"/>
                <a:gd name="connsiteX345" fmla="*/ 2263815 w 3024845"/>
                <a:gd name="connsiteY345" fmla="*/ 735005 h 1160647"/>
                <a:gd name="connsiteX346" fmla="*/ 2275975 w 3024845"/>
                <a:gd name="connsiteY346" fmla="*/ 735005 h 1160647"/>
                <a:gd name="connsiteX347" fmla="*/ 2275975 w 3024845"/>
                <a:gd name="connsiteY347" fmla="*/ 728519 h 1160647"/>
                <a:gd name="connsiteX348" fmla="*/ 2298268 w 3024845"/>
                <a:gd name="connsiteY348" fmla="*/ 728519 h 1160647"/>
                <a:gd name="connsiteX349" fmla="*/ 2298268 w 3024845"/>
                <a:gd name="connsiteY349" fmla="*/ 735005 h 1160647"/>
                <a:gd name="connsiteX350" fmla="*/ 2318535 w 3024845"/>
                <a:gd name="connsiteY350" fmla="*/ 735005 h 1160647"/>
                <a:gd name="connsiteX351" fmla="*/ 2318535 w 3024845"/>
                <a:gd name="connsiteY351" fmla="*/ 780402 h 1160647"/>
                <a:gd name="connsiteX352" fmla="*/ 2332722 w 3024845"/>
                <a:gd name="connsiteY352" fmla="*/ 780402 h 1160647"/>
                <a:gd name="connsiteX353" fmla="*/ 2332722 w 3024845"/>
                <a:gd name="connsiteY353" fmla="*/ 767431 h 1160647"/>
                <a:gd name="connsiteX354" fmla="*/ 2348936 w 3024845"/>
                <a:gd name="connsiteY354" fmla="*/ 767431 h 1160647"/>
                <a:gd name="connsiteX355" fmla="*/ 2348936 w 3024845"/>
                <a:gd name="connsiteY355" fmla="*/ 588004 h 1160647"/>
                <a:gd name="connsiteX356" fmla="*/ 2355016 w 3024845"/>
                <a:gd name="connsiteY356" fmla="*/ 581518 h 1160647"/>
                <a:gd name="connsiteX357" fmla="*/ 2427977 w 3024845"/>
                <a:gd name="connsiteY357" fmla="*/ 581518 h 1160647"/>
                <a:gd name="connsiteX358" fmla="*/ 2427977 w 3024845"/>
                <a:gd name="connsiteY358" fmla="*/ 590166 h 1160647"/>
                <a:gd name="connsiteX359" fmla="*/ 2438110 w 3024845"/>
                <a:gd name="connsiteY359" fmla="*/ 590166 h 1160647"/>
                <a:gd name="connsiteX360" fmla="*/ 2438110 w 3024845"/>
                <a:gd name="connsiteY360" fmla="*/ 704740 h 1160647"/>
                <a:gd name="connsiteX361" fmla="*/ 2460404 w 3024845"/>
                <a:gd name="connsiteY361" fmla="*/ 704740 h 1160647"/>
                <a:gd name="connsiteX362" fmla="*/ 2460404 w 3024845"/>
                <a:gd name="connsiteY362" fmla="*/ 637725 h 1160647"/>
                <a:gd name="connsiteX363" fmla="*/ 2486751 w 3024845"/>
                <a:gd name="connsiteY363" fmla="*/ 637725 h 1160647"/>
                <a:gd name="connsiteX364" fmla="*/ 2490804 w 3024845"/>
                <a:gd name="connsiteY364" fmla="*/ 633401 h 1160647"/>
                <a:gd name="connsiteX365" fmla="*/ 2498911 w 3024845"/>
                <a:gd name="connsiteY365" fmla="*/ 633401 h 1160647"/>
                <a:gd name="connsiteX366" fmla="*/ 2502964 w 3024845"/>
                <a:gd name="connsiteY366" fmla="*/ 637725 h 1160647"/>
                <a:gd name="connsiteX367" fmla="*/ 2525258 w 3024845"/>
                <a:gd name="connsiteY367" fmla="*/ 637725 h 1160647"/>
                <a:gd name="connsiteX368" fmla="*/ 2525258 w 3024845"/>
                <a:gd name="connsiteY368" fmla="*/ 520989 h 1160647"/>
                <a:gd name="connsiteX369" fmla="*/ 2582005 w 3024845"/>
                <a:gd name="connsiteY369" fmla="*/ 510180 h 1160647"/>
                <a:gd name="connsiteX370" fmla="*/ 2582005 w 3024845"/>
                <a:gd name="connsiteY370" fmla="*/ 511261 h 1160647"/>
                <a:gd name="connsiteX371" fmla="*/ 2582005 w 3024845"/>
                <a:gd name="connsiteY371" fmla="*/ 518827 h 1160647"/>
                <a:gd name="connsiteX372" fmla="*/ 2608352 w 3024845"/>
                <a:gd name="connsiteY372" fmla="*/ 518827 h 1160647"/>
                <a:gd name="connsiteX373" fmla="*/ 2608352 w 3024845"/>
                <a:gd name="connsiteY373" fmla="*/ 773917 h 1160647"/>
                <a:gd name="connsiteX374" fmla="*/ 2630646 w 3024845"/>
                <a:gd name="connsiteY374" fmla="*/ 773917 h 1160647"/>
                <a:gd name="connsiteX375" fmla="*/ 2630646 w 3024845"/>
                <a:gd name="connsiteY375" fmla="*/ 769593 h 1160647"/>
                <a:gd name="connsiteX376" fmla="*/ 2642806 w 3024845"/>
                <a:gd name="connsiteY376" fmla="*/ 769593 h 1160647"/>
                <a:gd name="connsiteX377" fmla="*/ 2642806 w 3024845"/>
                <a:gd name="connsiteY377" fmla="*/ 773917 h 1160647"/>
                <a:gd name="connsiteX378" fmla="*/ 2667126 w 3024845"/>
                <a:gd name="connsiteY378" fmla="*/ 773917 h 1160647"/>
                <a:gd name="connsiteX379" fmla="*/ 2667126 w 3024845"/>
                <a:gd name="connsiteY379" fmla="*/ 760946 h 1160647"/>
                <a:gd name="connsiteX380" fmla="*/ 2695500 w 3024845"/>
                <a:gd name="connsiteY380" fmla="*/ 760946 h 1160647"/>
                <a:gd name="connsiteX381" fmla="*/ 2707660 w 3024845"/>
                <a:gd name="connsiteY381" fmla="*/ 756622 h 1160647"/>
                <a:gd name="connsiteX382" fmla="*/ 2727927 w 3024845"/>
                <a:gd name="connsiteY382" fmla="*/ 760946 h 1160647"/>
                <a:gd name="connsiteX383" fmla="*/ 2727927 w 3024845"/>
                <a:gd name="connsiteY383" fmla="*/ 743652 h 1160647"/>
                <a:gd name="connsiteX384" fmla="*/ 2736034 w 3024845"/>
                <a:gd name="connsiteY384" fmla="*/ 743652 h 1160647"/>
                <a:gd name="connsiteX385" fmla="*/ 2736034 w 3024845"/>
                <a:gd name="connsiteY385" fmla="*/ 730681 h 1160647"/>
                <a:gd name="connsiteX386" fmla="*/ 2792781 w 3024845"/>
                <a:gd name="connsiteY386" fmla="*/ 730681 h 1160647"/>
                <a:gd name="connsiteX387" fmla="*/ 2792781 w 3024845"/>
                <a:gd name="connsiteY387" fmla="*/ 700416 h 1160647"/>
                <a:gd name="connsiteX388" fmla="*/ 2811021 w 3024845"/>
                <a:gd name="connsiteY388" fmla="*/ 700416 h 1160647"/>
                <a:gd name="connsiteX389" fmla="*/ 2811021 w 3024845"/>
                <a:gd name="connsiteY389" fmla="*/ 693931 h 1160647"/>
                <a:gd name="connsiteX390" fmla="*/ 2823181 w 3024845"/>
                <a:gd name="connsiteY390" fmla="*/ 693931 h 1160647"/>
                <a:gd name="connsiteX391" fmla="*/ 2823181 w 3024845"/>
                <a:gd name="connsiteY391" fmla="*/ 700416 h 1160647"/>
                <a:gd name="connsiteX392" fmla="*/ 2839395 w 3024845"/>
                <a:gd name="connsiteY392" fmla="*/ 700416 h 1160647"/>
                <a:gd name="connsiteX393" fmla="*/ 2839395 w 3024845"/>
                <a:gd name="connsiteY393" fmla="*/ 750137 h 1160647"/>
                <a:gd name="connsiteX394" fmla="*/ 2871822 w 3024845"/>
                <a:gd name="connsiteY394" fmla="*/ 750137 h 1160647"/>
                <a:gd name="connsiteX395" fmla="*/ 2871822 w 3024845"/>
                <a:gd name="connsiteY395" fmla="*/ 724196 h 1160647"/>
                <a:gd name="connsiteX396" fmla="*/ 2910329 w 3024845"/>
                <a:gd name="connsiteY396" fmla="*/ 724196 h 1160647"/>
                <a:gd name="connsiteX397" fmla="*/ 2910329 w 3024845"/>
                <a:gd name="connsiteY397" fmla="*/ 693931 h 1160647"/>
                <a:gd name="connsiteX398" fmla="*/ 2958970 w 3024845"/>
                <a:gd name="connsiteY398" fmla="*/ 693931 h 1160647"/>
                <a:gd name="connsiteX399" fmla="*/ 2958970 w 3024845"/>
                <a:gd name="connsiteY399" fmla="*/ 805087 h 1160647"/>
                <a:gd name="connsiteX400" fmla="*/ 2958970 w 3024845"/>
                <a:gd name="connsiteY400" fmla="*/ 818866 h 1160647"/>
                <a:gd name="connsiteX401" fmla="*/ 3024845 w 3024845"/>
                <a:gd name="connsiteY401" fmla="*/ 818866 h 1160647"/>
                <a:gd name="connsiteX402" fmla="*/ 3024845 w 3024845"/>
                <a:gd name="connsiteY402" fmla="*/ 1160647 h 1160647"/>
                <a:gd name="connsiteX403" fmla="*/ 145862 w 3024845"/>
                <a:gd name="connsiteY403" fmla="*/ 1160647 h 1160647"/>
                <a:gd name="connsiteX404" fmla="*/ 2054 w 3024845"/>
                <a:gd name="connsiteY404" fmla="*/ 1158314 h 1160647"/>
                <a:gd name="connsiteX405" fmla="*/ 0 w 3024845"/>
                <a:gd name="connsiteY405" fmla="*/ 724196 h 1160647"/>
                <a:gd name="connsiteX406" fmla="*/ 20267 w 3024845"/>
                <a:gd name="connsiteY406" fmla="*/ 724196 h 1160647"/>
                <a:gd name="connsiteX407" fmla="*/ 20774 w 3024845"/>
                <a:gd name="connsiteY407" fmla="*/ 723115 h 1160647"/>
                <a:gd name="connsiteX408" fmla="*/ 24320 w 3024845"/>
                <a:gd name="connsiteY408" fmla="*/ 715549 h 1160647"/>
                <a:gd name="connsiteX409" fmla="*/ 26094 w 3024845"/>
                <a:gd name="connsiteY409" fmla="*/ 715819 h 1160647"/>
                <a:gd name="connsiteX410" fmla="*/ 38507 w 3024845"/>
                <a:gd name="connsiteY410" fmla="*/ 717710 h 1160647"/>
                <a:gd name="connsiteX411" fmla="*/ 39014 w 3024845"/>
                <a:gd name="connsiteY411" fmla="*/ 719062 h 1160647"/>
                <a:gd name="connsiteX412" fmla="*/ 42560 w 3024845"/>
                <a:gd name="connsiteY412" fmla="*/ 728519 h 1160647"/>
                <a:gd name="connsiteX413" fmla="*/ 68907 w 3024845"/>
                <a:gd name="connsiteY413" fmla="*/ 730681 h 1160647"/>
                <a:gd name="connsiteX414" fmla="*/ 68907 w 3024845"/>
                <a:gd name="connsiteY414" fmla="*/ 607460 h 1160647"/>
                <a:gd name="connsiteX415" fmla="*/ 70934 w 3024845"/>
                <a:gd name="connsiteY415" fmla="*/ 607460 h 1160647"/>
                <a:gd name="connsiteX416" fmla="*/ 85121 w 3024845"/>
                <a:gd name="connsiteY416" fmla="*/ 607460 h 1160647"/>
                <a:gd name="connsiteX417" fmla="*/ 85121 w 3024845"/>
                <a:gd name="connsiteY417" fmla="*/ 471268 h 1160647"/>
                <a:gd name="connsiteX418" fmla="*/ 86894 w 3024845"/>
                <a:gd name="connsiteY418" fmla="*/ 471268 h 1160647"/>
                <a:gd name="connsiteX419" fmla="*/ 99308 w 3024845"/>
                <a:gd name="connsiteY419" fmla="*/ 471268 h 1160647"/>
                <a:gd name="connsiteX420" fmla="*/ 99308 w 3024845"/>
                <a:gd name="connsiteY420" fmla="*/ 356694 h 1160647"/>
                <a:gd name="connsiteX421" fmla="*/ 103361 w 3024845"/>
                <a:gd name="connsiteY421" fmla="*/ 328590 h 1160647"/>
                <a:gd name="connsiteX422" fmla="*/ 105388 w 3024845"/>
                <a:gd name="connsiteY422" fmla="*/ 328590 h 1160647"/>
                <a:gd name="connsiteX423" fmla="*/ 119575 w 3024845"/>
                <a:gd name="connsiteY423" fmla="*/ 328590 h 1160647"/>
                <a:gd name="connsiteX424" fmla="*/ 156055 w 3024845"/>
                <a:gd name="connsiteY424" fmla="*/ 246443 h 1160647"/>
                <a:gd name="connsiteX425" fmla="*/ 160109 w 3024845"/>
                <a:gd name="connsiteY425" fmla="*/ 0 h 1160647"/>
                <a:gd name="connsiteX0" fmla="*/ 160109 w 3024845"/>
                <a:gd name="connsiteY0" fmla="*/ 0 h 1160647"/>
                <a:gd name="connsiteX1" fmla="*/ 162135 w 3024845"/>
                <a:gd name="connsiteY1" fmla="*/ 246443 h 1160647"/>
                <a:gd name="connsiteX2" fmla="*/ 200642 w 3024845"/>
                <a:gd name="connsiteY2" fmla="*/ 326429 h 1160647"/>
                <a:gd name="connsiteX3" fmla="*/ 202669 w 3024845"/>
                <a:gd name="connsiteY3" fmla="*/ 326429 h 1160647"/>
                <a:gd name="connsiteX4" fmla="*/ 216856 w 3024845"/>
                <a:gd name="connsiteY4" fmla="*/ 326429 h 1160647"/>
                <a:gd name="connsiteX5" fmla="*/ 216856 w 3024845"/>
                <a:gd name="connsiteY5" fmla="*/ 350208 h 1160647"/>
                <a:gd name="connsiteX6" fmla="*/ 217363 w 3024845"/>
                <a:gd name="connsiteY6" fmla="*/ 351019 h 1160647"/>
                <a:gd name="connsiteX7" fmla="*/ 220909 w 3024845"/>
                <a:gd name="connsiteY7" fmla="*/ 356694 h 1160647"/>
                <a:gd name="connsiteX8" fmla="*/ 220909 w 3024845"/>
                <a:gd name="connsiteY8" fmla="*/ 471268 h 1160647"/>
                <a:gd name="connsiteX9" fmla="*/ 223189 w 3024845"/>
                <a:gd name="connsiteY9" fmla="*/ 471268 h 1160647"/>
                <a:gd name="connsiteX10" fmla="*/ 239150 w 3024845"/>
                <a:gd name="connsiteY10" fmla="*/ 471268 h 1160647"/>
                <a:gd name="connsiteX11" fmla="*/ 239150 w 3024845"/>
                <a:gd name="connsiteY11" fmla="*/ 611783 h 1160647"/>
                <a:gd name="connsiteX12" fmla="*/ 240670 w 3024845"/>
                <a:gd name="connsiteY12" fmla="*/ 611513 h 1160647"/>
                <a:gd name="connsiteX13" fmla="*/ 251310 w 3024845"/>
                <a:gd name="connsiteY13" fmla="*/ 609622 h 1160647"/>
                <a:gd name="connsiteX14" fmla="*/ 249283 w 3024845"/>
                <a:gd name="connsiteY14" fmla="*/ 698254 h 1160647"/>
                <a:gd name="connsiteX15" fmla="*/ 250803 w 3024845"/>
                <a:gd name="connsiteY15" fmla="*/ 698525 h 1160647"/>
                <a:gd name="connsiteX16" fmla="*/ 261443 w 3024845"/>
                <a:gd name="connsiteY16" fmla="*/ 700416 h 1160647"/>
                <a:gd name="connsiteX17" fmla="*/ 261696 w 3024845"/>
                <a:gd name="connsiteY17" fmla="*/ 701227 h 1160647"/>
                <a:gd name="connsiteX18" fmla="*/ 263470 w 3024845"/>
                <a:gd name="connsiteY18" fmla="*/ 706902 h 1160647"/>
                <a:gd name="connsiteX19" fmla="*/ 264230 w 3024845"/>
                <a:gd name="connsiteY19" fmla="*/ 704470 h 1160647"/>
                <a:gd name="connsiteX20" fmla="*/ 269550 w 3024845"/>
                <a:gd name="connsiteY20" fmla="*/ 687446 h 1160647"/>
                <a:gd name="connsiteX21" fmla="*/ 271323 w 3024845"/>
                <a:gd name="connsiteY21" fmla="*/ 687446 h 1160647"/>
                <a:gd name="connsiteX22" fmla="*/ 283737 w 3024845"/>
                <a:gd name="connsiteY22" fmla="*/ 687446 h 1160647"/>
                <a:gd name="connsiteX23" fmla="*/ 283737 w 3024845"/>
                <a:gd name="connsiteY23" fmla="*/ 719872 h 1160647"/>
                <a:gd name="connsiteX24" fmla="*/ 284750 w 3024845"/>
                <a:gd name="connsiteY24" fmla="*/ 720413 h 1160647"/>
                <a:gd name="connsiteX25" fmla="*/ 291844 w 3024845"/>
                <a:gd name="connsiteY25" fmla="*/ 724196 h 1160647"/>
                <a:gd name="connsiteX26" fmla="*/ 291844 w 3024845"/>
                <a:gd name="connsiteY26" fmla="*/ 725547 h 1160647"/>
                <a:gd name="connsiteX27" fmla="*/ 291844 w 3024845"/>
                <a:gd name="connsiteY27" fmla="*/ 735005 h 1160647"/>
                <a:gd name="connsiteX28" fmla="*/ 336431 w 3024845"/>
                <a:gd name="connsiteY28" fmla="*/ 735005 h 1160647"/>
                <a:gd name="connsiteX29" fmla="*/ 336431 w 3024845"/>
                <a:gd name="connsiteY29" fmla="*/ 736086 h 1160647"/>
                <a:gd name="connsiteX30" fmla="*/ 336431 w 3024845"/>
                <a:gd name="connsiteY30" fmla="*/ 743652 h 1160647"/>
                <a:gd name="connsiteX31" fmla="*/ 338457 w 3024845"/>
                <a:gd name="connsiteY31" fmla="*/ 743652 h 1160647"/>
                <a:gd name="connsiteX32" fmla="*/ 352644 w 3024845"/>
                <a:gd name="connsiteY32" fmla="*/ 743652 h 1160647"/>
                <a:gd name="connsiteX33" fmla="*/ 352644 w 3024845"/>
                <a:gd name="connsiteY33" fmla="*/ 713387 h 1160647"/>
                <a:gd name="connsiteX34" fmla="*/ 397231 w 3024845"/>
                <a:gd name="connsiteY34" fmla="*/ 713387 h 1160647"/>
                <a:gd name="connsiteX35" fmla="*/ 397231 w 3024845"/>
                <a:gd name="connsiteY35" fmla="*/ 712036 h 1160647"/>
                <a:gd name="connsiteX36" fmla="*/ 397231 w 3024845"/>
                <a:gd name="connsiteY36" fmla="*/ 702578 h 1160647"/>
                <a:gd name="connsiteX37" fmla="*/ 398245 w 3024845"/>
                <a:gd name="connsiteY37" fmla="*/ 702578 h 1160647"/>
                <a:gd name="connsiteX38" fmla="*/ 405338 w 3024845"/>
                <a:gd name="connsiteY38" fmla="*/ 702578 h 1160647"/>
                <a:gd name="connsiteX39" fmla="*/ 405338 w 3024845"/>
                <a:gd name="connsiteY39" fmla="*/ 700687 h 1160647"/>
                <a:gd name="connsiteX40" fmla="*/ 405338 w 3024845"/>
                <a:gd name="connsiteY40" fmla="*/ 687446 h 1160647"/>
                <a:gd name="connsiteX41" fmla="*/ 406098 w 3024845"/>
                <a:gd name="connsiteY41" fmla="*/ 687446 h 1160647"/>
                <a:gd name="connsiteX42" fmla="*/ 411418 w 3024845"/>
                <a:gd name="connsiteY42" fmla="*/ 687446 h 1160647"/>
                <a:gd name="connsiteX43" fmla="*/ 411418 w 3024845"/>
                <a:gd name="connsiteY43" fmla="*/ 686365 h 1160647"/>
                <a:gd name="connsiteX44" fmla="*/ 411418 w 3024845"/>
                <a:gd name="connsiteY44" fmla="*/ 678798 h 1160647"/>
                <a:gd name="connsiteX45" fmla="*/ 413445 w 3024845"/>
                <a:gd name="connsiteY45" fmla="*/ 678798 h 1160647"/>
                <a:gd name="connsiteX46" fmla="*/ 427632 w 3024845"/>
                <a:gd name="connsiteY46" fmla="*/ 678798 h 1160647"/>
                <a:gd name="connsiteX47" fmla="*/ 427632 w 3024845"/>
                <a:gd name="connsiteY47" fmla="*/ 679879 h 1160647"/>
                <a:gd name="connsiteX48" fmla="*/ 427632 w 3024845"/>
                <a:gd name="connsiteY48" fmla="*/ 687446 h 1160647"/>
                <a:gd name="connsiteX49" fmla="*/ 449925 w 3024845"/>
                <a:gd name="connsiteY49" fmla="*/ 687446 h 1160647"/>
                <a:gd name="connsiteX50" fmla="*/ 449925 w 3024845"/>
                <a:gd name="connsiteY50" fmla="*/ 685554 h 1160647"/>
                <a:gd name="connsiteX51" fmla="*/ 449925 w 3024845"/>
                <a:gd name="connsiteY51" fmla="*/ 672313 h 1160647"/>
                <a:gd name="connsiteX52" fmla="*/ 451699 w 3024845"/>
                <a:gd name="connsiteY52" fmla="*/ 672313 h 1160647"/>
                <a:gd name="connsiteX53" fmla="*/ 464112 w 3024845"/>
                <a:gd name="connsiteY53" fmla="*/ 672313 h 1160647"/>
                <a:gd name="connsiteX54" fmla="*/ 464112 w 3024845"/>
                <a:gd name="connsiteY54" fmla="*/ 696093 h 1160647"/>
                <a:gd name="connsiteX55" fmla="*/ 465126 w 3024845"/>
                <a:gd name="connsiteY55" fmla="*/ 696093 h 1160647"/>
                <a:gd name="connsiteX56" fmla="*/ 472219 w 3024845"/>
                <a:gd name="connsiteY56" fmla="*/ 696093 h 1160647"/>
                <a:gd name="connsiteX57" fmla="*/ 472219 w 3024845"/>
                <a:gd name="connsiteY57" fmla="*/ 695012 h 1160647"/>
                <a:gd name="connsiteX58" fmla="*/ 472219 w 3024845"/>
                <a:gd name="connsiteY58" fmla="*/ 687446 h 1160647"/>
                <a:gd name="connsiteX59" fmla="*/ 473992 w 3024845"/>
                <a:gd name="connsiteY59" fmla="*/ 687446 h 1160647"/>
                <a:gd name="connsiteX60" fmla="*/ 486406 w 3024845"/>
                <a:gd name="connsiteY60" fmla="*/ 687446 h 1160647"/>
                <a:gd name="connsiteX61" fmla="*/ 486406 w 3024845"/>
                <a:gd name="connsiteY61" fmla="*/ 713387 h 1160647"/>
                <a:gd name="connsiteX62" fmla="*/ 488433 w 3024845"/>
                <a:gd name="connsiteY62" fmla="*/ 713387 h 1160647"/>
                <a:gd name="connsiteX63" fmla="*/ 502619 w 3024845"/>
                <a:gd name="connsiteY63" fmla="*/ 713387 h 1160647"/>
                <a:gd name="connsiteX64" fmla="*/ 502619 w 3024845"/>
                <a:gd name="connsiteY64" fmla="*/ 715008 h 1160647"/>
                <a:gd name="connsiteX65" fmla="*/ 502619 w 3024845"/>
                <a:gd name="connsiteY65" fmla="*/ 726358 h 1160647"/>
                <a:gd name="connsiteX66" fmla="*/ 503379 w 3024845"/>
                <a:gd name="connsiteY66" fmla="*/ 726358 h 1160647"/>
                <a:gd name="connsiteX67" fmla="*/ 508700 w 3024845"/>
                <a:gd name="connsiteY67" fmla="*/ 726358 h 1160647"/>
                <a:gd name="connsiteX68" fmla="*/ 508700 w 3024845"/>
                <a:gd name="connsiteY68" fmla="*/ 725547 h 1160647"/>
                <a:gd name="connsiteX69" fmla="*/ 508700 w 3024845"/>
                <a:gd name="connsiteY69" fmla="*/ 719872 h 1160647"/>
                <a:gd name="connsiteX70" fmla="*/ 539100 w 3024845"/>
                <a:gd name="connsiteY70" fmla="*/ 719872 h 1160647"/>
                <a:gd name="connsiteX71" fmla="*/ 539100 w 3024845"/>
                <a:gd name="connsiteY71" fmla="*/ 743652 h 1160647"/>
                <a:gd name="connsiteX72" fmla="*/ 540113 w 3024845"/>
                <a:gd name="connsiteY72" fmla="*/ 743652 h 1160647"/>
                <a:gd name="connsiteX73" fmla="*/ 547207 w 3024845"/>
                <a:gd name="connsiteY73" fmla="*/ 743652 h 1160647"/>
                <a:gd name="connsiteX74" fmla="*/ 547207 w 3024845"/>
                <a:gd name="connsiteY74" fmla="*/ 744733 h 1160647"/>
                <a:gd name="connsiteX75" fmla="*/ 547207 w 3024845"/>
                <a:gd name="connsiteY75" fmla="*/ 752299 h 1160647"/>
                <a:gd name="connsiteX76" fmla="*/ 547967 w 3024845"/>
                <a:gd name="connsiteY76" fmla="*/ 752299 h 1160647"/>
                <a:gd name="connsiteX77" fmla="*/ 553287 w 3024845"/>
                <a:gd name="connsiteY77" fmla="*/ 752299 h 1160647"/>
                <a:gd name="connsiteX78" fmla="*/ 553287 w 3024845"/>
                <a:gd name="connsiteY78" fmla="*/ 750137 h 1160647"/>
                <a:gd name="connsiteX79" fmla="*/ 553287 w 3024845"/>
                <a:gd name="connsiteY79" fmla="*/ 735005 h 1160647"/>
                <a:gd name="connsiteX80" fmla="*/ 554300 w 3024845"/>
                <a:gd name="connsiteY80" fmla="*/ 735005 h 1160647"/>
                <a:gd name="connsiteX81" fmla="*/ 561394 w 3024845"/>
                <a:gd name="connsiteY81" fmla="*/ 735005 h 1160647"/>
                <a:gd name="connsiteX82" fmla="*/ 561394 w 3024845"/>
                <a:gd name="connsiteY82" fmla="*/ 736086 h 1160647"/>
                <a:gd name="connsiteX83" fmla="*/ 561394 w 3024845"/>
                <a:gd name="connsiteY83" fmla="*/ 743652 h 1160647"/>
                <a:gd name="connsiteX84" fmla="*/ 566714 w 3024845"/>
                <a:gd name="connsiteY84" fmla="*/ 741659 h 1160647"/>
                <a:gd name="connsiteX85" fmla="*/ 567474 w 3024845"/>
                <a:gd name="connsiteY85" fmla="*/ 740679 h 1160647"/>
                <a:gd name="connsiteX86" fmla="*/ 567474 w 3024845"/>
                <a:gd name="connsiteY86" fmla="*/ 735005 h 1160647"/>
                <a:gd name="connsiteX87" fmla="*/ 605981 w 3024845"/>
                <a:gd name="connsiteY87" fmla="*/ 735005 h 1160647"/>
                <a:gd name="connsiteX88" fmla="*/ 605981 w 3024845"/>
                <a:gd name="connsiteY88" fmla="*/ 758784 h 1160647"/>
                <a:gd name="connsiteX89" fmla="*/ 608007 w 3024845"/>
                <a:gd name="connsiteY89" fmla="*/ 758784 h 1160647"/>
                <a:gd name="connsiteX90" fmla="*/ 622194 w 3024845"/>
                <a:gd name="connsiteY90" fmla="*/ 758784 h 1160647"/>
                <a:gd name="connsiteX91" fmla="*/ 622194 w 3024845"/>
                <a:gd name="connsiteY91" fmla="*/ 759865 h 1160647"/>
                <a:gd name="connsiteX92" fmla="*/ 622194 w 3024845"/>
                <a:gd name="connsiteY92" fmla="*/ 767431 h 1160647"/>
                <a:gd name="connsiteX93" fmla="*/ 623968 w 3024845"/>
                <a:gd name="connsiteY93" fmla="*/ 767431 h 1160647"/>
                <a:gd name="connsiteX94" fmla="*/ 636381 w 3024845"/>
                <a:gd name="connsiteY94" fmla="*/ 767431 h 1160647"/>
                <a:gd name="connsiteX95" fmla="*/ 636381 w 3024845"/>
                <a:gd name="connsiteY95" fmla="*/ 743652 h 1160647"/>
                <a:gd name="connsiteX96" fmla="*/ 637394 w 3024845"/>
                <a:gd name="connsiteY96" fmla="*/ 743652 h 1160647"/>
                <a:gd name="connsiteX97" fmla="*/ 644488 w 3024845"/>
                <a:gd name="connsiteY97" fmla="*/ 743652 h 1160647"/>
                <a:gd name="connsiteX98" fmla="*/ 644488 w 3024845"/>
                <a:gd name="connsiteY98" fmla="*/ 711225 h 1160647"/>
                <a:gd name="connsiteX99" fmla="*/ 645501 w 3024845"/>
                <a:gd name="connsiteY99" fmla="*/ 711225 h 1160647"/>
                <a:gd name="connsiteX100" fmla="*/ 652595 w 3024845"/>
                <a:gd name="connsiteY100" fmla="*/ 711225 h 1160647"/>
                <a:gd name="connsiteX101" fmla="*/ 652595 w 3024845"/>
                <a:gd name="connsiteY101" fmla="*/ 709334 h 1160647"/>
                <a:gd name="connsiteX102" fmla="*/ 652595 w 3024845"/>
                <a:gd name="connsiteY102" fmla="*/ 696093 h 1160647"/>
                <a:gd name="connsiteX103" fmla="*/ 651328 w 3024845"/>
                <a:gd name="connsiteY103" fmla="*/ 694471 h 1160647"/>
                <a:gd name="connsiteX104" fmla="*/ 656648 w 3024845"/>
                <a:gd name="connsiteY104" fmla="*/ 683122 h 1160647"/>
                <a:gd name="connsiteX105" fmla="*/ 664755 w 3024845"/>
                <a:gd name="connsiteY105" fmla="*/ 711225 h 1160647"/>
                <a:gd name="connsiteX106" fmla="*/ 665515 w 3024845"/>
                <a:gd name="connsiteY106" fmla="*/ 711225 h 1160647"/>
                <a:gd name="connsiteX107" fmla="*/ 670835 w 3024845"/>
                <a:gd name="connsiteY107" fmla="*/ 711225 h 1160647"/>
                <a:gd name="connsiteX108" fmla="*/ 670835 w 3024845"/>
                <a:gd name="connsiteY108" fmla="*/ 605298 h 1160647"/>
                <a:gd name="connsiteX109" fmla="*/ 672355 w 3024845"/>
                <a:gd name="connsiteY109" fmla="*/ 605298 h 1160647"/>
                <a:gd name="connsiteX110" fmla="*/ 682995 w 3024845"/>
                <a:gd name="connsiteY110" fmla="*/ 605298 h 1160647"/>
                <a:gd name="connsiteX111" fmla="*/ 682995 w 3024845"/>
                <a:gd name="connsiteY111" fmla="*/ 557739 h 1160647"/>
                <a:gd name="connsiteX112" fmla="*/ 709342 w 3024845"/>
                <a:gd name="connsiteY112" fmla="*/ 557739 h 1160647"/>
                <a:gd name="connsiteX113" fmla="*/ 709342 w 3024845"/>
                <a:gd name="connsiteY113" fmla="*/ 536121 h 1160647"/>
                <a:gd name="connsiteX114" fmla="*/ 743796 w 3024845"/>
                <a:gd name="connsiteY114" fmla="*/ 536121 h 1160647"/>
                <a:gd name="connsiteX115" fmla="*/ 743796 w 3024845"/>
                <a:gd name="connsiteY115" fmla="*/ 538553 h 1160647"/>
                <a:gd name="connsiteX116" fmla="*/ 743796 w 3024845"/>
                <a:gd name="connsiteY116" fmla="*/ 555577 h 1160647"/>
                <a:gd name="connsiteX117" fmla="*/ 746076 w 3024845"/>
                <a:gd name="connsiteY117" fmla="*/ 555577 h 1160647"/>
                <a:gd name="connsiteX118" fmla="*/ 762036 w 3024845"/>
                <a:gd name="connsiteY118" fmla="*/ 555577 h 1160647"/>
                <a:gd name="connsiteX119" fmla="*/ 762036 w 3024845"/>
                <a:gd name="connsiteY119" fmla="*/ 603136 h 1160647"/>
                <a:gd name="connsiteX120" fmla="*/ 763049 w 3024845"/>
                <a:gd name="connsiteY120" fmla="*/ 603136 h 1160647"/>
                <a:gd name="connsiteX121" fmla="*/ 770143 w 3024845"/>
                <a:gd name="connsiteY121" fmla="*/ 603136 h 1160647"/>
                <a:gd name="connsiteX122" fmla="*/ 784330 w 3024845"/>
                <a:gd name="connsiteY122" fmla="*/ 607460 h 1160647"/>
                <a:gd name="connsiteX123" fmla="*/ 784330 w 3024845"/>
                <a:gd name="connsiteY123" fmla="*/ 646372 h 1160647"/>
                <a:gd name="connsiteX124" fmla="*/ 785343 w 3024845"/>
                <a:gd name="connsiteY124" fmla="*/ 646372 h 1160647"/>
                <a:gd name="connsiteX125" fmla="*/ 792436 w 3024845"/>
                <a:gd name="connsiteY125" fmla="*/ 646372 h 1160647"/>
                <a:gd name="connsiteX126" fmla="*/ 792436 w 3024845"/>
                <a:gd name="connsiteY126" fmla="*/ 647993 h 1160647"/>
                <a:gd name="connsiteX127" fmla="*/ 792436 w 3024845"/>
                <a:gd name="connsiteY127" fmla="*/ 659342 h 1160647"/>
                <a:gd name="connsiteX128" fmla="*/ 794463 w 3024845"/>
                <a:gd name="connsiteY128" fmla="*/ 659342 h 1160647"/>
                <a:gd name="connsiteX129" fmla="*/ 808650 w 3024845"/>
                <a:gd name="connsiteY129" fmla="*/ 659342 h 1160647"/>
                <a:gd name="connsiteX130" fmla="*/ 814730 w 3024845"/>
                <a:gd name="connsiteY130" fmla="*/ 665828 h 1160647"/>
                <a:gd name="connsiteX131" fmla="*/ 814730 w 3024845"/>
                <a:gd name="connsiteY131" fmla="*/ 687446 h 1160647"/>
                <a:gd name="connsiteX132" fmla="*/ 817010 w 3024845"/>
                <a:gd name="connsiteY132" fmla="*/ 687446 h 1160647"/>
                <a:gd name="connsiteX133" fmla="*/ 832970 w 3024845"/>
                <a:gd name="connsiteY133" fmla="*/ 687446 h 1160647"/>
                <a:gd name="connsiteX134" fmla="*/ 832970 w 3024845"/>
                <a:gd name="connsiteY134" fmla="*/ 688526 h 1160647"/>
                <a:gd name="connsiteX135" fmla="*/ 832970 w 3024845"/>
                <a:gd name="connsiteY135" fmla="*/ 696093 h 1160647"/>
                <a:gd name="connsiteX136" fmla="*/ 834237 w 3024845"/>
                <a:gd name="connsiteY136" fmla="*/ 696093 h 1160647"/>
                <a:gd name="connsiteX137" fmla="*/ 843104 w 3024845"/>
                <a:gd name="connsiteY137" fmla="*/ 696093 h 1160647"/>
                <a:gd name="connsiteX138" fmla="*/ 843104 w 3024845"/>
                <a:gd name="connsiteY138" fmla="*/ 698254 h 1160647"/>
                <a:gd name="connsiteX139" fmla="*/ 843104 w 3024845"/>
                <a:gd name="connsiteY139" fmla="*/ 713387 h 1160647"/>
                <a:gd name="connsiteX140" fmla="*/ 847157 w 3024845"/>
                <a:gd name="connsiteY140" fmla="*/ 711495 h 1160647"/>
                <a:gd name="connsiteX141" fmla="*/ 847157 w 3024845"/>
                <a:gd name="connsiteY141" fmla="*/ 698254 h 1160647"/>
                <a:gd name="connsiteX142" fmla="*/ 848170 w 3024845"/>
                <a:gd name="connsiteY142" fmla="*/ 698254 h 1160647"/>
                <a:gd name="connsiteX143" fmla="*/ 855264 w 3024845"/>
                <a:gd name="connsiteY143" fmla="*/ 698254 h 1160647"/>
                <a:gd name="connsiteX144" fmla="*/ 855264 w 3024845"/>
                <a:gd name="connsiteY144" fmla="*/ 699876 h 1160647"/>
                <a:gd name="connsiteX145" fmla="*/ 855264 w 3024845"/>
                <a:gd name="connsiteY145" fmla="*/ 711225 h 1160647"/>
                <a:gd name="connsiteX146" fmla="*/ 856024 w 3024845"/>
                <a:gd name="connsiteY146" fmla="*/ 711225 h 1160647"/>
                <a:gd name="connsiteX147" fmla="*/ 861344 w 3024845"/>
                <a:gd name="connsiteY147" fmla="*/ 711225 h 1160647"/>
                <a:gd name="connsiteX148" fmla="*/ 909984 w 3024845"/>
                <a:gd name="connsiteY148" fmla="*/ 706902 h 1160647"/>
                <a:gd name="connsiteX149" fmla="*/ 909984 w 3024845"/>
                <a:gd name="connsiteY149" fmla="*/ 708253 h 1160647"/>
                <a:gd name="connsiteX150" fmla="*/ 909984 w 3024845"/>
                <a:gd name="connsiteY150" fmla="*/ 717710 h 1160647"/>
                <a:gd name="connsiteX151" fmla="*/ 910744 w 3024845"/>
                <a:gd name="connsiteY151" fmla="*/ 717710 h 1160647"/>
                <a:gd name="connsiteX152" fmla="*/ 916065 w 3024845"/>
                <a:gd name="connsiteY152" fmla="*/ 717710 h 1160647"/>
                <a:gd name="connsiteX153" fmla="*/ 916065 w 3024845"/>
                <a:gd name="connsiteY153" fmla="*/ 719872 h 1160647"/>
                <a:gd name="connsiteX154" fmla="*/ 916065 w 3024845"/>
                <a:gd name="connsiteY154" fmla="*/ 735005 h 1160647"/>
                <a:gd name="connsiteX155" fmla="*/ 918091 w 3024845"/>
                <a:gd name="connsiteY155" fmla="*/ 733654 h 1160647"/>
                <a:gd name="connsiteX156" fmla="*/ 932278 w 3024845"/>
                <a:gd name="connsiteY156" fmla="*/ 724196 h 1160647"/>
                <a:gd name="connsiteX157" fmla="*/ 938358 w 3024845"/>
                <a:gd name="connsiteY157" fmla="*/ 683122 h 1160647"/>
                <a:gd name="connsiteX158" fmla="*/ 939118 w 3024845"/>
                <a:gd name="connsiteY158" fmla="*/ 682852 h 1160647"/>
                <a:gd name="connsiteX159" fmla="*/ 944438 w 3024845"/>
                <a:gd name="connsiteY159" fmla="*/ 680960 h 1160647"/>
                <a:gd name="connsiteX160" fmla="*/ 946465 w 3024845"/>
                <a:gd name="connsiteY160" fmla="*/ 611783 h 1160647"/>
                <a:gd name="connsiteX161" fmla="*/ 948492 w 3024845"/>
                <a:gd name="connsiteY161" fmla="*/ 680960 h 1160647"/>
                <a:gd name="connsiteX162" fmla="*/ 949252 w 3024845"/>
                <a:gd name="connsiteY162" fmla="*/ 681230 h 1160647"/>
                <a:gd name="connsiteX163" fmla="*/ 954572 w 3024845"/>
                <a:gd name="connsiteY163" fmla="*/ 683122 h 1160647"/>
                <a:gd name="connsiteX164" fmla="*/ 954572 w 3024845"/>
                <a:gd name="connsiteY164" fmla="*/ 596651 h 1160647"/>
                <a:gd name="connsiteX165" fmla="*/ 958625 w 3024845"/>
                <a:gd name="connsiteY165" fmla="*/ 564224 h 1160647"/>
                <a:gd name="connsiteX166" fmla="*/ 997132 w 3024845"/>
                <a:gd name="connsiteY166" fmla="*/ 564224 h 1160647"/>
                <a:gd name="connsiteX167" fmla="*/ 997132 w 3024845"/>
                <a:gd name="connsiteY167" fmla="*/ 596651 h 1160647"/>
                <a:gd name="connsiteX168" fmla="*/ 997892 w 3024845"/>
                <a:gd name="connsiteY168" fmla="*/ 596651 h 1160647"/>
                <a:gd name="connsiteX169" fmla="*/ 1003212 w 3024845"/>
                <a:gd name="connsiteY169" fmla="*/ 596651 h 1160647"/>
                <a:gd name="connsiteX170" fmla="*/ 1003212 w 3024845"/>
                <a:gd name="connsiteY170" fmla="*/ 514503 h 1160647"/>
                <a:gd name="connsiteX171" fmla="*/ 1004986 w 3024845"/>
                <a:gd name="connsiteY171" fmla="*/ 514503 h 1160647"/>
                <a:gd name="connsiteX172" fmla="*/ 1017399 w 3024845"/>
                <a:gd name="connsiteY172" fmla="*/ 514503 h 1160647"/>
                <a:gd name="connsiteX173" fmla="*/ 1017399 w 3024845"/>
                <a:gd name="connsiteY173" fmla="*/ 512612 h 1160647"/>
                <a:gd name="connsiteX174" fmla="*/ 1017399 w 3024845"/>
                <a:gd name="connsiteY174" fmla="*/ 499371 h 1160647"/>
                <a:gd name="connsiteX175" fmla="*/ 1039693 w 3024845"/>
                <a:gd name="connsiteY175" fmla="*/ 499371 h 1160647"/>
                <a:gd name="connsiteX176" fmla="*/ 1039693 w 3024845"/>
                <a:gd name="connsiteY176" fmla="*/ 498290 h 1160647"/>
                <a:gd name="connsiteX177" fmla="*/ 1039693 w 3024845"/>
                <a:gd name="connsiteY177" fmla="*/ 490724 h 1160647"/>
                <a:gd name="connsiteX178" fmla="*/ 1041466 w 3024845"/>
                <a:gd name="connsiteY178" fmla="*/ 490724 h 1160647"/>
                <a:gd name="connsiteX179" fmla="*/ 1053880 w 3024845"/>
                <a:gd name="connsiteY179" fmla="*/ 490724 h 1160647"/>
                <a:gd name="connsiteX180" fmla="*/ 1053880 w 3024845"/>
                <a:gd name="connsiteY180" fmla="*/ 491805 h 1160647"/>
                <a:gd name="connsiteX181" fmla="*/ 1053880 w 3024845"/>
                <a:gd name="connsiteY181" fmla="*/ 499371 h 1160647"/>
                <a:gd name="connsiteX182" fmla="*/ 1054640 w 3024845"/>
                <a:gd name="connsiteY182" fmla="*/ 499371 h 1160647"/>
                <a:gd name="connsiteX183" fmla="*/ 1059960 w 3024845"/>
                <a:gd name="connsiteY183" fmla="*/ 499371 h 1160647"/>
                <a:gd name="connsiteX184" fmla="*/ 1070093 w 3024845"/>
                <a:gd name="connsiteY184" fmla="*/ 495047 h 1160647"/>
                <a:gd name="connsiteX185" fmla="*/ 1074146 w 3024845"/>
                <a:gd name="connsiteY185" fmla="*/ 498290 h 1160647"/>
                <a:gd name="connsiteX186" fmla="*/ 1074146 w 3024845"/>
                <a:gd name="connsiteY186" fmla="*/ 490724 h 1160647"/>
                <a:gd name="connsiteX187" fmla="*/ 1076426 w 3024845"/>
                <a:gd name="connsiteY187" fmla="*/ 490724 h 1160647"/>
                <a:gd name="connsiteX188" fmla="*/ 1092387 w 3024845"/>
                <a:gd name="connsiteY188" fmla="*/ 490724 h 1160647"/>
                <a:gd name="connsiteX189" fmla="*/ 1092387 w 3024845"/>
                <a:gd name="connsiteY189" fmla="*/ 491805 h 1160647"/>
                <a:gd name="connsiteX190" fmla="*/ 1092387 w 3024845"/>
                <a:gd name="connsiteY190" fmla="*/ 499371 h 1160647"/>
                <a:gd name="connsiteX191" fmla="*/ 1122787 w 3024845"/>
                <a:gd name="connsiteY191" fmla="*/ 499371 h 1160647"/>
                <a:gd name="connsiteX192" fmla="*/ 1122787 w 3024845"/>
                <a:gd name="connsiteY192" fmla="*/ 500992 h 1160647"/>
                <a:gd name="connsiteX193" fmla="*/ 1122787 w 3024845"/>
                <a:gd name="connsiteY193" fmla="*/ 512342 h 1160647"/>
                <a:gd name="connsiteX194" fmla="*/ 1149134 w 3024845"/>
                <a:gd name="connsiteY194" fmla="*/ 512342 h 1160647"/>
                <a:gd name="connsiteX195" fmla="*/ 1149134 w 3024845"/>
                <a:gd name="connsiteY195" fmla="*/ 542606 h 1160647"/>
                <a:gd name="connsiteX196" fmla="*/ 1149894 w 3024845"/>
                <a:gd name="connsiteY196" fmla="*/ 542606 h 1160647"/>
                <a:gd name="connsiteX197" fmla="*/ 1155214 w 3024845"/>
                <a:gd name="connsiteY197" fmla="*/ 542606 h 1160647"/>
                <a:gd name="connsiteX198" fmla="*/ 1155214 w 3024845"/>
                <a:gd name="connsiteY198" fmla="*/ 543687 h 1160647"/>
                <a:gd name="connsiteX199" fmla="*/ 1155214 w 3024845"/>
                <a:gd name="connsiteY199" fmla="*/ 551254 h 1160647"/>
                <a:gd name="connsiteX200" fmla="*/ 1159268 w 3024845"/>
                <a:gd name="connsiteY200" fmla="*/ 581518 h 1160647"/>
                <a:gd name="connsiteX201" fmla="*/ 1160028 w 3024845"/>
                <a:gd name="connsiteY201" fmla="*/ 581518 h 1160647"/>
                <a:gd name="connsiteX202" fmla="*/ 1165348 w 3024845"/>
                <a:gd name="connsiteY202" fmla="*/ 581518 h 1160647"/>
                <a:gd name="connsiteX203" fmla="*/ 1165348 w 3024845"/>
                <a:gd name="connsiteY203" fmla="*/ 582329 h 1160647"/>
                <a:gd name="connsiteX204" fmla="*/ 1165348 w 3024845"/>
                <a:gd name="connsiteY204" fmla="*/ 588004 h 1160647"/>
                <a:gd name="connsiteX205" fmla="*/ 1166361 w 3024845"/>
                <a:gd name="connsiteY205" fmla="*/ 588004 h 1160647"/>
                <a:gd name="connsiteX206" fmla="*/ 1173454 w 3024845"/>
                <a:gd name="connsiteY206" fmla="*/ 588004 h 1160647"/>
                <a:gd name="connsiteX207" fmla="*/ 1173454 w 3024845"/>
                <a:gd name="connsiteY207" fmla="*/ 618269 h 1160647"/>
                <a:gd name="connsiteX208" fmla="*/ 1175481 w 3024845"/>
                <a:gd name="connsiteY208" fmla="*/ 618269 h 1160647"/>
                <a:gd name="connsiteX209" fmla="*/ 1189668 w 3024845"/>
                <a:gd name="connsiteY209" fmla="*/ 618269 h 1160647"/>
                <a:gd name="connsiteX210" fmla="*/ 1189668 w 3024845"/>
                <a:gd name="connsiteY210" fmla="*/ 642048 h 1160647"/>
                <a:gd name="connsiteX211" fmla="*/ 1191695 w 3024845"/>
                <a:gd name="connsiteY211" fmla="*/ 643669 h 1160647"/>
                <a:gd name="connsiteX212" fmla="*/ 1191695 w 3024845"/>
                <a:gd name="connsiteY212" fmla="*/ 655019 h 1160647"/>
                <a:gd name="connsiteX213" fmla="*/ 1192455 w 3024845"/>
                <a:gd name="connsiteY213" fmla="*/ 655019 h 1160647"/>
                <a:gd name="connsiteX214" fmla="*/ 1197775 w 3024845"/>
                <a:gd name="connsiteY214" fmla="*/ 655019 h 1160647"/>
                <a:gd name="connsiteX215" fmla="*/ 1197775 w 3024845"/>
                <a:gd name="connsiteY215" fmla="*/ 678798 h 1160647"/>
                <a:gd name="connsiteX216" fmla="*/ 1199041 w 3024845"/>
                <a:gd name="connsiteY216" fmla="*/ 678798 h 1160647"/>
                <a:gd name="connsiteX217" fmla="*/ 1207908 w 3024845"/>
                <a:gd name="connsiteY217" fmla="*/ 678798 h 1160647"/>
                <a:gd name="connsiteX218" fmla="*/ 1209935 w 3024845"/>
                <a:gd name="connsiteY218" fmla="*/ 682852 h 1160647"/>
                <a:gd name="connsiteX219" fmla="*/ 1209935 w 3024845"/>
                <a:gd name="connsiteY219" fmla="*/ 696093 h 1160647"/>
                <a:gd name="connsiteX220" fmla="*/ 1211455 w 3024845"/>
                <a:gd name="connsiteY220" fmla="*/ 694201 h 1160647"/>
                <a:gd name="connsiteX221" fmla="*/ 1222095 w 3024845"/>
                <a:gd name="connsiteY221" fmla="*/ 680960 h 1160647"/>
                <a:gd name="connsiteX222" fmla="*/ 1250469 w 3024845"/>
                <a:gd name="connsiteY222" fmla="*/ 680960 h 1160647"/>
                <a:gd name="connsiteX223" fmla="*/ 1250469 w 3024845"/>
                <a:gd name="connsiteY223" fmla="*/ 767431 h 1160647"/>
                <a:gd name="connsiteX224" fmla="*/ 1251229 w 3024845"/>
                <a:gd name="connsiteY224" fmla="*/ 767431 h 1160647"/>
                <a:gd name="connsiteX225" fmla="*/ 1256549 w 3024845"/>
                <a:gd name="connsiteY225" fmla="*/ 767431 h 1160647"/>
                <a:gd name="connsiteX226" fmla="*/ 1257309 w 3024845"/>
                <a:gd name="connsiteY226" fmla="*/ 766080 h 1160647"/>
                <a:gd name="connsiteX227" fmla="*/ 1262629 w 3024845"/>
                <a:gd name="connsiteY227" fmla="*/ 756622 h 1160647"/>
                <a:gd name="connsiteX228" fmla="*/ 1262629 w 3024845"/>
                <a:gd name="connsiteY228" fmla="*/ 758514 h 1160647"/>
                <a:gd name="connsiteX229" fmla="*/ 1262629 w 3024845"/>
                <a:gd name="connsiteY229" fmla="*/ 771755 h 1160647"/>
                <a:gd name="connsiteX230" fmla="*/ 1266682 w 3024845"/>
                <a:gd name="connsiteY230" fmla="*/ 726358 h 1160647"/>
                <a:gd name="connsiteX231" fmla="*/ 1267442 w 3024845"/>
                <a:gd name="connsiteY231" fmla="*/ 726358 h 1160647"/>
                <a:gd name="connsiteX232" fmla="*/ 1272762 w 3024845"/>
                <a:gd name="connsiteY232" fmla="*/ 726358 h 1160647"/>
                <a:gd name="connsiteX233" fmla="*/ 1272762 w 3024845"/>
                <a:gd name="connsiteY233" fmla="*/ 661504 h 1160647"/>
                <a:gd name="connsiteX234" fmla="*/ 1273776 w 3024845"/>
                <a:gd name="connsiteY234" fmla="*/ 661504 h 1160647"/>
                <a:gd name="connsiteX235" fmla="*/ 1280869 w 3024845"/>
                <a:gd name="connsiteY235" fmla="*/ 661504 h 1160647"/>
                <a:gd name="connsiteX236" fmla="*/ 1293029 w 3024845"/>
                <a:gd name="connsiteY236" fmla="*/ 618269 h 1160647"/>
                <a:gd name="connsiteX237" fmla="*/ 1294296 w 3024845"/>
                <a:gd name="connsiteY237" fmla="*/ 618269 h 1160647"/>
                <a:gd name="connsiteX238" fmla="*/ 1303163 w 3024845"/>
                <a:gd name="connsiteY238" fmla="*/ 618269 h 1160647"/>
                <a:gd name="connsiteX239" fmla="*/ 1313296 w 3024845"/>
                <a:gd name="connsiteY239" fmla="*/ 661504 h 1160647"/>
                <a:gd name="connsiteX240" fmla="*/ 1314309 w 3024845"/>
                <a:gd name="connsiteY240" fmla="*/ 661504 h 1160647"/>
                <a:gd name="connsiteX241" fmla="*/ 1321403 w 3024845"/>
                <a:gd name="connsiteY241" fmla="*/ 661504 h 1160647"/>
                <a:gd name="connsiteX242" fmla="*/ 1321403 w 3024845"/>
                <a:gd name="connsiteY242" fmla="*/ 700416 h 1160647"/>
                <a:gd name="connsiteX243" fmla="*/ 1323176 w 3024845"/>
                <a:gd name="connsiteY243" fmla="*/ 700416 h 1160647"/>
                <a:gd name="connsiteX244" fmla="*/ 1335590 w 3024845"/>
                <a:gd name="connsiteY244" fmla="*/ 700416 h 1160647"/>
                <a:gd name="connsiteX245" fmla="*/ 1335590 w 3024845"/>
                <a:gd name="connsiteY245" fmla="*/ 702578 h 1160647"/>
                <a:gd name="connsiteX246" fmla="*/ 1335590 w 3024845"/>
                <a:gd name="connsiteY246" fmla="*/ 717710 h 1160647"/>
                <a:gd name="connsiteX247" fmla="*/ 1339643 w 3024845"/>
                <a:gd name="connsiteY247" fmla="*/ 715549 h 1160647"/>
                <a:gd name="connsiteX248" fmla="*/ 1339643 w 3024845"/>
                <a:gd name="connsiteY248" fmla="*/ 700416 h 1160647"/>
                <a:gd name="connsiteX249" fmla="*/ 1341163 w 3024845"/>
                <a:gd name="connsiteY249" fmla="*/ 700416 h 1160647"/>
                <a:gd name="connsiteX250" fmla="*/ 1351803 w 3024845"/>
                <a:gd name="connsiteY250" fmla="*/ 700416 h 1160647"/>
                <a:gd name="connsiteX251" fmla="*/ 1351803 w 3024845"/>
                <a:gd name="connsiteY251" fmla="*/ 702037 h 1160647"/>
                <a:gd name="connsiteX252" fmla="*/ 1351803 w 3024845"/>
                <a:gd name="connsiteY252" fmla="*/ 713387 h 1160647"/>
                <a:gd name="connsiteX253" fmla="*/ 1382204 w 3024845"/>
                <a:gd name="connsiteY253" fmla="*/ 713387 h 1160647"/>
                <a:gd name="connsiteX254" fmla="*/ 1382204 w 3024845"/>
                <a:gd name="connsiteY254" fmla="*/ 676637 h 1160647"/>
                <a:gd name="connsiteX255" fmla="*/ 1383470 w 3024845"/>
                <a:gd name="connsiteY255" fmla="*/ 676637 h 1160647"/>
                <a:gd name="connsiteX256" fmla="*/ 1392337 w 3024845"/>
                <a:gd name="connsiteY256" fmla="*/ 676637 h 1160647"/>
                <a:gd name="connsiteX257" fmla="*/ 1392337 w 3024845"/>
                <a:gd name="connsiteY257" fmla="*/ 698254 h 1160647"/>
                <a:gd name="connsiteX258" fmla="*/ 1394364 w 3024845"/>
                <a:gd name="connsiteY258" fmla="*/ 665828 h 1160647"/>
                <a:gd name="connsiteX259" fmla="*/ 1416657 w 3024845"/>
                <a:gd name="connsiteY259" fmla="*/ 665828 h 1160647"/>
                <a:gd name="connsiteX260" fmla="*/ 1416657 w 3024845"/>
                <a:gd name="connsiteY260" fmla="*/ 664206 h 1160647"/>
                <a:gd name="connsiteX261" fmla="*/ 1416657 w 3024845"/>
                <a:gd name="connsiteY261" fmla="*/ 652857 h 1160647"/>
                <a:gd name="connsiteX262" fmla="*/ 1417417 w 3024845"/>
                <a:gd name="connsiteY262" fmla="*/ 652857 h 1160647"/>
                <a:gd name="connsiteX263" fmla="*/ 1422737 w 3024845"/>
                <a:gd name="connsiteY263" fmla="*/ 652857 h 1160647"/>
                <a:gd name="connsiteX264" fmla="*/ 1422737 w 3024845"/>
                <a:gd name="connsiteY264" fmla="*/ 650966 h 1160647"/>
                <a:gd name="connsiteX265" fmla="*/ 1422737 w 3024845"/>
                <a:gd name="connsiteY265" fmla="*/ 637725 h 1160647"/>
                <a:gd name="connsiteX266" fmla="*/ 1426791 w 3024845"/>
                <a:gd name="connsiteY266" fmla="*/ 644210 h 1160647"/>
                <a:gd name="connsiteX267" fmla="*/ 1429071 w 3024845"/>
                <a:gd name="connsiteY267" fmla="*/ 644210 h 1160647"/>
                <a:gd name="connsiteX268" fmla="*/ 1445031 w 3024845"/>
                <a:gd name="connsiteY268" fmla="*/ 644210 h 1160647"/>
                <a:gd name="connsiteX269" fmla="*/ 1445031 w 3024845"/>
                <a:gd name="connsiteY269" fmla="*/ 643399 h 1160647"/>
                <a:gd name="connsiteX270" fmla="*/ 1445031 w 3024845"/>
                <a:gd name="connsiteY270" fmla="*/ 637725 h 1160647"/>
                <a:gd name="connsiteX271" fmla="*/ 1445791 w 3024845"/>
                <a:gd name="connsiteY271" fmla="*/ 637725 h 1160647"/>
                <a:gd name="connsiteX272" fmla="*/ 1451111 w 3024845"/>
                <a:gd name="connsiteY272" fmla="*/ 637725 h 1160647"/>
                <a:gd name="connsiteX273" fmla="*/ 1451111 w 3024845"/>
                <a:gd name="connsiteY273" fmla="*/ 639076 h 1160647"/>
                <a:gd name="connsiteX274" fmla="*/ 1451111 w 3024845"/>
                <a:gd name="connsiteY274" fmla="*/ 648534 h 1160647"/>
                <a:gd name="connsiteX275" fmla="*/ 1489618 w 3024845"/>
                <a:gd name="connsiteY275" fmla="*/ 648534 h 1160647"/>
                <a:gd name="connsiteX276" fmla="*/ 1489618 w 3024845"/>
                <a:gd name="connsiteY276" fmla="*/ 786887 h 1160647"/>
                <a:gd name="connsiteX277" fmla="*/ 1491138 w 3024845"/>
                <a:gd name="connsiteY277" fmla="*/ 786887 h 1160647"/>
                <a:gd name="connsiteX278" fmla="*/ 1501778 w 3024845"/>
                <a:gd name="connsiteY278" fmla="*/ 786887 h 1160647"/>
                <a:gd name="connsiteX279" fmla="*/ 1501778 w 3024845"/>
                <a:gd name="connsiteY279" fmla="*/ 773917 h 1160647"/>
                <a:gd name="connsiteX280" fmla="*/ 1505832 w 3024845"/>
                <a:gd name="connsiteY280" fmla="*/ 773917 h 1160647"/>
                <a:gd name="connsiteX281" fmla="*/ 1505832 w 3024845"/>
                <a:gd name="connsiteY281" fmla="*/ 786887 h 1160647"/>
                <a:gd name="connsiteX282" fmla="*/ 1536232 w 3024845"/>
                <a:gd name="connsiteY282" fmla="*/ 786887 h 1160647"/>
                <a:gd name="connsiteX283" fmla="*/ 1536232 w 3024845"/>
                <a:gd name="connsiteY283" fmla="*/ 756622 h 1160647"/>
                <a:gd name="connsiteX284" fmla="*/ 1548392 w 3024845"/>
                <a:gd name="connsiteY284" fmla="*/ 756622 h 1160647"/>
                <a:gd name="connsiteX285" fmla="*/ 1560552 w 3024845"/>
                <a:gd name="connsiteY285" fmla="*/ 754461 h 1160647"/>
                <a:gd name="connsiteX286" fmla="*/ 1564606 w 3024845"/>
                <a:gd name="connsiteY286" fmla="*/ 756622 h 1160647"/>
                <a:gd name="connsiteX287" fmla="*/ 1574739 w 3024845"/>
                <a:gd name="connsiteY287" fmla="*/ 756622 h 1160647"/>
                <a:gd name="connsiteX288" fmla="*/ 1574739 w 3024845"/>
                <a:gd name="connsiteY288" fmla="*/ 786887 h 1160647"/>
                <a:gd name="connsiteX289" fmla="*/ 1582846 w 3024845"/>
                <a:gd name="connsiteY289" fmla="*/ 786887 h 1160647"/>
                <a:gd name="connsiteX290" fmla="*/ 1582846 w 3024845"/>
                <a:gd name="connsiteY290" fmla="*/ 804182 h 1160647"/>
                <a:gd name="connsiteX291" fmla="*/ 1592182 w 3024845"/>
                <a:gd name="connsiteY291" fmla="*/ 805087 h 1160647"/>
                <a:gd name="connsiteX292" fmla="*/ 1605140 w 3024845"/>
                <a:gd name="connsiteY292" fmla="*/ 805087 h 1160647"/>
                <a:gd name="connsiteX293" fmla="*/ 1605140 w 3024845"/>
                <a:gd name="connsiteY293" fmla="*/ 789049 h 1160647"/>
                <a:gd name="connsiteX294" fmla="*/ 1673096 w 3024845"/>
                <a:gd name="connsiteY294" fmla="*/ 789049 h 1160647"/>
                <a:gd name="connsiteX295" fmla="*/ 1673096 w 3024845"/>
                <a:gd name="connsiteY295" fmla="*/ 703796 h 1160647"/>
                <a:gd name="connsiteX296" fmla="*/ 1745104 w 3024845"/>
                <a:gd name="connsiteY296" fmla="*/ 703796 h 1160647"/>
                <a:gd name="connsiteX297" fmla="*/ 1745104 w 3024845"/>
                <a:gd name="connsiteY297" fmla="*/ 782564 h 1160647"/>
                <a:gd name="connsiteX298" fmla="*/ 1747008 w 3024845"/>
                <a:gd name="connsiteY298" fmla="*/ 782564 h 1160647"/>
                <a:gd name="connsiteX299" fmla="*/ 1748250 w 3024845"/>
                <a:gd name="connsiteY299" fmla="*/ 805087 h 1160647"/>
                <a:gd name="connsiteX300" fmla="*/ 1757926 w 3024845"/>
                <a:gd name="connsiteY300" fmla="*/ 805087 h 1160647"/>
                <a:gd name="connsiteX301" fmla="*/ 1759168 w 3024845"/>
                <a:gd name="connsiteY301" fmla="*/ 782564 h 1160647"/>
                <a:gd name="connsiteX302" fmla="*/ 1765248 w 3024845"/>
                <a:gd name="connsiteY302" fmla="*/ 782564 h 1160647"/>
                <a:gd name="connsiteX303" fmla="*/ 1766490 w 3024845"/>
                <a:gd name="connsiteY303" fmla="*/ 805087 h 1160647"/>
                <a:gd name="connsiteX304" fmla="*/ 1817112 w 3024845"/>
                <a:gd name="connsiteY304" fmla="*/ 805087 h 1160647"/>
                <a:gd name="connsiteX305" fmla="*/ 1817112 w 3024845"/>
                <a:gd name="connsiteY305" fmla="*/ 642059 h 1160647"/>
                <a:gd name="connsiteX306" fmla="*/ 2014439 w 3024845"/>
                <a:gd name="connsiteY306" fmla="*/ 642059 h 1160647"/>
                <a:gd name="connsiteX307" fmla="*/ 2014439 w 3024845"/>
                <a:gd name="connsiteY307" fmla="*/ 805087 h 1160647"/>
                <a:gd name="connsiteX308" fmla="*/ 2033136 w 3024845"/>
                <a:gd name="connsiteY308" fmla="*/ 805087 h 1160647"/>
                <a:gd name="connsiteX309" fmla="*/ 2033136 w 3024845"/>
                <a:gd name="connsiteY309" fmla="*/ 722394 h 1160647"/>
                <a:gd name="connsiteX310" fmla="*/ 2128256 w 3024845"/>
                <a:gd name="connsiteY310" fmla="*/ 722394 h 1160647"/>
                <a:gd name="connsiteX311" fmla="*/ 2140186 w 3024845"/>
                <a:gd name="connsiteY311" fmla="*/ 404253 h 1160647"/>
                <a:gd name="connsiteX312" fmla="*/ 2128026 w 3024845"/>
                <a:gd name="connsiteY312" fmla="*/ 382635 h 1160647"/>
                <a:gd name="connsiteX313" fmla="*/ 2121946 w 3024845"/>
                <a:gd name="connsiteY313" fmla="*/ 378311 h 1160647"/>
                <a:gd name="connsiteX314" fmla="*/ 2130053 w 3024845"/>
                <a:gd name="connsiteY314" fmla="*/ 354532 h 1160647"/>
                <a:gd name="connsiteX315" fmla="*/ 2130053 w 3024845"/>
                <a:gd name="connsiteY315" fmla="*/ 337238 h 1160647"/>
                <a:gd name="connsiteX316" fmla="*/ 2144240 w 3024845"/>
                <a:gd name="connsiteY316" fmla="*/ 337238 h 1160647"/>
                <a:gd name="connsiteX317" fmla="*/ 2144240 w 3024845"/>
                <a:gd name="connsiteY317" fmla="*/ 315620 h 1160647"/>
                <a:gd name="connsiteX318" fmla="*/ 2146266 w 3024845"/>
                <a:gd name="connsiteY318" fmla="*/ 311296 h 1160647"/>
                <a:gd name="connsiteX319" fmla="*/ 2146266 w 3024845"/>
                <a:gd name="connsiteY319" fmla="*/ 233472 h 1160647"/>
                <a:gd name="connsiteX320" fmla="*/ 2144240 w 3024845"/>
                <a:gd name="connsiteY320" fmla="*/ 226987 h 1160647"/>
                <a:gd name="connsiteX321" fmla="*/ 2150320 w 3024845"/>
                <a:gd name="connsiteY321" fmla="*/ 220501 h 1160647"/>
                <a:gd name="connsiteX322" fmla="*/ 2150320 w 3024845"/>
                <a:gd name="connsiteY322" fmla="*/ 162133 h 1160647"/>
                <a:gd name="connsiteX323" fmla="*/ 2152346 w 3024845"/>
                <a:gd name="connsiteY323" fmla="*/ 157810 h 1160647"/>
                <a:gd name="connsiteX324" fmla="*/ 2152346 w 3024845"/>
                <a:gd name="connsiteY324" fmla="*/ 101604 h 1160647"/>
                <a:gd name="connsiteX325" fmla="*/ 2154373 w 3024845"/>
                <a:gd name="connsiteY325" fmla="*/ 82148 h 1160647"/>
                <a:gd name="connsiteX326" fmla="*/ 2158427 w 3024845"/>
                <a:gd name="connsiteY326" fmla="*/ 99442 h 1160647"/>
                <a:gd name="connsiteX327" fmla="*/ 2160453 w 3024845"/>
                <a:gd name="connsiteY327" fmla="*/ 157810 h 1160647"/>
                <a:gd name="connsiteX328" fmla="*/ 2162480 w 3024845"/>
                <a:gd name="connsiteY328" fmla="*/ 220501 h 1160647"/>
                <a:gd name="connsiteX329" fmla="*/ 2168560 w 3024845"/>
                <a:gd name="connsiteY329" fmla="*/ 226987 h 1160647"/>
                <a:gd name="connsiteX330" fmla="*/ 2166533 w 3024845"/>
                <a:gd name="connsiteY330" fmla="*/ 233472 h 1160647"/>
                <a:gd name="connsiteX331" fmla="*/ 2166533 w 3024845"/>
                <a:gd name="connsiteY331" fmla="*/ 311296 h 1160647"/>
                <a:gd name="connsiteX332" fmla="*/ 2168560 w 3024845"/>
                <a:gd name="connsiteY332" fmla="*/ 315620 h 1160647"/>
                <a:gd name="connsiteX333" fmla="*/ 2168560 w 3024845"/>
                <a:gd name="connsiteY333" fmla="*/ 337238 h 1160647"/>
                <a:gd name="connsiteX334" fmla="*/ 2182747 w 3024845"/>
                <a:gd name="connsiteY334" fmla="*/ 337238 h 1160647"/>
                <a:gd name="connsiteX335" fmla="*/ 2182747 w 3024845"/>
                <a:gd name="connsiteY335" fmla="*/ 354532 h 1160647"/>
                <a:gd name="connsiteX336" fmla="*/ 2190854 w 3024845"/>
                <a:gd name="connsiteY336" fmla="*/ 378311 h 1160647"/>
                <a:gd name="connsiteX337" fmla="*/ 2184774 w 3024845"/>
                <a:gd name="connsiteY337" fmla="*/ 382635 h 1160647"/>
                <a:gd name="connsiteX338" fmla="*/ 2172613 w 3024845"/>
                <a:gd name="connsiteY338" fmla="*/ 404253 h 1160647"/>
                <a:gd name="connsiteX339" fmla="*/ 2180720 w 3024845"/>
                <a:gd name="connsiteY339" fmla="*/ 657181 h 1160647"/>
                <a:gd name="connsiteX340" fmla="*/ 2245574 w 3024845"/>
                <a:gd name="connsiteY340" fmla="*/ 657181 h 1160647"/>
                <a:gd name="connsiteX341" fmla="*/ 2245574 w 3024845"/>
                <a:gd name="connsiteY341" fmla="*/ 732843 h 1160647"/>
                <a:gd name="connsiteX342" fmla="*/ 2253681 w 3024845"/>
                <a:gd name="connsiteY342" fmla="*/ 732843 h 1160647"/>
                <a:gd name="connsiteX343" fmla="*/ 2255708 w 3024845"/>
                <a:gd name="connsiteY343" fmla="*/ 726358 h 1160647"/>
                <a:gd name="connsiteX344" fmla="*/ 2261788 w 3024845"/>
                <a:gd name="connsiteY344" fmla="*/ 726358 h 1160647"/>
                <a:gd name="connsiteX345" fmla="*/ 2263815 w 3024845"/>
                <a:gd name="connsiteY345" fmla="*/ 735005 h 1160647"/>
                <a:gd name="connsiteX346" fmla="*/ 2275975 w 3024845"/>
                <a:gd name="connsiteY346" fmla="*/ 735005 h 1160647"/>
                <a:gd name="connsiteX347" fmla="*/ 2275975 w 3024845"/>
                <a:gd name="connsiteY347" fmla="*/ 728519 h 1160647"/>
                <a:gd name="connsiteX348" fmla="*/ 2298268 w 3024845"/>
                <a:gd name="connsiteY348" fmla="*/ 728519 h 1160647"/>
                <a:gd name="connsiteX349" fmla="*/ 2298268 w 3024845"/>
                <a:gd name="connsiteY349" fmla="*/ 735005 h 1160647"/>
                <a:gd name="connsiteX350" fmla="*/ 2318535 w 3024845"/>
                <a:gd name="connsiteY350" fmla="*/ 735005 h 1160647"/>
                <a:gd name="connsiteX351" fmla="*/ 2318535 w 3024845"/>
                <a:gd name="connsiteY351" fmla="*/ 780402 h 1160647"/>
                <a:gd name="connsiteX352" fmla="*/ 2332722 w 3024845"/>
                <a:gd name="connsiteY352" fmla="*/ 780402 h 1160647"/>
                <a:gd name="connsiteX353" fmla="*/ 2332722 w 3024845"/>
                <a:gd name="connsiteY353" fmla="*/ 767431 h 1160647"/>
                <a:gd name="connsiteX354" fmla="*/ 2348936 w 3024845"/>
                <a:gd name="connsiteY354" fmla="*/ 767431 h 1160647"/>
                <a:gd name="connsiteX355" fmla="*/ 2348936 w 3024845"/>
                <a:gd name="connsiteY355" fmla="*/ 588004 h 1160647"/>
                <a:gd name="connsiteX356" fmla="*/ 2355016 w 3024845"/>
                <a:gd name="connsiteY356" fmla="*/ 581518 h 1160647"/>
                <a:gd name="connsiteX357" fmla="*/ 2427977 w 3024845"/>
                <a:gd name="connsiteY357" fmla="*/ 581518 h 1160647"/>
                <a:gd name="connsiteX358" fmla="*/ 2427977 w 3024845"/>
                <a:gd name="connsiteY358" fmla="*/ 590166 h 1160647"/>
                <a:gd name="connsiteX359" fmla="*/ 2438110 w 3024845"/>
                <a:gd name="connsiteY359" fmla="*/ 590166 h 1160647"/>
                <a:gd name="connsiteX360" fmla="*/ 2438110 w 3024845"/>
                <a:gd name="connsiteY360" fmla="*/ 704740 h 1160647"/>
                <a:gd name="connsiteX361" fmla="*/ 2460404 w 3024845"/>
                <a:gd name="connsiteY361" fmla="*/ 704740 h 1160647"/>
                <a:gd name="connsiteX362" fmla="*/ 2460404 w 3024845"/>
                <a:gd name="connsiteY362" fmla="*/ 637725 h 1160647"/>
                <a:gd name="connsiteX363" fmla="*/ 2486751 w 3024845"/>
                <a:gd name="connsiteY363" fmla="*/ 637725 h 1160647"/>
                <a:gd name="connsiteX364" fmla="*/ 2490804 w 3024845"/>
                <a:gd name="connsiteY364" fmla="*/ 633401 h 1160647"/>
                <a:gd name="connsiteX365" fmla="*/ 2498911 w 3024845"/>
                <a:gd name="connsiteY365" fmla="*/ 633401 h 1160647"/>
                <a:gd name="connsiteX366" fmla="*/ 2502964 w 3024845"/>
                <a:gd name="connsiteY366" fmla="*/ 637725 h 1160647"/>
                <a:gd name="connsiteX367" fmla="*/ 2525258 w 3024845"/>
                <a:gd name="connsiteY367" fmla="*/ 637725 h 1160647"/>
                <a:gd name="connsiteX368" fmla="*/ 2525258 w 3024845"/>
                <a:gd name="connsiteY368" fmla="*/ 520989 h 1160647"/>
                <a:gd name="connsiteX369" fmla="*/ 2582005 w 3024845"/>
                <a:gd name="connsiteY369" fmla="*/ 510180 h 1160647"/>
                <a:gd name="connsiteX370" fmla="*/ 2582005 w 3024845"/>
                <a:gd name="connsiteY370" fmla="*/ 511261 h 1160647"/>
                <a:gd name="connsiteX371" fmla="*/ 2582005 w 3024845"/>
                <a:gd name="connsiteY371" fmla="*/ 518827 h 1160647"/>
                <a:gd name="connsiteX372" fmla="*/ 2608352 w 3024845"/>
                <a:gd name="connsiteY372" fmla="*/ 518827 h 1160647"/>
                <a:gd name="connsiteX373" fmla="*/ 2608352 w 3024845"/>
                <a:gd name="connsiteY373" fmla="*/ 773917 h 1160647"/>
                <a:gd name="connsiteX374" fmla="*/ 2630646 w 3024845"/>
                <a:gd name="connsiteY374" fmla="*/ 773917 h 1160647"/>
                <a:gd name="connsiteX375" fmla="*/ 2630646 w 3024845"/>
                <a:gd name="connsiteY375" fmla="*/ 769593 h 1160647"/>
                <a:gd name="connsiteX376" fmla="*/ 2642806 w 3024845"/>
                <a:gd name="connsiteY376" fmla="*/ 769593 h 1160647"/>
                <a:gd name="connsiteX377" fmla="*/ 2642806 w 3024845"/>
                <a:gd name="connsiteY377" fmla="*/ 773917 h 1160647"/>
                <a:gd name="connsiteX378" fmla="*/ 2667126 w 3024845"/>
                <a:gd name="connsiteY378" fmla="*/ 773917 h 1160647"/>
                <a:gd name="connsiteX379" fmla="*/ 2667126 w 3024845"/>
                <a:gd name="connsiteY379" fmla="*/ 760946 h 1160647"/>
                <a:gd name="connsiteX380" fmla="*/ 2695500 w 3024845"/>
                <a:gd name="connsiteY380" fmla="*/ 760946 h 1160647"/>
                <a:gd name="connsiteX381" fmla="*/ 2707660 w 3024845"/>
                <a:gd name="connsiteY381" fmla="*/ 756622 h 1160647"/>
                <a:gd name="connsiteX382" fmla="*/ 2727927 w 3024845"/>
                <a:gd name="connsiteY382" fmla="*/ 760946 h 1160647"/>
                <a:gd name="connsiteX383" fmla="*/ 2727927 w 3024845"/>
                <a:gd name="connsiteY383" fmla="*/ 743652 h 1160647"/>
                <a:gd name="connsiteX384" fmla="*/ 2736034 w 3024845"/>
                <a:gd name="connsiteY384" fmla="*/ 743652 h 1160647"/>
                <a:gd name="connsiteX385" fmla="*/ 2736034 w 3024845"/>
                <a:gd name="connsiteY385" fmla="*/ 730681 h 1160647"/>
                <a:gd name="connsiteX386" fmla="*/ 2792781 w 3024845"/>
                <a:gd name="connsiteY386" fmla="*/ 730681 h 1160647"/>
                <a:gd name="connsiteX387" fmla="*/ 2792781 w 3024845"/>
                <a:gd name="connsiteY387" fmla="*/ 700416 h 1160647"/>
                <a:gd name="connsiteX388" fmla="*/ 2811021 w 3024845"/>
                <a:gd name="connsiteY388" fmla="*/ 700416 h 1160647"/>
                <a:gd name="connsiteX389" fmla="*/ 2811021 w 3024845"/>
                <a:gd name="connsiteY389" fmla="*/ 693931 h 1160647"/>
                <a:gd name="connsiteX390" fmla="*/ 2823181 w 3024845"/>
                <a:gd name="connsiteY390" fmla="*/ 693931 h 1160647"/>
                <a:gd name="connsiteX391" fmla="*/ 2823181 w 3024845"/>
                <a:gd name="connsiteY391" fmla="*/ 700416 h 1160647"/>
                <a:gd name="connsiteX392" fmla="*/ 2839395 w 3024845"/>
                <a:gd name="connsiteY392" fmla="*/ 700416 h 1160647"/>
                <a:gd name="connsiteX393" fmla="*/ 2839395 w 3024845"/>
                <a:gd name="connsiteY393" fmla="*/ 750137 h 1160647"/>
                <a:gd name="connsiteX394" fmla="*/ 2871822 w 3024845"/>
                <a:gd name="connsiteY394" fmla="*/ 750137 h 1160647"/>
                <a:gd name="connsiteX395" fmla="*/ 2871822 w 3024845"/>
                <a:gd name="connsiteY395" fmla="*/ 724196 h 1160647"/>
                <a:gd name="connsiteX396" fmla="*/ 2910329 w 3024845"/>
                <a:gd name="connsiteY396" fmla="*/ 724196 h 1160647"/>
                <a:gd name="connsiteX397" fmla="*/ 2910329 w 3024845"/>
                <a:gd name="connsiteY397" fmla="*/ 693931 h 1160647"/>
                <a:gd name="connsiteX398" fmla="*/ 2958970 w 3024845"/>
                <a:gd name="connsiteY398" fmla="*/ 693931 h 1160647"/>
                <a:gd name="connsiteX399" fmla="*/ 2958970 w 3024845"/>
                <a:gd name="connsiteY399" fmla="*/ 805087 h 1160647"/>
                <a:gd name="connsiteX400" fmla="*/ 2958970 w 3024845"/>
                <a:gd name="connsiteY400" fmla="*/ 818866 h 1160647"/>
                <a:gd name="connsiteX401" fmla="*/ 3024845 w 3024845"/>
                <a:gd name="connsiteY401" fmla="*/ 818866 h 1160647"/>
                <a:gd name="connsiteX402" fmla="*/ 3024845 w 3024845"/>
                <a:gd name="connsiteY402" fmla="*/ 1160647 h 1160647"/>
                <a:gd name="connsiteX403" fmla="*/ 145862 w 3024845"/>
                <a:gd name="connsiteY403" fmla="*/ 1160647 h 1160647"/>
                <a:gd name="connsiteX404" fmla="*/ 2054 w 3024845"/>
                <a:gd name="connsiteY404" fmla="*/ 1158314 h 1160647"/>
                <a:gd name="connsiteX405" fmla="*/ 0 w 3024845"/>
                <a:gd name="connsiteY405" fmla="*/ 724196 h 1160647"/>
                <a:gd name="connsiteX406" fmla="*/ 20267 w 3024845"/>
                <a:gd name="connsiteY406" fmla="*/ 724196 h 1160647"/>
                <a:gd name="connsiteX407" fmla="*/ 20774 w 3024845"/>
                <a:gd name="connsiteY407" fmla="*/ 723115 h 1160647"/>
                <a:gd name="connsiteX408" fmla="*/ 24320 w 3024845"/>
                <a:gd name="connsiteY408" fmla="*/ 715549 h 1160647"/>
                <a:gd name="connsiteX409" fmla="*/ 26094 w 3024845"/>
                <a:gd name="connsiteY409" fmla="*/ 715819 h 1160647"/>
                <a:gd name="connsiteX410" fmla="*/ 38507 w 3024845"/>
                <a:gd name="connsiteY410" fmla="*/ 717710 h 1160647"/>
                <a:gd name="connsiteX411" fmla="*/ 39014 w 3024845"/>
                <a:gd name="connsiteY411" fmla="*/ 719062 h 1160647"/>
                <a:gd name="connsiteX412" fmla="*/ 42560 w 3024845"/>
                <a:gd name="connsiteY412" fmla="*/ 728519 h 1160647"/>
                <a:gd name="connsiteX413" fmla="*/ 68907 w 3024845"/>
                <a:gd name="connsiteY413" fmla="*/ 730681 h 1160647"/>
                <a:gd name="connsiteX414" fmla="*/ 68907 w 3024845"/>
                <a:gd name="connsiteY414" fmla="*/ 607460 h 1160647"/>
                <a:gd name="connsiteX415" fmla="*/ 70934 w 3024845"/>
                <a:gd name="connsiteY415" fmla="*/ 607460 h 1160647"/>
                <a:gd name="connsiteX416" fmla="*/ 85121 w 3024845"/>
                <a:gd name="connsiteY416" fmla="*/ 607460 h 1160647"/>
                <a:gd name="connsiteX417" fmla="*/ 85121 w 3024845"/>
                <a:gd name="connsiteY417" fmla="*/ 471268 h 1160647"/>
                <a:gd name="connsiteX418" fmla="*/ 86894 w 3024845"/>
                <a:gd name="connsiteY418" fmla="*/ 471268 h 1160647"/>
                <a:gd name="connsiteX419" fmla="*/ 99308 w 3024845"/>
                <a:gd name="connsiteY419" fmla="*/ 471268 h 1160647"/>
                <a:gd name="connsiteX420" fmla="*/ 99308 w 3024845"/>
                <a:gd name="connsiteY420" fmla="*/ 356694 h 1160647"/>
                <a:gd name="connsiteX421" fmla="*/ 103361 w 3024845"/>
                <a:gd name="connsiteY421" fmla="*/ 328590 h 1160647"/>
                <a:gd name="connsiteX422" fmla="*/ 105388 w 3024845"/>
                <a:gd name="connsiteY422" fmla="*/ 328590 h 1160647"/>
                <a:gd name="connsiteX423" fmla="*/ 119575 w 3024845"/>
                <a:gd name="connsiteY423" fmla="*/ 328590 h 1160647"/>
                <a:gd name="connsiteX424" fmla="*/ 156055 w 3024845"/>
                <a:gd name="connsiteY424" fmla="*/ 246443 h 1160647"/>
                <a:gd name="connsiteX425" fmla="*/ 160109 w 3024845"/>
                <a:gd name="connsiteY425" fmla="*/ 0 h 1160647"/>
                <a:gd name="connsiteX0" fmla="*/ 160109 w 3024845"/>
                <a:gd name="connsiteY0" fmla="*/ 0 h 1160647"/>
                <a:gd name="connsiteX1" fmla="*/ 162135 w 3024845"/>
                <a:gd name="connsiteY1" fmla="*/ 246443 h 1160647"/>
                <a:gd name="connsiteX2" fmla="*/ 200642 w 3024845"/>
                <a:gd name="connsiteY2" fmla="*/ 326429 h 1160647"/>
                <a:gd name="connsiteX3" fmla="*/ 202669 w 3024845"/>
                <a:gd name="connsiteY3" fmla="*/ 326429 h 1160647"/>
                <a:gd name="connsiteX4" fmla="*/ 216856 w 3024845"/>
                <a:gd name="connsiteY4" fmla="*/ 326429 h 1160647"/>
                <a:gd name="connsiteX5" fmla="*/ 216856 w 3024845"/>
                <a:gd name="connsiteY5" fmla="*/ 350208 h 1160647"/>
                <a:gd name="connsiteX6" fmla="*/ 217363 w 3024845"/>
                <a:gd name="connsiteY6" fmla="*/ 351019 h 1160647"/>
                <a:gd name="connsiteX7" fmla="*/ 220909 w 3024845"/>
                <a:gd name="connsiteY7" fmla="*/ 356694 h 1160647"/>
                <a:gd name="connsiteX8" fmla="*/ 220909 w 3024845"/>
                <a:gd name="connsiteY8" fmla="*/ 471268 h 1160647"/>
                <a:gd name="connsiteX9" fmla="*/ 223189 w 3024845"/>
                <a:gd name="connsiteY9" fmla="*/ 471268 h 1160647"/>
                <a:gd name="connsiteX10" fmla="*/ 239150 w 3024845"/>
                <a:gd name="connsiteY10" fmla="*/ 471268 h 1160647"/>
                <a:gd name="connsiteX11" fmla="*/ 239150 w 3024845"/>
                <a:gd name="connsiteY11" fmla="*/ 611783 h 1160647"/>
                <a:gd name="connsiteX12" fmla="*/ 240670 w 3024845"/>
                <a:gd name="connsiteY12" fmla="*/ 611513 h 1160647"/>
                <a:gd name="connsiteX13" fmla="*/ 251310 w 3024845"/>
                <a:gd name="connsiteY13" fmla="*/ 609622 h 1160647"/>
                <a:gd name="connsiteX14" fmla="*/ 249283 w 3024845"/>
                <a:gd name="connsiteY14" fmla="*/ 698254 h 1160647"/>
                <a:gd name="connsiteX15" fmla="*/ 250803 w 3024845"/>
                <a:gd name="connsiteY15" fmla="*/ 698525 h 1160647"/>
                <a:gd name="connsiteX16" fmla="*/ 261443 w 3024845"/>
                <a:gd name="connsiteY16" fmla="*/ 700416 h 1160647"/>
                <a:gd name="connsiteX17" fmla="*/ 261696 w 3024845"/>
                <a:gd name="connsiteY17" fmla="*/ 701227 h 1160647"/>
                <a:gd name="connsiteX18" fmla="*/ 263470 w 3024845"/>
                <a:gd name="connsiteY18" fmla="*/ 706902 h 1160647"/>
                <a:gd name="connsiteX19" fmla="*/ 264230 w 3024845"/>
                <a:gd name="connsiteY19" fmla="*/ 704470 h 1160647"/>
                <a:gd name="connsiteX20" fmla="*/ 269550 w 3024845"/>
                <a:gd name="connsiteY20" fmla="*/ 687446 h 1160647"/>
                <a:gd name="connsiteX21" fmla="*/ 271323 w 3024845"/>
                <a:gd name="connsiteY21" fmla="*/ 687446 h 1160647"/>
                <a:gd name="connsiteX22" fmla="*/ 283737 w 3024845"/>
                <a:gd name="connsiteY22" fmla="*/ 687446 h 1160647"/>
                <a:gd name="connsiteX23" fmla="*/ 283737 w 3024845"/>
                <a:gd name="connsiteY23" fmla="*/ 719872 h 1160647"/>
                <a:gd name="connsiteX24" fmla="*/ 284750 w 3024845"/>
                <a:gd name="connsiteY24" fmla="*/ 720413 h 1160647"/>
                <a:gd name="connsiteX25" fmla="*/ 291844 w 3024845"/>
                <a:gd name="connsiteY25" fmla="*/ 724196 h 1160647"/>
                <a:gd name="connsiteX26" fmla="*/ 291844 w 3024845"/>
                <a:gd name="connsiteY26" fmla="*/ 725547 h 1160647"/>
                <a:gd name="connsiteX27" fmla="*/ 291844 w 3024845"/>
                <a:gd name="connsiteY27" fmla="*/ 735005 h 1160647"/>
                <a:gd name="connsiteX28" fmla="*/ 336431 w 3024845"/>
                <a:gd name="connsiteY28" fmla="*/ 735005 h 1160647"/>
                <a:gd name="connsiteX29" fmla="*/ 336431 w 3024845"/>
                <a:gd name="connsiteY29" fmla="*/ 736086 h 1160647"/>
                <a:gd name="connsiteX30" fmla="*/ 336431 w 3024845"/>
                <a:gd name="connsiteY30" fmla="*/ 743652 h 1160647"/>
                <a:gd name="connsiteX31" fmla="*/ 338457 w 3024845"/>
                <a:gd name="connsiteY31" fmla="*/ 743652 h 1160647"/>
                <a:gd name="connsiteX32" fmla="*/ 352644 w 3024845"/>
                <a:gd name="connsiteY32" fmla="*/ 743652 h 1160647"/>
                <a:gd name="connsiteX33" fmla="*/ 352644 w 3024845"/>
                <a:gd name="connsiteY33" fmla="*/ 713387 h 1160647"/>
                <a:gd name="connsiteX34" fmla="*/ 397231 w 3024845"/>
                <a:gd name="connsiteY34" fmla="*/ 713387 h 1160647"/>
                <a:gd name="connsiteX35" fmla="*/ 397231 w 3024845"/>
                <a:gd name="connsiteY35" fmla="*/ 712036 h 1160647"/>
                <a:gd name="connsiteX36" fmla="*/ 397231 w 3024845"/>
                <a:gd name="connsiteY36" fmla="*/ 702578 h 1160647"/>
                <a:gd name="connsiteX37" fmla="*/ 398245 w 3024845"/>
                <a:gd name="connsiteY37" fmla="*/ 702578 h 1160647"/>
                <a:gd name="connsiteX38" fmla="*/ 405338 w 3024845"/>
                <a:gd name="connsiteY38" fmla="*/ 702578 h 1160647"/>
                <a:gd name="connsiteX39" fmla="*/ 405338 w 3024845"/>
                <a:gd name="connsiteY39" fmla="*/ 700687 h 1160647"/>
                <a:gd name="connsiteX40" fmla="*/ 405338 w 3024845"/>
                <a:gd name="connsiteY40" fmla="*/ 687446 h 1160647"/>
                <a:gd name="connsiteX41" fmla="*/ 406098 w 3024845"/>
                <a:gd name="connsiteY41" fmla="*/ 687446 h 1160647"/>
                <a:gd name="connsiteX42" fmla="*/ 411418 w 3024845"/>
                <a:gd name="connsiteY42" fmla="*/ 687446 h 1160647"/>
                <a:gd name="connsiteX43" fmla="*/ 411418 w 3024845"/>
                <a:gd name="connsiteY43" fmla="*/ 686365 h 1160647"/>
                <a:gd name="connsiteX44" fmla="*/ 411418 w 3024845"/>
                <a:gd name="connsiteY44" fmla="*/ 678798 h 1160647"/>
                <a:gd name="connsiteX45" fmla="*/ 413445 w 3024845"/>
                <a:gd name="connsiteY45" fmla="*/ 678798 h 1160647"/>
                <a:gd name="connsiteX46" fmla="*/ 427632 w 3024845"/>
                <a:gd name="connsiteY46" fmla="*/ 678798 h 1160647"/>
                <a:gd name="connsiteX47" fmla="*/ 427632 w 3024845"/>
                <a:gd name="connsiteY47" fmla="*/ 679879 h 1160647"/>
                <a:gd name="connsiteX48" fmla="*/ 427632 w 3024845"/>
                <a:gd name="connsiteY48" fmla="*/ 687446 h 1160647"/>
                <a:gd name="connsiteX49" fmla="*/ 449925 w 3024845"/>
                <a:gd name="connsiteY49" fmla="*/ 687446 h 1160647"/>
                <a:gd name="connsiteX50" fmla="*/ 449925 w 3024845"/>
                <a:gd name="connsiteY50" fmla="*/ 685554 h 1160647"/>
                <a:gd name="connsiteX51" fmla="*/ 449925 w 3024845"/>
                <a:gd name="connsiteY51" fmla="*/ 672313 h 1160647"/>
                <a:gd name="connsiteX52" fmla="*/ 451699 w 3024845"/>
                <a:gd name="connsiteY52" fmla="*/ 672313 h 1160647"/>
                <a:gd name="connsiteX53" fmla="*/ 464112 w 3024845"/>
                <a:gd name="connsiteY53" fmla="*/ 672313 h 1160647"/>
                <a:gd name="connsiteX54" fmla="*/ 464112 w 3024845"/>
                <a:gd name="connsiteY54" fmla="*/ 696093 h 1160647"/>
                <a:gd name="connsiteX55" fmla="*/ 465126 w 3024845"/>
                <a:gd name="connsiteY55" fmla="*/ 696093 h 1160647"/>
                <a:gd name="connsiteX56" fmla="*/ 472219 w 3024845"/>
                <a:gd name="connsiteY56" fmla="*/ 696093 h 1160647"/>
                <a:gd name="connsiteX57" fmla="*/ 472219 w 3024845"/>
                <a:gd name="connsiteY57" fmla="*/ 695012 h 1160647"/>
                <a:gd name="connsiteX58" fmla="*/ 472219 w 3024845"/>
                <a:gd name="connsiteY58" fmla="*/ 687446 h 1160647"/>
                <a:gd name="connsiteX59" fmla="*/ 473992 w 3024845"/>
                <a:gd name="connsiteY59" fmla="*/ 687446 h 1160647"/>
                <a:gd name="connsiteX60" fmla="*/ 486406 w 3024845"/>
                <a:gd name="connsiteY60" fmla="*/ 687446 h 1160647"/>
                <a:gd name="connsiteX61" fmla="*/ 486406 w 3024845"/>
                <a:gd name="connsiteY61" fmla="*/ 713387 h 1160647"/>
                <a:gd name="connsiteX62" fmla="*/ 488433 w 3024845"/>
                <a:gd name="connsiteY62" fmla="*/ 713387 h 1160647"/>
                <a:gd name="connsiteX63" fmla="*/ 502619 w 3024845"/>
                <a:gd name="connsiteY63" fmla="*/ 713387 h 1160647"/>
                <a:gd name="connsiteX64" fmla="*/ 502619 w 3024845"/>
                <a:gd name="connsiteY64" fmla="*/ 715008 h 1160647"/>
                <a:gd name="connsiteX65" fmla="*/ 502619 w 3024845"/>
                <a:gd name="connsiteY65" fmla="*/ 726358 h 1160647"/>
                <a:gd name="connsiteX66" fmla="*/ 503379 w 3024845"/>
                <a:gd name="connsiteY66" fmla="*/ 726358 h 1160647"/>
                <a:gd name="connsiteX67" fmla="*/ 508700 w 3024845"/>
                <a:gd name="connsiteY67" fmla="*/ 726358 h 1160647"/>
                <a:gd name="connsiteX68" fmla="*/ 508700 w 3024845"/>
                <a:gd name="connsiteY68" fmla="*/ 725547 h 1160647"/>
                <a:gd name="connsiteX69" fmla="*/ 508700 w 3024845"/>
                <a:gd name="connsiteY69" fmla="*/ 719872 h 1160647"/>
                <a:gd name="connsiteX70" fmla="*/ 539100 w 3024845"/>
                <a:gd name="connsiteY70" fmla="*/ 719872 h 1160647"/>
                <a:gd name="connsiteX71" fmla="*/ 539100 w 3024845"/>
                <a:gd name="connsiteY71" fmla="*/ 743652 h 1160647"/>
                <a:gd name="connsiteX72" fmla="*/ 540113 w 3024845"/>
                <a:gd name="connsiteY72" fmla="*/ 743652 h 1160647"/>
                <a:gd name="connsiteX73" fmla="*/ 547207 w 3024845"/>
                <a:gd name="connsiteY73" fmla="*/ 743652 h 1160647"/>
                <a:gd name="connsiteX74" fmla="*/ 547207 w 3024845"/>
                <a:gd name="connsiteY74" fmla="*/ 744733 h 1160647"/>
                <a:gd name="connsiteX75" fmla="*/ 547207 w 3024845"/>
                <a:gd name="connsiteY75" fmla="*/ 752299 h 1160647"/>
                <a:gd name="connsiteX76" fmla="*/ 547967 w 3024845"/>
                <a:gd name="connsiteY76" fmla="*/ 752299 h 1160647"/>
                <a:gd name="connsiteX77" fmla="*/ 553287 w 3024845"/>
                <a:gd name="connsiteY77" fmla="*/ 752299 h 1160647"/>
                <a:gd name="connsiteX78" fmla="*/ 553287 w 3024845"/>
                <a:gd name="connsiteY78" fmla="*/ 750137 h 1160647"/>
                <a:gd name="connsiteX79" fmla="*/ 553287 w 3024845"/>
                <a:gd name="connsiteY79" fmla="*/ 735005 h 1160647"/>
                <a:gd name="connsiteX80" fmla="*/ 554300 w 3024845"/>
                <a:gd name="connsiteY80" fmla="*/ 735005 h 1160647"/>
                <a:gd name="connsiteX81" fmla="*/ 561394 w 3024845"/>
                <a:gd name="connsiteY81" fmla="*/ 735005 h 1160647"/>
                <a:gd name="connsiteX82" fmla="*/ 561394 w 3024845"/>
                <a:gd name="connsiteY82" fmla="*/ 736086 h 1160647"/>
                <a:gd name="connsiteX83" fmla="*/ 561394 w 3024845"/>
                <a:gd name="connsiteY83" fmla="*/ 743652 h 1160647"/>
                <a:gd name="connsiteX84" fmla="*/ 566714 w 3024845"/>
                <a:gd name="connsiteY84" fmla="*/ 741659 h 1160647"/>
                <a:gd name="connsiteX85" fmla="*/ 567474 w 3024845"/>
                <a:gd name="connsiteY85" fmla="*/ 740679 h 1160647"/>
                <a:gd name="connsiteX86" fmla="*/ 567474 w 3024845"/>
                <a:gd name="connsiteY86" fmla="*/ 735005 h 1160647"/>
                <a:gd name="connsiteX87" fmla="*/ 605981 w 3024845"/>
                <a:gd name="connsiteY87" fmla="*/ 735005 h 1160647"/>
                <a:gd name="connsiteX88" fmla="*/ 605981 w 3024845"/>
                <a:gd name="connsiteY88" fmla="*/ 758784 h 1160647"/>
                <a:gd name="connsiteX89" fmla="*/ 608007 w 3024845"/>
                <a:gd name="connsiteY89" fmla="*/ 758784 h 1160647"/>
                <a:gd name="connsiteX90" fmla="*/ 622194 w 3024845"/>
                <a:gd name="connsiteY90" fmla="*/ 758784 h 1160647"/>
                <a:gd name="connsiteX91" fmla="*/ 622194 w 3024845"/>
                <a:gd name="connsiteY91" fmla="*/ 759865 h 1160647"/>
                <a:gd name="connsiteX92" fmla="*/ 622194 w 3024845"/>
                <a:gd name="connsiteY92" fmla="*/ 767431 h 1160647"/>
                <a:gd name="connsiteX93" fmla="*/ 623968 w 3024845"/>
                <a:gd name="connsiteY93" fmla="*/ 767431 h 1160647"/>
                <a:gd name="connsiteX94" fmla="*/ 636381 w 3024845"/>
                <a:gd name="connsiteY94" fmla="*/ 767431 h 1160647"/>
                <a:gd name="connsiteX95" fmla="*/ 636381 w 3024845"/>
                <a:gd name="connsiteY95" fmla="*/ 743652 h 1160647"/>
                <a:gd name="connsiteX96" fmla="*/ 637394 w 3024845"/>
                <a:gd name="connsiteY96" fmla="*/ 743652 h 1160647"/>
                <a:gd name="connsiteX97" fmla="*/ 644488 w 3024845"/>
                <a:gd name="connsiteY97" fmla="*/ 743652 h 1160647"/>
                <a:gd name="connsiteX98" fmla="*/ 644488 w 3024845"/>
                <a:gd name="connsiteY98" fmla="*/ 711225 h 1160647"/>
                <a:gd name="connsiteX99" fmla="*/ 645501 w 3024845"/>
                <a:gd name="connsiteY99" fmla="*/ 711225 h 1160647"/>
                <a:gd name="connsiteX100" fmla="*/ 652595 w 3024845"/>
                <a:gd name="connsiteY100" fmla="*/ 711225 h 1160647"/>
                <a:gd name="connsiteX101" fmla="*/ 652595 w 3024845"/>
                <a:gd name="connsiteY101" fmla="*/ 709334 h 1160647"/>
                <a:gd name="connsiteX102" fmla="*/ 652595 w 3024845"/>
                <a:gd name="connsiteY102" fmla="*/ 696093 h 1160647"/>
                <a:gd name="connsiteX103" fmla="*/ 651328 w 3024845"/>
                <a:gd name="connsiteY103" fmla="*/ 694471 h 1160647"/>
                <a:gd name="connsiteX104" fmla="*/ 656648 w 3024845"/>
                <a:gd name="connsiteY104" fmla="*/ 683122 h 1160647"/>
                <a:gd name="connsiteX105" fmla="*/ 664755 w 3024845"/>
                <a:gd name="connsiteY105" fmla="*/ 711225 h 1160647"/>
                <a:gd name="connsiteX106" fmla="*/ 665515 w 3024845"/>
                <a:gd name="connsiteY106" fmla="*/ 711225 h 1160647"/>
                <a:gd name="connsiteX107" fmla="*/ 670835 w 3024845"/>
                <a:gd name="connsiteY107" fmla="*/ 711225 h 1160647"/>
                <a:gd name="connsiteX108" fmla="*/ 670835 w 3024845"/>
                <a:gd name="connsiteY108" fmla="*/ 605298 h 1160647"/>
                <a:gd name="connsiteX109" fmla="*/ 672355 w 3024845"/>
                <a:gd name="connsiteY109" fmla="*/ 605298 h 1160647"/>
                <a:gd name="connsiteX110" fmla="*/ 682995 w 3024845"/>
                <a:gd name="connsiteY110" fmla="*/ 605298 h 1160647"/>
                <a:gd name="connsiteX111" fmla="*/ 682995 w 3024845"/>
                <a:gd name="connsiteY111" fmla="*/ 557739 h 1160647"/>
                <a:gd name="connsiteX112" fmla="*/ 709342 w 3024845"/>
                <a:gd name="connsiteY112" fmla="*/ 557739 h 1160647"/>
                <a:gd name="connsiteX113" fmla="*/ 709342 w 3024845"/>
                <a:gd name="connsiteY113" fmla="*/ 536121 h 1160647"/>
                <a:gd name="connsiteX114" fmla="*/ 743796 w 3024845"/>
                <a:gd name="connsiteY114" fmla="*/ 536121 h 1160647"/>
                <a:gd name="connsiteX115" fmla="*/ 743796 w 3024845"/>
                <a:gd name="connsiteY115" fmla="*/ 538553 h 1160647"/>
                <a:gd name="connsiteX116" fmla="*/ 743796 w 3024845"/>
                <a:gd name="connsiteY116" fmla="*/ 555577 h 1160647"/>
                <a:gd name="connsiteX117" fmla="*/ 746076 w 3024845"/>
                <a:gd name="connsiteY117" fmla="*/ 555577 h 1160647"/>
                <a:gd name="connsiteX118" fmla="*/ 762036 w 3024845"/>
                <a:gd name="connsiteY118" fmla="*/ 555577 h 1160647"/>
                <a:gd name="connsiteX119" fmla="*/ 762036 w 3024845"/>
                <a:gd name="connsiteY119" fmla="*/ 603136 h 1160647"/>
                <a:gd name="connsiteX120" fmla="*/ 763049 w 3024845"/>
                <a:gd name="connsiteY120" fmla="*/ 603136 h 1160647"/>
                <a:gd name="connsiteX121" fmla="*/ 770143 w 3024845"/>
                <a:gd name="connsiteY121" fmla="*/ 603136 h 1160647"/>
                <a:gd name="connsiteX122" fmla="*/ 784330 w 3024845"/>
                <a:gd name="connsiteY122" fmla="*/ 607460 h 1160647"/>
                <a:gd name="connsiteX123" fmla="*/ 784330 w 3024845"/>
                <a:gd name="connsiteY123" fmla="*/ 646372 h 1160647"/>
                <a:gd name="connsiteX124" fmla="*/ 785343 w 3024845"/>
                <a:gd name="connsiteY124" fmla="*/ 646372 h 1160647"/>
                <a:gd name="connsiteX125" fmla="*/ 792436 w 3024845"/>
                <a:gd name="connsiteY125" fmla="*/ 646372 h 1160647"/>
                <a:gd name="connsiteX126" fmla="*/ 792436 w 3024845"/>
                <a:gd name="connsiteY126" fmla="*/ 647993 h 1160647"/>
                <a:gd name="connsiteX127" fmla="*/ 792436 w 3024845"/>
                <a:gd name="connsiteY127" fmla="*/ 659342 h 1160647"/>
                <a:gd name="connsiteX128" fmla="*/ 794463 w 3024845"/>
                <a:gd name="connsiteY128" fmla="*/ 659342 h 1160647"/>
                <a:gd name="connsiteX129" fmla="*/ 808650 w 3024845"/>
                <a:gd name="connsiteY129" fmla="*/ 659342 h 1160647"/>
                <a:gd name="connsiteX130" fmla="*/ 814730 w 3024845"/>
                <a:gd name="connsiteY130" fmla="*/ 665828 h 1160647"/>
                <a:gd name="connsiteX131" fmla="*/ 814730 w 3024845"/>
                <a:gd name="connsiteY131" fmla="*/ 687446 h 1160647"/>
                <a:gd name="connsiteX132" fmla="*/ 817010 w 3024845"/>
                <a:gd name="connsiteY132" fmla="*/ 687446 h 1160647"/>
                <a:gd name="connsiteX133" fmla="*/ 832970 w 3024845"/>
                <a:gd name="connsiteY133" fmla="*/ 687446 h 1160647"/>
                <a:gd name="connsiteX134" fmla="*/ 832970 w 3024845"/>
                <a:gd name="connsiteY134" fmla="*/ 688526 h 1160647"/>
                <a:gd name="connsiteX135" fmla="*/ 832970 w 3024845"/>
                <a:gd name="connsiteY135" fmla="*/ 696093 h 1160647"/>
                <a:gd name="connsiteX136" fmla="*/ 834237 w 3024845"/>
                <a:gd name="connsiteY136" fmla="*/ 696093 h 1160647"/>
                <a:gd name="connsiteX137" fmla="*/ 843104 w 3024845"/>
                <a:gd name="connsiteY137" fmla="*/ 696093 h 1160647"/>
                <a:gd name="connsiteX138" fmla="*/ 843104 w 3024845"/>
                <a:gd name="connsiteY138" fmla="*/ 698254 h 1160647"/>
                <a:gd name="connsiteX139" fmla="*/ 843104 w 3024845"/>
                <a:gd name="connsiteY139" fmla="*/ 713387 h 1160647"/>
                <a:gd name="connsiteX140" fmla="*/ 847157 w 3024845"/>
                <a:gd name="connsiteY140" fmla="*/ 711495 h 1160647"/>
                <a:gd name="connsiteX141" fmla="*/ 847157 w 3024845"/>
                <a:gd name="connsiteY141" fmla="*/ 698254 h 1160647"/>
                <a:gd name="connsiteX142" fmla="*/ 848170 w 3024845"/>
                <a:gd name="connsiteY142" fmla="*/ 698254 h 1160647"/>
                <a:gd name="connsiteX143" fmla="*/ 855264 w 3024845"/>
                <a:gd name="connsiteY143" fmla="*/ 698254 h 1160647"/>
                <a:gd name="connsiteX144" fmla="*/ 855264 w 3024845"/>
                <a:gd name="connsiteY144" fmla="*/ 699876 h 1160647"/>
                <a:gd name="connsiteX145" fmla="*/ 855264 w 3024845"/>
                <a:gd name="connsiteY145" fmla="*/ 711225 h 1160647"/>
                <a:gd name="connsiteX146" fmla="*/ 856024 w 3024845"/>
                <a:gd name="connsiteY146" fmla="*/ 711225 h 1160647"/>
                <a:gd name="connsiteX147" fmla="*/ 861344 w 3024845"/>
                <a:gd name="connsiteY147" fmla="*/ 711225 h 1160647"/>
                <a:gd name="connsiteX148" fmla="*/ 909984 w 3024845"/>
                <a:gd name="connsiteY148" fmla="*/ 706902 h 1160647"/>
                <a:gd name="connsiteX149" fmla="*/ 909984 w 3024845"/>
                <a:gd name="connsiteY149" fmla="*/ 708253 h 1160647"/>
                <a:gd name="connsiteX150" fmla="*/ 909984 w 3024845"/>
                <a:gd name="connsiteY150" fmla="*/ 717710 h 1160647"/>
                <a:gd name="connsiteX151" fmla="*/ 910744 w 3024845"/>
                <a:gd name="connsiteY151" fmla="*/ 717710 h 1160647"/>
                <a:gd name="connsiteX152" fmla="*/ 916065 w 3024845"/>
                <a:gd name="connsiteY152" fmla="*/ 717710 h 1160647"/>
                <a:gd name="connsiteX153" fmla="*/ 916065 w 3024845"/>
                <a:gd name="connsiteY153" fmla="*/ 719872 h 1160647"/>
                <a:gd name="connsiteX154" fmla="*/ 916065 w 3024845"/>
                <a:gd name="connsiteY154" fmla="*/ 735005 h 1160647"/>
                <a:gd name="connsiteX155" fmla="*/ 918091 w 3024845"/>
                <a:gd name="connsiteY155" fmla="*/ 733654 h 1160647"/>
                <a:gd name="connsiteX156" fmla="*/ 932278 w 3024845"/>
                <a:gd name="connsiteY156" fmla="*/ 724196 h 1160647"/>
                <a:gd name="connsiteX157" fmla="*/ 938358 w 3024845"/>
                <a:gd name="connsiteY157" fmla="*/ 683122 h 1160647"/>
                <a:gd name="connsiteX158" fmla="*/ 939118 w 3024845"/>
                <a:gd name="connsiteY158" fmla="*/ 682852 h 1160647"/>
                <a:gd name="connsiteX159" fmla="*/ 944438 w 3024845"/>
                <a:gd name="connsiteY159" fmla="*/ 680960 h 1160647"/>
                <a:gd name="connsiteX160" fmla="*/ 946465 w 3024845"/>
                <a:gd name="connsiteY160" fmla="*/ 611783 h 1160647"/>
                <a:gd name="connsiteX161" fmla="*/ 948492 w 3024845"/>
                <a:gd name="connsiteY161" fmla="*/ 680960 h 1160647"/>
                <a:gd name="connsiteX162" fmla="*/ 949252 w 3024845"/>
                <a:gd name="connsiteY162" fmla="*/ 681230 h 1160647"/>
                <a:gd name="connsiteX163" fmla="*/ 954572 w 3024845"/>
                <a:gd name="connsiteY163" fmla="*/ 683122 h 1160647"/>
                <a:gd name="connsiteX164" fmla="*/ 954572 w 3024845"/>
                <a:gd name="connsiteY164" fmla="*/ 596651 h 1160647"/>
                <a:gd name="connsiteX165" fmla="*/ 958625 w 3024845"/>
                <a:gd name="connsiteY165" fmla="*/ 564224 h 1160647"/>
                <a:gd name="connsiteX166" fmla="*/ 997132 w 3024845"/>
                <a:gd name="connsiteY166" fmla="*/ 564224 h 1160647"/>
                <a:gd name="connsiteX167" fmla="*/ 997132 w 3024845"/>
                <a:gd name="connsiteY167" fmla="*/ 596651 h 1160647"/>
                <a:gd name="connsiteX168" fmla="*/ 997892 w 3024845"/>
                <a:gd name="connsiteY168" fmla="*/ 596651 h 1160647"/>
                <a:gd name="connsiteX169" fmla="*/ 1003212 w 3024845"/>
                <a:gd name="connsiteY169" fmla="*/ 596651 h 1160647"/>
                <a:gd name="connsiteX170" fmla="*/ 1003212 w 3024845"/>
                <a:gd name="connsiteY170" fmla="*/ 514503 h 1160647"/>
                <a:gd name="connsiteX171" fmla="*/ 1004986 w 3024845"/>
                <a:gd name="connsiteY171" fmla="*/ 514503 h 1160647"/>
                <a:gd name="connsiteX172" fmla="*/ 1017399 w 3024845"/>
                <a:gd name="connsiteY172" fmla="*/ 514503 h 1160647"/>
                <a:gd name="connsiteX173" fmla="*/ 1017399 w 3024845"/>
                <a:gd name="connsiteY173" fmla="*/ 512612 h 1160647"/>
                <a:gd name="connsiteX174" fmla="*/ 1017399 w 3024845"/>
                <a:gd name="connsiteY174" fmla="*/ 499371 h 1160647"/>
                <a:gd name="connsiteX175" fmla="*/ 1039693 w 3024845"/>
                <a:gd name="connsiteY175" fmla="*/ 499371 h 1160647"/>
                <a:gd name="connsiteX176" fmla="*/ 1039693 w 3024845"/>
                <a:gd name="connsiteY176" fmla="*/ 498290 h 1160647"/>
                <a:gd name="connsiteX177" fmla="*/ 1039693 w 3024845"/>
                <a:gd name="connsiteY177" fmla="*/ 490724 h 1160647"/>
                <a:gd name="connsiteX178" fmla="*/ 1041466 w 3024845"/>
                <a:gd name="connsiteY178" fmla="*/ 490724 h 1160647"/>
                <a:gd name="connsiteX179" fmla="*/ 1053880 w 3024845"/>
                <a:gd name="connsiteY179" fmla="*/ 490724 h 1160647"/>
                <a:gd name="connsiteX180" fmla="*/ 1053880 w 3024845"/>
                <a:gd name="connsiteY180" fmla="*/ 491805 h 1160647"/>
                <a:gd name="connsiteX181" fmla="*/ 1053880 w 3024845"/>
                <a:gd name="connsiteY181" fmla="*/ 499371 h 1160647"/>
                <a:gd name="connsiteX182" fmla="*/ 1054640 w 3024845"/>
                <a:gd name="connsiteY182" fmla="*/ 499371 h 1160647"/>
                <a:gd name="connsiteX183" fmla="*/ 1059960 w 3024845"/>
                <a:gd name="connsiteY183" fmla="*/ 499371 h 1160647"/>
                <a:gd name="connsiteX184" fmla="*/ 1070093 w 3024845"/>
                <a:gd name="connsiteY184" fmla="*/ 495047 h 1160647"/>
                <a:gd name="connsiteX185" fmla="*/ 1074146 w 3024845"/>
                <a:gd name="connsiteY185" fmla="*/ 498290 h 1160647"/>
                <a:gd name="connsiteX186" fmla="*/ 1074146 w 3024845"/>
                <a:gd name="connsiteY186" fmla="*/ 490724 h 1160647"/>
                <a:gd name="connsiteX187" fmla="*/ 1076426 w 3024845"/>
                <a:gd name="connsiteY187" fmla="*/ 490724 h 1160647"/>
                <a:gd name="connsiteX188" fmla="*/ 1092387 w 3024845"/>
                <a:gd name="connsiteY188" fmla="*/ 490724 h 1160647"/>
                <a:gd name="connsiteX189" fmla="*/ 1092387 w 3024845"/>
                <a:gd name="connsiteY189" fmla="*/ 491805 h 1160647"/>
                <a:gd name="connsiteX190" fmla="*/ 1092387 w 3024845"/>
                <a:gd name="connsiteY190" fmla="*/ 499371 h 1160647"/>
                <a:gd name="connsiteX191" fmla="*/ 1122787 w 3024845"/>
                <a:gd name="connsiteY191" fmla="*/ 499371 h 1160647"/>
                <a:gd name="connsiteX192" fmla="*/ 1122787 w 3024845"/>
                <a:gd name="connsiteY192" fmla="*/ 500992 h 1160647"/>
                <a:gd name="connsiteX193" fmla="*/ 1122787 w 3024845"/>
                <a:gd name="connsiteY193" fmla="*/ 512342 h 1160647"/>
                <a:gd name="connsiteX194" fmla="*/ 1149134 w 3024845"/>
                <a:gd name="connsiteY194" fmla="*/ 512342 h 1160647"/>
                <a:gd name="connsiteX195" fmla="*/ 1149134 w 3024845"/>
                <a:gd name="connsiteY195" fmla="*/ 542606 h 1160647"/>
                <a:gd name="connsiteX196" fmla="*/ 1149894 w 3024845"/>
                <a:gd name="connsiteY196" fmla="*/ 542606 h 1160647"/>
                <a:gd name="connsiteX197" fmla="*/ 1155214 w 3024845"/>
                <a:gd name="connsiteY197" fmla="*/ 542606 h 1160647"/>
                <a:gd name="connsiteX198" fmla="*/ 1155214 w 3024845"/>
                <a:gd name="connsiteY198" fmla="*/ 543687 h 1160647"/>
                <a:gd name="connsiteX199" fmla="*/ 1155214 w 3024845"/>
                <a:gd name="connsiteY199" fmla="*/ 551254 h 1160647"/>
                <a:gd name="connsiteX200" fmla="*/ 1159268 w 3024845"/>
                <a:gd name="connsiteY200" fmla="*/ 581518 h 1160647"/>
                <a:gd name="connsiteX201" fmla="*/ 1160028 w 3024845"/>
                <a:gd name="connsiteY201" fmla="*/ 581518 h 1160647"/>
                <a:gd name="connsiteX202" fmla="*/ 1165348 w 3024845"/>
                <a:gd name="connsiteY202" fmla="*/ 581518 h 1160647"/>
                <a:gd name="connsiteX203" fmla="*/ 1165348 w 3024845"/>
                <a:gd name="connsiteY203" fmla="*/ 582329 h 1160647"/>
                <a:gd name="connsiteX204" fmla="*/ 1165348 w 3024845"/>
                <a:gd name="connsiteY204" fmla="*/ 588004 h 1160647"/>
                <a:gd name="connsiteX205" fmla="*/ 1166361 w 3024845"/>
                <a:gd name="connsiteY205" fmla="*/ 588004 h 1160647"/>
                <a:gd name="connsiteX206" fmla="*/ 1173454 w 3024845"/>
                <a:gd name="connsiteY206" fmla="*/ 588004 h 1160647"/>
                <a:gd name="connsiteX207" fmla="*/ 1173454 w 3024845"/>
                <a:gd name="connsiteY207" fmla="*/ 618269 h 1160647"/>
                <a:gd name="connsiteX208" fmla="*/ 1175481 w 3024845"/>
                <a:gd name="connsiteY208" fmla="*/ 618269 h 1160647"/>
                <a:gd name="connsiteX209" fmla="*/ 1189668 w 3024845"/>
                <a:gd name="connsiteY209" fmla="*/ 618269 h 1160647"/>
                <a:gd name="connsiteX210" fmla="*/ 1189668 w 3024845"/>
                <a:gd name="connsiteY210" fmla="*/ 642048 h 1160647"/>
                <a:gd name="connsiteX211" fmla="*/ 1191695 w 3024845"/>
                <a:gd name="connsiteY211" fmla="*/ 643669 h 1160647"/>
                <a:gd name="connsiteX212" fmla="*/ 1191695 w 3024845"/>
                <a:gd name="connsiteY212" fmla="*/ 655019 h 1160647"/>
                <a:gd name="connsiteX213" fmla="*/ 1192455 w 3024845"/>
                <a:gd name="connsiteY213" fmla="*/ 655019 h 1160647"/>
                <a:gd name="connsiteX214" fmla="*/ 1197775 w 3024845"/>
                <a:gd name="connsiteY214" fmla="*/ 655019 h 1160647"/>
                <a:gd name="connsiteX215" fmla="*/ 1197775 w 3024845"/>
                <a:gd name="connsiteY215" fmla="*/ 678798 h 1160647"/>
                <a:gd name="connsiteX216" fmla="*/ 1199041 w 3024845"/>
                <a:gd name="connsiteY216" fmla="*/ 678798 h 1160647"/>
                <a:gd name="connsiteX217" fmla="*/ 1207908 w 3024845"/>
                <a:gd name="connsiteY217" fmla="*/ 678798 h 1160647"/>
                <a:gd name="connsiteX218" fmla="*/ 1209935 w 3024845"/>
                <a:gd name="connsiteY218" fmla="*/ 682852 h 1160647"/>
                <a:gd name="connsiteX219" fmla="*/ 1209935 w 3024845"/>
                <a:gd name="connsiteY219" fmla="*/ 696093 h 1160647"/>
                <a:gd name="connsiteX220" fmla="*/ 1211455 w 3024845"/>
                <a:gd name="connsiteY220" fmla="*/ 694201 h 1160647"/>
                <a:gd name="connsiteX221" fmla="*/ 1222095 w 3024845"/>
                <a:gd name="connsiteY221" fmla="*/ 680960 h 1160647"/>
                <a:gd name="connsiteX222" fmla="*/ 1250469 w 3024845"/>
                <a:gd name="connsiteY222" fmla="*/ 680960 h 1160647"/>
                <a:gd name="connsiteX223" fmla="*/ 1250469 w 3024845"/>
                <a:gd name="connsiteY223" fmla="*/ 767431 h 1160647"/>
                <a:gd name="connsiteX224" fmla="*/ 1251229 w 3024845"/>
                <a:gd name="connsiteY224" fmla="*/ 767431 h 1160647"/>
                <a:gd name="connsiteX225" fmla="*/ 1256549 w 3024845"/>
                <a:gd name="connsiteY225" fmla="*/ 767431 h 1160647"/>
                <a:gd name="connsiteX226" fmla="*/ 1257309 w 3024845"/>
                <a:gd name="connsiteY226" fmla="*/ 766080 h 1160647"/>
                <a:gd name="connsiteX227" fmla="*/ 1262629 w 3024845"/>
                <a:gd name="connsiteY227" fmla="*/ 756622 h 1160647"/>
                <a:gd name="connsiteX228" fmla="*/ 1262629 w 3024845"/>
                <a:gd name="connsiteY228" fmla="*/ 758514 h 1160647"/>
                <a:gd name="connsiteX229" fmla="*/ 1262629 w 3024845"/>
                <a:gd name="connsiteY229" fmla="*/ 771755 h 1160647"/>
                <a:gd name="connsiteX230" fmla="*/ 1266682 w 3024845"/>
                <a:gd name="connsiteY230" fmla="*/ 726358 h 1160647"/>
                <a:gd name="connsiteX231" fmla="*/ 1267442 w 3024845"/>
                <a:gd name="connsiteY231" fmla="*/ 726358 h 1160647"/>
                <a:gd name="connsiteX232" fmla="*/ 1272762 w 3024845"/>
                <a:gd name="connsiteY232" fmla="*/ 726358 h 1160647"/>
                <a:gd name="connsiteX233" fmla="*/ 1272762 w 3024845"/>
                <a:gd name="connsiteY233" fmla="*/ 661504 h 1160647"/>
                <a:gd name="connsiteX234" fmla="*/ 1273776 w 3024845"/>
                <a:gd name="connsiteY234" fmla="*/ 661504 h 1160647"/>
                <a:gd name="connsiteX235" fmla="*/ 1280869 w 3024845"/>
                <a:gd name="connsiteY235" fmla="*/ 661504 h 1160647"/>
                <a:gd name="connsiteX236" fmla="*/ 1293029 w 3024845"/>
                <a:gd name="connsiteY236" fmla="*/ 618269 h 1160647"/>
                <a:gd name="connsiteX237" fmla="*/ 1294296 w 3024845"/>
                <a:gd name="connsiteY237" fmla="*/ 618269 h 1160647"/>
                <a:gd name="connsiteX238" fmla="*/ 1303163 w 3024845"/>
                <a:gd name="connsiteY238" fmla="*/ 618269 h 1160647"/>
                <a:gd name="connsiteX239" fmla="*/ 1313296 w 3024845"/>
                <a:gd name="connsiteY239" fmla="*/ 661504 h 1160647"/>
                <a:gd name="connsiteX240" fmla="*/ 1314309 w 3024845"/>
                <a:gd name="connsiteY240" fmla="*/ 661504 h 1160647"/>
                <a:gd name="connsiteX241" fmla="*/ 1321403 w 3024845"/>
                <a:gd name="connsiteY241" fmla="*/ 661504 h 1160647"/>
                <a:gd name="connsiteX242" fmla="*/ 1321403 w 3024845"/>
                <a:gd name="connsiteY242" fmla="*/ 700416 h 1160647"/>
                <a:gd name="connsiteX243" fmla="*/ 1323176 w 3024845"/>
                <a:gd name="connsiteY243" fmla="*/ 700416 h 1160647"/>
                <a:gd name="connsiteX244" fmla="*/ 1335590 w 3024845"/>
                <a:gd name="connsiteY244" fmla="*/ 700416 h 1160647"/>
                <a:gd name="connsiteX245" fmla="*/ 1335590 w 3024845"/>
                <a:gd name="connsiteY245" fmla="*/ 702578 h 1160647"/>
                <a:gd name="connsiteX246" fmla="*/ 1335590 w 3024845"/>
                <a:gd name="connsiteY246" fmla="*/ 717710 h 1160647"/>
                <a:gd name="connsiteX247" fmla="*/ 1339643 w 3024845"/>
                <a:gd name="connsiteY247" fmla="*/ 715549 h 1160647"/>
                <a:gd name="connsiteX248" fmla="*/ 1339643 w 3024845"/>
                <a:gd name="connsiteY248" fmla="*/ 700416 h 1160647"/>
                <a:gd name="connsiteX249" fmla="*/ 1341163 w 3024845"/>
                <a:gd name="connsiteY249" fmla="*/ 700416 h 1160647"/>
                <a:gd name="connsiteX250" fmla="*/ 1351803 w 3024845"/>
                <a:gd name="connsiteY250" fmla="*/ 700416 h 1160647"/>
                <a:gd name="connsiteX251" fmla="*/ 1351803 w 3024845"/>
                <a:gd name="connsiteY251" fmla="*/ 702037 h 1160647"/>
                <a:gd name="connsiteX252" fmla="*/ 1351803 w 3024845"/>
                <a:gd name="connsiteY252" fmla="*/ 713387 h 1160647"/>
                <a:gd name="connsiteX253" fmla="*/ 1382204 w 3024845"/>
                <a:gd name="connsiteY253" fmla="*/ 713387 h 1160647"/>
                <a:gd name="connsiteX254" fmla="*/ 1382204 w 3024845"/>
                <a:gd name="connsiteY254" fmla="*/ 676637 h 1160647"/>
                <a:gd name="connsiteX255" fmla="*/ 1383470 w 3024845"/>
                <a:gd name="connsiteY255" fmla="*/ 676637 h 1160647"/>
                <a:gd name="connsiteX256" fmla="*/ 1392337 w 3024845"/>
                <a:gd name="connsiteY256" fmla="*/ 676637 h 1160647"/>
                <a:gd name="connsiteX257" fmla="*/ 1392337 w 3024845"/>
                <a:gd name="connsiteY257" fmla="*/ 698254 h 1160647"/>
                <a:gd name="connsiteX258" fmla="*/ 1394364 w 3024845"/>
                <a:gd name="connsiteY258" fmla="*/ 665828 h 1160647"/>
                <a:gd name="connsiteX259" fmla="*/ 1416657 w 3024845"/>
                <a:gd name="connsiteY259" fmla="*/ 665828 h 1160647"/>
                <a:gd name="connsiteX260" fmla="*/ 1416657 w 3024845"/>
                <a:gd name="connsiteY260" fmla="*/ 664206 h 1160647"/>
                <a:gd name="connsiteX261" fmla="*/ 1416657 w 3024845"/>
                <a:gd name="connsiteY261" fmla="*/ 652857 h 1160647"/>
                <a:gd name="connsiteX262" fmla="*/ 1417417 w 3024845"/>
                <a:gd name="connsiteY262" fmla="*/ 652857 h 1160647"/>
                <a:gd name="connsiteX263" fmla="*/ 1422737 w 3024845"/>
                <a:gd name="connsiteY263" fmla="*/ 652857 h 1160647"/>
                <a:gd name="connsiteX264" fmla="*/ 1422737 w 3024845"/>
                <a:gd name="connsiteY264" fmla="*/ 650966 h 1160647"/>
                <a:gd name="connsiteX265" fmla="*/ 1422737 w 3024845"/>
                <a:gd name="connsiteY265" fmla="*/ 637725 h 1160647"/>
                <a:gd name="connsiteX266" fmla="*/ 1426791 w 3024845"/>
                <a:gd name="connsiteY266" fmla="*/ 644210 h 1160647"/>
                <a:gd name="connsiteX267" fmla="*/ 1429071 w 3024845"/>
                <a:gd name="connsiteY267" fmla="*/ 644210 h 1160647"/>
                <a:gd name="connsiteX268" fmla="*/ 1445031 w 3024845"/>
                <a:gd name="connsiteY268" fmla="*/ 644210 h 1160647"/>
                <a:gd name="connsiteX269" fmla="*/ 1445031 w 3024845"/>
                <a:gd name="connsiteY269" fmla="*/ 643399 h 1160647"/>
                <a:gd name="connsiteX270" fmla="*/ 1445031 w 3024845"/>
                <a:gd name="connsiteY270" fmla="*/ 637725 h 1160647"/>
                <a:gd name="connsiteX271" fmla="*/ 1445791 w 3024845"/>
                <a:gd name="connsiteY271" fmla="*/ 637725 h 1160647"/>
                <a:gd name="connsiteX272" fmla="*/ 1451111 w 3024845"/>
                <a:gd name="connsiteY272" fmla="*/ 637725 h 1160647"/>
                <a:gd name="connsiteX273" fmla="*/ 1451111 w 3024845"/>
                <a:gd name="connsiteY273" fmla="*/ 639076 h 1160647"/>
                <a:gd name="connsiteX274" fmla="*/ 1451111 w 3024845"/>
                <a:gd name="connsiteY274" fmla="*/ 648534 h 1160647"/>
                <a:gd name="connsiteX275" fmla="*/ 1489618 w 3024845"/>
                <a:gd name="connsiteY275" fmla="*/ 648534 h 1160647"/>
                <a:gd name="connsiteX276" fmla="*/ 1489618 w 3024845"/>
                <a:gd name="connsiteY276" fmla="*/ 786887 h 1160647"/>
                <a:gd name="connsiteX277" fmla="*/ 1491138 w 3024845"/>
                <a:gd name="connsiteY277" fmla="*/ 786887 h 1160647"/>
                <a:gd name="connsiteX278" fmla="*/ 1501778 w 3024845"/>
                <a:gd name="connsiteY278" fmla="*/ 786887 h 1160647"/>
                <a:gd name="connsiteX279" fmla="*/ 1501778 w 3024845"/>
                <a:gd name="connsiteY279" fmla="*/ 773917 h 1160647"/>
                <a:gd name="connsiteX280" fmla="*/ 1505832 w 3024845"/>
                <a:gd name="connsiteY280" fmla="*/ 773917 h 1160647"/>
                <a:gd name="connsiteX281" fmla="*/ 1505832 w 3024845"/>
                <a:gd name="connsiteY281" fmla="*/ 786887 h 1160647"/>
                <a:gd name="connsiteX282" fmla="*/ 1536232 w 3024845"/>
                <a:gd name="connsiteY282" fmla="*/ 786887 h 1160647"/>
                <a:gd name="connsiteX283" fmla="*/ 1536232 w 3024845"/>
                <a:gd name="connsiteY283" fmla="*/ 756622 h 1160647"/>
                <a:gd name="connsiteX284" fmla="*/ 1548392 w 3024845"/>
                <a:gd name="connsiteY284" fmla="*/ 756622 h 1160647"/>
                <a:gd name="connsiteX285" fmla="*/ 1560552 w 3024845"/>
                <a:gd name="connsiteY285" fmla="*/ 754461 h 1160647"/>
                <a:gd name="connsiteX286" fmla="*/ 1564606 w 3024845"/>
                <a:gd name="connsiteY286" fmla="*/ 756622 h 1160647"/>
                <a:gd name="connsiteX287" fmla="*/ 1574739 w 3024845"/>
                <a:gd name="connsiteY287" fmla="*/ 756622 h 1160647"/>
                <a:gd name="connsiteX288" fmla="*/ 1574739 w 3024845"/>
                <a:gd name="connsiteY288" fmla="*/ 786887 h 1160647"/>
                <a:gd name="connsiteX289" fmla="*/ 1582846 w 3024845"/>
                <a:gd name="connsiteY289" fmla="*/ 786887 h 1160647"/>
                <a:gd name="connsiteX290" fmla="*/ 1582846 w 3024845"/>
                <a:gd name="connsiteY290" fmla="*/ 804182 h 1160647"/>
                <a:gd name="connsiteX291" fmla="*/ 1592182 w 3024845"/>
                <a:gd name="connsiteY291" fmla="*/ 805087 h 1160647"/>
                <a:gd name="connsiteX292" fmla="*/ 1605140 w 3024845"/>
                <a:gd name="connsiteY292" fmla="*/ 805087 h 1160647"/>
                <a:gd name="connsiteX293" fmla="*/ 1605140 w 3024845"/>
                <a:gd name="connsiteY293" fmla="*/ 789049 h 1160647"/>
                <a:gd name="connsiteX294" fmla="*/ 1673096 w 3024845"/>
                <a:gd name="connsiteY294" fmla="*/ 789049 h 1160647"/>
                <a:gd name="connsiteX295" fmla="*/ 1673096 w 3024845"/>
                <a:gd name="connsiteY295" fmla="*/ 703796 h 1160647"/>
                <a:gd name="connsiteX296" fmla="*/ 1745104 w 3024845"/>
                <a:gd name="connsiteY296" fmla="*/ 703796 h 1160647"/>
                <a:gd name="connsiteX297" fmla="*/ 1745104 w 3024845"/>
                <a:gd name="connsiteY297" fmla="*/ 782564 h 1160647"/>
                <a:gd name="connsiteX298" fmla="*/ 1747008 w 3024845"/>
                <a:gd name="connsiteY298" fmla="*/ 782564 h 1160647"/>
                <a:gd name="connsiteX299" fmla="*/ 1748250 w 3024845"/>
                <a:gd name="connsiteY299" fmla="*/ 805087 h 1160647"/>
                <a:gd name="connsiteX300" fmla="*/ 1757926 w 3024845"/>
                <a:gd name="connsiteY300" fmla="*/ 805087 h 1160647"/>
                <a:gd name="connsiteX301" fmla="*/ 1759168 w 3024845"/>
                <a:gd name="connsiteY301" fmla="*/ 782564 h 1160647"/>
                <a:gd name="connsiteX302" fmla="*/ 1765248 w 3024845"/>
                <a:gd name="connsiteY302" fmla="*/ 782564 h 1160647"/>
                <a:gd name="connsiteX303" fmla="*/ 1766490 w 3024845"/>
                <a:gd name="connsiteY303" fmla="*/ 805087 h 1160647"/>
                <a:gd name="connsiteX304" fmla="*/ 1817112 w 3024845"/>
                <a:gd name="connsiteY304" fmla="*/ 805087 h 1160647"/>
                <a:gd name="connsiteX305" fmla="*/ 1817112 w 3024845"/>
                <a:gd name="connsiteY305" fmla="*/ 642059 h 1160647"/>
                <a:gd name="connsiteX306" fmla="*/ 2014439 w 3024845"/>
                <a:gd name="connsiteY306" fmla="*/ 642059 h 1160647"/>
                <a:gd name="connsiteX307" fmla="*/ 2014439 w 3024845"/>
                <a:gd name="connsiteY307" fmla="*/ 805087 h 1160647"/>
                <a:gd name="connsiteX308" fmla="*/ 2033136 w 3024845"/>
                <a:gd name="connsiteY308" fmla="*/ 805087 h 1160647"/>
                <a:gd name="connsiteX309" fmla="*/ 2033136 w 3024845"/>
                <a:gd name="connsiteY309" fmla="*/ 722394 h 1160647"/>
                <a:gd name="connsiteX310" fmla="*/ 2128256 w 3024845"/>
                <a:gd name="connsiteY310" fmla="*/ 722394 h 1160647"/>
                <a:gd name="connsiteX311" fmla="*/ 2140186 w 3024845"/>
                <a:gd name="connsiteY311" fmla="*/ 404253 h 1160647"/>
                <a:gd name="connsiteX312" fmla="*/ 2128026 w 3024845"/>
                <a:gd name="connsiteY312" fmla="*/ 382635 h 1160647"/>
                <a:gd name="connsiteX313" fmla="*/ 2121946 w 3024845"/>
                <a:gd name="connsiteY313" fmla="*/ 378311 h 1160647"/>
                <a:gd name="connsiteX314" fmla="*/ 2130053 w 3024845"/>
                <a:gd name="connsiteY314" fmla="*/ 354532 h 1160647"/>
                <a:gd name="connsiteX315" fmla="*/ 2130053 w 3024845"/>
                <a:gd name="connsiteY315" fmla="*/ 337238 h 1160647"/>
                <a:gd name="connsiteX316" fmla="*/ 2144240 w 3024845"/>
                <a:gd name="connsiteY316" fmla="*/ 337238 h 1160647"/>
                <a:gd name="connsiteX317" fmla="*/ 2144240 w 3024845"/>
                <a:gd name="connsiteY317" fmla="*/ 315620 h 1160647"/>
                <a:gd name="connsiteX318" fmla="*/ 2146266 w 3024845"/>
                <a:gd name="connsiteY318" fmla="*/ 311296 h 1160647"/>
                <a:gd name="connsiteX319" fmla="*/ 2146266 w 3024845"/>
                <a:gd name="connsiteY319" fmla="*/ 233472 h 1160647"/>
                <a:gd name="connsiteX320" fmla="*/ 2144240 w 3024845"/>
                <a:gd name="connsiteY320" fmla="*/ 226987 h 1160647"/>
                <a:gd name="connsiteX321" fmla="*/ 2150320 w 3024845"/>
                <a:gd name="connsiteY321" fmla="*/ 220501 h 1160647"/>
                <a:gd name="connsiteX322" fmla="*/ 2150320 w 3024845"/>
                <a:gd name="connsiteY322" fmla="*/ 162133 h 1160647"/>
                <a:gd name="connsiteX323" fmla="*/ 2152346 w 3024845"/>
                <a:gd name="connsiteY323" fmla="*/ 157810 h 1160647"/>
                <a:gd name="connsiteX324" fmla="*/ 2152346 w 3024845"/>
                <a:gd name="connsiteY324" fmla="*/ 101604 h 1160647"/>
                <a:gd name="connsiteX325" fmla="*/ 2154373 w 3024845"/>
                <a:gd name="connsiteY325" fmla="*/ 82148 h 1160647"/>
                <a:gd name="connsiteX326" fmla="*/ 2158427 w 3024845"/>
                <a:gd name="connsiteY326" fmla="*/ 99442 h 1160647"/>
                <a:gd name="connsiteX327" fmla="*/ 2160453 w 3024845"/>
                <a:gd name="connsiteY327" fmla="*/ 157810 h 1160647"/>
                <a:gd name="connsiteX328" fmla="*/ 2162480 w 3024845"/>
                <a:gd name="connsiteY328" fmla="*/ 220501 h 1160647"/>
                <a:gd name="connsiteX329" fmla="*/ 2168560 w 3024845"/>
                <a:gd name="connsiteY329" fmla="*/ 226987 h 1160647"/>
                <a:gd name="connsiteX330" fmla="*/ 2166533 w 3024845"/>
                <a:gd name="connsiteY330" fmla="*/ 233472 h 1160647"/>
                <a:gd name="connsiteX331" fmla="*/ 2166533 w 3024845"/>
                <a:gd name="connsiteY331" fmla="*/ 311296 h 1160647"/>
                <a:gd name="connsiteX332" fmla="*/ 2168560 w 3024845"/>
                <a:gd name="connsiteY332" fmla="*/ 315620 h 1160647"/>
                <a:gd name="connsiteX333" fmla="*/ 2168560 w 3024845"/>
                <a:gd name="connsiteY333" fmla="*/ 337238 h 1160647"/>
                <a:gd name="connsiteX334" fmla="*/ 2182747 w 3024845"/>
                <a:gd name="connsiteY334" fmla="*/ 337238 h 1160647"/>
                <a:gd name="connsiteX335" fmla="*/ 2182747 w 3024845"/>
                <a:gd name="connsiteY335" fmla="*/ 354532 h 1160647"/>
                <a:gd name="connsiteX336" fmla="*/ 2190854 w 3024845"/>
                <a:gd name="connsiteY336" fmla="*/ 378311 h 1160647"/>
                <a:gd name="connsiteX337" fmla="*/ 2184774 w 3024845"/>
                <a:gd name="connsiteY337" fmla="*/ 382635 h 1160647"/>
                <a:gd name="connsiteX338" fmla="*/ 2172613 w 3024845"/>
                <a:gd name="connsiteY338" fmla="*/ 404253 h 1160647"/>
                <a:gd name="connsiteX339" fmla="*/ 2180720 w 3024845"/>
                <a:gd name="connsiteY339" fmla="*/ 657181 h 1160647"/>
                <a:gd name="connsiteX340" fmla="*/ 2245574 w 3024845"/>
                <a:gd name="connsiteY340" fmla="*/ 657181 h 1160647"/>
                <a:gd name="connsiteX341" fmla="*/ 2245574 w 3024845"/>
                <a:gd name="connsiteY341" fmla="*/ 732843 h 1160647"/>
                <a:gd name="connsiteX342" fmla="*/ 2253681 w 3024845"/>
                <a:gd name="connsiteY342" fmla="*/ 732843 h 1160647"/>
                <a:gd name="connsiteX343" fmla="*/ 2255708 w 3024845"/>
                <a:gd name="connsiteY343" fmla="*/ 726358 h 1160647"/>
                <a:gd name="connsiteX344" fmla="*/ 2261788 w 3024845"/>
                <a:gd name="connsiteY344" fmla="*/ 726358 h 1160647"/>
                <a:gd name="connsiteX345" fmla="*/ 2263815 w 3024845"/>
                <a:gd name="connsiteY345" fmla="*/ 735005 h 1160647"/>
                <a:gd name="connsiteX346" fmla="*/ 2275975 w 3024845"/>
                <a:gd name="connsiteY346" fmla="*/ 735005 h 1160647"/>
                <a:gd name="connsiteX347" fmla="*/ 2275975 w 3024845"/>
                <a:gd name="connsiteY347" fmla="*/ 728519 h 1160647"/>
                <a:gd name="connsiteX348" fmla="*/ 2298268 w 3024845"/>
                <a:gd name="connsiteY348" fmla="*/ 728519 h 1160647"/>
                <a:gd name="connsiteX349" fmla="*/ 2298268 w 3024845"/>
                <a:gd name="connsiteY349" fmla="*/ 735005 h 1160647"/>
                <a:gd name="connsiteX350" fmla="*/ 2318535 w 3024845"/>
                <a:gd name="connsiteY350" fmla="*/ 735005 h 1160647"/>
                <a:gd name="connsiteX351" fmla="*/ 2318535 w 3024845"/>
                <a:gd name="connsiteY351" fmla="*/ 780402 h 1160647"/>
                <a:gd name="connsiteX352" fmla="*/ 2332722 w 3024845"/>
                <a:gd name="connsiteY352" fmla="*/ 780402 h 1160647"/>
                <a:gd name="connsiteX353" fmla="*/ 2332722 w 3024845"/>
                <a:gd name="connsiteY353" fmla="*/ 767431 h 1160647"/>
                <a:gd name="connsiteX354" fmla="*/ 2348936 w 3024845"/>
                <a:gd name="connsiteY354" fmla="*/ 767431 h 1160647"/>
                <a:gd name="connsiteX355" fmla="*/ 2348936 w 3024845"/>
                <a:gd name="connsiteY355" fmla="*/ 588004 h 1160647"/>
                <a:gd name="connsiteX356" fmla="*/ 2355016 w 3024845"/>
                <a:gd name="connsiteY356" fmla="*/ 581518 h 1160647"/>
                <a:gd name="connsiteX357" fmla="*/ 2427977 w 3024845"/>
                <a:gd name="connsiteY357" fmla="*/ 581518 h 1160647"/>
                <a:gd name="connsiteX358" fmla="*/ 2427977 w 3024845"/>
                <a:gd name="connsiteY358" fmla="*/ 590166 h 1160647"/>
                <a:gd name="connsiteX359" fmla="*/ 2438110 w 3024845"/>
                <a:gd name="connsiteY359" fmla="*/ 590166 h 1160647"/>
                <a:gd name="connsiteX360" fmla="*/ 2438110 w 3024845"/>
                <a:gd name="connsiteY360" fmla="*/ 704740 h 1160647"/>
                <a:gd name="connsiteX361" fmla="*/ 2460404 w 3024845"/>
                <a:gd name="connsiteY361" fmla="*/ 704740 h 1160647"/>
                <a:gd name="connsiteX362" fmla="*/ 2460404 w 3024845"/>
                <a:gd name="connsiteY362" fmla="*/ 637725 h 1160647"/>
                <a:gd name="connsiteX363" fmla="*/ 2486751 w 3024845"/>
                <a:gd name="connsiteY363" fmla="*/ 637725 h 1160647"/>
                <a:gd name="connsiteX364" fmla="*/ 2490804 w 3024845"/>
                <a:gd name="connsiteY364" fmla="*/ 633401 h 1160647"/>
                <a:gd name="connsiteX365" fmla="*/ 2498911 w 3024845"/>
                <a:gd name="connsiteY365" fmla="*/ 633401 h 1160647"/>
                <a:gd name="connsiteX366" fmla="*/ 2502964 w 3024845"/>
                <a:gd name="connsiteY366" fmla="*/ 637725 h 1160647"/>
                <a:gd name="connsiteX367" fmla="*/ 2525258 w 3024845"/>
                <a:gd name="connsiteY367" fmla="*/ 637725 h 1160647"/>
                <a:gd name="connsiteX368" fmla="*/ 2525258 w 3024845"/>
                <a:gd name="connsiteY368" fmla="*/ 520989 h 1160647"/>
                <a:gd name="connsiteX369" fmla="*/ 2582005 w 3024845"/>
                <a:gd name="connsiteY369" fmla="*/ 510180 h 1160647"/>
                <a:gd name="connsiteX370" fmla="*/ 2582005 w 3024845"/>
                <a:gd name="connsiteY370" fmla="*/ 511261 h 1160647"/>
                <a:gd name="connsiteX371" fmla="*/ 2582005 w 3024845"/>
                <a:gd name="connsiteY371" fmla="*/ 518827 h 1160647"/>
                <a:gd name="connsiteX372" fmla="*/ 2608352 w 3024845"/>
                <a:gd name="connsiteY372" fmla="*/ 518827 h 1160647"/>
                <a:gd name="connsiteX373" fmla="*/ 2608352 w 3024845"/>
                <a:gd name="connsiteY373" fmla="*/ 773917 h 1160647"/>
                <a:gd name="connsiteX374" fmla="*/ 2630646 w 3024845"/>
                <a:gd name="connsiteY374" fmla="*/ 773917 h 1160647"/>
                <a:gd name="connsiteX375" fmla="*/ 2630646 w 3024845"/>
                <a:gd name="connsiteY375" fmla="*/ 769593 h 1160647"/>
                <a:gd name="connsiteX376" fmla="*/ 2642806 w 3024845"/>
                <a:gd name="connsiteY376" fmla="*/ 769593 h 1160647"/>
                <a:gd name="connsiteX377" fmla="*/ 2642806 w 3024845"/>
                <a:gd name="connsiteY377" fmla="*/ 773917 h 1160647"/>
                <a:gd name="connsiteX378" fmla="*/ 2667126 w 3024845"/>
                <a:gd name="connsiteY378" fmla="*/ 773917 h 1160647"/>
                <a:gd name="connsiteX379" fmla="*/ 2667126 w 3024845"/>
                <a:gd name="connsiteY379" fmla="*/ 760946 h 1160647"/>
                <a:gd name="connsiteX380" fmla="*/ 2695500 w 3024845"/>
                <a:gd name="connsiteY380" fmla="*/ 760946 h 1160647"/>
                <a:gd name="connsiteX381" fmla="*/ 2707660 w 3024845"/>
                <a:gd name="connsiteY381" fmla="*/ 756622 h 1160647"/>
                <a:gd name="connsiteX382" fmla="*/ 2727927 w 3024845"/>
                <a:gd name="connsiteY382" fmla="*/ 760946 h 1160647"/>
                <a:gd name="connsiteX383" fmla="*/ 2727927 w 3024845"/>
                <a:gd name="connsiteY383" fmla="*/ 743652 h 1160647"/>
                <a:gd name="connsiteX384" fmla="*/ 2736034 w 3024845"/>
                <a:gd name="connsiteY384" fmla="*/ 743652 h 1160647"/>
                <a:gd name="connsiteX385" fmla="*/ 2736034 w 3024845"/>
                <a:gd name="connsiteY385" fmla="*/ 730681 h 1160647"/>
                <a:gd name="connsiteX386" fmla="*/ 2792781 w 3024845"/>
                <a:gd name="connsiteY386" fmla="*/ 730681 h 1160647"/>
                <a:gd name="connsiteX387" fmla="*/ 2792781 w 3024845"/>
                <a:gd name="connsiteY387" fmla="*/ 700416 h 1160647"/>
                <a:gd name="connsiteX388" fmla="*/ 2811021 w 3024845"/>
                <a:gd name="connsiteY388" fmla="*/ 700416 h 1160647"/>
                <a:gd name="connsiteX389" fmla="*/ 2811021 w 3024845"/>
                <a:gd name="connsiteY389" fmla="*/ 693931 h 1160647"/>
                <a:gd name="connsiteX390" fmla="*/ 2823181 w 3024845"/>
                <a:gd name="connsiteY390" fmla="*/ 693931 h 1160647"/>
                <a:gd name="connsiteX391" fmla="*/ 2823181 w 3024845"/>
                <a:gd name="connsiteY391" fmla="*/ 700416 h 1160647"/>
                <a:gd name="connsiteX392" fmla="*/ 2839395 w 3024845"/>
                <a:gd name="connsiteY392" fmla="*/ 700416 h 1160647"/>
                <a:gd name="connsiteX393" fmla="*/ 2839395 w 3024845"/>
                <a:gd name="connsiteY393" fmla="*/ 750137 h 1160647"/>
                <a:gd name="connsiteX394" fmla="*/ 2871822 w 3024845"/>
                <a:gd name="connsiteY394" fmla="*/ 750137 h 1160647"/>
                <a:gd name="connsiteX395" fmla="*/ 2871822 w 3024845"/>
                <a:gd name="connsiteY395" fmla="*/ 724196 h 1160647"/>
                <a:gd name="connsiteX396" fmla="*/ 2910329 w 3024845"/>
                <a:gd name="connsiteY396" fmla="*/ 724196 h 1160647"/>
                <a:gd name="connsiteX397" fmla="*/ 2910329 w 3024845"/>
                <a:gd name="connsiteY397" fmla="*/ 693931 h 1160647"/>
                <a:gd name="connsiteX398" fmla="*/ 2958970 w 3024845"/>
                <a:gd name="connsiteY398" fmla="*/ 693931 h 1160647"/>
                <a:gd name="connsiteX399" fmla="*/ 2958970 w 3024845"/>
                <a:gd name="connsiteY399" fmla="*/ 805087 h 1160647"/>
                <a:gd name="connsiteX400" fmla="*/ 2958970 w 3024845"/>
                <a:gd name="connsiteY400" fmla="*/ 818866 h 1160647"/>
                <a:gd name="connsiteX401" fmla="*/ 3024845 w 3024845"/>
                <a:gd name="connsiteY401" fmla="*/ 818866 h 1160647"/>
                <a:gd name="connsiteX402" fmla="*/ 3024845 w 3024845"/>
                <a:gd name="connsiteY402" fmla="*/ 1160647 h 1160647"/>
                <a:gd name="connsiteX403" fmla="*/ 2054 w 3024845"/>
                <a:gd name="connsiteY403" fmla="*/ 1158314 h 1160647"/>
                <a:gd name="connsiteX404" fmla="*/ 0 w 3024845"/>
                <a:gd name="connsiteY404" fmla="*/ 724196 h 1160647"/>
                <a:gd name="connsiteX405" fmla="*/ 20267 w 3024845"/>
                <a:gd name="connsiteY405" fmla="*/ 724196 h 1160647"/>
                <a:gd name="connsiteX406" fmla="*/ 20774 w 3024845"/>
                <a:gd name="connsiteY406" fmla="*/ 723115 h 1160647"/>
                <a:gd name="connsiteX407" fmla="*/ 24320 w 3024845"/>
                <a:gd name="connsiteY407" fmla="*/ 715549 h 1160647"/>
                <a:gd name="connsiteX408" fmla="*/ 26094 w 3024845"/>
                <a:gd name="connsiteY408" fmla="*/ 715819 h 1160647"/>
                <a:gd name="connsiteX409" fmla="*/ 38507 w 3024845"/>
                <a:gd name="connsiteY409" fmla="*/ 717710 h 1160647"/>
                <a:gd name="connsiteX410" fmla="*/ 39014 w 3024845"/>
                <a:gd name="connsiteY410" fmla="*/ 719062 h 1160647"/>
                <a:gd name="connsiteX411" fmla="*/ 42560 w 3024845"/>
                <a:gd name="connsiteY411" fmla="*/ 728519 h 1160647"/>
                <a:gd name="connsiteX412" fmla="*/ 68907 w 3024845"/>
                <a:gd name="connsiteY412" fmla="*/ 730681 h 1160647"/>
                <a:gd name="connsiteX413" fmla="*/ 68907 w 3024845"/>
                <a:gd name="connsiteY413" fmla="*/ 607460 h 1160647"/>
                <a:gd name="connsiteX414" fmla="*/ 70934 w 3024845"/>
                <a:gd name="connsiteY414" fmla="*/ 607460 h 1160647"/>
                <a:gd name="connsiteX415" fmla="*/ 85121 w 3024845"/>
                <a:gd name="connsiteY415" fmla="*/ 607460 h 1160647"/>
                <a:gd name="connsiteX416" fmla="*/ 85121 w 3024845"/>
                <a:gd name="connsiteY416" fmla="*/ 471268 h 1160647"/>
                <a:gd name="connsiteX417" fmla="*/ 86894 w 3024845"/>
                <a:gd name="connsiteY417" fmla="*/ 471268 h 1160647"/>
                <a:gd name="connsiteX418" fmla="*/ 99308 w 3024845"/>
                <a:gd name="connsiteY418" fmla="*/ 471268 h 1160647"/>
                <a:gd name="connsiteX419" fmla="*/ 99308 w 3024845"/>
                <a:gd name="connsiteY419" fmla="*/ 356694 h 1160647"/>
                <a:gd name="connsiteX420" fmla="*/ 103361 w 3024845"/>
                <a:gd name="connsiteY420" fmla="*/ 328590 h 1160647"/>
                <a:gd name="connsiteX421" fmla="*/ 105388 w 3024845"/>
                <a:gd name="connsiteY421" fmla="*/ 328590 h 1160647"/>
                <a:gd name="connsiteX422" fmla="*/ 119575 w 3024845"/>
                <a:gd name="connsiteY422" fmla="*/ 328590 h 1160647"/>
                <a:gd name="connsiteX423" fmla="*/ 156055 w 3024845"/>
                <a:gd name="connsiteY423" fmla="*/ 246443 h 1160647"/>
                <a:gd name="connsiteX424" fmla="*/ 160109 w 3024845"/>
                <a:gd name="connsiteY424" fmla="*/ 0 h 1160647"/>
                <a:gd name="connsiteX0" fmla="*/ 160109 w 3024845"/>
                <a:gd name="connsiteY0" fmla="*/ 0 h 1160647"/>
                <a:gd name="connsiteX1" fmla="*/ 162135 w 3024845"/>
                <a:gd name="connsiteY1" fmla="*/ 246443 h 1160647"/>
                <a:gd name="connsiteX2" fmla="*/ 200642 w 3024845"/>
                <a:gd name="connsiteY2" fmla="*/ 326429 h 1160647"/>
                <a:gd name="connsiteX3" fmla="*/ 202669 w 3024845"/>
                <a:gd name="connsiteY3" fmla="*/ 326429 h 1160647"/>
                <a:gd name="connsiteX4" fmla="*/ 216856 w 3024845"/>
                <a:gd name="connsiteY4" fmla="*/ 326429 h 1160647"/>
                <a:gd name="connsiteX5" fmla="*/ 216856 w 3024845"/>
                <a:gd name="connsiteY5" fmla="*/ 350208 h 1160647"/>
                <a:gd name="connsiteX6" fmla="*/ 217363 w 3024845"/>
                <a:gd name="connsiteY6" fmla="*/ 351019 h 1160647"/>
                <a:gd name="connsiteX7" fmla="*/ 220909 w 3024845"/>
                <a:gd name="connsiteY7" fmla="*/ 356694 h 1160647"/>
                <a:gd name="connsiteX8" fmla="*/ 220909 w 3024845"/>
                <a:gd name="connsiteY8" fmla="*/ 471268 h 1160647"/>
                <a:gd name="connsiteX9" fmla="*/ 223189 w 3024845"/>
                <a:gd name="connsiteY9" fmla="*/ 471268 h 1160647"/>
                <a:gd name="connsiteX10" fmla="*/ 239150 w 3024845"/>
                <a:gd name="connsiteY10" fmla="*/ 471268 h 1160647"/>
                <a:gd name="connsiteX11" fmla="*/ 239150 w 3024845"/>
                <a:gd name="connsiteY11" fmla="*/ 611783 h 1160647"/>
                <a:gd name="connsiteX12" fmla="*/ 240670 w 3024845"/>
                <a:gd name="connsiteY12" fmla="*/ 611513 h 1160647"/>
                <a:gd name="connsiteX13" fmla="*/ 251310 w 3024845"/>
                <a:gd name="connsiteY13" fmla="*/ 609622 h 1160647"/>
                <a:gd name="connsiteX14" fmla="*/ 249283 w 3024845"/>
                <a:gd name="connsiteY14" fmla="*/ 698254 h 1160647"/>
                <a:gd name="connsiteX15" fmla="*/ 250803 w 3024845"/>
                <a:gd name="connsiteY15" fmla="*/ 698525 h 1160647"/>
                <a:gd name="connsiteX16" fmla="*/ 261443 w 3024845"/>
                <a:gd name="connsiteY16" fmla="*/ 700416 h 1160647"/>
                <a:gd name="connsiteX17" fmla="*/ 261696 w 3024845"/>
                <a:gd name="connsiteY17" fmla="*/ 701227 h 1160647"/>
                <a:gd name="connsiteX18" fmla="*/ 263470 w 3024845"/>
                <a:gd name="connsiteY18" fmla="*/ 706902 h 1160647"/>
                <a:gd name="connsiteX19" fmla="*/ 264230 w 3024845"/>
                <a:gd name="connsiteY19" fmla="*/ 704470 h 1160647"/>
                <a:gd name="connsiteX20" fmla="*/ 269550 w 3024845"/>
                <a:gd name="connsiteY20" fmla="*/ 687446 h 1160647"/>
                <a:gd name="connsiteX21" fmla="*/ 271323 w 3024845"/>
                <a:gd name="connsiteY21" fmla="*/ 687446 h 1160647"/>
                <a:gd name="connsiteX22" fmla="*/ 283737 w 3024845"/>
                <a:gd name="connsiteY22" fmla="*/ 687446 h 1160647"/>
                <a:gd name="connsiteX23" fmla="*/ 283737 w 3024845"/>
                <a:gd name="connsiteY23" fmla="*/ 719872 h 1160647"/>
                <a:gd name="connsiteX24" fmla="*/ 284750 w 3024845"/>
                <a:gd name="connsiteY24" fmla="*/ 720413 h 1160647"/>
                <a:gd name="connsiteX25" fmla="*/ 291844 w 3024845"/>
                <a:gd name="connsiteY25" fmla="*/ 724196 h 1160647"/>
                <a:gd name="connsiteX26" fmla="*/ 291844 w 3024845"/>
                <a:gd name="connsiteY26" fmla="*/ 725547 h 1160647"/>
                <a:gd name="connsiteX27" fmla="*/ 291844 w 3024845"/>
                <a:gd name="connsiteY27" fmla="*/ 735005 h 1160647"/>
                <a:gd name="connsiteX28" fmla="*/ 336431 w 3024845"/>
                <a:gd name="connsiteY28" fmla="*/ 735005 h 1160647"/>
                <a:gd name="connsiteX29" fmla="*/ 336431 w 3024845"/>
                <a:gd name="connsiteY29" fmla="*/ 736086 h 1160647"/>
                <a:gd name="connsiteX30" fmla="*/ 336431 w 3024845"/>
                <a:gd name="connsiteY30" fmla="*/ 743652 h 1160647"/>
                <a:gd name="connsiteX31" fmla="*/ 338457 w 3024845"/>
                <a:gd name="connsiteY31" fmla="*/ 743652 h 1160647"/>
                <a:gd name="connsiteX32" fmla="*/ 352644 w 3024845"/>
                <a:gd name="connsiteY32" fmla="*/ 743652 h 1160647"/>
                <a:gd name="connsiteX33" fmla="*/ 352644 w 3024845"/>
                <a:gd name="connsiteY33" fmla="*/ 713387 h 1160647"/>
                <a:gd name="connsiteX34" fmla="*/ 397231 w 3024845"/>
                <a:gd name="connsiteY34" fmla="*/ 713387 h 1160647"/>
                <a:gd name="connsiteX35" fmla="*/ 397231 w 3024845"/>
                <a:gd name="connsiteY35" fmla="*/ 712036 h 1160647"/>
                <a:gd name="connsiteX36" fmla="*/ 397231 w 3024845"/>
                <a:gd name="connsiteY36" fmla="*/ 702578 h 1160647"/>
                <a:gd name="connsiteX37" fmla="*/ 398245 w 3024845"/>
                <a:gd name="connsiteY37" fmla="*/ 702578 h 1160647"/>
                <a:gd name="connsiteX38" fmla="*/ 405338 w 3024845"/>
                <a:gd name="connsiteY38" fmla="*/ 702578 h 1160647"/>
                <a:gd name="connsiteX39" fmla="*/ 405338 w 3024845"/>
                <a:gd name="connsiteY39" fmla="*/ 700687 h 1160647"/>
                <a:gd name="connsiteX40" fmla="*/ 405338 w 3024845"/>
                <a:gd name="connsiteY40" fmla="*/ 687446 h 1160647"/>
                <a:gd name="connsiteX41" fmla="*/ 406098 w 3024845"/>
                <a:gd name="connsiteY41" fmla="*/ 687446 h 1160647"/>
                <a:gd name="connsiteX42" fmla="*/ 411418 w 3024845"/>
                <a:gd name="connsiteY42" fmla="*/ 687446 h 1160647"/>
                <a:gd name="connsiteX43" fmla="*/ 411418 w 3024845"/>
                <a:gd name="connsiteY43" fmla="*/ 686365 h 1160647"/>
                <a:gd name="connsiteX44" fmla="*/ 411418 w 3024845"/>
                <a:gd name="connsiteY44" fmla="*/ 678798 h 1160647"/>
                <a:gd name="connsiteX45" fmla="*/ 413445 w 3024845"/>
                <a:gd name="connsiteY45" fmla="*/ 678798 h 1160647"/>
                <a:gd name="connsiteX46" fmla="*/ 427632 w 3024845"/>
                <a:gd name="connsiteY46" fmla="*/ 678798 h 1160647"/>
                <a:gd name="connsiteX47" fmla="*/ 427632 w 3024845"/>
                <a:gd name="connsiteY47" fmla="*/ 679879 h 1160647"/>
                <a:gd name="connsiteX48" fmla="*/ 427632 w 3024845"/>
                <a:gd name="connsiteY48" fmla="*/ 687446 h 1160647"/>
                <a:gd name="connsiteX49" fmla="*/ 449925 w 3024845"/>
                <a:gd name="connsiteY49" fmla="*/ 687446 h 1160647"/>
                <a:gd name="connsiteX50" fmla="*/ 449925 w 3024845"/>
                <a:gd name="connsiteY50" fmla="*/ 685554 h 1160647"/>
                <a:gd name="connsiteX51" fmla="*/ 449925 w 3024845"/>
                <a:gd name="connsiteY51" fmla="*/ 672313 h 1160647"/>
                <a:gd name="connsiteX52" fmla="*/ 451699 w 3024845"/>
                <a:gd name="connsiteY52" fmla="*/ 672313 h 1160647"/>
                <a:gd name="connsiteX53" fmla="*/ 464112 w 3024845"/>
                <a:gd name="connsiteY53" fmla="*/ 672313 h 1160647"/>
                <a:gd name="connsiteX54" fmla="*/ 464112 w 3024845"/>
                <a:gd name="connsiteY54" fmla="*/ 696093 h 1160647"/>
                <a:gd name="connsiteX55" fmla="*/ 465126 w 3024845"/>
                <a:gd name="connsiteY55" fmla="*/ 696093 h 1160647"/>
                <a:gd name="connsiteX56" fmla="*/ 472219 w 3024845"/>
                <a:gd name="connsiteY56" fmla="*/ 696093 h 1160647"/>
                <a:gd name="connsiteX57" fmla="*/ 472219 w 3024845"/>
                <a:gd name="connsiteY57" fmla="*/ 695012 h 1160647"/>
                <a:gd name="connsiteX58" fmla="*/ 472219 w 3024845"/>
                <a:gd name="connsiteY58" fmla="*/ 687446 h 1160647"/>
                <a:gd name="connsiteX59" fmla="*/ 473992 w 3024845"/>
                <a:gd name="connsiteY59" fmla="*/ 687446 h 1160647"/>
                <a:gd name="connsiteX60" fmla="*/ 486406 w 3024845"/>
                <a:gd name="connsiteY60" fmla="*/ 687446 h 1160647"/>
                <a:gd name="connsiteX61" fmla="*/ 486406 w 3024845"/>
                <a:gd name="connsiteY61" fmla="*/ 713387 h 1160647"/>
                <a:gd name="connsiteX62" fmla="*/ 488433 w 3024845"/>
                <a:gd name="connsiteY62" fmla="*/ 713387 h 1160647"/>
                <a:gd name="connsiteX63" fmla="*/ 502619 w 3024845"/>
                <a:gd name="connsiteY63" fmla="*/ 713387 h 1160647"/>
                <a:gd name="connsiteX64" fmla="*/ 502619 w 3024845"/>
                <a:gd name="connsiteY64" fmla="*/ 715008 h 1160647"/>
                <a:gd name="connsiteX65" fmla="*/ 502619 w 3024845"/>
                <a:gd name="connsiteY65" fmla="*/ 726358 h 1160647"/>
                <a:gd name="connsiteX66" fmla="*/ 503379 w 3024845"/>
                <a:gd name="connsiteY66" fmla="*/ 726358 h 1160647"/>
                <a:gd name="connsiteX67" fmla="*/ 508700 w 3024845"/>
                <a:gd name="connsiteY67" fmla="*/ 726358 h 1160647"/>
                <a:gd name="connsiteX68" fmla="*/ 508700 w 3024845"/>
                <a:gd name="connsiteY68" fmla="*/ 725547 h 1160647"/>
                <a:gd name="connsiteX69" fmla="*/ 508700 w 3024845"/>
                <a:gd name="connsiteY69" fmla="*/ 719872 h 1160647"/>
                <a:gd name="connsiteX70" fmla="*/ 539100 w 3024845"/>
                <a:gd name="connsiteY70" fmla="*/ 719872 h 1160647"/>
                <a:gd name="connsiteX71" fmla="*/ 539100 w 3024845"/>
                <a:gd name="connsiteY71" fmla="*/ 743652 h 1160647"/>
                <a:gd name="connsiteX72" fmla="*/ 540113 w 3024845"/>
                <a:gd name="connsiteY72" fmla="*/ 743652 h 1160647"/>
                <a:gd name="connsiteX73" fmla="*/ 547207 w 3024845"/>
                <a:gd name="connsiteY73" fmla="*/ 743652 h 1160647"/>
                <a:gd name="connsiteX74" fmla="*/ 547207 w 3024845"/>
                <a:gd name="connsiteY74" fmla="*/ 744733 h 1160647"/>
                <a:gd name="connsiteX75" fmla="*/ 547207 w 3024845"/>
                <a:gd name="connsiteY75" fmla="*/ 752299 h 1160647"/>
                <a:gd name="connsiteX76" fmla="*/ 547967 w 3024845"/>
                <a:gd name="connsiteY76" fmla="*/ 752299 h 1160647"/>
                <a:gd name="connsiteX77" fmla="*/ 553287 w 3024845"/>
                <a:gd name="connsiteY77" fmla="*/ 752299 h 1160647"/>
                <a:gd name="connsiteX78" fmla="*/ 553287 w 3024845"/>
                <a:gd name="connsiteY78" fmla="*/ 750137 h 1160647"/>
                <a:gd name="connsiteX79" fmla="*/ 553287 w 3024845"/>
                <a:gd name="connsiteY79" fmla="*/ 735005 h 1160647"/>
                <a:gd name="connsiteX80" fmla="*/ 554300 w 3024845"/>
                <a:gd name="connsiteY80" fmla="*/ 735005 h 1160647"/>
                <a:gd name="connsiteX81" fmla="*/ 561394 w 3024845"/>
                <a:gd name="connsiteY81" fmla="*/ 735005 h 1160647"/>
                <a:gd name="connsiteX82" fmla="*/ 561394 w 3024845"/>
                <a:gd name="connsiteY82" fmla="*/ 736086 h 1160647"/>
                <a:gd name="connsiteX83" fmla="*/ 561394 w 3024845"/>
                <a:gd name="connsiteY83" fmla="*/ 743652 h 1160647"/>
                <a:gd name="connsiteX84" fmla="*/ 566714 w 3024845"/>
                <a:gd name="connsiteY84" fmla="*/ 741659 h 1160647"/>
                <a:gd name="connsiteX85" fmla="*/ 567474 w 3024845"/>
                <a:gd name="connsiteY85" fmla="*/ 740679 h 1160647"/>
                <a:gd name="connsiteX86" fmla="*/ 567474 w 3024845"/>
                <a:gd name="connsiteY86" fmla="*/ 735005 h 1160647"/>
                <a:gd name="connsiteX87" fmla="*/ 605981 w 3024845"/>
                <a:gd name="connsiteY87" fmla="*/ 735005 h 1160647"/>
                <a:gd name="connsiteX88" fmla="*/ 605981 w 3024845"/>
                <a:gd name="connsiteY88" fmla="*/ 758784 h 1160647"/>
                <a:gd name="connsiteX89" fmla="*/ 608007 w 3024845"/>
                <a:gd name="connsiteY89" fmla="*/ 758784 h 1160647"/>
                <a:gd name="connsiteX90" fmla="*/ 622194 w 3024845"/>
                <a:gd name="connsiteY90" fmla="*/ 758784 h 1160647"/>
                <a:gd name="connsiteX91" fmla="*/ 622194 w 3024845"/>
                <a:gd name="connsiteY91" fmla="*/ 759865 h 1160647"/>
                <a:gd name="connsiteX92" fmla="*/ 622194 w 3024845"/>
                <a:gd name="connsiteY92" fmla="*/ 767431 h 1160647"/>
                <a:gd name="connsiteX93" fmla="*/ 623968 w 3024845"/>
                <a:gd name="connsiteY93" fmla="*/ 767431 h 1160647"/>
                <a:gd name="connsiteX94" fmla="*/ 636381 w 3024845"/>
                <a:gd name="connsiteY94" fmla="*/ 767431 h 1160647"/>
                <a:gd name="connsiteX95" fmla="*/ 636381 w 3024845"/>
                <a:gd name="connsiteY95" fmla="*/ 743652 h 1160647"/>
                <a:gd name="connsiteX96" fmla="*/ 637394 w 3024845"/>
                <a:gd name="connsiteY96" fmla="*/ 743652 h 1160647"/>
                <a:gd name="connsiteX97" fmla="*/ 644488 w 3024845"/>
                <a:gd name="connsiteY97" fmla="*/ 743652 h 1160647"/>
                <a:gd name="connsiteX98" fmla="*/ 644488 w 3024845"/>
                <a:gd name="connsiteY98" fmla="*/ 711225 h 1160647"/>
                <a:gd name="connsiteX99" fmla="*/ 645501 w 3024845"/>
                <a:gd name="connsiteY99" fmla="*/ 711225 h 1160647"/>
                <a:gd name="connsiteX100" fmla="*/ 652595 w 3024845"/>
                <a:gd name="connsiteY100" fmla="*/ 711225 h 1160647"/>
                <a:gd name="connsiteX101" fmla="*/ 652595 w 3024845"/>
                <a:gd name="connsiteY101" fmla="*/ 709334 h 1160647"/>
                <a:gd name="connsiteX102" fmla="*/ 652595 w 3024845"/>
                <a:gd name="connsiteY102" fmla="*/ 696093 h 1160647"/>
                <a:gd name="connsiteX103" fmla="*/ 651328 w 3024845"/>
                <a:gd name="connsiteY103" fmla="*/ 694471 h 1160647"/>
                <a:gd name="connsiteX104" fmla="*/ 656648 w 3024845"/>
                <a:gd name="connsiteY104" fmla="*/ 683122 h 1160647"/>
                <a:gd name="connsiteX105" fmla="*/ 664755 w 3024845"/>
                <a:gd name="connsiteY105" fmla="*/ 711225 h 1160647"/>
                <a:gd name="connsiteX106" fmla="*/ 665515 w 3024845"/>
                <a:gd name="connsiteY106" fmla="*/ 711225 h 1160647"/>
                <a:gd name="connsiteX107" fmla="*/ 670835 w 3024845"/>
                <a:gd name="connsiteY107" fmla="*/ 711225 h 1160647"/>
                <a:gd name="connsiteX108" fmla="*/ 670835 w 3024845"/>
                <a:gd name="connsiteY108" fmla="*/ 605298 h 1160647"/>
                <a:gd name="connsiteX109" fmla="*/ 672355 w 3024845"/>
                <a:gd name="connsiteY109" fmla="*/ 605298 h 1160647"/>
                <a:gd name="connsiteX110" fmla="*/ 682995 w 3024845"/>
                <a:gd name="connsiteY110" fmla="*/ 605298 h 1160647"/>
                <a:gd name="connsiteX111" fmla="*/ 682995 w 3024845"/>
                <a:gd name="connsiteY111" fmla="*/ 557739 h 1160647"/>
                <a:gd name="connsiteX112" fmla="*/ 709342 w 3024845"/>
                <a:gd name="connsiteY112" fmla="*/ 557739 h 1160647"/>
                <a:gd name="connsiteX113" fmla="*/ 709342 w 3024845"/>
                <a:gd name="connsiteY113" fmla="*/ 536121 h 1160647"/>
                <a:gd name="connsiteX114" fmla="*/ 743796 w 3024845"/>
                <a:gd name="connsiteY114" fmla="*/ 536121 h 1160647"/>
                <a:gd name="connsiteX115" fmla="*/ 743796 w 3024845"/>
                <a:gd name="connsiteY115" fmla="*/ 538553 h 1160647"/>
                <a:gd name="connsiteX116" fmla="*/ 743796 w 3024845"/>
                <a:gd name="connsiteY116" fmla="*/ 555577 h 1160647"/>
                <a:gd name="connsiteX117" fmla="*/ 746076 w 3024845"/>
                <a:gd name="connsiteY117" fmla="*/ 555577 h 1160647"/>
                <a:gd name="connsiteX118" fmla="*/ 762036 w 3024845"/>
                <a:gd name="connsiteY118" fmla="*/ 555577 h 1160647"/>
                <a:gd name="connsiteX119" fmla="*/ 762036 w 3024845"/>
                <a:gd name="connsiteY119" fmla="*/ 603136 h 1160647"/>
                <a:gd name="connsiteX120" fmla="*/ 763049 w 3024845"/>
                <a:gd name="connsiteY120" fmla="*/ 603136 h 1160647"/>
                <a:gd name="connsiteX121" fmla="*/ 770143 w 3024845"/>
                <a:gd name="connsiteY121" fmla="*/ 603136 h 1160647"/>
                <a:gd name="connsiteX122" fmla="*/ 784330 w 3024845"/>
                <a:gd name="connsiteY122" fmla="*/ 607460 h 1160647"/>
                <a:gd name="connsiteX123" fmla="*/ 784330 w 3024845"/>
                <a:gd name="connsiteY123" fmla="*/ 646372 h 1160647"/>
                <a:gd name="connsiteX124" fmla="*/ 785343 w 3024845"/>
                <a:gd name="connsiteY124" fmla="*/ 646372 h 1160647"/>
                <a:gd name="connsiteX125" fmla="*/ 792436 w 3024845"/>
                <a:gd name="connsiteY125" fmla="*/ 646372 h 1160647"/>
                <a:gd name="connsiteX126" fmla="*/ 792436 w 3024845"/>
                <a:gd name="connsiteY126" fmla="*/ 647993 h 1160647"/>
                <a:gd name="connsiteX127" fmla="*/ 792436 w 3024845"/>
                <a:gd name="connsiteY127" fmla="*/ 659342 h 1160647"/>
                <a:gd name="connsiteX128" fmla="*/ 794463 w 3024845"/>
                <a:gd name="connsiteY128" fmla="*/ 659342 h 1160647"/>
                <a:gd name="connsiteX129" fmla="*/ 808650 w 3024845"/>
                <a:gd name="connsiteY129" fmla="*/ 659342 h 1160647"/>
                <a:gd name="connsiteX130" fmla="*/ 814730 w 3024845"/>
                <a:gd name="connsiteY130" fmla="*/ 665828 h 1160647"/>
                <a:gd name="connsiteX131" fmla="*/ 814730 w 3024845"/>
                <a:gd name="connsiteY131" fmla="*/ 687446 h 1160647"/>
                <a:gd name="connsiteX132" fmla="*/ 817010 w 3024845"/>
                <a:gd name="connsiteY132" fmla="*/ 687446 h 1160647"/>
                <a:gd name="connsiteX133" fmla="*/ 832970 w 3024845"/>
                <a:gd name="connsiteY133" fmla="*/ 687446 h 1160647"/>
                <a:gd name="connsiteX134" fmla="*/ 832970 w 3024845"/>
                <a:gd name="connsiteY134" fmla="*/ 688526 h 1160647"/>
                <a:gd name="connsiteX135" fmla="*/ 832970 w 3024845"/>
                <a:gd name="connsiteY135" fmla="*/ 696093 h 1160647"/>
                <a:gd name="connsiteX136" fmla="*/ 834237 w 3024845"/>
                <a:gd name="connsiteY136" fmla="*/ 696093 h 1160647"/>
                <a:gd name="connsiteX137" fmla="*/ 843104 w 3024845"/>
                <a:gd name="connsiteY137" fmla="*/ 696093 h 1160647"/>
                <a:gd name="connsiteX138" fmla="*/ 843104 w 3024845"/>
                <a:gd name="connsiteY138" fmla="*/ 698254 h 1160647"/>
                <a:gd name="connsiteX139" fmla="*/ 843104 w 3024845"/>
                <a:gd name="connsiteY139" fmla="*/ 713387 h 1160647"/>
                <a:gd name="connsiteX140" fmla="*/ 847157 w 3024845"/>
                <a:gd name="connsiteY140" fmla="*/ 711495 h 1160647"/>
                <a:gd name="connsiteX141" fmla="*/ 847157 w 3024845"/>
                <a:gd name="connsiteY141" fmla="*/ 698254 h 1160647"/>
                <a:gd name="connsiteX142" fmla="*/ 848170 w 3024845"/>
                <a:gd name="connsiteY142" fmla="*/ 698254 h 1160647"/>
                <a:gd name="connsiteX143" fmla="*/ 855264 w 3024845"/>
                <a:gd name="connsiteY143" fmla="*/ 698254 h 1160647"/>
                <a:gd name="connsiteX144" fmla="*/ 855264 w 3024845"/>
                <a:gd name="connsiteY144" fmla="*/ 699876 h 1160647"/>
                <a:gd name="connsiteX145" fmla="*/ 855264 w 3024845"/>
                <a:gd name="connsiteY145" fmla="*/ 711225 h 1160647"/>
                <a:gd name="connsiteX146" fmla="*/ 856024 w 3024845"/>
                <a:gd name="connsiteY146" fmla="*/ 711225 h 1160647"/>
                <a:gd name="connsiteX147" fmla="*/ 861344 w 3024845"/>
                <a:gd name="connsiteY147" fmla="*/ 711225 h 1160647"/>
                <a:gd name="connsiteX148" fmla="*/ 909984 w 3024845"/>
                <a:gd name="connsiteY148" fmla="*/ 706902 h 1160647"/>
                <a:gd name="connsiteX149" fmla="*/ 909984 w 3024845"/>
                <a:gd name="connsiteY149" fmla="*/ 708253 h 1160647"/>
                <a:gd name="connsiteX150" fmla="*/ 909984 w 3024845"/>
                <a:gd name="connsiteY150" fmla="*/ 717710 h 1160647"/>
                <a:gd name="connsiteX151" fmla="*/ 910744 w 3024845"/>
                <a:gd name="connsiteY151" fmla="*/ 717710 h 1160647"/>
                <a:gd name="connsiteX152" fmla="*/ 916065 w 3024845"/>
                <a:gd name="connsiteY152" fmla="*/ 717710 h 1160647"/>
                <a:gd name="connsiteX153" fmla="*/ 916065 w 3024845"/>
                <a:gd name="connsiteY153" fmla="*/ 719872 h 1160647"/>
                <a:gd name="connsiteX154" fmla="*/ 916065 w 3024845"/>
                <a:gd name="connsiteY154" fmla="*/ 735005 h 1160647"/>
                <a:gd name="connsiteX155" fmla="*/ 918091 w 3024845"/>
                <a:gd name="connsiteY155" fmla="*/ 733654 h 1160647"/>
                <a:gd name="connsiteX156" fmla="*/ 932278 w 3024845"/>
                <a:gd name="connsiteY156" fmla="*/ 724196 h 1160647"/>
                <a:gd name="connsiteX157" fmla="*/ 938358 w 3024845"/>
                <a:gd name="connsiteY157" fmla="*/ 683122 h 1160647"/>
                <a:gd name="connsiteX158" fmla="*/ 939118 w 3024845"/>
                <a:gd name="connsiteY158" fmla="*/ 682852 h 1160647"/>
                <a:gd name="connsiteX159" fmla="*/ 944438 w 3024845"/>
                <a:gd name="connsiteY159" fmla="*/ 680960 h 1160647"/>
                <a:gd name="connsiteX160" fmla="*/ 946465 w 3024845"/>
                <a:gd name="connsiteY160" fmla="*/ 611783 h 1160647"/>
                <a:gd name="connsiteX161" fmla="*/ 948492 w 3024845"/>
                <a:gd name="connsiteY161" fmla="*/ 680960 h 1160647"/>
                <a:gd name="connsiteX162" fmla="*/ 949252 w 3024845"/>
                <a:gd name="connsiteY162" fmla="*/ 681230 h 1160647"/>
                <a:gd name="connsiteX163" fmla="*/ 954572 w 3024845"/>
                <a:gd name="connsiteY163" fmla="*/ 683122 h 1160647"/>
                <a:gd name="connsiteX164" fmla="*/ 954572 w 3024845"/>
                <a:gd name="connsiteY164" fmla="*/ 596651 h 1160647"/>
                <a:gd name="connsiteX165" fmla="*/ 958625 w 3024845"/>
                <a:gd name="connsiteY165" fmla="*/ 564224 h 1160647"/>
                <a:gd name="connsiteX166" fmla="*/ 997132 w 3024845"/>
                <a:gd name="connsiteY166" fmla="*/ 564224 h 1160647"/>
                <a:gd name="connsiteX167" fmla="*/ 997132 w 3024845"/>
                <a:gd name="connsiteY167" fmla="*/ 596651 h 1160647"/>
                <a:gd name="connsiteX168" fmla="*/ 997892 w 3024845"/>
                <a:gd name="connsiteY168" fmla="*/ 596651 h 1160647"/>
                <a:gd name="connsiteX169" fmla="*/ 1003212 w 3024845"/>
                <a:gd name="connsiteY169" fmla="*/ 596651 h 1160647"/>
                <a:gd name="connsiteX170" fmla="*/ 1003212 w 3024845"/>
                <a:gd name="connsiteY170" fmla="*/ 514503 h 1160647"/>
                <a:gd name="connsiteX171" fmla="*/ 1004986 w 3024845"/>
                <a:gd name="connsiteY171" fmla="*/ 514503 h 1160647"/>
                <a:gd name="connsiteX172" fmla="*/ 1017399 w 3024845"/>
                <a:gd name="connsiteY172" fmla="*/ 514503 h 1160647"/>
                <a:gd name="connsiteX173" fmla="*/ 1017399 w 3024845"/>
                <a:gd name="connsiteY173" fmla="*/ 512612 h 1160647"/>
                <a:gd name="connsiteX174" fmla="*/ 1017399 w 3024845"/>
                <a:gd name="connsiteY174" fmla="*/ 499371 h 1160647"/>
                <a:gd name="connsiteX175" fmla="*/ 1039693 w 3024845"/>
                <a:gd name="connsiteY175" fmla="*/ 499371 h 1160647"/>
                <a:gd name="connsiteX176" fmla="*/ 1039693 w 3024845"/>
                <a:gd name="connsiteY176" fmla="*/ 498290 h 1160647"/>
                <a:gd name="connsiteX177" fmla="*/ 1039693 w 3024845"/>
                <a:gd name="connsiteY177" fmla="*/ 490724 h 1160647"/>
                <a:gd name="connsiteX178" fmla="*/ 1041466 w 3024845"/>
                <a:gd name="connsiteY178" fmla="*/ 490724 h 1160647"/>
                <a:gd name="connsiteX179" fmla="*/ 1053880 w 3024845"/>
                <a:gd name="connsiteY179" fmla="*/ 490724 h 1160647"/>
                <a:gd name="connsiteX180" fmla="*/ 1053880 w 3024845"/>
                <a:gd name="connsiteY180" fmla="*/ 491805 h 1160647"/>
                <a:gd name="connsiteX181" fmla="*/ 1053880 w 3024845"/>
                <a:gd name="connsiteY181" fmla="*/ 499371 h 1160647"/>
                <a:gd name="connsiteX182" fmla="*/ 1054640 w 3024845"/>
                <a:gd name="connsiteY182" fmla="*/ 499371 h 1160647"/>
                <a:gd name="connsiteX183" fmla="*/ 1059960 w 3024845"/>
                <a:gd name="connsiteY183" fmla="*/ 499371 h 1160647"/>
                <a:gd name="connsiteX184" fmla="*/ 1070093 w 3024845"/>
                <a:gd name="connsiteY184" fmla="*/ 495047 h 1160647"/>
                <a:gd name="connsiteX185" fmla="*/ 1074146 w 3024845"/>
                <a:gd name="connsiteY185" fmla="*/ 498290 h 1160647"/>
                <a:gd name="connsiteX186" fmla="*/ 1074146 w 3024845"/>
                <a:gd name="connsiteY186" fmla="*/ 490724 h 1160647"/>
                <a:gd name="connsiteX187" fmla="*/ 1076426 w 3024845"/>
                <a:gd name="connsiteY187" fmla="*/ 490724 h 1160647"/>
                <a:gd name="connsiteX188" fmla="*/ 1092387 w 3024845"/>
                <a:gd name="connsiteY188" fmla="*/ 490724 h 1160647"/>
                <a:gd name="connsiteX189" fmla="*/ 1092387 w 3024845"/>
                <a:gd name="connsiteY189" fmla="*/ 491805 h 1160647"/>
                <a:gd name="connsiteX190" fmla="*/ 1092387 w 3024845"/>
                <a:gd name="connsiteY190" fmla="*/ 499371 h 1160647"/>
                <a:gd name="connsiteX191" fmla="*/ 1122787 w 3024845"/>
                <a:gd name="connsiteY191" fmla="*/ 499371 h 1160647"/>
                <a:gd name="connsiteX192" fmla="*/ 1122787 w 3024845"/>
                <a:gd name="connsiteY192" fmla="*/ 500992 h 1160647"/>
                <a:gd name="connsiteX193" fmla="*/ 1122787 w 3024845"/>
                <a:gd name="connsiteY193" fmla="*/ 512342 h 1160647"/>
                <a:gd name="connsiteX194" fmla="*/ 1149134 w 3024845"/>
                <a:gd name="connsiteY194" fmla="*/ 512342 h 1160647"/>
                <a:gd name="connsiteX195" fmla="*/ 1149134 w 3024845"/>
                <a:gd name="connsiteY195" fmla="*/ 542606 h 1160647"/>
                <a:gd name="connsiteX196" fmla="*/ 1149894 w 3024845"/>
                <a:gd name="connsiteY196" fmla="*/ 542606 h 1160647"/>
                <a:gd name="connsiteX197" fmla="*/ 1155214 w 3024845"/>
                <a:gd name="connsiteY197" fmla="*/ 542606 h 1160647"/>
                <a:gd name="connsiteX198" fmla="*/ 1155214 w 3024845"/>
                <a:gd name="connsiteY198" fmla="*/ 543687 h 1160647"/>
                <a:gd name="connsiteX199" fmla="*/ 1155214 w 3024845"/>
                <a:gd name="connsiteY199" fmla="*/ 551254 h 1160647"/>
                <a:gd name="connsiteX200" fmla="*/ 1159268 w 3024845"/>
                <a:gd name="connsiteY200" fmla="*/ 581518 h 1160647"/>
                <a:gd name="connsiteX201" fmla="*/ 1160028 w 3024845"/>
                <a:gd name="connsiteY201" fmla="*/ 581518 h 1160647"/>
                <a:gd name="connsiteX202" fmla="*/ 1165348 w 3024845"/>
                <a:gd name="connsiteY202" fmla="*/ 581518 h 1160647"/>
                <a:gd name="connsiteX203" fmla="*/ 1165348 w 3024845"/>
                <a:gd name="connsiteY203" fmla="*/ 582329 h 1160647"/>
                <a:gd name="connsiteX204" fmla="*/ 1165348 w 3024845"/>
                <a:gd name="connsiteY204" fmla="*/ 588004 h 1160647"/>
                <a:gd name="connsiteX205" fmla="*/ 1166361 w 3024845"/>
                <a:gd name="connsiteY205" fmla="*/ 588004 h 1160647"/>
                <a:gd name="connsiteX206" fmla="*/ 1173454 w 3024845"/>
                <a:gd name="connsiteY206" fmla="*/ 588004 h 1160647"/>
                <a:gd name="connsiteX207" fmla="*/ 1173454 w 3024845"/>
                <a:gd name="connsiteY207" fmla="*/ 618269 h 1160647"/>
                <a:gd name="connsiteX208" fmla="*/ 1175481 w 3024845"/>
                <a:gd name="connsiteY208" fmla="*/ 618269 h 1160647"/>
                <a:gd name="connsiteX209" fmla="*/ 1189668 w 3024845"/>
                <a:gd name="connsiteY209" fmla="*/ 618269 h 1160647"/>
                <a:gd name="connsiteX210" fmla="*/ 1189668 w 3024845"/>
                <a:gd name="connsiteY210" fmla="*/ 642048 h 1160647"/>
                <a:gd name="connsiteX211" fmla="*/ 1191695 w 3024845"/>
                <a:gd name="connsiteY211" fmla="*/ 643669 h 1160647"/>
                <a:gd name="connsiteX212" fmla="*/ 1191695 w 3024845"/>
                <a:gd name="connsiteY212" fmla="*/ 655019 h 1160647"/>
                <a:gd name="connsiteX213" fmla="*/ 1192455 w 3024845"/>
                <a:gd name="connsiteY213" fmla="*/ 655019 h 1160647"/>
                <a:gd name="connsiteX214" fmla="*/ 1197775 w 3024845"/>
                <a:gd name="connsiteY214" fmla="*/ 655019 h 1160647"/>
                <a:gd name="connsiteX215" fmla="*/ 1197775 w 3024845"/>
                <a:gd name="connsiteY215" fmla="*/ 678798 h 1160647"/>
                <a:gd name="connsiteX216" fmla="*/ 1199041 w 3024845"/>
                <a:gd name="connsiteY216" fmla="*/ 678798 h 1160647"/>
                <a:gd name="connsiteX217" fmla="*/ 1207908 w 3024845"/>
                <a:gd name="connsiteY217" fmla="*/ 678798 h 1160647"/>
                <a:gd name="connsiteX218" fmla="*/ 1209935 w 3024845"/>
                <a:gd name="connsiteY218" fmla="*/ 682852 h 1160647"/>
                <a:gd name="connsiteX219" fmla="*/ 1209935 w 3024845"/>
                <a:gd name="connsiteY219" fmla="*/ 696093 h 1160647"/>
                <a:gd name="connsiteX220" fmla="*/ 1211455 w 3024845"/>
                <a:gd name="connsiteY220" fmla="*/ 694201 h 1160647"/>
                <a:gd name="connsiteX221" fmla="*/ 1222095 w 3024845"/>
                <a:gd name="connsiteY221" fmla="*/ 680960 h 1160647"/>
                <a:gd name="connsiteX222" fmla="*/ 1250469 w 3024845"/>
                <a:gd name="connsiteY222" fmla="*/ 680960 h 1160647"/>
                <a:gd name="connsiteX223" fmla="*/ 1250469 w 3024845"/>
                <a:gd name="connsiteY223" fmla="*/ 767431 h 1160647"/>
                <a:gd name="connsiteX224" fmla="*/ 1251229 w 3024845"/>
                <a:gd name="connsiteY224" fmla="*/ 767431 h 1160647"/>
                <a:gd name="connsiteX225" fmla="*/ 1256549 w 3024845"/>
                <a:gd name="connsiteY225" fmla="*/ 767431 h 1160647"/>
                <a:gd name="connsiteX226" fmla="*/ 1257309 w 3024845"/>
                <a:gd name="connsiteY226" fmla="*/ 766080 h 1160647"/>
                <a:gd name="connsiteX227" fmla="*/ 1262629 w 3024845"/>
                <a:gd name="connsiteY227" fmla="*/ 756622 h 1160647"/>
                <a:gd name="connsiteX228" fmla="*/ 1262629 w 3024845"/>
                <a:gd name="connsiteY228" fmla="*/ 758514 h 1160647"/>
                <a:gd name="connsiteX229" fmla="*/ 1262629 w 3024845"/>
                <a:gd name="connsiteY229" fmla="*/ 771755 h 1160647"/>
                <a:gd name="connsiteX230" fmla="*/ 1266682 w 3024845"/>
                <a:gd name="connsiteY230" fmla="*/ 726358 h 1160647"/>
                <a:gd name="connsiteX231" fmla="*/ 1267442 w 3024845"/>
                <a:gd name="connsiteY231" fmla="*/ 726358 h 1160647"/>
                <a:gd name="connsiteX232" fmla="*/ 1272762 w 3024845"/>
                <a:gd name="connsiteY232" fmla="*/ 726358 h 1160647"/>
                <a:gd name="connsiteX233" fmla="*/ 1272762 w 3024845"/>
                <a:gd name="connsiteY233" fmla="*/ 661504 h 1160647"/>
                <a:gd name="connsiteX234" fmla="*/ 1273776 w 3024845"/>
                <a:gd name="connsiteY234" fmla="*/ 661504 h 1160647"/>
                <a:gd name="connsiteX235" fmla="*/ 1280869 w 3024845"/>
                <a:gd name="connsiteY235" fmla="*/ 661504 h 1160647"/>
                <a:gd name="connsiteX236" fmla="*/ 1293029 w 3024845"/>
                <a:gd name="connsiteY236" fmla="*/ 618269 h 1160647"/>
                <a:gd name="connsiteX237" fmla="*/ 1294296 w 3024845"/>
                <a:gd name="connsiteY237" fmla="*/ 618269 h 1160647"/>
                <a:gd name="connsiteX238" fmla="*/ 1303163 w 3024845"/>
                <a:gd name="connsiteY238" fmla="*/ 618269 h 1160647"/>
                <a:gd name="connsiteX239" fmla="*/ 1313296 w 3024845"/>
                <a:gd name="connsiteY239" fmla="*/ 661504 h 1160647"/>
                <a:gd name="connsiteX240" fmla="*/ 1314309 w 3024845"/>
                <a:gd name="connsiteY240" fmla="*/ 661504 h 1160647"/>
                <a:gd name="connsiteX241" fmla="*/ 1321403 w 3024845"/>
                <a:gd name="connsiteY241" fmla="*/ 661504 h 1160647"/>
                <a:gd name="connsiteX242" fmla="*/ 1321403 w 3024845"/>
                <a:gd name="connsiteY242" fmla="*/ 700416 h 1160647"/>
                <a:gd name="connsiteX243" fmla="*/ 1323176 w 3024845"/>
                <a:gd name="connsiteY243" fmla="*/ 700416 h 1160647"/>
                <a:gd name="connsiteX244" fmla="*/ 1335590 w 3024845"/>
                <a:gd name="connsiteY244" fmla="*/ 700416 h 1160647"/>
                <a:gd name="connsiteX245" fmla="*/ 1335590 w 3024845"/>
                <a:gd name="connsiteY245" fmla="*/ 702578 h 1160647"/>
                <a:gd name="connsiteX246" fmla="*/ 1335590 w 3024845"/>
                <a:gd name="connsiteY246" fmla="*/ 717710 h 1160647"/>
                <a:gd name="connsiteX247" fmla="*/ 1339643 w 3024845"/>
                <a:gd name="connsiteY247" fmla="*/ 715549 h 1160647"/>
                <a:gd name="connsiteX248" fmla="*/ 1339643 w 3024845"/>
                <a:gd name="connsiteY248" fmla="*/ 700416 h 1160647"/>
                <a:gd name="connsiteX249" fmla="*/ 1341163 w 3024845"/>
                <a:gd name="connsiteY249" fmla="*/ 700416 h 1160647"/>
                <a:gd name="connsiteX250" fmla="*/ 1351803 w 3024845"/>
                <a:gd name="connsiteY250" fmla="*/ 700416 h 1160647"/>
                <a:gd name="connsiteX251" fmla="*/ 1351803 w 3024845"/>
                <a:gd name="connsiteY251" fmla="*/ 702037 h 1160647"/>
                <a:gd name="connsiteX252" fmla="*/ 1351803 w 3024845"/>
                <a:gd name="connsiteY252" fmla="*/ 713387 h 1160647"/>
                <a:gd name="connsiteX253" fmla="*/ 1382204 w 3024845"/>
                <a:gd name="connsiteY253" fmla="*/ 713387 h 1160647"/>
                <a:gd name="connsiteX254" fmla="*/ 1382204 w 3024845"/>
                <a:gd name="connsiteY254" fmla="*/ 676637 h 1160647"/>
                <a:gd name="connsiteX255" fmla="*/ 1383470 w 3024845"/>
                <a:gd name="connsiteY255" fmla="*/ 676637 h 1160647"/>
                <a:gd name="connsiteX256" fmla="*/ 1392337 w 3024845"/>
                <a:gd name="connsiteY256" fmla="*/ 676637 h 1160647"/>
                <a:gd name="connsiteX257" fmla="*/ 1392337 w 3024845"/>
                <a:gd name="connsiteY257" fmla="*/ 698254 h 1160647"/>
                <a:gd name="connsiteX258" fmla="*/ 1394364 w 3024845"/>
                <a:gd name="connsiteY258" fmla="*/ 665828 h 1160647"/>
                <a:gd name="connsiteX259" fmla="*/ 1416657 w 3024845"/>
                <a:gd name="connsiteY259" fmla="*/ 665828 h 1160647"/>
                <a:gd name="connsiteX260" fmla="*/ 1416657 w 3024845"/>
                <a:gd name="connsiteY260" fmla="*/ 664206 h 1160647"/>
                <a:gd name="connsiteX261" fmla="*/ 1416657 w 3024845"/>
                <a:gd name="connsiteY261" fmla="*/ 652857 h 1160647"/>
                <a:gd name="connsiteX262" fmla="*/ 1417417 w 3024845"/>
                <a:gd name="connsiteY262" fmla="*/ 652857 h 1160647"/>
                <a:gd name="connsiteX263" fmla="*/ 1422737 w 3024845"/>
                <a:gd name="connsiteY263" fmla="*/ 652857 h 1160647"/>
                <a:gd name="connsiteX264" fmla="*/ 1422737 w 3024845"/>
                <a:gd name="connsiteY264" fmla="*/ 650966 h 1160647"/>
                <a:gd name="connsiteX265" fmla="*/ 1422737 w 3024845"/>
                <a:gd name="connsiteY265" fmla="*/ 637725 h 1160647"/>
                <a:gd name="connsiteX266" fmla="*/ 1426791 w 3024845"/>
                <a:gd name="connsiteY266" fmla="*/ 644210 h 1160647"/>
                <a:gd name="connsiteX267" fmla="*/ 1429071 w 3024845"/>
                <a:gd name="connsiteY267" fmla="*/ 644210 h 1160647"/>
                <a:gd name="connsiteX268" fmla="*/ 1445031 w 3024845"/>
                <a:gd name="connsiteY268" fmla="*/ 644210 h 1160647"/>
                <a:gd name="connsiteX269" fmla="*/ 1445031 w 3024845"/>
                <a:gd name="connsiteY269" fmla="*/ 643399 h 1160647"/>
                <a:gd name="connsiteX270" fmla="*/ 1445031 w 3024845"/>
                <a:gd name="connsiteY270" fmla="*/ 637725 h 1160647"/>
                <a:gd name="connsiteX271" fmla="*/ 1445791 w 3024845"/>
                <a:gd name="connsiteY271" fmla="*/ 637725 h 1160647"/>
                <a:gd name="connsiteX272" fmla="*/ 1451111 w 3024845"/>
                <a:gd name="connsiteY272" fmla="*/ 637725 h 1160647"/>
                <a:gd name="connsiteX273" fmla="*/ 1451111 w 3024845"/>
                <a:gd name="connsiteY273" fmla="*/ 639076 h 1160647"/>
                <a:gd name="connsiteX274" fmla="*/ 1451111 w 3024845"/>
                <a:gd name="connsiteY274" fmla="*/ 648534 h 1160647"/>
                <a:gd name="connsiteX275" fmla="*/ 1489618 w 3024845"/>
                <a:gd name="connsiteY275" fmla="*/ 648534 h 1160647"/>
                <a:gd name="connsiteX276" fmla="*/ 1489618 w 3024845"/>
                <a:gd name="connsiteY276" fmla="*/ 786887 h 1160647"/>
                <a:gd name="connsiteX277" fmla="*/ 1491138 w 3024845"/>
                <a:gd name="connsiteY277" fmla="*/ 786887 h 1160647"/>
                <a:gd name="connsiteX278" fmla="*/ 1501778 w 3024845"/>
                <a:gd name="connsiteY278" fmla="*/ 786887 h 1160647"/>
                <a:gd name="connsiteX279" fmla="*/ 1501778 w 3024845"/>
                <a:gd name="connsiteY279" fmla="*/ 773917 h 1160647"/>
                <a:gd name="connsiteX280" fmla="*/ 1505832 w 3024845"/>
                <a:gd name="connsiteY280" fmla="*/ 773917 h 1160647"/>
                <a:gd name="connsiteX281" fmla="*/ 1505832 w 3024845"/>
                <a:gd name="connsiteY281" fmla="*/ 786887 h 1160647"/>
                <a:gd name="connsiteX282" fmla="*/ 1536232 w 3024845"/>
                <a:gd name="connsiteY282" fmla="*/ 786887 h 1160647"/>
                <a:gd name="connsiteX283" fmla="*/ 1536232 w 3024845"/>
                <a:gd name="connsiteY283" fmla="*/ 756622 h 1160647"/>
                <a:gd name="connsiteX284" fmla="*/ 1548392 w 3024845"/>
                <a:gd name="connsiteY284" fmla="*/ 756622 h 1160647"/>
                <a:gd name="connsiteX285" fmla="*/ 1560552 w 3024845"/>
                <a:gd name="connsiteY285" fmla="*/ 754461 h 1160647"/>
                <a:gd name="connsiteX286" fmla="*/ 1564606 w 3024845"/>
                <a:gd name="connsiteY286" fmla="*/ 756622 h 1160647"/>
                <a:gd name="connsiteX287" fmla="*/ 1574739 w 3024845"/>
                <a:gd name="connsiteY287" fmla="*/ 756622 h 1160647"/>
                <a:gd name="connsiteX288" fmla="*/ 1574739 w 3024845"/>
                <a:gd name="connsiteY288" fmla="*/ 786887 h 1160647"/>
                <a:gd name="connsiteX289" fmla="*/ 1582846 w 3024845"/>
                <a:gd name="connsiteY289" fmla="*/ 786887 h 1160647"/>
                <a:gd name="connsiteX290" fmla="*/ 1582846 w 3024845"/>
                <a:gd name="connsiteY290" fmla="*/ 804182 h 1160647"/>
                <a:gd name="connsiteX291" fmla="*/ 1592182 w 3024845"/>
                <a:gd name="connsiteY291" fmla="*/ 805087 h 1160647"/>
                <a:gd name="connsiteX292" fmla="*/ 1605140 w 3024845"/>
                <a:gd name="connsiteY292" fmla="*/ 805087 h 1160647"/>
                <a:gd name="connsiteX293" fmla="*/ 1605140 w 3024845"/>
                <a:gd name="connsiteY293" fmla="*/ 789049 h 1160647"/>
                <a:gd name="connsiteX294" fmla="*/ 1673096 w 3024845"/>
                <a:gd name="connsiteY294" fmla="*/ 789049 h 1160647"/>
                <a:gd name="connsiteX295" fmla="*/ 1673096 w 3024845"/>
                <a:gd name="connsiteY295" fmla="*/ 703796 h 1160647"/>
                <a:gd name="connsiteX296" fmla="*/ 1745104 w 3024845"/>
                <a:gd name="connsiteY296" fmla="*/ 703796 h 1160647"/>
                <a:gd name="connsiteX297" fmla="*/ 1745104 w 3024845"/>
                <a:gd name="connsiteY297" fmla="*/ 782564 h 1160647"/>
                <a:gd name="connsiteX298" fmla="*/ 1747008 w 3024845"/>
                <a:gd name="connsiteY298" fmla="*/ 782564 h 1160647"/>
                <a:gd name="connsiteX299" fmla="*/ 1748250 w 3024845"/>
                <a:gd name="connsiteY299" fmla="*/ 805087 h 1160647"/>
                <a:gd name="connsiteX300" fmla="*/ 1757926 w 3024845"/>
                <a:gd name="connsiteY300" fmla="*/ 805087 h 1160647"/>
                <a:gd name="connsiteX301" fmla="*/ 1759168 w 3024845"/>
                <a:gd name="connsiteY301" fmla="*/ 782564 h 1160647"/>
                <a:gd name="connsiteX302" fmla="*/ 1765248 w 3024845"/>
                <a:gd name="connsiteY302" fmla="*/ 782564 h 1160647"/>
                <a:gd name="connsiteX303" fmla="*/ 1766490 w 3024845"/>
                <a:gd name="connsiteY303" fmla="*/ 805087 h 1160647"/>
                <a:gd name="connsiteX304" fmla="*/ 1817112 w 3024845"/>
                <a:gd name="connsiteY304" fmla="*/ 805087 h 1160647"/>
                <a:gd name="connsiteX305" fmla="*/ 1817112 w 3024845"/>
                <a:gd name="connsiteY305" fmla="*/ 642059 h 1160647"/>
                <a:gd name="connsiteX306" fmla="*/ 2014439 w 3024845"/>
                <a:gd name="connsiteY306" fmla="*/ 642059 h 1160647"/>
                <a:gd name="connsiteX307" fmla="*/ 2014439 w 3024845"/>
                <a:gd name="connsiteY307" fmla="*/ 805087 h 1160647"/>
                <a:gd name="connsiteX308" fmla="*/ 2033136 w 3024845"/>
                <a:gd name="connsiteY308" fmla="*/ 805087 h 1160647"/>
                <a:gd name="connsiteX309" fmla="*/ 2033136 w 3024845"/>
                <a:gd name="connsiteY309" fmla="*/ 722394 h 1160647"/>
                <a:gd name="connsiteX310" fmla="*/ 2128256 w 3024845"/>
                <a:gd name="connsiteY310" fmla="*/ 722394 h 1160647"/>
                <a:gd name="connsiteX311" fmla="*/ 2140186 w 3024845"/>
                <a:gd name="connsiteY311" fmla="*/ 404253 h 1160647"/>
                <a:gd name="connsiteX312" fmla="*/ 2128026 w 3024845"/>
                <a:gd name="connsiteY312" fmla="*/ 382635 h 1160647"/>
                <a:gd name="connsiteX313" fmla="*/ 2121946 w 3024845"/>
                <a:gd name="connsiteY313" fmla="*/ 378311 h 1160647"/>
                <a:gd name="connsiteX314" fmla="*/ 2130053 w 3024845"/>
                <a:gd name="connsiteY314" fmla="*/ 354532 h 1160647"/>
                <a:gd name="connsiteX315" fmla="*/ 2130053 w 3024845"/>
                <a:gd name="connsiteY315" fmla="*/ 337238 h 1160647"/>
                <a:gd name="connsiteX316" fmla="*/ 2144240 w 3024845"/>
                <a:gd name="connsiteY316" fmla="*/ 337238 h 1160647"/>
                <a:gd name="connsiteX317" fmla="*/ 2144240 w 3024845"/>
                <a:gd name="connsiteY317" fmla="*/ 315620 h 1160647"/>
                <a:gd name="connsiteX318" fmla="*/ 2146266 w 3024845"/>
                <a:gd name="connsiteY318" fmla="*/ 311296 h 1160647"/>
                <a:gd name="connsiteX319" fmla="*/ 2146266 w 3024845"/>
                <a:gd name="connsiteY319" fmla="*/ 233472 h 1160647"/>
                <a:gd name="connsiteX320" fmla="*/ 2144240 w 3024845"/>
                <a:gd name="connsiteY320" fmla="*/ 226987 h 1160647"/>
                <a:gd name="connsiteX321" fmla="*/ 2150320 w 3024845"/>
                <a:gd name="connsiteY321" fmla="*/ 220501 h 1160647"/>
                <a:gd name="connsiteX322" fmla="*/ 2150320 w 3024845"/>
                <a:gd name="connsiteY322" fmla="*/ 162133 h 1160647"/>
                <a:gd name="connsiteX323" fmla="*/ 2152346 w 3024845"/>
                <a:gd name="connsiteY323" fmla="*/ 157810 h 1160647"/>
                <a:gd name="connsiteX324" fmla="*/ 2152346 w 3024845"/>
                <a:gd name="connsiteY324" fmla="*/ 101604 h 1160647"/>
                <a:gd name="connsiteX325" fmla="*/ 2154373 w 3024845"/>
                <a:gd name="connsiteY325" fmla="*/ 82148 h 1160647"/>
                <a:gd name="connsiteX326" fmla="*/ 2158427 w 3024845"/>
                <a:gd name="connsiteY326" fmla="*/ 99442 h 1160647"/>
                <a:gd name="connsiteX327" fmla="*/ 2160453 w 3024845"/>
                <a:gd name="connsiteY327" fmla="*/ 157810 h 1160647"/>
                <a:gd name="connsiteX328" fmla="*/ 2162480 w 3024845"/>
                <a:gd name="connsiteY328" fmla="*/ 220501 h 1160647"/>
                <a:gd name="connsiteX329" fmla="*/ 2168560 w 3024845"/>
                <a:gd name="connsiteY329" fmla="*/ 226987 h 1160647"/>
                <a:gd name="connsiteX330" fmla="*/ 2166533 w 3024845"/>
                <a:gd name="connsiteY330" fmla="*/ 233472 h 1160647"/>
                <a:gd name="connsiteX331" fmla="*/ 2166533 w 3024845"/>
                <a:gd name="connsiteY331" fmla="*/ 311296 h 1160647"/>
                <a:gd name="connsiteX332" fmla="*/ 2168560 w 3024845"/>
                <a:gd name="connsiteY332" fmla="*/ 315620 h 1160647"/>
                <a:gd name="connsiteX333" fmla="*/ 2168560 w 3024845"/>
                <a:gd name="connsiteY333" fmla="*/ 337238 h 1160647"/>
                <a:gd name="connsiteX334" fmla="*/ 2182747 w 3024845"/>
                <a:gd name="connsiteY334" fmla="*/ 337238 h 1160647"/>
                <a:gd name="connsiteX335" fmla="*/ 2182747 w 3024845"/>
                <a:gd name="connsiteY335" fmla="*/ 354532 h 1160647"/>
                <a:gd name="connsiteX336" fmla="*/ 2190854 w 3024845"/>
                <a:gd name="connsiteY336" fmla="*/ 378311 h 1160647"/>
                <a:gd name="connsiteX337" fmla="*/ 2184774 w 3024845"/>
                <a:gd name="connsiteY337" fmla="*/ 382635 h 1160647"/>
                <a:gd name="connsiteX338" fmla="*/ 2172613 w 3024845"/>
                <a:gd name="connsiteY338" fmla="*/ 404253 h 1160647"/>
                <a:gd name="connsiteX339" fmla="*/ 2180720 w 3024845"/>
                <a:gd name="connsiteY339" fmla="*/ 657181 h 1160647"/>
                <a:gd name="connsiteX340" fmla="*/ 2245574 w 3024845"/>
                <a:gd name="connsiteY340" fmla="*/ 657181 h 1160647"/>
                <a:gd name="connsiteX341" fmla="*/ 2245574 w 3024845"/>
                <a:gd name="connsiteY341" fmla="*/ 732843 h 1160647"/>
                <a:gd name="connsiteX342" fmla="*/ 2253681 w 3024845"/>
                <a:gd name="connsiteY342" fmla="*/ 732843 h 1160647"/>
                <a:gd name="connsiteX343" fmla="*/ 2255708 w 3024845"/>
                <a:gd name="connsiteY343" fmla="*/ 726358 h 1160647"/>
                <a:gd name="connsiteX344" fmla="*/ 2261788 w 3024845"/>
                <a:gd name="connsiteY344" fmla="*/ 726358 h 1160647"/>
                <a:gd name="connsiteX345" fmla="*/ 2263815 w 3024845"/>
                <a:gd name="connsiteY345" fmla="*/ 735005 h 1160647"/>
                <a:gd name="connsiteX346" fmla="*/ 2275975 w 3024845"/>
                <a:gd name="connsiteY346" fmla="*/ 735005 h 1160647"/>
                <a:gd name="connsiteX347" fmla="*/ 2275975 w 3024845"/>
                <a:gd name="connsiteY347" fmla="*/ 728519 h 1160647"/>
                <a:gd name="connsiteX348" fmla="*/ 2298268 w 3024845"/>
                <a:gd name="connsiteY348" fmla="*/ 728519 h 1160647"/>
                <a:gd name="connsiteX349" fmla="*/ 2298268 w 3024845"/>
                <a:gd name="connsiteY349" fmla="*/ 735005 h 1160647"/>
                <a:gd name="connsiteX350" fmla="*/ 2318535 w 3024845"/>
                <a:gd name="connsiteY350" fmla="*/ 735005 h 1160647"/>
                <a:gd name="connsiteX351" fmla="*/ 2318535 w 3024845"/>
                <a:gd name="connsiteY351" fmla="*/ 780402 h 1160647"/>
                <a:gd name="connsiteX352" fmla="*/ 2332722 w 3024845"/>
                <a:gd name="connsiteY352" fmla="*/ 780402 h 1160647"/>
                <a:gd name="connsiteX353" fmla="*/ 2332722 w 3024845"/>
                <a:gd name="connsiteY353" fmla="*/ 767431 h 1160647"/>
                <a:gd name="connsiteX354" fmla="*/ 2348936 w 3024845"/>
                <a:gd name="connsiteY354" fmla="*/ 767431 h 1160647"/>
                <a:gd name="connsiteX355" fmla="*/ 2348936 w 3024845"/>
                <a:gd name="connsiteY355" fmla="*/ 588004 h 1160647"/>
                <a:gd name="connsiteX356" fmla="*/ 2355016 w 3024845"/>
                <a:gd name="connsiteY356" fmla="*/ 581518 h 1160647"/>
                <a:gd name="connsiteX357" fmla="*/ 2427977 w 3024845"/>
                <a:gd name="connsiteY357" fmla="*/ 581518 h 1160647"/>
                <a:gd name="connsiteX358" fmla="*/ 2427977 w 3024845"/>
                <a:gd name="connsiteY358" fmla="*/ 590166 h 1160647"/>
                <a:gd name="connsiteX359" fmla="*/ 2438110 w 3024845"/>
                <a:gd name="connsiteY359" fmla="*/ 590166 h 1160647"/>
                <a:gd name="connsiteX360" fmla="*/ 2438110 w 3024845"/>
                <a:gd name="connsiteY360" fmla="*/ 704740 h 1160647"/>
                <a:gd name="connsiteX361" fmla="*/ 2460404 w 3024845"/>
                <a:gd name="connsiteY361" fmla="*/ 704740 h 1160647"/>
                <a:gd name="connsiteX362" fmla="*/ 2460404 w 3024845"/>
                <a:gd name="connsiteY362" fmla="*/ 637725 h 1160647"/>
                <a:gd name="connsiteX363" fmla="*/ 2486751 w 3024845"/>
                <a:gd name="connsiteY363" fmla="*/ 637725 h 1160647"/>
                <a:gd name="connsiteX364" fmla="*/ 2490804 w 3024845"/>
                <a:gd name="connsiteY364" fmla="*/ 633401 h 1160647"/>
                <a:gd name="connsiteX365" fmla="*/ 2498911 w 3024845"/>
                <a:gd name="connsiteY365" fmla="*/ 633401 h 1160647"/>
                <a:gd name="connsiteX366" fmla="*/ 2502964 w 3024845"/>
                <a:gd name="connsiteY366" fmla="*/ 637725 h 1160647"/>
                <a:gd name="connsiteX367" fmla="*/ 2525258 w 3024845"/>
                <a:gd name="connsiteY367" fmla="*/ 637725 h 1160647"/>
                <a:gd name="connsiteX368" fmla="*/ 2525258 w 3024845"/>
                <a:gd name="connsiteY368" fmla="*/ 520989 h 1160647"/>
                <a:gd name="connsiteX369" fmla="*/ 2582005 w 3024845"/>
                <a:gd name="connsiteY369" fmla="*/ 510180 h 1160647"/>
                <a:gd name="connsiteX370" fmla="*/ 2582005 w 3024845"/>
                <a:gd name="connsiteY370" fmla="*/ 511261 h 1160647"/>
                <a:gd name="connsiteX371" fmla="*/ 2582005 w 3024845"/>
                <a:gd name="connsiteY371" fmla="*/ 518827 h 1160647"/>
                <a:gd name="connsiteX372" fmla="*/ 2608352 w 3024845"/>
                <a:gd name="connsiteY372" fmla="*/ 518827 h 1160647"/>
                <a:gd name="connsiteX373" fmla="*/ 2608352 w 3024845"/>
                <a:gd name="connsiteY373" fmla="*/ 773917 h 1160647"/>
                <a:gd name="connsiteX374" fmla="*/ 2630646 w 3024845"/>
                <a:gd name="connsiteY374" fmla="*/ 773917 h 1160647"/>
                <a:gd name="connsiteX375" fmla="*/ 2630646 w 3024845"/>
                <a:gd name="connsiteY375" fmla="*/ 769593 h 1160647"/>
                <a:gd name="connsiteX376" fmla="*/ 2642806 w 3024845"/>
                <a:gd name="connsiteY376" fmla="*/ 769593 h 1160647"/>
                <a:gd name="connsiteX377" fmla="*/ 2642806 w 3024845"/>
                <a:gd name="connsiteY377" fmla="*/ 773917 h 1160647"/>
                <a:gd name="connsiteX378" fmla="*/ 2667126 w 3024845"/>
                <a:gd name="connsiteY378" fmla="*/ 773917 h 1160647"/>
                <a:gd name="connsiteX379" fmla="*/ 2667126 w 3024845"/>
                <a:gd name="connsiteY379" fmla="*/ 760946 h 1160647"/>
                <a:gd name="connsiteX380" fmla="*/ 2695500 w 3024845"/>
                <a:gd name="connsiteY380" fmla="*/ 760946 h 1160647"/>
                <a:gd name="connsiteX381" fmla="*/ 2707660 w 3024845"/>
                <a:gd name="connsiteY381" fmla="*/ 756622 h 1160647"/>
                <a:gd name="connsiteX382" fmla="*/ 2727927 w 3024845"/>
                <a:gd name="connsiteY382" fmla="*/ 760946 h 1160647"/>
                <a:gd name="connsiteX383" fmla="*/ 2727927 w 3024845"/>
                <a:gd name="connsiteY383" fmla="*/ 743652 h 1160647"/>
                <a:gd name="connsiteX384" fmla="*/ 2736034 w 3024845"/>
                <a:gd name="connsiteY384" fmla="*/ 743652 h 1160647"/>
                <a:gd name="connsiteX385" fmla="*/ 2736034 w 3024845"/>
                <a:gd name="connsiteY385" fmla="*/ 730681 h 1160647"/>
                <a:gd name="connsiteX386" fmla="*/ 2792781 w 3024845"/>
                <a:gd name="connsiteY386" fmla="*/ 730681 h 1160647"/>
                <a:gd name="connsiteX387" fmla="*/ 2792781 w 3024845"/>
                <a:gd name="connsiteY387" fmla="*/ 700416 h 1160647"/>
                <a:gd name="connsiteX388" fmla="*/ 2811021 w 3024845"/>
                <a:gd name="connsiteY388" fmla="*/ 700416 h 1160647"/>
                <a:gd name="connsiteX389" fmla="*/ 2811021 w 3024845"/>
                <a:gd name="connsiteY389" fmla="*/ 693931 h 1160647"/>
                <a:gd name="connsiteX390" fmla="*/ 2823181 w 3024845"/>
                <a:gd name="connsiteY390" fmla="*/ 693931 h 1160647"/>
                <a:gd name="connsiteX391" fmla="*/ 2823181 w 3024845"/>
                <a:gd name="connsiteY391" fmla="*/ 700416 h 1160647"/>
                <a:gd name="connsiteX392" fmla="*/ 2839395 w 3024845"/>
                <a:gd name="connsiteY392" fmla="*/ 700416 h 1160647"/>
                <a:gd name="connsiteX393" fmla="*/ 2839395 w 3024845"/>
                <a:gd name="connsiteY393" fmla="*/ 750137 h 1160647"/>
                <a:gd name="connsiteX394" fmla="*/ 2871822 w 3024845"/>
                <a:gd name="connsiteY394" fmla="*/ 750137 h 1160647"/>
                <a:gd name="connsiteX395" fmla="*/ 2871822 w 3024845"/>
                <a:gd name="connsiteY395" fmla="*/ 724196 h 1160647"/>
                <a:gd name="connsiteX396" fmla="*/ 2910329 w 3024845"/>
                <a:gd name="connsiteY396" fmla="*/ 724196 h 1160647"/>
                <a:gd name="connsiteX397" fmla="*/ 2910329 w 3024845"/>
                <a:gd name="connsiteY397" fmla="*/ 693931 h 1160647"/>
                <a:gd name="connsiteX398" fmla="*/ 2958970 w 3024845"/>
                <a:gd name="connsiteY398" fmla="*/ 693931 h 1160647"/>
                <a:gd name="connsiteX399" fmla="*/ 2958970 w 3024845"/>
                <a:gd name="connsiteY399" fmla="*/ 805087 h 1160647"/>
                <a:gd name="connsiteX400" fmla="*/ 2958970 w 3024845"/>
                <a:gd name="connsiteY400" fmla="*/ 818866 h 1160647"/>
                <a:gd name="connsiteX401" fmla="*/ 3024845 w 3024845"/>
                <a:gd name="connsiteY401" fmla="*/ 818866 h 1160647"/>
                <a:gd name="connsiteX402" fmla="*/ 3024845 w 3024845"/>
                <a:gd name="connsiteY402" fmla="*/ 1160647 h 1160647"/>
                <a:gd name="connsiteX403" fmla="*/ 2054 w 3024845"/>
                <a:gd name="connsiteY403" fmla="*/ 1158314 h 1160647"/>
                <a:gd name="connsiteX404" fmla="*/ 0 w 3024845"/>
                <a:gd name="connsiteY404" fmla="*/ 724196 h 1160647"/>
                <a:gd name="connsiteX405" fmla="*/ 20267 w 3024845"/>
                <a:gd name="connsiteY405" fmla="*/ 724196 h 1160647"/>
                <a:gd name="connsiteX406" fmla="*/ 20774 w 3024845"/>
                <a:gd name="connsiteY406" fmla="*/ 723115 h 1160647"/>
                <a:gd name="connsiteX407" fmla="*/ 24320 w 3024845"/>
                <a:gd name="connsiteY407" fmla="*/ 715549 h 1160647"/>
                <a:gd name="connsiteX408" fmla="*/ 26094 w 3024845"/>
                <a:gd name="connsiteY408" fmla="*/ 715819 h 1160647"/>
                <a:gd name="connsiteX409" fmla="*/ 38507 w 3024845"/>
                <a:gd name="connsiteY409" fmla="*/ 717710 h 1160647"/>
                <a:gd name="connsiteX410" fmla="*/ 39014 w 3024845"/>
                <a:gd name="connsiteY410" fmla="*/ 719062 h 1160647"/>
                <a:gd name="connsiteX411" fmla="*/ 42560 w 3024845"/>
                <a:gd name="connsiteY411" fmla="*/ 728519 h 1160647"/>
                <a:gd name="connsiteX412" fmla="*/ 68907 w 3024845"/>
                <a:gd name="connsiteY412" fmla="*/ 730681 h 1160647"/>
                <a:gd name="connsiteX413" fmla="*/ 68907 w 3024845"/>
                <a:gd name="connsiteY413" fmla="*/ 607460 h 1160647"/>
                <a:gd name="connsiteX414" fmla="*/ 70934 w 3024845"/>
                <a:gd name="connsiteY414" fmla="*/ 607460 h 1160647"/>
                <a:gd name="connsiteX415" fmla="*/ 85121 w 3024845"/>
                <a:gd name="connsiteY415" fmla="*/ 607460 h 1160647"/>
                <a:gd name="connsiteX416" fmla="*/ 85121 w 3024845"/>
                <a:gd name="connsiteY416" fmla="*/ 471268 h 1160647"/>
                <a:gd name="connsiteX417" fmla="*/ 86894 w 3024845"/>
                <a:gd name="connsiteY417" fmla="*/ 471268 h 1160647"/>
                <a:gd name="connsiteX418" fmla="*/ 99308 w 3024845"/>
                <a:gd name="connsiteY418" fmla="*/ 471268 h 1160647"/>
                <a:gd name="connsiteX419" fmla="*/ 99308 w 3024845"/>
                <a:gd name="connsiteY419" fmla="*/ 356694 h 1160647"/>
                <a:gd name="connsiteX420" fmla="*/ 103361 w 3024845"/>
                <a:gd name="connsiteY420" fmla="*/ 328590 h 1160647"/>
                <a:gd name="connsiteX421" fmla="*/ 105388 w 3024845"/>
                <a:gd name="connsiteY421" fmla="*/ 328590 h 1160647"/>
                <a:gd name="connsiteX422" fmla="*/ 119575 w 3024845"/>
                <a:gd name="connsiteY422" fmla="*/ 328590 h 1160647"/>
                <a:gd name="connsiteX423" fmla="*/ 156055 w 3024845"/>
                <a:gd name="connsiteY423" fmla="*/ 246443 h 1160647"/>
                <a:gd name="connsiteX424" fmla="*/ 160109 w 3024845"/>
                <a:gd name="connsiteY424" fmla="*/ 0 h 1160647"/>
                <a:gd name="connsiteX0" fmla="*/ 160109 w 3028183"/>
                <a:gd name="connsiteY0" fmla="*/ 0 h 1160647"/>
                <a:gd name="connsiteX1" fmla="*/ 162135 w 3028183"/>
                <a:gd name="connsiteY1" fmla="*/ 246443 h 1160647"/>
                <a:gd name="connsiteX2" fmla="*/ 200642 w 3028183"/>
                <a:gd name="connsiteY2" fmla="*/ 326429 h 1160647"/>
                <a:gd name="connsiteX3" fmla="*/ 202669 w 3028183"/>
                <a:gd name="connsiteY3" fmla="*/ 326429 h 1160647"/>
                <a:gd name="connsiteX4" fmla="*/ 216856 w 3028183"/>
                <a:gd name="connsiteY4" fmla="*/ 326429 h 1160647"/>
                <a:gd name="connsiteX5" fmla="*/ 216856 w 3028183"/>
                <a:gd name="connsiteY5" fmla="*/ 350208 h 1160647"/>
                <a:gd name="connsiteX6" fmla="*/ 217363 w 3028183"/>
                <a:gd name="connsiteY6" fmla="*/ 351019 h 1160647"/>
                <a:gd name="connsiteX7" fmla="*/ 220909 w 3028183"/>
                <a:gd name="connsiteY7" fmla="*/ 356694 h 1160647"/>
                <a:gd name="connsiteX8" fmla="*/ 220909 w 3028183"/>
                <a:gd name="connsiteY8" fmla="*/ 471268 h 1160647"/>
                <a:gd name="connsiteX9" fmla="*/ 223189 w 3028183"/>
                <a:gd name="connsiteY9" fmla="*/ 471268 h 1160647"/>
                <a:gd name="connsiteX10" fmla="*/ 239150 w 3028183"/>
                <a:gd name="connsiteY10" fmla="*/ 471268 h 1160647"/>
                <a:gd name="connsiteX11" fmla="*/ 239150 w 3028183"/>
                <a:gd name="connsiteY11" fmla="*/ 611783 h 1160647"/>
                <a:gd name="connsiteX12" fmla="*/ 240670 w 3028183"/>
                <a:gd name="connsiteY12" fmla="*/ 611513 h 1160647"/>
                <a:gd name="connsiteX13" fmla="*/ 251310 w 3028183"/>
                <a:gd name="connsiteY13" fmla="*/ 609622 h 1160647"/>
                <a:gd name="connsiteX14" fmla="*/ 249283 w 3028183"/>
                <a:gd name="connsiteY14" fmla="*/ 698254 h 1160647"/>
                <a:gd name="connsiteX15" fmla="*/ 250803 w 3028183"/>
                <a:gd name="connsiteY15" fmla="*/ 698525 h 1160647"/>
                <a:gd name="connsiteX16" fmla="*/ 261443 w 3028183"/>
                <a:gd name="connsiteY16" fmla="*/ 700416 h 1160647"/>
                <a:gd name="connsiteX17" fmla="*/ 261696 w 3028183"/>
                <a:gd name="connsiteY17" fmla="*/ 701227 h 1160647"/>
                <a:gd name="connsiteX18" fmla="*/ 263470 w 3028183"/>
                <a:gd name="connsiteY18" fmla="*/ 706902 h 1160647"/>
                <a:gd name="connsiteX19" fmla="*/ 264230 w 3028183"/>
                <a:gd name="connsiteY19" fmla="*/ 704470 h 1160647"/>
                <a:gd name="connsiteX20" fmla="*/ 269550 w 3028183"/>
                <a:gd name="connsiteY20" fmla="*/ 687446 h 1160647"/>
                <a:gd name="connsiteX21" fmla="*/ 271323 w 3028183"/>
                <a:gd name="connsiteY21" fmla="*/ 687446 h 1160647"/>
                <a:gd name="connsiteX22" fmla="*/ 283737 w 3028183"/>
                <a:gd name="connsiteY22" fmla="*/ 687446 h 1160647"/>
                <a:gd name="connsiteX23" fmla="*/ 283737 w 3028183"/>
                <a:gd name="connsiteY23" fmla="*/ 719872 h 1160647"/>
                <a:gd name="connsiteX24" fmla="*/ 284750 w 3028183"/>
                <a:gd name="connsiteY24" fmla="*/ 720413 h 1160647"/>
                <a:gd name="connsiteX25" fmla="*/ 291844 w 3028183"/>
                <a:gd name="connsiteY25" fmla="*/ 724196 h 1160647"/>
                <a:gd name="connsiteX26" fmla="*/ 291844 w 3028183"/>
                <a:gd name="connsiteY26" fmla="*/ 725547 h 1160647"/>
                <a:gd name="connsiteX27" fmla="*/ 291844 w 3028183"/>
                <a:gd name="connsiteY27" fmla="*/ 735005 h 1160647"/>
                <a:gd name="connsiteX28" fmla="*/ 336431 w 3028183"/>
                <a:gd name="connsiteY28" fmla="*/ 735005 h 1160647"/>
                <a:gd name="connsiteX29" fmla="*/ 336431 w 3028183"/>
                <a:gd name="connsiteY29" fmla="*/ 736086 h 1160647"/>
                <a:gd name="connsiteX30" fmla="*/ 336431 w 3028183"/>
                <a:gd name="connsiteY30" fmla="*/ 743652 h 1160647"/>
                <a:gd name="connsiteX31" fmla="*/ 338457 w 3028183"/>
                <a:gd name="connsiteY31" fmla="*/ 743652 h 1160647"/>
                <a:gd name="connsiteX32" fmla="*/ 352644 w 3028183"/>
                <a:gd name="connsiteY32" fmla="*/ 743652 h 1160647"/>
                <a:gd name="connsiteX33" fmla="*/ 352644 w 3028183"/>
                <a:gd name="connsiteY33" fmla="*/ 713387 h 1160647"/>
                <a:gd name="connsiteX34" fmla="*/ 397231 w 3028183"/>
                <a:gd name="connsiteY34" fmla="*/ 713387 h 1160647"/>
                <a:gd name="connsiteX35" fmla="*/ 397231 w 3028183"/>
                <a:gd name="connsiteY35" fmla="*/ 712036 h 1160647"/>
                <a:gd name="connsiteX36" fmla="*/ 397231 w 3028183"/>
                <a:gd name="connsiteY36" fmla="*/ 702578 h 1160647"/>
                <a:gd name="connsiteX37" fmla="*/ 398245 w 3028183"/>
                <a:gd name="connsiteY37" fmla="*/ 702578 h 1160647"/>
                <a:gd name="connsiteX38" fmla="*/ 405338 w 3028183"/>
                <a:gd name="connsiteY38" fmla="*/ 702578 h 1160647"/>
                <a:gd name="connsiteX39" fmla="*/ 405338 w 3028183"/>
                <a:gd name="connsiteY39" fmla="*/ 700687 h 1160647"/>
                <a:gd name="connsiteX40" fmla="*/ 405338 w 3028183"/>
                <a:gd name="connsiteY40" fmla="*/ 687446 h 1160647"/>
                <a:gd name="connsiteX41" fmla="*/ 406098 w 3028183"/>
                <a:gd name="connsiteY41" fmla="*/ 687446 h 1160647"/>
                <a:gd name="connsiteX42" fmla="*/ 411418 w 3028183"/>
                <a:gd name="connsiteY42" fmla="*/ 687446 h 1160647"/>
                <a:gd name="connsiteX43" fmla="*/ 411418 w 3028183"/>
                <a:gd name="connsiteY43" fmla="*/ 686365 h 1160647"/>
                <a:gd name="connsiteX44" fmla="*/ 411418 w 3028183"/>
                <a:gd name="connsiteY44" fmla="*/ 678798 h 1160647"/>
                <a:gd name="connsiteX45" fmla="*/ 413445 w 3028183"/>
                <a:gd name="connsiteY45" fmla="*/ 678798 h 1160647"/>
                <a:gd name="connsiteX46" fmla="*/ 427632 w 3028183"/>
                <a:gd name="connsiteY46" fmla="*/ 678798 h 1160647"/>
                <a:gd name="connsiteX47" fmla="*/ 427632 w 3028183"/>
                <a:gd name="connsiteY47" fmla="*/ 679879 h 1160647"/>
                <a:gd name="connsiteX48" fmla="*/ 427632 w 3028183"/>
                <a:gd name="connsiteY48" fmla="*/ 687446 h 1160647"/>
                <a:gd name="connsiteX49" fmla="*/ 449925 w 3028183"/>
                <a:gd name="connsiteY49" fmla="*/ 687446 h 1160647"/>
                <a:gd name="connsiteX50" fmla="*/ 449925 w 3028183"/>
                <a:gd name="connsiteY50" fmla="*/ 685554 h 1160647"/>
                <a:gd name="connsiteX51" fmla="*/ 449925 w 3028183"/>
                <a:gd name="connsiteY51" fmla="*/ 672313 h 1160647"/>
                <a:gd name="connsiteX52" fmla="*/ 451699 w 3028183"/>
                <a:gd name="connsiteY52" fmla="*/ 672313 h 1160647"/>
                <a:gd name="connsiteX53" fmla="*/ 464112 w 3028183"/>
                <a:gd name="connsiteY53" fmla="*/ 672313 h 1160647"/>
                <a:gd name="connsiteX54" fmla="*/ 464112 w 3028183"/>
                <a:gd name="connsiteY54" fmla="*/ 696093 h 1160647"/>
                <a:gd name="connsiteX55" fmla="*/ 465126 w 3028183"/>
                <a:gd name="connsiteY55" fmla="*/ 696093 h 1160647"/>
                <a:gd name="connsiteX56" fmla="*/ 472219 w 3028183"/>
                <a:gd name="connsiteY56" fmla="*/ 696093 h 1160647"/>
                <a:gd name="connsiteX57" fmla="*/ 472219 w 3028183"/>
                <a:gd name="connsiteY57" fmla="*/ 695012 h 1160647"/>
                <a:gd name="connsiteX58" fmla="*/ 472219 w 3028183"/>
                <a:gd name="connsiteY58" fmla="*/ 687446 h 1160647"/>
                <a:gd name="connsiteX59" fmla="*/ 473992 w 3028183"/>
                <a:gd name="connsiteY59" fmla="*/ 687446 h 1160647"/>
                <a:gd name="connsiteX60" fmla="*/ 486406 w 3028183"/>
                <a:gd name="connsiteY60" fmla="*/ 687446 h 1160647"/>
                <a:gd name="connsiteX61" fmla="*/ 486406 w 3028183"/>
                <a:gd name="connsiteY61" fmla="*/ 713387 h 1160647"/>
                <a:gd name="connsiteX62" fmla="*/ 488433 w 3028183"/>
                <a:gd name="connsiteY62" fmla="*/ 713387 h 1160647"/>
                <a:gd name="connsiteX63" fmla="*/ 502619 w 3028183"/>
                <a:gd name="connsiteY63" fmla="*/ 713387 h 1160647"/>
                <a:gd name="connsiteX64" fmla="*/ 502619 w 3028183"/>
                <a:gd name="connsiteY64" fmla="*/ 715008 h 1160647"/>
                <a:gd name="connsiteX65" fmla="*/ 502619 w 3028183"/>
                <a:gd name="connsiteY65" fmla="*/ 726358 h 1160647"/>
                <a:gd name="connsiteX66" fmla="*/ 503379 w 3028183"/>
                <a:gd name="connsiteY66" fmla="*/ 726358 h 1160647"/>
                <a:gd name="connsiteX67" fmla="*/ 508700 w 3028183"/>
                <a:gd name="connsiteY67" fmla="*/ 726358 h 1160647"/>
                <a:gd name="connsiteX68" fmla="*/ 508700 w 3028183"/>
                <a:gd name="connsiteY68" fmla="*/ 725547 h 1160647"/>
                <a:gd name="connsiteX69" fmla="*/ 508700 w 3028183"/>
                <a:gd name="connsiteY69" fmla="*/ 719872 h 1160647"/>
                <a:gd name="connsiteX70" fmla="*/ 539100 w 3028183"/>
                <a:gd name="connsiteY70" fmla="*/ 719872 h 1160647"/>
                <a:gd name="connsiteX71" fmla="*/ 539100 w 3028183"/>
                <a:gd name="connsiteY71" fmla="*/ 743652 h 1160647"/>
                <a:gd name="connsiteX72" fmla="*/ 540113 w 3028183"/>
                <a:gd name="connsiteY72" fmla="*/ 743652 h 1160647"/>
                <a:gd name="connsiteX73" fmla="*/ 547207 w 3028183"/>
                <a:gd name="connsiteY73" fmla="*/ 743652 h 1160647"/>
                <a:gd name="connsiteX74" fmla="*/ 547207 w 3028183"/>
                <a:gd name="connsiteY74" fmla="*/ 744733 h 1160647"/>
                <a:gd name="connsiteX75" fmla="*/ 547207 w 3028183"/>
                <a:gd name="connsiteY75" fmla="*/ 752299 h 1160647"/>
                <a:gd name="connsiteX76" fmla="*/ 547967 w 3028183"/>
                <a:gd name="connsiteY76" fmla="*/ 752299 h 1160647"/>
                <a:gd name="connsiteX77" fmla="*/ 553287 w 3028183"/>
                <a:gd name="connsiteY77" fmla="*/ 752299 h 1160647"/>
                <a:gd name="connsiteX78" fmla="*/ 553287 w 3028183"/>
                <a:gd name="connsiteY78" fmla="*/ 750137 h 1160647"/>
                <a:gd name="connsiteX79" fmla="*/ 553287 w 3028183"/>
                <a:gd name="connsiteY79" fmla="*/ 735005 h 1160647"/>
                <a:gd name="connsiteX80" fmla="*/ 554300 w 3028183"/>
                <a:gd name="connsiteY80" fmla="*/ 735005 h 1160647"/>
                <a:gd name="connsiteX81" fmla="*/ 561394 w 3028183"/>
                <a:gd name="connsiteY81" fmla="*/ 735005 h 1160647"/>
                <a:gd name="connsiteX82" fmla="*/ 561394 w 3028183"/>
                <a:gd name="connsiteY82" fmla="*/ 736086 h 1160647"/>
                <a:gd name="connsiteX83" fmla="*/ 561394 w 3028183"/>
                <a:gd name="connsiteY83" fmla="*/ 743652 h 1160647"/>
                <a:gd name="connsiteX84" fmla="*/ 566714 w 3028183"/>
                <a:gd name="connsiteY84" fmla="*/ 741659 h 1160647"/>
                <a:gd name="connsiteX85" fmla="*/ 567474 w 3028183"/>
                <a:gd name="connsiteY85" fmla="*/ 740679 h 1160647"/>
                <a:gd name="connsiteX86" fmla="*/ 567474 w 3028183"/>
                <a:gd name="connsiteY86" fmla="*/ 735005 h 1160647"/>
                <a:gd name="connsiteX87" fmla="*/ 605981 w 3028183"/>
                <a:gd name="connsiteY87" fmla="*/ 735005 h 1160647"/>
                <a:gd name="connsiteX88" fmla="*/ 605981 w 3028183"/>
                <a:gd name="connsiteY88" fmla="*/ 758784 h 1160647"/>
                <a:gd name="connsiteX89" fmla="*/ 608007 w 3028183"/>
                <a:gd name="connsiteY89" fmla="*/ 758784 h 1160647"/>
                <a:gd name="connsiteX90" fmla="*/ 622194 w 3028183"/>
                <a:gd name="connsiteY90" fmla="*/ 758784 h 1160647"/>
                <a:gd name="connsiteX91" fmla="*/ 622194 w 3028183"/>
                <a:gd name="connsiteY91" fmla="*/ 759865 h 1160647"/>
                <a:gd name="connsiteX92" fmla="*/ 622194 w 3028183"/>
                <a:gd name="connsiteY92" fmla="*/ 767431 h 1160647"/>
                <a:gd name="connsiteX93" fmla="*/ 623968 w 3028183"/>
                <a:gd name="connsiteY93" fmla="*/ 767431 h 1160647"/>
                <a:gd name="connsiteX94" fmla="*/ 636381 w 3028183"/>
                <a:gd name="connsiteY94" fmla="*/ 767431 h 1160647"/>
                <a:gd name="connsiteX95" fmla="*/ 636381 w 3028183"/>
                <a:gd name="connsiteY95" fmla="*/ 743652 h 1160647"/>
                <a:gd name="connsiteX96" fmla="*/ 637394 w 3028183"/>
                <a:gd name="connsiteY96" fmla="*/ 743652 h 1160647"/>
                <a:gd name="connsiteX97" fmla="*/ 644488 w 3028183"/>
                <a:gd name="connsiteY97" fmla="*/ 743652 h 1160647"/>
                <a:gd name="connsiteX98" fmla="*/ 644488 w 3028183"/>
                <a:gd name="connsiteY98" fmla="*/ 711225 h 1160647"/>
                <a:gd name="connsiteX99" fmla="*/ 645501 w 3028183"/>
                <a:gd name="connsiteY99" fmla="*/ 711225 h 1160647"/>
                <a:gd name="connsiteX100" fmla="*/ 652595 w 3028183"/>
                <a:gd name="connsiteY100" fmla="*/ 711225 h 1160647"/>
                <a:gd name="connsiteX101" fmla="*/ 652595 w 3028183"/>
                <a:gd name="connsiteY101" fmla="*/ 709334 h 1160647"/>
                <a:gd name="connsiteX102" fmla="*/ 652595 w 3028183"/>
                <a:gd name="connsiteY102" fmla="*/ 696093 h 1160647"/>
                <a:gd name="connsiteX103" fmla="*/ 651328 w 3028183"/>
                <a:gd name="connsiteY103" fmla="*/ 694471 h 1160647"/>
                <a:gd name="connsiteX104" fmla="*/ 656648 w 3028183"/>
                <a:gd name="connsiteY104" fmla="*/ 683122 h 1160647"/>
                <a:gd name="connsiteX105" fmla="*/ 664755 w 3028183"/>
                <a:gd name="connsiteY105" fmla="*/ 711225 h 1160647"/>
                <a:gd name="connsiteX106" fmla="*/ 665515 w 3028183"/>
                <a:gd name="connsiteY106" fmla="*/ 711225 h 1160647"/>
                <a:gd name="connsiteX107" fmla="*/ 670835 w 3028183"/>
                <a:gd name="connsiteY107" fmla="*/ 711225 h 1160647"/>
                <a:gd name="connsiteX108" fmla="*/ 670835 w 3028183"/>
                <a:gd name="connsiteY108" fmla="*/ 605298 h 1160647"/>
                <a:gd name="connsiteX109" fmla="*/ 672355 w 3028183"/>
                <a:gd name="connsiteY109" fmla="*/ 605298 h 1160647"/>
                <a:gd name="connsiteX110" fmla="*/ 682995 w 3028183"/>
                <a:gd name="connsiteY110" fmla="*/ 605298 h 1160647"/>
                <a:gd name="connsiteX111" fmla="*/ 682995 w 3028183"/>
                <a:gd name="connsiteY111" fmla="*/ 557739 h 1160647"/>
                <a:gd name="connsiteX112" fmla="*/ 709342 w 3028183"/>
                <a:gd name="connsiteY112" fmla="*/ 557739 h 1160647"/>
                <a:gd name="connsiteX113" fmla="*/ 709342 w 3028183"/>
                <a:gd name="connsiteY113" fmla="*/ 536121 h 1160647"/>
                <a:gd name="connsiteX114" fmla="*/ 743796 w 3028183"/>
                <a:gd name="connsiteY114" fmla="*/ 536121 h 1160647"/>
                <a:gd name="connsiteX115" fmla="*/ 743796 w 3028183"/>
                <a:gd name="connsiteY115" fmla="*/ 538553 h 1160647"/>
                <a:gd name="connsiteX116" fmla="*/ 743796 w 3028183"/>
                <a:gd name="connsiteY116" fmla="*/ 555577 h 1160647"/>
                <a:gd name="connsiteX117" fmla="*/ 746076 w 3028183"/>
                <a:gd name="connsiteY117" fmla="*/ 555577 h 1160647"/>
                <a:gd name="connsiteX118" fmla="*/ 762036 w 3028183"/>
                <a:gd name="connsiteY118" fmla="*/ 555577 h 1160647"/>
                <a:gd name="connsiteX119" fmla="*/ 762036 w 3028183"/>
                <a:gd name="connsiteY119" fmla="*/ 603136 h 1160647"/>
                <a:gd name="connsiteX120" fmla="*/ 763049 w 3028183"/>
                <a:gd name="connsiteY120" fmla="*/ 603136 h 1160647"/>
                <a:gd name="connsiteX121" fmla="*/ 770143 w 3028183"/>
                <a:gd name="connsiteY121" fmla="*/ 603136 h 1160647"/>
                <a:gd name="connsiteX122" fmla="*/ 784330 w 3028183"/>
                <a:gd name="connsiteY122" fmla="*/ 607460 h 1160647"/>
                <a:gd name="connsiteX123" fmla="*/ 784330 w 3028183"/>
                <a:gd name="connsiteY123" fmla="*/ 646372 h 1160647"/>
                <a:gd name="connsiteX124" fmla="*/ 785343 w 3028183"/>
                <a:gd name="connsiteY124" fmla="*/ 646372 h 1160647"/>
                <a:gd name="connsiteX125" fmla="*/ 792436 w 3028183"/>
                <a:gd name="connsiteY125" fmla="*/ 646372 h 1160647"/>
                <a:gd name="connsiteX126" fmla="*/ 792436 w 3028183"/>
                <a:gd name="connsiteY126" fmla="*/ 647993 h 1160647"/>
                <a:gd name="connsiteX127" fmla="*/ 792436 w 3028183"/>
                <a:gd name="connsiteY127" fmla="*/ 659342 h 1160647"/>
                <a:gd name="connsiteX128" fmla="*/ 794463 w 3028183"/>
                <a:gd name="connsiteY128" fmla="*/ 659342 h 1160647"/>
                <a:gd name="connsiteX129" fmla="*/ 808650 w 3028183"/>
                <a:gd name="connsiteY129" fmla="*/ 659342 h 1160647"/>
                <a:gd name="connsiteX130" fmla="*/ 814730 w 3028183"/>
                <a:gd name="connsiteY130" fmla="*/ 665828 h 1160647"/>
                <a:gd name="connsiteX131" fmla="*/ 814730 w 3028183"/>
                <a:gd name="connsiteY131" fmla="*/ 687446 h 1160647"/>
                <a:gd name="connsiteX132" fmla="*/ 817010 w 3028183"/>
                <a:gd name="connsiteY132" fmla="*/ 687446 h 1160647"/>
                <a:gd name="connsiteX133" fmla="*/ 832970 w 3028183"/>
                <a:gd name="connsiteY133" fmla="*/ 687446 h 1160647"/>
                <a:gd name="connsiteX134" fmla="*/ 832970 w 3028183"/>
                <a:gd name="connsiteY134" fmla="*/ 688526 h 1160647"/>
                <a:gd name="connsiteX135" fmla="*/ 832970 w 3028183"/>
                <a:gd name="connsiteY135" fmla="*/ 696093 h 1160647"/>
                <a:gd name="connsiteX136" fmla="*/ 834237 w 3028183"/>
                <a:gd name="connsiteY136" fmla="*/ 696093 h 1160647"/>
                <a:gd name="connsiteX137" fmla="*/ 843104 w 3028183"/>
                <a:gd name="connsiteY137" fmla="*/ 696093 h 1160647"/>
                <a:gd name="connsiteX138" fmla="*/ 843104 w 3028183"/>
                <a:gd name="connsiteY138" fmla="*/ 698254 h 1160647"/>
                <a:gd name="connsiteX139" fmla="*/ 843104 w 3028183"/>
                <a:gd name="connsiteY139" fmla="*/ 713387 h 1160647"/>
                <a:gd name="connsiteX140" fmla="*/ 847157 w 3028183"/>
                <a:gd name="connsiteY140" fmla="*/ 711495 h 1160647"/>
                <a:gd name="connsiteX141" fmla="*/ 847157 w 3028183"/>
                <a:gd name="connsiteY141" fmla="*/ 698254 h 1160647"/>
                <a:gd name="connsiteX142" fmla="*/ 848170 w 3028183"/>
                <a:gd name="connsiteY142" fmla="*/ 698254 h 1160647"/>
                <a:gd name="connsiteX143" fmla="*/ 855264 w 3028183"/>
                <a:gd name="connsiteY143" fmla="*/ 698254 h 1160647"/>
                <a:gd name="connsiteX144" fmla="*/ 855264 w 3028183"/>
                <a:gd name="connsiteY144" fmla="*/ 699876 h 1160647"/>
                <a:gd name="connsiteX145" fmla="*/ 855264 w 3028183"/>
                <a:gd name="connsiteY145" fmla="*/ 711225 h 1160647"/>
                <a:gd name="connsiteX146" fmla="*/ 856024 w 3028183"/>
                <a:gd name="connsiteY146" fmla="*/ 711225 h 1160647"/>
                <a:gd name="connsiteX147" fmla="*/ 861344 w 3028183"/>
                <a:gd name="connsiteY147" fmla="*/ 711225 h 1160647"/>
                <a:gd name="connsiteX148" fmla="*/ 909984 w 3028183"/>
                <a:gd name="connsiteY148" fmla="*/ 706902 h 1160647"/>
                <a:gd name="connsiteX149" fmla="*/ 909984 w 3028183"/>
                <a:gd name="connsiteY149" fmla="*/ 708253 h 1160647"/>
                <a:gd name="connsiteX150" fmla="*/ 909984 w 3028183"/>
                <a:gd name="connsiteY150" fmla="*/ 717710 h 1160647"/>
                <a:gd name="connsiteX151" fmla="*/ 910744 w 3028183"/>
                <a:gd name="connsiteY151" fmla="*/ 717710 h 1160647"/>
                <a:gd name="connsiteX152" fmla="*/ 916065 w 3028183"/>
                <a:gd name="connsiteY152" fmla="*/ 717710 h 1160647"/>
                <a:gd name="connsiteX153" fmla="*/ 916065 w 3028183"/>
                <a:gd name="connsiteY153" fmla="*/ 719872 h 1160647"/>
                <a:gd name="connsiteX154" fmla="*/ 916065 w 3028183"/>
                <a:gd name="connsiteY154" fmla="*/ 735005 h 1160647"/>
                <a:gd name="connsiteX155" fmla="*/ 918091 w 3028183"/>
                <a:gd name="connsiteY155" fmla="*/ 733654 h 1160647"/>
                <a:gd name="connsiteX156" fmla="*/ 932278 w 3028183"/>
                <a:gd name="connsiteY156" fmla="*/ 724196 h 1160647"/>
                <a:gd name="connsiteX157" fmla="*/ 938358 w 3028183"/>
                <a:gd name="connsiteY157" fmla="*/ 683122 h 1160647"/>
                <a:gd name="connsiteX158" fmla="*/ 939118 w 3028183"/>
                <a:gd name="connsiteY158" fmla="*/ 682852 h 1160647"/>
                <a:gd name="connsiteX159" fmla="*/ 944438 w 3028183"/>
                <a:gd name="connsiteY159" fmla="*/ 680960 h 1160647"/>
                <a:gd name="connsiteX160" fmla="*/ 946465 w 3028183"/>
                <a:gd name="connsiteY160" fmla="*/ 611783 h 1160647"/>
                <a:gd name="connsiteX161" fmla="*/ 948492 w 3028183"/>
                <a:gd name="connsiteY161" fmla="*/ 680960 h 1160647"/>
                <a:gd name="connsiteX162" fmla="*/ 949252 w 3028183"/>
                <a:gd name="connsiteY162" fmla="*/ 681230 h 1160647"/>
                <a:gd name="connsiteX163" fmla="*/ 954572 w 3028183"/>
                <a:gd name="connsiteY163" fmla="*/ 683122 h 1160647"/>
                <a:gd name="connsiteX164" fmla="*/ 954572 w 3028183"/>
                <a:gd name="connsiteY164" fmla="*/ 596651 h 1160647"/>
                <a:gd name="connsiteX165" fmla="*/ 958625 w 3028183"/>
                <a:gd name="connsiteY165" fmla="*/ 564224 h 1160647"/>
                <a:gd name="connsiteX166" fmla="*/ 997132 w 3028183"/>
                <a:gd name="connsiteY166" fmla="*/ 564224 h 1160647"/>
                <a:gd name="connsiteX167" fmla="*/ 997132 w 3028183"/>
                <a:gd name="connsiteY167" fmla="*/ 596651 h 1160647"/>
                <a:gd name="connsiteX168" fmla="*/ 997892 w 3028183"/>
                <a:gd name="connsiteY168" fmla="*/ 596651 h 1160647"/>
                <a:gd name="connsiteX169" fmla="*/ 1003212 w 3028183"/>
                <a:gd name="connsiteY169" fmla="*/ 596651 h 1160647"/>
                <a:gd name="connsiteX170" fmla="*/ 1003212 w 3028183"/>
                <a:gd name="connsiteY170" fmla="*/ 514503 h 1160647"/>
                <a:gd name="connsiteX171" fmla="*/ 1004986 w 3028183"/>
                <a:gd name="connsiteY171" fmla="*/ 514503 h 1160647"/>
                <a:gd name="connsiteX172" fmla="*/ 1017399 w 3028183"/>
                <a:gd name="connsiteY172" fmla="*/ 514503 h 1160647"/>
                <a:gd name="connsiteX173" fmla="*/ 1017399 w 3028183"/>
                <a:gd name="connsiteY173" fmla="*/ 512612 h 1160647"/>
                <a:gd name="connsiteX174" fmla="*/ 1017399 w 3028183"/>
                <a:gd name="connsiteY174" fmla="*/ 499371 h 1160647"/>
                <a:gd name="connsiteX175" fmla="*/ 1039693 w 3028183"/>
                <a:gd name="connsiteY175" fmla="*/ 499371 h 1160647"/>
                <a:gd name="connsiteX176" fmla="*/ 1039693 w 3028183"/>
                <a:gd name="connsiteY176" fmla="*/ 498290 h 1160647"/>
                <a:gd name="connsiteX177" fmla="*/ 1039693 w 3028183"/>
                <a:gd name="connsiteY177" fmla="*/ 490724 h 1160647"/>
                <a:gd name="connsiteX178" fmla="*/ 1041466 w 3028183"/>
                <a:gd name="connsiteY178" fmla="*/ 490724 h 1160647"/>
                <a:gd name="connsiteX179" fmla="*/ 1053880 w 3028183"/>
                <a:gd name="connsiteY179" fmla="*/ 490724 h 1160647"/>
                <a:gd name="connsiteX180" fmla="*/ 1053880 w 3028183"/>
                <a:gd name="connsiteY180" fmla="*/ 491805 h 1160647"/>
                <a:gd name="connsiteX181" fmla="*/ 1053880 w 3028183"/>
                <a:gd name="connsiteY181" fmla="*/ 499371 h 1160647"/>
                <a:gd name="connsiteX182" fmla="*/ 1054640 w 3028183"/>
                <a:gd name="connsiteY182" fmla="*/ 499371 h 1160647"/>
                <a:gd name="connsiteX183" fmla="*/ 1059960 w 3028183"/>
                <a:gd name="connsiteY183" fmla="*/ 499371 h 1160647"/>
                <a:gd name="connsiteX184" fmla="*/ 1070093 w 3028183"/>
                <a:gd name="connsiteY184" fmla="*/ 495047 h 1160647"/>
                <a:gd name="connsiteX185" fmla="*/ 1074146 w 3028183"/>
                <a:gd name="connsiteY185" fmla="*/ 498290 h 1160647"/>
                <a:gd name="connsiteX186" fmla="*/ 1074146 w 3028183"/>
                <a:gd name="connsiteY186" fmla="*/ 490724 h 1160647"/>
                <a:gd name="connsiteX187" fmla="*/ 1076426 w 3028183"/>
                <a:gd name="connsiteY187" fmla="*/ 490724 h 1160647"/>
                <a:gd name="connsiteX188" fmla="*/ 1092387 w 3028183"/>
                <a:gd name="connsiteY188" fmla="*/ 490724 h 1160647"/>
                <a:gd name="connsiteX189" fmla="*/ 1092387 w 3028183"/>
                <a:gd name="connsiteY189" fmla="*/ 491805 h 1160647"/>
                <a:gd name="connsiteX190" fmla="*/ 1092387 w 3028183"/>
                <a:gd name="connsiteY190" fmla="*/ 499371 h 1160647"/>
                <a:gd name="connsiteX191" fmla="*/ 1122787 w 3028183"/>
                <a:gd name="connsiteY191" fmla="*/ 499371 h 1160647"/>
                <a:gd name="connsiteX192" fmla="*/ 1122787 w 3028183"/>
                <a:gd name="connsiteY192" fmla="*/ 500992 h 1160647"/>
                <a:gd name="connsiteX193" fmla="*/ 1122787 w 3028183"/>
                <a:gd name="connsiteY193" fmla="*/ 512342 h 1160647"/>
                <a:gd name="connsiteX194" fmla="*/ 1149134 w 3028183"/>
                <a:gd name="connsiteY194" fmla="*/ 512342 h 1160647"/>
                <a:gd name="connsiteX195" fmla="*/ 1149134 w 3028183"/>
                <a:gd name="connsiteY195" fmla="*/ 542606 h 1160647"/>
                <a:gd name="connsiteX196" fmla="*/ 1149894 w 3028183"/>
                <a:gd name="connsiteY196" fmla="*/ 542606 h 1160647"/>
                <a:gd name="connsiteX197" fmla="*/ 1155214 w 3028183"/>
                <a:gd name="connsiteY197" fmla="*/ 542606 h 1160647"/>
                <a:gd name="connsiteX198" fmla="*/ 1155214 w 3028183"/>
                <a:gd name="connsiteY198" fmla="*/ 543687 h 1160647"/>
                <a:gd name="connsiteX199" fmla="*/ 1155214 w 3028183"/>
                <a:gd name="connsiteY199" fmla="*/ 551254 h 1160647"/>
                <a:gd name="connsiteX200" fmla="*/ 1159268 w 3028183"/>
                <a:gd name="connsiteY200" fmla="*/ 581518 h 1160647"/>
                <a:gd name="connsiteX201" fmla="*/ 1160028 w 3028183"/>
                <a:gd name="connsiteY201" fmla="*/ 581518 h 1160647"/>
                <a:gd name="connsiteX202" fmla="*/ 1165348 w 3028183"/>
                <a:gd name="connsiteY202" fmla="*/ 581518 h 1160647"/>
                <a:gd name="connsiteX203" fmla="*/ 1165348 w 3028183"/>
                <a:gd name="connsiteY203" fmla="*/ 582329 h 1160647"/>
                <a:gd name="connsiteX204" fmla="*/ 1165348 w 3028183"/>
                <a:gd name="connsiteY204" fmla="*/ 588004 h 1160647"/>
                <a:gd name="connsiteX205" fmla="*/ 1166361 w 3028183"/>
                <a:gd name="connsiteY205" fmla="*/ 588004 h 1160647"/>
                <a:gd name="connsiteX206" fmla="*/ 1173454 w 3028183"/>
                <a:gd name="connsiteY206" fmla="*/ 588004 h 1160647"/>
                <a:gd name="connsiteX207" fmla="*/ 1173454 w 3028183"/>
                <a:gd name="connsiteY207" fmla="*/ 618269 h 1160647"/>
                <a:gd name="connsiteX208" fmla="*/ 1175481 w 3028183"/>
                <a:gd name="connsiteY208" fmla="*/ 618269 h 1160647"/>
                <a:gd name="connsiteX209" fmla="*/ 1189668 w 3028183"/>
                <a:gd name="connsiteY209" fmla="*/ 618269 h 1160647"/>
                <a:gd name="connsiteX210" fmla="*/ 1189668 w 3028183"/>
                <a:gd name="connsiteY210" fmla="*/ 642048 h 1160647"/>
                <a:gd name="connsiteX211" fmla="*/ 1191695 w 3028183"/>
                <a:gd name="connsiteY211" fmla="*/ 643669 h 1160647"/>
                <a:gd name="connsiteX212" fmla="*/ 1191695 w 3028183"/>
                <a:gd name="connsiteY212" fmla="*/ 655019 h 1160647"/>
                <a:gd name="connsiteX213" fmla="*/ 1192455 w 3028183"/>
                <a:gd name="connsiteY213" fmla="*/ 655019 h 1160647"/>
                <a:gd name="connsiteX214" fmla="*/ 1197775 w 3028183"/>
                <a:gd name="connsiteY214" fmla="*/ 655019 h 1160647"/>
                <a:gd name="connsiteX215" fmla="*/ 1197775 w 3028183"/>
                <a:gd name="connsiteY215" fmla="*/ 678798 h 1160647"/>
                <a:gd name="connsiteX216" fmla="*/ 1199041 w 3028183"/>
                <a:gd name="connsiteY216" fmla="*/ 678798 h 1160647"/>
                <a:gd name="connsiteX217" fmla="*/ 1207908 w 3028183"/>
                <a:gd name="connsiteY217" fmla="*/ 678798 h 1160647"/>
                <a:gd name="connsiteX218" fmla="*/ 1209935 w 3028183"/>
                <a:gd name="connsiteY218" fmla="*/ 682852 h 1160647"/>
                <a:gd name="connsiteX219" fmla="*/ 1209935 w 3028183"/>
                <a:gd name="connsiteY219" fmla="*/ 696093 h 1160647"/>
                <a:gd name="connsiteX220" fmla="*/ 1211455 w 3028183"/>
                <a:gd name="connsiteY220" fmla="*/ 694201 h 1160647"/>
                <a:gd name="connsiteX221" fmla="*/ 1222095 w 3028183"/>
                <a:gd name="connsiteY221" fmla="*/ 680960 h 1160647"/>
                <a:gd name="connsiteX222" fmla="*/ 1250469 w 3028183"/>
                <a:gd name="connsiteY222" fmla="*/ 680960 h 1160647"/>
                <a:gd name="connsiteX223" fmla="*/ 1250469 w 3028183"/>
                <a:gd name="connsiteY223" fmla="*/ 767431 h 1160647"/>
                <a:gd name="connsiteX224" fmla="*/ 1251229 w 3028183"/>
                <a:gd name="connsiteY224" fmla="*/ 767431 h 1160647"/>
                <a:gd name="connsiteX225" fmla="*/ 1256549 w 3028183"/>
                <a:gd name="connsiteY225" fmla="*/ 767431 h 1160647"/>
                <a:gd name="connsiteX226" fmla="*/ 1257309 w 3028183"/>
                <a:gd name="connsiteY226" fmla="*/ 766080 h 1160647"/>
                <a:gd name="connsiteX227" fmla="*/ 1262629 w 3028183"/>
                <a:gd name="connsiteY227" fmla="*/ 756622 h 1160647"/>
                <a:gd name="connsiteX228" fmla="*/ 1262629 w 3028183"/>
                <a:gd name="connsiteY228" fmla="*/ 758514 h 1160647"/>
                <a:gd name="connsiteX229" fmla="*/ 1262629 w 3028183"/>
                <a:gd name="connsiteY229" fmla="*/ 771755 h 1160647"/>
                <a:gd name="connsiteX230" fmla="*/ 1266682 w 3028183"/>
                <a:gd name="connsiteY230" fmla="*/ 726358 h 1160647"/>
                <a:gd name="connsiteX231" fmla="*/ 1267442 w 3028183"/>
                <a:gd name="connsiteY231" fmla="*/ 726358 h 1160647"/>
                <a:gd name="connsiteX232" fmla="*/ 1272762 w 3028183"/>
                <a:gd name="connsiteY232" fmla="*/ 726358 h 1160647"/>
                <a:gd name="connsiteX233" fmla="*/ 1272762 w 3028183"/>
                <a:gd name="connsiteY233" fmla="*/ 661504 h 1160647"/>
                <a:gd name="connsiteX234" fmla="*/ 1273776 w 3028183"/>
                <a:gd name="connsiteY234" fmla="*/ 661504 h 1160647"/>
                <a:gd name="connsiteX235" fmla="*/ 1280869 w 3028183"/>
                <a:gd name="connsiteY235" fmla="*/ 661504 h 1160647"/>
                <a:gd name="connsiteX236" fmla="*/ 1293029 w 3028183"/>
                <a:gd name="connsiteY236" fmla="*/ 618269 h 1160647"/>
                <a:gd name="connsiteX237" fmla="*/ 1294296 w 3028183"/>
                <a:gd name="connsiteY237" fmla="*/ 618269 h 1160647"/>
                <a:gd name="connsiteX238" fmla="*/ 1303163 w 3028183"/>
                <a:gd name="connsiteY238" fmla="*/ 618269 h 1160647"/>
                <a:gd name="connsiteX239" fmla="*/ 1313296 w 3028183"/>
                <a:gd name="connsiteY239" fmla="*/ 661504 h 1160647"/>
                <a:gd name="connsiteX240" fmla="*/ 1314309 w 3028183"/>
                <a:gd name="connsiteY240" fmla="*/ 661504 h 1160647"/>
                <a:gd name="connsiteX241" fmla="*/ 1321403 w 3028183"/>
                <a:gd name="connsiteY241" fmla="*/ 661504 h 1160647"/>
                <a:gd name="connsiteX242" fmla="*/ 1321403 w 3028183"/>
                <a:gd name="connsiteY242" fmla="*/ 700416 h 1160647"/>
                <a:gd name="connsiteX243" fmla="*/ 1323176 w 3028183"/>
                <a:gd name="connsiteY243" fmla="*/ 700416 h 1160647"/>
                <a:gd name="connsiteX244" fmla="*/ 1335590 w 3028183"/>
                <a:gd name="connsiteY244" fmla="*/ 700416 h 1160647"/>
                <a:gd name="connsiteX245" fmla="*/ 1335590 w 3028183"/>
                <a:gd name="connsiteY245" fmla="*/ 702578 h 1160647"/>
                <a:gd name="connsiteX246" fmla="*/ 1335590 w 3028183"/>
                <a:gd name="connsiteY246" fmla="*/ 717710 h 1160647"/>
                <a:gd name="connsiteX247" fmla="*/ 1339643 w 3028183"/>
                <a:gd name="connsiteY247" fmla="*/ 715549 h 1160647"/>
                <a:gd name="connsiteX248" fmla="*/ 1339643 w 3028183"/>
                <a:gd name="connsiteY248" fmla="*/ 700416 h 1160647"/>
                <a:gd name="connsiteX249" fmla="*/ 1341163 w 3028183"/>
                <a:gd name="connsiteY249" fmla="*/ 700416 h 1160647"/>
                <a:gd name="connsiteX250" fmla="*/ 1351803 w 3028183"/>
                <a:gd name="connsiteY250" fmla="*/ 700416 h 1160647"/>
                <a:gd name="connsiteX251" fmla="*/ 1351803 w 3028183"/>
                <a:gd name="connsiteY251" fmla="*/ 702037 h 1160647"/>
                <a:gd name="connsiteX252" fmla="*/ 1351803 w 3028183"/>
                <a:gd name="connsiteY252" fmla="*/ 713387 h 1160647"/>
                <a:gd name="connsiteX253" fmla="*/ 1382204 w 3028183"/>
                <a:gd name="connsiteY253" fmla="*/ 713387 h 1160647"/>
                <a:gd name="connsiteX254" fmla="*/ 1382204 w 3028183"/>
                <a:gd name="connsiteY254" fmla="*/ 676637 h 1160647"/>
                <a:gd name="connsiteX255" fmla="*/ 1383470 w 3028183"/>
                <a:gd name="connsiteY255" fmla="*/ 676637 h 1160647"/>
                <a:gd name="connsiteX256" fmla="*/ 1392337 w 3028183"/>
                <a:gd name="connsiteY256" fmla="*/ 676637 h 1160647"/>
                <a:gd name="connsiteX257" fmla="*/ 1392337 w 3028183"/>
                <a:gd name="connsiteY257" fmla="*/ 698254 h 1160647"/>
                <a:gd name="connsiteX258" fmla="*/ 1394364 w 3028183"/>
                <a:gd name="connsiteY258" fmla="*/ 665828 h 1160647"/>
                <a:gd name="connsiteX259" fmla="*/ 1416657 w 3028183"/>
                <a:gd name="connsiteY259" fmla="*/ 665828 h 1160647"/>
                <a:gd name="connsiteX260" fmla="*/ 1416657 w 3028183"/>
                <a:gd name="connsiteY260" fmla="*/ 664206 h 1160647"/>
                <a:gd name="connsiteX261" fmla="*/ 1416657 w 3028183"/>
                <a:gd name="connsiteY261" fmla="*/ 652857 h 1160647"/>
                <a:gd name="connsiteX262" fmla="*/ 1417417 w 3028183"/>
                <a:gd name="connsiteY262" fmla="*/ 652857 h 1160647"/>
                <a:gd name="connsiteX263" fmla="*/ 1422737 w 3028183"/>
                <a:gd name="connsiteY263" fmla="*/ 652857 h 1160647"/>
                <a:gd name="connsiteX264" fmla="*/ 1422737 w 3028183"/>
                <a:gd name="connsiteY264" fmla="*/ 650966 h 1160647"/>
                <a:gd name="connsiteX265" fmla="*/ 1422737 w 3028183"/>
                <a:gd name="connsiteY265" fmla="*/ 637725 h 1160647"/>
                <a:gd name="connsiteX266" fmla="*/ 1426791 w 3028183"/>
                <a:gd name="connsiteY266" fmla="*/ 644210 h 1160647"/>
                <a:gd name="connsiteX267" fmla="*/ 1429071 w 3028183"/>
                <a:gd name="connsiteY267" fmla="*/ 644210 h 1160647"/>
                <a:gd name="connsiteX268" fmla="*/ 1445031 w 3028183"/>
                <a:gd name="connsiteY268" fmla="*/ 644210 h 1160647"/>
                <a:gd name="connsiteX269" fmla="*/ 1445031 w 3028183"/>
                <a:gd name="connsiteY269" fmla="*/ 643399 h 1160647"/>
                <a:gd name="connsiteX270" fmla="*/ 1445031 w 3028183"/>
                <a:gd name="connsiteY270" fmla="*/ 637725 h 1160647"/>
                <a:gd name="connsiteX271" fmla="*/ 1445791 w 3028183"/>
                <a:gd name="connsiteY271" fmla="*/ 637725 h 1160647"/>
                <a:gd name="connsiteX272" fmla="*/ 1451111 w 3028183"/>
                <a:gd name="connsiteY272" fmla="*/ 637725 h 1160647"/>
                <a:gd name="connsiteX273" fmla="*/ 1451111 w 3028183"/>
                <a:gd name="connsiteY273" fmla="*/ 639076 h 1160647"/>
                <a:gd name="connsiteX274" fmla="*/ 1451111 w 3028183"/>
                <a:gd name="connsiteY274" fmla="*/ 648534 h 1160647"/>
                <a:gd name="connsiteX275" fmla="*/ 1489618 w 3028183"/>
                <a:gd name="connsiteY275" fmla="*/ 648534 h 1160647"/>
                <a:gd name="connsiteX276" fmla="*/ 1489618 w 3028183"/>
                <a:gd name="connsiteY276" fmla="*/ 786887 h 1160647"/>
                <a:gd name="connsiteX277" fmla="*/ 1491138 w 3028183"/>
                <a:gd name="connsiteY277" fmla="*/ 786887 h 1160647"/>
                <a:gd name="connsiteX278" fmla="*/ 1501778 w 3028183"/>
                <a:gd name="connsiteY278" fmla="*/ 786887 h 1160647"/>
                <a:gd name="connsiteX279" fmla="*/ 1501778 w 3028183"/>
                <a:gd name="connsiteY279" fmla="*/ 773917 h 1160647"/>
                <a:gd name="connsiteX280" fmla="*/ 1505832 w 3028183"/>
                <a:gd name="connsiteY280" fmla="*/ 773917 h 1160647"/>
                <a:gd name="connsiteX281" fmla="*/ 1505832 w 3028183"/>
                <a:gd name="connsiteY281" fmla="*/ 786887 h 1160647"/>
                <a:gd name="connsiteX282" fmla="*/ 1536232 w 3028183"/>
                <a:gd name="connsiteY282" fmla="*/ 786887 h 1160647"/>
                <a:gd name="connsiteX283" fmla="*/ 1536232 w 3028183"/>
                <a:gd name="connsiteY283" fmla="*/ 756622 h 1160647"/>
                <a:gd name="connsiteX284" fmla="*/ 1548392 w 3028183"/>
                <a:gd name="connsiteY284" fmla="*/ 756622 h 1160647"/>
                <a:gd name="connsiteX285" fmla="*/ 1560552 w 3028183"/>
                <a:gd name="connsiteY285" fmla="*/ 754461 h 1160647"/>
                <a:gd name="connsiteX286" fmla="*/ 1564606 w 3028183"/>
                <a:gd name="connsiteY286" fmla="*/ 756622 h 1160647"/>
                <a:gd name="connsiteX287" fmla="*/ 1574739 w 3028183"/>
                <a:gd name="connsiteY287" fmla="*/ 756622 h 1160647"/>
                <a:gd name="connsiteX288" fmla="*/ 1574739 w 3028183"/>
                <a:gd name="connsiteY288" fmla="*/ 786887 h 1160647"/>
                <a:gd name="connsiteX289" fmla="*/ 1582846 w 3028183"/>
                <a:gd name="connsiteY289" fmla="*/ 786887 h 1160647"/>
                <a:gd name="connsiteX290" fmla="*/ 1582846 w 3028183"/>
                <a:gd name="connsiteY290" fmla="*/ 804182 h 1160647"/>
                <a:gd name="connsiteX291" fmla="*/ 1592182 w 3028183"/>
                <a:gd name="connsiteY291" fmla="*/ 805087 h 1160647"/>
                <a:gd name="connsiteX292" fmla="*/ 1605140 w 3028183"/>
                <a:gd name="connsiteY292" fmla="*/ 805087 h 1160647"/>
                <a:gd name="connsiteX293" fmla="*/ 1605140 w 3028183"/>
                <a:gd name="connsiteY293" fmla="*/ 789049 h 1160647"/>
                <a:gd name="connsiteX294" fmla="*/ 1673096 w 3028183"/>
                <a:gd name="connsiteY294" fmla="*/ 789049 h 1160647"/>
                <a:gd name="connsiteX295" fmla="*/ 1673096 w 3028183"/>
                <a:gd name="connsiteY295" fmla="*/ 703796 h 1160647"/>
                <a:gd name="connsiteX296" fmla="*/ 1745104 w 3028183"/>
                <a:gd name="connsiteY296" fmla="*/ 703796 h 1160647"/>
                <a:gd name="connsiteX297" fmla="*/ 1745104 w 3028183"/>
                <a:gd name="connsiteY297" fmla="*/ 782564 h 1160647"/>
                <a:gd name="connsiteX298" fmla="*/ 1747008 w 3028183"/>
                <a:gd name="connsiteY298" fmla="*/ 782564 h 1160647"/>
                <a:gd name="connsiteX299" fmla="*/ 1748250 w 3028183"/>
                <a:gd name="connsiteY299" fmla="*/ 805087 h 1160647"/>
                <a:gd name="connsiteX300" fmla="*/ 1757926 w 3028183"/>
                <a:gd name="connsiteY300" fmla="*/ 805087 h 1160647"/>
                <a:gd name="connsiteX301" fmla="*/ 1759168 w 3028183"/>
                <a:gd name="connsiteY301" fmla="*/ 782564 h 1160647"/>
                <a:gd name="connsiteX302" fmla="*/ 1765248 w 3028183"/>
                <a:gd name="connsiteY302" fmla="*/ 782564 h 1160647"/>
                <a:gd name="connsiteX303" fmla="*/ 1766490 w 3028183"/>
                <a:gd name="connsiteY303" fmla="*/ 805087 h 1160647"/>
                <a:gd name="connsiteX304" fmla="*/ 1817112 w 3028183"/>
                <a:gd name="connsiteY304" fmla="*/ 805087 h 1160647"/>
                <a:gd name="connsiteX305" fmla="*/ 1817112 w 3028183"/>
                <a:gd name="connsiteY305" fmla="*/ 642059 h 1160647"/>
                <a:gd name="connsiteX306" fmla="*/ 2014439 w 3028183"/>
                <a:gd name="connsiteY306" fmla="*/ 642059 h 1160647"/>
                <a:gd name="connsiteX307" fmla="*/ 2014439 w 3028183"/>
                <a:gd name="connsiteY307" fmla="*/ 805087 h 1160647"/>
                <a:gd name="connsiteX308" fmla="*/ 2033136 w 3028183"/>
                <a:gd name="connsiteY308" fmla="*/ 805087 h 1160647"/>
                <a:gd name="connsiteX309" fmla="*/ 2033136 w 3028183"/>
                <a:gd name="connsiteY309" fmla="*/ 722394 h 1160647"/>
                <a:gd name="connsiteX310" fmla="*/ 2128256 w 3028183"/>
                <a:gd name="connsiteY310" fmla="*/ 722394 h 1160647"/>
                <a:gd name="connsiteX311" fmla="*/ 2140186 w 3028183"/>
                <a:gd name="connsiteY311" fmla="*/ 404253 h 1160647"/>
                <a:gd name="connsiteX312" fmla="*/ 2128026 w 3028183"/>
                <a:gd name="connsiteY312" fmla="*/ 382635 h 1160647"/>
                <a:gd name="connsiteX313" fmla="*/ 2121946 w 3028183"/>
                <a:gd name="connsiteY313" fmla="*/ 378311 h 1160647"/>
                <a:gd name="connsiteX314" fmla="*/ 2130053 w 3028183"/>
                <a:gd name="connsiteY314" fmla="*/ 354532 h 1160647"/>
                <a:gd name="connsiteX315" fmla="*/ 2130053 w 3028183"/>
                <a:gd name="connsiteY315" fmla="*/ 337238 h 1160647"/>
                <a:gd name="connsiteX316" fmla="*/ 2144240 w 3028183"/>
                <a:gd name="connsiteY316" fmla="*/ 337238 h 1160647"/>
                <a:gd name="connsiteX317" fmla="*/ 2144240 w 3028183"/>
                <a:gd name="connsiteY317" fmla="*/ 315620 h 1160647"/>
                <a:gd name="connsiteX318" fmla="*/ 2146266 w 3028183"/>
                <a:gd name="connsiteY318" fmla="*/ 311296 h 1160647"/>
                <a:gd name="connsiteX319" fmla="*/ 2146266 w 3028183"/>
                <a:gd name="connsiteY319" fmla="*/ 233472 h 1160647"/>
                <a:gd name="connsiteX320" fmla="*/ 2144240 w 3028183"/>
                <a:gd name="connsiteY320" fmla="*/ 226987 h 1160647"/>
                <a:gd name="connsiteX321" fmla="*/ 2150320 w 3028183"/>
                <a:gd name="connsiteY321" fmla="*/ 220501 h 1160647"/>
                <a:gd name="connsiteX322" fmla="*/ 2150320 w 3028183"/>
                <a:gd name="connsiteY322" fmla="*/ 162133 h 1160647"/>
                <a:gd name="connsiteX323" fmla="*/ 2152346 w 3028183"/>
                <a:gd name="connsiteY323" fmla="*/ 157810 h 1160647"/>
                <a:gd name="connsiteX324" fmla="*/ 2152346 w 3028183"/>
                <a:gd name="connsiteY324" fmla="*/ 101604 h 1160647"/>
                <a:gd name="connsiteX325" fmla="*/ 2154373 w 3028183"/>
                <a:gd name="connsiteY325" fmla="*/ 82148 h 1160647"/>
                <a:gd name="connsiteX326" fmla="*/ 2158427 w 3028183"/>
                <a:gd name="connsiteY326" fmla="*/ 99442 h 1160647"/>
                <a:gd name="connsiteX327" fmla="*/ 2160453 w 3028183"/>
                <a:gd name="connsiteY327" fmla="*/ 157810 h 1160647"/>
                <a:gd name="connsiteX328" fmla="*/ 2162480 w 3028183"/>
                <a:gd name="connsiteY328" fmla="*/ 220501 h 1160647"/>
                <a:gd name="connsiteX329" fmla="*/ 2168560 w 3028183"/>
                <a:gd name="connsiteY329" fmla="*/ 226987 h 1160647"/>
                <a:gd name="connsiteX330" fmla="*/ 2166533 w 3028183"/>
                <a:gd name="connsiteY330" fmla="*/ 233472 h 1160647"/>
                <a:gd name="connsiteX331" fmla="*/ 2166533 w 3028183"/>
                <a:gd name="connsiteY331" fmla="*/ 311296 h 1160647"/>
                <a:gd name="connsiteX332" fmla="*/ 2168560 w 3028183"/>
                <a:gd name="connsiteY332" fmla="*/ 315620 h 1160647"/>
                <a:gd name="connsiteX333" fmla="*/ 2168560 w 3028183"/>
                <a:gd name="connsiteY333" fmla="*/ 337238 h 1160647"/>
                <a:gd name="connsiteX334" fmla="*/ 2182747 w 3028183"/>
                <a:gd name="connsiteY334" fmla="*/ 337238 h 1160647"/>
                <a:gd name="connsiteX335" fmla="*/ 2182747 w 3028183"/>
                <a:gd name="connsiteY335" fmla="*/ 354532 h 1160647"/>
                <a:gd name="connsiteX336" fmla="*/ 2190854 w 3028183"/>
                <a:gd name="connsiteY336" fmla="*/ 378311 h 1160647"/>
                <a:gd name="connsiteX337" fmla="*/ 2184774 w 3028183"/>
                <a:gd name="connsiteY337" fmla="*/ 382635 h 1160647"/>
                <a:gd name="connsiteX338" fmla="*/ 2172613 w 3028183"/>
                <a:gd name="connsiteY338" fmla="*/ 404253 h 1160647"/>
                <a:gd name="connsiteX339" fmla="*/ 2180720 w 3028183"/>
                <a:gd name="connsiteY339" fmla="*/ 657181 h 1160647"/>
                <a:gd name="connsiteX340" fmla="*/ 2245574 w 3028183"/>
                <a:gd name="connsiteY340" fmla="*/ 657181 h 1160647"/>
                <a:gd name="connsiteX341" fmla="*/ 2245574 w 3028183"/>
                <a:gd name="connsiteY341" fmla="*/ 732843 h 1160647"/>
                <a:gd name="connsiteX342" fmla="*/ 2253681 w 3028183"/>
                <a:gd name="connsiteY342" fmla="*/ 732843 h 1160647"/>
                <a:gd name="connsiteX343" fmla="*/ 2255708 w 3028183"/>
                <a:gd name="connsiteY343" fmla="*/ 726358 h 1160647"/>
                <a:gd name="connsiteX344" fmla="*/ 2261788 w 3028183"/>
                <a:gd name="connsiteY344" fmla="*/ 726358 h 1160647"/>
                <a:gd name="connsiteX345" fmla="*/ 2263815 w 3028183"/>
                <a:gd name="connsiteY345" fmla="*/ 735005 h 1160647"/>
                <a:gd name="connsiteX346" fmla="*/ 2275975 w 3028183"/>
                <a:gd name="connsiteY346" fmla="*/ 735005 h 1160647"/>
                <a:gd name="connsiteX347" fmla="*/ 2275975 w 3028183"/>
                <a:gd name="connsiteY347" fmla="*/ 728519 h 1160647"/>
                <a:gd name="connsiteX348" fmla="*/ 2298268 w 3028183"/>
                <a:gd name="connsiteY348" fmla="*/ 728519 h 1160647"/>
                <a:gd name="connsiteX349" fmla="*/ 2298268 w 3028183"/>
                <a:gd name="connsiteY349" fmla="*/ 735005 h 1160647"/>
                <a:gd name="connsiteX350" fmla="*/ 2318535 w 3028183"/>
                <a:gd name="connsiteY350" fmla="*/ 735005 h 1160647"/>
                <a:gd name="connsiteX351" fmla="*/ 2318535 w 3028183"/>
                <a:gd name="connsiteY351" fmla="*/ 780402 h 1160647"/>
                <a:gd name="connsiteX352" fmla="*/ 2332722 w 3028183"/>
                <a:gd name="connsiteY352" fmla="*/ 780402 h 1160647"/>
                <a:gd name="connsiteX353" fmla="*/ 2332722 w 3028183"/>
                <a:gd name="connsiteY353" fmla="*/ 767431 h 1160647"/>
                <a:gd name="connsiteX354" fmla="*/ 2348936 w 3028183"/>
                <a:gd name="connsiteY354" fmla="*/ 767431 h 1160647"/>
                <a:gd name="connsiteX355" fmla="*/ 2348936 w 3028183"/>
                <a:gd name="connsiteY355" fmla="*/ 588004 h 1160647"/>
                <a:gd name="connsiteX356" fmla="*/ 2355016 w 3028183"/>
                <a:gd name="connsiteY356" fmla="*/ 581518 h 1160647"/>
                <a:gd name="connsiteX357" fmla="*/ 2427977 w 3028183"/>
                <a:gd name="connsiteY357" fmla="*/ 581518 h 1160647"/>
                <a:gd name="connsiteX358" fmla="*/ 2427977 w 3028183"/>
                <a:gd name="connsiteY358" fmla="*/ 590166 h 1160647"/>
                <a:gd name="connsiteX359" fmla="*/ 2438110 w 3028183"/>
                <a:gd name="connsiteY359" fmla="*/ 590166 h 1160647"/>
                <a:gd name="connsiteX360" fmla="*/ 2438110 w 3028183"/>
                <a:gd name="connsiteY360" fmla="*/ 704740 h 1160647"/>
                <a:gd name="connsiteX361" fmla="*/ 2460404 w 3028183"/>
                <a:gd name="connsiteY361" fmla="*/ 704740 h 1160647"/>
                <a:gd name="connsiteX362" fmla="*/ 2460404 w 3028183"/>
                <a:gd name="connsiteY362" fmla="*/ 637725 h 1160647"/>
                <a:gd name="connsiteX363" fmla="*/ 2486751 w 3028183"/>
                <a:gd name="connsiteY363" fmla="*/ 637725 h 1160647"/>
                <a:gd name="connsiteX364" fmla="*/ 2490804 w 3028183"/>
                <a:gd name="connsiteY364" fmla="*/ 633401 h 1160647"/>
                <a:gd name="connsiteX365" fmla="*/ 2498911 w 3028183"/>
                <a:gd name="connsiteY365" fmla="*/ 633401 h 1160647"/>
                <a:gd name="connsiteX366" fmla="*/ 2502964 w 3028183"/>
                <a:gd name="connsiteY366" fmla="*/ 637725 h 1160647"/>
                <a:gd name="connsiteX367" fmla="*/ 2525258 w 3028183"/>
                <a:gd name="connsiteY367" fmla="*/ 637725 h 1160647"/>
                <a:gd name="connsiteX368" fmla="*/ 2525258 w 3028183"/>
                <a:gd name="connsiteY368" fmla="*/ 520989 h 1160647"/>
                <a:gd name="connsiteX369" fmla="*/ 2582005 w 3028183"/>
                <a:gd name="connsiteY369" fmla="*/ 510180 h 1160647"/>
                <a:gd name="connsiteX370" fmla="*/ 2582005 w 3028183"/>
                <a:gd name="connsiteY370" fmla="*/ 511261 h 1160647"/>
                <a:gd name="connsiteX371" fmla="*/ 2582005 w 3028183"/>
                <a:gd name="connsiteY371" fmla="*/ 518827 h 1160647"/>
                <a:gd name="connsiteX372" fmla="*/ 2608352 w 3028183"/>
                <a:gd name="connsiteY372" fmla="*/ 518827 h 1160647"/>
                <a:gd name="connsiteX373" fmla="*/ 2608352 w 3028183"/>
                <a:gd name="connsiteY373" fmla="*/ 773917 h 1160647"/>
                <a:gd name="connsiteX374" fmla="*/ 2630646 w 3028183"/>
                <a:gd name="connsiteY374" fmla="*/ 773917 h 1160647"/>
                <a:gd name="connsiteX375" fmla="*/ 2630646 w 3028183"/>
                <a:gd name="connsiteY375" fmla="*/ 769593 h 1160647"/>
                <a:gd name="connsiteX376" fmla="*/ 2642806 w 3028183"/>
                <a:gd name="connsiteY376" fmla="*/ 769593 h 1160647"/>
                <a:gd name="connsiteX377" fmla="*/ 2642806 w 3028183"/>
                <a:gd name="connsiteY377" fmla="*/ 773917 h 1160647"/>
                <a:gd name="connsiteX378" fmla="*/ 2667126 w 3028183"/>
                <a:gd name="connsiteY378" fmla="*/ 773917 h 1160647"/>
                <a:gd name="connsiteX379" fmla="*/ 2667126 w 3028183"/>
                <a:gd name="connsiteY379" fmla="*/ 760946 h 1160647"/>
                <a:gd name="connsiteX380" fmla="*/ 2695500 w 3028183"/>
                <a:gd name="connsiteY380" fmla="*/ 760946 h 1160647"/>
                <a:gd name="connsiteX381" fmla="*/ 2707660 w 3028183"/>
                <a:gd name="connsiteY381" fmla="*/ 756622 h 1160647"/>
                <a:gd name="connsiteX382" fmla="*/ 2727927 w 3028183"/>
                <a:gd name="connsiteY382" fmla="*/ 760946 h 1160647"/>
                <a:gd name="connsiteX383" fmla="*/ 2727927 w 3028183"/>
                <a:gd name="connsiteY383" fmla="*/ 743652 h 1160647"/>
                <a:gd name="connsiteX384" fmla="*/ 2736034 w 3028183"/>
                <a:gd name="connsiteY384" fmla="*/ 743652 h 1160647"/>
                <a:gd name="connsiteX385" fmla="*/ 2736034 w 3028183"/>
                <a:gd name="connsiteY385" fmla="*/ 730681 h 1160647"/>
                <a:gd name="connsiteX386" fmla="*/ 2792781 w 3028183"/>
                <a:gd name="connsiteY386" fmla="*/ 730681 h 1160647"/>
                <a:gd name="connsiteX387" fmla="*/ 2792781 w 3028183"/>
                <a:gd name="connsiteY387" fmla="*/ 700416 h 1160647"/>
                <a:gd name="connsiteX388" fmla="*/ 2811021 w 3028183"/>
                <a:gd name="connsiteY388" fmla="*/ 700416 h 1160647"/>
                <a:gd name="connsiteX389" fmla="*/ 2811021 w 3028183"/>
                <a:gd name="connsiteY389" fmla="*/ 693931 h 1160647"/>
                <a:gd name="connsiteX390" fmla="*/ 2823181 w 3028183"/>
                <a:gd name="connsiteY390" fmla="*/ 693931 h 1160647"/>
                <a:gd name="connsiteX391" fmla="*/ 2823181 w 3028183"/>
                <a:gd name="connsiteY391" fmla="*/ 700416 h 1160647"/>
                <a:gd name="connsiteX392" fmla="*/ 2839395 w 3028183"/>
                <a:gd name="connsiteY392" fmla="*/ 700416 h 1160647"/>
                <a:gd name="connsiteX393" fmla="*/ 2839395 w 3028183"/>
                <a:gd name="connsiteY393" fmla="*/ 750137 h 1160647"/>
                <a:gd name="connsiteX394" fmla="*/ 2871822 w 3028183"/>
                <a:gd name="connsiteY394" fmla="*/ 750137 h 1160647"/>
                <a:gd name="connsiteX395" fmla="*/ 2871822 w 3028183"/>
                <a:gd name="connsiteY395" fmla="*/ 724196 h 1160647"/>
                <a:gd name="connsiteX396" fmla="*/ 2910329 w 3028183"/>
                <a:gd name="connsiteY396" fmla="*/ 724196 h 1160647"/>
                <a:gd name="connsiteX397" fmla="*/ 2910329 w 3028183"/>
                <a:gd name="connsiteY397" fmla="*/ 693931 h 1160647"/>
                <a:gd name="connsiteX398" fmla="*/ 2958970 w 3028183"/>
                <a:gd name="connsiteY398" fmla="*/ 693931 h 1160647"/>
                <a:gd name="connsiteX399" fmla="*/ 2958970 w 3028183"/>
                <a:gd name="connsiteY399" fmla="*/ 805087 h 1160647"/>
                <a:gd name="connsiteX400" fmla="*/ 2958970 w 3028183"/>
                <a:gd name="connsiteY400" fmla="*/ 818866 h 1160647"/>
                <a:gd name="connsiteX401" fmla="*/ 3024845 w 3028183"/>
                <a:gd name="connsiteY401" fmla="*/ 818866 h 1160647"/>
                <a:gd name="connsiteX402" fmla="*/ 3028183 w 3028183"/>
                <a:gd name="connsiteY402" fmla="*/ 1160647 h 1160647"/>
                <a:gd name="connsiteX403" fmla="*/ 2054 w 3028183"/>
                <a:gd name="connsiteY403" fmla="*/ 1158314 h 1160647"/>
                <a:gd name="connsiteX404" fmla="*/ 0 w 3028183"/>
                <a:gd name="connsiteY404" fmla="*/ 724196 h 1160647"/>
                <a:gd name="connsiteX405" fmla="*/ 20267 w 3028183"/>
                <a:gd name="connsiteY405" fmla="*/ 724196 h 1160647"/>
                <a:gd name="connsiteX406" fmla="*/ 20774 w 3028183"/>
                <a:gd name="connsiteY406" fmla="*/ 723115 h 1160647"/>
                <a:gd name="connsiteX407" fmla="*/ 24320 w 3028183"/>
                <a:gd name="connsiteY407" fmla="*/ 715549 h 1160647"/>
                <a:gd name="connsiteX408" fmla="*/ 26094 w 3028183"/>
                <a:gd name="connsiteY408" fmla="*/ 715819 h 1160647"/>
                <a:gd name="connsiteX409" fmla="*/ 38507 w 3028183"/>
                <a:gd name="connsiteY409" fmla="*/ 717710 h 1160647"/>
                <a:gd name="connsiteX410" fmla="*/ 39014 w 3028183"/>
                <a:gd name="connsiteY410" fmla="*/ 719062 h 1160647"/>
                <a:gd name="connsiteX411" fmla="*/ 42560 w 3028183"/>
                <a:gd name="connsiteY411" fmla="*/ 728519 h 1160647"/>
                <a:gd name="connsiteX412" fmla="*/ 68907 w 3028183"/>
                <a:gd name="connsiteY412" fmla="*/ 730681 h 1160647"/>
                <a:gd name="connsiteX413" fmla="*/ 68907 w 3028183"/>
                <a:gd name="connsiteY413" fmla="*/ 607460 h 1160647"/>
                <a:gd name="connsiteX414" fmla="*/ 70934 w 3028183"/>
                <a:gd name="connsiteY414" fmla="*/ 607460 h 1160647"/>
                <a:gd name="connsiteX415" fmla="*/ 85121 w 3028183"/>
                <a:gd name="connsiteY415" fmla="*/ 607460 h 1160647"/>
                <a:gd name="connsiteX416" fmla="*/ 85121 w 3028183"/>
                <a:gd name="connsiteY416" fmla="*/ 471268 h 1160647"/>
                <a:gd name="connsiteX417" fmla="*/ 86894 w 3028183"/>
                <a:gd name="connsiteY417" fmla="*/ 471268 h 1160647"/>
                <a:gd name="connsiteX418" fmla="*/ 99308 w 3028183"/>
                <a:gd name="connsiteY418" fmla="*/ 471268 h 1160647"/>
                <a:gd name="connsiteX419" fmla="*/ 99308 w 3028183"/>
                <a:gd name="connsiteY419" fmla="*/ 356694 h 1160647"/>
                <a:gd name="connsiteX420" fmla="*/ 103361 w 3028183"/>
                <a:gd name="connsiteY420" fmla="*/ 328590 h 1160647"/>
                <a:gd name="connsiteX421" fmla="*/ 105388 w 3028183"/>
                <a:gd name="connsiteY421" fmla="*/ 328590 h 1160647"/>
                <a:gd name="connsiteX422" fmla="*/ 119575 w 3028183"/>
                <a:gd name="connsiteY422" fmla="*/ 328590 h 1160647"/>
                <a:gd name="connsiteX423" fmla="*/ 156055 w 3028183"/>
                <a:gd name="connsiteY423" fmla="*/ 246443 h 1160647"/>
                <a:gd name="connsiteX424" fmla="*/ 160109 w 3028183"/>
                <a:gd name="connsiteY424" fmla="*/ 0 h 1160647"/>
                <a:gd name="connsiteX0" fmla="*/ 160109 w 3028183"/>
                <a:gd name="connsiteY0" fmla="*/ 0 h 1160647"/>
                <a:gd name="connsiteX1" fmla="*/ 162135 w 3028183"/>
                <a:gd name="connsiteY1" fmla="*/ 246443 h 1160647"/>
                <a:gd name="connsiteX2" fmla="*/ 200642 w 3028183"/>
                <a:gd name="connsiteY2" fmla="*/ 326429 h 1160647"/>
                <a:gd name="connsiteX3" fmla="*/ 202669 w 3028183"/>
                <a:gd name="connsiteY3" fmla="*/ 326429 h 1160647"/>
                <a:gd name="connsiteX4" fmla="*/ 216856 w 3028183"/>
                <a:gd name="connsiteY4" fmla="*/ 326429 h 1160647"/>
                <a:gd name="connsiteX5" fmla="*/ 216856 w 3028183"/>
                <a:gd name="connsiteY5" fmla="*/ 350208 h 1160647"/>
                <a:gd name="connsiteX6" fmla="*/ 217363 w 3028183"/>
                <a:gd name="connsiteY6" fmla="*/ 351019 h 1160647"/>
                <a:gd name="connsiteX7" fmla="*/ 220909 w 3028183"/>
                <a:gd name="connsiteY7" fmla="*/ 356694 h 1160647"/>
                <a:gd name="connsiteX8" fmla="*/ 220909 w 3028183"/>
                <a:gd name="connsiteY8" fmla="*/ 471268 h 1160647"/>
                <a:gd name="connsiteX9" fmla="*/ 223189 w 3028183"/>
                <a:gd name="connsiteY9" fmla="*/ 471268 h 1160647"/>
                <a:gd name="connsiteX10" fmla="*/ 239150 w 3028183"/>
                <a:gd name="connsiteY10" fmla="*/ 471268 h 1160647"/>
                <a:gd name="connsiteX11" fmla="*/ 239150 w 3028183"/>
                <a:gd name="connsiteY11" fmla="*/ 611783 h 1160647"/>
                <a:gd name="connsiteX12" fmla="*/ 240670 w 3028183"/>
                <a:gd name="connsiteY12" fmla="*/ 611513 h 1160647"/>
                <a:gd name="connsiteX13" fmla="*/ 251310 w 3028183"/>
                <a:gd name="connsiteY13" fmla="*/ 609622 h 1160647"/>
                <a:gd name="connsiteX14" fmla="*/ 249283 w 3028183"/>
                <a:gd name="connsiteY14" fmla="*/ 698254 h 1160647"/>
                <a:gd name="connsiteX15" fmla="*/ 250803 w 3028183"/>
                <a:gd name="connsiteY15" fmla="*/ 698525 h 1160647"/>
                <a:gd name="connsiteX16" fmla="*/ 261443 w 3028183"/>
                <a:gd name="connsiteY16" fmla="*/ 700416 h 1160647"/>
                <a:gd name="connsiteX17" fmla="*/ 261696 w 3028183"/>
                <a:gd name="connsiteY17" fmla="*/ 701227 h 1160647"/>
                <a:gd name="connsiteX18" fmla="*/ 263470 w 3028183"/>
                <a:gd name="connsiteY18" fmla="*/ 706902 h 1160647"/>
                <a:gd name="connsiteX19" fmla="*/ 264230 w 3028183"/>
                <a:gd name="connsiteY19" fmla="*/ 704470 h 1160647"/>
                <a:gd name="connsiteX20" fmla="*/ 269550 w 3028183"/>
                <a:gd name="connsiteY20" fmla="*/ 687446 h 1160647"/>
                <a:gd name="connsiteX21" fmla="*/ 271323 w 3028183"/>
                <a:gd name="connsiteY21" fmla="*/ 687446 h 1160647"/>
                <a:gd name="connsiteX22" fmla="*/ 283737 w 3028183"/>
                <a:gd name="connsiteY22" fmla="*/ 687446 h 1160647"/>
                <a:gd name="connsiteX23" fmla="*/ 283737 w 3028183"/>
                <a:gd name="connsiteY23" fmla="*/ 719872 h 1160647"/>
                <a:gd name="connsiteX24" fmla="*/ 284750 w 3028183"/>
                <a:gd name="connsiteY24" fmla="*/ 720413 h 1160647"/>
                <a:gd name="connsiteX25" fmla="*/ 291844 w 3028183"/>
                <a:gd name="connsiteY25" fmla="*/ 724196 h 1160647"/>
                <a:gd name="connsiteX26" fmla="*/ 291844 w 3028183"/>
                <a:gd name="connsiteY26" fmla="*/ 725547 h 1160647"/>
                <a:gd name="connsiteX27" fmla="*/ 291844 w 3028183"/>
                <a:gd name="connsiteY27" fmla="*/ 735005 h 1160647"/>
                <a:gd name="connsiteX28" fmla="*/ 336431 w 3028183"/>
                <a:gd name="connsiteY28" fmla="*/ 735005 h 1160647"/>
                <a:gd name="connsiteX29" fmla="*/ 336431 w 3028183"/>
                <a:gd name="connsiteY29" fmla="*/ 736086 h 1160647"/>
                <a:gd name="connsiteX30" fmla="*/ 336431 w 3028183"/>
                <a:gd name="connsiteY30" fmla="*/ 743652 h 1160647"/>
                <a:gd name="connsiteX31" fmla="*/ 338457 w 3028183"/>
                <a:gd name="connsiteY31" fmla="*/ 743652 h 1160647"/>
                <a:gd name="connsiteX32" fmla="*/ 352644 w 3028183"/>
                <a:gd name="connsiteY32" fmla="*/ 743652 h 1160647"/>
                <a:gd name="connsiteX33" fmla="*/ 352644 w 3028183"/>
                <a:gd name="connsiteY33" fmla="*/ 713387 h 1160647"/>
                <a:gd name="connsiteX34" fmla="*/ 397231 w 3028183"/>
                <a:gd name="connsiteY34" fmla="*/ 713387 h 1160647"/>
                <a:gd name="connsiteX35" fmla="*/ 397231 w 3028183"/>
                <a:gd name="connsiteY35" fmla="*/ 712036 h 1160647"/>
                <a:gd name="connsiteX36" fmla="*/ 397231 w 3028183"/>
                <a:gd name="connsiteY36" fmla="*/ 702578 h 1160647"/>
                <a:gd name="connsiteX37" fmla="*/ 398245 w 3028183"/>
                <a:gd name="connsiteY37" fmla="*/ 702578 h 1160647"/>
                <a:gd name="connsiteX38" fmla="*/ 405338 w 3028183"/>
                <a:gd name="connsiteY38" fmla="*/ 702578 h 1160647"/>
                <a:gd name="connsiteX39" fmla="*/ 405338 w 3028183"/>
                <a:gd name="connsiteY39" fmla="*/ 700687 h 1160647"/>
                <a:gd name="connsiteX40" fmla="*/ 405338 w 3028183"/>
                <a:gd name="connsiteY40" fmla="*/ 687446 h 1160647"/>
                <a:gd name="connsiteX41" fmla="*/ 406098 w 3028183"/>
                <a:gd name="connsiteY41" fmla="*/ 687446 h 1160647"/>
                <a:gd name="connsiteX42" fmla="*/ 411418 w 3028183"/>
                <a:gd name="connsiteY42" fmla="*/ 687446 h 1160647"/>
                <a:gd name="connsiteX43" fmla="*/ 411418 w 3028183"/>
                <a:gd name="connsiteY43" fmla="*/ 686365 h 1160647"/>
                <a:gd name="connsiteX44" fmla="*/ 411418 w 3028183"/>
                <a:gd name="connsiteY44" fmla="*/ 678798 h 1160647"/>
                <a:gd name="connsiteX45" fmla="*/ 413445 w 3028183"/>
                <a:gd name="connsiteY45" fmla="*/ 678798 h 1160647"/>
                <a:gd name="connsiteX46" fmla="*/ 427632 w 3028183"/>
                <a:gd name="connsiteY46" fmla="*/ 678798 h 1160647"/>
                <a:gd name="connsiteX47" fmla="*/ 427632 w 3028183"/>
                <a:gd name="connsiteY47" fmla="*/ 679879 h 1160647"/>
                <a:gd name="connsiteX48" fmla="*/ 427632 w 3028183"/>
                <a:gd name="connsiteY48" fmla="*/ 687446 h 1160647"/>
                <a:gd name="connsiteX49" fmla="*/ 449925 w 3028183"/>
                <a:gd name="connsiteY49" fmla="*/ 687446 h 1160647"/>
                <a:gd name="connsiteX50" fmla="*/ 449925 w 3028183"/>
                <a:gd name="connsiteY50" fmla="*/ 685554 h 1160647"/>
                <a:gd name="connsiteX51" fmla="*/ 449925 w 3028183"/>
                <a:gd name="connsiteY51" fmla="*/ 672313 h 1160647"/>
                <a:gd name="connsiteX52" fmla="*/ 451699 w 3028183"/>
                <a:gd name="connsiteY52" fmla="*/ 672313 h 1160647"/>
                <a:gd name="connsiteX53" fmla="*/ 464112 w 3028183"/>
                <a:gd name="connsiteY53" fmla="*/ 672313 h 1160647"/>
                <a:gd name="connsiteX54" fmla="*/ 464112 w 3028183"/>
                <a:gd name="connsiteY54" fmla="*/ 696093 h 1160647"/>
                <a:gd name="connsiteX55" fmla="*/ 465126 w 3028183"/>
                <a:gd name="connsiteY55" fmla="*/ 696093 h 1160647"/>
                <a:gd name="connsiteX56" fmla="*/ 472219 w 3028183"/>
                <a:gd name="connsiteY56" fmla="*/ 696093 h 1160647"/>
                <a:gd name="connsiteX57" fmla="*/ 472219 w 3028183"/>
                <a:gd name="connsiteY57" fmla="*/ 695012 h 1160647"/>
                <a:gd name="connsiteX58" fmla="*/ 472219 w 3028183"/>
                <a:gd name="connsiteY58" fmla="*/ 687446 h 1160647"/>
                <a:gd name="connsiteX59" fmla="*/ 473992 w 3028183"/>
                <a:gd name="connsiteY59" fmla="*/ 687446 h 1160647"/>
                <a:gd name="connsiteX60" fmla="*/ 486406 w 3028183"/>
                <a:gd name="connsiteY60" fmla="*/ 687446 h 1160647"/>
                <a:gd name="connsiteX61" fmla="*/ 486406 w 3028183"/>
                <a:gd name="connsiteY61" fmla="*/ 713387 h 1160647"/>
                <a:gd name="connsiteX62" fmla="*/ 488433 w 3028183"/>
                <a:gd name="connsiteY62" fmla="*/ 713387 h 1160647"/>
                <a:gd name="connsiteX63" fmla="*/ 502619 w 3028183"/>
                <a:gd name="connsiteY63" fmla="*/ 713387 h 1160647"/>
                <a:gd name="connsiteX64" fmla="*/ 502619 w 3028183"/>
                <a:gd name="connsiteY64" fmla="*/ 715008 h 1160647"/>
                <a:gd name="connsiteX65" fmla="*/ 502619 w 3028183"/>
                <a:gd name="connsiteY65" fmla="*/ 726358 h 1160647"/>
                <a:gd name="connsiteX66" fmla="*/ 503379 w 3028183"/>
                <a:gd name="connsiteY66" fmla="*/ 726358 h 1160647"/>
                <a:gd name="connsiteX67" fmla="*/ 508700 w 3028183"/>
                <a:gd name="connsiteY67" fmla="*/ 726358 h 1160647"/>
                <a:gd name="connsiteX68" fmla="*/ 508700 w 3028183"/>
                <a:gd name="connsiteY68" fmla="*/ 725547 h 1160647"/>
                <a:gd name="connsiteX69" fmla="*/ 508700 w 3028183"/>
                <a:gd name="connsiteY69" fmla="*/ 719872 h 1160647"/>
                <a:gd name="connsiteX70" fmla="*/ 539100 w 3028183"/>
                <a:gd name="connsiteY70" fmla="*/ 719872 h 1160647"/>
                <a:gd name="connsiteX71" fmla="*/ 539100 w 3028183"/>
                <a:gd name="connsiteY71" fmla="*/ 743652 h 1160647"/>
                <a:gd name="connsiteX72" fmla="*/ 540113 w 3028183"/>
                <a:gd name="connsiteY72" fmla="*/ 743652 h 1160647"/>
                <a:gd name="connsiteX73" fmla="*/ 547207 w 3028183"/>
                <a:gd name="connsiteY73" fmla="*/ 743652 h 1160647"/>
                <a:gd name="connsiteX74" fmla="*/ 547207 w 3028183"/>
                <a:gd name="connsiteY74" fmla="*/ 744733 h 1160647"/>
                <a:gd name="connsiteX75" fmla="*/ 547207 w 3028183"/>
                <a:gd name="connsiteY75" fmla="*/ 752299 h 1160647"/>
                <a:gd name="connsiteX76" fmla="*/ 547967 w 3028183"/>
                <a:gd name="connsiteY76" fmla="*/ 752299 h 1160647"/>
                <a:gd name="connsiteX77" fmla="*/ 553287 w 3028183"/>
                <a:gd name="connsiteY77" fmla="*/ 752299 h 1160647"/>
                <a:gd name="connsiteX78" fmla="*/ 553287 w 3028183"/>
                <a:gd name="connsiteY78" fmla="*/ 750137 h 1160647"/>
                <a:gd name="connsiteX79" fmla="*/ 553287 w 3028183"/>
                <a:gd name="connsiteY79" fmla="*/ 735005 h 1160647"/>
                <a:gd name="connsiteX80" fmla="*/ 554300 w 3028183"/>
                <a:gd name="connsiteY80" fmla="*/ 735005 h 1160647"/>
                <a:gd name="connsiteX81" fmla="*/ 561394 w 3028183"/>
                <a:gd name="connsiteY81" fmla="*/ 735005 h 1160647"/>
                <a:gd name="connsiteX82" fmla="*/ 561394 w 3028183"/>
                <a:gd name="connsiteY82" fmla="*/ 736086 h 1160647"/>
                <a:gd name="connsiteX83" fmla="*/ 561394 w 3028183"/>
                <a:gd name="connsiteY83" fmla="*/ 743652 h 1160647"/>
                <a:gd name="connsiteX84" fmla="*/ 566714 w 3028183"/>
                <a:gd name="connsiteY84" fmla="*/ 741659 h 1160647"/>
                <a:gd name="connsiteX85" fmla="*/ 567474 w 3028183"/>
                <a:gd name="connsiteY85" fmla="*/ 740679 h 1160647"/>
                <a:gd name="connsiteX86" fmla="*/ 567474 w 3028183"/>
                <a:gd name="connsiteY86" fmla="*/ 735005 h 1160647"/>
                <a:gd name="connsiteX87" fmla="*/ 605981 w 3028183"/>
                <a:gd name="connsiteY87" fmla="*/ 735005 h 1160647"/>
                <a:gd name="connsiteX88" fmla="*/ 605981 w 3028183"/>
                <a:gd name="connsiteY88" fmla="*/ 758784 h 1160647"/>
                <a:gd name="connsiteX89" fmla="*/ 608007 w 3028183"/>
                <a:gd name="connsiteY89" fmla="*/ 758784 h 1160647"/>
                <a:gd name="connsiteX90" fmla="*/ 622194 w 3028183"/>
                <a:gd name="connsiteY90" fmla="*/ 758784 h 1160647"/>
                <a:gd name="connsiteX91" fmla="*/ 622194 w 3028183"/>
                <a:gd name="connsiteY91" fmla="*/ 759865 h 1160647"/>
                <a:gd name="connsiteX92" fmla="*/ 622194 w 3028183"/>
                <a:gd name="connsiteY92" fmla="*/ 767431 h 1160647"/>
                <a:gd name="connsiteX93" fmla="*/ 623968 w 3028183"/>
                <a:gd name="connsiteY93" fmla="*/ 767431 h 1160647"/>
                <a:gd name="connsiteX94" fmla="*/ 636381 w 3028183"/>
                <a:gd name="connsiteY94" fmla="*/ 767431 h 1160647"/>
                <a:gd name="connsiteX95" fmla="*/ 636381 w 3028183"/>
                <a:gd name="connsiteY95" fmla="*/ 743652 h 1160647"/>
                <a:gd name="connsiteX96" fmla="*/ 637394 w 3028183"/>
                <a:gd name="connsiteY96" fmla="*/ 743652 h 1160647"/>
                <a:gd name="connsiteX97" fmla="*/ 644488 w 3028183"/>
                <a:gd name="connsiteY97" fmla="*/ 743652 h 1160647"/>
                <a:gd name="connsiteX98" fmla="*/ 644488 w 3028183"/>
                <a:gd name="connsiteY98" fmla="*/ 711225 h 1160647"/>
                <a:gd name="connsiteX99" fmla="*/ 645501 w 3028183"/>
                <a:gd name="connsiteY99" fmla="*/ 711225 h 1160647"/>
                <a:gd name="connsiteX100" fmla="*/ 652595 w 3028183"/>
                <a:gd name="connsiteY100" fmla="*/ 711225 h 1160647"/>
                <a:gd name="connsiteX101" fmla="*/ 652595 w 3028183"/>
                <a:gd name="connsiteY101" fmla="*/ 709334 h 1160647"/>
                <a:gd name="connsiteX102" fmla="*/ 652595 w 3028183"/>
                <a:gd name="connsiteY102" fmla="*/ 696093 h 1160647"/>
                <a:gd name="connsiteX103" fmla="*/ 651328 w 3028183"/>
                <a:gd name="connsiteY103" fmla="*/ 694471 h 1160647"/>
                <a:gd name="connsiteX104" fmla="*/ 656648 w 3028183"/>
                <a:gd name="connsiteY104" fmla="*/ 683122 h 1160647"/>
                <a:gd name="connsiteX105" fmla="*/ 664755 w 3028183"/>
                <a:gd name="connsiteY105" fmla="*/ 711225 h 1160647"/>
                <a:gd name="connsiteX106" fmla="*/ 665515 w 3028183"/>
                <a:gd name="connsiteY106" fmla="*/ 711225 h 1160647"/>
                <a:gd name="connsiteX107" fmla="*/ 670835 w 3028183"/>
                <a:gd name="connsiteY107" fmla="*/ 711225 h 1160647"/>
                <a:gd name="connsiteX108" fmla="*/ 670835 w 3028183"/>
                <a:gd name="connsiteY108" fmla="*/ 605298 h 1160647"/>
                <a:gd name="connsiteX109" fmla="*/ 672355 w 3028183"/>
                <a:gd name="connsiteY109" fmla="*/ 605298 h 1160647"/>
                <a:gd name="connsiteX110" fmla="*/ 682995 w 3028183"/>
                <a:gd name="connsiteY110" fmla="*/ 605298 h 1160647"/>
                <a:gd name="connsiteX111" fmla="*/ 682995 w 3028183"/>
                <a:gd name="connsiteY111" fmla="*/ 557739 h 1160647"/>
                <a:gd name="connsiteX112" fmla="*/ 709342 w 3028183"/>
                <a:gd name="connsiteY112" fmla="*/ 557739 h 1160647"/>
                <a:gd name="connsiteX113" fmla="*/ 709342 w 3028183"/>
                <a:gd name="connsiteY113" fmla="*/ 536121 h 1160647"/>
                <a:gd name="connsiteX114" fmla="*/ 743796 w 3028183"/>
                <a:gd name="connsiteY114" fmla="*/ 536121 h 1160647"/>
                <a:gd name="connsiteX115" fmla="*/ 743796 w 3028183"/>
                <a:gd name="connsiteY115" fmla="*/ 538553 h 1160647"/>
                <a:gd name="connsiteX116" fmla="*/ 743796 w 3028183"/>
                <a:gd name="connsiteY116" fmla="*/ 555577 h 1160647"/>
                <a:gd name="connsiteX117" fmla="*/ 746076 w 3028183"/>
                <a:gd name="connsiteY117" fmla="*/ 555577 h 1160647"/>
                <a:gd name="connsiteX118" fmla="*/ 762036 w 3028183"/>
                <a:gd name="connsiteY118" fmla="*/ 555577 h 1160647"/>
                <a:gd name="connsiteX119" fmla="*/ 762036 w 3028183"/>
                <a:gd name="connsiteY119" fmla="*/ 603136 h 1160647"/>
                <a:gd name="connsiteX120" fmla="*/ 763049 w 3028183"/>
                <a:gd name="connsiteY120" fmla="*/ 603136 h 1160647"/>
                <a:gd name="connsiteX121" fmla="*/ 770143 w 3028183"/>
                <a:gd name="connsiteY121" fmla="*/ 603136 h 1160647"/>
                <a:gd name="connsiteX122" fmla="*/ 784330 w 3028183"/>
                <a:gd name="connsiteY122" fmla="*/ 607460 h 1160647"/>
                <a:gd name="connsiteX123" fmla="*/ 784330 w 3028183"/>
                <a:gd name="connsiteY123" fmla="*/ 646372 h 1160647"/>
                <a:gd name="connsiteX124" fmla="*/ 785343 w 3028183"/>
                <a:gd name="connsiteY124" fmla="*/ 646372 h 1160647"/>
                <a:gd name="connsiteX125" fmla="*/ 792436 w 3028183"/>
                <a:gd name="connsiteY125" fmla="*/ 646372 h 1160647"/>
                <a:gd name="connsiteX126" fmla="*/ 792436 w 3028183"/>
                <a:gd name="connsiteY126" fmla="*/ 647993 h 1160647"/>
                <a:gd name="connsiteX127" fmla="*/ 792436 w 3028183"/>
                <a:gd name="connsiteY127" fmla="*/ 659342 h 1160647"/>
                <a:gd name="connsiteX128" fmla="*/ 794463 w 3028183"/>
                <a:gd name="connsiteY128" fmla="*/ 659342 h 1160647"/>
                <a:gd name="connsiteX129" fmla="*/ 808650 w 3028183"/>
                <a:gd name="connsiteY129" fmla="*/ 659342 h 1160647"/>
                <a:gd name="connsiteX130" fmla="*/ 814730 w 3028183"/>
                <a:gd name="connsiteY130" fmla="*/ 665828 h 1160647"/>
                <a:gd name="connsiteX131" fmla="*/ 814730 w 3028183"/>
                <a:gd name="connsiteY131" fmla="*/ 687446 h 1160647"/>
                <a:gd name="connsiteX132" fmla="*/ 817010 w 3028183"/>
                <a:gd name="connsiteY132" fmla="*/ 687446 h 1160647"/>
                <a:gd name="connsiteX133" fmla="*/ 832970 w 3028183"/>
                <a:gd name="connsiteY133" fmla="*/ 687446 h 1160647"/>
                <a:gd name="connsiteX134" fmla="*/ 832970 w 3028183"/>
                <a:gd name="connsiteY134" fmla="*/ 688526 h 1160647"/>
                <a:gd name="connsiteX135" fmla="*/ 832970 w 3028183"/>
                <a:gd name="connsiteY135" fmla="*/ 696093 h 1160647"/>
                <a:gd name="connsiteX136" fmla="*/ 834237 w 3028183"/>
                <a:gd name="connsiteY136" fmla="*/ 696093 h 1160647"/>
                <a:gd name="connsiteX137" fmla="*/ 843104 w 3028183"/>
                <a:gd name="connsiteY137" fmla="*/ 696093 h 1160647"/>
                <a:gd name="connsiteX138" fmla="*/ 843104 w 3028183"/>
                <a:gd name="connsiteY138" fmla="*/ 698254 h 1160647"/>
                <a:gd name="connsiteX139" fmla="*/ 843104 w 3028183"/>
                <a:gd name="connsiteY139" fmla="*/ 713387 h 1160647"/>
                <a:gd name="connsiteX140" fmla="*/ 847157 w 3028183"/>
                <a:gd name="connsiteY140" fmla="*/ 711495 h 1160647"/>
                <a:gd name="connsiteX141" fmla="*/ 847157 w 3028183"/>
                <a:gd name="connsiteY141" fmla="*/ 698254 h 1160647"/>
                <a:gd name="connsiteX142" fmla="*/ 848170 w 3028183"/>
                <a:gd name="connsiteY142" fmla="*/ 698254 h 1160647"/>
                <a:gd name="connsiteX143" fmla="*/ 855264 w 3028183"/>
                <a:gd name="connsiteY143" fmla="*/ 698254 h 1160647"/>
                <a:gd name="connsiteX144" fmla="*/ 855264 w 3028183"/>
                <a:gd name="connsiteY144" fmla="*/ 699876 h 1160647"/>
                <a:gd name="connsiteX145" fmla="*/ 855264 w 3028183"/>
                <a:gd name="connsiteY145" fmla="*/ 711225 h 1160647"/>
                <a:gd name="connsiteX146" fmla="*/ 856024 w 3028183"/>
                <a:gd name="connsiteY146" fmla="*/ 711225 h 1160647"/>
                <a:gd name="connsiteX147" fmla="*/ 861344 w 3028183"/>
                <a:gd name="connsiteY147" fmla="*/ 711225 h 1160647"/>
                <a:gd name="connsiteX148" fmla="*/ 909984 w 3028183"/>
                <a:gd name="connsiteY148" fmla="*/ 706902 h 1160647"/>
                <a:gd name="connsiteX149" fmla="*/ 909984 w 3028183"/>
                <a:gd name="connsiteY149" fmla="*/ 708253 h 1160647"/>
                <a:gd name="connsiteX150" fmla="*/ 909984 w 3028183"/>
                <a:gd name="connsiteY150" fmla="*/ 717710 h 1160647"/>
                <a:gd name="connsiteX151" fmla="*/ 910744 w 3028183"/>
                <a:gd name="connsiteY151" fmla="*/ 717710 h 1160647"/>
                <a:gd name="connsiteX152" fmla="*/ 916065 w 3028183"/>
                <a:gd name="connsiteY152" fmla="*/ 717710 h 1160647"/>
                <a:gd name="connsiteX153" fmla="*/ 916065 w 3028183"/>
                <a:gd name="connsiteY153" fmla="*/ 719872 h 1160647"/>
                <a:gd name="connsiteX154" fmla="*/ 916065 w 3028183"/>
                <a:gd name="connsiteY154" fmla="*/ 735005 h 1160647"/>
                <a:gd name="connsiteX155" fmla="*/ 918091 w 3028183"/>
                <a:gd name="connsiteY155" fmla="*/ 733654 h 1160647"/>
                <a:gd name="connsiteX156" fmla="*/ 932278 w 3028183"/>
                <a:gd name="connsiteY156" fmla="*/ 724196 h 1160647"/>
                <a:gd name="connsiteX157" fmla="*/ 938358 w 3028183"/>
                <a:gd name="connsiteY157" fmla="*/ 683122 h 1160647"/>
                <a:gd name="connsiteX158" fmla="*/ 939118 w 3028183"/>
                <a:gd name="connsiteY158" fmla="*/ 682852 h 1160647"/>
                <a:gd name="connsiteX159" fmla="*/ 944438 w 3028183"/>
                <a:gd name="connsiteY159" fmla="*/ 680960 h 1160647"/>
                <a:gd name="connsiteX160" fmla="*/ 946465 w 3028183"/>
                <a:gd name="connsiteY160" fmla="*/ 611783 h 1160647"/>
                <a:gd name="connsiteX161" fmla="*/ 948492 w 3028183"/>
                <a:gd name="connsiteY161" fmla="*/ 680960 h 1160647"/>
                <a:gd name="connsiteX162" fmla="*/ 949252 w 3028183"/>
                <a:gd name="connsiteY162" fmla="*/ 681230 h 1160647"/>
                <a:gd name="connsiteX163" fmla="*/ 954572 w 3028183"/>
                <a:gd name="connsiteY163" fmla="*/ 683122 h 1160647"/>
                <a:gd name="connsiteX164" fmla="*/ 954572 w 3028183"/>
                <a:gd name="connsiteY164" fmla="*/ 596651 h 1160647"/>
                <a:gd name="connsiteX165" fmla="*/ 958625 w 3028183"/>
                <a:gd name="connsiteY165" fmla="*/ 564224 h 1160647"/>
                <a:gd name="connsiteX166" fmla="*/ 997132 w 3028183"/>
                <a:gd name="connsiteY166" fmla="*/ 564224 h 1160647"/>
                <a:gd name="connsiteX167" fmla="*/ 997132 w 3028183"/>
                <a:gd name="connsiteY167" fmla="*/ 596651 h 1160647"/>
                <a:gd name="connsiteX168" fmla="*/ 997892 w 3028183"/>
                <a:gd name="connsiteY168" fmla="*/ 596651 h 1160647"/>
                <a:gd name="connsiteX169" fmla="*/ 1003212 w 3028183"/>
                <a:gd name="connsiteY169" fmla="*/ 596651 h 1160647"/>
                <a:gd name="connsiteX170" fmla="*/ 1003212 w 3028183"/>
                <a:gd name="connsiteY170" fmla="*/ 514503 h 1160647"/>
                <a:gd name="connsiteX171" fmla="*/ 1004986 w 3028183"/>
                <a:gd name="connsiteY171" fmla="*/ 514503 h 1160647"/>
                <a:gd name="connsiteX172" fmla="*/ 1017399 w 3028183"/>
                <a:gd name="connsiteY172" fmla="*/ 514503 h 1160647"/>
                <a:gd name="connsiteX173" fmla="*/ 1017399 w 3028183"/>
                <a:gd name="connsiteY173" fmla="*/ 512612 h 1160647"/>
                <a:gd name="connsiteX174" fmla="*/ 1017399 w 3028183"/>
                <a:gd name="connsiteY174" fmla="*/ 499371 h 1160647"/>
                <a:gd name="connsiteX175" fmla="*/ 1039693 w 3028183"/>
                <a:gd name="connsiteY175" fmla="*/ 499371 h 1160647"/>
                <a:gd name="connsiteX176" fmla="*/ 1039693 w 3028183"/>
                <a:gd name="connsiteY176" fmla="*/ 498290 h 1160647"/>
                <a:gd name="connsiteX177" fmla="*/ 1039693 w 3028183"/>
                <a:gd name="connsiteY177" fmla="*/ 490724 h 1160647"/>
                <a:gd name="connsiteX178" fmla="*/ 1041466 w 3028183"/>
                <a:gd name="connsiteY178" fmla="*/ 490724 h 1160647"/>
                <a:gd name="connsiteX179" fmla="*/ 1053880 w 3028183"/>
                <a:gd name="connsiteY179" fmla="*/ 490724 h 1160647"/>
                <a:gd name="connsiteX180" fmla="*/ 1053880 w 3028183"/>
                <a:gd name="connsiteY180" fmla="*/ 491805 h 1160647"/>
                <a:gd name="connsiteX181" fmla="*/ 1053880 w 3028183"/>
                <a:gd name="connsiteY181" fmla="*/ 499371 h 1160647"/>
                <a:gd name="connsiteX182" fmla="*/ 1054640 w 3028183"/>
                <a:gd name="connsiteY182" fmla="*/ 499371 h 1160647"/>
                <a:gd name="connsiteX183" fmla="*/ 1059960 w 3028183"/>
                <a:gd name="connsiteY183" fmla="*/ 499371 h 1160647"/>
                <a:gd name="connsiteX184" fmla="*/ 1070093 w 3028183"/>
                <a:gd name="connsiteY184" fmla="*/ 495047 h 1160647"/>
                <a:gd name="connsiteX185" fmla="*/ 1074146 w 3028183"/>
                <a:gd name="connsiteY185" fmla="*/ 498290 h 1160647"/>
                <a:gd name="connsiteX186" fmla="*/ 1074146 w 3028183"/>
                <a:gd name="connsiteY186" fmla="*/ 490724 h 1160647"/>
                <a:gd name="connsiteX187" fmla="*/ 1076426 w 3028183"/>
                <a:gd name="connsiteY187" fmla="*/ 490724 h 1160647"/>
                <a:gd name="connsiteX188" fmla="*/ 1092387 w 3028183"/>
                <a:gd name="connsiteY188" fmla="*/ 490724 h 1160647"/>
                <a:gd name="connsiteX189" fmla="*/ 1092387 w 3028183"/>
                <a:gd name="connsiteY189" fmla="*/ 491805 h 1160647"/>
                <a:gd name="connsiteX190" fmla="*/ 1092387 w 3028183"/>
                <a:gd name="connsiteY190" fmla="*/ 499371 h 1160647"/>
                <a:gd name="connsiteX191" fmla="*/ 1122787 w 3028183"/>
                <a:gd name="connsiteY191" fmla="*/ 499371 h 1160647"/>
                <a:gd name="connsiteX192" fmla="*/ 1122787 w 3028183"/>
                <a:gd name="connsiteY192" fmla="*/ 500992 h 1160647"/>
                <a:gd name="connsiteX193" fmla="*/ 1122787 w 3028183"/>
                <a:gd name="connsiteY193" fmla="*/ 512342 h 1160647"/>
                <a:gd name="connsiteX194" fmla="*/ 1149134 w 3028183"/>
                <a:gd name="connsiteY194" fmla="*/ 512342 h 1160647"/>
                <a:gd name="connsiteX195" fmla="*/ 1149134 w 3028183"/>
                <a:gd name="connsiteY195" fmla="*/ 542606 h 1160647"/>
                <a:gd name="connsiteX196" fmla="*/ 1149894 w 3028183"/>
                <a:gd name="connsiteY196" fmla="*/ 542606 h 1160647"/>
                <a:gd name="connsiteX197" fmla="*/ 1155214 w 3028183"/>
                <a:gd name="connsiteY197" fmla="*/ 542606 h 1160647"/>
                <a:gd name="connsiteX198" fmla="*/ 1155214 w 3028183"/>
                <a:gd name="connsiteY198" fmla="*/ 543687 h 1160647"/>
                <a:gd name="connsiteX199" fmla="*/ 1155214 w 3028183"/>
                <a:gd name="connsiteY199" fmla="*/ 551254 h 1160647"/>
                <a:gd name="connsiteX200" fmla="*/ 1159268 w 3028183"/>
                <a:gd name="connsiteY200" fmla="*/ 581518 h 1160647"/>
                <a:gd name="connsiteX201" fmla="*/ 1160028 w 3028183"/>
                <a:gd name="connsiteY201" fmla="*/ 581518 h 1160647"/>
                <a:gd name="connsiteX202" fmla="*/ 1165348 w 3028183"/>
                <a:gd name="connsiteY202" fmla="*/ 581518 h 1160647"/>
                <a:gd name="connsiteX203" fmla="*/ 1165348 w 3028183"/>
                <a:gd name="connsiteY203" fmla="*/ 582329 h 1160647"/>
                <a:gd name="connsiteX204" fmla="*/ 1165348 w 3028183"/>
                <a:gd name="connsiteY204" fmla="*/ 588004 h 1160647"/>
                <a:gd name="connsiteX205" fmla="*/ 1166361 w 3028183"/>
                <a:gd name="connsiteY205" fmla="*/ 588004 h 1160647"/>
                <a:gd name="connsiteX206" fmla="*/ 1173454 w 3028183"/>
                <a:gd name="connsiteY206" fmla="*/ 588004 h 1160647"/>
                <a:gd name="connsiteX207" fmla="*/ 1173454 w 3028183"/>
                <a:gd name="connsiteY207" fmla="*/ 618269 h 1160647"/>
                <a:gd name="connsiteX208" fmla="*/ 1175481 w 3028183"/>
                <a:gd name="connsiteY208" fmla="*/ 618269 h 1160647"/>
                <a:gd name="connsiteX209" fmla="*/ 1189668 w 3028183"/>
                <a:gd name="connsiteY209" fmla="*/ 618269 h 1160647"/>
                <a:gd name="connsiteX210" fmla="*/ 1189668 w 3028183"/>
                <a:gd name="connsiteY210" fmla="*/ 642048 h 1160647"/>
                <a:gd name="connsiteX211" fmla="*/ 1191695 w 3028183"/>
                <a:gd name="connsiteY211" fmla="*/ 643669 h 1160647"/>
                <a:gd name="connsiteX212" fmla="*/ 1191695 w 3028183"/>
                <a:gd name="connsiteY212" fmla="*/ 655019 h 1160647"/>
                <a:gd name="connsiteX213" fmla="*/ 1192455 w 3028183"/>
                <a:gd name="connsiteY213" fmla="*/ 655019 h 1160647"/>
                <a:gd name="connsiteX214" fmla="*/ 1197775 w 3028183"/>
                <a:gd name="connsiteY214" fmla="*/ 655019 h 1160647"/>
                <a:gd name="connsiteX215" fmla="*/ 1197775 w 3028183"/>
                <a:gd name="connsiteY215" fmla="*/ 678798 h 1160647"/>
                <a:gd name="connsiteX216" fmla="*/ 1199041 w 3028183"/>
                <a:gd name="connsiteY216" fmla="*/ 678798 h 1160647"/>
                <a:gd name="connsiteX217" fmla="*/ 1207908 w 3028183"/>
                <a:gd name="connsiteY217" fmla="*/ 678798 h 1160647"/>
                <a:gd name="connsiteX218" fmla="*/ 1209935 w 3028183"/>
                <a:gd name="connsiteY218" fmla="*/ 682852 h 1160647"/>
                <a:gd name="connsiteX219" fmla="*/ 1209935 w 3028183"/>
                <a:gd name="connsiteY219" fmla="*/ 696093 h 1160647"/>
                <a:gd name="connsiteX220" fmla="*/ 1211455 w 3028183"/>
                <a:gd name="connsiteY220" fmla="*/ 694201 h 1160647"/>
                <a:gd name="connsiteX221" fmla="*/ 1222095 w 3028183"/>
                <a:gd name="connsiteY221" fmla="*/ 680960 h 1160647"/>
                <a:gd name="connsiteX222" fmla="*/ 1250469 w 3028183"/>
                <a:gd name="connsiteY222" fmla="*/ 680960 h 1160647"/>
                <a:gd name="connsiteX223" fmla="*/ 1250469 w 3028183"/>
                <a:gd name="connsiteY223" fmla="*/ 767431 h 1160647"/>
                <a:gd name="connsiteX224" fmla="*/ 1251229 w 3028183"/>
                <a:gd name="connsiteY224" fmla="*/ 767431 h 1160647"/>
                <a:gd name="connsiteX225" fmla="*/ 1256549 w 3028183"/>
                <a:gd name="connsiteY225" fmla="*/ 767431 h 1160647"/>
                <a:gd name="connsiteX226" fmla="*/ 1257309 w 3028183"/>
                <a:gd name="connsiteY226" fmla="*/ 766080 h 1160647"/>
                <a:gd name="connsiteX227" fmla="*/ 1262629 w 3028183"/>
                <a:gd name="connsiteY227" fmla="*/ 756622 h 1160647"/>
                <a:gd name="connsiteX228" fmla="*/ 1262629 w 3028183"/>
                <a:gd name="connsiteY228" fmla="*/ 758514 h 1160647"/>
                <a:gd name="connsiteX229" fmla="*/ 1262629 w 3028183"/>
                <a:gd name="connsiteY229" fmla="*/ 771755 h 1160647"/>
                <a:gd name="connsiteX230" fmla="*/ 1266682 w 3028183"/>
                <a:gd name="connsiteY230" fmla="*/ 726358 h 1160647"/>
                <a:gd name="connsiteX231" fmla="*/ 1267442 w 3028183"/>
                <a:gd name="connsiteY231" fmla="*/ 726358 h 1160647"/>
                <a:gd name="connsiteX232" fmla="*/ 1272762 w 3028183"/>
                <a:gd name="connsiteY232" fmla="*/ 726358 h 1160647"/>
                <a:gd name="connsiteX233" fmla="*/ 1272762 w 3028183"/>
                <a:gd name="connsiteY233" fmla="*/ 661504 h 1160647"/>
                <a:gd name="connsiteX234" fmla="*/ 1273776 w 3028183"/>
                <a:gd name="connsiteY234" fmla="*/ 661504 h 1160647"/>
                <a:gd name="connsiteX235" fmla="*/ 1280869 w 3028183"/>
                <a:gd name="connsiteY235" fmla="*/ 661504 h 1160647"/>
                <a:gd name="connsiteX236" fmla="*/ 1293029 w 3028183"/>
                <a:gd name="connsiteY236" fmla="*/ 618269 h 1160647"/>
                <a:gd name="connsiteX237" fmla="*/ 1294296 w 3028183"/>
                <a:gd name="connsiteY237" fmla="*/ 618269 h 1160647"/>
                <a:gd name="connsiteX238" fmla="*/ 1303163 w 3028183"/>
                <a:gd name="connsiteY238" fmla="*/ 618269 h 1160647"/>
                <a:gd name="connsiteX239" fmla="*/ 1313296 w 3028183"/>
                <a:gd name="connsiteY239" fmla="*/ 661504 h 1160647"/>
                <a:gd name="connsiteX240" fmla="*/ 1314309 w 3028183"/>
                <a:gd name="connsiteY240" fmla="*/ 661504 h 1160647"/>
                <a:gd name="connsiteX241" fmla="*/ 1321403 w 3028183"/>
                <a:gd name="connsiteY241" fmla="*/ 661504 h 1160647"/>
                <a:gd name="connsiteX242" fmla="*/ 1321403 w 3028183"/>
                <a:gd name="connsiteY242" fmla="*/ 700416 h 1160647"/>
                <a:gd name="connsiteX243" fmla="*/ 1323176 w 3028183"/>
                <a:gd name="connsiteY243" fmla="*/ 700416 h 1160647"/>
                <a:gd name="connsiteX244" fmla="*/ 1335590 w 3028183"/>
                <a:gd name="connsiteY244" fmla="*/ 700416 h 1160647"/>
                <a:gd name="connsiteX245" fmla="*/ 1335590 w 3028183"/>
                <a:gd name="connsiteY245" fmla="*/ 702578 h 1160647"/>
                <a:gd name="connsiteX246" fmla="*/ 1335590 w 3028183"/>
                <a:gd name="connsiteY246" fmla="*/ 717710 h 1160647"/>
                <a:gd name="connsiteX247" fmla="*/ 1339643 w 3028183"/>
                <a:gd name="connsiteY247" fmla="*/ 715549 h 1160647"/>
                <a:gd name="connsiteX248" fmla="*/ 1339643 w 3028183"/>
                <a:gd name="connsiteY248" fmla="*/ 700416 h 1160647"/>
                <a:gd name="connsiteX249" fmla="*/ 1341163 w 3028183"/>
                <a:gd name="connsiteY249" fmla="*/ 700416 h 1160647"/>
                <a:gd name="connsiteX250" fmla="*/ 1351803 w 3028183"/>
                <a:gd name="connsiteY250" fmla="*/ 700416 h 1160647"/>
                <a:gd name="connsiteX251" fmla="*/ 1351803 w 3028183"/>
                <a:gd name="connsiteY251" fmla="*/ 702037 h 1160647"/>
                <a:gd name="connsiteX252" fmla="*/ 1351803 w 3028183"/>
                <a:gd name="connsiteY252" fmla="*/ 713387 h 1160647"/>
                <a:gd name="connsiteX253" fmla="*/ 1382204 w 3028183"/>
                <a:gd name="connsiteY253" fmla="*/ 713387 h 1160647"/>
                <a:gd name="connsiteX254" fmla="*/ 1382204 w 3028183"/>
                <a:gd name="connsiteY254" fmla="*/ 676637 h 1160647"/>
                <a:gd name="connsiteX255" fmla="*/ 1383470 w 3028183"/>
                <a:gd name="connsiteY255" fmla="*/ 676637 h 1160647"/>
                <a:gd name="connsiteX256" fmla="*/ 1392337 w 3028183"/>
                <a:gd name="connsiteY256" fmla="*/ 676637 h 1160647"/>
                <a:gd name="connsiteX257" fmla="*/ 1392337 w 3028183"/>
                <a:gd name="connsiteY257" fmla="*/ 698254 h 1160647"/>
                <a:gd name="connsiteX258" fmla="*/ 1394364 w 3028183"/>
                <a:gd name="connsiteY258" fmla="*/ 665828 h 1160647"/>
                <a:gd name="connsiteX259" fmla="*/ 1416657 w 3028183"/>
                <a:gd name="connsiteY259" fmla="*/ 665828 h 1160647"/>
                <a:gd name="connsiteX260" fmla="*/ 1416657 w 3028183"/>
                <a:gd name="connsiteY260" fmla="*/ 664206 h 1160647"/>
                <a:gd name="connsiteX261" fmla="*/ 1416657 w 3028183"/>
                <a:gd name="connsiteY261" fmla="*/ 652857 h 1160647"/>
                <a:gd name="connsiteX262" fmla="*/ 1417417 w 3028183"/>
                <a:gd name="connsiteY262" fmla="*/ 652857 h 1160647"/>
                <a:gd name="connsiteX263" fmla="*/ 1422737 w 3028183"/>
                <a:gd name="connsiteY263" fmla="*/ 652857 h 1160647"/>
                <a:gd name="connsiteX264" fmla="*/ 1422737 w 3028183"/>
                <a:gd name="connsiteY264" fmla="*/ 650966 h 1160647"/>
                <a:gd name="connsiteX265" fmla="*/ 1422737 w 3028183"/>
                <a:gd name="connsiteY265" fmla="*/ 637725 h 1160647"/>
                <a:gd name="connsiteX266" fmla="*/ 1426791 w 3028183"/>
                <a:gd name="connsiteY266" fmla="*/ 644210 h 1160647"/>
                <a:gd name="connsiteX267" fmla="*/ 1429071 w 3028183"/>
                <a:gd name="connsiteY267" fmla="*/ 644210 h 1160647"/>
                <a:gd name="connsiteX268" fmla="*/ 1445031 w 3028183"/>
                <a:gd name="connsiteY268" fmla="*/ 644210 h 1160647"/>
                <a:gd name="connsiteX269" fmla="*/ 1445031 w 3028183"/>
                <a:gd name="connsiteY269" fmla="*/ 643399 h 1160647"/>
                <a:gd name="connsiteX270" fmla="*/ 1445031 w 3028183"/>
                <a:gd name="connsiteY270" fmla="*/ 637725 h 1160647"/>
                <a:gd name="connsiteX271" fmla="*/ 1445791 w 3028183"/>
                <a:gd name="connsiteY271" fmla="*/ 637725 h 1160647"/>
                <a:gd name="connsiteX272" fmla="*/ 1451111 w 3028183"/>
                <a:gd name="connsiteY272" fmla="*/ 637725 h 1160647"/>
                <a:gd name="connsiteX273" fmla="*/ 1451111 w 3028183"/>
                <a:gd name="connsiteY273" fmla="*/ 639076 h 1160647"/>
                <a:gd name="connsiteX274" fmla="*/ 1451111 w 3028183"/>
                <a:gd name="connsiteY274" fmla="*/ 648534 h 1160647"/>
                <a:gd name="connsiteX275" fmla="*/ 1489618 w 3028183"/>
                <a:gd name="connsiteY275" fmla="*/ 648534 h 1160647"/>
                <a:gd name="connsiteX276" fmla="*/ 1489618 w 3028183"/>
                <a:gd name="connsiteY276" fmla="*/ 786887 h 1160647"/>
                <a:gd name="connsiteX277" fmla="*/ 1491138 w 3028183"/>
                <a:gd name="connsiteY277" fmla="*/ 786887 h 1160647"/>
                <a:gd name="connsiteX278" fmla="*/ 1501778 w 3028183"/>
                <a:gd name="connsiteY278" fmla="*/ 786887 h 1160647"/>
                <a:gd name="connsiteX279" fmla="*/ 1501778 w 3028183"/>
                <a:gd name="connsiteY279" fmla="*/ 773917 h 1160647"/>
                <a:gd name="connsiteX280" fmla="*/ 1505832 w 3028183"/>
                <a:gd name="connsiteY280" fmla="*/ 773917 h 1160647"/>
                <a:gd name="connsiteX281" fmla="*/ 1505832 w 3028183"/>
                <a:gd name="connsiteY281" fmla="*/ 786887 h 1160647"/>
                <a:gd name="connsiteX282" fmla="*/ 1536232 w 3028183"/>
                <a:gd name="connsiteY282" fmla="*/ 786887 h 1160647"/>
                <a:gd name="connsiteX283" fmla="*/ 1536232 w 3028183"/>
                <a:gd name="connsiteY283" fmla="*/ 756622 h 1160647"/>
                <a:gd name="connsiteX284" fmla="*/ 1548392 w 3028183"/>
                <a:gd name="connsiteY284" fmla="*/ 756622 h 1160647"/>
                <a:gd name="connsiteX285" fmla="*/ 1560552 w 3028183"/>
                <a:gd name="connsiteY285" fmla="*/ 754461 h 1160647"/>
                <a:gd name="connsiteX286" fmla="*/ 1564606 w 3028183"/>
                <a:gd name="connsiteY286" fmla="*/ 756622 h 1160647"/>
                <a:gd name="connsiteX287" fmla="*/ 1574739 w 3028183"/>
                <a:gd name="connsiteY287" fmla="*/ 756622 h 1160647"/>
                <a:gd name="connsiteX288" fmla="*/ 1574739 w 3028183"/>
                <a:gd name="connsiteY288" fmla="*/ 786887 h 1160647"/>
                <a:gd name="connsiteX289" fmla="*/ 1582846 w 3028183"/>
                <a:gd name="connsiteY289" fmla="*/ 786887 h 1160647"/>
                <a:gd name="connsiteX290" fmla="*/ 1582846 w 3028183"/>
                <a:gd name="connsiteY290" fmla="*/ 804182 h 1160647"/>
                <a:gd name="connsiteX291" fmla="*/ 1592182 w 3028183"/>
                <a:gd name="connsiteY291" fmla="*/ 805087 h 1160647"/>
                <a:gd name="connsiteX292" fmla="*/ 1605140 w 3028183"/>
                <a:gd name="connsiteY292" fmla="*/ 805087 h 1160647"/>
                <a:gd name="connsiteX293" fmla="*/ 1605140 w 3028183"/>
                <a:gd name="connsiteY293" fmla="*/ 789049 h 1160647"/>
                <a:gd name="connsiteX294" fmla="*/ 1673096 w 3028183"/>
                <a:gd name="connsiteY294" fmla="*/ 789049 h 1160647"/>
                <a:gd name="connsiteX295" fmla="*/ 1673096 w 3028183"/>
                <a:gd name="connsiteY295" fmla="*/ 703796 h 1160647"/>
                <a:gd name="connsiteX296" fmla="*/ 1745104 w 3028183"/>
                <a:gd name="connsiteY296" fmla="*/ 703796 h 1160647"/>
                <a:gd name="connsiteX297" fmla="*/ 1745104 w 3028183"/>
                <a:gd name="connsiteY297" fmla="*/ 782564 h 1160647"/>
                <a:gd name="connsiteX298" fmla="*/ 1747008 w 3028183"/>
                <a:gd name="connsiteY298" fmla="*/ 782564 h 1160647"/>
                <a:gd name="connsiteX299" fmla="*/ 1748250 w 3028183"/>
                <a:gd name="connsiteY299" fmla="*/ 805087 h 1160647"/>
                <a:gd name="connsiteX300" fmla="*/ 1757926 w 3028183"/>
                <a:gd name="connsiteY300" fmla="*/ 805087 h 1160647"/>
                <a:gd name="connsiteX301" fmla="*/ 1759168 w 3028183"/>
                <a:gd name="connsiteY301" fmla="*/ 782564 h 1160647"/>
                <a:gd name="connsiteX302" fmla="*/ 1765248 w 3028183"/>
                <a:gd name="connsiteY302" fmla="*/ 782564 h 1160647"/>
                <a:gd name="connsiteX303" fmla="*/ 1766490 w 3028183"/>
                <a:gd name="connsiteY303" fmla="*/ 805087 h 1160647"/>
                <a:gd name="connsiteX304" fmla="*/ 1817112 w 3028183"/>
                <a:gd name="connsiteY304" fmla="*/ 805087 h 1160647"/>
                <a:gd name="connsiteX305" fmla="*/ 1817112 w 3028183"/>
                <a:gd name="connsiteY305" fmla="*/ 642059 h 1160647"/>
                <a:gd name="connsiteX306" fmla="*/ 2014439 w 3028183"/>
                <a:gd name="connsiteY306" fmla="*/ 642059 h 1160647"/>
                <a:gd name="connsiteX307" fmla="*/ 2014439 w 3028183"/>
                <a:gd name="connsiteY307" fmla="*/ 805087 h 1160647"/>
                <a:gd name="connsiteX308" fmla="*/ 2033136 w 3028183"/>
                <a:gd name="connsiteY308" fmla="*/ 805087 h 1160647"/>
                <a:gd name="connsiteX309" fmla="*/ 2033136 w 3028183"/>
                <a:gd name="connsiteY309" fmla="*/ 722394 h 1160647"/>
                <a:gd name="connsiteX310" fmla="*/ 2128256 w 3028183"/>
                <a:gd name="connsiteY310" fmla="*/ 722394 h 1160647"/>
                <a:gd name="connsiteX311" fmla="*/ 2140186 w 3028183"/>
                <a:gd name="connsiteY311" fmla="*/ 404253 h 1160647"/>
                <a:gd name="connsiteX312" fmla="*/ 2128026 w 3028183"/>
                <a:gd name="connsiteY312" fmla="*/ 382635 h 1160647"/>
                <a:gd name="connsiteX313" fmla="*/ 2121946 w 3028183"/>
                <a:gd name="connsiteY313" fmla="*/ 378311 h 1160647"/>
                <a:gd name="connsiteX314" fmla="*/ 2130053 w 3028183"/>
                <a:gd name="connsiteY314" fmla="*/ 354532 h 1160647"/>
                <a:gd name="connsiteX315" fmla="*/ 2130053 w 3028183"/>
                <a:gd name="connsiteY315" fmla="*/ 337238 h 1160647"/>
                <a:gd name="connsiteX316" fmla="*/ 2144240 w 3028183"/>
                <a:gd name="connsiteY316" fmla="*/ 337238 h 1160647"/>
                <a:gd name="connsiteX317" fmla="*/ 2144240 w 3028183"/>
                <a:gd name="connsiteY317" fmla="*/ 315620 h 1160647"/>
                <a:gd name="connsiteX318" fmla="*/ 2146266 w 3028183"/>
                <a:gd name="connsiteY318" fmla="*/ 311296 h 1160647"/>
                <a:gd name="connsiteX319" fmla="*/ 2146266 w 3028183"/>
                <a:gd name="connsiteY319" fmla="*/ 233472 h 1160647"/>
                <a:gd name="connsiteX320" fmla="*/ 2144240 w 3028183"/>
                <a:gd name="connsiteY320" fmla="*/ 226987 h 1160647"/>
                <a:gd name="connsiteX321" fmla="*/ 2150320 w 3028183"/>
                <a:gd name="connsiteY321" fmla="*/ 220501 h 1160647"/>
                <a:gd name="connsiteX322" fmla="*/ 2150320 w 3028183"/>
                <a:gd name="connsiteY322" fmla="*/ 162133 h 1160647"/>
                <a:gd name="connsiteX323" fmla="*/ 2152346 w 3028183"/>
                <a:gd name="connsiteY323" fmla="*/ 157810 h 1160647"/>
                <a:gd name="connsiteX324" fmla="*/ 2152346 w 3028183"/>
                <a:gd name="connsiteY324" fmla="*/ 101604 h 1160647"/>
                <a:gd name="connsiteX325" fmla="*/ 2154373 w 3028183"/>
                <a:gd name="connsiteY325" fmla="*/ 82148 h 1160647"/>
                <a:gd name="connsiteX326" fmla="*/ 2158427 w 3028183"/>
                <a:gd name="connsiteY326" fmla="*/ 99442 h 1160647"/>
                <a:gd name="connsiteX327" fmla="*/ 2160453 w 3028183"/>
                <a:gd name="connsiteY327" fmla="*/ 157810 h 1160647"/>
                <a:gd name="connsiteX328" fmla="*/ 2162480 w 3028183"/>
                <a:gd name="connsiteY328" fmla="*/ 220501 h 1160647"/>
                <a:gd name="connsiteX329" fmla="*/ 2168560 w 3028183"/>
                <a:gd name="connsiteY329" fmla="*/ 226987 h 1160647"/>
                <a:gd name="connsiteX330" fmla="*/ 2166533 w 3028183"/>
                <a:gd name="connsiteY330" fmla="*/ 233472 h 1160647"/>
                <a:gd name="connsiteX331" fmla="*/ 2166533 w 3028183"/>
                <a:gd name="connsiteY331" fmla="*/ 311296 h 1160647"/>
                <a:gd name="connsiteX332" fmla="*/ 2168560 w 3028183"/>
                <a:gd name="connsiteY332" fmla="*/ 315620 h 1160647"/>
                <a:gd name="connsiteX333" fmla="*/ 2168560 w 3028183"/>
                <a:gd name="connsiteY333" fmla="*/ 337238 h 1160647"/>
                <a:gd name="connsiteX334" fmla="*/ 2182747 w 3028183"/>
                <a:gd name="connsiteY334" fmla="*/ 337238 h 1160647"/>
                <a:gd name="connsiteX335" fmla="*/ 2182747 w 3028183"/>
                <a:gd name="connsiteY335" fmla="*/ 354532 h 1160647"/>
                <a:gd name="connsiteX336" fmla="*/ 2190854 w 3028183"/>
                <a:gd name="connsiteY336" fmla="*/ 378311 h 1160647"/>
                <a:gd name="connsiteX337" fmla="*/ 2184774 w 3028183"/>
                <a:gd name="connsiteY337" fmla="*/ 382635 h 1160647"/>
                <a:gd name="connsiteX338" fmla="*/ 2172613 w 3028183"/>
                <a:gd name="connsiteY338" fmla="*/ 404253 h 1160647"/>
                <a:gd name="connsiteX339" fmla="*/ 2180720 w 3028183"/>
                <a:gd name="connsiteY339" fmla="*/ 657181 h 1160647"/>
                <a:gd name="connsiteX340" fmla="*/ 2245574 w 3028183"/>
                <a:gd name="connsiteY340" fmla="*/ 657181 h 1160647"/>
                <a:gd name="connsiteX341" fmla="*/ 2245574 w 3028183"/>
                <a:gd name="connsiteY341" fmla="*/ 732843 h 1160647"/>
                <a:gd name="connsiteX342" fmla="*/ 2253681 w 3028183"/>
                <a:gd name="connsiteY342" fmla="*/ 732843 h 1160647"/>
                <a:gd name="connsiteX343" fmla="*/ 2255708 w 3028183"/>
                <a:gd name="connsiteY343" fmla="*/ 726358 h 1160647"/>
                <a:gd name="connsiteX344" fmla="*/ 2261788 w 3028183"/>
                <a:gd name="connsiteY344" fmla="*/ 726358 h 1160647"/>
                <a:gd name="connsiteX345" fmla="*/ 2263815 w 3028183"/>
                <a:gd name="connsiteY345" fmla="*/ 735005 h 1160647"/>
                <a:gd name="connsiteX346" fmla="*/ 2275975 w 3028183"/>
                <a:gd name="connsiteY346" fmla="*/ 735005 h 1160647"/>
                <a:gd name="connsiteX347" fmla="*/ 2275975 w 3028183"/>
                <a:gd name="connsiteY347" fmla="*/ 728519 h 1160647"/>
                <a:gd name="connsiteX348" fmla="*/ 2298268 w 3028183"/>
                <a:gd name="connsiteY348" fmla="*/ 728519 h 1160647"/>
                <a:gd name="connsiteX349" fmla="*/ 2298268 w 3028183"/>
                <a:gd name="connsiteY349" fmla="*/ 735005 h 1160647"/>
                <a:gd name="connsiteX350" fmla="*/ 2318535 w 3028183"/>
                <a:gd name="connsiteY350" fmla="*/ 735005 h 1160647"/>
                <a:gd name="connsiteX351" fmla="*/ 2318535 w 3028183"/>
                <a:gd name="connsiteY351" fmla="*/ 780402 h 1160647"/>
                <a:gd name="connsiteX352" fmla="*/ 2332722 w 3028183"/>
                <a:gd name="connsiteY352" fmla="*/ 780402 h 1160647"/>
                <a:gd name="connsiteX353" fmla="*/ 2332722 w 3028183"/>
                <a:gd name="connsiteY353" fmla="*/ 767431 h 1160647"/>
                <a:gd name="connsiteX354" fmla="*/ 2348936 w 3028183"/>
                <a:gd name="connsiteY354" fmla="*/ 767431 h 1160647"/>
                <a:gd name="connsiteX355" fmla="*/ 2348936 w 3028183"/>
                <a:gd name="connsiteY355" fmla="*/ 588004 h 1160647"/>
                <a:gd name="connsiteX356" fmla="*/ 2355016 w 3028183"/>
                <a:gd name="connsiteY356" fmla="*/ 581518 h 1160647"/>
                <a:gd name="connsiteX357" fmla="*/ 2427977 w 3028183"/>
                <a:gd name="connsiteY357" fmla="*/ 581518 h 1160647"/>
                <a:gd name="connsiteX358" fmla="*/ 2427977 w 3028183"/>
                <a:gd name="connsiteY358" fmla="*/ 590166 h 1160647"/>
                <a:gd name="connsiteX359" fmla="*/ 2438110 w 3028183"/>
                <a:gd name="connsiteY359" fmla="*/ 590166 h 1160647"/>
                <a:gd name="connsiteX360" fmla="*/ 2438110 w 3028183"/>
                <a:gd name="connsiteY360" fmla="*/ 704740 h 1160647"/>
                <a:gd name="connsiteX361" fmla="*/ 2460404 w 3028183"/>
                <a:gd name="connsiteY361" fmla="*/ 704740 h 1160647"/>
                <a:gd name="connsiteX362" fmla="*/ 2460404 w 3028183"/>
                <a:gd name="connsiteY362" fmla="*/ 637725 h 1160647"/>
                <a:gd name="connsiteX363" fmla="*/ 2486751 w 3028183"/>
                <a:gd name="connsiteY363" fmla="*/ 637725 h 1160647"/>
                <a:gd name="connsiteX364" fmla="*/ 2490804 w 3028183"/>
                <a:gd name="connsiteY364" fmla="*/ 633401 h 1160647"/>
                <a:gd name="connsiteX365" fmla="*/ 2498911 w 3028183"/>
                <a:gd name="connsiteY365" fmla="*/ 633401 h 1160647"/>
                <a:gd name="connsiteX366" fmla="*/ 2502964 w 3028183"/>
                <a:gd name="connsiteY366" fmla="*/ 637725 h 1160647"/>
                <a:gd name="connsiteX367" fmla="*/ 2525258 w 3028183"/>
                <a:gd name="connsiteY367" fmla="*/ 637725 h 1160647"/>
                <a:gd name="connsiteX368" fmla="*/ 2525258 w 3028183"/>
                <a:gd name="connsiteY368" fmla="*/ 520989 h 1160647"/>
                <a:gd name="connsiteX369" fmla="*/ 2582005 w 3028183"/>
                <a:gd name="connsiteY369" fmla="*/ 510180 h 1160647"/>
                <a:gd name="connsiteX370" fmla="*/ 2582005 w 3028183"/>
                <a:gd name="connsiteY370" fmla="*/ 511261 h 1160647"/>
                <a:gd name="connsiteX371" fmla="*/ 2582005 w 3028183"/>
                <a:gd name="connsiteY371" fmla="*/ 518827 h 1160647"/>
                <a:gd name="connsiteX372" fmla="*/ 2608352 w 3028183"/>
                <a:gd name="connsiteY372" fmla="*/ 518827 h 1160647"/>
                <a:gd name="connsiteX373" fmla="*/ 2608352 w 3028183"/>
                <a:gd name="connsiteY373" fmla="*/ 773917 h 1160647"/>
                <a:gd name="connsiteX374" fmla="*/ 2630646 w 3028183"/>
                <a:gd name="connsiteY374" fmla="*/ 773917 h 1160647"/>
                <a:gd name="connsiteX375" fmla="*/ 2630646 w 3028183"/>
                <a:gd name="connsiteY375" fmla="*/ 769593 h 1160647"/>
                <a:gd name="connsiteX376" fmla="*/ 2642806 w 3028183"/>
                <a:gd name="connsiteY376" fmla="*/ 769593 h 1160647"/>
                <a:gd name="connsiteX377" fmla="*/ 2642806 w 3028183"/>
                <a:gd name="connsiteY377" fmla="*/ 773917 h 1160647"/>
                <a:gd name="connsiteX378" fmla="*/ 2667126 w 3028183"/>
                <a:gd name="connsiteY378" fmla="*/ 773917 h 1160647"/>
                <a:gd name="connsiteX379" fmla="*/ 2667126 w 3028183"/>
                <a:gd name="connsiteY379" fmla="*/ 760946 h 1160647"/>
                <a:gd name="connsiteX380" fmla="*/ 2695500 w 3028183"/>
                <a:gd name="connsiteY380" fmla="*/ 760946 h 1160647"/>
                <a:gd name="connsiteX381" fmla="*/ 2707660 w 3028183"/>
                <a:gd name="connsiteY381" fmla="*/ 756622 h 1160647"/>
                <a:gd name="connsiteX382" fmla="*/ 2727927 w 3028183"/>
                <a:gd name="connsiteY382" fmla="*/ 760946 h 1160647"/>
                <a:gd name="connsiteX383" fmla="*/ 2727927 w 3028183"/>
                <a:gd name="connsiteY383" fmla="*/ 743652 h 1160647"/>
                <a:gd name="connsiteX384" fmla="*/ 2736034 w 3028183"/>
                <a:gd name="connsiteY384" fmla="*/ 743652 h 1160647"/>
                <a:gd name="connsiteX385" fmla="*/ 2736034 w 3028183"/>
                <a:gd name="connsiteY385" fmla="*/ 730681 h 1160647"/>
                <a:gd name="connsiteX386" fmla="*/ 2792781 w 3028183"/>
                <a:gd name="connsiteY386" fmla="*/ 730681 h 1160647"/>
                <a:gd name="connsiteX387" fmla="*/ 2792781 w 3028183"/>
                <a:gd name="connsiteY387" fmla="*/ 700416 h 1160647"/>
                <a:gd name="connsiteX388" fmla="*/ 2811021 w 3028183"/>
                <a:gd name="connsiteY388" fmla="*/ 700416 h 1160647"/>
                <a:gd name="connsiteX389" fmla="*/ 2811021 w 3028183"/>
                <a:gd name="connsiteY389" fmla="*/ 693931 h 1160647"/>
                <a:gd name="connsiteX390" fmla="*/ 2823181 w 3028183"/>
                <a:gd name="connsiteY390" fmla="*/ 693931 h 1160647"/>
                <a:gd name="connsiteX391" fmla="*/ 2823181 w 3028183"/>
                <a:gd name="connsiteY391" fmla="*/ 700416 h 1160647"/>
                <a:gd name="connsiteX392" fmla="*/ 2839395 w 3028183"/>
                <a:gd name="connsiteY392" fmla="*/ 700416 h 1160647"/>
                <a:gd name="connsiteX393" fmla="*/ 2839395 w 3028183"/>
                <a:gd name="connsiteY393" fmla="*/ 750137 h 1160647"/>
                <a:gd name="connsiteX394" fmla="*/ 2871822 w 3028183"/>
                <a:gd name="connsiteY394" fmla="*/ 750137 h 1160647"/>
                <a:gd name="connsiteX395" fmla="*/ 2871822 w 3028183"/>
                <a:gd name="connsiteY395" fmla="*/ 724196 h 1160647"/>
                <a:gd name="connsiteX396" fmla="*/ 2910329 w 3028183"/>
                <a:gd name="connsiteY396" fmla="*/ 724196 h 1160647"/>
                <a:gd name="connsiteX397" fmla="*/ 2910329 w 3028183"/>
                <a:gd name="connsiteY397" fmla="*/ 693931 h 1160647"/>
                <a:gd name="connsiteX398" fmla="*/ 2958970 w 3028183"/>
                <a:gd name="connsiteY398" fmla="*/ 693931 h 1160647"/>
                <a:gd name="connsiteX399" fmla="*/ 2958970 w 3028183"/>
                <a:gd name="connsiteY399" fmla="*/ 805087 h 1160647"/>
                <a:gd name="connsiteX400" fmla="*/ 2958970 w 3028183"/>
                <a:gd name="connsiteY400" fmla="*/ 818866 h 1160647"/>
                <a:gd name="connsiteX401" fmla="*/ 3024845 w 3028183"/>
                <a:gd name="connsiteY401" fmla="*/ 818866 h 1160647"/>
                <a:gd name="connsiteX402" fmla="*/ 3028183 w 3028183"/>
                <a:gd name="connsiteY402" fmla="*/ 1160647 h 1160647"/>
                <a:gd name="connsiteX403" fmla="*/ 2054 w 3028183"/>
                <a:gd name="connsiteY403" fmla="*/ 1158314 h 1160647"/>
                <a:gd name="connsiteX404" fmla="*/ 0 w 3028183"/>
                <a:gd name="connsiteY404" fmla="*/ 724196 h 1160647"/>
                <a:gd name="connsiteX405" fmla="*/ 20267 w 3028183"/>
                <a:gd name="connsiteY405" fmla="*/ 724196 h 1160647"/>
                <a:gd name="connsiteX406" fmla="*/ 20774 w 3028183"/>
                <a:gd name="connsiteY406" fmla="*/ 723115 h 1160647"/>
                <a:gd name="connsiteX407" fmla="*/ 24320 w 3028183"/>
                <a:gd name="connsiteY407" fmla="*/ 715549 h 1160647"/>
                <a:gd name="connsiteX408" fmla="*/ 26094 w 3028183"/>
                <a:gd name="connsiteY408" fmla="*/ 715819 h 1160647"/>
                <a:gd name="connsiteX409" fmla="*/ 38507 w 3028183"/>
                <a:gd name="connsiteY409" fmla="*/ 717710 h 1160647"/>
                <a:gd name="connsiteX410" fmla="*/ 39014 w 3028183"/>
                <a:gd name="connsiteY410" fmla="*/ 719062 h 1160647"/>
                <a:gd name="connsiteX411" fmla="*/ 42560 w 3028183"/>
                <a:gd name="connsiteY411" fmla="*/ 728519 h 1160647"/>
                <a:gd name="connsiteX412" fmla="*/ 68907 w 3028183"/>
                <a:gd name="connsiteY412" fmla="*/ 730681 h 1160647"/>
                <a:gd name="connsiteX413" fmla="*/ 68907 w 3028183"/>
                <a:gd name="connsiteY413" fmla="*/ 607460 h 1160647"/>
                <a:gd name="connsiteX414" fmla="*/ 70934 w 3028183"/>
                <a:gd name="connsiteY414" fmla="*/ 607460 h 1160647"/>
                <a:gd name="connsiteX415" fmla="*/ 85121 w 3028183"/>
                <a:gd name="connsiteY415" fmla="*/ 607460 h 1160647"/>
                <a:gd name="connsiteX416" fmla="*/ 85121 w 3028183"/>
                <a:gd name="connsiteY416" fmla="*/ 471268 h 1160647"/>
                <a:gd name="connsiteX417" fmla="*/ 86894 w 3028183"/>
                <a:gd name="connsiteY417" fmla="*/ 471268 h 1160647"/>
                <a:gd name="connsiteX418" fmla="*/ 99308 w 3028183"/>
                <a:gd name="connsiteY418" fmla="*/ 471268 h 1160647"/>
                <a:gd name="connsiteX419" fmla="*/ 99308 w 3028183"/>
                <a:gd name="connsiteY419" fmla="*/ 356694 h 1160647"/>
                <a:gd name="connsiteX420" fmla="*/ 103361 w 3028183"/>
                <a:gd name="connsiteY420" fmla="*/ 328590 h 1160647"/>
                <a:gd name="connsiteX421" fmla="*/ 105388 w 3028183"/>
                <a:gd name="connsiteY421" fmla="*/ 328590 h 1160647"/>
                <a:gd name="connsiteX422" fmla="*/ 119575 w 3028183"/>
                <a:gd name="connsiteY422" fmla="*/ 328590 h 1160647"/>
                <a:gd name="connsiteX423" fmla="*/ 156055 w 3028183"/>
                <a:gd name="connsiteY423" fmla="*/ 246443 h 1160647"/>
                <a:gd name="connsiteX424" fmla="*/ 160109 w 3028183"/>
                <a:gd name="connsiteY424" fmla="*/ 0 h 1160647"/>
                <a:gd name="connsiteX0" fmla="*/ 160109 w 3028183"/>
                <a:gd name="connsiteY0" fmla="*/ 0 h 1160647"/>
                <a:gd name="connsiteX1" fmla="*/ 162135 w 3028183"/>
                <a:gd name="connsiteY1" fmla="*/ 246443 h 1160647"/>
                <a:gd name="connsiteX2" fmla="*/ 200642 w 3028183"/>
                <a:gd name="connsiteY2" fmla="*/ 326429 h 1160647"/>
                <a:gd name="connsiteX3" fmla="*/ 202669 w 3028183"/>
                <a:gd name="connsiteY3" fmla="*/ 326429 h 1160647"/>
                <a:gd name="connsiteX4" fmla="*/ 216856 w 3028183"/>
                <a:gd name="connsiteY4" fmla="*/ 326429 h 1160647"/>
                <a:gd name="connsiteX5" fmla="*/ 216856 w 3028183"/>
                <a:gd name="connsiteY5" fmla="*/ 350208 h 1160647"/>
                <a:gd name="connsiteX6" fmla="*/ 217363 w 3028183"/>
                <a:gd name="connsiteY6" fmla="*/ 351019 h 1160647"/>
                <a:gd name="connsiteX7" fmla="*/ 220909 w 3028183"/>
                <a:gd name="connsiteY7" fmla="*/ 356694 h 1160647"/>
                <a:gd name="connsiteX8" fmla="*/ 220909 w 3028183"/>
                <a:gd name="connsiteY8" fmla="*/ 471268 h 1160647"/>
                <a:gd name="connsiteX9" fmla="*/ 223189 w 3028183"/>
                <a:gd name="connsiteY9" fmla="*/ 471268 h 1160647"/>
                <a:gd name="connsiteX10" fmla="*/ 239150 w 3028183"/>
                <a:gd name="connsiteY10" fmla="*/ 471268 h 1160647"/>
                <a:gd name="connsiteX11" fmla="*/ 239150 w 3028183"/>
                <a:gd name="connsiteY11" fmla="*/ 611783 h 1160647"/>
                <a:gd name="connsiteX12" fmla="*/ 240670 w 3028183"/>
                <a:gd name="connsiteY12" fmla="*/ 611513 h 1160647"/>
                <a:gd name="connsiteX13" fmla="*/ 251310 w 3028183"/>
                <a:gd name="connsiteY13" fmla="*/ 609622 h 1160647"/>
                <a:gd name="connsiteX14" fmla="*/ 249283 w 3028183"/>
                <a:gd name="connsiteY14" fmla="*/ 698254 h 1160647"/>
                <a:gd name="connsiteX15" fmla="*/ 250803 w 3028183"/>
                <a:gd name="connsiteY15" fmla="*/ 698525 h 1160647"/>
                <a:gd name="connsiteX16" fmla="*/ 261443 w 3028183"/>
                <a:gd name="connsiteY16" fmla="*/ 700416 h 1160647"/>
                <a:gd name="connsiteX17" fmla="*/ 261696 w 3028183"/>
                <a:gd name="connsiteY17" fmla="*/ 701227 h 1160647"/>
                <a:gd name="connsiteX18" fmla="*/ 263470 w 3028183"/>
                <a:gd name="connsiteY18" fmla="*/ 706902 h 1160647"/>
                <a:gd name="connsiteX19" fmla="*/ 264230 w 3028183"/>
                <a:gd name="connsiteY19" fmla="*/ 704470 h 1160647"/>
                <a:gd name="connsiteX20" fmla="*/ 269550 w 3028183"/>
                <a:gd name="connsiteY20" fmla="*/ 687446 h 1160647"/>
                <a:gd name="connsiteX21" fmla="*/ 271323 w 3028183"/>
                <a:gd name="connsiteY21" fmla="*/ 687446 h 1160647"/>
                <a:gd name="connsiteX22" fmla="*/ 283737 w 3028183"/>
                <a:gd name="connsiteY22" fmla="*/ 687446 h 1160647"/>
                <a:gd name="connsiteX23" fmla="*/ 283737 w 3028183"/>
                <a:gd name="connsiteY23" fmla="*/ 719872 h 1160647"/>
                <a:gd name="connsiteX24" fmla="*/ 284750 w 3028183"/>
                <a:gd name="connsiteY24" fmla="*/ 720413 h 1160647"/>
                <a:gd name="connsiteX25" fmla="*/ 291844 w 3028183"/>
                <a:gd name="connsiteY25" fmla="*/ 724196 h 1160647"/>
                <a:gd name="connsiteX26" fmla="*/ 291844 w 3028183"/>
                <a:gd name="connsiteY26" fmla="*/ 725547 h 1160647"/>
                <a:gd name="connsiteX27" fmla="*/ 291844 w 3028183"/>
                <a:gd name="connsiteY27" fmla="*/ 735005 h 1160647"/>
                <a:gd name="connsiteX28" fmla="*/ 336431 w 3028183"/>
                <a:gd name="connsiteY28" fmla="*/ 735005 h 1160647"/>
                <a:gd name="connsiteX29" fmla="*/ 336431 w 3028183"/>
                <a:gd name="connsiteY29" fmla="*/ 736086 h 1160647"/>
                <a:gd name="connsiteX30" fmla="*/ 336431 w 3028183"/>
                <a:gd name="connsiteY30" fmla="*/ 743652 h 1160647"/>
                <a:gd name="connsiteX31" fmla="*/ 338457 w 3028183"/>
                <a:gd name="connsiteY31" fmla="*/ 743652 h 1160647"/>
                <a:gd name="connsiteX32" fmla="*/ 352644 w 3028183"/>
                <a:gd name="connsiteY32" fmla="*/ 743652 h 1160647"/>
                <a:gd name="connsiteX33" fmla="*/ 352644 w 3028183"/>
                <a:gd name="connsiteY33" fmla="*/ 713387 h 1160647"/>
                <a:gd name="connsiteX34" fmla="*/ 397231 w 3028183"/>
                <a:gd name="connsiteY34" fmla="*/ 713387 h 1160647"/>
                <a:gd name="connsiteX35" fmla="*/ 397231 w 3028183"/>
                <a:gd name="connsiteY35" fmla="*/ 712036 h 1160647"/>
                <a:gd name="connsiteX36" fmla="*/ 397231 w 3028183"/>
                <a:gd name="connsiteY36" fmla="*/ 702578 h 1160647"/>
                <a:gd name="connsiteX37" fmla="*/ 398245 w 3028183"/>
                <a:gd name="connsiteY37" fmla="*/ 702578 h 1160647"/>
                <a:gd name="connsiteX38" fmla="*/ 405338 w 3028183"/>
                <a:gd name="connsiteY38" fmla="*/ 702578 h 1160647"/>
                <a:gd name="connsiteX39" fmla="*/ 405338 w 3028183"/>
                <a:gd name="connsiteY39" fmla="*/ 700687 h 1160647"/>
                <a:gd name="connsiteX40" fmla="*/ 405338 w 3028183"/>
                <a:gd name="connsiteY40" fmla="*/ 687446 h 1160647"/>
                <a:gd name="connsiteX41" fmla="*/ 406098 w 3028183"/>
                <a:gd name="connsiteY41" fmla="*/ 687446 h 1160647"/>
                <a:gd name="connsiteX42" fmla="*/ 411418 w 3028183"/>
                <a:gd name="connsiteY42" fmla="*/ 687446 h 1160647"/>
                <a:gd name="connsiteX43" fmla="*/ 411418 w 3028183"/>
                <a:gd name="connsiteY43" fmla="*/ 686365 h 1160647"/>
                <a:gd name="connsiteX44" fmla="*/ 411418 w 3028183"/>
                <a:gd name="connsiteY44" fmla="*/ 678798 h 1160647"/>
                <a:gd name="connsiteX45" fmla="*/ 413445 w 3028183"/>
                <a:gd name="connsiteY45" fmla="*/ 678798 h 1160647"/>
                <a:gd name="connsiteX46" fmla="*/ 427632 w 3028183"/>
                <a:gd name="connsiteY46" fmla="*/ 678798 h 1160647"/>
                <a:gd name="connsiteX47" fmla="*/ 427632 w 3028183"/>
                <a:gd name="connsiteY47" fmla="*/ 679879 h 1160647"/>
                <a:gd name="connsiteX48" fmla="*/ 427632 w 3028183"/>
                <a:gd name="connsiteY48" fmla="*/ 687446 h 1160647"/>
                <a:gd name="connsiteX49" fmla="*/ 449925 w 3028183"/>
                <a:gd name="connsiteY49" fmla="*/ 687446 h 1160647"/>
                <a:gd name="connsiteX50" fmla="*/ 449925 w 3028183"/>
                <a:gd name="connsiteY50" fmla="*/ 685554 h 1160647"/>
                <a:gd name="connsiteX51" fmla="*/ 449925 w 3028183"/>
                <a:gd name="connsiteY51" fmla="*/ 672313 h 1160647"/>
                <a:gd name="connsiteX52" fmla="*/ 451699 w 3028183"/>
                <a:gd name="connsiteY52" fmla="*/ 672313 h 1160647"/>
                <a:gd name="connsiteX53" fmla="*/ 464112 w 3028183"/>
                <a:gd name="connsiteY53" fmla="*/ 672313 h 1160647"/>
                <a:gd name="connsiteX54" fmla="*/ 464112 w 3028183"/>
                <a:gd name="connsiteY54" fmla="*/ 696093 h 1160647"/>
                <a:gd name="connsiteX55" fmla="*/ 465126 w 3028183"/>
                <a:gd name="connsiteY55" fmla="*/ 696093 h 1160647"/>
                <a:gd name="connsiteX56" fmla="*/ 472219 w 3028183"/>
                <a:gd name="connsiteY56" fmla="*/ 696093 h 1160647"/>
                <a:gd name="connsiteX57" fmla="*/ 472219 w 3028183"/>
                <a:gd name="connsiteY57" fmla="*/ 695012 h 1160647"/>
                <a:gd name="connsiteX58" fmla="*/ 472219 w 3028183"/>
                <a:gd name="connsiteY58" fmla="*/ 687446 h 1160647"/>
                <a:gd name="connsiteX59" fmla="*/ 473992 w 3028183"/>
                <a:gd name="connsiteY59" fmla="*/ 687446 h 1160647"/>
                <a:gd name="connsiteX60" fmla="*/ 486406 w 3028183"/>
                <a:gd name="connsiteY60" fmla="*/ 687446 h 1160647"/>
                <a:gd name="connsiteX61" fmla="*/ 486406 w 3028183"/>
                <a:gd name="connsiteY61" fmla="*/ 713387 h 1160647"/>
                <a:gd name="connsiteX62" fmla="*/ 488433 w 3028183"/>
                <a:gd name="connsiteY62" fmla="*/ 713387 h 1160647"/>
                <a:gd name="connsiteX63" fmla="*/ 502619 w 3028183"/>
                <a:gd name="connsiteY63" fmla="*/ 713387 h 1160647"/>
                <a:gd name="connsiteX64" fmla="*/ 502619 w 3028183"/>
                <a:gd name="connsiteY64" fmla="*/ 715008 h 1160647"/>
                <a:gd name="connsiteX65" fmla="*/ 502619 w 3028183"/>
                <a:gd name="connsiteY65" fmla="*/ 726358 h 1160647"/>
                <a:gd name="connsiteX66" fmla="*/ 503379 w 3028183"/>
                <a:gd name="connsiteY66" fmla="*/ 726358 h 1160647"/>
                <a:gd name="connsiteX67" fmla="*/ 508700 w 3028183"/>
                <a:gd name="connsiteY67" fmla="*/ 726358 h 1160647"/>
                <a:gd name="connsiteX68" fmla="*/ 508700 w 3028183"/>
                <a:gd name="connsiteY68" fmla="*/ 725547 h 1160647"/>
                <a:gd name="connsiteX69" fmla="*/ 508700 w 3028183"/>
                <a:gd name="connsiteY69" fmla="*/ 719872 h 1160647"/>
                <a:gd name="connsiteX70" fmla="*/ 539100 w 3028183"/>
                <a:gd name="connsiteY70" fmla="*/ 719872 h 1160647"/>
                <a:gd name="connsiteX71" fmla="*/ 539100 w 3028183"/>
                <a:gd name="connsiteY71" fmla="*/ 743652 h 1160647"/>
                <a:gd name="connsiteX72" fmla="*/ 540113 w 3028183"/>
                <a:gd name="connsiteY72" fmla="*/ 743652 h 1160647"/>
                <a:gd name="connsiteX73" fmla="*/ 547207 w 3028183"/>
                <a:gd name="connsiteY73" fmla="*/ 743652 h 1160647"/>
                <a:gd name="connsiteX74" fmla="*/ 547207 w 3028183"/>
                <a:gd name="connsiteY74" fmla="*/ 744733 h 1160647"/>
                <a:gd name="connsiteX75" fmla="*/ 547207 w 3028183"/>
                <a:gd name="connsiteY75" fmla="*/ 752299 h 1160647"/>
                <a:gd name="connsiteX76" fmla="*/ 547967 w 3028183"/>
                <a:gd name="connsiteY76" fmla="*/ 752299 h 1160647"/>
                <a:gd name="connsiteX77" fmla="*/ 553287 w 3028183"/>
                <a:gd name="connsiteY77" fmla="*/ 752299 h 1160647"/>
                <a:gd name="connsiteX78" fmla="*/ 553287 w 3028183"/>
                <a:gd name="connsiteY78" fmla="*/ 750137 h 1160647"/>
                <a:gd name="connsiteX79" fmla="*/ 553287 w 3028183"/>
                <a:gd name="connsiteY79" fmla="*/ 735005 h 1160647"/>
                <a:gd name="connsiteX80" fmla="*/ 554300 w 3028183"/>
                <a:gd name="connsiteY80" fmla="*/ 735005 h 1160647"/>
                <a:gd name="connsiteX81" fmla="*/ 561394 w 3028183"/>
                <a:gd name="connsiteY81" fmla="*/ 735005 h 1160647"/>
                <a:gd name="connsiteX82" fmla="*/ 561394 w 3028183"/>
                <a:gd name="connsiteY82" fmla="*/ 736086 h 1160647"/>
                <a:gd name="connsiteX83" fmla="*/ 561394 w 3028183"/>
                <a:gd name="connsiteY83" fmla="*/ 743652 h 1160647"/>
                <a:gd name="connsiteX84" fmla="*/ 566714 w 3028183"/>
                <a:gd name="connsiteY84" fmla="*/ 741659 h 1160647"/>
                <a:gd name="connsiteX85" fmla="*/ 567474 w 3028183"/>
                <a:gd name="connsiteY85" fmla="*/ 740679 h 1160647"/>
                <a:gd name="connsiteX86" fmla="*/ 567474 w 3028183"/>
                <a:gd name="connsiteY86" fmla="*/ 735005 h 1160647"/>
                <a:gd name="connsiteX87" fmla="*/ 605981 w 3028183"/>
                <a:gd name="connsiteY87" fmla="*/ 735005 h 1160647"/>
                <a:gd name="connsiteX88" fmla="*/ 605981 w 3028183"/>
                <a:gd name="connsiteY88" fmla="*/ 758784 h 1160647"/>
                <a:gd name="connsiteX89" fmla="*/ 608007 w 3028183"/>
                <a:gd name="connsiteY89" fmla="*/ 758784 h 1160647"/>
                <a:gd name="connsiteX90" fmla="*/ 622194 w 3028183"/>
                <a:gd name="connsiteY90" fmla="*/ 758784 h 1160647"/>
                <a:gd name="connsiteX91" fmla="*/ 622194 w 3028183"/>
                <a:gd name="connsiteY91" fmla="*/ 759865 h 1160647"/>
                <a:gd name="connsiteX92" fmla="*/ 622194 w 3028183"/>
                <a:gd name="connsiteY92" fmla="*/ 767431 h 1160647"/>
                <a:gd name="connsiteX93" fmla="*/ 623968 w 3028183"/>
                <a:gd name="connsiteY93" fmla="*/ 767431 h 1160647"/>
                <a:gd name="connsiteX94" fmla="*/ 636381 w 3028183"/>
                <a:gd name="connsiteY94" fmla="*/ 767431 h 1160647"/>
                <a:gd name="connsiteX95" fmla="*/ 636381 w 3028183"/>
                <a:gd name="connsiteY95" fmla="*/ 743652 h 1160647"/>
                <a:gd name="connsiteX96" fmla="*/ 637394 w 3028183"/>
                <a:gd name="connsiteY96" fmla="*/ 743652 h 1160647"/>
                <a:gd name="connsiteX97" fmla="*/ 644488 w 3028183"/>
                <a:gd name="connsiteY97" fmla="*/ 743652 h 1160647"/>
                <a:gd name="connsiteX98" fmla="*/ 644488 w 3028183"/>
                <a:gd name="connsiteY98" fmla="*/ 711225 h 1160647"/>
                <a:gd name="connsiteX99" fmla="*/ 645501 w 3028183"/>
                <a:gd name="connsiteY99" fmla="*/ 711225 h 1160647"/>
                <a:gd name="connsiteX100" fmla="*/ 652595 w 3028183"/>
                <a:gd name="connsiteY100" fmla="*/ 711225 h 1160647"/>
                <a:gd name="connsiteX101" fmla="*/ 652595 w 3028183"/>
                <a:gd name="connsiteY101" fmla="*/ 709334 h 1160647"/>
                <a:gd name="connsiteX102" fmla="*/ 652595 w 3028183"/>
                <a:gd name="connsiteY102" fmla="*/ 696093 h 1160647"/>
                <a:gd name="connsiteX103" fmla="*/ 651328 w 3028183"/>
                <a:gd name="connsiteY103" fmla="*/ 694471 h 1160647"/>
                <a:gd name="connsiteX104" fmla="*/ 656648 w 3028183"/>
                <a:gd name="connsiteY104" fmla="*/ 683122 h 1160647"/>
                <a:gd name="connsiteX105" fmla="*/ 664755 w 3028183"/>
                <a:gd name="connsiteY105" fmla="*/ 711225 h 1160647"/>
                <a:gd name="connsiteX106" fmla="*/ 665515 w 3028183"/>
                <a:gd name="connsiteY106" fmla="*/ 711225 h 1160647"/>
                <a:gd name="connsiteX107" fmla="*/ 670835 w 3028183"/>
                <a:gd name="connsiteY107" fmla="*/ 711225 h 1160647"/>
                <a:gd name="connsiteX108" fmla="*/ 670835 w 3028183"/>
                <a:gd name="connsiteY108" fmla="*/ 605298 h 1160647"/>
                <a:gd name="connsiteX109" fmla="*/ 672355 w 3028183"/>
                <a:gd name="connsiteY109" fmla="*/ 605298 h 1160647"/>
                <a:gd name="connsiteX110" fmla="*/ 682995 w 3028183"/>
                <a:gd name="connsiteY110" fmla="*/ 605298 h 1160647"/>
                <a:gd name="connsiteX111" fmla="*/ 682995 w 3028183"/>
                <a:gd name="connsiteY111" fmla="*/ 557739 h 1160647"/>
                <a:gd name="connsiteX112" fmla="*/ 709342 w 3028183"/>
                <a:gd name="connsiteY112" fmla="*/ 557739 h 1160647"/>
                <a:gd name="connsiteX113" fmla="*/ 709342 w 3028183"/>
                <a:gd name="connsiteY113" fmla="*/ 536121 h 1160647"/>
                <a:gd name="connsiteX114" fmla="*/ 743796 w 3028183"/>
                <a:gd name="connsiteY114" fmla="*/ 536121 h 1160647"/>
                <a:gd name="connsiteX115" fmla="*/ 743796 w 3028183"/>
                <a:gd name="connsiteY115" fmla="*/ 538553 h 1160647"/>
                <a:gd name="connsiteX116" fmla="*/ 743796 w 3028183"/>
                <a:gd name="connsiteY116" fmla="*/ 555577 h 1160647"/>
                <a:gd name="connsiteX117" fmla="*/ 746076 w 3028183"/>
                <a:gd name="connsiteY117" fmla="*/ 555577 h 1160647"/>
                <a:gd name="connsiteX118" fmla="*/ 762036 w 3028183"/>
                <a:gd name="connsiteY118" fmla="*/ 555577 h 1160647"/>
                <a:gd name="connsiteX119" fmla="*/ 762036 w 3028183"/>
                <a:gd name="connsiteY119" fmla="*/ 603136 h 1160647"/>
                <a:gd name="connsiteX120" fmla="*/ 763049 w 3028183"/>
                <a:gd name="connsiteY120" fmla="*/ 603136 h 1160647"/>
                <a:gd name="connsiteX121" fmla="*/ 770143 w 3028183"/>
                <a:gd name="connsiteY121" fmla="*/ 603136 h 1160647"/>
                <a:gd name="connsiteX122" fmla="*/ 784330 w 3028183"/>
                <a:gd name="connsiteY122" fmla="*/ 607460 h 1160647"/>
                <a:gd name="connsiteX123" fmla="*/ 784330 w 3028183"/>
                <a:gd name="connsiteY123" fmla="*/ 646372 h 1160647"/>
                <a:gd name="connsiteX124" fmla="*/ 785343 w 3028183"/>
                <a:gd name="connsiteY124" fmla="*/ 646372 h 1160647"/>
                <a:gd name="connsiteX125" fmla="*/ 792436 w 3028183"/>
                <a:gd name="connsiteY125" fmla="*/ 646372 h 1160647"/>
                <a:gd name="connsiteX126" fmla="*/ 792436 w 3028183"/>
                <a:gd name="connsiteY126" fmla="*/ 647993 h 1160647"/>
                <a:gd name="connsiteX127" fmla="*/ 792436 w 3028183"/>
                <a:gd name="connsiteY127" fmla="*/ 659342 h 1160647"/>
                <a:gd name="connsiteX128" fmla="*/ 794463 w 3028183"/>
                <a:gd name="connsiteY128" fmla="*/ 659342 h 1160647"/>
                <a:gd name="connsiteX129" fmla="*/ 808650 w 3028183"/>
                <a:gd name="connsiteY129" fmla="*/ 659342 h 1160647"/>
                <a:gd name="connsiteX130" fmla="*/ 814730 w 3028183"/>
                <a:gd name="connsiteY130" fmla="*/ 665828 h 1160647"/>
                <a:gd name="connsiteX131" fmla="*/ 814730 w 3028183"/>
                <a:gd name="connsiteY131" fmla="*/ 687446 h 1160647"/>
                <a:gd name="connsiteX132" fmla="*/ 817010 w 3028183"/>
                <a:gd name="connsiteY132" fmla="*/ 687446 h 1160647"/>
                <a:gd name="connsiteX133" fmla="*/ 832970 w 3028183"/>
                <a:gd name="connsiteY133" fmla="*/ 687446 h 1160647"/>
                <a:gd name="connsiteX134" fmla="*/ 832970 w 3028183"/>
                <a:gd name="connsiteY134" fmla="*/ 688526 h 1160647"/>
                <a:gd name="connsiteX135" fmla="*/ 832970 w 3028183"/>
                <a:gd name="connsiteY135" fmla="*/ 696093 h 1160647"/>
                <a:gd name="connsiteX136" fmla="*/ 834237 w 3028183"/>
                <a:gd name="connsiteY136" fmla="*/ 696093 h 1160647"/>
                <a:gd name="connsiteX137" fmla="*/ 843104 w 3028183"/>
                <a:gd name="connsiteY137" fmla="*/ 696093 h 1160647"/>
                <a:gd name="connsiteX138" fmla="*/ 843104 w 3028183"/>
                <a:gd name="connsiteY138" fmla="*/ 698254 h 1160647"/>
                <a:gd name="connsiteX139" fmla="*/ 843104 w 3028183"/>
                <a:gd name="connsiteY139" fmla="*/ 713387 h 1160647"/>
                <a:gd name="connsiteX140" fmla="*/ 847157 w 3028183"/>
                <a:gd name="connsiteY140" fmla="*/ 711495 h 1160647"/>
                <a:gd name="connsiteX141" fmla="*/ 847157 w 3028183"/>
                <a:gd name="connsiteY141" fmla="*/ 698254 h 1160647"/>
                <a:gd name="connsiteX142" fmla="*/ 848170 w 3028183"/>
                <a:gd name="connsiteY142" fmla="*/ 698254 h 1160647"/>
                <a:gd name="connsiteX143" fmla="*/ 855264 w 3028183"/>
                <a:gd name="connsiteY143" fmla="*/ 698254 h 1160647"/>
                <a:gd name="connsiteX144" fmla="*/ 855264 w 3028183"/>
                <a:gd name="connsiteY144" fmla="*/ 699876 h 1160647"/>
                <a:gd name="connsiteX145" fmla="*/ 855264 w 3028183"/>
                <a:gd name="connsiteY145" fmla="*/ 711225 h 1160647"/>
                <a:gd name="connsiteX146" fmla="*/ 856024 w 3028183"/>
                <a:gd name="connsiteY146" fmla="*/ 711225 h 1160647"/>
                <a:gd name="connsiteX147" fmla="*/ 861344 w 3028183"/>
                <a:gd name="connsiteY147" fmla="*/ 711225 h 1160647"/>
                <a:gd name="connsiteX148" fmla="*/ 909984 w 3028183"/>
                <a:gd name="connsiteY148" fmla="*/ 706902 h 1160647"/>
                <a:gd name="connsiteX149" fmla="*/ 909984 w 3028183"/>
                <a:gd name="connsiteY149" fmla="*/ 708253 h 1160647"/>
                <a:gd name="connsiteX150" fmla="*/ 909984 w 3028183"/>
                <a:gd name="connsiteY150" fmla="*/ 717710 h 1160647"/>
                <a:gd name="connsiteX151" fmla="*/ 910744 w 3028183"/>
                <a:gd name="connsiteY151" fmla="*/ 717710 h 1160647"/>
                <a:gd name="connsiteX152" fmla="*/ 916065 w 3028183"/>
                <a:gd name="connsiteY152" fmla="*/ 717710 h 1160647"/>
                <a:gd name="connsiteX153" fmla="*/ 916065 w 3028183"/>
                <a:gd name="connsiteY153" fmla="*/ 719872 h 1160647"/>
                <a:gd name="connsiteX154" fmla="*/ 916065 w 3028183"/>
                <a:gd name="connsiteY154" fmla="*/ 735005 h 1160647"/>
                <a:gd name="connsiteX155" fmla="*/ 918091 w 3028183"/>
                <a:gd name="connsiteY155" fmla="*/ 733654 h 1160647"/>
                <a:gd name="connsiteX156" fmla="*/ 932278 w 3028183"/>
                <a:gd name="connsiteY156" fmla="*/ 724196 h 1160647"/>
                <a:gd name="connsiteX157" fmla="*/ 938358 w 3028183"/>
                <a:gd name="connsiteY157" fmla="*/ 683122 h 1160647"/>
                <a:gd name="connsiteX158" fmla="*/ 939118 w 3028183"/>
                <a:gd name="connsiteY158" fmla="*/ 682852 h 1160647"/>
                <a:gd name="connsiteX159" fmla="*/ 944438 w 3028183"/>
                <a:gd name="connsiteY159" fmla="*/ 680960 h 1160647"/>
                <a:gd name="connsiteX160" fmla="*/ 946465 w 3028183"/>
                <a:gd name="connsiteY160" fmla="*/ 611783 h 1160647"/>
                <a:gd name="connsiteX161" fmla="*/ 948492 w 3028183"/>
                <a:gd name="connsiteY161" fmla="*/ 680960 h 1160647"/>
                <a:gd name="connsiteX162" fmla="*/ 949252 w 3028183"/>
                <a:gd name="connsiteY162" fmla="*/ 681230 h 1160647"/>
                <a:gd name="connsiteX163" fmla="*/ 954572 w 3028183"/>
                <a:gd name="connsiteY163" fmla="*/ 683122 h 1160647"/>
                <a:gd name="connsiteX164" fmla="*/ 954572 w 3028183"/>
                <a:gd name="connsiteY164" fmla="*/ 596651 h 1160647"/>
                <a:gd name="connsiteX165" fmla="*/ 958625 w 3028183"/>
                <a:gd name="connsiteY165" fmla="*/ 564224 h 1160647"/>
                <a:gd name="connsiteX166" fmla="*/ 997132 w 3028183"/>
                <a:gd name="connsiteY166" fmla="*/ 564224 h 1160647"/>
                <a:gd name="connsiteX167" fmla="*/ 997132 w 3028183"/>
                <a:gd name="connsiteY167" fmla="*/ 596651 h 1160647"/>
                <a:gd name="connsiteX168" fmla="*/ 997892 w 3028183"/>
                <a:gd name="connsiteY168" fmla="*/ 596651 h 1160647"/>
                <a:gd name="connsiteX169" fmla="*/ 1003212 w 3028183"/>
                <a:gd name="connsiteY169" fmla="*/ 596651 h 1160647"/>
                <a:gd name="connsiteX170" fmla="*/ 1003212 w 3028183"/>
                <a:gd name="connsiteY170" fmla="*/ 514503 h 1160647"/>
                <a:gd name="connsiteX171" fmla="*/ 1004986 w 3028183"/>
                <a:gd name="connsiteY171" fmla="*/ 514503 h 1160647"/>
                <a:gd name="connsiteX172" fmla="*/ 1017399 w 3028183"/>
                <a:gd name="connsiteY172" fmla="*/ 514503 h 1160647"/>
                <a:gd name="connsiteX173" fmla="*/ 1017399 w 3028183"/>
                <a:gd name="connsiteY173" fmla="*/ 512612 h 1160647"/>
                <a:gd name="connsiteX174" fmla="*/ 1017399 w 3028183"/>
                <a:gd name="connsiteY174" fmla="*/ 499371 h 1160647"/>
                <a:gd name="connsiteX175" fmla="*/ 1039693 w 3028183"/>
                <a:gd name="connsiteY175" fmla="*/ 499371 h 1160647"/>
                <a:gd name="connsiteX176" fmla="*/ 1039693 w 3028183"/>
                <a:gd name="connsiteY176" fmla="*/ 498290 h 1160647"/>
                <a:gd name="connsiteX177" fmla="*/ 1039693 w 3028183"/>
                <a:gd name="connsiteY177" fmla="*/ 490724 h 1160647"/>
                <a:gd name="connsiteX178" fmla="*/ 1041466 w 3028183"/>
                <a:gd name="connsiteY178" fmla="*/ 490724 h 1160647"/>
                <a:gd name="connsiteX179" fmla="*/ 1053880 w 3028183"/>
                <a:gd name="connsiteY179" fmla="*/ 490724 h 1160647"/>
                <a:gd name="connsiteX180" fmla="*/ 1053880 w 3028183"/>
                <a:gd name="connsiteY180" fmla="*/ 491805 h 1160647"/>
                <a:gd name="connsiteX181" fmla="*/ 1053880 w 3028183"/>
                <a:gd name="connsiteY181" fmla="*/ 499371 h 1160647"/>
                <a:gd name="connsiteX182" fmla="*/ 1054640 w 3028183"/>
                <a:gd name="connsiteY182" fmla="*/ 499371 h 1160647"/>
                <a:gd name="connsiteX183" fmla="*/ 1059960 w 3028183"/>
                <a:gd name="connsiteY183" fmla="*/ 499371 h 1160647"/>
                <a:gd name="connsiteX184" fmla="*/ 1070093 w 3028183"/>
                <a:gd name="connsiteY184" fmla="*/ 495047 h 1160647"/>
                <a:gd name="connsiteX185" fmla="*/ 1074146 w 3028183"/>
                <a:gd name="connsiteY185" fmla="*/ 498290 h 1160647"/>
                <a:gd name="connsiteX186" fmla="*/ 1074146 w 3028183"/>
                <a:gd name="connsiteY186" fmla="*/ 490724 h 1160647"/>
                <a:gd name="connsiteX187" fmla="*/ 1076426 w 3028183"/>
                <a:gd name="connsiteY187" fmla="*/ 490724 h 1160647"/>
                <a:gd name="connsiteX188" fmla="*/ 1092387 w 3028183"/>
                <a:gd name="connsiteY188" fmla="*/ 490724 h 1160647"/>
                <a:gd name="connsiteX189" fmla="*/ 1092387 w 3028183"/>
                <a:gd name="connsiteY189" fmla="*/ 491805 h 1160647"/>
                <a:gd name="connsiteX190" fmla="*/ 1092387 w 3028183"/>
                <a:gd name="connsiteY190" fmla="*/ 499371 h 1160647"/>
                <a:gd name="connsiteX191" fmla="*/ 1122787 w 3028183"/>
                <a:gd name="connsiteY191" fmla="*/ 499371 h 1160647"/>
                <a:gd name="connsiteX192" fmla="*/ 1122787 w 3028183"/>
                <a:gd name="connsiteY192" fmla="*/ 500992 h 1160647"/>
                <a:gd name="connsiteX193" fmla="*/ 1122787 w 3028183"/>
                <a:gd name="connsiteY193" fmla="*/ 512342 h 1160647"/>
                <a:gd name="connsiteX194" fmla="*/ 1149134 w 3028183"/>
                <a:gd name="connsiteY194" fmla="*/ 512342 h 1160647"/>
                <a:gd name="connsiteX195" fmla="*/ 1149134 w 3028183"/>
                <a:gd name="connsiteY195" fmla="*/ 542606 h 1160647"/>
                <a:gd name="connsiteX196" fmla="*/ 1149894 w 3028183"/>
                <a:gd name="connsiteY196" fmla="*/ 542606 h 1160647"/>
                <a:gd name="connsiteX197" fmla="*/ 1155214 w 3028183"/>
                <a:gd name="connsiteY197" fmla="*/ 542606 h 1160647"/>
                <a:gd name="connsiteX198" fmla="*/ 1155214 w 3028183"/>
                <a:gd name="connsiteY198" fmla="*/ 543687 h 1160647"/>
                <a:gd name="connsiteX199" fmla="*/ 1155214 w 3028183"/>
                <a:gd name="connsiteY199" fmla="*/ 551254 h 1160647"/>
                <a:gd name="connsiteX200" fmla="*/ 1159268 w 3028183"/>
                <a:gd name="connsiteY200" fmla="*/ 581518 h 1160647"/>
                <a:gd name="connsiteX201" fmla="*/ 1160028 w 3028183"/>
                <a:gd name="connsiteY201" fmla="*/ 581518 h 1160647"/>
                <a:gd name="connsiteX202" fmla="*/ 1165348 w 3028183"/>
                <a:gd name="connsiteY202" fmla="*/ 581518 h 1160647"/>
                <a:gd name="connsiteX203" fmla="*/ 1165348 w 3028183"/>
                <a:gd name="connsiteY203" fmla="*/ 582329 h 1160647"/>
                <a:gd name="connsiteX204" fmla="*/ 1165348 w 3028183"/>
                <a:gd name="connsiteY204" fmla="*/ 588004 h 1160647"/>
                <a:gd name="connsiteX205" fmla="*/ 1166361 w 3028183"/>
                <a:gd name="connsiteY205" fmla="*/ 588004 h 1160647"/>
                <a:gd name="connsiteX206" fmla="*/ 1173454 w 3028183"/>
                <a:gd name="connsiteY206" fmla="*/ 588004 h 1160647"/>
                <a:gd name="connsiteX207" fmla="*/ 1173454 w 3028183"/>
                <a:gd name="connsiteY207" fmla="*/ 618269 h 1160647"/>
                <a:gd name="connsiteX208" fmla="*/ 1175481 w 3028183"/>
                <a:gd name="connsiteY208" fmla="*/ 618269 h 1160647"/>
                <a:gd name="connsiteX209" fmla="*/ 1189668 w 3028183"/>
                <a:gd name="connsiteY209" fmla="*/ 618269 h 1160647"/>
                <a:gd name="connsiteX210" fmla="*/ 1189668 w 3028183"/>
                <a:gd name="connsiteY210" fmla="*/ 642048 h 1160647"/>
                <a:gd name="connsiteX211" fmla="*/ 1191695 w 3028183"/>
                <a:gd name="connsiteY211" fmla="*/ 643669 h 1160647"/>
                <a:gd name="connsiteX212" fmla="*/ 1191695 w 3028183"/>
                <a:gd name="connsiteY212" fmla="*/ 655019 h 1160647"/>
                <a:gd name="connsiteX213" fmla="*/ 1192455 w 3028183"/>
                <a:gd name="connsiteY213" fmla="*/ 655019 h 1160647"/>
                <a:gd name="connsiteX214" fmla="*/ 1197775 w 3028183"/>
                <a:gd name="connsiteY214" fmla="*/ 655019 h 1160647"/>
                <a:gd name="connsiteX215" fmla="*/ 1197775 w 3028183"/>
                <a:gd name="connsiteY215" fmla="*/ 678798 h 1160647"/>
                <a:gd name="connsiteX216" fmla="*/ 1199041 w 3028183"/>
                <a:gd name="connsiteY216" fmla="*/ 678798 h 1160647"/>
                <a:gd name="connsiteX217" fmla="*/ 1207908 w 3028183"/>
                <a:gd name="connsiteY217" fmla="*/ 678798 h 1160647"/>
                <a:gd name="connsiteX218" fmla="*/ 1209935 w 3028183"/>
                <a:gd name="connsiteY218" fmla="*/ 682852 h 1160647"/>
                <a:gd name="connsiteX219" fmla="*/ 1209935 w 3028183"/>
                <a:gd name="connsiteY219" fmla="*/ 696093 h 1160647"/>
                <a:gd name="connsiteX220" fmla="*/ 1211455 w 3028183"/>
                <a:gd name="connsiteY220" fmla="*/ 694201 h 1160647"/>
                <a:gd name="connsiteX221" fmla="*/ 1222095 w 3028183"/>
                <a:gd name="connsiteY221" fmla="*/ 680960 h 1160647"/>
                <a:gd name="connsiteX222" fmla="*/ 1250469 w 3028183"/>
                <a:gd name="connsiteY222" fmla="*/ 680960 h 1160647"/>
                <a:gd name="connsiteX223" fmla="*/ 1250469 w 3028183"/>
                <a:gd name="connsiteY223" fmla="*/ 767431 h 1160647"/>
                <a:gd name="connsiteX224" fmla="*/ 1251229 w 3028183"/>
                <a:gd name="connsiteY224" fmla="*/ 767431 h 1160647"/>
                <a:gd name="connsiteX225" fmla="*/ 1256549 w 3028183"/>
                <a:gd name="connsiteY225" fmla="*/ 767431 h 1160647"/>
                <a:gd name="connsiteX226" fmla="*/ 1257309 w 3028183"/>
                <a:gd name="connsiteY226" fmla="*/ 766080 h 1160647"/>
                <a:gd name="connsiteX227" fmla="*/ 1262629 w 3028183"/>
                <a:gd name="connsiteY227" fmla="*/ 756622 h 1160647"/>
                <a:gd name="connsiteX228" fmla="*/ 1262629 w 3028183"/>
                <a:gd name="connsiteY228" fmla="*/ 758514 h 1160647"/>
                <a:gd name="connsiteX229" fmla="*/ 1262629 w 3028183"/>
                <a:gd name="connsiteY229" fmla="*/ 771755 h 1160647"/>
                <a:gd name="connsiteX230" fmla="*/ 1266682 w 3028183"/>
                <a:gd name="connsiteY230" fmla="*/ 726358 h 1160647"/>
                <a:gd name="connsiteX231" fmla="*/ 1267442 w 3028183"/>
                <a:gd name="connsiteY231" fmla="*/ 726358 h 1160647"/>
                <a:gd name="connsiteX232" fmla="*/ 1272762 w 3028183"/>
                <a:gd name="connsiteY232" fmla="*/ 726358 h 1160647"/>
                <a:gd name="connsiteX233" fmla="*/ 1272762 w 3028183"/>
                <a:gd name="connsiteY233" fmla="*/ 661504 h 1160647"/>
                <a:gd name="connsiteX234" fmla="*/ 1273776 w 3028183"/>
                <a:gd name="connsiteY234" fmla="*/ 661504 h 1160647"/>
                <a:gd name="connsiteX235" fmla="*/ 1280869 w 3028183"/>
                <a:gd name="connsiteY235" fmla="*/ 661504 h 1160647"/>
                <a:gd name="connsiteX236" fmla="*/ 1293029 w 3028183"/>
                <a:gd name="connsiteY236" fmla="*/ 618269 h 1160647"/>
                <a:gd name="connsiteX237" fmla="*/ 1294296 w 3028183"/>
                <a:gd name="connsiteY237" fmla="*/ 618269 h 1160647"/>
                <a:gd name="connsiteX238" fmla="*/ 1303163 w 3028183"/>
                <a:gd name="connsiteY238" fmla="*/ 618269 h 1160647"/>
                <a:gd name="connsiteX239" fmla="*/ 1313296 w 3028183"/>
                <a:gd name="connsiteY239" fmla="*/ 661504 h 1160647"/>
                <a:gd name="connsiteX240" fmla="*/ 1314309 w 3028183"/>
                <a:gd name="connsiteY240" fmla="*/ 661504 h 1160647"/>
                <a:gd name="connsiteX241" fmla="*/ 1321403 w 3028183"/>
                <a:gd name="connsiteY241" fmla="*/ 661504 h 1160647"/>
                <a:gd name="connsiteX242" fmla="*/ 1321403 w 3028183"/>
                <a:gd name="connsiteY242" fmla="*/ 700416 h 1160647"/>
                <a:gd name="connsiteX243" fmla="*/ 1323176 w 3028183"/>
                <a:gd name="connsiteY243" fmla="*/ 700416 h 1160647"/>
                <a:gd name="connsiteX244" fmla="*/ 1335590 w 3028183"/>
                <a:gd name="connsiteY244" fmla="*/ 700416 h 1160647"/>
                <a:gd name="connsiteX245" fmla="*/ 1335590 w 3028183"/>
                <a:gd name="connsiteY245" fmla="*/ 702578 h 1160647"/>
                <a:gd name="connsiteX246" fmla="*/ 1335590 w 3028183"/>
                <a:gd name="connsiteY246" fmla="*/ 717710 h 1160647"/>
                <a:gd name="connsiteX247" fmla="*/ 1339643 w 3028183"/>
                <a:gd name="connsiteY247" fmla="*/ 715549 h 1160647"/>
                <a:gd name="connsiteX248" fmla="*/ 1339643 w 3028183"/>
                <a:gd name="connsiteY248" fmla="*/ 700416 h 1160647"/>
                <a:gd name="connsiteX249" fmla="*/ 1341163 w 3028183"/>
                <a:gd name="connsiteY249" fmla="*/ 700416 h 1160647"/>
                <a:gd name="connsiteX250" fmla="*/ 1351803 w 3028183"/>
                <a:gd name="connsiteY250" fmla="*/ 700416 h 1160647"/>
                <a:gd name="connsiteX251" fmla="*/ 1351803 w 3028183"/>
                <a:gd name="connsiteY251" fmla="*/ 702037 h 1160647"/>
                <a:gd name="connsiteX252" fmla="*/ 1351803 w 3028183"/>
                <a:gd name="connsiteY252" fmla="*/ 713387 h 1160647"/>
                <a:gd name="connsiteX253" fmla="*/ 1382204 w 3028183"/>
                <a:gd name="connsiteY253" fmla="*/ 713387 h 1160647"/>
                <a:gd name="connsiteX254" fmla="*/ 1382204 w 3028183"/>
                <a:gd name="connsiteY254" fmla="*/ 676637 h 1160647"/>
                <a:gd name="connsiteX255" fmla="*/ 1383470 w 3028183"/>
                <a:gd name="connsiteY255" fmla="*/ 676637 h 1160647"/>
                <a:gd name="connsiteX256" fmla="*/ 1392337 w 3028183"/>
                <a:gd name="connsiteY256" fmla="*/ 676637 h 1160647"/>
                <a:gd name="connsiteX257" fmla="*/ 1392337 w 3028183"/>
                <a:gd name="connsiteY257" fmla="*/ 698254 h 1160647"/>
                <a:gd name="connsiteX258" fmla="*/ 1394364 w 3028183"/>
                <a:gd name="connsiteY258" fmla="*/ 665828 h 1160647"/>
                <a:gd name="connsiteX259" fmla="*/ 1416657 w 3028183"/>
                <a:gd name="connsiteY259" fmla="*/ 665828 h 1160647"/>
                <a:gd name="connsiteX260" fmla="*/ 1416657 w 3028183"/>
                <a:gd name="connsiteY260" fmla="*/ 664206 h 1160647"/>
                <a:gd name="connsiteX261" fmla="*/ 1416657 w 3028183"/>
                <a:gd name="connsiteY261" fmla="*/ 652857 h 1160647"/>
                <a:gd name="connsiteX262" fmla="*/ 1417417 w 3028183"/>
                <a:gd name="connsiteY262" fmla="*/ 652857 h 1160647"/>
                <a:gd name="connsiteX263" fmla="*/ 1422737 w 3028183"/>
                <a:gd name="connsiteY263" fmla="*/ 652857 h 1160647"/>
                <a:gd name="connsiteX264" fmla="*/ 1422737 w 3028183"/>
                <a:gd name="connsiteY264" fmla="*/ 650966 h 1160647"/>
                <a:gd name="connsiteX265" fmla="*/ 1422737 w 3028183"/>
                <a:gd name="connsiteY265" fmla="*/ 637725 h 1160647"/>
                <a:gd name="connsiteX266" fmla="*/ 1426791 w 3028183"/>
                <a:gd name="connsiteY266" fmla="*/ 644210 h 1160647"/>
                <a:gd name="connsiteX267" fmla="*/ 1429071 w 3028183"/>
                <a:gd name="connsiteY267" fmla="*/ 644210 h 1160647"/>
                <a:gd name="connsiteX268" fmla="*/ 1445031 w 3028183"/>
                <a:gd name="connsiteY268" fmla="*/ 644210 h 1160647"/>
                <a:gd name="connsiteX269" fmla="*/ 1445031 w 3028183"/>
                <a:gd name="connsiteY269" fmla="*/ 643399 h 1160647"/>
                <a:gd name="connsiteX270" fmla="*/ 1445031 w 3028183"/>
                <a:gd name="connsiteY270" fmla="*/ 637725 h 1160647"/>
                <a:gd name="connsiteX271" fmla="*/ 1445791 w 3028183"/>
                <a:gd name="connsiteY271" fmla="*/ 637725 h 1160647"/>
                <a:gd name="connsiteX272" fmla="*/ 1451111 w 3028183"/>
                <a:gd name="connsiteY272" fmla="*/ 637725 h 1160647"/>
                <a:gd name="connsiteX273" fmla="*/ 1451111 w 3028183"/>
                <a:gd name="connsiteY273" fmla="*/ 639076 h 1160647"/>
                <a:gd name="connsiteX274" fmla="*/ 1451111 w 3028183"/>
                <a:gd name="connsiteY274" fmla="*/ 648534 h 1160647"/>
                <a:gd name="connsiteX275" fmla="*/ 1489618 w 3028183"/>
                <a:gd name="connsiteY275" fmla="*/ 648534 h 1160647"/>
                <a:gd name="connsiteX276" fmla="*/ 1489618 w 3028183"/>
                <a:gd name="connsiteY276" fmla="*/ 786887 h 1160647"/>
                <a:gd name="connsiteX277" fmla="*/ 1491138 w 3028183"/>
                <a:gd name="connsiteY277" fmla="*/ 786887 h 1160647"/>
                <a:gd name="connsiteX278" fmla="*/ 1501778 w 3028183"/>
                <a:gd name="connsiteY278" fmla="*/ 786887 h 1160647"/>
                <a:gd name="connsiteX279" fmla="*/ 1501778 w 3028183"/>
                <a:gd name="connsiteY279" fmla="*/ 773917 h 1160647"/>
                <a:gd name="connsiteX280" fmla="*/ 1505832 w 3028183"/>
                <a:gd name="connsiteY280" fmla="*/ 773917 h 1160647"/>
                <a:gd name="connsiteX281" fmla="*/ 1505832 w 3028183"/>
                <a:gd name="connsiteY281" fmla="*/ 786887 h 1160647"/>
                <a:gd name="connsiteX282" fmla="*/ 1536232 w 3028183"/>
                <a:gd name="connsiteY282" fmla="*/ 786887 h 1160647"/>
                <a:gd name="connsiteX283" fmla="*/ 1536232 w 3028183"/>
                <a:gd name="connsiteY283" fmla="*/ 756622 h 1160647"/>
                <a:gd name="connsiteX284" fmla="*/ 1548392 w 3028183"/>
                <a:gd name="connsiteY284" fmla="*/ 756622 h 1160647"/>
                <a:gd name="connsiteX285" fmla="*/ 1560552 w 3028183"/>
                <a:gd name="connsiteY285" fmla="*/ 754461 h 1160647"/>
                <a:gd name="connsiteX286" fmla="*/ 1564606 w 3028183"/>
                <a:gd name="connsiteY286" fmla="*/ 756622 h 1160647"/>
                <a:gd name="connsiteX287" fmla="*/ 1574739 w 3028183"/>
                <a:gd name="connsiteY287" fmla="*/ 756622 h 1160647"/>
                <a:gd name="connsiteX288" fmla="*/ 1574739 w 3028183"/>
                <a:gd name="connsiteY288" fmla="*/ 786887 h 1160647"/>
                <a:gd name="connsiteX289" fmla="*/ 1582846 w 3028183"/>
                <a:gd name="connsiteY289" fmla="*/ 786887 h 1160647"/>
                <a:gd name="connsiteX290" fmla="*/ 1582846 w 3028183"/>
                <a:gd name="connsiteY290" fmla="*/ 804182 h 1160647"/>
                <a:gd name="connsiteX291" fmla="*/ 1592182 w 3028183"/>
                <a:gd name="connsiteY291" fmla="*/ 805087 h 1160647"/>
                <a:gd name="connsiteX292" fmla="*/ 1605140 w 3028183"/>
                <a:gd name="connsiteY292" fmla="*/ 805087 h 1160647"/>
                <a:gd name="connsiteX293" fmla="*/ 1605140 w 3028183"/>
                <a:gd name="connsiteY293" fmla="*/ 789049 h 1160647"/>
                <a:gd name="connsiteX294" fmla="*/ 1673096 w 3028183"/>
                <a:gd name="connsiteY294" fmla="*/ 789049 h 1160647"/>
                <a:gd name="connsiteX295" fmla="*/ 1673096 w 3028183"/>
                <a:gd name="connsiteY295" fmla="*/ 703796 h 1160647"/>
                <a:gd name="connsiteX296" fmla="*/ 1745104 w 3028183"/>
                <a:gd name="connsiteY296" fmla="*/ 703796 h 1160647"/>
                <a:gd name="connsiteX297" fmla="*/ 1745104 w 3028183"/>
                <a:gd name="connsiteY297" fmla="*/ 782564 h 1160647"/>
                <a:gd name="connsiteX298" fmla="*/ 1747008 w 3028183"/>
                <a:gd name="connsiteY298" fmla="*/ 782564 h 1160647"/>
                <a:gd name="connsiteX299" fmla="*/ 1748250 w 3028183"/>
                <a:gd name="connsiteY299" fmla="*/ 805087 h 1160647"/>
                <a:gd name="connsiteX300" fmla="*/ 1757926 w 3028183"/>
                <a:gd name="connsiteY300" fmla="*/ 805087 h 1160647"/>
                <a:gd name="connsiteX301" fmla="*/ 1759168 w 3028183"/>
                <a:gd name="connsiteY301" fmla="*/ 782564 h 1160647"/>
                <a:gd name="connsiteX302" fmla="*/ 1765248 w 3028183"/>
                <a:gd name="connsiteY302" fmla="*/ 782564 h 1160647"/>
                <a:gd name="connsiteX303" fmla="*/ 1766490 w 3028183"/>
                <a:gd name="connsiteY303" fmla="*/ 805087 h 1160647"/>
                <a:gd name="connsiteX304" fmla="*/ 1817112 w 3028183"/>
                <a:gd name="connsiteY304" fmla="*/ 805087 h 1160647"/>
                <a:gd name="connsiteX305" fmla="*/ 1817112 w 3028183"/>
                <a:gd name="connsiteY305" fmla="*/ 642059 h 1160647"/>
                <a:gd name="connsiteX306" fmla="*/ 2014439 w 3028183"/>
                <a:gd name="connsiteY306" fmla="*/ 642059 h 1160647"/>
                <a:gd name="connsiteX307" fmla="*/ 2014439 w 3028183"/>
                <a:gd name="connsiteY307" fmla="*/ 805087 h 1160647"/>
                <a:gd name="connsiteX308" fmla="*/ 2033136 w 3028183"/>
                <a:gd name="connsiteY308" fmla="*/ 805087 h 1160647"/>
                <a:gd name="connsiteX309" fmla="*/ 2033136 w 3028183"/>
                <a:gd name="connsiteY309" fmla="*/ 722394 h 1160647"/>
                <a:gd name="connsiteX310" fmla="*/ 2128256 w 3028183"/>
                <a:gd name="connsiteY310" fmla="*/ 722394 h 1160647"/>
                <a:gd name="connsiteX311" fmla="*/ 2140186 w 3028183"/>
                <a:gd name="connsiteY311" fmla="*/ 404253 h 1160647"/>
                <a:gd name="connsiteX312" fmla="*/ 2128026 w 3028183"/>
                <a:gd name="connsiteY312" fmla="*/ 382635 h 1160647"/>
                <a:gd name="connsiteX313" fmla="*/ 2121946 w 3028183"/>
                <a:gd name="connsiteY313" fmla="*/ 378311 h 1160647"/>
                <a:gd name="connsiteX314" fmla="*/ 2130053 w 3028183"/>
                <a:gd name="connsiteY314" fmla="*/ 354532 h 1160647"/>
                <a:gd name="connsiteX315" fmla="*/ 2130053 w 3028183"/>
                <a:gd name="connsiteY315" fmla="*/ 337238 h 1160647"/>
                <a:gd name="connsiteX316" fmla="*/ 2144240 w 3028183"/>
                <a:gd name="connsiteY316" fmla="*/ 337238 h 1160647"/>
                <a:gd name="connsiteX317" fmla="*/ 2144240 w 3028183"/>
                <a:gd name="connsiteY317" fmla="*/ 315620 h 1160647"/>
                <a:gd name="connsiteX318" fmla="*/ 2146266 w 3028183"/>
                <a:gd name="connsiteY318" fmla="*/ 311296 h 1160647"/>
                <a:gd name="connsiteX319" fmla="*/ 2146266 w 3028183"/>
                <a:gd name="connsiteY319" fmla="*/ 233472 h 1160647"/>
                <a:gd name="connsiteX320" fmla="*/ 2144240 w 3028183"/>
                <a:gd name="connsiteY320" fmla="*/ 226987 h 1160647"/>
                <a:gd name="connsiteX321" fmla="*/ 2150320 w 3028183"/>
                <a:gd name="connsiteY321" fmla="*/ 220501 h 1160647"/>
                <a:gd name="connsiteX322" fmla="*/ 2150320 w 3028183"/>
                <a:gd name="connsiteY322" fmla="*/ 162133 h 1160647"/>
                <a:gd name="connsiteX323" fmla="*/ 2152346 w 3028183"/>
                <a:gd name="connsiteY323" fmla="*/ 157810 h 1160647"/>
                <a:gd name="connsiteX324" fmla="*/ 2152346 w 3028183"/>
                <a:gd name="connsiteY324" fmla="*/ 101604 h 1160647"/>
                <a:gd name="connsiteX325" fmla="*/ 2154373 w 3028183"/>
                <a:gd name="connsiteY325" fmla="*/ 82148 h 1160647"/>
                <a:gd name="connsiteX326" fmla="*/ 2158427 w 3028183"/>
                <a:gd name="connsiteY326" fmla="*/ 99442 h 1160647"/>
                <a:gd name="connsiteX327" fmla="*/ 2160453 w 3028183"/>
                <a:gd name="connsiteY327" fmla="*/ 157810 h 1160647"/>
                <a:gd name="connsiteX328" fmla="*/ 2162480 w 3028183"/>
                <a:gd name="connsiteY328" fmla="*/ 220501 h 1160647"/>
                <a:gd name="connsiteX329" fmla="*/ 2168560 w 3028183"/>
                <a:gd name="connsiteY329" fmla="*/ 226987 h 1160647"/>
                <a:gd name="connsiteX330" fmla="*/ 2166533 w 3028183"/>
                <a:gd name="connsiteY330" fmla="*/ 233472 h 1160647"/>
                <a:gd name="connsiteX331" fmla="*/ 2166533 w 3028183"/>
                <a:gd name="connsiteY331" fmla="*/ 311296 h 1160647"/>
                <a:gd name="connsiteX332" fmla="*/ 2168560 w 3028183"/>
                <a:gd name="connsiteY332" fmla="*/ 315620 h 1160647"/>
                <a:gd name="connsiteX333" fmla="*/ 2168560 w 3028183"/>
                <a:gd name="connsiteY333" fmla="*/ 337238 h 1160647"/>
                <a:gd name="connsiteX334" fmla="*/ 2182747 w 3028183"/>
                <a:gd name="connsiteY334" fmla="*/ 337238 h 1160647"/>
                <a:gd name="connsiteX335" fmla="*/ 2182747 w 3028183"/>
                <a:gd name="connsiteY335" fmla="*/ 354532 h 1160647"/>
                <a:gd name="connsiteX336" fmla="*/ 2190854 w 3028183"/>
                <a:gd name="connsiteY336" fmla="*/ 378311 h 1160647"/>
                <a:gd name="connsiteX337" fmla="*/ 2184774 w 3028183"/>
                <a:gd name="connsiteY337" fmla="*/ 382635 h 1160647"/>
                <a:gd name="connsiteX338" fmla="*/ 2172613 w 3028183"/>
                <a:gd name="connsiteY338" fmla="*/ 404253 h 1160647"/>
                <a:gd name="connsiteX339" fmla="*/ 2180720 w 3028183"/>
                <a:gd name="connsiteY339" fmla="*/ 657181 h 1160647"/>
                <a:gd name="connsiteX340" fmla="*/ 2245574 w 3028183"/>
                <a:gd name="connsiteY340" fmla="*/ 657181 h 1160647"/>
                <a:gd name="connsiteX341" fmla="*/ 2245574 w 3028183"/>
                <a:gd name="connsiteY341" fmla="*/ 732843 h 1160647"/>
                <a:gd name="connsiteX342" fmla="*/ 2253681 w 3028183"/>
                <a:gd name="connsiteY342" fmla="*/ 732843 h 1160647"/>
                <a:gd name="connsiteX343" fmla="*/ 2255708 w 3028183"/>
                <a:gd name="connsiteY343" fmla="*/ 726358 h 1160647"/>
                <a:gd name="connsiteX344" fmla="*/ 2261788 w 3028183"/>
                <a:gd name="connsiteY344" fmla="*/ 726358 h 1160647"/>
                <a:gd name="connsiteX345" fmla="*/ 2263815 w 3028183"/>
                <a:gd name="connsiteY345" fmla="*/ 735005 h 1160647"/>
                <a:gd name="connsiteX346" fmla="*/ 2275975 w 3028183"/>
                <a:gd name="connsiteY346" fmla="*/ 735005 h 1160647"/>
                <a:gd name="connsiteX347" fmla="*/ 2275975 w 3028183"/>
                <a:gd name="connsiteY347" fmla="*/ 728519 h 1160647"/>
                <a:gd name="connsiteX348" fmla="*/ 2298268 w 3028183"/>
                <a:gd name="connsiteY348" fmla="*/ 728519 h 1160647"/>
                <a:gd name="connsiteX349" fmla="*/ 2298268 w 3028183"/>
                <a:gd name="connsiteY349" fmla="*/ 735005 h 1160647"/>
                <a:gd name="connsiteX350" fmla="*/ 2318535 w 3028183"/>
                <a:gd name="connsiteY350" fmla="*/ 735005 h 1160647"/>
                <a:gd name="connsiteX351" fmla="*/ 2318535 w 3028183"/>
                <a:gd name="connsiteY351" fmla="*/ 780402 h 1160647"/>
                <a:gd name="connsiteX352" fmla="*/ 2332722 w 3028183"/>
                <a:gd name="connsiteY352" fmla="*/ 780402 h 1160647"/>
                <a:gd name="connsiteX353" fmla="*/ 2332722 w 3028183"/>
                <a:gd name="connsiteY353" fmla="*/ 767431 h 1160647"/>
                <a:gd name="connsiteX354" fmla="*/ 2348936 w 3028183"/>
                <a:gd name="connsiteY354" fmla="*/ 767431 h 1160647"/>
                <a:gd name="connsiteX355" fmla="*/ 2348936 w 3028183"/>
                <a:gd name="connsiteY355" fmla="*/ 588004 h 1160647"/>
                <a:gd name="connsiteX356" fmla="*/ 2355016 w 3028183"/>
                <a:gd name="connsiteY356" fmla="*/ 581518 h 1160647"/>
                <a:gd name="connsiteX357" fmla="*/ 2427977 w 3028183"/>
                <a:gd name="connsiteY357" fmla="*/ 581518 h 1160647"/>
                <a:gd name="connsiteX358" fmla="*/ 2427977 w 3028183"/>
                <a:gd name="connsiteY358" fmla="*/ 590166 h 1160647"/>
                <a:gd name="connsiteX359" fmla="*/ 2438110 w 3028183"/>
                <a:gd name="connsiteY359" fmla="*/ 590166 h 1160647"/>
                <a:gd name="connsiteX360" fmla="*/ 2438110 w 3028183"/>
                <a:gd name="connsiteY360" fmla="*/ 704740 h 1160647"/>
                <a:gd name="connsiteX361" fmla="*/ 2460404 w 3028183"/>
                <a:gd name="connsiteY361" fmla="*/ 704740 h 1160647"/>
                <a:gd name="connsiteX362" fmla="*/ 2460404 w 3028183"/>
                <a:gd name="connsiteY362" fmla="*/ 637725 h 1160647"/>
                <a:gd name="connsiteX363" fmla="*/ 2486751 w 3028183"/>
                <a:gd name="connsiteY363" fmla="*/ 637725 h 1160647"/>
                <a:gd name="connsiteX364" fmla="*/ 2490804 w 3028183"/>
                <a:gd name="connsiteY364" fmla="*/ 633401 h 1160647"/>
                <a:gd name="connsiteX365" fmla="*/ 2498911 w 3028183"/>
                <a:gd name="connsiteY365" fmla="*/ 633401 h 1160647"/>
                <a:gd name="connsiteX366" fmla="*/ 2502964 w 3028183"/>
                <a:gd name="connsiteY366" fmla="*/ 637725 h 1160647"/>
                <a:gd name="connsiteX367" fmla="*/ 2525258 w 3028183"/>
                <a:gd name="connsiteY367" fmla="*/ 637725 h 1160647"/>
                <a:gd name="connsiteX368" fmla="*/ 2525258 w 3028183"/>
                <a:gd name="connsiteY368" fmla="*/ 520989 h 1160647"/>
                <a:gd name="connsiteX369" fmla="*/ 2582005 w 3028183"/>
                <a:gd name="connsiteY369" fmla="*/ 510180 h 1160647"/>
                <a:gd name="connsiteX370" fmla="*/ 2582005 w 3028183"/>
                <a:gd name="connsiteY370" fmla="*/ 511261 h 1160647"/>
                <a:gd name="connsiteX371" fmla="*/ 2582005 w 3028183"/>
                <a:gd name="connsiteY371" fmla="*/ 518827 h 1160647"/>
                <a:gd name="connsiteX372" fmla="*/ 2608352 w 3028183"/>
                <a:gd name="connsiteY372" fmla="*/ 518827 h 1160647"/>
                <a:gd name="connsiteX373" fmla="*/ 2608352 w 3028183"/>
                <a:gd name="connsiteY373" fmla="*/ 773917 h 1160647"/>
                <a:gd name="connsiteX374" fmla="*/ 2630646 w 3028183"/>
                <a:gd name="connsiteY374" fmla="*/ 773917 h 1160647"/>
                <a:gd name="connsiteX375" fmla="*/ 2630646 w 3028183"/>
                <a:gd name="connsiteY375" fmla="*/ 769593 h 1160647"/>
                <a:gd name="connsiteX376" fmla="*/ 2642806 w 3028183"/>
                <a:gd name="connsiteY376" fmla="*/ 769593 h 1160647"/>
                <a:gd name="connsiteX377" fmla="*/ 2642806 w 3028183"/>
                <a:gd name="connsiteY377" fmla="*/ 773917 h 1160647"/>
                <a:gd name="connsiteX378" fmla="*/ 2667126 w 3028183"/>
                <a:gd name="connsiteY378" fmla="*/ 773917 h 1160647"/>
                <a:gd name="connsiteX379" fmla="*/ 2667126 w 3028183"/>
                <a:gd name="connsiteY379" fmla="*/ 760946 h 1160647"/>
                <a:gd name="connsiteX380" fmla="*/ 2695500 w 3028183"/>
                <a:gd name="connsiteY380" fmla="*/ 760946 h 1160647"/>
                <a:gd name="connsiteX381" fmla="*/ 2707660 w 3028183"/>
                <a:gd name="connsiteY381" fmla="*/ 756622 h 1160647"/>
                <a:gd name="connsiteX382" fmla="*/ 2727927 w 3028183"/>
                <a:gd name="connsiteY382" fmla="*/ 760946 h 1160647"/>
                <a:gd name="connsiteX383" fmla="*/ 2727927 w 3028183"/>
                <a:gd name="connsiteY383" fmla="*/ 743652 h 1160647"/>
                <a:gd name="connsiteX384" fmla="*/ 2736034 w 3028183"/>
                <a:gd name="connsiteY384" fmla="*/ 743652 h 1160647"/>
                <a:gd name="connsiteX385" fmla="*/ 2736034 w 3028183"/>
                <a:gd name="connsiteY385" fmla="*/ 730681 h 1160647"/>
                <a:gd name="connsiteX386" fmla="*/ 2792781 w 3028183"/>
                <a:gd name="connsiteY386" fmla="*/ 730681 h 1160647"/>
                <a:gd name="connsiteX387" fmla="*/ 2792781 w 3028183"/>
                <a:gd name="connsiteY387" fmla="*/ 700416 h 1160647"/>
                <a:gd name="connsiteX388" fmla="*/ 2811021 w 3028183"/>
                <a:gd name="connsiteY388" fmla="*/ 700416 h 1160647"/>
                <a:gd name="connsiteX389" fmla="*/ 2811021 w 3028183"/>
                <a:gd name="connsiteY389" fmla="*/ 693931 h 1160647"/>
                <a:gd name="connsiteX390" fmla="*/ 2823181 w 3028183"/>
                <a:gd name="connsiteY390" fmla="*/ 693931 h 1160647"/>
                <a:gd name="connsiteX391" fmla="*/ 2823181 w 3028183"/>
                <a:gd name="connsiteY391" fmla="*/ 700416 h 1160647"/>
                <a:gd name="connsiteX392" fmla="*/ 2839395 w 3028183"/>
                <a:gd name="connsiteY392" fmla="*/ 700416 h 1160647"/>
                <a:gd name="connsiteX393" fmla="*/ 2839395 w 3028183"/>
                <a:gd name="connsiteY393" fmla="*/ 750137 h 1160647"/>
                <a:gd name="connsiteX394" fmla="*/ 2871822 w 3028183"/>
                <a:gd name="connsiteY394" fmla="*/ 750137 h 1160647"/>
                <a:gd name="connsiteX395" fmla="*/ 2871822 w 3028183"/>
                <a:gd name="connsiteY395" fmla="*/ 724196 h 1160647"/>
                <a:gd name="connsiteX396" fmla="*/ 2910329 w 3028183"/>
                <a:gd name="connsiteY396" fmla="*/ 724196 h 1160647"/>
                <a:gd name="connsiteX397" fmla="*/ 2910329 w 3028183"/>
                <a:gd name="connsiteY397" fmla="*/ 693931 h 1160647"/>
                <a:gd name="connsiteX398" fmla="*/ 2958970 w 3028183"/>
                <a:gd name="connsiteY398" fmla="*/ 693931 h 1160647"/>
                <a:gd name="connsiteX399" fmla="*/ 2958970 w 3028183"/>
                <a:gd name="connsiteY399" fmla="*/ 805087 h 1160647"/>
                <a:gd name="connsiteX400" fmla="*/ 2958970 w 3028183"/>
                <a:gd name="connsiteY400" fmla="*/ 818866 h 1160647"/>
                <a:gd name="connsiteX401" fmla="*/ 3024845 w 3028183"/>
                <a:gd name="connsiteY401" fmla="*/ 818866 h 1160647"/>
                <a:gd name="connsiteX402" fmla="*/ 3028183 w 3028183"/>
                <a:gd name="connsiteY402" fmla="*/ 1160647 h 1160647"/>
                <a:gd name="connsiteX403" fmla="*/ 2054 w 3028183"/>
                <a:gd name="connsiteY403" fmla="*/ 1158314 h 1160647"/>
                <a:gd name="connsiteX404" fmla="*/ 0 w 3028183"/>
                <a:gd name="connsiteY404" fmla="*/ 724196 h 1160647"/>
                <a:gd name="connsiteX405" fmla="*/ 20267 w 3028183"/>
                <a:gd name="connsiteY405" fmla="*/ 724196 h 1160647"/>
                <a:gd name="connsiteX406" fmla="*/ 20774 w 3028183"/>
                <a:gd name="connsiteY406" fmla="*/ 723115 h 1160647"/>
                <a:gd name="connsiteX407" fmla="*/ 24320 w 3028183"/>
                <a:gd name="connsiteY407" fmla="*/ 715549 h 1160647"/>
                <a:gd name="connsiteX408" fmla="*/ 26094 w 3028183"/>
                <a:gd name="connsiteY408" fmla="*/ 715819 h 1160647"/>
                <a:gd name="connsiteX409" fmla="*/ 38507 w 3028183"/>
                <a:gd name="connsiteY409" fmla="*/ 717710 h 1160647"/>
                <a:gd name="connsiteX410" fmla="*/ 39014 w 3028183"/>
                <a:gd name="connsiteY410" fmla="*/ 719062 h 1160647"/>
                <a:gd name="connsiteX411" fmla="*/ 42560 w 3028183"/>
                <a:gd name="connsiteY411" fmla="*/ 728519 h 1160647"/>
                <a:gd name="connsiteX412" fmla="*/ 68907 w 3028183"/>
                <a:gd name="connsiteY412" fmla="*/ 730681 h 1160647"/>
                <a:gd name="connsiteX413" fmla="*/ 68907 w 3028183"/>
                <a:gd name="connsiteY413" fmla="*/ 607460 h 1160647"/>
                <a:gd name="connsiteX414" fmla="*/ 70934 w 3028183"/>
                <a:gd name="connsiteY414" fmla="*/ 607460 h 1160647"/>
                <a:gd name="connsiteX415" fmla="*/ 85121 w 3028183"/>
                <a:gd name="connsiteY415" fmla="*/ 607460 h 1160647"/>
                <a:gd name="connsiteX416" fmla="*/ 85121 w 3028183"/>
                <a:gd name="connsiteY416" fmla="*/ 471268 h 1160647"/>
                <a:gd name="connsiteX417" fmla="*/ 86894 w 3028183"/>
                <a:gd name="connsiteY417" fmla="*/ 471268 h 1160647"/>
                <a:gd name="connsiteX418" fmla="*/ 99308 w 3028183"/>
                <a:gd name="connsiteY418" fmla="*/ 471268 h 1160647"/>
                <a:gd name="connsiteX419" fmla="*/ 99308 w 3028183"/>
                <a:gd name="connsiteY419" fmla="*/ 356694 h 1160647"/>
                <a:gd name="connsiteX420" fmla="*/ 103361 w 3028183"/>
                <a:gd name="connsiteY420" fmla="*/ 328590 h 1160647"/>
                <a:gd name="connsiteX421" fmla="*/ 105388 w 3028183"/>
                <a:gd name="connsiteY421" fmla="*/ 328590 h 1160647"/>
                <a:gd name="connsiteX422" fmla="*/ 119575 w 3028183"/>
                <a:gd name="connsiteY422" fmla="*/ 328590 h 1160647"/>
                <a:gd name="connsiteX423" fmla="*/ 156055 w 3028183"/>
                <a:gd name="connsiteY423" fmla="*/ 246443 h 1160647"/>
                <a:gd name="connsiteX424" fmla="*/ 160109 w 3028183"/>
                <a:gd name="connsiteY424" fmla="*/ 0 h 1160647"/>
                <a:gd name="connsiteX0" fmla="*/ 160109 w 3031519"/>
                <a:gd name="connsiteY0" fmla="*/ 0 h 1160647"/>
                <a:gd name="connsiteX1" fmla="*/ 162135 w 3031519"/>
                <a:gd name="connsiteY1" fmla="*/ 246443 h 1160647"/>
                <a:gd name="connsiteX2" fmla="*/ 200642 w 3031519"/>
                <a:gd name="connsiteY2" fmla="*/ 326429 h 1160647"/>
                <a:gd name="connsiteX3" fmla="*/ 202669 w 3031519"/>
                <a:gd name="connsiteY3" fmla="*/ 326429 h 1160647"/>
                <a:gd name="connsiteX4" fmla="*/ 216856 w 3031519"/>
                <a:gd name="connsiteY4" fmla="*/ 326429 h 1160647"/>
                <a:gd name="connsiteX5" fmla="*/ 216856 w 3031519"/>
                <a:gd name="connsiteY5" fmla="*/ 350208 h 1160647"/>
                <a:gd name="connsiteX6" fmla="*/ 217363 w 3031519"/>
                <a:gd name="connsiteY6" fmla="*/ 351019 h 1160647"/>
                <a:gd name="connsiteX7" fmla="*/ 220909 w 3031519"/>
                <a:gd name="connsiteY7" fmla="*/ 356694 h 1160647"/>
                <a:gd name="connsiteX8" fmla="*/ 220909 w 3031519"/>
                <a:gd name="connsiteY8" fmla="*/ 471268 h 1160647"/>
                <a:gd name="connsiteX9" fmla="*/ 223189 w 3031519"/>
                <a:gd name="connsiteY9" fmla="*/ 471268 h 1160647"/>
                <a:gd name="connsiteX10" fmla="*/ 239150 w 3031519"/>
                <a:gd name="connsiteY10" fmla="*/ 471268 h 1160647"/>
                <a:gd name="connsiteX11" fmla="*/ 239150 w 3031519"/>
                <a:gd name="connsiteY11" fmla="*/ 611783 h 1160647"/>
                <a:gd name="connsiteX12" fmla="*/ 240670 w 3031519"/>
                <a:gd name="connsiteY12" fmla="*/ 611513 h 1160647"/>
                <a:gd name="connsiteX13" fmla="*/ 251310 w 3031519"/>
                <a:gd name="connsiteY13" fmla="*/ 609622 h 1160647"/>
                <a:gd name="connsiteX14" fmla="*/ 249283 w 3031519"/>
                <a:gd name="connsiteY14" fmla="*/ 698254 h 1160647"/>
                <a:gd name="connsiteX15" fmla="*/ 250803 w 3031519"/>
                <a:gd name="connsiteY15" fmla="*/ 698525 h 1160647"/>
                <a:gd name="connsiteX16" fmla="*/ 261443 w 3031519"/>
                <a:gd name="connsiteY16" fmla="*/ 700416 h 1160647"/>
                <a:gd name="connsiteX17" fmla="*/ 261696 w 3031519"/>
                <a:gd name="connsiteY17" fmla="*/ 701227 h 1160647"/>
                <a:gd name="connsiteX18" fmla="*/ 263470 w 3031519"/>
                <a:gd name="connsiteY18" fmla="*/ 706902 h 1160647"/>
                <a:gd name="connsiteX19" fmla="*/ 264230 w 3031519"/>
                <a:gd name="connsiteY19" fmla="*/ 704470 h 1160647"/>
                <a:gd name="connsiteX20" fmla="*/ 269550 w 3031519"/>
                <a:gd name="connsiteY20" fmla="*/ 687446 h 1160647"/>
                <a:gd name="connsiteX21" fmla="*/ 271323 w 3031519"/>
                <a:gd name="connsiteY21" fmla="*/ 687446 h 1160647"/>
                <a:gd name="connsiteX22" fmla="*/ 283737 w 3031519"/>
                <a:gd name="connsiteY22" fmla="*/ 687446 h 1160647"/>
                <a:gd name="connsiteX23" fmla="*/ 283737 w 3031519"/>
                <a:gd name="connsiteY23" fmla="*/ 719872 h 1160647"/>
                <a:gd name="connsiteX24" fmla="*/ 284750 w 3031519"/>
                <a:gd name="connsiteY24" fmla="*/ 720413 h 1160647"/>
                <a:gd name="connsiteX25" fmla="*/ 291844 w 3031519"/>
                <a:gd name="connsiteY25" fmla="*/ 724196 h 1160647"/>
                <a:gd name="connsiteX26" fmla="*/ 291844 w 3031519"/>
                <a:gd name="connsiteY26" fmla="*/ 725547 h 1160647"/>
                <a:gd name="connsiteX27" fmla="*/ 291844 w 3031519"/>
                <a:gd name="connsiteY27" fmla="*/ 735005 h 1160647"/>
                <a:gd name="connsiteX28" fmla="*/ 336431 w 3031519"/>
                <a:gd name="connsiteY28" fmla="*/ 735005 h 1160647"/>
                <a:gd name="connsiteX29" fmla="*/ 336431 w 3031519"/>
                <a:gd name="connsiteY29" fmla="*/ 736086 h 1160647"/>
                <a:gd name="connsiteX30" fmla="*/ 336431 w 3031519"/>
                <a:gd name="connsiteY30" fmla="*/ 743652 h 1160647"/>
                <a:gd name="connsiteX31" fmla="*/ 338457 w 3031519"/>
                <a:gd name="connsiteY31" fmla="*/ 743652 h 1160647"/>
                <a:gd name="connsiteX32" fmla="*/ 352644 w 3031519"/>
                <a:gd name="connsiteY32" fmla="*/ 743652 h 1160647"/>
                <a:gd name="connsiteX33" fmla="*/ 352644 w 3031519"/>
                <a:gd name="connsiteY33" fmla="*/ 713387 h 1160647"/>
                <a:gd name="connsiteX34" fmla="*/ 397231 w 3031519"/>
                <a:gd name="connsiteY34" fmla="*/ 713387 h 1160647"/>
                <a:gd name="connsiteX35" fmla="*/ 397231 w 3031519"/>
                <a:gd name="connsiteY35" fmla="*/ 712036 h 1160647"/>
                <a:gd name="connsiteX36" fmla="*/ 397231 w 3031519"/>
                <a:gd name="connsiteY36" fmla="*/ 702578 h 1160647"/>
                <a:gd name="connsiteX37" fmla="*/ 398245 w 3031519"/>
                <a:gd name="connsiteY37" fmla="*/ 702578 h 1160647"/>
                <a:gd name="connsiteX38" fmla="*/ 405338 w 3031519"/>
                <a:gd name="connsiteY38" fmla="*/ 702578 h 1160647"/>
                <a:gd name="connsiteX39" fmla="*/ 405338 w 3031519"/>
                <a:gd name="connsiteY39" fmla="*/ 700687 h 1160647"/>
                <a:gd name="connsiteX40" fmla="*/ 405338 w 3031519"/>
                <a:gd name="connsiteY40" fmla="*/ 687446 h 1160647"/>
                <a:gd name="connsiteX41" fmla="*/ 406098 w 3031519"/>
                <a:gd name="connsiteY41" fmla="*/ 687446 h 1160647"/>
                <a:gd name="connsiteX42" fmla="*/ 411418 w 3031519"/>
                <a:gd name="connsiteY42" fmla="*/ 687446 h 1160647"/>
                <a:gd name="connsiteX43" fmla="*/ 411418 w 3031519"/>
                <a:gd name="connsiteY43" fmla="*/ 686365 h 1160647"/>
                <a:gd name="connsiteX44" fmla="*/ 411418 w 3031519"/>
                <a:gd name="connsiteY44" fmla="*/ 678798 h 1160647"/>
                <a:gd name="connsiteX45" fmla="*/ 413445 w 3031519"/>
                <a:gd name="connsiteY45" fmla="*/ 678798 h 1160647"/>
                <a:gd name="connsiteX46" fmla="*/ 427632 w 3031519"/>
                <a:gd name="connsiteY46" fmla="*/ 678798 h 1160647"/>
                <a:gd name="connsiteX47" fmla="*/ 427632 w 3031519"/>
                <a:gd name="connsiteY47" fmla="*/ 679879 h 1160647"/>
                <a:gd name="connsiteX48" fmla="*/ 427632 w 3031519"/>
                <a:gd name="connsiteY48" fmla="*/ 687446 h 1160647"/>
                <a:gd name="connsiteX49" fmla="*/ 449925 w 3031519"/>
                <a:gd name="connsiteY49" fmla="*/ 687446 h 1160647"/>
                <a:gd name="connsiteX50" fmla="*/ 449925 w 3031519"/>
                <a:gd name="connsiteY50" fmla="*/ 685554 h 1160647"/>
                <a:gd name="connsiteX51" fmla="*/ 449925 w 3031519"/>
                <a:gd name="connsiteY51" fmla="*/ 672313 h 1160647"/>
                <a:gd name="connsiteX52" fmla="*/ 451699 w 3031519"/>
                <a:gd name="connsiteY52" fmla="*/ 672313 h 1160647"/>
                <a:gd name="connsiteX53" fmla="*/ 464112 w 3031519"/>
                <a:gd name="connsiteY53" fmla="*/ 672313 h 1160647"/>
                <a:gd name="connsiteX54" fmla="*/ 464112 w 3031519"/>
                <a:gd name="connsiteY54" fmla="*/ 696093 h 1160647"/>
                <a:gd name="connsiteX55" fmla="*/ 465126 w 3031519"/>
                <a:gd name="connsiteY55" fmla="*/ 696093 h 1160647"/>
                <a:gd name="connsiteX56" fmla="*/ 472219 w 3031519"/>
                <a:gd name="connsiteY56" fmla="*/ 696093 h 1160647"/>
                <a:gd name="connsiteX57" fmla="*/ 472219 w 3031519"/>
                <a:gd name="connsiteY57" fmla="*/ 695012 h 1160647"/>
                <a:gd name="connsiteX58" fmla="*/ 472219 w 3031519"/>
                <a:gd name="connsiteY58" fmla="*/ 687446 h 1160647"/>
                <a:gd name="connsiteX59" fmla="*/ 473992 w 3031519"/>
                <a:gd name="connsiteY59" fmla="*/ 687446 h 1160647"/>
                <a:gd name="connsiteX60" fmla="*/ 486406 w 3031519"/>
                <a:gd name="connsiteY60" fmla="*/ 687446 h 1160647"/>
                <a:gd name="connsiteX61" fmla="*/ 486406 w 3031519"/>
                <a:gd name="connsiteY61" fmla="*/ 713387 h 1160647"/>
                <a:gd name="connsiteX62" fmla="*/ 488433 w 3031519"/>
                <a:gd name="connsiteY62" fmla="*/ 713387 h 1160647"/>
                <a:gd name="connsiteX63" fmla="*/ 502619 w 3031519"/>
                <a:gd name="connsiteY63" fmla="*/ 713387 h 1160647"/>
                <a:gd name="connsiteX64" fmla="*/ 502619 w 3031519"/>
                <a:gd name="connsiteY64" fmla="*/ 715008 h 1160647"/>
                <a:gd name="connsiteX65" fmla="*/ 502619 w 3031519"/>
                <a:gd name="connsiteY65" fmla="*/ 726358 h 1160647"/>
                <a:gd name="connsiteX66" fmla="*/ 503379 w 3031519"/>
                <a:gd name="connsiteY66" fmla="*/ 726358 h 1160647"/>
                <a:gd name="connsiteX67" fmla="*/ 508700 w 3031519"/>
                <a:gd name="connsiteY67" fmla="*/ 726358 h 1160647"/>
                <a:gd name="connsiteX68" fmla="*/ 508700 w 3031519"/>
                <a:gd name="connsiteY68" fmla="*/ 725547 h 1160647"/>
                <a:gd name="connsiteX69" fmla="*/ 508700 w 3031519"/>
                <a:gd name="connsiteY69" fmla="*/ 719872 h 1160647"/>
                <a:gd name="connsiteX70" fmla="*/ 539100 w 3031519"/>
                <a:gd name="connsiteY70" fmla="*/ 719872 h 1160647"/>
                <a:gd name="connsiteX71" fmla="*/ 539100 w 3031519"/>
                <a:gd name="connsiteY71" fmla="*/ 743652 h 1160647"/>
                <a:gd name="connsiteX72" fmla="*/ 540113 w 3031519"/>
                <a:gd name="connsiteY72" fmla="*/ 743652 h 1160647"/>
                <a:gd name="connsiteX73" fmla="*/ 547207 w 3031519"/>
                <a:gd name="connsiteY73" fmla="*/ 743652 h 1160647"/>
                <a:gd name="connsiteX74" fmla="*/ 547207 w 3031519"/>
                <a:gd name="connsiteY74" fmla="*/ 744733 h 1160647"/>
                <a:gd name="connsiteX75" fmla="*/ 547207 w 3031519"/>
                <a:gd name="connsiteY75" fmla="*/ 752299 h 1160647"/>
                <a:gd name="connsiteX76" fmla="*/ 547967 w 3031519"/>
                <a:gd name="connsiteY76" fmla="*/ 752299 h 1160647"/>
                <a:gd name="connsiteX77" fmla="*/ 553287 w 3031519"/>
                <a:gd name="connsiteY77" fmla="*/ 752299 h 1160647"/>
                <a:gd name="connsiteX78" fmla="*/ 553287 w 3031519"/>
                <a:gd name="connsiteY78" fmla="*/ 750137 h 1160647"/>
                <a:gd name="connsiteX79" fmla="*/ 553287 w 3031519"/>
                <a:gd name="connsiteY79" fmla="*/ 735005 h 1160647"/>
                <a:gd name="connsiteX80" fmla="*/ 554300 w 3031519"/>
                <a:gd name="connsiteY80" fmla="*/ 735005 h 1160647"/>
                <a:gd name="connsiteX81" fmla="*/ 561394 w 3031519"/>
                <a:gd name="connsiteY81" fmla="*/ 735005 h 1160647"/>
                <a:gd name="connsiteX82" fmla="*/ 561394 w 3031519"/>
                <a:gd name="connsiteY82" fmla="*/ 736086 h 1160647"/>
                <a:gd name="connsiteX83" fmla="*/ 561394 w 3031519"/>
                <a:gd name="connsiteY83" fmla="*/ 743652 h 1160647"/>
                <a:gd name="connsiteX84" fmla="*/ 566714 w 3031519"/>
                <a:gd name="connsiteY84" fmla="*/ 741659 h 1160647"/>
                <a:gd name="connsiteX85" fmla="*/ 567474 w 3031519"/>
                <a:gd name="connsiteY85" fmla="*/ 740679 h 1160647"/>
                <a:gd name="connsiteX86" fmla="*/ 567474 w 3031519"/>
                <a:gd name="connsiteY86" fmla="*/ 735005 h 1160647"/>
                <a:gd name="connsiteX87" fmla="*/ 605981 w 3031519"/>
                <a:gd name="connsiteY87" fmla="*/ 735005 h 1160647"/>
                <a:gd name="connsiteX88" fmla="*/ 605981 w 3031519"/>
                <a:gd name="connsiteY88" fmla="*/ 758784 h 1160647"/>
                <a:gd name="connsiteX89" fmla="*/ 608007 w 3031519"/>
                <a:gd name="connsiteY89" fmla="*/ 758784 h 1160647"/>
                <a:gd name="connsiteX90" fmla="*/ 622194 w 3031519"/>
                <a:gd name="connsiteY90" fmla="*/ 758784 h 1160647"/>
                <a:gd name="connsiteX91" fmla="*/ 622194 w 3031519"/>
                <a:gd name="connsiteY91" fmla="*/ 759865 h 1160647"/>
                <a:gd name="connsiteX92" fmla="*/ 622194 w 3031519"/>
                <a:gd name="connsiteY92" fmla="*/ 767431 h 1160647"/>
                <a:gd name="connsiteX93" fmla="*/ 623968 w 3031519"/>
                <a:gd name="connsiteY93" fmla="*/ 767431 h 1160647"/>
                <a:gd name="connsiteX94" fmla="*/ 636381 w 3031519"/>
                <a:gd name="connsiteY94" fmla="*/ 767431 h 1160647"/>
                <a:gd name="connsiteX95" fmla="*/ 636381 w 3031519"/>
                <a:gd name="connsiteY95" fmla="*/ 743652 h 1160647"/>
                <a:gd name="connsiteX96" fmla="*/ 637394 w 3031519"/>
                <a:gd name="connsiteY96" fmla="*/ 743652 h 1160647"/>
                <a:gd name="connsiteX97" fmla="*/ 644488 w 3031519"/>
                <a:gd name="connsiteY97" fmla="*/ 743652 h 1160647"/>
                <a:gd name="connsiteX98" fmla="*/ 644488 w 3031519"/>
                <a:gd name="connsiteY98" fmla="*/ 711225 h 1160647"/>
                <a:gd name="connsiteX99" fmla="*/ 645501 w 3031519"/>
                <a:gd name="connsiteY99" fmla="*/ 711225 h 1160647"/>
                <a:gd name="connsiteX100" fmla="*/ 652595 w 3031519"/>
                <a:gd name="connsiteY100" fmla="*/ 711225 h 1160647"/>
                <a:gd name="connsiteX101" fmla="*/ 652595 w 3031519"/>
                <a:gd name="connsiteY101" fmla="*/ 709334 h 1160647"/>
                <a:gd name="connsiteX102" fmla="*/ 652595 w 3031519"/>
                <a:gd name="connsiteY102" fmla="*/ 696093 h 1160647"/>
                <a:gd name="connsiteX103" fmla="*/ 651328 w 3031519"/>
                <a:gd name="connsiteY103" fmla="*/ 694471 h 1160647"/>
                <a:gd name="connsiteX104" fmla="*/ 656648 w 3031519"/>
                <a:gd name="connsiteY104" fmla="*/ 683122 h 1160647"/>
                <a:gd name="connsiteX105" fmla="*/ 664755 w 3031519"/>
                <a:gd name="connsiteY105" fmla="*/ 711225 h 1160647"/>
                <a:gd name="connsiteX106" fmla="*/ 665515 w 3031519"/>
                <a:gd name="connsiteY106" fmla="*/ 711225 h 1160647"/>
                <a:gd name="connsiteX107" fmla="*/ 670835 w 3031519"/>
                <a:gd name="connsiteY107" fmla="*/ 711225 h 1160647"/>
                <a:gd name="connsiteX108" fmla="*/ 670835 w 3031519"/>
                <a:gd name="connsiteY108" fmla="*/ 605298 h 1160647"/>
                <a:gd name="connsiteX109" fmla="*/ 672355 w 3031519"/>
                <a:gd name="connsiteY109" fmla="*/ 605298 h 1160647"/>
                <a:gd name="connsiteX110" fmla="*/ 682995 w 3031519"/>
                <a:gd name="connsiteY110" fmla="*/ 605298 h 1160647"/>
                <a:gd name="connsiteX111" fmla="*/ 682995 w 3031519"/>
                <a:gd name="connsiteY111" fmla="*/ 557739 h 1160647"/>
                <a:gd name="connsiteX112" fmla="*/ 709342 w 3031519"/>
                <a:gd name="connsiteY112" fmla="*/ 557739 h 1160647"/>
                <a:gd name="connsiteX113" fmla="*/ 709342 w 3031519"/>
                <a:gd name="connsiteY113" fmla="*/ 536121 h 1160647"/>
                <a:gd name="connsiteX114" fmla="*/ 743796 w 3031519"/>
                <a:gd name="connsiteY114" fmla="*/ 536121 h 1160647"/>
                <a:gd name="connsiteX115" fmla="*/ 743796 w 3031519"/>
                <a:gd name="connsiteY115" fmla="*/ 538553 h 1160647"/>
                <a:gd name="connsiteX116" fmla="*/ 743796 w 3031519"/>
                <a:gd name="connsiteY116" fmla="*/ 555577 h 1160647"/>
                <a:gd name="connsiteX117" fmla="*/ 746076 w 3031519"/>
                <a:gd name="connsiteY117" fmla="*/ 555577 h 1160647"/>
                <a:gd name="connsiteX118" fmla="*/ 762036 w 3031519"/>
                <a:gd name="connsiteY118" fmla="*/ 555577 h 1160647"/>
                <a:gd name="connsiteX119" fmla="*/ 762036 w 3031519"/>
                <a:gd name="connsiteY119" fmla="*/ 603136 h 1160647"/>
                <a:gd name="connsiteX120" fmla="*/ 763049 w 3031519"/>
                <a:gd name="connsiteY120" fmla="*/ 603136 h 1160647"/>
                <a:gd name="connsiteX121" fmla="*/ 770143 w 3031519"/>
                <a:gd name="connsiteY121" fmla="*/ 603136 h 1160647"/>
                <a:gd name="connsiteX122" fmla="*/ 784330 w 3031519"/>
                <a:gd name="connsiteY122" fmla="*/ 607460 h 1160647"/>
                <a:gd name="connsiteX123" fmla="*/ 784330 w 3031519"/>
                <a:gd name="connsiteY123" fmla="*/ 646372 h 1160647"/>
                <a:gd name="connsiteX124" fmla="*/ 785343 w 3031519"/>
                <a:gd name="connsiteY124" fmla="*/ 646372 h 1160647"/>
                <a:gd name="connsiteX125" fmla="*/ 792436 w 3031519"/>
                <a:gd name="connsiteY125" fmla="*/ 646372 h 1160647"/>
                <a:gd name="connsiteX126" fmla="*/ 792436 w 3031519"/>
                <a:gd name="connsiteY126" fmla="*/ 647993 h 1160647"/>
                <a:gd name="connsiteX127" fmla="*/ 792436 w 3031519"/>
                <a:gd name="connsiteY127" fmla="*/ 659342 h 1160647"/>
                <a:gd name="connsiteX128" fmla="*/ 794463 w 3031519"/>
                <a:gd name="connsiteY128" fmla="*/ 659342 h 1160647"/>
                <a:gd name="connsiteX129" fmla="*/ 808650 w 3031519"/>
                <a:gd name="connsiteY129" fmla="*/ 659342 h 1160647"/>
                <a:gd name="connsiteX130" fmla="*/ 814730 w 3031519"/>
                <a:gd name="connsiteY130" fmla="*/ 665828 h 1160647"/>
                <a:gd name="connsiteX131" fmla="*/ 814730 w 3031519"/>
                <a:gd name="connsiteY131" fmla="*/ 687446 h 1160647"/>
                <a:gd name="connsiteX132" fmla="*/ 817010 w 3031519"/>
                <a:gd name="connsiteY132" fmla="*/ 687446 h 1160647"/>
                <a:gd name="connsiteX133" fmla="*/ 832970 w 3031519"/>
                <a:gd name="connsiteY133" fmla="*/ 687446 h 1160647"/>
                <a:gd name="connsiteX134" fmla="*/ 832970 w 3031519"/>
                <a:gd name="connsiteY134" fmla="*/ 688526 h 1160647"/>
                <a:gd name="connsiteX135" fmla="*/ 832970 w 3031519"/>
                <a:gd name="connsiteY135" fmla="*/ 696093 h 1160647"/>
                <a:gd name="connsiteX136" fmla="*/ 834237 w 3031519"/>
                <a:gd name="connsiteY136" fmla="*/ 696093 h 1160647"/>
                <a:gd name="connsiteX137" fmla="*/ 843104 w 3031519"/>
                <a:gd name="connsiteY137" fmla="*/ 696093 h 1160647"/>
                <a:gd name="connsiteX138" fmla="*/ 843104 w 3031519"/>
                <a:gd name="connsiteY138" fmla="*/ 698254 h 1160647"/>
                <a:gd name="connsiteX139" fmla="*/ 843104 w 3031519"/>
                <a:gd name="connsiteY139" fmla="*/ 713387 h 1160647"/>
                <a:gd name="connsiteX140" fmla="*/ 847157 w 3031519"/>
                <a:gd name="connsiteY140" fmla="*/ 711495 h 1160647"/>
                <a:gd name="connsiteX141" fmla="*/ 847157 w 3031519"/>
                <a:gd name="connsiteY141" fmla="*/ 698254 h 1160647"/>
                <a:gd name="connsiteX142" fmla="*/ 848170 w 3031519"/>
                <a:gd name="connsiteY142" fmla="*/ 698254 h 1160647"/>
                <a:gd name="connsiteX143" fmla="*/ 855264 w 3031519"/>
                <a:gd name="connsiteY143" fmla="*/ 698254 h 1160647"/>
                <a:gd name="connsiteX144" fmla="*/ 855264 w 3031519"/>
                <a:gd name="connsiteY144" fmla="*/ 699876 h 1160647"/>
                <a:gd name="connsiteX145" fmla="*/ 855264 w 3031519"/>
                <a:gd name="connsiteY145" fmla="*/ 711225 h 1160647"/>
                <a:gd name="connsiteX146" fmla="*/ 856024 w 3031519"/>
                <a:gd name="connsiteY146" fmla="*/ 711225 h 1160647"/>
                <a:gd name="connsiteX147" fmla="*/ 861344 w 3031519"/>
                <a:gd name="connsiteY147" fmla="*/ 711225 h 1160647"/>
                <a:gd name="connsiteX148" fmla="*/ 909984 w 3031519"/>
                <a:gd name="connsiteY148" fmla="*/ 706902 h 1160647"/>
                <a:gd name="connsiteX149" fmla="*/ 909984 w 3031519"/>
                <a:gd name="connsiteY149" fmla="*/ 708253 h 1160647"/>
                <a:gd name="connsiteX150" fmla="*/ 909984 w 3031519"/>
                <a:gd name="connsiteY150" fmla="*/ 717710 h 1160647"/>
                <a:gd name="connsiteX151" fmla="*/ 910744 w 3031519"/>
                <a:gd name="connsiteY151" fmla="*/ 717710 h 1160647"/>
                <a:gd name="connsiteX152" fmla="*/ 916065 w 3031519"/>
                <a:gd name="connsiteY152" fmla="*/ 717710 h 1160647"/>
                <a:gd name="connsiteX153" fmla="*/ 916065 w 3031519"/>
                <a:gd name="connsiteY153" fmla="*/ 719872 h 1160647"/>
                <a:gd name="connsiteX154" fmla="*/ 916065 w 3031519"/>
                <a:gd name="connsiteY154" fmla="*/ 735005 h 1160647"/>
                <a:gd name="connsiteX155" fmla="*/ 918091 w 3031519"/>
                <a:gd name="connsiteY155" fmla="*/ 733654 h 1160647"/>
                <a:gd name="connsiteX156" fmla="*/ 932278 w 3031519"/>
                <a:gd name="connsiteY156" fmla="*/ 724196 h 1160647"/>
                <a:gd name="connsiteX157" fmla="*/ 938358 w 3031519"/>
                <a:gd name="connsiteY157" fmla="*/ 683122 h 1160647"/>
                <a:gd name="connsiteX158" fmla="*/ 939118 w 3031519"/>
                <a:gd name="connsiteY158" fmla="*/ 682852 h 1160647"/>
                <a:gd name="connsiteX159" fmla="*/ 944438 w 3031519"/>
                <a:gd name="connsiteY159" fmla="*/ 680960 h 1160647"/>
                <a:gd name="connsiteX160" fmla="*/ 946465 w 3031519"/>
                <a:gd name="connsiteY160" fmla="*/ 611783 h 1160647"/>
                <a:gd name="connsiteX161" fmla="*/ 948492 w 3031519"/>
                <a:gd name="connsiteY161" fmla="*/ 680960 h 1160647"/>
                <a:gd name="connsiteX162" fmla="*/ 949252 w 3031519"/>
                <a:gd name="connsiteY162" fmla="*/ 681230 h 1160647"/>
                <a:gd name="connsiteX163" fmla="*/ 954572 w 3031519"/>
                <a:gd name="connsiteY163" fmla="*/ 683122 h 1160647"/>
                <a:gd name="connsiteX164" fmla="*/ 954572 w 3031519"/>
                <a:gd name="connsiteY164" fmla="*/ 596651 h 1160647"/>
                <a:gd name="connsiteX165" fmla="*/ 958625 w 3031519"/>
                <a:gd name="connsiteY165" fmla="*/ 564224 h 1160647"/>
                <a:gd name="connsiteX166" fmla="*/ 997132 w 3031519"/>
                <a:gd name="connsiteY166" fmla="*/ 564224 h 1160647"/>
                <a:gd name="connsiteX167" fmla="*/ 997132 w 3031519"/>
                <a:gd name="connsiteY167" fmla="*/ 596651 h 1160647"/>
                <a:gd name="connsiteX168" fmla="*/ 997892 w 3031519"/>
                <a:gd name="connsiteY168" fmla="*/ 596651 h 1160647"/>
                <a:gd name="connsiteX169" fmla="*/ 1003212 w 3031519"/>
                <a:gd name="connsiteY169" fmla="*/ 596651 h 1160647"/>
                <a:gd name="connsiteX170" fmla="*/ 1003212 w 3031519"/>
                <a:gd name="connsiteY170" fmla="*/ 514503 h 1160647"/>
                <a:gd name="connsiteX171" fmla="*/ 1004986 w 3031519"/>
                <a:gd name="connsiteY171" fmla="*/ 514503 h 1160647"/>
                <a:gd name="connsiteX172" fmla="*/ 1017399 w 3031519"/>
                <a:gd name="connsiteY172" fmla="*/ 514503 h 1160647"/>
                <a:gd name="connsiteX173" fmla="*/ 1017399 w 3031519"/>
                <a:gd name="connsiteY173" fmla="*/ 512612 h 1160647"/>
                <a:gd name="connsiteX174" fmla="*/ 1017399 w 3031519"/>
                <a:gd name="connsiteY174" fmla="*/ 499371 h 1160647"/>
                <a:gd name="connsiteX175" fmla="*/ 1039693 w 3031519"/>
                <a:gd name="connsiteY175" fmla="*/ 499371 h 1160647"/>
                <a:gd name="connsiteX176" fmla="*/ 1039693 w 3031519"/>
                <a:gd name="connsiteY176" fmla="*/ 498290 h 1160647"/>
                <a:gd name="connsiteX177" fmla="*/ 1039693 w 3031519"/>
                <a:gd name="connsiteY177" fmla="*/ 490724 h 1160647"/>
                <a:gd name="connsiteX178" fmla="*/ 1041466 w 3031519"/>
                <a:gd name="connsiteY178" fmla="*/ 490724 h 1160647"/>
                <a:gd name="connsiteX179" fmla="*/ 1053880 w 3031519"/>
                <a:gd name="connsiteY179" fmla="*/ 490724 h 1160647"/>
                <a:gd name="connsiteX180" fmla="*/ 1053880 w 3031519"/>
                <a:gd name="connsiteY180" fmla="*/ 491805 h 1160647"/>
                <a:gd name="connsiteX181" fmla="*/ 1053880 w 3031519"/>
                <a:gd name="connsiteY181" fmla="*/ 499371 h 1160647"/>
                <a:gd name="connsiteX182" fmla="*/ 1054640 w 3031519"/>
                <a:gd name="connsiteY182" fmla="*/ 499371 h 1160647"/>
                <a:gd name="connsiteX183" fmla="*/ 1059960 w 3031519"/>
                <a:gd name="connsiteY183" fmla="*/ 499371 h 1160647"/>
                <a:gd name="connsiteX184" fmla="*/ 1070093 w 3031519"/>
                <a:gd name="connsiteY184" fmla="*/ 495047 h 1160647"/>
                <a:gd name="connsiteX185" fmla="*/ 1074146 w 3031519"/>
                <a:gd name="connsiteY185" fmla="*/ 498290 h 1160647"/>
                <a:gd name="connsiteX186" fmla="*/ 1074146 w 3031519"/>
                <a:gd name="connsiteY186" fmla="*/ 490724 h 1160647"/>
                <a:gd name="connsiteX187" fmla="*/ 1076426 w 3031519"/>
                <a:gd name="connsiteY187" fmla="*/ 490724 h 1160647"/>
                <a:gd name="connsiteX188" fmla="*/ 1092387 w 3031519"/>
                <a:gd name="connsiteY188" fmla="*/ 490724 h 1160647"/>
                <a:gd name="connsiteX189" fmla="*/ 1092387 w 3031519"/>
                <a:gd name="connsiteY189" fmla="*/ 491805 h 1160647"/>
                <a:gd name="connsiteX190" fmla="*/ 1092387 w 3031519"/>
                <a:gd name="connsiteY190" fmla="*/ 499371 h 1160647"/>
                <a:gd name="connsiteX191" fmla="*/ 1122787 w 3031519"/>
                <a:gd name="connsiteY191" fmla="*/ 499371 h 1160647"/>
                <a:gd name="connsiteX192" fmla="*/ 1122787 w 3031519"/>
                <a:gd name="connsiteY192" fmla="*/ 500992 h 1160647"/>
                <a:gd name="connsiteX193" fmla="*/ 1122787 w 3031519"/>
                <a:gd name="connsiteY193" fmla="*/ 512342 h 1160647"/>
                <a:gd name="connsiteX194" fmla="*/ 1149134 w 3031519"/>
                <a:gd name="connsiteY194" fmla="*/ 512342 h 1160647"/>
                <a:gd name="connsiteX195" fmla="*/ 1149134 w 3031519"/>
                <a:gd name="connsiteY195" fmla="*/ 542606 h 1160647"/>
                <a:gd name="connsiteX196" fmla="*/ 1149894 w 3031519"/>
                <a:gd name="connsiteY196" fmla="*/ 542606 h 1160647"/>
                <a:gd name="connsiteX197" fmla="*/ 1155214 w 3031519"/>
                <a:gd name="connsiteY197" fmla="*/ 542606 h 1160647"/>
                <a:gd name="connsiteX198" fmla="*/ 1155214 w 3031519"/>
                <a:gd name="connsiteY198" fmla="*/ 543687 h 1160647"/>
                <a:gd name="connsiteX199" fmla="*/ 1155214 w 3031519"/>
                <a:gd name="connsiteY199" fmla="*/ 551254 h 1160647"/>
                <a:gd name="connsiteX200" fmla="*/ 1159268 w 3031519"/>
                <a:gd name="connsiteY200" fmla="*/ 581518 h 1160647"/>
                <a:gd name="connsiteX201" fmla="*/ 1160028 w 3031519"/>
                <a:gd name="connsiteY201" fmla="*/ 581518 h 1160647"/>
                <a:gd name="connsiteX202" fmla="*/ 1165348 w 3031519"/>
                <a:gd name="connsiteY202" fmla="*/ 581518 h 1160647"/>
                <a:gd name="connsiteX203" fmla="*/ 1165348 w 3031519"/>
                <a:gd name="connsiteY203" fmla="*/ 582329 h 1160647"/>
                <a:gd name="connsiteX204" fmla="*/ 1165348 w 3031519"/>
                <a:gd name="connsiteY204" fmla="*/ 588004 h 1160647"/>
                <a:gd name="connsiteX205" fmla="*/ 1166361 w 3031519"/>
                <a:gd name="connsiteY205" fmla="*/ 588004 h 1160647"/>
                <a:gd name="connsiteX206" fmla="*/ 1173454 w 3031519"/>
                <a:gd name="connsiteY206" fmla="*/ 588004 h 1160647"/>
                <a:gd name="connsiteX207" fmla="*/ 1173454 w 3031519"/>
                <a:gd name="connsiteY207" fmla="*/ 618269 h 1160647"/>
                <a:gd name="connsiteX208" fmla="*/ 1175481 w 3031519"/>
                <a:gd name="connsiteY208" fmla="*/ 618269 h 1160647"/>
                <a:gd name="connsiteX209" fmla="*/ 1189668 w 3031519"/>
                <a:gd name="connsiteY209" fmla="*/ 618269 h 1160647"/>
                <a:gd name="connsiteX210" fmla="*/ 1189668 w 3031519"/>
                <a:gd name="connsiteY210" fmla="*/ 642048 h 1160647"/>
                <a:gd name="connsiteX211" fmla="*/ 1191695 w 3031519"/>
                <a:gd name="connsiteY211" fmla="*/ 643669 h 1160647"/>
                <a:gd name="connsiteX212" fmla="*/ 1191695 w 3031519"/>
                <a:gd name="connsiteY212" fmla="*/ 655019 h 1160647"/>
                <a:gd name="connsiteX213" fmla="*/ 1192455 w 3031519"/>
                <a:gd name="connsiteY213" fmla="*/ 655019 h 1160647"/>
                <a:gd name="connsiteX214" fmla="*/ 1197775 w 3031519"/>
                <a:gd name="connsiteY214" fmla="*/ 655019 h 1160647"/>
                <a:gd name="connsiteX215" fmla="*/ 1197775 w 3031519"/>
                <a:gd name="connsiteY215" fmla="*/ 678798 h 1160647"/>
                <a:gd name="connsiteX216" fmla="*/ 1199041 w 3031519"/>
                <a:gd name="connsiteY216" fmla="*/ 678798 h 1160647"/>
                <a:gd name="connsiteX217" fmla="*/ 1207908 w 3031519"/>
                <a:gd name="connsiteY217" fmla="*/ 678798 h 1160647"/>
                <a:gd name="connsiteX218" fmla="*/ 1209935 w 3031519"/>
                <a:gd name="connsiteY218" fmla="*/ 682852 h 1160647"/>
                <a:gd name="connsiteX219" fmla="*/ 1209935 w 3031519"/>
                <a:gd name="connsiteY219" fmla="*/ 696093 h 1160647"/>
                <a:gd name="connsiteX220" fmla="*/ 1211455 w 3031519"/>
                <a:gd name="connsiteY220" fmla="*/ 694201 h 1160647"/>
                <a:gd name="connsiteX221" fmla="*/ 1222095 w 3031519"/>
                <a:gd name="connsiteY221" fmla="*/ 680960 h 1160647"/>
                <a:gd name="connsiteX222" fmla="*/ 1250469 w 3031519"/>
                <a:gd name="connsiteY222" fmla="*/ 680960 h 1160647"/>
                <a:gd name="connsiteX223" fmla="*/ 1250469 w 3031519"/>
                <a:gd name="connsiteY223" fmla="*/ 767431 h 1160647"/>
                <a:gd name="connsiteX224" fmla="*/ 1251229 w 3031519"/>
                <a:gd name="connsiteY224" fmla="*/ 767431 h 1160647"/>
                <a:gd name="connsiteX225" fmla="*/ 1256549 w 3031519"/>
                <a:gd name="connsiteY225" fmla="*/ 767431 h 1160647"/>
                <a:gd name="connsiteX226" fmla="*/ 1257309 w 3031519"/>
                <a:gd name="connsiteY226" fmla="*/ 766080 h 1160647"/>
                <a:gd name="connsiteX227" fmla="*/ 1262629 w 3031519"/>
                <a:gd name="connsiteY227" fmla="*/ 756622 h 1160647"/>
                <a:gd name="connsiteX228" fmla="*/ 1262629 w 3031519"/>
                <a:gd name="connsiteY228" fmla="*/ 758514 h 1160647"/>
                <a:gd name="connsiteX229" fmla="*/ 1262629 w 3031519"/>
                <a:gd name="connsiteY229" fmla="*/ 771755 h 1160647"/>
                <a:gd name="connsiteX230" fmla="*/ 1266682 w 3031519"/>
                <a:gd name="connsiteY230" fmla="*/ 726358 h 1160647"/>
                <a:gd name="connsiteX231" fmla="*/ 1267442 w 3031519"/>
                <a:gd name="connsiteY231" fmla="*/ 726358 h 1160647"/>
                <a:gd name="connsiteX232" fmla="*/ 1272762 w 3031519"/>
                <a:gd name="connsiteY232" fmla="*/ 726358 h 1160647"/>
                <a:gd name="connsiteX233" fmla="*/ 1272762 w 3031519"/>
                <a:gd name="connsiteY233" fmla="*/ 661504 h 1160647"/>
                <a:gd name="connsiteX234" fmla="*/ 1273776 w 3031519"/>
                <a:gd name="connsiteY234" fmla="*/ 661504 h 1160647"/>
                <a:gd name="connsiteX235" fmla="*/ 1280869 w 3031519"/>
                <a:gd name="connsiteY235" fmla="*/ 661504 h 1160647"/>
                <a:gd name="connsiteX236" fmla="*/ 1293029 w 3031519"/>
                <a:gd name="connsiteY236" fmla="*/ 618269 h 1160647"/>
                <a:gd name="connsiteX237" fmla="*/ 1294296 w 3031519"/>
                <a:gd name="connsiteY237" fmla="*/ 618269 h 1160647"/>
                <a:gd name="connsiteX238" fmla="*/ 1303163 w 3031519"/>
                <a:gd name="connsiteY238" fmla="*/ 618269 h 1160647"/>
                <a:gd name="connsiteX239" fmla="*/ 1313296 w 3031519"/>
                <a:gd name="connsiteY239" fmla="*/ 661504 h 1160647"/>
                <a:gd name="connsiteX240" fmla="*/ 1314309 w 3031519"/>
                <a:gd name="connsiteY240" fmla="*/ 661504 h 1160647"/>
                <a:gd name="connsiteX241" fmla="*/ 1321403 w 3031519"/>
                <a:gd name="connsiteY241" fmla="*/ 661504 h 1160647"/>
                <a:gd name="connsiteX242" fmla="*/ 1321403 w 3031519"/>
                <a:gd name="connsiteY242" fmla="*/ 700416 h 1160647"/>
                <a:gd name="connsiteX243" fmla="*/ 1323176 w 3031519"/>
                <a:gd name="connsiteY243" fmla="*/ 700416 h 1160647"/>
                <a:gd name="connsiteX244" fmla="*/ 1335590 w 3031519"/>
                <a:gd name="connsiteY244" fmla="*/ 700416 h 1160647"/>
                <a:gd name="connsiteX245" fmla="*/ 1335590 w 3031519"/>
                <a:gd name="connsiteY245" fmla="*/ 702578 h 1160647"/>
                <a:gd name="connsiteX246" fmla="*/ 1335590 w 3031519"/>
                <a:gd name="connsiteY246" fmla="*/ 717710 h 1160647"/>
                <a:gd name="connsiteX247" fmla="*/ 1339643 w 3031519"/>
                <a:gd name="connsiteY247" fmla="*/ 715549 h 1160647"/>
                <a:gd name="connsiteX248" fmla="*/ 1339643 w 3031519"/>
                <a:gd name="connsiteY248" fmla="*/ 700416 h 1160647"/>
                <a:gd name="connsiteX249" fmla="*/ 1341163 w 3031519"/>
                <a:gd name="connsiteY249" fmla="*/ 700416 h 1160647"/>
                <a:gd name="connsiteX250" fmla="*/ 1351803 w 3031519"/>
                <a:gd name="connsiteY250" fmla="*/ 700416 h 1160647"/>
                <a:gd name="connsiteX251" fmla="*/ 1351803 w 3031519"/>
                <a:gd name="connsiteY251" fmla="*/ 702037 h 1160647"/>
                <a:gd name="connsiteX252" fmla="*/ 1351803 w 3031519"/>
                <a:gd name="connsiteY252" fmla="*/ 713387 h 1160647"/>
                <a:gd name="connsiteX253" fmla="*/ 1382204 w 3031519"/>
                <a:gd name="connsiteY253" fmla="*/ 713387 h 1160647"/>
                <a:gd name="connsiteX254" fmla="*/ 1382204 w 3031519"/>
                <a:gd name="connsiteY254" fmla="*/ 676637 h 1160647"/>
                <a:gd name="connsiteX255" fmla="*/ 1383470 w 3031519"/>
                <a:gd name="connsiteY255" fmla="*/ 676637 h 1160647"/>
                <a:gd name="connsiteX256" fmla="*/ 1392337 w 3031519"/>
                <a:gd name="connsiteY256" fmla="*/ 676637 h 1160647"/>
                <a:gd name="connsiteX257" fmla="*/ 1392337 w 3031519"/>
                <a:gd name="connsiteY257" fmla="*/ 698254 h 1160647"/>
                <a:gd name="connsiteX258" fmla="*/ 1394364 w 3031519"/>
                <a:gd name="connsiteY258" fmla="*/ 665828 h 1160647"/>
                <a:gd name="connsiteX259" fmla="*/ 1416657 w 3031519"/>
                <a:gd name="connsiteY259" fmla="*/ 665828 h 1160647"/>
                <a:gd name="connsiteX260" fmla="*/ 1416657 w 3031519"/>
                <a:gd name="connsiteY260" fmla="*/ 664206 h 1160647"/>
                <a:gd name="connsiteX261" fmla="*/ 1416657 w 3031519"/>
                <a:gd name="connsiteY261" fmla="*/ 652857 h 1160647"/>
                <a:gd name="connsiteX262" fmla="*/ 1417417 w 3031519"/>
                <a:gd name="connsiteY262" fmla="*/ 652857 h 1160647"/>
                <a:gd name="connsiteX263" fmla="*/ 1422737 w 3031519"/>
                <a:gd name="connsiteY263" fmla="*/ 652857 h 1160647"/>
                <a:gd name="connsiteX264" fmla="*/ 1422737 w 3031519"/>
                <a:gd name="connsiteY264" fmla="*/ 650966 h 1160647"/>
                <a:gd name="connsiteX265" fmla="*/ 1422737 w 3031519"/>
                <a:gd name="connsiteY265" fmla="*/ 637725 h 1160647"/>
                <a:gd name="connsiteX266" fmla="*/ 1426791 w 3031519"/>
                <a:gd name="connsiteY266" fmla="*/ 644210 h 1160647"/>
                <a:gd name="connsiteX267" fmla="*/ 1429071 w 3031519"/>
                <a:gd name="connsiteY267" fmla="*/ 644210 h 1160647"/>
                <a:gd name="connsiteX268" fmla="*/ 1445031 w 3031519"/>
                <a:gd name="connsiteY268" fmla="*/ 644210 h 1160647"/>
                <a:gd name="connsiteX269" fmla="*/ 1445031 w 3031519"/>
                <a:gd name="connsiteY269" fmla="*/ 643399 h 1160647"/>
                <a:gd name="connsiteX270" fmla="*/ 1445031 w 3031519"/>
                <a:gd name="connsiteY270" fmla="*/ 637725 h 1160647"/>
                <a:gd name="connsiteX271" fmla="*/ 1445791 w 3031519"/>
                <a:gd name="connsiteY271" fmla="*/ 637725 h 1160647"/>
                <a:gd name="connsiteX272" fmla="*/ 1451111 w 3031519"/>
                <a:gd name="connsiteY272" fmla="*/ 637725 h 1160647"/>
                <a:gd name="connsiteX273" fmla="*/ 1451111 w 3031519"/>
                <a:gd name="connsiteY273" fmla="*/ 639076 h 1160647"/>
                <a:gd name="connsiteX274" fmla="*/ 1451111 w 3031519"/>
                <a:gd name="connsiteY274" fmla="*/ 648534 h 1160647"/>
                <a:gd name="connsiteX275" fmla="*/ 1489618 w 3031519"/>
                <a:gd name="connsiteY275" fmla="*/ 648534 h 1160647"/>
                <a:gd name="connsiteX276" fmla="*/ 1489618 w 3031519"/>
                <a:gd name="connsiteY276" fmla="*/ 786887 h 1160647"/>
                <a:gd name="connsiteX277" fmla="*/ 1491138 w 3031519"/>
                <a:gd name="connsiteY277" fmla="*/ 786887 h 1160647"/>
                <a:gd name="connsiteX278" fmla="*/ 1501778 w 3031519"/>
                <a:gd name="connsiteY278" fmla="*/ 786887 h 1160647"/>
                <a:gd name="connsiteX279" fmla="*/ 1501778 w 3031519"/>
                <a:gd name="connsiteY279" fmla="*/ 773917 h 1160647"/>
                <a:gd name="connsiteX280" fmla="*/ 1505832 w 3031519"/>
                <a:gd name="connsiteY280" fmla="*/ 773917 h 1160647"/>
                <a:gd name="connsiteX281" fmla="*/ 1505832 w 3031519"/>
                <a:gd name="connsiteY281" fmla="*/ 786887 h 1160647"/>
                <a:gd name="connsiteX282" fmla="*/ 1536232 w 3031519"/>
                <a:gd name="connsiteY282" fmla="*/ 786887 h 1160647"/>
                <a:gd name="connsiteX283" fmla="*/ 1536232 w 3031519"/>
                <a:gd name="connsiteY283" fmla="*/ 756622 h 1160647"/>
                <a:gd name="connsiteX284" fmla="*/ 1548392 w 3031519"/>
                <a:gd name="connsiteY284" fmla="*/ 756622 h 1160647"/>
                <a:gd name="connsiteX285" fmla="*/ 1560552 w 3031519"/>
                <a:gd name="connsiteY285" fmla="*/ 754461 h 1160647"/>
                <a:gd name="connsiteX286" fmla="*/ 1564606 w 3031519"/>
                <a:gd name="connsiteY286" fmla="*/ 756622 h 1160647"/>
                <a:gd name="connsiteX287" fmla="*/ 1574739 w 3031519"/>
                <a:gd name="connsiteY287" fmla="*/ 756622 h 1160647"/>
                <a:gd name="connsiteX288" fmla="*/ 1574739 w 3031519"/>
                <a:gd name="connsiteY288" fmla="*/ 786887 h 1160647"/>
                <a:gd name="connsiteX289" fmla="*/ 1582846 w 3031519"/>
                <a:gd name="connsiteY289" fmla="*/ 786887 h 1160647"/>
                <a:gd name="connsiteX290" fmla="*/ 1582846 w 3031519"/>
                <a:gd name="connsiteY290" fmla="*/ 804182 h 1160647"/>
                <a:gd name="connsiteX291" fmla="*/ 1592182 w 3031519"/>
                <a:gd name="connsiteY291" fmla="*/ 805087 h 1160647"/>
                <a:gd name="connsiteX292" fmla="*/ 1605140 w 3031519"/>
                <a:gd name="connsiteY292" fmla="*/ 805087 h 1160647"/>
                <a:gd name="connsiteX293" fmla="*/ 1605140 w 3031519"/>
                <a:gd name="connsiteY293" fmla="*/ 789049 h 1160647"/>
                <a:gd name="connsiteX294" fmla="*/ 1673096 w 3031519"/>
                <a:gd name="connsiteY294" fmla="*/ 789049 h 1160647"/>
                <a:gd name="connsiteX295" fmla="*/ 1673096 w 3031519"/>
                <a:gd name="connsiteY295" fmla="*/ 703796 h 1160647"/>
                <a:gd name="connsiteX296" fmla="*/ 1745104 w 3031519"/>
                <a:gd name="connsiteY296" fmla="*/ 703796 h 1160647"/>
                <a:gd name="connsiteX297" fmla="*/ 1745104 w 3031519"/>
                <a:gd name="connsiteY297" fmla="*/ 782564 h 1160647"/>
                <a:gd name="connsiteX298" fmla="*/ 1747008 w 3031519"/>
                <a:gd name="connsiteY298" fmla="*/ 782564 h 1160647"/>
                <a:gd name="connsiteX299" fmla="*/ 1748250 w 3031519"/>
                <a:gd name="connsiteY299" fmla="*/ 805087 h 1160647"/>
                <a:gd name="connsiteX300" fmla="*/ 1757926 w 3031519"/>
                <a:gd name="connsiteY300" fmla="*/ 805087 h 1160647"/>
                <a:gd name="connsiteX301" fmla="*/ 1759168 w 3031519"/>
                <a:gd name="connsiteY301" fmla="*/ 782564 h 1160647"/>
                <a:gd name="connsiteX302" fmla="*/ 1765248 w 3031519"/>
                <a:gd name="connsiteY302" fmla="*/ 782564 h 1160647"/>
                <a:gd name="connsiteX303" fmla="*/ 1766490 w 3031519"/>
                <a:gd name="connsiteY303" fmla="*/ 805087 h 1160647"/>
                <a:gd name="connsiteX304" fmla="*/ 1817112 w 3031519"/>
                <a:gd name="connsiteY304" fmla="*/ 805087 h 1160647"/>
                <a:gd name="connsiteX305" fmla="*/ 1817112 w 3031519"/>
                <a:gd name="connsiteY305" fmla="*/ 642059 h 1160647"/>
                <a:gd name="connsiteX306" fmla="*/ 2014439 w 3031519"/>
                <a:gd name="connsiteY306" fmla="*/ 642059 h 1160647"/>
                <a:gd name="connsiteX307" fmla="*/ 2014439 w 3031519"/>
                <a:gd name="connsiteY307" fmla="*/ 805087 h 1160647"/>
                <a:gd name="connsiteX308" fmla="*/ 2033136 w 3031519"/>
                <a:gd name="connsiteY308" fmla="*/ 805087 h 1160647"/>
                <a:gd name="connsiteX309" fmla="*/ 2033136 w 3031519"/>
                <a:gd name="connsiteY309" fmla="*/ 722394 h 1160647"/>
                <a:gd name="connsiteX310" fmla="*/ 2128256 w 3031519"/>
                <a:gd name="connsiteY310" fmla="*/ 722394 h 1160647"/>
                <a:gd name="connsiteX311" fmla="*/ 2140186 w 3031519"/>
                <a:gd name="connsiteY311" fmla="*/ 404253 h 1160647"/>
                <a:gd name="connsiteX312" fmla="*/ 2128026 w 3031519"/>
                <a:gd name="connsiteY312" fmla="*/ 382635 h 1160647"/>
                <a:gd name="connsiteX313" fmla="*/ 2121946 w 3031519"/>
                <a:gd name="connsiteY313" fmla="*/ 378311 h 1160647"/>
                <a:gd name="connsiteX314" fmla="*/ 2130053 w 3031519"/>
                <a:gd name="connsiteY314" fmla="*/ 354532 h 1160647"/>
                <a:gd name="connsiteX315" fmla="*/ 2130053 w 3031519"/>
                <a:gd name="connsiteY315" fmla="*/ 337238 h 1160647"/>
                <a:gd name="connsiteX316" fmla="*/ 2144240 w 3031519"/>
                <a:gd name="connsiteY316" fmla="*/ 337238 h 1160647"/>
                <a:gd name="connsiteX317" fmla="*/ 2144240 w 3031519"/>
                <a:gd name="connsiteY317" fmla="*/ 315620 h 1160647"/>
                <a:gd name="connsiteX318" fmla="*/ 2146266 w 3031519"/>
                <a:gd name="connsiteY318" fmla="*/ 311296 h 1160647"/>
                <a:gd name="connsiteX319" fmla="*/ 2146266 w 3031519"/>
                <a:gd name="connsiteY319" fmla="*/ 233472 h 1160647"/>
                <a:gd name="connsiteX320" fmla="*/ 2144240 w 3031519"/>
                <a:gd name="connsiteY320" fmla="*/ 226987 h 1160647"/>
                <a:gd name="connsiteX321" fmla="*/ 2150320 w 3031519"/>
                <a:gd name="connsiteY321" fmla="*/ 220501 h 1160647"/>
                <a:gd name="connsiteX322" fmla="*/ 2150320 w 3031519"/>
                <a:gd name="connsiteY322" fmla="*/ 162133 h 1160647"/>
                <a:gd name="connsiteX323" fmla="*/ 2152346 w 3031519"/>
                <a:gd name="connsiteY323" fmla="*/ 157810 h 1160647"/>
                <a:gd name="connsiteX324" fmla="*/ 2152346 w 3031519"/>
                <a:gd name="connsiteY324" fmla="*/ 101604 h 1160647"/>
                <a:gd name="connsiteX325" fmla="*/ 2154373 w 3031519"/>
                <a:gd name="connsiteY325" fmla="*/ 82148 h 1160647"/>
                <a:gd name="connsiteX326" fmla="*/ 2158427 w 3031519"/>
                <a:gd name="connsiteY326" fmla="*/ 99442 h 1160647"/>
                <a:gd name="connsiteX327" fmla="*/ 2160453 w 3031519"/>
                <a:gd name="connsiteY327" fmla="*/ 157810 h 1160647"/>
                <a:gd name="connsiteX328" fmla="*/ 2162480 w 3031519"/>
                <a:gd name="connsiteY328" fmla="*/ 220501 h 1160647"/>
                <a:gd name="connsiteX329" fmla="*/ 2168560 w 3031519"/>
                <a:gd name="connsiteY329" fmla="*/ 226987 h 1160647"/>
                <a:gd name="connsiteX330" fmla="*/ 2166533 w 3031519"/>
                <a:gd name="connsiteY330" fmla="*/ 233472 h 1160647"/>
                <a:gd name="connsiteX331" fmla="*/ 2166533 w 3031519"/>
                <a:gd name="connsiteY331" fmla="*/ 311296 h 1160647"/>
                <a:gd name="connsiteX332" fmla="*/ 2168560 w 3031519"/>
                <a:gd name="connsiteY332" fmla="*/ 315620 h 1160647"/>
                <a:gd name="connsiteX333" fmla="*/ 2168560 w 3031519"/>
                <a:gd name="connsiteY333" fmla="*/ 337238 h 1160647"/>
                <a:gd name="connsiteX334" fmla="*/ 2182747 w 3031519"/>
                <a:gd name="connsiteY334" fmla="*/ 337238 h 1160647"/>
                <a:gd name="connsiteX335" fmla="*/ 2182747 w 3031519"/>
                <a:gd name="connsiteY335" fmla="*/ 354532 h 1160647"/>
                <a:gd name="connsiteX336" fmla="*/ 2190854 w 3031519"/>
                <a:gd name="connsiteY336" fmla="*/ 378311 h 1160647"/>
                <a:gd name="connsiteX337" fmla="*/ 2184774 w 3031519"/>
                <a:gd name="connsiteY337" fmla="*/ 382635 h 1160647"/>
                <a:gd name="connsiteX338" fmla="*/ 2172613 w 3031519"/>
                <a:gd name="connsiteY338" fmla="*/ 404253 h 1160647"/>
                <a:gd name="connsiteX339" fmla="*/ 2180720 w 3031519"/>
                <a:gd name="connsiteY339" fmla="*/ 657181 h 1160647"/>
                <a:gd name="connsiteX340" fmla="*/ 2245574 w 3031519"/>
                <a:gd name="connsiteY340" fmla="*/ 657181 h 1160647"/>
                <a:gd name="connsiteX341" fmla="*/ 2245574 w 3031519"/>
                <a:gd name="connsiteY341" fmla="*/ 732843 h 1160647"/>
                <a:gd name="connsiteX342" fmla="*/ 2253681 w 3031519"/>
                <a:gd name="connsiteY342" fmla="*/ 732843 h 1160647"/>
                <a:gd name="connsiteX343" fmla="*/ 2255708 w 3031519"/>
                <a:gd name="connsiteY343" fmla="*/ 726358 h 1160647"/>
                <a:gd name="connsiteX344" fmla="*/ 2261788 w 3031519"/>
                <a:gd name="connsiteY344" fmla="*/ 726358 h 1160647"/>
                <a:gd name="connsiteX345" fmla="*/ 2263815 w 3031519"/>
                <a:gd name="connsiteY345" fmla="*/ 735005 h 1160647"/>
                <a:gd name="connsiteX346" fmla="*/ 2275975 w 3031519"/>
                <a:gd name="connsiteY346" fmla="*/ 735005 h 1160647"/>
                <a:gd name="connsiteX347" fmla="*/ 2275975 w 3031519"/>
                <a:gd name="connsiteY347" fmla="*/ 728519 h 1160647"/>
                <a:gd name="connsiteX348" fmla="*/ 2298268 w 3031519"/>
                <a:gd name="connsiteY348" fmla="*/ 728519 h 1160647"/>
                <a:gd name="connsiteX349" fmla="*/ 2298268 w 3031519"/>
                <a:gd name="connsiteY349" fmla="*/ 735005 h 1160647"/>
                <a:gd name="connsiteX350" fmla="*/ 2318535 w 3031519"/>
                <a:gd name="connsiteY350" fmla="*/ 735005 h 1160647"/>
                <a:gd name="connsiteX351" fmla="*/ 2318535 w 3031519"/>
                <a:gd name="connsiteY351" fmla="*/ 780402 h 1160647"/>
                <a:gd name="connsiteX352" fmla="*/ 2332722 w 3031519"/>
                <a:gd name="connsiteY352" fmla="*/ 780402 h 1160647"/>
                <a:gd name="connsiteX353" fmla="*/ 2332722 w 3031519"/>
                <a:gd name="connsiteY353" fmla="*/ 767431 h 1160647"/>
                <a:gd name="connsiteX354" fmla="*/ 2348936 w 3031519"/>
                <a:gd name="connsiteY354" fmla="*/ 767431 h 1160647"/>
                <a:gd name="connsiteX355" fmla="*/ 2348936 w 3031519"/>
                <a:gd name="connsiteY355" fmla="*/ 588004 h 1160647"/>
                <a:gd name="connsiteX356" fmla="*/ 2355016 w 3031519"/>
                <a:gd name="connsiteY356" fmla="*/ 581518 h 1160647"/>
                <a:gd name="connsiteX357" fmla="*/ 2427977 w 3031519"/>
                <a:gd name="connsiteY357" fmla="*/ 581518 h 1160647"/>
                <a:gd name="connsiteX358" fmla="*/ 2427977 w 3031519"/>
                <a:gd name="connsiteY358" fmla="*/ 590166 h 1160647"/>
                <a:gd name="connsiteX359" fmla="*/ 2438110 w 3031519"/>
                <a:gd name="connsiteY359" fmla="*/ 590166 h 1160647"/>
                <a:gd name="connsiteX360" fmla="*/ 2438110 w 3031519"/>
                <a:gd name="connsiteY360" fmla="*/ 704740 h 1160647"/>
                <a:gd name="connsiteX361" fmla="*/ 2460404 w 3031519"/>
                <a:gd name="connsiteY361" fmla="*/ 704740 h 1160647"/>
                <a:gd name="connsiteX362" fmla="*/ 2460404 w 3031519"/>
                <a:gd name="connsiteY362" fmla="*/ 637725 h 1160647"/>
                <a:gd name="connsiteX363" fmla="*/ 2486751 w 3031519"/>
                <a:gd name="connsiteY363" fmla="*/ 637725 h 1160647"/>
                <a:gd name="connsiteX364" fmla="*/ 2490804 w 3031519"/>
                <a:gd name="connsiteY364" fmla="*/ 633401 h 1160647"/>
                <a:gd name="connsiteX365" fmla="*/ 2498911 w 3031519"/>
                <a:gd name="connsiteY365" fmla="*/ 633401 h 1160647"/>
                <a:gd name="connsiteX366" fmla="*/ 2502964 w 3031519"/>
                <a:gd name="connsiteY366" fmla="*/ 637725 h 1160647"/>
                <a:gd name="connsiteX367" fmla="*/ 2525258 w 3031519"/>
                <a:gd name="connsiteY367" fmla="*/ 637725 h 1160647"/>
                <a:gd name="connsiteX368" fmla="*/ 2525258 w 3031519"/>
                <a:gd name="connsiteY368" fmla="*/ 520989 h 1160647"/>
                <a:gd name="connsiteX369" fmla="*/ 2582005 w 3031519"/>
                <a:gd name="connsiteY369" fmla="*/ 510180 h 1160647"/>
                <a:gd name="connsiteX370" fmla="*/ 2582005 w 3031519"/>
                <a:gd name="connsiteY370" fmla="*/ 511261 h 1160647"/>
                <a:gd name="connsiteX371" fmla="*/ 2582005 w 3031519"/>
                <a:gd name="connsiteY371" fmla="*/ 518827 h 1160647"/>
                <a:gd name="connsiteX372" fmla="*/ 2608352 w 3031519"/>
                <a:gd name="connsiteY372" fmla="*/ 518827 h 1160647"/>
                <a:gd name="connsiteX373" fmla="*/ 2608352 w 3031519"/>
                <a:gd name="connsiteY373" fmla="*/ 773917 h 1160647"/>
                <a:gd name="connsiteX374" fmla="*/ 2630646 w 3031519"/>
                <a:gd name="connsiteY374" fmla="*/ 773917 h 1160647"/>
                <a:gd name="connsiteX375" fmla="*/ 2630646 w 3031519"/>
                <a:gd name="connsiteY375" fmla="*/ 769593 h 1160647"/>
                <a:gd name="connsiteX376" fmla="*/ 2642806 w 3031519"/>
                <a:gd name="connsiteY376" fmla="*/ 769593 h 1160647"/>
                <a:gd name="connsiteX377" fmla="*/ 2642806 w 3031519"/>
                <a:gd name="connsiteY377" fmla="*/ 773917 h 1160647"/>
                <a:gd name="connsiteX378" fmla="*/ 2667126 w 3031519"/>
                <a:gd name="connsiteY378" fmla="*/ 773917 h 1160647"/>
                <a:gd name="connsiteX379" fmla="*/ 2667126 w 3031519"/>
                <a:gd name="connsiteY379" fmla="*/ 760946 h 1160647"/>
                <a:gd name="connsiteX380" fmla="*/ 2695500 w 3031519"/>
                <a:gd name="connsiteY380" fmla="*/ 760946 h 1160647"/>
                <a:gd name="connsiteX381" fmla="*/ 2707660 w 3031519"/>
                <a:gd name="connsiteY381" fmla="*/ 756622 h 1160647"/>
                <a:gd name="connsiteX382" fmla="*/ 2727927 w 3031519"/>
                <a:gd name="connsiteY382" fmla="*/ 760946 h 1160647"/>
                <a:gd name="connsiteX383" fmla="*/ 2727927 w 3031519"/>
                <a:gd name="connsiteY383" fmla="*/ 743652 h 1160647"/>
                <a:gd name="connsiteX384" fmla="*/ 2736034 w 3031519"/>
                <a:gd name="connsiteY384" fmla="*/ 743652 h 1160647"/>
                <a:gd name="connsiteX385" fmla="*/ 2736034 w 3031519"/>
                <a:gd name="connsiteY385" fmla="*/ 730681 h 1160647"/>
                <a:gd name="connsiteX386" fmla="*/ 2792781 w 3031519"/>
                <a:gd name="connsiteY386" fmla="*/ 730681 h 1160647"/>
                <a:gd name="connsiteX387" fmla="*/ 2792781 w 3031519"/>
                <a:gd name="connsiteY387" fmla="*/ 700416 h 1160647"/>
                <a:gd name="connsiteX388" fmla="*/ 2811021 w 3031519"/>
                <a:gd name="connsiteY388" fmla="*/ 700416 h 1160647"/>
                <a:gd name="connsiteX389" fmla="*/ 2811021 w 3031519"/>
                <a:gd name="connsiteY389" fmla="*/ 693931 h 1160647"/>
                <a:gd name="connsiteX390" fmla="*/ 2823181 w 3031519"/>
                <a:gd name="connsiteY390" fmla="*/ 693931 h 1160647"/>
                <a:gd name="connsiteX391" fmla="*/ 2823181 w 3031519"/>
                <a:gd name="connsiteY391" fmla="*/ 700416 h 1160647"/>
                <a:gd name="connsiteX392" fmla="*/ 2839395 w 3031519"/>
                <a:gd name="connsiteY392" fmla="*/ 700416 h 1160647"/>
                <a:gd name="connsiteX393" fmla="*/ 2839395 w 3031519"/>
                <a:gd name="connsiteY393" fmla="*/ 750137 h 1160647"/>
                <a:gd name="connsiteX394" fmla="*/ 2871822 w 3031519"/>
                <a:gd name="connsiteY394" fmla="*/ 750137 h 1160647"/>
                <a:gd name="connsiteX395" fmla="*/ 2871822 w 3031519"/>
                <a:gd name="connsiteY395" fmla="*/ 724196 h 1160647"/>
                <a:gd name="connsiteX396" fmla="*/ 2910329 w 3031519"/>
                <a:gd name="connsiteY396" fmla="*/ 724196 h 1160647"/>
                <a:gd name="connsiteX397" fmla="*/ 2910329 w 3031519"/>
                <a:gd name="connsiteY397" fmla="*/ 693931 h 1160647"/>
                <a:gd name="connsiteX398" fmla="*/ 2958970 w 3031519"/>
                <a:gd name="connsiteY398" fmla="*/ 693931 h 1160647"/>
                <a:gd name="connsiteX399" fmla="*/ 2958970 w 3031519"/>
                <a:gd name="connsiteY399" fmla="*/ 805087 h 1160647"/>
                <a:gd name="connsiteX400" fmla="*/ 2958970 w 3031519"/>
                <a:gd name="connsiteY400" fmla="*/ 818866 h 1160647"/>
                <a:gd name="connsiteX401" fmla="*/ 3031519 w 3031519"/>
                <a:gd name="connsiteY401" fmla="*/ 818866 h 1160647"/>
                <a:gd name="connsiteX402" fmla="*/ 3028183 w 3031519"/>
                <a:gd name="connsiteY402" fmla="*/ 1160647 h 1160647"/>
                <a:gd name="connsiteX403" fmla="*/ 2054 w 3031519"/>
                <a:gd name="connsiteY403" fmla="*/ 1158314 h 1160647"/>
                <a:gd name="connsiteX404" fmla="*/ 0 w 3031519"/>
                <a:gd name="connsiteY404" fmla="*/ 724196 h 1160647"/>
                <a:gd name="connsiteX405" fmla="*/ 20267 w 3031519"/>
                <a:gd name="connsiteY405" fmla="*/ 724196 h 1160647"/>
                <a:gd name="connsiteX406" fmla="*/ 20774 w 3031519"/>
                <a:gd name="connsiteY406" fmla="*/ 723115 h 1160647"/>
                <a:gd name="connsiteX407" fmla="*/ 24320 w 3031519"/>
                <a:gd name="connsiteY407" fmla="*/ 715549 h 1160647"/>
                <a:gd name="connsiteX408" fmla="*/ 26094 w 3031519"/>
                <a:gd name="connsiteY408" fmla="*/ 715819 h 1160647"/>
                <a:gd name="connsiteX409" fmla="*/ 38507 w 3031519"/>
                <a:gd name="connsiteY409" fmla="*/ 717710 h 1160647"/>
                <a:gd name="connsiteX410" fmla="*/ 39014 w 3031519"/>
                <a:gd name="connsiteY410" fmla="*/ 719062 h 1160647"/>
                <a:gd name="connsiteX411" fmla="*/ 42560 w 3031519"/>
                <a:gd name="connsiteY411" fmla="*/ 728519 h 1160647"/>
                <a:gd name="connsiteX412" fmla="*/ 68907 w 3031519"/>
                <a:gd name="connsiteY412" fmla="*/ 730681 h 1160647"/>
                <a:gd name="connsiteX413" fmla="*/ 68907 w 3031519"/>
                <a:gd name="connsiteY413" fmla="*/ 607460 h 1160647"/>
                <a:gd name="connsiteX414" fmla="*/ 70934 w 3031519"/>
                <a:gd name="connsiteY414" fmla="*/ 607460 h 1160647"/>
                <a:gd name="connsiteX415" fmla="*/ 85121 w 3031519"/>
                <a:gd name="connsiteY415" fmla="*/ 607460 h 1160647"/>
                <a:gd name="connsiteX416" fmla="*/ 85121 w 3031519"/>
                <a:gd name="connsiteY416" fmla="*/ 471268 h 1160647"/>
                <a:gd name="connsiteX417" fmla="*/ 86894 w 3031519"/>
                <a:gd name="connsiteY417" fmla="*/ 471268 h 1160647"/>
                <a:gd name="connsiteX418" fmla="*/ 99308 w 3031519"/>
                <a:gd name="connsiteY418" fmla="*/ 471268 h 1160647"/>
                <a:gd name="connsiteX419" fmla="*/ 99308 w 3031519"/>
                <a:gd name="connsiteY419" fmla="*/ 356694 h 1160647"/>
                <a:gd name="connsiteX420" fmla="*/ 103361 w 3031519"/>
                <a:gd name="connsiteY420" fmla="*/ 328590 h 1160647"/>
                <a:gd name="connsiteX421" fmla="*/ 105388 w 3031519"/>
                <a:gd name="connsiteY421" fmla="*/ 328590 h 1160647"/>
                <a:gd name="connsiteX422" fmla="*/ 119575 w 3031519"/>
                <a:gd name="connsiteY422" fmla="*/ 328590 h 1160647"/>
                <a:gd name="connsiteX423" fmla="*/ 156055 w 3031519"/>
                <a:gd name="connsiteY423" fmla="*/ 246443 h 1160647"/>
                <a:gd name="connsiteX424" fmla="*/ 160109 w 3031519"/>
                <a:gd name="connsiteY424" fmla="*/ 0 h 1160647"/>
                <a:gd name="connsiteX0" fmla="*/ 160109 w 3031520"/>
                <a:gd name="connsiteY0" fmla="*/ 0 h 1160647"/>
                <a:gd name="connsiteX1" fmla="*/ 162135 w 3031520"/>
                <a:gd name="connsiteY1" fmla="*/ 246443 h 1160647"/>
                <a:gd name="connsiteX2" fmla="*/ 200642 w 3031520"/>
                <a:gd name="connsiteY2" fmla="*/ 326429 h 1160647"/>
                <a:gd name="connsiteX3" fmla="*/ 202669 w 3031520"/>
                <a:gd name="connsiteY3" fmla="*/ 326429 h 1160647"/>
                <a:gd name="connsiteX4" fmla="*/ 216856 w 3031520"/>
                <a:gd name="connsiteY4" fmla="*/ 326429 h 1160647"/>
                <a:gd name="connsiteX5" fmla="*/ 216856 w 3031520"/>
                <a:gd name="connsiteY5" fmla="*/ 350208 h 1160647"/>
                <a:gd name="connsiteX6" fmla="*/ 217363 w 3031520"/>
                <a:gd name="connsiteY6" fmla="*/ 351019 h 1160647"/>
                <a:gd name="connsiteX7" fmla="*/ 220909 w 3031520"/>
                <a:gd name="connsiteY7" fmla="*/ 356694 h 1160647"/>
                <a:gd name="connsiteX8" fmla="*/ 220909 w 3031520"/>
                <a:gd name="connsiteY8" fmla="*/ 471268 h 1160647"/>
                <a:gd name="connsiteX9" fmla="*/ 223189 w 3031520"/>
                <a:gd name="connsiteY9" fmla="*/ 471268 h 1160647"/>
                <a:gd name="connsiteX10" fmla="*/ 239150 w 3031520"/>
                <a:gd name="connsiteY10" fmla="*/ 471268 h 1160647"/>
                <a:gd name="connsiteX11" fmla="*/ 239150 w 3031520"/>
                <a:gd name="connsiteY11" fmla="*/ 611783 h 1160647"/>
                <a:gd name="connsiteX12" fmla="*/ 240670 w 3031520"/>
                <a:gd name="connsiteY12" fmla="*/ 611513 h 1160647"/>
                <a:gd name="connsiteX13" fmla="*/ 251310 w 3031520"/>
                <a:gd name="connsiteY13" fmla="*/ 609622 h 1160647"/>
                <a:gd name="connsiteX14" fmla="*/ 249283 w 3031520"/>
                <a:gd name="connsiteY14" fmla="*/ 698254 h 1160647"/>
                <a:gd name="connsiteX15" fmla="*/ 250803 w 3031520"/>
                <a:gd name="connsiteY15" fmla="*/ 698525 h 1160647"/>
                <a:gd name="connsiteX16" fmla="*/ 261443 w 3031520"/>
                <a:gd name="connsiteY16" fmla="*/ 700416 h 1160647"/>
                <a:gd name="connsiteX17" fmla="*/ 261696 w 3031520"/>
                <a:gd name="connsiteY17" fmla="*/ 701227 h 1160647"/>
                <a:gd name="connsiteX18" fmla="*/ 263470 w 3031520"/>
                <a:gd name="connsiteY18" fmla="*/ 706902 h 1160647"/>
                <a:gd name="connsiteX19" fmla="*/ 264230 w 3031520"/>
                <a:gd name="connsiteY19" fmla="*/ 704470 h 1160647"/>
                <a:gd name="connsiteX20" fmla="*/ 269550 w 3031520"/>
                <a:gd name="connsiteY20" fmla="*/ 687446 h 1160647"/>
                <a:gd name="connsiteX21" fmla="*/ 271323 w 3031520"/>
                <a:gd name="connsiteY21" fmla="*/ 687446 h 1160647"/>
                <a:gd name="connsiteX22" fmla="*/ 283737 w 3031520"/>
                <a:gd name="connsiteY22" fmla="*/ 687446 h 1160647"/>
                <a:gd name="connsiteX23" fmla="*/ 283737 w 3031520"/>
                <a:gd name="connsiteY23" fmla="*/ 719872 h 1160647"/>
                <a:gd name="connsiteX24" fmla="*/ 284750 w 3031520"/>
                <a:gd name="connsiteY24" fmla="*/ 720413 h 1160647"/>
                <a:gd name="connsiteX25" fmla="*/ 291844 w 3031520"/>
                <a:gd name="connsiteY25" fmla="*/ 724196 h 1160647"/>
                <a:gd name="connsiteX26" fmla="*/ 291844 w 3031520"/>
                <a:gd name="connsiteY26" fmla="*/ 725547 h 1160647"/>
                <a:gd name="connsiteX27" fmla="*/ 291844 w 3031520"/>
                <a:gd name="connsiteY27" fmla="*/ 735005 h 1160647"/>
                <a:gd name="connsiteX28" fmla="*/ 336431 w 3031520"/>
                <a:gd name="connsiteY28" fmla="*/ 735005 h 1160647"/>
                <a:gd name="connsiteX29" fmla="*/ 336431 w 3031520"/>
                <a:gd name="connsiteY29" fmla="*/ 736086 h 1160647"/>
                <a:gd name="connsiteX30" fmla="*/ 336431 w 3031520"/>
                <a:gd name="connsiteY30" fmla="*/ 743652 h 1160647"/>
                <a:gd name="connsiteX31" fmla="*/ 338457 w 3031520"/>
                <a:gd name="connsiteY31" fmla="*/ 743652 h 1160647"/>
                <a:gd name="connsiteX32" fmla="*/ 352644 w 3031520"/>
                <a:gd name="connsiteY32" fmla="*/ 743652 h 1160647"/>
                <a:gd name="connsiteX33" fmla="*/ 352644 w 3031520"/>
                <a:gd name="connsiteY33" fmla="*/ 713387 h 1160647"/>
                <a:gd name="connsiteX34" fmla="*/ 397231 w 3031520"/>
                <a:gd name="connsiteY34" fmla="*/ 713387 h 1160647"/>
                <a:gd name="connsiteX35" fmla="*/ 397231 w 3031520"/>
                <a:gd name="connsiteY35" fmla="*/ 712036 h 1160647"/>
                <a:gd name="connsiteX36" fmla="*/ 397231 w 3031520"/>
                <a:gd name="connsiteY36" fmla="*/ 702578 h 1160647"/>
                <a:gd name="connsiteX37" fmla="*/ 398245 w 3031520"/>
                <a:gd name="connsiteY37" fmla="*/ 702578 h 1160647"/>
                <a:gd name="connsiteX38" fmla="*/ 405338 w 3031520"/>
                <a:gd name="connsiteY38" fmla="*/ 702578 h 1160647"/>
                <a:gd name="connsiteX39" fmla="*/ 405338 w 3031520"/>
                <a:gd name="connsiteY39" fmla="*/ 700687 h 1160647"/>
                <a:gd name="connsiteX40" fmla="*/ 405338 w 3031520"/>
                <a:gd name="connsiteY40" fmla="*/ 687446 h 1160647"/>
                <a:gd name="connsiteX41" fmla="*/ 406098 w 3031520"/>
                <a:gd name="connsiteY41" fmla="*/ 687446 h 1160647"/>
                <a:gd name="connsiteX42" fmla="*/ 411418 w 3031520"/>
                <a:gd name="connsiteY42" fmla="*/ 687446 h 1160647"/>
                <a:gd name="connsiteX43" fmla="*/ 411418 w 3031520"/>
                <a:gd name="connsiteY43" fmla="*/ 686365 h 1160647"/>
                <a:gd name="connsiteX44" fmla="*/ 411418 w 3031520"/>
                <a:gd name="connsiteY44" fmla="*/ 678798 h 1160647"/>
                <a:gd name="connsiteX45" fmla="*/ 413445 w 3031520"/>
                <a:gd name="connsiteY45" fmla="*/ 678798 h 1160647"/>
                <a:gd name="connsiteX46" fmla="*/ 427632 w 3031520"/>
                <a:gd name="connsiteY46" fmla="*/ 678798 h 1160647"/>
                <a:gd name="connsiteX47" fmla="*/ 427632 w 3031520"/>
                <a:gd name="connsiteY47" fmla="*/ 679879 h 1160647"/>
                <a:gd name="connsiteX48" fmla="*/ 427632 w 3031520"/>
                <a:gd name="connsiteY48" fmla="*/ 687446 h 1160647"/>
                <a:gd name="connsiteX49" fmla="*/ 449925 w 3031520"/>
                <a:gd name="connsiteY49" fmla="*/ 687446 h 1160647"/>
                <a:gd name="connsiteX50" fmla="*/ 449925 w 3031520"/>
                <a:gd name="connsiteY50" fmla="*/ 685554 h 1160647"/>
                <a:gd name="connsiteX51" fmla="*/ 449925 w 3031520"/>
                <a:gd name="connsiteY51" fmla="*/ 672313 h 1160647"/>
                <a:gd name="connsiteX52" fmla="*/ 451699 w 3031520"/>
                <a:gd name="connsiteY52" fmla="*/ 672313 h 1160647"/>
                <a:gd name="connsiteX53" fmla="*/ 464112 w 3031520"/>
                <a:gd name="connsiteY53" fmla="*/ 672313 h 1160647"/>
                <a:gd name="connsiteX54" fmla="*/ 464112 w 3031520"/>
                <a:gd name="connsiteY54" fmla="*/ 696093 h 1160647"/>
                <a:gd name="connsiteX55" fmla="*/ 465126 w 3031520"/>
                <a:gd name="connsiteY55" fmla="*/ 696093 h 1160647"/>
                <a:gd name="connsiteX56" fmla="*/ 472219 w 3031520"/>
                <a:gd name="connsiteY56" fmla="*/ 696093 h 1160647"/>
                <a:gd name="connsiteX57" fmla="*/ 472219 w 3031520"/>
                <a:gd name="connsiteY57" fmla="*/ 695012 h 1160647"/>
                <a:gd name="connsiteX58" fmla="*/ 472219 w 3031520"/>
                <a:gd name="connsiteY58" fmla="*/ 687446 h 1160647"/>
                <a:gd name="connsiteX59" fmla="*/ 473992 w 3031520"/>
                <a:gd name="connsiteY59" fmla="*/ 687446 h 1160647"/>
                <a:gd name="connsiteX60" fmla="*/ 486406 w 3031520"/>
                <a:gd name="connsiteY60" fmla="*/ 687446 h 1160647"/>
                <a:gd name="connsiteX61" fmla="*/ 486406 w 3031520"/>
                <a:gd name="connsiteY61" fmla="*/ 713387 h 1160647"/>
                <a:gd name="connsiteX62" fmla="*/ 488433 w 3031520"/>
                <a:gd name="connsiteY62" fmla="*/ 713387 h 1160647"/>
                <a:gd name="connsiteX63" fmla="*/ 502619 w 3031520"/>
                <a:gd name="connsiteY63" fmla="*/ 713387 h 1160647"/>
                <a:gd name="connsiteX64" fmla="*/ 502619 w 3031520"/>
                <a:gd name="connsiteY64" fmla="*/ 715008 h 1160647"/>
                <a:gd name="connsiteX65" fmla="*/ 502619 w 3031520"/>
                <a:gd name="connsiteY65" fmla="*/ 726358 h 1160647"/>
                <a:gd name="connsiteX66" fmla="*/ 503379 w 3031520"/>
                <a:gd name="connsiteY66" fmla="*/ 726358 h 1160647"/>
                <a:gd name="connsiteX67" fmla="*/ 508700 w 3031520"/>
                <a:gd name="connsiteY67" fmla="*/ 726358 h 1160647"/>
                <a:gd name="connsiteX68" fmla="*/ 508700 w 3031520"/>
                <a:gd name="connsiteY68" fmla="*/ 725547 h 1160647"/>
                <a:gd name="connsiteX69" fmla="*/ 508700 w 3031520"/>
                <a:gd name="connsiteY69" fmla="*/ 719872 h 1160647"/>
                <a:gd name="connsiteX70" fmla="*/ 539100 w 3031520"/>
                <a:gd name="connsiteY70" fmla="*/ 719872 h 1160647"/>
                <a:gd name="connsiteX71" fmla="*/ 539100 w 3031520"/>
                <a:gd name="connsiteY71" fmla="*/ 743652 h 1160647"/>
                <a:gd name="connsiteX72" fmla="*/ 540113 w 3031520"/>
                <a:gd name="connsiteY72" fmla="*/ 743652 h 1160647"/>
                <a:gd name="connsiteX73" fmla="*/ 547207 w 3031520"/>
                <a:gd name="connsiteY73" fmla="*/ 743652 h 1160647"/>
                <a:gd name="connsiteX74" fmla="*/ 547207 w 3031520"/>
                <a:gd name="connsiteY74" fmla="*/ 744733 h 1160647"/>
                <a:gd name="connsiteX75" fmla="*/ 547207 w 3031520"/>
                <a:gd name="connsiteY75" fmla="*/ 752299 h 1160647"/>
                <a:gd name="connsiteX76" fmla="*/ 547967 w 3031520"/>
                <a:gd name="connsiteY76" fmla="*/ 752299 h 1160647"/>
                <a:gd name="connsiteX77" fmla="*/ 553287 w 3031520"/>
                <a:gd name="connsiteY77" fmla="*/ 752299 h 1160647"/>
                <a:gd name="connsiteX78" fmla="*/ 553287 w 3031520"/>
                <a:gd name="connsiteY78" fmla="*/ 750137 h 1160647"/>
                <a:gd name="connsiteX79" fmla="*/ 553287 w 3031520"/>
                <a:gd name="connsiteY79" fmla="*/ 735005 h 1160647"/>
                <a:gd name="connsiteX80" fmla="*/ 554300 w 3031520"/>
                <a:gd name="connsiteY80" fmla="*/ 735005 h 1160647"/>
                <a:gd name="connsiteX81" fmla="*/ 561394 w 3031520"/>
                <a:gd name="connsiteY81" fmla="*/ 735005 h 1160647"/>
                <a:gd name="connsiteX82" fmla="*/ 561394 w 3031520"/>
                <a:gd name="connsiteY82" fmla="*/ 736086 h 1160647"/>
                <a:gd name="connsiteX83" fmla="*/ 561394 w 3031520"/>
                <a:gd name="connsiteY83" fmla="*/ 743652 h 1160647"/>
                <a:gd name="connsiteX84" fmla="*/ 566714 w 3031520"/>
                <a:gd name="connsiteY84" fmla="*/ 741659 h 1160647"/>
                <a:gd name="connsiteX85" fmla="*/ 567474 w 3031520"/>
                <a:gd name="connsiteY85" fmla="*/ 740679 h 1160647"/>
                <a:gd name="connsiteX86" fmla="*/ 567474 w 3031520"/>
                <a:gd name="connsiteY86" fmla="*/ 735005 h 1160647"/>
                <a:gd name="connsiteX87" fmla="*/ 605981 w 3031520"/>
                <a:gd name="connsiteY87" fmla="*/ 735005 h 1160647"/>
                <a:gd name="connsiteX88" fmla="*/ 605981 w 3031520"/>
                <a:gd name="connsiteY88" fmla="*/ 758784 h 1160647"/>
                <a:gd name="connsiteX89" fmla="*/ 608007 w 3031520"/>
                <a:gd name="connsiteY89" fmla="*/ 758784 h 1160647"/>
                <a:gd name="connsiteX90" fmla="*/ 622194 w 3031520"/>
                <a:gd name="connsiteY90" fmla="*/ 758784 h 1160647"/>
                <a:gd name="connsiteX91" fmla="*/ 622194 w 3031520"/>
                <a:gd name="connsiteY91" fmla="*/ 759865 h 1160647"/>
                <a:gd name="connsiteX92" fmla="*/ 622194 w 3031520"/>
                <a:gd name="connsiteY92" fmla="*/ 767431 h 1160647"/>
                <a:gd name="connsiteX93" fmla="*/ 623968 w 3031520"/>
                <a:gd name="connsiteY93" fmla="*/ 767431 h 1160647"/>
                <a:gd name="connsiteX94" fmla="*/ 636381 w 3031520"/>
                <a:gd name="connsiteY94" fmla="*/ 767431 h 1160647"/>
                <a:gd name="connsiteX95" fmla="*/ 636381 w 3031520"/>
                <a:gd name="connsiteY95" fmla="*/ 743652 h 1160647"/>
                <a:gd name="connsiteX96" fmla="*/ 637394 w 3031520"/>
                <a:gd name="connsiteY96" fmla="*/ 743652 h 1160647"/>
                <a:gd name="connsiteX97" fmla="*/ 644488 w 3031520"/>
                <a:gd name="connsiteY97" fmla="*/ 743652 h 1160647"/>
                <a:gd name="connsiteX98" fmla="*/ 644488 w 3031520"/>
                <a:gd name="connsiteY98" fmla="*/ 711225 h 1160647"/>
                <a:gd name="connsiteX99" fmla="*/ 645501 w 3031520"/>
                <a:gd name="connsiteY99" fmla="*/ 711225 h 1160647"/>
                <a:gd name="connsiteX100" fmla="*/ 652595 w 3031520"/>
                <a:gd name="connsiteY100" fmla="*/ 711225 h 1160647"/>
                <a:gd name="connsiteX101" fmla="*/ 652595 w 3031520"/>
                <a:gd name="connsiteY101" fmla="*/ 709334 h 1160647"/>
                <a:gd name="connsiteX102" fmla="*/ 652595 w 3031520"/>
                <a:gd name="connsiteY102" fmla="*/ 696093 h 1160647"/>
                <a:gd name="connsiteX103" fmla="*/ 651328 w 3031520"/>
                <a:gd name="connsiteY103" fmla="*/ 694471 h 1160647"/>
                <a:gd name="connsiteX104" fmla="*/ 656648 w 3031520"/>
                <a:gd name="connsiteY104" fmla="*/ 683122 h 1160647"/>
                <a:gd name="connsiteX105" fmla="*/ 664755 w 3031520"/>
                <a:gd name="connsiteY105" fmla="*/ 711225 h 1160647"/>
                <a:gd name="connsiteX106" fmla="*/ 665515 w 3031520"/>
                <a:gd name="connsiteY106" fmla="*/ 711225 h 1160647"/>
                <a:gd name="connsiteX107" fmla="*/ 670835 w 3031520"/>
                <a:gd name="connsiteY107" fmla="*/ 711225 h 1160647"/>
                <a:gd name="connsiteX108" fmla="*/ 670835 w 3031520"/>
                <a:gd name="connsiteY108" fmla="*/ 605298 h 1160647"/>
                <a:gd name="connsiteX109" fmla="*/ 672355 w 3031520"/>
                <a:gd name="connsiteY109" fmla="*/ 605298 h 1160647"/>
                <a:gd name="connsiteX110" fmla="*/ 682995 w 3031520"/>
                <a:gd name="connsiteY110" fmla="*/ 605298 h 1160647"/>
                <a:gd name="connsiteX111" fmla="*/ 682995 w 3031520"/>
                <a:gd name="connsiteY111" fmla="*/ 557739 h 1160647"/>
                <a:gd name="connsiteX112" fmla="*/ 709342 w 3031520"/>
                <a:gd name="connsiteY112" fmla="*/ 557739 h 1160647"/>
                <a:gd name="connsiteX113" fmla="*/ 709342 w 3031520"/>
                <a:gd name="connsiteY113" fmla="*/ 536121 h 1160647"/>
                <a:gd name="connsiteX114" fmla="*/ 743796 w 3031520"/>
                <a:gd name="connsiteY114" fmla="*/ 536121 h 1160647"/>
                <a:gd name="connsiteX115" fmla="*/ 743796 w 3031520"/>
                <a:gd name="connsiteY115" fmla="*/ 538553 h 1160647"/>
                <a:gd name="connsiteX116" fmla="*/ 743796 w 3031520"/>
                <a:gd name="connsiteY116" fmla="*/ 555577 h 1160647"/>
                <a:gd name="connsiteX117" fmla="*/ 746076 w 3031520"/>
                <a:gd name="connsiteY117" fmla="*/ 555577 h 1160647"/>
                <a:gd name="connsiteX118" fmla="*/ 762036 w 3031520"/>
                <a:gd name="connsiteY118" fmla="*/ 555577 h 1160647"/>
                <a:gd name="connsiteX119" fmla="*/ 762036 w 3031520"/>
                <a:gd name="connsiteY119" fmla="*/ 603136 h 1160647"/>
                <a:gd name="connsiteX120" fmla="*/ 763049 w 3031520"/>
                <a:gd name="connsiteY120" fmla="*/ 603136 h 1160647"/>
                <a:gd name="connsiteX121" fmla="*/ 770143 w 3031520"/>
                <a:gd name="connsiteY121" fmla="*/ 603136 h 1160647"/>
                <a:gd name="connsiteX122" fmla="*/ 784330 w 3031520"/>
                <a:gd name="connsiteY122" fmla="*/ 607460 h 1160647"/>
                <a:gd name="connsiteX123" fmla="*/ 784330 w 3031520"/>
                <a:gd name="connsiteY123" fmla="*/ 646372 h 1160647"/>
                <a:gd name="connsiteX124" fmla="*/ 785343 w 3031520"/>
                <a:gd name="connsiteY124" fmla="*/ 646372 h 1160647"/>
                <a:gd name="connsiteX125" fmla="*/ 792436 w 3031520"/>
                <a:gd name="connsiteY125" fmla="*/ 646372 h 1160647"/>
                <a:gd name="connsiteX126" fmla="*/ 792436 w 3031520"/>
                <a:gd name="connsiteY126" fmla="*/ 647993 h 1160647"/>
                <a:gd name="connsiteX127" fmla="*/ 792436 w 3031520"/>
                <a:gd name="connsiteY127" fmla="*/ 659342 h 1160647"/>
                <a:gd name="connsiteX128" fmla="*/ 794463 w 3031520"/>
                <a:gd name="connsiteY128" fmla="*/ 659342 h 1160647"/>
                <a:gd name="connsiteX129" fmla="*/ 808650 w 3031520"/>
                <a:gd name="connsiteY129" fmla="*/ 659342 h 1160647"/>
                <a:gd name="connsiteX130" fmla="*/ 814730 w 3031520"/>
                <a:gd name="connsiteY130" fmla="*/ 665828 h 1160647"/>
                <a:gd name="connsiteX131" fmla="*/ 814730 w 3031520"/>
                <a:gd name="connsiteY131" fmla="*/ 687446 h 1160647"/>
                <a:gd name="connsiteX132" fmla="*/ 817010 w 3031520"/>
                <a:gd name="connsiteY132" fmla="*/ 687446 h 1160647"/>
                <a:gd name="connsiteX133" fmla="*/ 832970 w 3031520"/>
                <a:gd name="connsiteY133" fmla="*/ 687446 h 1160647"/>
                <a:gd name="connsiteX134" fmla="*/ 832970 w 3031520"/>
                <a:gd name="connsiteY134" fmla="*/ 688526 h 1160647"/>
                <a:gd name="connsiteX135" fmla="*/ 832970 w 3031520"/>
                <a:gd name="connsiteY135" fmla="*/ 696093 h 1160647"/>
                <a:gd name="connsiteX136" fmla="*/ 834237 w 3031520"/>
                <a:gd name="connsiteY136" fmla="*/ 696093 h 1160647"/>
                <a:gd name="connsiteX137" fmla="*/ 843104 w 3031520"/>
                <a:gd name="connsiteY137" fmla="*/ 696093 h 1160647"/>
                <a:gd name="connsiteX138" fmla="*/ 843104 w 3031520"/>
                <a:gd name="connsiteY138" fmla="*/ 698254 h 1160647"/>
                <a:gd name="connsiteX139" fmla="*/ 843104 w 3031520"/>
                <a:gd name="connsiteY139" fmla="*/ 713387 h 1160647"/>
                <a:gd name="connsiteX140" fmla="*/ 847157 w 3031520"/>
                <a:gd name="connsiteY140" fmla="*/ 711495 h 1160647"/>
                <a:gd name="connsiteX141" fmla="*/ 847157 w 3031520"/>
                <a:gd name="connsiteY141" fmla="*/ 698254 h 1160647"/>
                <a:gd name="connsiteX142" fmla="*/ 848170 w 3031520"/>
                <a:gd name="connsiteY142" fmla="*/ 698254 h 1160647"/>
                <a:gd name="connsiteX143" fmla="*/ 855264 w 3031520"/>
                <a:gd name="connsiteY143" fmla="*/ 698254 h 1160647"/>
                <a:gd name="connsiteX144" fmla="*/ 855264 w 3031520"/>
                <a:gd name="connsiteY144" fmla="*/ 699876 h 1160647"/>
                <a:gd name="connsiteX145" fmla="*/ 855264 w 3031520"/>
                <a:gd name="connsiteY145" fmla="*/ 711225 h 1160647"/>
                <a:gd name="connsiteX146" fmla="*/ 856024 w 3031520"/>
                <a:gd name="connsiteY146" fmla="*/ 711225 h 1160647"/>
                <a:gd name="connsiteX147" fmla="*/ 861344 w 3031520"/>
                <a:gd name="connsiteY147" fmla="*/ 711225 h 1160647"/>
                <a:gd name="connsiteX148" fmla="*/ 909984 w 3031520"/>
                <a:gd name="connsiteY148" fmla="*/ 706902 h 1160647"/>
                <a:gd name="connsiteX149" fmla="*/ 909984 w 3031520"/>
                <a:gd name="connsiteY149" fmla="*/ 708253 h 1160647"/>
                <a:gd name="connsiteX150" fmla="*/ 909984 w 3031520"/>
                <a:gd name="connsiteY150" fmla="*/ 717710 h 1160647"/>
                <a:gd name="connsiteX151" fmla="*/ 910744 w 3031520"/>
                <a:gd name="connsiteY151" fmla="*/ 717710 h 1160647"/>
                <a:gd name="connsiteX152" fmla="*/ 916065 w 3031520"/>
                <a:gd name="connsiteY152" fmla="*/ 717710 h 1160647"/>
                <a:gd name="connsiteX153" fmla="*/ 916065 w 3031520"/>
                <a:gd name="connsiteY153" fmla="*/ 719872 h 1160647"/>
                <a:gd name="connsiteX154" fmla="*/ 916065 w 3031520"/>
                <a:gd name="connsiteY154" fmla="*/ 735005 h 1160647"/>
                <a:gd name="connsiteX155" fmla="*/ 918091 w 3031520"/>
                <a:gd name="connsiteY155" fmla="*/ 733654 h 1160647"/>
                <a:gd name="connsiteX156" fmla="*/ 932278 w 3031520"/>
                <a:gd name="connsiteY156" fmla="*/ 724196 h 1160647"/>
                <a:gd name="connsiteX157" fmla="*/ 938358 w 3031520"/>
                <a:gd name="connsiteY157" fmla="*/ 683122 h 1160647"/>
                <a:gd name="connsiteX158" fmla="*/ 939118 w 3031520"/>
                <a:gd name="connsiteY158" fmla="*/ 682852 h 1160647"/>
                <a:gd name="connsiteX159" fmla="*/ 944438 w 3031520"/>
                <a:gd name="connsiteY159" fmla="*/ 680960 h 1160647"/>
                <a:gd name="connsiteX160" fmla="*/ 946465 w 3031520"/>
                <a:gd name="connsiteY160" fmla="*/ 611783 h 1160647"/>
                <a:gd name="connsiteX161" fmla="*/ 948492 w 3031520"/>
                <a:gd name="connsiteY161" fmla="*/ 680960 h 1160647"/>
                <a:gd name="connsiteX162" fmla="*/ 949252 w 3031520"/>
                <a:gd name="connsiteY162" fmla="*/ 681230 h 1160647"/>
                <a:gd name="connsiteX163" fmla="*/ 954572 w 3031520"/>
                <a:gd name="connsiteY163" fmla="*/ 683122 h 1160647"/>
                <a:gd name="connsiteX164" fmla="*/ 954572 w 3031520"/>
                <a:gd name="connsiteY164" fmla="*/ 596651 h 1160647"/>
                <a:gd name="connsiteX165" fmla="*/ 958625 w 3031520"/>
                <a:gd name="connsiteY165" fmla="*/ 564224 h 1160647"/>
                <a:gd name="connsiteX166" fmla="*/ 997132 w 3031520"/>
                <a:gd name="connsiteY166" fmla="*/ 564224 h 1160647"/>
                <a:gd name="connsiteX167" fmla="*/ 997132 w 3031520"/>
                <a:gd name="connsiteY167" fmla="*/ 596651 h 1160647"/>
                <a:gd name="connsiteX168" fmla="*/ 997892 w 3031520"/>
                <a:gd name="connsiteY168" fmla="*/ 596651 h 1160647"/>
                <a:gd name="connsiteX169" fmla="*/ 1003212 w 3031520"/>
                <a:gd name="connsiteY169" fmla="*/ 596651 h 1160647"/>
                <a:gd name="connsiteX170" fmla="*/ 1003212 w 3031520"/>
                <a:gd name="connsiteY170" fmla="*/ 514503 h 1160647"/>
                <a:gd name="connsiteX171" fmla="*/ 1004986 w 3031520"/>
                <a:gd name="connsiteY171" fmla="*/ 514503 h 1160647"/>
                <a:gd name="connsiteX172" fmla="*/ 1017399 w 3031520"/>
                <a:gd name="connsiteY172" fmla="*/ 514503 h 1160647"/>
                <a:gd name="connsiteX173" fmla="*/ 1017399 w 3031520"/>
                <a:gd name="connsiteY173" fmla="*/ 512612 h 1160647"/>
                <a:gd name="connsiteX174" fmla="*/ 1017399 w 3031520"/>
                <a:gd name="connsiteY174" fmla="*/ 499371 h 1160647"/>
                <a:gd name="connsiteX175" fmla="*/ 1039693 w 3031520"/>
                <a:gd name="connsiteY175" fmla="*/ 499371 h 1160647"/>
                <a:gd name="connsiteX176" fmla="*/ 1039693 w 3031520"/>
                <a:gd name="connsiteY176" fmla="*/ 498290 h 1160647"/>
                <a:gd name="connsiteX177" fmla="*/ 1039693 w 3031520"/>
                <a:gd name="connsiteY177" fmla="*/ 490724 h 1160647"/>
                <a:gd name="connsiteX178" fmla="*/ 1041466 w 3031520"/>
                <a:gd name="connsiteY178" fmla="*/ 490724 h 1160647"/>
                <a:gd name="connsiteX179" fmla="*/ 1053880 w 3031520"/>
                <a:gd name="connsiteY179" fmla="*/ 490724 h 1160647"/>
                <a:gd name="connsiteX180" fmla="*/ 1053880 w 3031520"/>
                <a:gd name="connsiteY180" fmla="*/ 491805 h 1160647"/>
                <a:gd name="connsiteX181" fmla="*/ 1053880 w 3031520"/>
                <a:gd name="connsiteY181" fmla="*/ 499371 h 1160647"/>
                <a:gd name="connsiteX182" fmla="*/ 1054640 w 3031520"/>
                <a:gd name="connsiteY182" fmla="*/ 499371 h 1160647"/>
                <a:gd name="connsiteX183" fmla="*/ 1059960 w 3031520"/>
                <a:gd name="connsiteY183" fmla="*/ 499371 h 1160647"/>
                <a:gd name="connsiteX184" fmla="*/ 1070093 w 3031520"/>
                <a:gd name="connsiteY184" fmla="*/ 495047 h 1160647"/>
                <a:gd name="connsiteX185" fmla="*/ 1074146 w 3031520"/>
                <a:gd name="connsiteY185" fmla="*/ 498290 h 1160647"/>
                <a:gd name="connsiteX186" fmla="*/ 1074146 w 3031520"/>
                <a:gd name="connsiteY186" fmla="*/ 490724 h 1160647"/>
                <a:gd name="connsiteX187" fmla="*/ 1076426 w 3031520"/>
                <a:gd name="connsiteY187" fmla="*/ 490724 h 1160647"/>
                <a:gd name="connsiteX188" fmla="*/ 1092387 w 3031520"/>
                <a:gd name="connsiteY188" fmla="*/ 490724 h 1160647"/>
                <a:gd name="connsiteX189" fmla="*/ 1092387 w 3031520"/>
                <a:gd name="connsiteY189" fmla="*/ 491805 h 1160647"/>
                <a:gd name="connsiteX190" fmla="*/ 1092387 w 3031520"/>
                <a:gd name="connsiteY190" fmla="*/ 499371 h 1160647"/>
                <a:gd name="connsiteX191" fmla="*/ 1122787 w 3031520"/>
                <a:gd name="connsiteY191" fmla="*/ 499371 h 1160647"/>
                <a:gd name="connsiteX192" fmla="*/ 1122787 w 3031520"/>
                <a:gd name="connsiteY192" fmla="*/ 500992 h 1160647"/>
                <a:gd name="connsiteX193" fmla="*/ 1122787 w 3031520"/>
                <a:gd name="connsiteY193" fmla="*/ 512342 h 1160647"/>
                <a:gd name="connsiteX194" fmla="*/ 1149134 w 3031520"/>
                <a:gd name="connsiteY194" fmla="*/ 512342 h 1160647"/>
                <a:gd name="connsiteX195" fmla="*/ 1149134 w 3031520"/>
                <a:gd name="connsiteY195" fmla="*/ 542606 h 1160647"/>
                <a:gd name="connsiteX196" fmla="*/ 1149894 w 3031520"/>
                <a:gd name="connsiteY196" fmla="*/ 542606 h 1160647"/>
                <a:gd name="connsiteX197" fmla="*/ 1155214 w 3031520"/>
                <a:gd name="connsiteY197" fmla="*/ 542606 h 1160647"/>
                <a:gd name="connsiteX198" fmla="*/ 1155214 w 3031520"/>
                <a:gd name="connsiteY198" fmla="*/ 543687 h 1160647"/>
                <a:gd name="connsiteX199" fmla="*/ 1155214 w 3031520"/>
                <a:gd name="connsiteY199" fmla="*/ 551254 h 1160647"/>
                <a:gd name="connsiteX200" fmla="*/ 1159268 w 3031520"/>
                <a:gd name="connsiteY200" fmla="*/ 581518 h 1160647"/>
                <a:gd name="connsiteX201" fmla="*/ 1160028 w 3031520"/>
                <a:gd name="connsiteY201" fmla="*/ 581518 h 1160647"/>
                <a:gd name="connsiteX202" fmla="*/ 1165348 w 3031520"/>
                <a:gd name="connsiteY202" fmla="*/ 581518 h 1160647"/>
                <a:gd name="connsiteX203" fmla="*/ 1165348 w 3031520"/>
                <a:gd name="connsiteY203" fmla="*/ 582329 h 1160647"/>
                <a:gd name="connsiteX204" fmla="*/ 1165348 w 3031520"/>
                <a:gd name="connsiteY204" fmla="*/ 588004 h 1160647"/>
                <a:gd name="connsiteX205" fmla="*/ 1166361 w 3031520"/>
                <a:gd name="connsiteY205" fmla="*/ 588004 h 1160647"/>
                <a:gd name="connsiteX206" fmla="*/ 1173454 w 3031520"/>
                <a:gd name="connsiteY206" fmla="*/ 588004 h 1160647"/>
                <a:gd name="connsiteX207" fmla="*/ 1173454 w 3031520"/>
                <a:gd name="connsiteY207" fmla="*/ 618269 h 1160647"/>
                <a:gd name="connsiteX208" fmla="*/ 1175481 w 3031520"/>
                <a:gd name="connsiteY208" fmla="*/ 618269 h 1160647"/>
                <a:gd name="connsiteX209" fmla="*/ 1189668 w 3031520"/>
                <a:gd name="connsiteY209" fmla="*/ 618269 h 1160647"/>
                <a:gd name="connsiteX210" fmla="*/ 1189668 w 3031520"/>
                <a:gd name="connsiteY210" fmla="*/ 642048 h 1160647"/>
                <a:gd name="connsiteX211" fmla="*/ 1191695 w 3031520"/>
                <a:gd name="connsiteY211" fmla="*/ 643669 h 1160647"/>
                <a:gd name="connsiteX212" fmla="*/ 1191695 w 3031520"/>
                <a:gd name="connsiteY212" fmla="*/ 655019 h 1160647"/>
                <a:gd name="connsiteX213" fmla="*/ 1192455 w 3031520"/>
                <a:gd name="connsiteY213" fmla="*/ 655019 h 1160647"/>
                <a:gd name="connsiteX214" fmla="*/ 1197775 w 3031520"/>
                <a:gd name="connsiteY214" fmla="*/ 655019 h 1160647"/>
                <a:gd name="connsiteX215" fmla="*/ 1197775 w 3031520"/>
                <a:gd name="connsiteY215" fmla="*/ 678798 h 1160647"/>
                <a:gd name="connsiteX216" fmla="*/ 1199041 w 3031520"/>
                <a:gd name="connsiteY216" fmla="*/ 678798 h 1160647"/>
                <a:gd name="connsiteX217" fmla="*/ 1207908 w 3031520"/>
                <a:gd name="connsiteY217" fmla="*/ 678798 h 1160647"/>
                <a:gd name="connsiteX218" fmla="*/ 1209935 w 3031520"/>
                <a:gd name="connsiteY218" fmla="*/ 682852 h 1160647"/>
                <a:gd name="connsiteX219" fmla="*/ 1209935 w 3031520"/>
                <a:gd name="connsiteY219" fmla="*/ 696093 h 1160647"/>
                <a:gd name="connsiteX220" fmla="*/ 1211455 w 3031520"/>
                <a:gd name="connsiteY220" fmla="*/ 694201 h 1160647"/>
                <a:gd name="connsiteX221" fmla="*/ 1222095 w 3031520"/>
                <a:gd name="connsiteY221" fmla="*/ 680960 h 1160647"/>
                <a:gd name="connsiteX222" fmla="*/ 1250469 w 3031520"/>
                <a:gd name="connsiteY222" fmla="*/ 680960 h 1160647"/>
                <a:gd name="connsiteX223" fmla="*/ 1250469 w 3031520"/>
                <a:gd name="connsiteY223" fmla="*/ 767431 h 1160647"/>
                <a:gd name="connsiteX224" fmla="*/ 1251229 w 3031520"/>
                <a:gd name="connsiteY224" fmla="*/ 767431 h 1160647"/>
                <a:gd name="connsiteX225" fmla="*/ 1256549 w 3031520"/>
                <a:gd name="connsiteY225" fmla="*/ 767431 h 1160647"/>
                <a:gd name="connsiteX226" fmla="*/ 1257309 w 3031520"/>
                <a:gd name="connsiteY226" fmla="*/ 766080 h 1160647"/>
                <a:gd name="connsiteX227" fmla="*/ 1262629 w 3031520"/>
                <a:gd name="connsiteY227" fmla="*/ 756622 h 1160647"/>
                <a:gd name="connsiteX228" fmla="*/ 1262629 w 3031520"/>
                <a:gd name="connsiteY228" fmla="*/ 758514 h 1160647"/>
                <a:gd name="connsiteX229" fmla="*/ 1262629 w 3031520"/>
                <a:gd name="connsiteY229" fmla="*/ 771755 h 1160647"/>
                <a:gd name="connsiteX230" fmla="*/ 1266682 w 3031520"/>
                <a:gd name="connsiteY230" fmla="*/ 726358 h 1160647"/>
                <a:gd name="connsiteX231" fmla="*/ 1267442 w 3031520"/>
                <a:gd name="connsiteY231" fmla="*/ 726358 h 1160647"/>
                <a:gd name="connsiteX232" fmla="*/ 1272762 w 3031520"/>
                <a:gd name="connsiteY232" fmla="*/ 726358 h 1160647"/>
                <a:gd name="connsiteX233" fmla="*/ 1272762 w 3031520"/>
                <a:gd name="connsiteY233" fmla="*/ 661504 h 1160647"/>
                <a:gd name="connsiteX234" fmla="*/ 1273776 w 3031520"/>
                <a:gd name="connsiteY234" fmla="*/ 661504 h 1160647"/>
                <a:gd name="connsiteX235" fmla="*/ 1280869 w 3031520"/>
                <a:gd name="connsiteY235" fmla="*/ 661504 h 1160647"/>
                <a:gd name="connsiteX236" fmla="*/ 1293029 w 3031520"/>
                <a:gd name="connsiteY236" fmla="*/ 618269 h 1160647"/>
                <a:gd name="connsiteX237" fmla="*/ 1294296 w 3031520"/>
                <a:gd name="connsiteY237" fmla="*/ 618269 h 1160647"/>
                <a:gd name="connsiteX238" fmla="*/ 1303163 w 3031520"/>
                <a:gd name="connsiteY238" fmla="*/ 618269 h 1160647"/>
                <a:gd name="connsiteX239" fmla="*/ 1313296 w 3031520"/>
                <a:gd name="connsiteY239" fmla="*/ 661504 h 1160647"/>
                <a:gd name="connsiteX240" fmla="*/ 1314309 w 3031520"/>
                <a:gd name="connsiteY240" fmla="*/ 661504 h 1160647"/>
                <a:gd name="connsiteX241" fmla="*/ 1321403 w 3031520"/>
                <a:gd name="connsiteY241" fmla="*/ 661504 h 1160647"/>
                <a:gd name="connsiteX242" fmla="*/ 1321403 w 3031520"/>
                <a:gd name="connsiteY242" fmla="*/ 700416 h 1160647"/>
                <a:gd name="connsiteX243" fmla="*/ 1323176 w 3031520"/>
                <a:gd name="connsiteY243" fmla="*/ 700416 h 1160647"/>
                <a:gd name="connsiteX244" fmla="*/ 1335590 w 3031520"/>
                <a:gd name="connsiteY244" fmla="*/ 700416 h 1160647"/>
                <a:gd name="connsiteX245" fmla="*/ 1335590 w 3031520"/>
                <a:gd name="connsiteY245" fmla="*/ 702578 h 1160647"/>
                <a:gd name="connsiteX246" fmla="*/ 1335590 w 3031520"/>
                <a:gd name="connsiteY246" fmla="*/ 717710 h 1160647"/>
                <a:gd name="connsiteX247" fmla="*/ 1339643 w 3031520"/>
                <a:gd name="connsiteY247" fmla="*/ 715549 h 1160647"/>
                <a:gd name="connsiteX248" fmla="*/ 1339643 w 3031520"/>
                <a:gd name="connsiteY248" fmla="*/ 700416 h 1160647"/>
                <a:gd name="connsiteX249" fmla="*/ 1341163 w 3031520"/>
                <a:gd name="connsiteY249" fmla="*/ 700416 h 1160647"/>
                <a:gd name="connsiteX250" fmla="*/ 1351803 w 3031520"/>
                <a:gd name="connsiteY250" fmla="*/ 700416 h 1160647"/>
                <a:gd name="connsiteX251" fmla="*/ 1351803 w 3031520"/>
                <a:gd name="connsiteY251" fmla="*/ 702037 h 1160647"/>
                <a:gd name="connsiteX252" fmla="*/ 1351803 w 3031520"/>
                <a:gd name="connsiteY252" fmla="*/ 713387 h 1160647"/>
                <a:gd name="connsiteX253" fmla="*/ 1382204 w 3031520"/>
                <a:gd name="connsiteY253" fmla="*/ 713387 h 1160647"/>
                <a:gd name="connsiteX254" fmla="*/ 1382204 w 3031520"/>
                <a:gd name="connsiteY254" fmla="*/ 676637 h 1160647"/>
                <a:gd name="connsiteX255" fmla="*/ 1383470 w 3031520"/>
                <a:gd name="connsiteY255" fmla="*/ 676637 h 1160647"/>
                <a:gd name="connsiteX256" fmla="*/ 1392337 w 3031520"/>
                <a:gd name="connsiteY256" fmla="*/ 676637 h 1160647"/>
                <a:gd name="connsiteX257" fmla="*/ 1392337 w 3031520"/>
                <a:gd name="connsiteY257" fmla="*/ 698254 h 1160647"/>
                <a:gd name="connsiteX258" fmla="*/ 1394364 w 3031520"/>
                <a:gd name="connsiteY258" fmla="*/ 665828 h 1160647"/>
                <a:gd name="connsiteX259" fmla="*/ 1416657 w 3031520"/>
                <a:gd name="connsiteY259" fmla="*/ 665828 h 1160647"/>
                <a:gd name="connsiteX260" fmla="*/ 1416657 w 3031520"/>
                <a:gd name="connsiteY260" fmla="*/ 664206 h 1160647"/>
                <a:gd name="connsiteX261" fmla="*/ 1416657 w 3031520"/>
                <a:gd name="connsiteY261" fmla="*/ 652857 h 1160647"/>
                <a:gd name="connsiteX262" fmla="*/ 1417417 w 3031520"/>
                <a:gd name="connsiteY262" fmla="*/ 652857 h 1160647"/>
                <a:gd name="connsiteX263" fmla="*/ 1422737 w 3031520"/>
                <a:gd name="connsiteY263" fmla="*/ 652857 h 1160647"/>
                <a:gd name="connsiteX264" fmla="*/ 1422737 w 3031520"/>
                <a:gd name="connsiteY264" fmla="*/ 650966 h 1160647"/>
                <a:gd name="connsiteX265" fmla="*/ 1422737 w 3031520"/>
                <a:gd name="connsiteY265" fmla="*/ 637725 h 1160647"/>
                <a:gd name="connsiteX266" fmla="*/ 1426791 w 3031520"/>
                <a:gd name="connsiteY266" fmla="*/ 644210 h 1160647"/>
                <a:gd name="connsiteX267" fmla="*/ 1429071 w 3031520"/>
                <a:gd name="connsiteY267" fmla="*/ 644210 h 1160647"/>
                <a:gd name="connsiteX268" fmla="*/ 1445031 w 3031520"/>
                <a:gd name="connsiteY268" fmla="*/ 644210 h 1160647"/>
                <a:gd name="connsiteX269" fmla="*/ 1445031 w 3031520"/>
                <a:gd name="connsiteY269" fmla="*/ 643399 h 1160647"/>
                <a:gd name="connsiteX270" fmla="*/ 1445031 w 3031520"/>
                <a:gd name="connsiteY270" fmla="*/ 637725 h 1160647"/>
                <a:gd name="connsiteX271" fmla="*/ 1445791 w 3031520"/>
                <a:gd name="connsiteY271" fmla="*/ 637725 h 1160647"/>
                <a:gd name="connsiteX272" fmla="*/ 1451111 w 3031520"/>
                <a:gd name="connsiteY272" fmla="*/ 637725 h 1160647"/>
                <a:gd name="connsiteX273" fmla="*/ 1451111 w 3031520"/>
                <a:gd name="connsiteY273" fmla="*/ 639076 h 1160647"/>
                <a:gd name="connsiteX274" fmla="*/ 1451111 w 3031520"/>
                <a:gd name="connsiteY274" fmla="*/ 648534 h 1160647"/>
                <a:gd name="connsiteX275" fmla="*/ 1489618 w 3031520"/>
                <a:gd name="connsiteY275" fmla="*/ 648534 h 1160647"/>
                <a:gd name="connsiteX276" fmla="*/ 1489618 w 3031520"/>
                <a:gd name="connsiteY276" fmla="*/ 786887 h 1160647"/>
                <a:gd name="connsiteX277" fmla="*/ 1491138 w 3031520"/>
                <a:gd name="connsiteY277" fmla="*/ 786887 h 1160647"/>
                <a:gd name="connsiteX278" fmla="*/ 1501778 w 3031520"/>
                <a:gd name="connsiteY278" fmla="*/ 786887 h 1160647"/>
                <a:gd name="connsiteX279" fmla="*/ 1501778 w 3031520"/>
                <a:gd name="connsiteY279" fmla="*/ 773917 h 1160647"/>
                <a:gd name="connsiteX280" fmla="*/ 1505832 w 3031520"/>
                <a:gd name="connsiteY280" fmla="*/ 773917 h 1160647"/>
                <a:gd name="connsiteX281" fmla="*/ 1505832 w 3031520"/>
                <a:gd name="connsiteY281" fmla="*/ 786887 h 1160647"/>
                <a:gd name="connsiteX282" fmla="*/ 1536232 w 3031520"/>
                <a:gd name="connsiteY282" fmla="*/ 786887 h 1160647"/>
                <a:gd name="connsiteX283" fmla="*/ 1536232 w 3031520"/>
                <a:gd name="connsiteY283" fmla="*/ 756622 h 1160647"/>
                <a:gd name="connsiteX284" fmla="*/ 1548392 w 3031520"/>
                <a:gd name="connsiteY284" fmla="*/ 756622 h 1160647"/>
                <a:gd name="connsiteX285" fmla="*/ 1560552 w 3031520"/>
                <a:gd name="connsiteY285" fmla="*/ 754461 h 1160647"/>
                <a:gd name="connsiteX286" fmla="*/ 1564606 w 3031520"/>
                <a:gd name="connsiteY286" fmla="*/ 756622 h 1160647"/>
                <a:gd name="connsiteX287" fmla="*/ 1574739 w 3031520"/>
                <a:gd name="connsiteY287" fmla="*/ 756622 h 1160647"/>
                <a:gd name="connsiteX288" fmla="*/ 1574739 w 3031520"/>
                <a:gd name="connsiteY288" fmla="*/ 786887 h 1160647"/>
                <a:gd name="connsiteX289" fmla="*/ 1582846 w 3031520"/>
                <a:gd name="connsiteY289" fmla="*/ 786887 h 1160647"/>
                <a:gd name="connsiteX290" fmla="*/ 1582846 w 3031520"/>
                <a:gd name="connsiteY290" fmla="*/ 804182 h 1160647"/>
                <a:gd name="connsiteX291" fmla="*/ 1592182 w 3031520"/>
                <a:gd name="connsiteY291" fmla="*/ 805087 h 1160647"/>
                <a:gd name="connsiteX292" fmla="*/ 1605140 w 3031520"/>
                <a:gd name="connsiteY292" fmla="*/ 805087 h 1160647"/>
                <a:gd name="connsiteX293" fmla="*/ 1605140 w 3031520"/>
                <a:gd name="connsiteY293" fmla="*/ 789049 h 1160647"/>
                <a:gd name="connsiteX294" fmla="*/ 1673096 w 3031520"/>
                <a:gd name="connsiteY294" fmla="*/ 789049 h 1160647"/>
                <a:gd name="connsiteX295" fmla="*/ 1673096 w 3031520"/>
                <a:gd name="connsiteY295" fmla="*/ 703796 h 1160647"/>
                <a:gd name="connsiteX296" fmla="*/ 1745104 w 3031520"/>
                <a:gd name="connsiteY296" fmla="*/ 703796 h 1160647"/>
                <a:gd name="connsiteX297" fmla="*/ 1745104 w 3031520"/>
                <a:gd name="connsiteY297" fmla="*/ 782564 h 1160647"/>
                <a:gd name="connsiteX298" fmla="*/ 1747008 w 3031520"/>
                <a:gd name="connsiteY298" fmla="*/ 782564 h 1160647"/>
                <a:gd name="connsiteX299" fmla="*/ 1748250 w 3031520"/>
                <a:gd name="connsiteY299" fmla="*/ 805087 h 1160647"/>
                <a:gd name="connsiteX300" fmla="*/ 1757926 w 3031520"/>
                <a:gd name="connsiteY300" fmla="*/ 805087 h 1160647"/>
                <a:gd name="connsiteX301" fmla="*/ 1759168 w 3031520"/>
                <a:gd name="connsiteY301" fmla="*/ 782564 h 1160647"/>
                <a:gd name="connsiteX302" fmla="*/ 1765248 w 3031520"/>
                <a:gd name="connsiteY302" fmla="*/ 782564 h 1160647"/>
                <a:gd name="connsiteX303" fmla="*/ 1766490 w 3031520"/>
                <a:gd name="connsiteY303" fmla="*/ 805087 h 1160647"/>
                <a:gd name="connsiteX304" fmla="*/ 1817112 w 3031520"/>
                <a:gd name="connsiteY304" fmla="*/ 805087 h 1160647"/>
                <a:gd name="connsiteX305" fmla="*/ 1817112 w 3031520"/>
                <a:gd name="connsiteY305" fmla="*/ 642059 h 1160647"/>
                <a:gd name="connsiteX306" fmla="*/ 2014439 w 3031520"/>
                <a:gd name="connsiteY306" fmla="*/ 642059 h 1160647"/>
                <a:gd name="connsiteX307" fmla="*/ 2014439 w 3031520"/>
                <a:gd name="connsiteY307" fmla="*/ 805087 h 1160647"/>
                <a:gd name="connsiteX308" fmla="*/ 2033136 w 3031520"/>
                <a:gd name="connsiteY308" fmla="*/ 805087 h 1160647"/>
                <a:gd name="connsiteX309" fmla="*/ 2033136 w 3031520"/>
                <a:gd name="connsiteY309" fmla="*/ 722394 h 1160647"/>
                <a:gd name="connsiteX310" fmla="*/ 2128256 w 3031520"/>
                <a:gd name="connsiteY310" fmla="*/ 722394 h 1160647"/>
                <a:gd name="connsiteX311" fmla="*/ 2140186 w 3031520"/>
                <a:gd name="connsiteY311" fmla="*/ 404253 h 1160647"/>
                <a:gd name="connsiteX312" fmla="*/ 2128026 w 3031520"/>
                <a:gd name="connsiteY312" fmla="*/ 382635 h 1160647"/>
                <a:gd name="connsiteX313" fmla="*/ 2121946 w 3031520"/>
                <a:gd name="connsiteY313" fmla="*/ 378311 h 1160647"/>
                <a:gd name="connsiteX314" fmla="*/ 2130053 w 3031520"/>
                <a:gd name="connsiteY314" fmla="*/ 354532 h 1160647"/>
                <a:gd name="connsiteX315" fmla="*/ 2130053 w 3031520"/>
                <a:gd name="connsiteY315" fmla="*/ 337238 h 1160647"/>
                <a:gd name="connsiteX316" fmla="*/ 2144240 w 3031520"/>
                <a:gd name="connsiteY316" fmla="*/ 337238 h 1160647"/>
                <a:gd name="connsiteX317" fmla="*/ 2144240 w 3031520"/>
                <a:gd name="connsiteY317" fmla="*/ 315620 h 1160647"/>
                <a:gd name="connsiteX318" fmla="*/ 2146266 w 3031520"/>
                <a:gd name="connsiteY318" fmla="*/ 311296 h 1160647"/>
                <a:gd name="connsiteX319" fmla="*/ 2146266 w 3031520"/>
                <a:gd name="connsiteY319" fmla="*/ 233472 h 1160647"/>
                <a:gd name="connsiteX320" fmla="*/ 2144240 w 3031520"/>
                <a:gd name="connsiteY320" fmla="*/ 226987 h 1160647"/>
                <a:gd name="connsiteX321" fmla="*/ 2150320 w 3031520"/>
                <a:gd name="connsiteY321" fmla="*/ 220501 h 1160647"/>
                <a:gd name="connsiteX322" fmla="*/ 2150320 w 3031520"/>
                <a:gd name="connsiteY322" fmla="*/ 162133 h 1160647"/>
                <a:gd name="connsiteX323" fmla="*/ 2152346 w 3031520"/>
                <a:gd name="connsiteY323" fmla="*/ 157810 h 1160647"/>
                <a:gd name="connsiteX324" fmla="*/ 2152346 w 3031520"/>
                <a:gd name="connsiteY324" fmla="*/ 101604 h 1160647"/>
                <a:gd name="connsiteX325" fmla="*/ 2154373 w 3031520"/>
                <a:gd name="connsiteY325" fmla="*/ 82148 h 1160647"/>
                <a:gd name="connsiteX326" fmla="*/ 2158427 w 3031520"/>
                <a:gd name="connsiteY326" fmla="*/ 99442 h 1160647"/>
                <a:gd name="connsiteX327" fmla="*/ 2160453 w 3031520"/>
                <a:gd name="connsiteY327" fmla="*/ 157810 h 1160647"/>
                <a:gd name="connsiteX328" fmla="*/ 2162480 w 3031520"/>
                <a:gd name="connsiteY328" fmla="*/ 220501 h 1160647"/>
                <a:gd name="connsiteX329" fmla="*/ 2168560 w 3031520"/>
                <a:gd name="connsiteY329" fmla="*/ 226987 h 1160647"/>
                <a:gd name="connsiteX330" fmla="*/ 2166533 w 3031520"/>
                <a:gd name="connsiteY330" fmla="*/ 233472 h 1160647"/>
                <a:gd name="connsiteX331" fmla="*/ 2166533 w 3031520"/>
                <a:gd name="connsiteY331" fmla="*/ 311296 h 1160647"/>
                <a:gd name="connsiteX332" fmla="*/ 2168560 w 3031520"/>
                <a:gd name="connsiteY332" fmla="*/ 315620 h 1160647"/>
                <a:gd name="connsiteX333" fmla="*/ 2168560 w 3031520"/>
                <a:gd name="connsiteY333" fmla="*/ 337238 h 1160647"/>
                <a:gd name="connsiteX334" fmla="*/ 2182747 w 3031520"/>
                <a:gd name="connsiteY334" fmla="*/ 337238 h 1160647"/>
                <a:gd name="connsiteX335" fmla="*/ 2182747 w 3031520"/>
                <a:gd name="connsiteY335" fmla="*/ 354532 h 1160647"/>
                <a:gd name="connsiteX336" fmla="*/ 2190854 w 3031520"/>
                <a:gd name="connsiteY336" fmla="*/ 378311 h 1160647"/>
                <a:gd name="connsiteX337" fmla="*/ 2184774 w 3031520"/>
                <a:gd name="connsiteY337" fmla="*/ 382635 h 1160647"/>
                <a:gd name="connsiteX338" fmla="*/ 2172613 w 3031520"/>
                <a:gd name="connsiteY338" fmla="*/ 404253 h 1160647"/>
                <a:gd name="connsiteX339" fmla="*/ 2180720 w 3031520"/>
                <a:gd name="connsiteY339" fmla="*/ 657181 h 1160647"/>
                <a:gd name="connsiteX340" fmla="*/ 2245574 w 3031520"/>
                <a:gd name="connsiteY340" fmla="*/ 657181 h 1160647"/>
                <a:gd name="connsiteX341" fmla="*/ 2245574 w 3031520"/>
                <a:gd name="connsiteY341" fmla="*/ 732843 h 1160647"/>
                <a:gd name="connsiteX342" fmla="*/ 2253681 w 3031520"/>
                <a:gd name="connsiteY342" fmla="*/ 732843 h 1160647"/>
                <a:gd name="connsiteX343" fmla="*/ 2255708 w 3031520"/>
                <a:gd name="connsiteY343" fmla="*/ 726358 h 1160647"/>
                <a:gd name="connsiteX344" fmla="*/ 2261788 w 3031520"/>
                <a:gd name="connsiteY344" fmla="*/ 726358 h 1160647"/>
                <a:gd name="connsiteX345" fmla="*/ 2263815 w 3031520"/>
                <a:gd name="connsiteY345" fmla="*/ 735005 h 1160647"/>
                <a:gd name="connsiteX346" fmla="*/ 2275975 w 3031520"/>
                <a:gd name="connsiteY346" fmla="*/ 735005 h 1160647"/>
                <a:gd name="connsiteX347" fmla="*/ 2275975 w 3031520"/>
                <a:gd name="connsiteY347" fmla="*/ 728519 h 1160647"/>
                <a:gd name="connsiteX348" fmla="*/ 2298268 w 3031520"/>
                <a:gd name="connsiteY348" fmla="*/ 728519 h 1160647"/>
                <a:gd name="connsiteX349" fmla="*/ 2298268 w 3031520"/>
                <a:gd name="connsiteY349" fmla="*/ 735005 h 1160647"/>
                <a:gd name="connsiteX350" fmla="*/ 2318535 w 3031520"/>
                <a:gd name="connsiteY350" fmla="*/ 735005 h 1160647"/>
                <a:gd name="connsiteX351" fmla="*/ 2318535 w 3031520"/>
                <a:gd name="connsiteY351" fmla="*/ 780402 h 1160647"/>
                <a:gd name="connsiteX352" fmla="*/ 2332722 w 3031520"/>
                <a:gd name="connsiteY352" fmla="*/ 780402 h 1160647"/>
                <a:gd name="connsiteX353" fmla="*/ 2332722 w 3031520"/>
                <a:gd name="connsiteY353" fmla="*/ 767431 h 1160647"/>
                <a:gd name="connsiteX354" fmla="*/ 2348936 w 3031520"/>
                <a:gd name="connsiteY354" fmla="*/ 767431 h 1160647"/>
                <a:gd name="connsiteX355" fmla="*/ 2348936 w 3031520"/>
                <a:gd name="connsiteY355" fmla="*/ 588004 h 1160647"/>
                <a:gd name="connsiteX356" fmla="*/ 2355016 w 3031520"/>
                <a:gd name="connsiteY356" fmla="*/ 581518 h 1160647"/>
                <a:gd name="connsiteX357" fmla="*/ 2427977 w 3031520"/>
                <a:gd name="connsiteY357" fmla="*/ 581518 h 1160647"/>
                <a:gd name="connsiteX358" fmla="*/ 2427977 w 3031520"/>
                <a:gd name="connsiteY358" fmla="*/ 590166 h 1160647"/>
                <a:gd name="connsiteX359" fmla="*/ 2438110 w 3031520"/>
                <a:gd name="connsiteY359" fmla="*/ 590166 h 1160647"/>
                <a:gd name="connsiteX360" fmla="*/ 2438110 w 3031520"/>
                <a:gd name="connsiteY360" fmla="*/ 704740 h 1160647"/>
                <a:gd name="connsiteX361" fmla="*/ 2460404 w 3031520"/>
                <a:gd name="connsiteY361" fmla="*/ 704740 h 1160647"/>
                <a:gd name="connsiteX362" fmla="*/ 2460404 w 3031520"/>
                <a:gd name="connsiteY362" fmla="*/ 637725 h 1160647"/>
                <a:gd name="connsiteX363" fmla="*/ 2486751 w 3031520"/>
                <a:gd name="connsiteY363" fmla="*/ 637725 h 1160647"/>
                <a:gd name="connsiteX364" fmla="*/ 2490804 w 3031520"/>
                <a:gd name="connsiteY364" fmla="*/ 633401 h 1160647"/>
                <a:gd name="connsiteX365" fmla="*/ 2498911 w 3031520"/>
                <a:gd name="connsiteY365" fmla="*/ 633401 h 1160647"/>
                <a:gd name="connsiteX366" fmla="*/ 2502964 w 3031520"/>
                <a:gd name="connsiteY366" fmla="*/ 637725 h 1160647"/>
                <a:gd name="connsiteX367" fmla="*/ 2525258 w 3031520"/>
                <a:gd name="connsiteY367" fmla="*/ 637725 h 1160647"/>
                <a:gd name="connsiteX368" fmla="*/ 2525258 w 3031520"/>
                <a:gd name="connsiteY368" fmla="*/ 520989 h 1160647"/>
                <a:gd name="connsiteX369" fmla="*/ 2582005 w 3031520"/>
                <a:gd name="connsiteY369" fmla="*/ 510180 h 1160647"/>
                <a:gd name="connsiteX370" fmla="*/ 2582005 w 3031520"/>
                <a:gd name="connsiteY370" fmla="*/ 511261 h 1160647"/>
                <a:gd name="connsiteX371" fmla="*/ 2582005 w 3031520"/>
                <a:gd name="connsiteY371" fmla="*/ 518827 h 1160647"/>
                <a:gd name="connsiteX372" fmla="*/ 2608352 w 3031520"/>
                <a:gd name="connsiteY372" fmla="*/ 518827 h 1160647"/>
                <a:gd name="connsiteX373" fmla="*/ 2608352 w 3031520"/>
                <a:gd name="connsiteY373" fmla="*/ 773917 h 1160647"/>
                <a:gd name="connsiteX374" fmla="*/ 2630646 w 3031520"/>
                <a:gd name="connsiteY374" fmla="*/ 773917 h 1160647"/>
                <a:gd name="connsiteX375" fmla="*/ 2630646 w 3031520"/>
                <a:gd name="connsiteY375" fmla="*/ 769593 h 1160647"/>
                <a:gd name="connsiteX376" fmla="*/ 2642806 w 3031520"/>
                <a:gd name="connsiteY376" fmla="*/ 769593 h 1160647"/>
                <a:gd name="connsiteX377" fmla="*/ 2642806 w 3031520"/>
                <a:gd name="connsiteY377" fmla="*/ 773917 h 1160647"/>
                <a:gd name="connsiteX378" fmla="*/ 2667126 w 3031520"/>
                <a:gd name="connsiteY378" fmla="*/ 773917 h 1160647"/>
                <a:gd name="connsiteX379" fmla="*/ 2667126 w 3031520"/>
                <a:gd name="connsiteY379" fmla="*/ 760946 h 1160647"/>
                <a:gd name="connsiteX380" fmla="*/ 2695500 w 3031520"/>
                <a:gd name="connsiteY380" fmla="*/ 760946 h 1160647"/>
                <a:gd name="connsiteX381" fmla="*/ 2707660 w 3031520"/>
                <a:gd name="connsiteY381" fmla="*/ 756622 h 1160647"/>
                <a:gd name="connsiteX382" fmla="*/ 2727927 w 3031520"/>
                <a:gd name="connsiteY382" fmla="*/ 760946 h 1160647"/>
                <a:gd name="connsiteX383" fmla="*/ 2727927 w 3031520"/>
                <a:gd name="connsiteY383" fmla="*/ 743652 h 1160647"/>
                <a:gd name="connsiteX384" fmla="*/ 2736034 w 3031520"/>
                <a:gd name="connsiteY384" fmla="*/ 743652 h 1160647"/>
                <a:gd name="connsiteX385" fmla="*/ 2736034 w 3031520"/>
                <a:gd name="connsiteY385" fmla="*/ 730681 h 1160647"/>
                <a:gd name="connsiteX386" fmla="*/ 2792781 w 3031520"/>
                <a:gd name="connsiteY386" fmla="*/ 730681 h 1160647"/>
                <a:gd name="connsiteX387" fmla="*/ 2792781 w 3031520"/>
                <a:gd name="connsiteY387" fmla="*/ 700416 h 1160647"/>
                <a:gd name="connsiteX388" fmla="*/ 2811021 w 3031520"/>
                <a:gd name="connsiteY388" fmla="*/ 700416 h 1160647"/>
                <a:gd name="connsiteX389" fmla="*/ 2811021 w 3031520"/>
                <a:gd name="connsiteY389" fmla="*/ 693931 h 1160647"/>
                <a:gd name="connsiteX390" fmla="*/ 2823181 w 3031520"/>
                <a:gd name="connsiteY390" fmla="*/ 693931 h 1160647"/>
                <a:gd name="connsiteX391" fmla="*/ 2823181 w 3031520"/>
                <a:gd name="connsiteY391" fmla="*/ 700416 h 1160647"/>
                <a:gd name="connsiteX392" fmla="*/ 2839395 w 3031520"/>
                <a:gd name="connsiteY392" fmla="*/ 700416 h 1160647"/>
                <a:gd name="connsiteX393" fmla="*/ 2839395 w 3031520"/>
                <a:gd name="connsiteY393" fmla="*/ 750137 h 1160647"/>
                <a:gd name="connsiteX394" fmla="*/ 2871822 w 3031520"/>
                <a:gd name="connsiteY394" fmla="*/ 750137 h 1160647"/>
                <a:gd name="connsiteX395" fmla="*/ 2871822 w 3031520"/>
                <a:gd name="connsiteY395" fmla="*/ 724196 h 1160647"/>
                <a:gd name="connsiteX396" fmla="*/ 2910329 w 3031520"/>
                <a:gd name="connsiteY396" fmla="*/ 724196 h 1160647"/>
                <a:gd name="connsiteX397" fmla="*/ 2910329 w 3031520"/>
                <a:gd name="connsiteY397" fmla="*/ 693931 h 1160647"/>
                <a:gd name="connsiteX398" fmla="*/ 2958970 w 3031520"/>
                <a:gd name="connsiteY398" fmla="*/ 693931 h 1160647"/>
                <a:gd name="connsiteX399" fmla="*/ 2958970 w 3031520"/>
                <a:gd name="connsiteY399" fmla="*/ 805087 h 1160647"/>
                <a:gd name="connsiteX400" fmla="*/ 2958970 w 3031520"/>
                <a:gd name="connsiteY400" fmla="*/ 818866 h 1160647"/>
                <a:gd name="connsiteX401" fmla="*/ 3031519 w 3031520"/>
                <a:gd name="connsiteY401" fmla="*/ 818866 h 1160647"/>
                <a:gd name="connsiteX402" fmla="*/ 3031520 w 3031520"/>
                <a:gd name="connsiteY402" fmla="*/ 1160647 h 1160647"/>
                <a:gd name="connsiteX403" fmla="*/ 2054 w 3031520"/>
                <a:gd name="connsiteY403" fmla="*/ 1158314 h 1160647"/>
                <a:gd name="connsiteX404" fmla="*/ 0 w 3031520"/>
                <a:gd name="connsiteY404" fmla="*/ 724196 h 1160647"/>
                <a:gd name="connsiteX405" fmla="*/ 20267 w 3031520"/>
                <a:gd name="connsiteY405" fmla="*/ 724196 h 1160647"/>
                <a:gd name="connsiteX406" fmla="*/ 20774 w 3031520"/>
                <a:gd name="connsiteY406" fmla="*/ 723115 h 1160647"/>
                <a:gd name="connsiteX407" fmla="*/ 24320 w 3031520"/>
                <a:gd name="connsiteY407" fmla="*/ 715549 h 1160647"/>
                <a:gd name="connsiteX408" fmla="*/ 26094 w 3031520"/>
                <a:gd name="connsiteY408" fmla="*/ 715819 h 1160647"/>
                <a:gd name="connsiteX409" fmla="*/ 38507 w 3031520"/>
                <a:gd name="connsiteY409" fmla="*/ 717710 h 1160647"/>
                <a:gd name="connsiteX410" fmla="*/ 39014 w 3031520"/>
                <a:gd name="connsiteY410" fmla="*/ 719062 h 1160647"/>
                <a:gd name="connsiteX411" fmla="*/ 42560 w 3031520"/>
                <a:gd name="connsiteY411" fmla="*/ 728519 h 1160647"/>
                <a:gd name="connsiteX412" fmla="*/ 68907 w 3031520"/>
                <a:gd name="connsiteY412" fmla="*/ 730681 h 1160647"/>
                <a:gd name="connsiteX413" fmla="*/ 68907 w 3031520"/>
                <a:gd name="connsiteY413" fmla="*/ 607460 h 1160647"/>
                <a:gd name="connsiteX414" fmla="*/ 70934 w 3031520"/>
                <a:gd name="connsiteY414" fmla="*/ 607460 h 1160647"/>
                <a:gd name="connsiteX415" fmla="*/ 85121 w 3031520"/>
                <a:gd name="connsiteY415" fmla="*/ 607460 h 1160647"/>
                <a:gd name="connsiteX416" fmla="*/ 85121 w 3031520"/>
                <a:gd name="connsiteY416" fmla="*/ 471268 h 1160647"/>
                <a:gd name="connsiteX417" fmla="*/ 86894 w 3031520"/>
                <a:gd name="connsiteY417" fmla="*/ 471268 h 1160647"/>
                <a:gd name="connsiteX418" fmla="*/ 99308 w 3031520"/>
                <a:gd name="connsiteY418" fmla="*/ 471268 h 1160647"/>
                <a:gd name="connsiteX419" fmla="*/ 99308 w 3031520"/>
                <a:gd name="connsiteY419" fmla="*/ 356694 h 1160647"/>
                <a:gd name="connsiteX420" fmla="*/ 103361 w 3031520"/>
                <a:gd name="connsiteY420" fmla="*/ 328590 h 1160647"/>
                <a:gd name="connsiteX421" fmla="*/ 105388 w 3031520"/>
                <a:gd name="connsiteY421" fmla="*/ 328590 h 1160647"/>
                <a:gd name="connsiteX422" fmla="*/ 119575 w 3031520"/>
                <a:gd name="connsiteY422" fmla="*/ 328590 h 1160647"/>
                <a:gd name="connsiteX423" fmla="*/ 156055 w 3031520"/>
                <a:gd name="connsiteY423" fmla="*/ 246443 h 1160647"/>
                <a:gd name="connsiteX424" fmla="*/ 160109 w 3031520"/>
                <a:gd name="connsiteY424" fmla="*/ 0 h 1160647"/>
                <a:gd name="connsiteX0" fmla="*/ 160109 w 3032161"/>
                <a:gd name="connsiteY0" fmla="*/ 0 h 1160647"/>
                <a:gd name="connsiteX1" fmla="*/ 162135 w 3032161"/>
                <a:gd name="connsiteY1" fmla="*/ 246443 h 1160647"/>
                <a:gd name="connsiteX2" fmla="*/ 200642 w 3032161"/>
                <a:gd name="connsiteY2" fmla="*/ 326429 h 1160647"/>
                <a:gd name="connsiteX3" fmla="*/ 202669 w 3032161"/>
                <a:gd name="connsiteY3" fmla="*/ 326429 h 1160647"/>
                <a:gd name="connsiteX4" fmla="*/ 216856 w 3032161"/>
                <a:gd name="connsiteY4" fmla="*/ 326429 h 1160647"/>
                <a:gd name="connsiteX5" fmla="*/ 216856 w 3032161"/>
                <a:gd name="connsiteY5" fmla="*/ 350208 h 1160647"/>
                <a:gd name="connsiteX6" fmla="*/ 217363 w 3032161"/>
                <a:gd name="connsiteY6" fmla="*/ 351019 h 1160647"/>
                <a:gd name="connsiteX7" fmla="*/ 220909 w 3032161"/>
                <a:gd name="connsiteY7" fmla="*/ 356694 h 1160647"/>
                <a:gd name="connsiteX8" fmla="*/ 220909 w 3032161"/>
                <a:gd name="connsiteY8" fmla="*/ 471268 h 1160647"/>
                <a:gd name="connsiteX9" fmla="*/ 223189 w 3032161"/>
                <a:gd name="connsiteY9" fmla="*/ 471268 h 1160647"/>
                <a:gd name="connsiteX10" fmla="*/ 239150 w 3032161"/>
                <a:gd name="connsiteY10" fmla="*/ 471268 h 1160647"/>
                <a:gd name="connsiteX11" fmla="*/ 239150 w 3032161"/>
                <a:gd name="connsiteY11" fmla="*/ 611783 h 1160647"/>
                <a:gd name="connsiteX12" fmla="*/ 240670 w 3032161"/>
                <a:gd name="connsiteY12" fmla="*/ 611513 h 1160647"/>
                <a:gd name="connsiteX13" fmla="*/ 251310 w 3032161"/>
                <a:gd name="connsiteY13" fmla="*/ 609622 h 1160647"/>
                <a:gd name="connsiteX14" fmla="*/ 249283 w 3032161"/>
                <a:gd name="connsiteY14" fmla="*/ 698254 h 1160647"/>
                <a:gd name="connsiteX15" fmla="*/ 250803 w 3032161"/>
                <a:gd name="connsiteY15" fmla="*/ 698525 h 1160647"/>
                <a:gd name="connsiteX16" fmla="*/ 261443 w 3032161"/>
                <a:gd name="connsiteY16" fmla="*/ 700416 h 1160647"/>
                <a:gd name="connsiteX17" fmla="*/ 261696 w 3032161"/>
                <a:gd name="connsiteY17" fmla="*/ 701227 h 1160647"/>
                <a:gd name="connsiteX18" fmla="*/ 263470 w 3032161"/>
                <a:gd name="connsiteY18" fmla="*/ 706902 h 1160647"/>
                <a:gd name="connsiteX19" fmla="*/ 264230 w 3032161"/>
                <a:gd name="connsiteY19" fmla="*/ 704470 h 1160647"/>
                <a:gd name="connsiteX20" fmla="*/ 269550 w 3032161"/>
                <a:gd name="connsiteY20" fmla="*/ 687446 h 1160647"/>
                <a:gd name="connsiteX21" fmla="*/ 271323 w 3032161"/>
                <a:gd name="connsiteY21" fmla="*/ 687446 h 1160647"/>
                <a:gd name="connsiteX22" fmla="*/ 283737 w 3032161"/>
                <a:gd name="connsiteY22" fmla="*/ 687446 h 1160647"/>
                <a:gd name="connsiteX23" fmla="*/ 283737 w 3032161"/>
                <a:gd name="connsiteY23" fmla="*/ 719872 h 1160647"/>
                <a:gd name="connsiteX24" fmla="*/ 284750 w 3032161"/>
                <a:gd name="connsiteY24" fmla="*/ 720413 h 1160647"/>
                <a:gd name="connsiteX25" fmla="*/ 291844 w 3032161"/>
                <a:gd name="connsiteY25" fmla="*/ 724196 h 1160647"/>
                <a:gd name="connsiteX26" fmla="*/ 291844 w 3032161"/>
                <a:gd name="connsiteY26" fmla="*/ 725547 h 1160647"/>
                <a:gd name="connsiteX27" fmla="*/ 291844 w 3032161"/>
                <a:gd name="connsiteY27" fmla="*/ 735005 h 1160647"/>
                <a:gd name="connsiteX28" fmla="*/ 336431 w 3032161"/>
                <a:gd name="connsiteY28" fmla="*/ 735005 h 1160647"/>
                <a:gd name="connsiteX29" fmla="*/ 336431 w 3032161"/>
                <a:gd name="connsiteY29" fmla="*/ 736086 h 1160647"/>
                <a:gd name="connsiteX30" fmla="*/ 336431 w 3032161"/>
                <a:gd name="connsiteY30" fmla="*/ 743652 h 1160647"/>
                <a:gd name="connsiteX31" fmla="*/ 338457 w 3032161"/>
                <a:gd name="connsiteY31" fmla="*/ 743652 h 1160647"/>
                <a:gd name="connsiteX32" fmla="*/ 352644 w 3032161"/>
                <a:gd name="connsiteY32" fmla="*/ 743652 h 1160647"/>
                <a:gd name="connsiteX33" fmla="*/ 352644 w 3032161"/>
                <a:gd name="connsiteY33" fmla="*/ 713387 h 1160647"/>
                <a:gd name="connsiteX34" fmla="*/ 397231 w 3032161"/>
                <a:gd name="connsiteY34" fmla="*/ 713387 h 1160647"/>
                <a:gd name="connsiteX35" fmla="*/ 397231 w 3032161"/>
                <a:gd name="connsiteY35" fmla="*/ 712036 h 1160647"/>
                <a:gd name="connsiteX36" fmla="*/ 397231 w 3032161"/>
                <a:gd name="connsiteY36" fmla="*/ 702578 h 1160647"/>
                <a:gd name="connsiteX37" fmla="*/ 398245 w 3032161"/>
                <a:gd name="connsiteY37" fmla="*/ 702578 h 1160647"/>
                <a:gd name="connsiteX38" fmla="*/ 405338 w 3032161"/>
                <a:gd name="connsiteY38" fmla="*/ 702578 h 1160647"/>
                <a:gd name="connsiteX39" fmla="*/ 405338 w 3032161"/>
                <a:gd name="connsiteY39" fmla="*/ 700687 h 1160647"/>
                <a:gd name="connsiteX40" fmla="*/ 405338 w 3032161"/>
                <a:gd name="connsiteY40" fmla="*/ 687446 h 1160647"/>
                <a:gd name="connsiteX41" fmla="*/ 406098 w 3032161"/>
                <a:gd name="connsiteY41" fmla="*/ 687446 h 1160647"/>
                <a:gd name="connsiteX42" fmla="*/ 411418 w 3032161"/>
                <a:gd name="connsiteY42" fmla="*/ 687446 h 1160647"/>
                <a:gd name="connsiteX43" fmla="*/ 411418 w 3032161"/>
                <a:gd name="connsiteY43" fmla="*/ 686365 h 1160647"/>
                <a:gd name="connsiteX44" fmla="*/ 411418 w 3032161"/>
                <a:gd name="connsiteY44" fmla="*/ 678798 h 1160647"/>
                <a:gd name="connsiteX45" fmla="*/ 413445 w 3032161"/>
                <a:gd name="connsiteY45" fmla="*/ 678798 h 1160647"/>
                <a:gd name="connsiteX46" fmla="*/ 427632 w 3032161"/>
                <a:gd name="connsiteY46" fmla="*/ 678798 h 1160647"/>
                <a:gd name="connsiteX47" fmla="*/ 427632 w 3032161"/>
                <a:gd name="connsiteY47" fmla="*/ 679879 h 1160647"/>
                <a:gd name="connsiteX48" fmla="*/ 427632 w 3032161"/>
                <a:gd name="connsiteY48" fmla="*/ 687446 h 1160647"/>
                <a:gd name="connsiteX49" fmla="*/ 449925 w 3032161"/>
                <a:gd name="connsiteY49" fmla="*/ 687446 h 1160647"/>
                <a:gd name="connsiteX50" fmla="*/ 449925 w 3032161"/>
                <a:gd name="connsiteY50" fmla="*/ 685554 h 1160647"/>
                <a:gd name="connsiteX51" fmla="*/ 449925 w 3032161"/>
                <a:gd name="connsiteY51" fmla="*/ 672313 h 1160647"/>
                <a:gd name="connsiteX52" fmla="*/ 451699 w 3032161"/>
                <a:gd name="connsiteY52" fmla="*/ 672313 h 1160647"/>
                <a:gd name="connsiteX53" fmla="*/ 464112 w 3032161"/>
                <a:gd name="connsiteY53" fmla="*/ 672313 h 1160647"/>
                <a:gd name="connsiteX54" fmla="*/ 464112 w 3032161"/>
                <a:gd name="connsiteY54" fmla="*/ 696093 h 1160647"/>
                <a:gd name="connsiteX55" fmla="*/ 465126 w 3032161"/>
                <a:gd name="connsiteY55" fmla="*/ 696093 h 1160647"/>
                <a:gd name="connsiteX56" fmla="*/ 472219 w 3032161"/>
                <a:gd name="connsiteY56" fmla="*/ 696093 h 1160647"/>
                <a:gd name="connsiteX57" fmla="*/ 472219 w 3032161"/>
                <a:gd name="connsiteY57" fmla="*/ 695012 h 1160647"/>
                <a:gd name="connsiteX58" fmla="*/ 472219 w 3032161"/>
                <a:gd name="connsiteY58" fmla="*/ 687446 h 1160647"/>
                <a:gd name="connsiteX59" fmla="*/ 473992 w 3032161"/>
                <a:gd name="connsiteY59" fmla="*/ 687446 h 1160647"/>
                <a:gd name="connsiteX60" fmla="*/ 486406 w 3032161"/>
                <a:gd name="connsiteY60" fmla="*/ 687446 h 1160647"/>
                <a:gd name="connsiteX61" fmla="*/ 486406 w 3032161"/>
                <a:gd name="connsiteY61" fmla="*/ 713387 h 1160647"/>
                <a:gd name="connsiteX62" fmla="*/ 488433 w 3032161"/>
                <a:gd name="connsiteY62" fmla="*/ 713387 h 1160647"/>
                <a:gd name="connsiteX63" fmla="*/ 502619 w 3032161"/>
                <a:gd name="connsiteY63" fmla="*/ 713387 h 1160647"/>
                <a:gd name="connsiteX64" fmla="*/ 502619 w 3032161"/>
                <a:gd name="connsiteY64" fmla="*/ 715008 h 1160647"/>
                <a:gd name="connsiteX65" fmla="*/ 502619 w 3032161"/>
                <a:gd name="connsiteY65" fmla="*/ 726358 h 1160647"/>
                <a:gd name="connsiteX66" fmla="*/ 503379 w 3032161"/>
                <a:gd name="connsiteY66" fmla="*/ 726358 h 1160647"/>
                <a:gd name="connsiteX67" fmla="*/ 508700 w 3032161"/>
                <a:gd name="connsiteY67" fmla="*/ 726358 h 1160647"/>
                <a:gd name="connsiteX68" fmla="*/ 508700 w 3032161"/>
                <a:gd name="connsiteY68" fmla="*/ 725547 h 1160647"/>
                <a:gd name="connsiteX69" fmla="*/ 508700 w 3032161"/>
                <a:gd name="connsiteY69" fmla="*/ 719872 h 1160647"/>
                <a:gd name="connsiteX70" fmla="*/ 539100 w 3032161"/>
                <a:gd name="connsiteY70" fmla="*/ 719872 h 1160647"/>
                <a:gd name="connsiteX71" fmla="*/ 539100 w 3032161"/>
                <a:gd name="connsiteY71" fmla="*/ 743652 h 1160647"/>
                <a:gd name="connsiteX72" fmla="*/ 540113 w 3032161"/>
                <a:gd name="connsiteY72" fmla="*/ 743652 h 1160647"/>
                <a:gd name="connsiteX73" fmla="*/ 547207 w 3032161"/>
                <a:gd name="connsiteY73" fmla="*/ 743652 h 1160647"/>
                <a:gd name="connsiteX74" fmla="*/ 547207 w 3032161"/>
                <a:gd name="connsiteY74" fmla="*/ 744733 h 1160647"/>
                <a:gd name="connsiteX75" fmla="*/ 547207 w 3032161"/>
                <a:gd name="connsiteY75" fmla="*/ 752299 h 1160647"/>
                <a:gd name="connsiteX76" fmla="*/ 547967 w 3032161"/>
                <a:gd name="connsiteY76" fmla="*/ 752299 h 1160647"/>
                <a:gd name="connsiteX77" fmla="*/ 553287 w 3032161"/>
                <a:gd name="connsiteY77" fmla="*/ 752299 h 1160647"/>
                <a:gd name="connsiteX78" fmla="*/ 553287 w 3032161"/>
                <a:gd name="connsiteY78" fmla="*/ 750137 h 1160647"/>
                <a:gd name="connsiteX79" fmla="*/ 553287 w 3032161"/>
                <a:gd name="connsiteY79" fmla="*/ 735005 h 1160647"/>
                <a:gd name="connsiteX80" fmla="*/ 554300 w 3032161"/>
                <a:gd name="connsiteY80" fmla="*/ 735005 h 1160647"/>
                <a:gd name="connsiteX81" fmla="*/ 561394 w 3032161"/>
                <a:gd name="connsiteY81" fmla="*/ 735005 h 1160647"/>
                <a:gd name="connsiteX82" fmla="*/ 561394 w 3032161"/>
                <a:gd name="connsiteY82" fmla="*/ 736086 h 1160647"/>
                <a:gd name="connsiteX83" fmla="*/ 561394 w 3032161"/>
                <a:gd name="connsiteY83" fmla="*/ 743652 h 1160647"/>
                <a:gd name="connsiteX84" fmla="*/ 566714 w 3032161"/>
                <a:gd name="connsiteY84" fmla="*/ 741659 h 1160647"/>
                <a:gd name="connsiteX85" fmla="*/ 567474 w 3032161"/>
                <a:gd name="connsiteY85" fmla="*/ 740679 h 1160647"/>
                <a:gd name="connsiteX86" fmla="*/ 567474 w 3032161"/>
                <a:gd name="connsiteY86" fmla="*/ 735005 h 1160647"/>
                <a:gd name="connsiteX87" fmla="*/ 605981 w 3032161"/>
                <a:gd name="connsiteY87" fmla="*/ 735005 h 1160647"/>
                <a:gd name="connsiteX88" fmla="*/ 605981 w 3032161"/>
                <a:gd name="connsiteY88" fmla="*/ 758784 h 1160647"/>
                <a:gd name="connsiteX89" fmla="*/ 608007 w 3032161"/>
                <a:gd name="connsiteY89" fmla="*/ 758784 h 1160647"/>
                <a:gd name="connsiteX90" fmla="*/ 622194 w 3032161"/>
                <a:gd name="connsiteY90" fmla="*/ 758784 h 1160647"/>
                <a:gd name="connsiteX91" fmla="*/ 622194 w 3032161"/>
                <a:gd name="connsiteY91" fmla="*/ 759865 h 1160647"/>
                <a:gd name="connsiteX92" fmla="*/ 622194 w 3032161"/>
                <a:gd name="connsiteY92" fmla="*/ 767431 h 1160647"/>
                <a:gd name="connsiteX93" fmla="*/ 623968 w 3032161"/>
                <a:gd name="connsiteY93" fmla="*/ 767431 h 1160647"/>
                <a:gd name="connsiteX94" fmla="*/ 636381 w 3032161"/>
                <a:gd name="connsiteY94" fmla="*/ 767431 h 1160647"/>
                <a:gd name="connsiteX95" fmla="*/ 636381 w 3032161"/>
                <a:gd name="connsiteY95" fmla="*/ 743652 h 1160647"/>
                <a:gd name="connsiteX96" fmla="*/ 637394 w 3032161"/>
                <a:gd name="connsiteY96" fmla="*/ 743652 h 1160647"/>
                <a:gd name="connsiteX97" fmla="*/ 644488 w 3032161"/>
                <a:gd name="connsiteY97" fmla="*/ 743652 h 1160647"/>
                <a:gd name="connsiteX98" fmla="*/ 644488 w 3032161"/>
                <a:gd name="connsiteY98" fmla="*/ 711225 h 1160647"/>
                <a:gd name="connsiteX99" fmla="*/ 645501 w 3032161"/>
                <a:gd name="connsiteY99" fmla="*/ 711225 h 1160647"/>
                <a:gd name="connsiteX100" fmla="*/ 652595 w 3032161"/>
                <a:gd name="connsiteY100" fmla="*/ 711225 h 1160647"/>
                <a:gd name="connsiteX101" fmla="*/ 652595 w 3032161"/>
                <a:gd name="connsiteY101" fmla="*/ 709334 h 1160647"/>
                <a:gd name="connsiteX102" fmla="*/ 652595 w 3032161"/>
                <a:gd name="connsiteY102" fmla="*/ 696093 h 1160647"/>
                <a:gd name="connsiteX103" fmla="*/ 651328 w 3032161"/>
                <a:gd name="connsiteY103" fmla="*/ 694471 h 1160647"/>
                <a:gd name="connsiteX104" fmla="*/ 656648 w 3032161"/>
                <a:gd name="connsiteY104" fmla="*/ 683122 h 1160647"/>
                <a:gd name="connsiteX105" fmla="*/ 664755 w 3032161"/>
                <a:gd name="connsiteY105" fmla="*/ 711225 h 1160647"/>
                <a:gd name="connsiteX106" fmla="*/ 665515 w 3032161"/>
                <a:gd name="connsiteY106" fmla="*/ 711225 h 1160647"/>
                <a:gd name="connsiteX107" fmla="*/ 670835 w 3032161"/>
                <a:gd name="connsiteY107" fmla="*/ 711225 h 1160647"/>
                <a:gd name="connsiteX108" fmla="*/ 670835 w 3032161"/>
                <a:gd name="connsiteY108" fmla="*/ 605298 h 1160647"/>
                <a:gd name="connsiteX109" fmla="*/ 672355 w 3032161"/>
                <a:gd name="connsiteY109" fmla="*/ 605298 h 1160647"/>
                <a:gd name="connsiteX110" fmla="*/ 682995 w 3032161"/>
                <a:gd name="connsiteY110" fmla="*/ 605298 h 1160647"/>
                <a:gd name="connsiteX111" fmla="*/ 682995 w 3032161"/>
                <a:gd name="connsiteY111" fmla="*/ 557739 h 1160647"/>
                <a:gd name="connsiteX112" fmla="*/ 709342 w 3032161"/>
                <a:gd name="connsiteY112" fmla="*/ 557739 h 1160647"/>
                <a:gd name="connsiteX113" fmla="*/ 709342 w 3032161"/>
                <a:gd name="connsiteY113" fmla="*/ 536121 h 1160647"/>
                <a:gd name="connsiteX114" fmla="*/ 743796 w 3032161"/>
                <a:gd name="connsiteY114" fmla="*/ 536121 h 1160647"/>
                <a:gd name="connsiteX115" fmla="*/ 743796 w 3032161"/>
                <a:gd name="connsiteY115" fmla="*/ 538553 h 1160647"/>
                <a:gd name="connsiteX116" fmla="*/ 743796 w 3032161"/>
                <a:gd name="connsiteY116" fmla="*/ 555577 h 1160647"/>
                <a:gd name="connsiteX117" fmla="*/ 746076 w 3032161"/>
                <a:gd name="connsiteY117" fmla="*/ 555577 h 1160647"/>
                <a:gd name="connsiteX118" fmla="*/ 762036 w 3032161"/>
                <a:gd name="connsiteY118" fmla="*/ 555577 h 1160647"/>
                <a:gd name="connsiteX119" fmla="*/ 762036 w 3032161"/>
                <a:gd name="connsiteY119" fmla="*/ 603136 h 1160647"/>
                <a:gd name="connsiteX120" fmla="*/ 763049 w 3032161"/>
                <a:gd name="connsiteY120" fmla="*/ 603136 h 1160647"/>
                <a:gd name="connsiteX121" fmla="*/ 770143 w 3032161"/>
                <a:gd name="connsiteY121" fmla="*/ 603136 h 1160647"/>
                <a:gd name="connsiteX122" fmla="*/ 784330 w 3032161"/>
                <a:gd name="connsiteY122" fmla="*/ 607460 h 1160647"/>
                <a:gd name="connsiteX123" fmla="*/ 784330 w 3032161"/>
                <a:gd name="connsiteY123" fmla="*/ 646372 h 1160647"/>
                <a:gd name="connsiteX124" fmla="*/ 785343 w 3032161"/>
                <a:gd name="connsiteY124" fmla="*/ 646372 h 1160647"/>
                <a:gd name="connsiteX125" fmla="*/ 792436 w 3032161"/>
                <a:gd name="connsiteY125" fmla="*/ 646372 h 1160647"/>
                <a:gd name="connsiteX126" fmla="*/ 792436 w 3032161"/>
                <a:gd name="connsiteY126" fmla="*/ 647993 h 1160647"/>
                <a:gd name="connsiteX127" fmla="*/ 792436 w 3032161"/>
                <a:gd name="connsiteY127" fmla="*/ 659342 h 1160647"/>
                <a:gd name="connsiteX128" fmla="*/ 794463 w 3032161"/>
                <a:gd name="connsiteY128" fmla="*/ 659342 h 1160647"/>
                <a:gd name="connsiteX129" fmla="*/ 808650 w 3032161"/>
                <a:gd name="connsiteY129" fmla="*/ 659342 h 1160647"/>
                <a:gd name="connsiteX130" fmla="*/ 814730 w 3032161"/>
                <a:gd name="connsiteY130" fmla="*/ 665828 h 1160647"/>
                <a:gd name="connsiteX131" fmla="*/ 814730 w 3032161"/>
                <a:gd name="connsiteY131" fmla="*/ 687446 h 1160647"/>
                <a:gd name="connsiteX132" fmla="*/ 817010 w 3032161"/>
                <a:gd name="connsiteY132" fmla="*/ 687446 h 1160647"/>
                <a:gd name="connsiteX133" fmla="*/ 832970 w 3032161"/>
                <a:gd name="connsiteY133" fmla="*/ 687446 h 1160647"/>
                <a:gd name="connsiteX134" fmla="*/ 832970 w 3032161"/>
                <a:gd name="connsiteY134" fmla="*/ 688526 h 1160647"/>
                <a:gd name="connsiteX135" fmla="*/ 832970 w 3032161"/>
                <a:gd name="connsiteY135" fmla="*/ 696093 h 1160647"/>
                <a:gd name="connsiteX136" fmla="*/ 834237 w 3032161"/>
                <a:gd name="connsiteY136" fmla="*/ 696093 h 1160647"/>
                <a:gd name="connsiteX137" fmla="*/ 843104 w 3032161"/>
                <a:gd name="connsiteY137" fmla="*/ 696093 h 1160647"/>
                <a:gd name="connsiteX138" fmla="*/ 843104 w 3032161"/>
                <a:gd name="connsiteY138" fmla="*/ 698254 h 1160647"/>
                <a:gd name="connsiteX139" fmla="*/ 843104 w 3032161"/>
                <a:gd name="connsiteY139" fmla="*/ 713387 h 1160647"/>
                <a:gd name="connsiteX140" fmla="*/ 847157 w 3032161"/>
                <a:gd name="connsiteY140" fmla="*/ 711495 h 1160647"/>
                <a:gd name="connsiteX141" fmla="*/ 847157 w 3032161"/>
                <a:gd name="connsiteY141" fmla="*/ 698254 h 1160647"/>
                <a:gd name="connsiteX142" fmla="*/ 848170 w 3032161"/>
                <a:gd name="connsiteY142" fmla="*/ 698254 h 1160647"/>
                <a:gd name="connsiteX143" fmla="*/ 855264 w 3032161"/>
                <a:gd name="connsiteY143" fmla="*/ 698254 h 1160647"/>
                <a:gd name="connsiteX144" fmla="*/ 855264 w 3032161"/>
                <a:gd name="connsiteY144" fmla="*/ 699876 h 1160647"/>
                <a:gd name="connsiteX145" fmla="*/ 855264 w 3032161"/>
                <a:gd name="connsiteY145" fmla="*/ 711225 h 1160647"/>
                <a:gd name="connsiteX146" fmla="*/ 856024 w 3032161"/>
                <a:gd name="connsiteY146" fmla="*/ 711225 h 1160647"/>
                <a:gd name="connsiteX147" fmla="*/ 861344 w 3032161"/>
                <a:gd name="connsiteY147" fmla="*/ 711225 h 1160647"/>
                <a:gd name="connsiteX148" fmla="*/ 909984 w 3032161"/>
                <a:gd name="connsiteY148" fmla="*/ 706902 h 1160647"/>
                <a:gd name="connsiteX149" fmla="*/ 909984 w 3032161"/>
                <a:gd name="connsiteY149" fmla="*/ 708253 h 1160647"/>
                <a:gd name="connsiteX150" fmla="*/ 909984 w 3032161"/>
                <a:gd name="connsiteY150" fmla="*/ 717710 h 1160647"/>
                <a:gd name="connsiteX151" fmla="*/ 910744 w 3032161"/>
                <a:gd name="connsiteY151" fmla="*/ 717710 h 1160647"/>
                <a:gd name="connsiteX152" fmla="*/ 916065 w 3032161"/>
                <a:gd name="connsiteY152" fmla="*/ 717710 h 1160647"/>
                <a:gd name="connsiteX153" fmla="*/ 916065 w 3032161"/>
                <a:gd name="connsiteY153" fmla="*/ 719872 h 1160647"/>
                <a:gd name="connsiteX154" fmla="*/ 916065 w 3032161"/>
                <a:gd name="connsiteY154" fmla="*/ 735005 h 1160647"/>
                <a:gd name="connsiteX155" fmla="*/ 918091 w 3032161"/>
                <a:gd name="connsiteY155" fmla="*/ 733654 h 1160647"/>
                <a:gd name="connsiteX156" fmla="*/ 932278 w 3032161"/>
                <a:gd name="connsiteY156" fmla="*/ 724196 h 1160647"/>
                <a:gd name="connsiteX157" fmla="*/ 938358 w 3032161"/>
                <a:gd name="connsiteY157" fmla="*/ 683122 h 1160647"/>
                <a:gd name="connsiteX158" fmla="*/ 939118 w 3032161"/>
                <a:gd name="connsiteY158" fmla="*/ 682852 h 1160647"/>
                <a:gd name="connsiteX159" fmla="*/ 944438 w 3032161"/>
                <a:gd name="connsiteY159" fmla="*/ 680960 h 1160647"/>
                <a:gd name="connsiteX160" fmla="*/ 946465 w 3032161"/>
                <a:gd name="connsiteY160" fmla="*/ 611783 h 1160647"/>
                <a:gd name="connsiteX161" fmla="*/ 948492 w 3032161"/>
                <a:gd name="connsiteY161" fmla="*/ 680960 h 1160647"/>
                <a:gd name="connsiteX162" fmla="*/ 949252 w 3032161"/>
                <a:gd name="connsiteY162" fmla="*/ 681230 h 1160647"/>
                <a:gd name="connsiteX163" fmla="*/ 954572 w 3032161"/>
                <a:gd name="connsiteY163" fmla="*/ 683122 h 1160647"/>
                <a:gd name="connsiteX164" fmla="*/ 954572 w 3032161"/>
                <a:gd name="connsiteY164" fmla="*/ 596651 h 1160647"/>
                <a:gd name="connsiteX165" fmla="*/ 958625 w 3032161"/>
                <a:gd name="connsiteY165" fmla="*/ 564224 h 1160647"/>
                <a:gd name="connsiteX166" fmla="*/ 997132 w 3032161"/>
                <a:gd name="connsiteY166" fmla="*/ 564224 h 1160647"/>
                <a:gd name="connsiteX167" fmla="*/ 997132 w 3032161"/>
                <a:gd name="connsiteY167" fmla="*/ 596651 h 1160647"/>
                <a:gd name="connsiteX168" fmla="*/ 997892 w 3032161"/>
                <a:gd name="connsiteY168" fmla="*/ 596651 h 1160647"/>
                <a:gd name="connsiteX169" fmla="*/ 1003212 w 3032161"/>
                <a:gd name="connsiteY169" fmla="*/ 596651 h 1160647"/>
                <a:gd name="connsiteX170" fmla="*/ 1003212 w 3032161"/>
                <a:gd name="connsiteY170" fmla="*/ 514503 h 1160647"/>
                <a:gd name="connsiteX171" fmla="*/ 1004986 w 3032161"/>
                <a:gd name="connsiteY171" fmla="*/ 514503 h 1160647"/>
                <a:gd name="connsiteX172" fmla="*/ 1017399 w 3032161"/>
                <a:gd name="connsiteY172" fmla="*/ 514503 h 1160647"/>
                <a:gd name="connsiteX173" fmla="*/ 1017399 w 3032161"/>
                <a:gd name="connsiteY173" fmla="*/ 512612 h 1160647"/>
                <a:gd name="connsiteX174" fmla="*/ 1017399 w 3032161"/>
                <a:gd name="connsiteY174" fmla="*/ 499371 h 1160647"/>
                <a:gd name="connsiteX175" fmla="*/ 1039693 w 3032161"/>
                <a:gd name="connsiteY175" fmla="*/ 499371 h 1160647"/>
                <a:gd name="connsiteX176" fmla="*/ 1039693 w 3032161"/>
                <a:gd name="connsiteY176" fmla="*/ 498290 h 1160647"/>
                <a:gd name="connsiteX177" fmla="*/ 1039693 w 3032161"/>
                <a:gd name="connsiteY177" fmla="*/ 490724 h 1160647"/>
                <a:gd name="connsiteX178" fmla="*/ 1041466 w 3032161"/>
                <a:gd name="connsiteY178" fmla="*/ 490724 h 1160647"/>
                <a:gd name="connsiteX179" fmla="*/ 1053880 w 3032161"/>
                <a:gd name="connsiteY179" fmla="*/ 490724 h 1160647"/>
                <a:gd name="connsiteX180" fmla="*/ 1053880 w 3032161"/>
                <a:gd name="connsiteY180" fmla="*/ 491805 h 1160647"/>
                <a:gd name="connsiteX181" fmla="*/ 1053880 w 3032161"/>
                <a:gd name="connsiteY181" fmla="*/ 499371 h 1160647"/>
                <a:gd name="connsiteX182" fmla="*/ 1054640 w 3032161"/>
                <a:gd name="connsiteY182" fmla="*/ 499371 h 1160647"/>
                <a:gd name="connsiteX183" fmla="*/ 1059960 w 3032161"/>
                <a:gd name="connsiteY183" fmla="*/ 499371 h 1160647"/>
                <a:gd name="connsiteX184" fmla="*/ 1070093 w 3032161"/>
                <a:gd name="connsiteY184" fmla="*/ 495047 h 1160647"/>
                <a:gd name="connsiteX185" fmla="*/ 1074146 w 3032161"/>
                <a:gd name="connsiteY185" fmla="*/ 498290 h 1160647"/>
                <a:gd name="connsiteX186" fmla="*/ 1074146 w 3032161"/>
                <a:gd name="connsiteY186" fmla="*/ 490724 h 1160647"/>
                <a:gd name="connsiteX187" fmla="*/ 1076426 w 3032161"/>
                <a:gd name="connsiteY187" fmla="*/ 490724 h 1160647"/>
                <a:gd name="connsiteX188" fmla="*/ 1092387 w 3032161"/>
                <a:gd name="connsiteY188" fmla="*/ 490724 h 1160647"/>
                <a:gd name="connsiteX189" fmla="*/ 1092387 w 3032161"/>
                <a:gd name="connsiteY189" fmla="*/ 491805 h 1160647"/>
                <a:gd name="connsiteX190" fmla="*/ 1092387 w 3032161"/>
                <a:gd name="connsiteY190" fmla="*/ 499371 h 1160647"/>
                <a:gd name="connsiteX191" fmla="*/ 1122787 w 3032161"/>
                <a:gd name="connsiteY191" fmla="*/ 499371 h 1160647"/>
                <a:gd name="connsiteX192" fmla="*/ 1122787 w 3032161"/>
                <a:gd name="connsiteY192" fmla="*/ 500992 h 1160647"/>
                <a:gd name="connsiteX193" fmla="*/ 1122787 w 3032161"/>
                <a:gd name="connsiteY193" fmla="*/ 512342 h 1160647"/>
                <a:gd name="connsiteX194" fmla="*/ 1149134 w 3032161"/>
                <a:gd name="connsiteY194" fmla="*/ 512342 h 1160647"/>
                <a:gd name="connsiteX195" fmla="*/ 1149134 w 3032161"/>
                <a:gd name="connsiteY195" fmla="*/ 542606 h 1160647"/>
                <a:gd name="connsiteX196" fmla="*/ 1149894 w 3032161"/>
                <a:gd name="connsiteY196" fmla="*/ 542606 h 1160647"/>
                <a:gd name="connsiteX197" fmla="*/ 1155214 w 3032161"/>
                <a:gd name="connsiteY197" fmla="*/ 542606 h 1160647"/>
                <a:gd name="connsiteX198" fmla="*/ 1155214 w 3032161"/>
                <a:gd name="connsiteY198" fmla="*/ 543687 h 1160647"/>
                <a:gd name="connsiteX199" fmla="*/ 1155214 w 3032161"/>
                <a:gd name="connsiteY199" fmla="*/ 551254 h 1160647"/>
                <a:gd name="connsiteX200" fmla="*/ 1159268 w 3032161"/>
                <a:gd name="connsiteY200" fmla="*/ 581518 h 1160647"/>
                <a:gd name="connsiteX201" fmla="*/ 1160028 w 3032161"/>
                <a:gd name="connsiteY201" fmla="*/ 581518 h 1160647"/>
                <a:gd name="connsiteX202" fmla="*/ 1165348 w 3032161"/>
                <a:gd name="connsiteY202" fmla="*/ 581518 h 1160647"/>
                <a:gd name="connsiteX203" fmla="*/ 1165348 w 3032161"/>
                <a:gd name="connsiteY203" fmla="*/ 582329 h 1160647"/>
                <a:gd name="connsiteX204" fmla="*/ 1165348 w 3032161"/>
                <a:gd name="connsiteY204" fmla="*/ 588004 h 1160647"/>
                <a:gd name="connsiteX205" fmla="*/ 1166361 w 3032161"/>
                <a:gd name="connsiteY205" fmla="*/ 588004 h 1160647"/>
                <a:gd name="connsiteX206" fmla="*/ 1173454 w 3032161"/>
                <a:gd name="connsiteY206" fmla="*/ 588004 h 1160647"/>
                <a:gd name="connsiteX207" fmla="*/ 1173454 w 3032161"/>
                <a:gd name="connsiteY207" fmla="*/ 618269 h 1160647"/>
                <a:gd name="connsiteX208" fmla="*/ 1175481 w 3032161"/>
                <a:gd name="connsiteY208" fmla="*/ 618269 h 1160647"/>
                <a:gd name="connsiteX209" fmla="*/ 1189668 w 3032161"/>
                <a:gd name="connsiteY209" fmla="*/ 618269 h 1160647"/>
                <a:gd name="connsiteX210" fmla="*/ 1189668 w 3032161"/>
                <a:gd name="connsiteY210" fmla="*/ 642048 h 1160647"/>
                <a:gd name="connsiteX211" fmla="*/ 1191695 w 3032161"/>
                <a:gd name="connsiteY211" fmla="*/ 643669 h 1160647"/>
                <a:gd name="connsiteX212" fmla="*/ 1191695 w 3032161"/>
                <a:gd name="connsiteY212" fmla="*/ 655019 h 1160647"/>
                <a:gd name="connsiteX213" fmla="*/ 1192455 w 3032161"/>
                <a:gd name="connsiteY213" fmla="*/ 655019 h 1160647"/>
                <a:gd name="connsiteX214" fmla="*/ 1197775 w 3032161"/>
                <a:gd name="connsiteY214" fmla="*/ 655019 h 1160647"/>
                <a:gd name="connsiteX215" fmla="*/ 1197775 w 3032161"/>
                <a:gd name="connsiteY215" fmla="*/ 678798 h 1160647"/>
                <a:gd name="connsiteX216" fmla="*/ 1199041 w 3032161"/>
                <a:gd name="connsiteY216" fmla="*/ 678798 h 1160647"/>
                <a:gd name="connsiteX217" fmla="*/ 1207908 w 3032161"/>
                <a:gd name="connsiteY217" fmla="*/ 678798 h 1160647"/>
                <a:gd name="connsiteX218" fmla="*/ 1209935 w 3032161"/>
                <a:gd name="connsiteY218" fmla="*/ 682852 h 1160647"/>
                <a:gd name="connsiteX219" fmla="*/ 1209935 w 3032161"/>
                <a:gd name="connsiteY219" fmla="*/ 696093 h 1160647"/>
                <a:gd name="connsiteX220" fmla="*/ 1211455 w 3032161"/>
                <a:gd name="connsiteY220" fmla="*/ 694201 h 1160647"/>
                <a:gd name="connsiteX221" fmla="*/ 1222095 w 3032161"/>
                <a:gd name="connsiteY221" fmla="*/ 680960 h 1160647"/>
                <a:gd name="connsiteX222" fmla="*/ 1250469 w 3032161"/>
                <a:gd name="connsiteY222" fmla="*/ 680960 h 1160647"/>
                <a:gd name="connsiteX223" fmla="*/ 1250469 w 3032161"/>
                <a:gd name="connsiteY223" fmla="*/ 767431 h 1160647"/>
                <a:gd name="connsiteX224" fmla="*/ 1251229 w 3032161"/>
                <a:gd name="connsiteY224" fmla="*/ 767431 h 1160647"/>
                <a:gd name="connsiteX225" fmla="*/ 1256549 w 3032161"/>
                <a:gd name="connsiteY225" fmla="*/ 767431 h 1160647"/>
                <a:gd name="connsiteX226" fmla="*/ 1257309 w 3032161"/>
                <a:gd name="connsiteY226" fmla="*/ 766080 h 1160647"/>
                <a:gd name="connsiteX227" fmla="*/ 1262629 w 3032161"/>
                <a:gd name="connsiteY227" fmla="*/ 756622 h 1160647"/>
                <a:gd name="connsiteX228" fmla="*/ 1262629 w 3032161"/>
                <a:gd name="connsiteY228" fmla="*/ 758514 h 1160647"/>
                <a:gd name="connsiteX229" fmla="*/ 1262629 w 3032161"/>
                <a:gd name="connsiteY229" fmla="*/ 771755 h 1160647"/>
                <a:gd name="connsiteX230" fmla="*/ 1266682 w 3032161"/>
                <a:gd name="connsiteY230" fmla="*/ 726358 h 1160647"/>
                <a:gd name="connsiteX231" fmla="*/ 1267442 w 3032161"/>
                <a:gd name="connsiteY231" fmla="*/ 726358 h 1160647"/>
                <a:gd name="connsiteX232" fmla="*/ 1272762 w 3032161"/>
                <a:gd name="connsiteY232" fmla="*/ 726358 h 1160647"/>
                <a:gd name="connsiteX233" fmla="*/ 1272762 w 3032161"/>
                <a:gd name="connsiteY233" fmla="*/ 661504 h 1160647"/>
                <a:gd name="connsiteX234" fmla="*/ 1273776 w 3032161"/>
                <a:gd name="connsiteY234" fmla="*/ 661504 h 1160647"/>
                <a:gd name="connsiteX235" fmla="*/ 1280869 w 3032161"/>
                <a:gd name="connsiteY235" fmla="*/ 661504 h 1160647"/>
                <a:gd name="connsiteX236" fmla="*/ 1293029 w 3032161"/>
                <a:gd name="connsiteY236" fmla="*/ 618269 h 1160647"/>
                <a:gd name="connsiteX237" fmla="*/ 1294296 w 3032161"/>
                <a:gd name="connsiteY237" fmla="*/ 618269 h 1160647"/>
                <a:gd name="connsiteX238" fmla="*/ 1303163 w 3032161"/>
                <a:gd name="connsiteY238" fmla="*/ 618269 h 1160647"/>
                <a:gd name="connsiteX239" fmla="*/ 1313296 w 3032161"/>
                <a:gd name="connsiteY239" fmla="*/ 661504 h 1160647"/>
                <a:gd name="connsiteX240" fmla="*/ 1314309 w 3032161"/>
                <a:gd name="connsiteY240" fmla="*/ 661504 h 1160647"/>
                <a:gd name="connsiteX241" fmla="*/ 1321403 w 3032161"/>
                <a:gd name="connsiteY241" fmla="*/ 661504 h 1160647"/>
                <a:gd name="connsiteX242" fmla="*/ 1321403 w 3032161"/>
                <a:gd name="connsiteY242" fmla="*/ 700416 h 1160647"/>
                <a:gd name="connsiteX243" fmla="*/ 1323176 w 3032161"/>
                <a:gd name="connsiteY243" fmla="*/ 700416 h 1160647"/>
                <a:gd name="connsiteX244" fmla="*/ 1335590 w 3032161"/>
                <a:gd name="connsiteY244" fmla="*/ 700416 h 1160647"/>
                <a:gd name="connsiteX245" fmla="*/ 1335590 w 3032161"/>
                <a:gd name="connsiteY245" fmla="*/ 702578 h 1160647"/>
                <a:gd name="connsiteX246" fmla="*/ 1335590 w 3032161"/>
                <a:gd name="connsiteY246" fmla="*/ 717710 h 1160647"/>
                <a:gd name="connsiteX247" fmla="*/ 1339643 w 3032161"/>
                <a:gd name="connsiteY247" fmla="*/ 715549 h 1160647"/>
                <a:gd name="connsiteX248" fmla="*/ 1339643 w 3032161"/>
                <a:gd name="connsiteY248" fmla="*/ 700416 h 1160647"/>
                <a:gd name="connsiteX249" fmla="*/ 1341163 w 3032161"/>
                <a:gd name="connsiteY249" fmla="*/ 700416 h 1160647"/>
                <a:gd name="connsiteX250" fmla="*/ 1351803 w 3032161"/>
                <a:gd name="connsiteY250" fmla="*/ 700416 h 1160647"/>
                <a:gd name="connsiteX251" fmla="*/ 1351803 w 3032161"/>
                <a:gd name="connsiteY251" fmla="*/ 702037 h 1160647"/>
                <a:gd name="connsiteX252" fmla="*/ 1351803 w 3032161"/>
                <a:gd name="connsiteY252" fmla="*/ 713387 h 1160647"/>
                <a:gd name="connsiteX253" fmla="*/ 1382204 w 3032161"/>
                <a:gd name="connsiteY253" fmla="*/ 713387 h 1160647"/>
                <a:gd name="connsiteX254" fmla="*/ 1382204 w 3032161"/>
                <a:gd name="connsiteY254" fmla="*/ 676637 h 1160647"/>
                <a:gd name="connsiteX255" fmla="*/ 1383470 w 3032161"/>
                <a:gd name="connsiteY255" fmla="*/ 676637 h 1160647"/>
                <a:gd name="connsiteX256" fmla="*/ 1392337 w 3032161"/>
                <a:gd name="connsiteY256" fmla="*/ 676637 h 1160647"/>
                <a:gd name="connsiteX257" fmla="*/ 1392337 w 3032161"/>
                <a:gd name="connsiteY257" fmla="*/ 698254 h 1160647"/>
                <a:gd name="connsiteX258" fmla="*/ 1394364 w 3032161"/>
                <a:gd name="connsiteY258" fmla="*/ 665828 h 1160647"/>
                <a:gd name="connsiteX259" fmla="*/ 1416657 w 3032161"/>
                <a:gd name="connsiteY259" fmla="*/ 665828 h 1160647"/>
                <a:gd name="connsiteX260" fmla="*/ 1416657 w 3032161"/>
                <a:gd name="connsiteY260" fmla="*/ 664206 h 1160647"/>
                <a:gd name="connsiteX261" fmla="*/ 1416657 w 3032161"/>
                <a:gd name="connsiteY261" fmla="*/ 652857 h 1160647"/>
                <a:gd name="connsiteX262" fmla="*/ 1417417 w 3032161"/>
                <a:gd name="connsiteY262" fmla="*/ 652857 h 1160647"/>
                <a:gd name="connsiteX263" fmla="*/ 1422737 w 3032161"/>
                <a:gd name="connsiteY263" fmla="*/ 652857 h 1160647"/>
                <a:gd name="connsiteX264" fmla="*/ 1422737 w 3032161"/>
                <a:gd name="connsiteY264" fmla="*/ 650966 h 1160647"/>
                <a:gd name="connsiteX265" fmla="*/ 1422737 w 3032161"/>
                <a:gd name="connsiteY265" fmla="*/ 637725 h 1160647"/>
                <a:gd name="connsiteX266" fmla="*/ 1426791 w 3032161"/>
                <a:gd name="connsiteY266" fmla="*/ 644210 h 1160647"/>
                <a:gd name="connsiteX267" fmla="*/ 1429071 w 3032161"/>
                <a:gd name="connsiteY267" fmla="*/ 644210 h 1160647"/>
                <a:gd name="connsiteX268" fmla="*/ 1445031 w 3032161"/>
                <a:gd name="connsiteY268" fmla="*/ 644210 h 1160647"/>
                <a:gd name="connsiteX269" fmla="*/ 1445031 w 3032161"/>
                <a:gd name="connsiteY269" fmla="*/ 643399 h 1160647"/>
                <a:gd name="connsiteX270" fmla="*/ 1445031 w 3032161"/>
                <a:gd name="connsiteY270" fmla="*/ 637725 h 1160647"/>
                <a:gd name="connsiteX271" fmla="*/ 1445791 w 3032161"/>
                <a:gd name="connsiteY271" fmla="*/ 637725 h 1160647"/>
                <a:gd name="connsiteX272" fmla="*/ 1451111 w 3032161"/>
                <a:gd name="connsiteY272" fmla="*/ 637725 h 1160647"/>
                <a:gd name="connsiteX273" fmla="*/ 1451111 w 3032161"/>
                <a:gd name="connsiteY273" fmla="*/ 639076 h 1160647"/>
                <a:gd name="connsiteX274" fmla="*/ 1451111 w 3032161"/>
                <a:gd name="connsiteY274" fmla="*/ 648534 h 1160647"/>
                <a:gd name="connsiteX275" fmla="*/ 1489618 w 3032161"/>
                <a:gd name="connsiteY275" fmla="*/ 648534 h 1160647"/>
                <a:gd name="connsiteX276" fmla="*/ 1489618 w 3032161"/>
                <a:gd name="connsiteY276" fmla="*/ 786887 h 1160647"/>
                <a:gd name="connsiteX277" fmla="*/ 1491138 w 3032161"/>
                <a:gd name="connsiteY277" fmla="*/ 786887 h 1160647"/>
                <a:gd name="connsiteX278" fmla="*/ 1501778 w 3032161"/>
                <a:gd name="connsiteY278" fmla="*/ 786887 h 1160647"/>
                <a:gd name="connsiteX279" fmla="*/ 1501778 w 3032161"/>
                <a:gd name="connsiteY279" fmla="*/ 773917 h 1160647"/>
                <a:gd name="connsiteX280" fmla="*/ 1505832 w 3032161"/>
                <a:gd name="connsiteY280" fmla="*/ 773917 h 1160647"/>
                <a:gd name="connsiteX281" fmla="*/ 1505832 w 3032161"/>
                <a:gd name="connsiteY281" fmla="*/ 786887 h 1160647"/>
                <a:gd name="connsiteX282" fmla="*/ 1536232 w 3032161"/>
                <a:gd name="connsiteY282" fmla="*/ 786887 h 1160647"/>
                <a:gd name="connsiteX283" fmla="*/ 1536232 w 3032161"/>
                <a:gd name="connsiteY283" fmla="*/ 756622 h 1160647"/>
                <a:gd name="connsiteX284" fmla="*/ 1548392 w 3032161"/>
                <a:gd name="connsiteY284" fmla="*/ 756622 h 1160647"/>
                <a:gd name="connsiteX285" fmla="*/ 1560552 w 3032161"/>
                <a:gd name="connsiteY285" fmla="*/ 754461 h 1160647"/>
                <a:gd name="connsiteX286" fmla="*/ 1564606 w 3032161"/>
                <a:gd name="connsiteY286" fmla="*/ 756622 h 1160647"/>
                <a:gd name="connsiteX287" fmla="*/ 1574739 w 3032161"/>
                <a:gd name="connsiteY287" fmla="*/ 756622 h 1160647"/>
                <a:gd name="connsiteX288" fmla="*/ 1574739 w 3032161"/>
                <a:gd name="connsiteY288" fmla="*/ 786887 h 1160647"/>
                <a:gd name="connsiteX289" fmla="*/ 1582846 w 3032161"/>
                <a:gd name="connsiteY289" fmla="*/ 786887 h 1160647"/>
                <a:gd name="connsiteX290" fmla="*/ 1582846 w 3032161"/>
                <a:gd name="connsiteY290" fmla="*/ 804182 h 1160647"/>
                <a:gd name="connsiteX291" fmla="*/ 1592182 w 3032161"/>
                <a:gd name="connsiteY291" fmla="*/ 805087 h 1160647"/>
                <a:gd name="connsiteX292" fmla="*/ 1605140 w 3032161"/>
                <a:gd name="connsiteY292" fmla="*/ 805087 h 1160647"/>
                <a:gd name="connsiteX293" fmla="*/ 1605140 w 3032161"/>
                <a:gd name="connsiteY293" fmla="*/ 789049 h 1160647"/>
                <a:gd name="connsiteX294" fmla="*/ 1673096 w 3032161"/>
                <a:gd name="connsiteY294" fmla="*/ 789049 h 1160647"/>
                <a:gd name="connsiteX295" fmla="*/ 1673096 w 3032161"/>
                <a:gd name="connsiteY295" fmla="*/ 703796 h 1160647"/>
                <a:gd name="connsiteX296" fmla="*/ 1745104 w 3032161"/>
                <a:gd name="connsiteY296" fmla="*/ 703796 h 1160647"/>
                <a:gd name="connsiteX297" fmla="*/ 1745104 w 3032161"/>
                <a:gd name="connsiteY297" fmla="*/ 782564 h 1160647"/>
                <a:gd name="connsiteX298" fmla="*/ 1747008 w 3032161"/>
                <a:gd name="connsiteY298" fmla="*/ 782564 h 1160647"/>
                <a:gd name="connsiteX299" fmla="*/ 1748250 w 3032161"/>
                <a:gd name="connsiteY299" fmla="*/ 805087 h 1160647"/>
                <a:gd name="connsiteX300" fmla="*/ 1757926 w 3032161"/>
                <a:gd name="connsiteY300" fmla="*/ 805087 h 1160647"/>
                <a:gd name="connsiteX301" fmla="*/ 1759168 w 3032161"/>
                <a:gd name="connsiteY301" fmla="*/ 782564 h 1160647"/>
                <a:gd name="connsiteX302" fmla="*/ 1765248 w 3032161"/>
                <a:gd name="connsiteY302" fmla="*/ 782564 h 1160647"/>
                <a:gd name="connsiteX303" fmla="*/ 1766490 w 3032161"/>
                <a:gd name="connsiteY303" fmla="*/ 805087 h 1160647"/>
                <a:gd name="connsiteX304" fmla="*/ 1817112 w 3032161"/>
                <a:gd name="connsiteY304" fmla="*/ 805087 h 1160647"/>
                <a:gd name="connsiteX305" fmla="*/ 1817112 w 3032161"/>
                <a:gd name="connsiteY305" fmla="*/ 642059 h 1160647"/>
                <a:gd name="connsiteX306" fmla="*/ 2014439 w 3032161"/>
                <a:gd name="connsiteY306" fmla="*/ 642059 h 1160647"/>
                <a:gd name="connsiteX307" fmla="*/ 2014439 w 3032161"/>
                <a:gd name="connsiteY307" fmla="*/ 805087 h 1160647"/>
                <a:gd name="connsiteX308" fmla="*/ 2033136 w 3032161"/>
                <a:gd name="connsiteY308" fmla="*/ 805087 h 1160647"/>
                <a:gd name="connsiteX309" fmla="*/ 2033136 w 3032161"/>
                <a:gd name="connsiteY309" fmla="*/ 722394 h 1160647"/>
                <a:gd name="connsiteX310" fmla="*/ 2128256 w 3032161"/>
                <a:gd name="connsiteY310" fmla="*/ 722394 h 1160647"/>
                <a:gd name="connsiteX311" fmla="*/ 2140186 w 3032161"/>
                <a:gd name="connsiteY311" fmla="*/ 404253 h 1160647"/>
                <a:gd name="connsiteX312" fmla="*/ 2128026 w 3032161"/>
                <a:gd name="connsiteY312" fmla="*/ 382635 h 1160647"/>
                <a:gd name="connsiteX313" fmla="*/ 2121946 w 3032161"/>
                <a:gd name="connsiteY313" fmla="*/ 378311 h 1160647"/>
                <a:gd name="connsiteX314" fmla="*/ 2130053 w 3032161"/>
                <a:gd name="connsiteY314" fmla="*/ 354532 h 1160647"/>
                <a:gd name="connsiteX315" fmla="*/ 2130053 w 3032161"/>
                <a:gd name="connsiteY315" fmla="*/ 337238 h 1160647"/>
                <a:gd name="connsiteX316" fmla="*/ 2144240 w 3032161"/>
                <a:gd name="connsiteY316" fmla="*/ 337238 h 1160647"/>
                <a:gd name="connsiteX317" fmla="*/ 2144240 w 3032161"/>
                <a:gd name="connsiteY317" fmla="*/ 315620 h 1160647"/>
                <a:gd name="connsiteX318" fmla="*/ 2146266 w 3032161"/>
                <a:gd name="connsiteY318" fmla="*/ 311296 h 1160647"/>
                <a:gd name="connsiteX319" fmla="*/ 2146266 w 3032161"/>
                <a:gd name="connsiteY319" fmla="*/ 233472 h 1160647"/>
                <a:gd name="connsiteX320" fmla="*/ 2144240 w 3032161"/>
                <a:gd name="connsiteY320" fmla="*/ 226987 h 1160647"/>
                <a:gd name="connsiteX321" fmla="*/ 2150320 w 3032161"/>
                <a:gd name="connsiteY321" fmla="*/ 220501 h 1160647"/>
                <a:gd name="connsiteX322" fmla="*/ 2150320 w 3032161"/>
                <a:gd name="connsiteY322" fmla="*/ 162133 h 1160647"/>
                <a:gd name="connsiteX323" fmla="*/ 2152346 w 3032161"/>
                <a:gd name="connsiteY323" fmla="*/ 157810 h 1160647"/>
                <a:gd name="connsiteX324" fmla="*/ 2152346 w 3032161"/>
                <a:gd name="connsiteY324" fmla="*/ 101604 h 1160647"/>
                <a:gd name="connsiteX325" fmla="*/ 2154373 w 3032161"/>
                <a:gd name="connsiteY325" fmla="*/ 82148 h 1160647"/>
                <a:gd name="connsiteX326" fmla="*/ 2158427 w 3032161"/>
                <a:gd name="connsiteY326" fmla="*/ 99442 h 1160647"/>
                <a:gd name="connsiteX327" fmla="*/ 2160453 w 3032161"/>
                <a:gd name="connsiteY327" fmla="*/ 157810 h 1160647"/>
                <a:gd name="connsiteX328" fmla="*/ 2162480 w 3032161"/>
                <a:gd name="connsiteY328" fmla="*/ 220501 h 1160647"/>
                <a:gd name="connsiteX329" fmla="*/ 2168560 w 3032161"/>
                <a:gd name="connsiteY329" fmla="*/ 226987 h 1160647"/>
                <a:gd name="connsiteX330" fmla="*/ 2166533 w 3032161"/>
                <a:gd name="connsiteY330" fmla="*/ 233472 h 1160647"/>
                <a:gd name="connsiteX331" fmla="*/ 2166533 w 3032161"/>
                <a:gd name="connsiteY331" fmla="*/ 311296 h 1160647"/>
                <a:gd name="connsiteX332" fmla="*/ 2168560 w 3032161"/>
                <a:gd name="connsiteY332" fmla="*/ 315620 h 1160647"/>
                <a:gd name="connsiteX333" fmla="*/ 2168560 w 3032161"/>
                <a:gd name="connsiteY333" fmla="*/ 337238 h 1160647"/>
                <a:gd name="connsiteX334" fmla="*/ 2182747 w 3032161"/>
                <a:gd name="connsiteY334" fmla="*/ 337238 h 1160647"/>
                <a:gd name="connsiteX335" fmla="*/ 2182747 w 3032161"/>
                <a:gd name="connsiteY335" fmla="*/ 354532 h 1160647"/>
                <a:gd name="connsiteX336" fmla="*/ 2190854 w 3032161"/>
                <a:gd name="connsiteY336" fmla="*/ 378311 h 1160647"/>
                <a:gd name="connsiteX337" fmla="*/ 2184774 w 3032161"/>
                <a:gd name="connsiteY337" fmla="*/ 382635 h 1160647"/>
                <a:gd name="connsiteX338" fmla="*/ 2172613 w 3032161"/>
                <a:gd name="connsiteY338" fmla="*/ 404253 h 1160647"/>
                <a:gd name="connsiteX339" fmla="*/ 2180720 w 3032161"/>
                <a:gd name="connsiteY339" fmla="*/ 657181 h 1160647"/>
                <a:gd name="connsiteX340" fmla="*/ 2245574 w 3032161"/>
                <a:gd name="connsiteY340" fmla="*/ 657181 h 1160647"/>
                <a:gd name="connsiteX341" fmla="*/ 2245574 w 3032161"/>
                <a:gd name="connsiteY341" fmla="*/ 732843 h 1160647"/>
                <a:gd name="connsiteX342" fmla="*/ 2253681 w 3032161"/>
                <a:gd name="connsiteY342" fmla="*/ 732843 h 1160647"/>
                <a:gd name="connsiteX343" fmla="*/ 2255708 w 3032161"/>
                <a:gd name="connsiteY343" fmla="*/ 726358 h 1160647"/>
                <a:gd name="connsiteX344" fmla="*/ 2261788 w 3032161"/>
                <a:gd name="connsiteY344" fmla="*/ 726358 h 1160647"/>
                <a:gd name="connsiteX345" fmla="*/ 2263815 w 3032161"/>
                <a:gd name="connsiteY345" fmla="*/ 735005 h 1160647"/>
                <a:gd name="connsiteX346" fmla="*/ 2275975 w 3032161"/>
                <a:gd name="connsiteY346" fmla="*/ 735005 h 1160647"/>
                <a:gd name="connsiteX347" fmla="*/ 2275975 w 3032161"/>
                <a:gd name="connsiteY347" fmla="*/ 728519 h 1160647"/>
                <a:gd name="connsiteX348" fmla="*/ 2298268 w 3032161"/>
                <a:gd name="connsiteY348" fmla="*/ 728519 h 1160647"/>
                <a:gd name="connsiteX349" fmla="*/ 2298268 w 3032161"/>
                <a:gd name="connsiteY349" fmla="*/ 735005 h 1160647"/>
                <a:gd name="connsiteX350" fmla="*/ 2318535 w 3032161"/>
                <a:gd name="connsiteY350" fmla="*/ 735005 h 1160647"/>
                <a:gd name="connsiteX351" fmla="*/ 2318535 w 3032161"/>
                <a:gd name="connsiteY351" fmla="*/ 780402 h 1160647"/>
                <a:gd name="connsiteX352" fmla="*/ 2332722 w 3032161"/>
                <a:gd name="connsiteY352" fmla="*/ 780402 h 1160647"/>
                <a:gd name="connsiteX353" fmla="*/ 2332722 w 3032161"/>
                <a:gd name="connsiteY353" fmla="*/ 767431 h 1160647"/>
                <a:gd name="connsiteX354" fmla="*/ 2348936 w 3032161"/>
                <a:gd name="connsiteY354" fmla="*/ 767431 h 1160647"/>
                <a:gd name="connsiteX355" fmla="*/ 2348936 w 3032161"/>
                <a:gd name="connsiteY355" fmla="*/ 588004 h 1160647"/>
                <a:gd name="connsiteX356" fmla="*/ 2355016 w 3032161"/>
                <a:gd name="connsiteY356" fmla="*/ 581518 h 1160647"/>
                <a:gd name="connsiteX357" fmla="*/ 2427977 w 3032161"/>
                <a:gd name="connsiteY357" fmla="*/ 581518 h 1160647"/>
                <a:gd name="connsiteX358" fmla="*/ 2427977 w 3032161"/>
                <a:gd name="connsiteY358" fmla="*/ 590166 h 1160647"/>
                <a:gd name="connsiteX359" fmla="*/ 2438110 w 3032161"/>
                <a:gd name="connsiteY359" fmla="*/ 590166 h 1160647"/>
                <a:gd name="connsiteX360" fmla="*/ 2438110 w 3032161"/>
                <a:gd name="connsiteY360" fmla="*/ 704740 h 1160647"/>
                <a:gd name="connsiteX361" fmla="*/ 2460404 w 3032161"/>
                <a:gd name="connsiteY361" fmla="*/ 704740 h 1160647"/>
                <a:gd name="connsiteX362" fmla="*/ 2460404 w 3032161"/>
                <a:gd name="connsiteY362" fmla="*/ 637725 h 1160647"/>
                <a:gd name="connsiteX363" fmla="*/ 2486751 w 3032161"/>
                <a:gd name="connsiteY363" fmla="*/ 637725 h 1160647"/>
                <a:gd name="connsiteX364" fmla="*/ 2490804 w 3032161"/>
                <a:gd name="connsiteY364" fmla="*/ 633401 h 1160647"/>
                <a:gd name="connsiteX365" fmla="*/ 2498911 w 3032161"/>
                <a:gd name="connsiteY365" fmla="*/ 633401 h 1160647"/>
                <a:gd name="connsiteX366" fmla="*/ 2502964 w 3032161"/>
                <a:gd name="connsiteY366" fmla="*/ 637725 h 1160647"/>
                <a:gd name="connsiteX367" fmla="*/ 2525258 w 3032161"/>
                <a:gd name="connsiteY367" fmla="*/ 637725 h 1160647"/>
                <a:gd name="connsiteX368" fmla="*/ 2525258 w 3032161"/>
                <a:gd name="connsiteY368" fmla="*/ 520989 h 1160647"/>
                <a:gd name="connsiteX369" fmla="*/ 2582005 w 3032161"/>
                <a:gd name="connsiteY369" fmla="*/ 510180 h 1160647"/>
                <a:gd name="connsiteX370" fmla="*/ 2582005 w 3032161"/>
                <a:gd name="connsiteY370" fmla="*/ 511261 h 1160647"/>
                <a:gd name="connsiteX371" fmla="*/ 2582005 w 3032161"/>
                <a:gd name="connsiteY371" fmla="*/ 518827 h 1160647"/>
                <a:gd name="connsiteX372" fmla="*/ 2608352 w 3032161"/>
                <a:gd name="connsiteY372" fmla="*/ 518827 h 1160647"/>
                <a:gd name="connsiteX373" fmla="*/ 2608352 w 3032161"/>
                <a:gd name="connsiteY373" fmla="*/ 773917 h 1160647"/>
                <a:gd name="connsiteX374" fmla="*/ 2630646 w 3032161"/>
                <a:gd name="connsiteY374" fmla="*/ 773917 h 1160647"/>
                <a:gd name="connsiteX375" fmla="*/ 2630646 w 3032161"/>
                <a:gd name="connsiteY375" fmla="*/ 769593 h 1160647"/>
                <a:gd name="connsiteX376" fmla="*/ 2642806 w 3032161"/>
                <a:gd name="connsiteY376" fmla="*/ 769593 h 1160647"/>
                <a:gd name="connsiteX377" fmla="*/ 2642806 w 3032161"/>
                <a:gd name="connsiteY377" fmla="*/ 773917 h 1160647"/>
                <a:gd name="connsiteX378" fmla="*/ 2667126 w 3032161"/>
                <a:gd name="connsiteY378" fmla="*/ 773917 h 1160647"/>
                <a:gd name="connsiteX379" fmla="*/ 2667126 w 3032161"/>
                <a:gd name="connsiteY379" fmla="*/ 760946 h 1160647"/>
                <a:gd name="connsiteX380" fmla="*/ 2695500 w 3032161"/>
                <a:gd name="connsiteY380" fmla="*/ 760946 h 1160647"/>
                <a:gd name="connsiteX381" fmla="*/ 2707660 w 3032161"/>
                <a:gd name="connsiteY381" fmla="*/ 756622 h 1160647"/>
                <a:gd name="connsiteX382" fmla="*/ 2727927 w 3032161"/>
                <a:gd name="connsiteY382" fmla="*/ 760946 h 1160647"/>
                <a:gd name="connsiteX383" fmla="*/ 2727927 w 3032161"/>
                <a:gd name="connsiteY383" fmla="*/ 743652 h 1160647"/>
                <a:gd name="connsiteX384" fmla="*/ 2736034 w 3032161"/>
                <a:gd name="connsiteY384" fmla="*/ 743652 h 1160647"/>
                <a:gd name="connsiteX385" fmla="*/ 2736034 w 3032161"/>
                <a:gd name="connsiteY385" fmla="*/ 730681 h 1160647"/>
                <a:gd name="connsiteX386" fmla="*/ 2792781 w 3032161"/>
                <a:gd name="connsiteY386" fmla="*/ 730681 h 1160647"/>
                <a:gd name="connsiteX387" fmla="*/ 2792781 w 3032161"/>
                <a:gd name="connsiteY387" fmla="*/ 700416 h 1160647"/>
                <a:gd name="connsiteX388" fmla="*/ 2811021 w 3032161"/>
                <a:gd name="connsiteY388" fmla="*/ 700416 h 1160647"/>
                <a:gd name="connsiteX389" fmla="*/ 2811021 w 3032161"/>
                <a:gd name="connsiteY389" fmla="*/ 693931 h 1160647"/>
                <a:gd name="connsiteX390" fmla="*/ 2823181 w 3032161"/>
                <a:gd name="connsiteY390" fmla="*/ 693931 h 1160647"/>
                <a:gd name="connsiteX391" fmla="*/ 2823181 w 3032161"/>
                <a:gd name="connsiteY391" fmla="*/ 700416 h 1160647"/>
                <a:gd name="connsiteX392" fmla="*/ 2839395 w 3032161"/>
                <a:gd name="connsiteY392" fmla="*/ 700416 h 1160647"/>
                <a:gd name="connsiteX393" fmla="*/ 2839395 w 3032161"/>
                <a:gd name="connsiteY393" fmla="*/ 750137 h 1160647"/>
                <a:gd name="connsiteX394" fmla="*/ 2871822 w 3032161"/>
                <a:gd name="connsiteY394" fmla="*/ 750137 h 1160647"/>
                <a:gd name="connsiteX395" fmla="*/ 2871822 w 3032161"/>
                <a:gd name="connsiteY395" fmla="*/ 724196 h 1160647"/>
                <a:gd name="connsiteX396" fmla="*/ 2910329 w 3032161"/>
                <a:gd name="connsiteY396" fmla="*/ 724196 h 1160647"/>
                <a:gd name="connsiteX397" fmla="*/ 2910329 w 3032161"/>
                <a:gd name="connsiteY397" fmla="*/ 693931 h 1160647"/>
                <a:gd name="connsiteX398" fmla="*/ 2958970 w 3032161"/>
                <a:gd name="connsiteY398" fmla="*/ 693931 h 1160647"/>
                <a:gd name="connsiteX399" fmla="*/ 2958970 w 3032161"/>
                <a:gd name="connsiteY399" fmla="*/ 805087 h 1160647"/>
                <a:gd name="connsiteX400" fmla="*/ 2958970 w 3032161"/>
                <a:gd name="connsiteY400" fmla="*/ 818866 h 1160647"/>
                <a:gd name="connsiteX401" fmla="*/ 3031519 w 3032161"/>
                <a:gd name="connsiteY401" fmla="*/ 818866 h 1160647"/>
                <a:gd name="connsiteX402" fmla="*/ 3031520 w 3032161"/>
                <a:gd name="connsiteY402" fmla="*/ 1160647 h 1160647"/>
                <a:gd name="connsiteX403" fmla="*/ 2054 w 3032161"/>
                <a:gd name="connsiteY403" fmla="*/ 1158314 h 1160647"/>
                <a:gd name="connsiteX404" fmla="*/ 0 w 3032161"/>
                <a:gd name="connsiteY404" fmla="*/ 724196 h 1160647"/>
                <a:gd name="connsiteX405" fmla="*/ 20267 w 3032161"/>
                <a:gd name="connsiteY405" fmla="*/ 724196 h 1160647"/>
                <a:gd name="connsiteX406" fmla="*/ 20774 w 3032161"/>
                <a:gd name="connsiteY406" fmla="*/ 723115 h 1160647"/>
                <a:gd name="connsiteX407" fmla="*/ 24320 w 3032161"/>
                <a:gd name="connsiteY407" fmla="*/ 715549 h 1160647"/>
                <a:gd name="connsiteX408" fmla="*/ 26094 w 3032161"/>
                <a:gd name="connsiteY408" fmla="*/ 715819 h 1160647"/>
                <a:gd name="connsiteX409" fmla="*/ 38507 w 3032161"/>
                <a:gd name="connsiteY409" fmla="*/ 717710 h 1160647"/>
                <a:gd name="connsiteX410" fmla="*/ 39014 w 3032161"/>
                <a:gd name="connsiteY410" fmla="*/ 719062 h 1160647"/>
                <a:gd name="connsiteX411" fmla="*/ 42560 w 3032161"/>
                <a:gd name="connsiteY411" fmla="*/ 728519 h 1160647"/>
                <a:gd name="connsiteX412" fmla="*/ 68907 w 3032161"/>
                <a:gd name="connsiteY412" fmla="*/ 730681 h 1160647"/>
                <a:gd name="connsiteX413" fmla="*/ 68907 w 3032161"/>
                <a:gd name="connsiteY413" fmla="*/ 607460 h 1160647"/>
                <a:gd name="connsiteX414" fmla="*/ 70934 w 3032161"/>
                <a:gd name="connsiteY414" fmla="*/ 607460 h 1160647"/>
                <a:gd name="connsiteX415" fmla="*/ 85121 w 3032161"/>
                <a:gd name="connsiteY415" fmla="*/ 607460 h 1160647"/>
                <a:gd name="connsiteX416" fmla="*/ 85121 w 3032161"/>
                <a:gd name="connsiteY416" fmla="*/ 471268 h 1160647"/>
                <a:gd name="connsiteX417" fmla="*/ 86894 w 3032161"/>
                <a:gd name="connsiteY417" fmla="*/ 471268 h 1160647"/>
                <a:gd name="connsiteX418" fmla="*/ 99308 w 3032161"/>
                <a:gd name="connsiteY418" fmla="*/ 471268 h 1160647"/>
                <a:gd name="connsiteX419" fmla="*/ 99308 w 3032161"/>
                <a:gd name="connsiteY419" fmla="*/ 356694 h 1160647"/>
                <a:gd name="connsiteX420" fmla="*/ 103361 w 3032161"/>
                <a:gd name="connsiteY420" fmla="*/ 328590 h 1160647"/>
                <a:gd name="connsiteX421" fmla="*/ 105388 w 3032161"/>
                <a:gd name="connsiteY421" fmla="*/ 328590 h 1160647"/>
                <a:gd name="connsiteX422" fmla="*/ 119575 w 3032161"/>
                <a:gd name="connsiteY422" fmla="*/ 328590 h 1160647"/>
                <a:gd name="connsiteX423" fmla="*/ 156055 w 3032161"/>
                <a:gd name="connsiteY423" fmla="*/ 246443 h 1160647"/>
                <a:gd name="connsiteX424" fmla="*/ 160109 w 3032161"/>
                <a:gd name="connsiteY424" fmla="*/ 0 h 116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</a:cxnLst>
              <a:rect l="l" t="t" r="r" b="b"/>
              <a:pathLst>
                <a:path w="3032161" h="1160647">
                  <a:moveTo>
                    <a:pt x="160109" y="0"/>
                  </a:moveTo>
                  <a:cubicBezTo>
                    <a:pt x="160109" y="18"/>
                    <a:pt x="160125" y="2040"/>
                    <a:pt x="162135" y="246443"/>
                  </a:cubicBezTo>
                  <a:cubicBezTo>
                    <a:pt x="162147" y="246467"/>
                    <a:pt x="162792" y="247808"/>
                    <a:pt x="200642" y="326429"/>
                  </a:cubicBezTo>
                  <a:lnTo>
                    <a:pt x="202669" y="326429"/>
                  </a:lnTo>
                  <a:lnTo>
                    <a:pt x="216856" y="326429"/>
                  </a:lnTo>
                  <a:lnTo>
                    <a:pt x="216856" y="350208"/>
                  </a:lnTo>
                  <a:cubicBezTo>
                    <a:pt x="216858" y="350214"/>
                    <a:pt x="216896" y="350272"/>
                    <a:pt x="217363" y="351019"/>
                  </a:cubicBezTo>
                  <a:lnTo>
                    <a:pt x="220909" y="356694"/>
                  </a:lnTo>
                  <a:lnTo>
                    <a:pt x="220909" y="471268"/>
                  </a:lnTo>
                  <a:lnTo>
                    <a:pt x="223189" y="471268"/>
                  </a:lnTo>
                  <a:lnTo>
                    <a:pt x="239150" y="471268"/>
                  </a:lnTo>
                  <a:lnTo>
                    <a:pt x="239150" y="611783"/>
                  </a:lnTo>
                  <a:cubicBezTo>
                    <a:pt x="239160" y="611782"/>
                    <a:pt x="239272" y="611761"/>
                    <a:pt x="240670" y="611513"/>
                  </a:cubicBezTo>
                  <a:lnTo>
                    <a:pt x="251310" y="609622"/>
                  </a:lnTo>
                  <a:cubicBezTo>
                    <a:pt x="251310" y="609644"/>
                    <a:pt x="251280" y="610978"/>
                    <a:pt x="249283" y="698254"/>
                  </a:cubicBezTo>
                  <a:cubicBezTo>
                    <a:pt x="249293" y="698256"/>
                    <a:pt x="249404" y="698276"/>
                    <a:pt x="250803" y="698525"/>
                  </a:cubicBezTo>
                  <a:lnTo>
                    <a:pt x="261443" y="700416"/>
                  </a:lnTo>
                  <a:cubicBezTo>
                    <a:pt x="261445" y="700423"/>
                    <a:pt x="261465" y="700487"/>
                    <a:pt x="261696" y="701227"/>
                  </a:cubicBezTo>
                  <a:lnTo>
                    <a:pt x="263470" y="706902"/>
                  </a:lnTo>
                  <a:cubicBezTo>
                    <a:pt x="263472" y="706893"/>
                    <a:pt x="263517" y="706750"/>
                    <a:pt x="264230" y="704470"/>
                  </a:cubicBezTo>
                  <a:lnTo>
                    <a:pt x="269550" y="687446"/>
                  </a:lnTo>
                  <a:lnTo>
                    <a:pt x="271323" y="687446"/>
                  </a:lnTo>
                  <a:lnTo>
                    <a:pt x="283737" y="687446"/>
                  </a:lnTo>
                  <a:lnTo>
                    <a:pt x="283737" y="719872"/>
                  </a:lnTo>
                  <a:cubicBezTo>
                    <a:pt x="283743" y="719877"/>
                    <a:pt x="283820" y="719917"/>
                    <a:pt x="284750" y="720413"/>
                  </a:cubicBezTo>
                  <a:lnTo>
                    <a:pt x="291844" y="724196"/>
                  </a:lnTo>
                  <a:lnTo>
                    <a:pt x="291844" y="725547"/>
                  </a:lnTo>
                  <a:lnTo>
                    <a:pt x="291844" y="735005"/>
                  </a:lnTo>
                  <a:lnTo>
                    <a:pt x="336431" y="735005"/>
                  </a:lnTo>
                  <a:lnTo>
                    <a:pt x="336431" y="736086"/>
                  </a:lnTo>
                  <a:lnTo>
                    <a:pt x="336431" y="743652"/>
                  </a:lnTo>
                  <a:lnTo>
                    <a:pt x="338457" y="743652"/>
                  </a:lnTo>
                  <a:lnTo>
                    <a:pt x="352644" y="743652"/>
                  </a:lnTo>
                  <a:lnTo>
                    <a:pt x="352644" y="713387"/>
                  </a:lnTo>
                  <a:lnTo>
                    <a:pt x="397231" y="713387"/>
                  </a:lnTo>
                  <a:lnTo>
                    <a:pt x="397231" y="712036"/>
                  </a:lnTo>
                  <a:lnTo>
                    <a:pt x="397231" y="702578"/>
                  </a:lnTo>
                  <a:lnTo>
                    <a:pt x="398245" y="702578"/>
                  </a:lnTo>
                  <a:lnTo>
                    <a:pt x="405338" y="702578"/>
                  </a:lnTo>
                  <a:lnTo>
                    <a:pt x="405338" y="700687"/>
                  </a:lnTo>
                  <a:lnTo>
                    <a:pt x="405338" y="687446"/>
                  </a:lnTo>
                  <a:lnTo>
                    <a:pt x="406098" y="687446"/>
                  </a:lnTo>
                  <a:lnTo>
                    <a:pt x="411418" y="687446"/>
                  </a:lnTo>
                  <a:lnTo>
                    <a:pt x="411418" y="686365"/>
                  </a:lnTo>
                  <a:lnTo>
                    <a:pt x="411418" y="678798"/>
                  </a:lnTo>
                  <a:lnTo>
                    <a:pt x="413445" y="678798"/>
                  </a:lnTo>
                  <a:lnTo>
                    <a:pt x="427632" y="678798"/>
                  </a:lnTo>
                  <a:lnTo>
                    <a:pt x="427632" y="679879"/>
                  </a:lnTo>
                  <a:lnTo>
                    <a:pt x="427632" y="687446"/>
                  </a:lnTo>
                  <a:lnTo>
                    <a:pt x="449925" y="687446"/>
                  </a:lnTo>
                  <a:lnTo>
                    <a:pt x="449925" y="685554"/>
                  </a:lnTo>
                  <a:lnTo>
                    <a:pt x="449925" y="672313"/>
                  </a:lnTo>
                  <a:lnTo>
                    <a:pt x="451699" y="672313"/>
                  </a:lnTo>
                  <a:lnTo>
                    <a:pt x="464112" y="672313"/>
                  </a:lnTo>
                  <a:lnTo>
                    <a:pt x="464112" y="696093"/>
                  </a:lnTo>
                  <a:lnTo>
                    <a:pt x="465126" y="696093"/>
                  </a:lnTo>
                  <a:lnTo>
                    <a:pt x="472219" y="696093"/>
                  </a:lnTo>
                  <a:lnTo>
                    <a:pt x="472219" y="695012"/>
                  </a:lnTo>
                  <a:lnTo>
                    <a:pt x="472219" y="687446"/>
                  </a:lnTo>
                  <a:lnTo>
                    <a:pt x="473992" y="687446"/>
                  </a:lnTo>
                  <a:lnTo>
                    <a:pt x="486406" y="687446"/>
                  </a:lnTo>
                  <a:lnTo>
                    <a:pt x="486406" y="713387"/>
                  </a:lnTo>
                  <a:lnTo>
                    <a:pt x="488433" y="713387"/>
                  </a:lnTo>
                  <a:lnTo>
                    <a:pt x="502619" y="713387"/>
                  </a:lnTo>
                  <a:lnTo>
                    <a:pt x="502619" y="715008"/>
                  </a:lnTo>
                  <a:lnTo>
                    <a:pt x="502619" y="726358"/>
                  </a:lnTo>
                  <a:lnTo>
                    <a:pt x="503379" y="726358"/>
                  </a:lnTo>
                  <a:lnTo>
                    <a:pt x="508700" y="726358"/>
                  </a:lnTo>
                  <a:lnTo>
                    <a:pt x="508700" y="725547"/>
                  </a:lnTo>
                  <a:lnTo>
                    <a:pt x="508700" y="719872"/>
                  </a:lnTo>
                  <a:lnTo>
                    <a:pt x="539100" y="719872"/>
                  </a:lnTo>
                  <a:lnTo>
                    <a:pt x="539100" y="743652"/>
                  </a:lnTo>
                  <a:lnTo>
                    <a:pt x="540113" y="743652"/>
                  </a:lnTo>
                  <a:lnTo>
                    <a:pt x="547207" y="743652"/>
                  </a:lnTo>
                  <a:lnTo>
                    <a:pt x="547207" y="744733"/>
                  </a:lnTo>
                  <a:lnTo>
                    <a:pt x="547207" y="752299"/>
                  </a:lnTo>
                  <a:lnTo>
                    <a:pt x="547967" y="752299"/>
                  </a:lnTo>
                  <a:lnTo>
                    <a:pt x="553287" y="752299"/>
                  </a:lnTo>
                  <a:lnTo>
                    <a:pt x="553287" y="750137"/>
                  </a:lnTo>
                  <a:lnTo>
                    <a:pt x="553287" y="735005"/>
                  </a:lnTo>
                  <a:lnTo>
                    <a:pt x="554300" y="735005"/>
                  </a:lnTo>
                  <a:lnTo>
                    <a:pt x="561394" y="735005"/>
                  </a:lnTo>
                  <a:lnTo>
                    <a:pt x="561394" y="736086"/>
                  </a:lnTo>
                  <a:lnTo>
                    <a:pt x="561394" y="743652"/>
                  </a:lnTo>
                  <a:lnTo>
                    <a:pt x="566714" y="741659"/>
                  </a:lnTo>
                  <a:cubicBezTo>
                    <a:pt x="567474" y="741287"/>
                    <a:pt x="567474" y="741085"/>
                    <a:pt x="567474" y="740679"/>
                  </a:cubicBezTo>
                  <a:lnTo>
                    <a:pt x="567474" y="735005"/>
                  </a:lnTo>
                  <a:lnTo>
                    <a:pt x="605981" y="735005"/>
                  </a:lnTo>
                  <a:lnTo>
                    <a:pt x="605981" y="758784"/>
                  </a:lnTo>
                  <a:lnTo>
                    <a:pt x="608007" y="758784"/>
                  </a:lnTo>
                  <a:lnTo>
                    <a:pt x="622194" y="758784"/>
                  </a:lnTo>
                  <a:lnTo>
                    <a:pt x="622194" y="759865"/>
                  </a:lnTo>
                  <a:lnTo>
                    <a:pt x="622194" y="767431"/>
                  </a:lnTo>
                  <a:lnTo>
                    <a:pt x="623968" y="767431"/>
                  </a:lnTo>
                  <a:lnTo>
                    <a:pt x="636381" y="767431"/>
                  </a:lnTo>
                  <a:lnTo>
                    <a:pt x="636381" y="743652"/>
                  </a:lnTo>
                  <a:lnTo>
                    <a:pt x="637394" y="743652"/>
                  </a:lnTo>
                  <a:lnTo>
                    <a:pt x="644488" y="743652"/>
                  </a:lnTo>
                  <a:lnTo>
                    <a:pt x="644488" y="711225"/>
                  </a:lnTo>
                  <a:lnTo>
                    <a:pt x="645501" y="711225"/>
                  </a:lnTo>
                  <a:lnTo>
                    <a:pt x="652595" y="711225"/>
                  </a:lnTo>
                  <a:lnTo>
                    <a:pt x="652595" y="709334"/>
                  </a:lnTo>
                  <a:lnTo>
                    <a:pt x="652595" y="696093"/>
                  </a:lnTo>
                  <a:cubicBezTo>
                    <a:pt x="650568" y="696093"/>
                    <a:pt x="650568" y="696093"/>
                    <a:pt x="651328" y="694471"/>
                  </a:cubicBezTo>
                  <a:lnTo>
                    <a:pt x="656648" y="683122"/>
                  </a:lnTo>
                  <a:cubicBezTo>
                    <a:pt x="656653" y="683139"/>
                    <a:pt x="656848" y="683813"/>
                    <a:pt x="664755" y="711225"/>
                  </a:cubicBezTo>
                  <a:lnTo>
                    <a:pt x="665515" y="711225"/>
                  </a:lnTo>
                  <a:lnTo>
                    <a:pt x="670835" y="711225"/>
                  </a:lnTo>
                  <a:lnTo>
                    <a:pt x="670835" y="605298"/>
                  </a:lnTo>
                  <a:lnTo>
                    <a:pt x="672355" y="605298"/>
                  </a:lnTo>
                  <a:lnTo>
                    <a:pt x="682995" y="605298"/>
                  </a:lnTo>
                  <a:lnTo>
                    <a:pt x="682995" y="557739"/>
                  </a:lnTo>
                  <a:lnTo>
                    <a:pt x="709342" y="557739"/>
                  </a:lnTo>
                  <a:lnTo>
                    <a:pt x="709342" y="536121"/>
                  </a:lnTo>
                  <a:lnTo>
                    <a:pt x="743796" y="536121"/>
                  </a:lnTo>
                  <a:lnTo>
                    <a:pt x="743796" y="538553"/>
                  </a:lnTo>
                  <a:lnTo>
                    <a:pt x="743796" y="555577"/>
                  </a:lnTo>
                  <a:lnTo>
                    <a:pt x="746076" y="555577"/>
                  </a:lnTo>
                  <a:lnTo>
                    <a:pt x="762036" y="555577"/>
                  </a:lnTo>
                  <a:lnTo>
                    <a:pt x="762036" y="603136"/>
                  </a:lnTo>
                  <a:lnTo>
                    <a:pt x="763049" y="603136"/>
                  </a:lnTo>
                  <a:lnTo>
                    <a:pt x="770143" y="603136"/>
                  </a:lnTo>
                  <a:lnTo>
                    <a:pt x="784330" y="607460"/>
                  </a:lnTo>
                  <a:lnTo>
                    <a:pt x="784330" y="646372"/>
                  </a:lnTo>
                  <a:lnTo>
                    <a:pt x="785343" y="646372"/>
                  </a:lnTo>
                  <a:lnTo>
                    <a:pt x="792436" y="646372"/>
                  </a:lnTo>
                  <a:lnTo>
                    <a:pt x="792436" y="647993"/>
                  </a:lnTo>
                  <a:lnTo>
                    <a:pt x="792436" y="659342"/>
                  </a:lnTo>
                  <a:lnTo>
                    <a:pt x="794463" y="659342"/>
                  </a:lnTo>
                  <a:lnTo>
                    <a:pt x="808650" y="659342"/>
                  </a:lnTo>
                  <a:lnTo>
                    <a:pt x="814730" y="665828"/>
                  </a:lnTo>
                  <a:lnTo>
                    <a:pt x="814730" y="687446"/>
                  </a:lnTo>
                  <a:lnTo>
                    <a:pt x="817010" y="687446"/>
                  </a:lnTo>
                  <a:lnTo>
                    <a:pt x="832970" y="687446"/>
                  </a:lnTo>
                  <a:lnTo>
                    <a:pt x="832970" y="688526"/>
                  </a:lnTo>
                  <a:lnTo>
                    <a:pt x="832970" y="696093"/>
                  </a:lnTo>
                  <a:lnTo>
                    <a:pt x="834237" y="696093"/>
                  </a:lnTo>
                  <a:lnTo>
                    <a:pt x="843104" y="696093"/>
                  </a:lnTo>
                  <a:lnTo>
                    <a:pt x="843104" y="698254"/>
                  </a:lnTo>
                  <a:lnTo>
                    <a:pt x="843104" y="713387"/>
                  </a:lnTo>
                  <a:cubicBezTo>
                    <a:pt x="847157" y="713387"/>
                    <a:pt x="847157" y="713387"/>
                    <a:pt x="847157" y="711495"/>
                  </a:cubicBezTo>
                  <a:lnTo>
                    <a:pt x="847157" y="698254"/>
                  </a:lnTo>
                  <a:lnTo>
                    <a:pt x="848170" y="698254"/>
                  </a:lnTo>
                  <a:lnTo>
                    <a:pt x="855264" y="698254"/>
                  </a:lnTo>
                  <a:lnTo>
                    <a:pt x="855264" y="699876"/>
                  </a:lnTo>
                  <a:lnTo>
                    <a:pt x="855264" y="711225"/>
                  </a:lnTo>
                  <a:lnTo>
                    <a:pt x="856024" y="711225"/>
                  </a:lnTo>
                  <a:lnTo>
                    <a:pt x="861344" y="711225"/>
                  </a:lnTo>
                  <a:cubicBezTo>
                    <a:pt x="861344" y="706902"/>
                    <a:pt x="861344" y="706902"/>
                    <a:pt x="909984" y="706902"/>
                  </a:cubicBezTo>
                  <a:lnTo>
                    <a:pt x="909984" y="708253"/>
                  </a:lnTo>
                  <a:lnTo>
                    <a:pt x="909984" y="717710"/>
                  </a:lnTo>
                  <a:lnTo>
                    <a:pt x="910744" y="717710"/>
                  </a:lnTo>
                  <a:lnTo>
                    <a:pt x="916065" y="717710"/>
                  </a:lnTo>
                  <a:lnTo>
                    <a:pt x="916065" y="719872"/>
                  </a:lnTo>
                  <a:lnTo>
                    <a:pt x="916065" y="735005"/>
                  </a:lnTo>
                  <a:cubicBezTo>
                    <a:pt x="916073" y="735001"/>
                    <a:pt x="916189" y="734923"/>
                    <a:pt x="918091" y="733654"/>
                  </a:cubicBezTo>
                  <a:lnTo>
                    <a:pt x="932278" y="724196"/>
                  </a:lnTo>
                  <a:cubicBezTo>
                    <a:pt x="932280" y="724177"/>
                    <a:pt x="932411" y="723302"/>
                    <a:pt x="938358" y="683122"/>
                  </a:cubicBezTo>
                  <a:cubicBezTo>
                    <a:pt x="938367" y="683120"/>
                    <a:pt x="938436" y="683094"/>
                    <a:pt x="939118" y="682852"/>
                  </a:cubicBezTo>
                  <a:lnTo>
                    <a:pt x="944438" y="680960"/>
                  </a:lnTo>
                  <a:cubicBezTo>
                    <a:pt x="944438" y="680944"/>
                    <a:pt x="944471" y="679883"/>
                    <a:pt x="946465" y="611783"/>
                  </a:cubicBezTo>
                  <a:cubicBezTo>
                    <a:pt x="946465" y="611801"/>
                    <a:pt x="946498" y="612892"/>
                    <a:pt x="948492" y="680960"/>
                  </a:cubicBezTo>
                  <a:cubicBezTo>
                    <a:pt x="948501" y="680963"/>
                    <a:pt x="948572" y="680988"/>
                    <a:pt x="949252" y="681230"/>
                  </a:cubicBezTo>
                  <a:lnTo>
                    <a:pt x="954572" y="683122"/>
                  </a:lnTo>
                  <a:lnTo>
                    <a:pt x="954572" y="596651"/>
                  </a:lnTo>
                  <a:cubicBezTo>
                    <a:pt x="958625" y="596651"/>
                    <a:pt x="958625" y="596651"/>
                    <a:pt x="958625" y="564224"/>
                  </a:cubicBezTo>
                  <a:lnTo>
                    <a:pt x="997132" y="564224"/>
                  </a:lnTo>
                  <a:lnTo>
                    <a:pt x="997132" y="596651"/>
                  </a:lnTo>
                  <a:lnTo>
                    <a:pt x="997892" y="596651"/>
                  </a:lnTo>
                  <a:lnTo>
                    <a:pt x="1003212" y="596651"/>
                  </a:lnTo>
                  <a:lnTo>
                    <a:pt x="1003212" y="514503"/>
                  </a:lnTo>
                  <a:lnTo>
                    <a:pt x="1004986" y="514503"/>
                  </a:lnTo>
                  <a:lnTo>
                    <a:pt x="1017399" y="514503"/>
                  </a:lnTo>
                  <a:lnTo>
                    <a:pt x="1017399" y="512612"/>
                  </a:lnTo>
                  <a:lnTo>
                    <a:pt x="1017399" y="499371"/>
                  </a:lnTo>
                  <a:lnTo>
                    <a:pt x="1039693" y="499371"/>
                  </a:lnTo>
                  <a:lnTo>
                    <a:pt x="1039693" y="498290"/>
                  </a:lnTo>
                  <a:lnTo>
                    <a:pt x="1039693" y="490724"/>
                  </a:lnTo>
                  <a:lnTo>
                    <a:pt x="1041466" y="490724"/>
                  </a:lnTo>
                  <a:lnTo>
                    <a:pt x="1053880" y="490724"/>
                  </a:lnTo>
                  <a:lnTo>
                    <a:pt x="1053880" y="491805"/>
                  </a:lnTo>
                  <a:lnTo>
                    <a:pt x="1053880" y="499371"/>
                  </a:lnTo>
                  <a:lnTo>
                    <a:pt x="1054640" y="499371"/>
                  </a:lnTo>
                  <a:lnTo>
                    <a:pt x="1059960" y="499371"/>
                  </a:lnTo>
                  <a:lnTo>
                    <a:pt x="1070093" y="495047"/>
                  </a:lnTo>
                  <a:lnTo>
                    <a:pt x="1074146" y="498290"/>
                  </a:lnTo>
                  <a:lnTo>
                    <a:pt x="1074146" y="490724"/>
                  </a:lnTo>
                  <a:lnTo>
                    <a:pt x="1076426" y="490724"/>
                  </a:lnTo>
                  <a:lnTo>
                    <a:pt x="1092387" y="490724"/>
                  </a:lnTo>
                  <a:lnTo>
                    <a:pt x="1092387" y="491805"/>
                  </a:lnTo>
                  <a:lnTo>
                    <a:pt x="1092387" y="499371"/>
                  </a:lnTo>
                  <a:lnTo>
                    <a:pt x="1122787" y="499371"/>
                  </a:lnTo>
                  <a:lnTo>
                    <a:pt x="1122787" y="500992"/>
                  </a:lnTo>
                  <a:lnTo>
                    <a:pt x="1122787" y="512342"/>
                  </a:lnTo>
                  <a:lnTo>
                    <a:pt x="1149134" y="512342"/>
                  </a:lnTo>
                  <a:lnTo>
                    <a:pt x="1149134" y="542606"/>
                  </a:lnTo>
                  <a:lnTo>
                    <a:pt x="1149894" y="542606"/>
                  </a:lnTo>
                  <a:lnTo>
                    <a:pt x="1155214" y="542606"/>
                  </a:lnTo>
                  <a:lnTo>
                    <a:pt x="1155214" y="543687"/>
                  </a:lnTo>
                  <a:lnTo>
                    <a:pt x="1155214" y="551254"/>
                  </a:lnTo>
                  <a:cubicBezTo>
                    <a:pt x="1159268" y="551254"/>
                    <a:pt x="1159268" y="551254"/>
                    <a:pt x="1159268" y="581518"/>
                  </a:cubicBezTo>
                  <a:lnTo>
                    <a:pt x="1160028" y="581518"/>
                  </a:lnTo>
                  <a:lnTo>
                    <a:pt x="1165348" y="581518"/>
                  </a:lnTo>
                  <a:lnTo>
                    <a:pt x="1165348" y="582329"/>
                  </a:lnTo>
                  <a:lnTo>
                    <a:pt x="1165348" y="588004"/>
                  </a:lnTo>
                  <a:lnTo>
                    <a:pt x="1166361" y="588004"/>
                  </a:lnTo>
                  <a:lnTo>
                    <a:pt x="1173454" y="588004"/>
                  </a:lnTo>
                  <a:lnTo>
                    <a:pt x="1173454" y="618269"/>
                  </a:lnTo>
                  <a:lnTo>
                    <a:pt x="1175481" y="618269"/>
                  </a:lnTo>
                  <a:lnTo>
                    <a:pt x="1189668" y="618269"/>
                  </a:lnTo>
                  <a:lnTo>
                    <a:pt x="1189668" y="642048"/>
                  </a:lnTo>
                  <a:cubicBezTo>
                    <a:pt x="1191695" y="642048"/>
                    <a:pt x="1191695" y="642048"/>
                    <a:pt x="1191695" y="643669"/>
                  </a:cubicBezTo>
                  <a:lnTo>
                    <a:pt x="1191695" y="655019"/>
                  </a:lnTo>
                  <a:lnTo>
                    <a:pt x="1192455" y="655019"/>
                  </a:lnTo>
                  <a:lnTo>
                    <a:pt x="1197775" y="655019"/>
                  </a:lnTo>
                  <a:lnTo>
                    <a:pt x="1197775" y="678798"/>
                  </a:lnTo>
                  <a:lnTo>
                    <a:pt x="1199041" y="678798"/>
                  </a:lnTo>
                  <a:lnTo>
                    <a:pt x="1207908" y="678798"/>
                  </a:lnTo>
                  <a:cubicBezTo>
                    <a:pt x="1209935" y="680960"/>
                    <a:pt x="1209935" y="680960"/>
                    <a:pt x="1209935" y="682852"/>
                  </a:cubicBezTo>
                  <a:lnTo>
                    <a:pt x="1209935" y="696093"/>
                  </a:lnTo>
                  <a:cubicBezTo>
                    <a:pt x="1209940" y="696086"/>
                    <a:pt x="1210027" y="695979"/>
                    <a:pt x="1211455" y="694201"/>
                  </a:cubicBezTo>
                  <a:lnTo>
                    <a:pt x="1222095" y="680960"/>
                  </a:lnTo>
                  <a:lnTo>
                    <a:pt x="1250469" y="680960"/>
                  </a:lnTo>
                  <a:lnTo>
                    <a:pt x="1250469" y="767431"/>
                  </a:lnTo>
                  <a:lnTo>
                    <a:pt x="1251229" y="767431"/>
                  </a:lnTo>
                  <a:lnTo>
                    <a:pt x="1256549" y="767431"/>
                  </a:lnTo>
                  <a:cubicBezTo>
                    <a:pt x="1256553" y="767423"/>
                    <a:pt x="1256612" y="767323"/>
                    <a:pt x="1257309" y="766080"/>
                  </a:cubicBezTo>
                  <a:lnTo>
                    <a:pt x="1262629" y="756622"/>
                  </a:lnTo>
                  <a:lnTo>
                    <a:pt x="1262629" y="758514"/>
                  </a:lnTo>
                  <a:lnTo>
                    <a:pt x="1262629" y="771755"/>
                  </a:lnTo>
                  <a:cubicBezTo>
                    <a:pt x="1266682" y="771755"/>
                    <a:pt x="1266682" y="771755"/>
                    <a:pt x="1266682" y="726358"/>
                  </a:cubicBezTo>
                  <a:lnTo>
                    <a:pt x="1267442" y="726358"/>
                  </a:lnTo>
                  <a:lnTo>
                    <a:pt x="1272762" y="726358"/>
                  </a:lnTo>
                  <a:lnTo>
                    <a:pt x="1272762" y="661504"/>
                  </a:lnTo>
                  <a:lnTo>
                    <a:pt x="1273776" y="661504"/>
                  </a:lnTo>
                  <a:lnTo>
                    <a:pt x="1280869" y="661504"/>
                  </a:lnTo>
                  <a:cubicBezTo>
                    <a:pt x="1280875" y="661483"/>
                    <a:pt x="1281139" y="660543"/>
                    <a:pt x="1293029" y="618269"/>
                  </a:cubicBezTo>
                  <a:lnTo>
                    <a:pt x="1294296" y="618269"/>
                  </a:lnTo>
                  <a:lnTo>
                    <a:pt x="1303163" y="618269"/>
                  </a:lnTo>
                  <a:cubicBezTo>
                    <a:pt x="1303168" y="618292"/>
                    <a:pt x="1303394" y="619258"/>
                    <a:pt x="1313296" y="661504"/>
                  </a:cubicBezTo>
                  <a:lnTo>
                    <a:pt x="1314309" y="661504"/>
                  </a:lnTo>
                  <a:lnTo>
                    <a:pt x="1321403" y="661504"/>
                  </a:lnTo>
                  <a:lnTo>
                    <a:pt x="1321403" y="700416"/>
                  </a:lnTo>
                  <a:lnTo>
                    <a:pt x="1323176" y="700416"/>
                  </a:lnTo>
                  <a:lnTo>
                    <a:pt x="1335590" y="700416"/>
                  </a:lnTo>
                  <a:lnTo>
                    <a:pt x="1335590" y="702578"/>
                  </a:lnTo>
                  <a:lnTo>
                    <a:pt x="1335590" y="717710"/>
                  </a:lnTo>
                  <a:cubicBezTo>
                    <a:pt x="1339643" y="717710"/>
                    <a:pt x="1339643" y="717710"/>
                    <a:pt x="1339643" y="715549"/>
                  </a:cubicBezTo>
                  <a:lnTo>
                    <a:pt x="1339643" y="700416"/>
                  </a:lnTo>
                  <a:lnTo>
                    <a:pt x="1341163" y="700416"/>
                  </a:lnTo>
                  <a:lnTo>
                    <a:pt x="1351803" y="700416"/>
                  </a:lnTo>
                  <a:lnTo>
                    <a:pt x="1351803" y="702037"/>
                  </a:lnTo>
                  <a:lnTo>
                    <a:pt x="1351803" y="713387"/>
                  </a:lnTo>
                  <a:lnTo>
                    <a:pt x="1382204" y="713387"/>
                  </a:lnTo>
                  <a:lnTo>
                    <a:pt x="1382204" y="676637"/>
                  </a:lnTo>
                  <a:lnTo>
                    <a:pt x="1383470" y="676637"/>
                  </a:lnTo>
                  <a:lnTo>
                    <a:pt x="1392337" y="676637"/>
                  </a:lnTo>
                  <a:lnTo>
                    <a:pt x="1392337" y="698254"/>
                  </a:lnTo>
                  <a:cubicBezTo>
                    <a:pt x="1394364" y="698254"/>
                    <a:pt x="1394364" y="698254"/>
                    <a:pt x="1394364" y="665828"/>
                  </a:cubicBezTo>
                  <a:lnTo>
                    <a:pt x="1416657" y="665828"/>
                  </a:lnTo>
                  <a:lnTo>
                    <a:pt x="1416657" y="664206"/>
                  </a:lnTo>
                  <a:lnTo>
                    <a:pt x="1416657" y="652857"/>
                  </a:lnTo>
                  <a:lnTo>
                    <a:pt x="1417417" y="652857"/>
                  </a:lnTo>
                  <a:lnTo>
                    <a:pt x="1422737" y="652857"/>
                  </a:lnTo>
                  <a:lnTo>
                    <a:pt x="1422737" y="650966"/>
                  </a:lnTo>
                  <a:lnTo>
                    <a:pt x="1422737" y="637725"/>
                  </a:lnTo>
                  <a:lnTo>
                    <a:pt x="1426791" y="644210"/>
                  </a:lnTo>
                  <a:lnTo>
                    <a:pt x="1429071" y="644210"/>
                  </a:lnTo>
                  <a:lnTo>
                    <a:pt x="1445031" y="644210"/>
                  </a:lnTo>
                  <a:lnTo>
                    <a:pt x="1445031" y="643399"/>
                  </a:lnTo>
                  <a:lnTo>
                    <a:pt x="1445031" y="637725"/>
                  </a:lnTo>
                  <a:lnTo>
                    <a:pt x="1445791" y="637725"/>
                  </a:lnTo>
                  <a:lnTo>
                    <a:pt x="1451111" y="637725"/>
                  </a:lnTo>
                  <a:lnTo>
                    <a:pt x="1451111" y="639076"/>
                  </a:lnTo>
                  <a:lnTo>
                    <a:pt x="1451111" y="648534"/>
                  </a:lnTo>
                  <a:lnTo>
                    <a:pt x="1489618" y="648534"/>
                  </a:lnTo>
                  <a:lnTo>
                    <a:pt x="1489618" y="786887"/>
                  </a:lnTo>
                  <a:lnTo>
                    <a:pt x="1491138" y="786887"/>
                  </a:lnTo>
                  <a:lnTo>
                    <a:pt x="1501778" y="786887"/>
                  </a:lnTo>
                  <a:lnTo>
                    <a:pt x="1501778" y="773917"/>
                  </a:lnTo>
                  <a:lnTo>
                    <a:pt x="1505832" y="773917"/>
                  </a:lnTo>
                  <a:lnTo>
                    <a:pt x="1505832" y="786887"/>
                  </a:lnTo>
                  <a:lnTo>
                    <a:pt x="1536232" y="786887"/>
                  </a:lnTo>
                  <a:lnTo>
                    <a:pt x="1536232" y="756622"/>
                  </a:lnTo>
                  <a:lnTo>
                    <a:pt x="1548392" y="756622"/>
                  </a:lnTo>
                  <a:lnTo>
                    <a:pt x="1560552" y="754461"/>
                  </a:lnTo>
                  <a:cubicBezTo>
                    <a:pt x="1562579" y="754461"/>
                    <a:pt x="1562579" y="756622"/>
                    <a:pt x="1564606" y="756622"/>
                  </a:cubicBezTo>
                  <a:lnTo>
                    <a:pt x="1574739" y="756622"/>
                  </a:lnTo>
                  <a:lnTo>
                    <a:pt x="1574739" y="786887"/>
                  </a:lnTo>
                  <a:lnTo>
                    <a:pt x="1582846" y="786887"/>
                  </a:lnTo>
                  <a:lnTo>
                    <a:pt x="1582846" y="804182"/>
                  </a:lnTo>
                  <a:lnTo>
                    <a:pt x="1592182" y="805087"/>
                  </a:lnTo>
                  <a:lnTo>
                    <a:pt x="1605140" y="805087"/>
                  </a:lnTo>
                  <a:lnTo>
                    <a:pt x="1605140" y="789049"/>
                  </a:lnTo>
                  <a:lnTo>
                    <a:pt x="1673096" y="789049"/>
                  </a:lnTo>
                  <a:lnTo>
                    <a:pt x="1673096" y="703796"/>
                  </a:lnTo>
                  <a:lnTo>
                    <a:pt x="1745104" y="703796"/>
                  </a:lnTo>
                  <a:lnTo>
                    <a:pt x="1745104" y="782564"/>
                  </a:lnTo>
                  <a:lnTo>
                    <a:pt x="1747008" y="782564"/>
                  </a:lnTo>
                  <a:lnTo>
                    <a:pt x="1748250" y="805087"/>
                  </a:lnTo>
                  <a:lnTo>
                    <a:pt x="1757926" y="805087"/>
                  </a:lnTo>
                  <a:cubicBezTo>
                    <a:pt x="1758462" y="797873"/>
                    <a:pt x="1759168" y="790219"/>
                    <a:pt x="1759168" y="782564"/>
                  </a:cubicBezTo>
                  <a:lnTo>
                    <a:pt x="1765248" y="782564"/>
                  </a:lnTo>
                  <a:lnTo>
                    <a:pt x="1766490" y="805087"/>
                  </a:lnTo>
                  <a:lnTo>
                    <a:pt x="1817112" y="805087"/>
                  </a:lnTo>
                  <a:lnTo>
                    <a:pt x="1817112" y="642059"/>
                  </a:lnTo>
                  <a:lnTo>
                    <a:pt x="2014439" y="642059"/>
                  </a:lnTo>
                  <a:lnTo>
                    <a:pt x="2014439" y="805087"/>
                  </a:lnTo>
                  <a:lnTo>
                    <a:pt x="2033136" y="805087"/>
                  </a:lnTo>
                  <a:lnTo>
                    <a:pt x="2033136" y="722394"/>
                  </a:lnTo>
                  <a:lnTo>
                    <a:pt x="2128256" y="722394"/>
                  </a:lnTo>
                  <a:cubicBezTo>
                    <a:pt x="2132331" y="616373"/>
                    <a:pt x="2135709" y="510899"/>
                    <a:pt x="2140186" y="404253"/>
                  </a:cubicBezTo>
                  <a:cubicBezTo>
                    <a:pt x="2130053" y="404253"/>
                    <a:pt x="2105733" y="391282"/>
                    <a:pt x="2128026" y="382635"/>
                  </a:cubicBezTo>
                  <a:cubicBezTo>
                    <a:pt x="2125999" y="380473"/>
                    <a:pt x="2123973" y="378311"/>
                    <a:pt x="2121946" y="378311"/>
                  </a:cubicBezTo>
                  <a:cubicBezTo>
                    <a:pt x="2121946" y="365341"/>
                    <a:pt x="2119919" y="363179"/>
                    <a:pt x="2130053" y="354532"/>
                  </a:cubicBezTo>
                  <a:lnTo>
                    <a:pt x="2130053" y="337238"/>
                  </a:lnTo>
                  <a:lnTo>
                    <a:pt x="2144240" y="337238"/>
                  </a:lnTo>
                  <a:lnTo>
                    <a:pt x="2144240" y="315620"/>
                  </a:lnTo>
                  <a:cubicBezTo>
                    <a:pt x="2144240" y="313458"/>
                    <a:pt x="2146266" y="313458"/>
                    <a:pt x="2146266" y="311296"/>
                  </a:cubicBezTo>
                  <a:lnTo>
                    <a:pt x="2146266" y="233472"/>
                  </a:lnTo>
                  <a:cubicBezTo>
                    <a:pt x="2146266" y="231310"/>
                    <a:pt x="2144240" y="229149"/>
                    <a:pt x="2144240" y="226987"/>
                  </a:cubicBezTo>
                  <a:lnTo>
                    <a:pt x="2150320" y="220501"/>
                  </a:lnTo>
                  <a:lnTo>
                    <a:pt x="2150320" y="162133"/>
                  </a:lnTo>
                  <a:cubicBezTo>
                    <a:pt x="2150320" y="159972"/>
                    <a:pt x="2150320" y="159972"/>
                    <a:pt x="2152346" y="157810"/>
                  </a:cubicBezTo>
                  <a:lnTo>
                    <a:pt x="2152346" y="101604"/>
                  </a:lnTo>
                  <a:cubicBezTo>
                    <a:pt x="2154373" y="92957"/>
                    <a:pt x="2154373" y="88633"/>
                    <a:pt x="2154373" y="82148"/>
                  </a:cubicBezTo>
                  <a:cubicBezTo>
                    <a:pt x="2158427" y="88633"/>
                    <a:pt x="2158427" y="92957"/>
                    <a:pt x="2158427" y="99442"/>
                  </a:cubicBezTo>
                  <a:cubicBezTo>
                    <a:pt x="2160453" y="121060"/>
                    <a:pt x="2160453" y="140516"/>
                    <a:pt x="2160453" y="157810"/>
                  </a:cubicBezTo>
                  <a:cubicBezTo>
                    <a:pt x="2162480" y="181589"/>
                    <a:pt x="2162480" y="201045"/>
                    <a:pt x="2162480" y="220501"/>
                  </a:cubicBezTo>
                  <a:lnTo>
                    <a:pt x="2168560" y="226987"/>
                  </a:lnTo>
                  <a:cubicBezTo>
                    <a:pt x="2168560" y="229149"/>
                    <a:pt x="2166533" y="231310"/>
                    <a:pt x="2166533" y="233472"/>
                  </a:cubicBezTo>
                  <a:lnTo>
                    <a:pt x="2166533" y="311296"/>
                  </a:lnTo>
                  <a:cubicBezTo>
                    <a:pt x="2166533" y="313458"/>
                    <a:pt x="2168560" y="313458"/>
                    <a:pt x="2168560" y="315620"/>
                  </a:cubicBezTo>
                  <a:lnTo>
                    <a:pt x="2168560" y="337238"/>
                  </a:lnTo>
                  <a:lnTo>
                    <a:pt x="2182747" y="337238"/>
                  </a:lnTo>
                  <a:lnTo>
                    <a:pt x="2182747" y="354532"/>
                  </a:lnTo>
                  <a:cubicBezTo>
                    <a:pt x="2190854" y="363179"/>
                    <a:pt x="2190854" y="363179"/>
                    <a:pt x="2190854" y="378311"/>
                  </a:cubicBezTo>
                  <a:cubicBezTo>
                    <a:pt x="2188827" y="378311"/>
                    <a:pt x="2186800" y="380473"/>
                    <a:pt x="2184774" y="382635"/>
                  </a:cubicBezTo>
                  <a:cubicBezTo>
                    <a:pt x="2205040" y="393444"/>
                    <a:pt x="2180720" y="402091"/>
                    <a:pt x="2172613" y="404253"/>
                  </a:cubicBezTo>
                  <a:cubicBezTo>
                    <a:pt x="2174640" y="488562"/>
                    <a:pt x="2178693" y="572871"/>
                    <a:pt x="2180720" y="657181"/>
                  </a:cubicBezTo>
                  <a:lnTo>
                    <a:pt x="2245574" y="657181"/>
                  </a:lnTo>
                  <a:lnTo>
                    <a:pt x="2245574" y="732843"/>
                  </a:lnTo>
                  <a:lnTo>
                    <a:pt x="2253681" y="732843"/>
                  </a:lnTo>
                  <a:cubicBezTo>
                    <a:pt x="2253681" y="730681"/>
                    <a:pt x="2255708" y="728519"/>
                    <a:pt x="2255708" y="726358"/>
                  </a:cubicBezTo>
                  <a:lnTo>
                    <a:pt x="2261788" y="726358"/>
                  </a:lnTo>
                  <a:cubicBezTo>
                    <a:pt x="2261788" y="728519"/>
                    <a:pt x="2261788" y="730681"/>
                    <a:pt x="2263815" y="735005"/>
                  </a:cubicBezTo>
                  <a:lnTo>
                    <a:pt x="2275975" y="735005"/>
                  </a:lnTo>
                  <a:lnTo>
                    <a:pt x="2275975" y="728519"/>
                  </a:lnTo>
                  <a:lnTo>
                    <a:pt x="2298268" y="728519"/>
                  </a:lnTo>
                  <a:lnTo>
                    <a:pt x="2298268" y="735005"/>
                  </a:lnTo>
                  <a:lnTo>
                    <a:pt x="2318535" y="735005"/>
                  </a:lnTo>
                  <a:lnTo>
                    <a:pt x="2318535" y="780402"/>
                  </a:lnTo>
                  <a:lnTo>
                    <a:pt x="2332722" y="780402"/>
                  </a:lnTo>
                  <a:lnTo>
                    <a:pt x="2332722" y="767431"/>
                  </a:lnTo>
                  <a:lnTo>
                    <a:pt x="2348936" y="767431"/>
                  </a:lnTo>
                  <a:lnTo>
                    <a:pt x="2348936" y="588004"/>
                  </a:lnTo>
                  <a:lnTo>
                    <a:pt x="2355016" y="581518"/>
                  </a:lnTo>
                  <a:lnTo>
                    <a:pt x="2427977" y="581518"/>
                  </a:lnTo>
                  <a:lnTo>
                    <a:pt x="2427977" y="590166"/>
                  </a:lnTo>
                  <a:lnTo>
                    <a:pt x="2438110" y="590166"/>
                  </a:lnTo>
                  <a:lnTo>
                    <a:pt x="2438110" y="704740"/>
                  </a:lnTo>
                  <a:lnTo>
                    <a:pt x="2460404" y="704740"/>
                  </a:lnTo>
                  <a:lnTo>
                    <a:pt x="2460404" y="637725"/>
                  </a:lnTo>
                  <a:lnTo>
                    <a:pt x="2486751" y="637725"/>
                  </a:lnTo>
                  <a:cubicBezTo>
                    <a:pt x="2488777" y="637725"/>
                    <a:pt x="2488777" y="635563"/>
                    <a:pt x="2490804" y="633401"/>
                  </a:cubicBezTo>
                  <a:lnTo>
                    <a:pt x="2498911" y="633401"/>
                  </a:lnTo>
                  <a:cubicBezTo>
                    <a:pt x="2500937" y="635563"/>
                    <a:pt x="2500937" y="637725"/>
                    <a:pt x="2502964" y="637725"/>
                  </a:cubicBezTo>
                  <a:lnTo>
                    <a:pt x="2525258" y="637725"/>
                  </a:lnTo>
                  <a:lnTo>
                    <a:pt x="2525258" y="520989"/>
                  </a:lnTo>
                  <a:cubicBezTo>
                    <a:pt x="2525272" y="520986"/>
                    <a:pt x="2526139" y="520822"/>
                    <a:pt x="2582005" y="510180"/>
                  </a:cubicBezTo>
                  <a:lnTo>
                    <a:pt x="2582005" y="511261"/>
                  </a:lnTo>
                  <a:lnTo>
                    <a:pt x="2582005" y="518827"/>
                  </a:lnTo>
                  <a:lnTo>
                    <a:pt x="2608352" y="518827"/>
                  </a:lnTo>
                  <a:lnTo>
                    <a:pt x="2608352" y="773917"/>
                  </a:lnTo>
                  <a:lnTo>
                    <a:pt x="2630646" y="773917"/>
                  </a:lnTo>
                  <a:lnTo>
                    <a:pt x="2630646" y="769593"/>
                  </a:lnTo>
                  <a:lnTo>
                    <a:pt x="2642806" y="769593"/>
                  </a:lnTo>
                  <a:lnTo>
                    <a:pt x="2642806" y="773917"/>
                  </a:lnTo>
                  <a:lnTo>
                    <a:pt x="2667126" y="773917"/>
                  </a:lnTo>
                  <a:lnTo>
                    <a:pt x="2667126" y="760946"/>
                  </a:lnTo>
                  <a:lnTo>
                    <a:pt x="2695500" y="760946"/>
                  </a:lnTo>
                  <a:cubicBezTo>
                    <a:pt x="2699553" y="756622"/>
                    <a:pt x="2703607" y="756622"/>
                    <a:pt x="2707660" y="756622"/>
                  </a:cubicBezTo>
                  <a:cubicBezTo>
                    <a:pt x="2713740" y="760946"/>
                    <a:pt x="2721847" y="760946"/>
                    <a:pt x="2727927" y="760946"/>
                  </a:cubicBezTo>
                  <a:lnTo>
                    <a:pt x="2727927" y="743652"/>
                  </a:lnTo>
                  <a:lnTo>
                    <a:pt x="2736034" y="743652"/>
                  </a:lnTo>
                  <a:lnTo>
                    <a:pt x="2736034" y="730681"/>
                  </a:lnTo>
                  <a:lnTo>
                    <a:pt x="2792781" y="730681"/>
                  </a:lnTo>
                  <a:lnTo>
                    <a:pt x="2792781" y="700416"/>
                  </a:lnTo>
                  <a:lnTo>
                    <a:pt x="2811021" y="700416"/>
                  </a:lnTo>
                  <a:lnTo>
                    <a:pt x="2811021" y="693931"/>
                  </a:lnTo>
                  <a:lnTo>
                    <a:pt x="2823181" y="693931"/>
                  </a:lnTo>
                  <a:lnTo>
                    <a:pt x="2823181" y="700416"/>
                  </a:lnTo>
                  <a:lnTo>
                    <a:pt x="2839395" y="700416"/>
                  </a:lnTo>
                  <a:lnTo>
                    <a:pt x="2839395" y="750137"/>
                  </a:lnTo>
                  <a:lnTo>
                    <a:pt x="2871822" y="750137"/>
                  </a:lnTo>
                  <a:lnTo>
                    <a:pt x="2871822" y="724196"/>
                  </a:lnTo>
                  <a:lnTo>
                    <a:pt x="2910329" y="724196"/>
                  </a:lnTo>
                  <a:lnTo>
                    <a:pt x="2910329" y="693931"/>
                  </a:lnTo>
                  <a:lnTo>
                    <a:pt x="2958970" y="693931"/>
                  </a:lnTo>
                  <a:lnTo>
                    <a:pt x="2958970" y="805087"/>
                  </a:lnTo>
                  <a:lnTo>
                    <a:pt x="2958970" y="818866"/>
                  </a:lnTo>
                  <a:lnTo>
                    <a:pt x="3031519" y="818866"/>
                  </a:lnTo>
                  <a:cubicBezTo>
                    <a:pt x="3029295" y="939467"/>
                    <a:pt x="3033744" y="999999"/>
                    <a:pt x="3031520" y="1160647"/>
                  </a:cubicBezTo>
                  <a:lnTo>
                    <a:pt x="2054" y="1158314"/>
                  </a:lnTo>
                  <a:cubicBezTo>
                    <a:pt x="1369" y="1010750"/>
                    <a:pt x="685" y="871760"/>
                    <a:pt x="0" y="724196"/>
                  </a:cubicBezTo>
                  <a:lnTo>
                    <a:pt x="20267" y="724196"/>
                  </a:lnTo>
                  <a:cubicBezTo>
                    <a:pt x="20271" y="724190"/>
                    <a:pt x="20308" y="724108"/>
                    <a:pt x="20774" y="723115"/>
                  </a:cubicBezTo>
                  <a:lnTo>
                    <a:pt x="24320" y="715549"/>
                  </a:lnTo>
                  <a:cubicBezTo>
                    <a:pt x="24329" y="715550"/>
                    <a:pt x="24442" y="715568"/>
                    <a:pt x="26094" y="715819"/>
                  </a:cubicBezTo>
                  <a:lnTo>
                    <a:pt x="38507" y="717710"/>
                  </a:lnTo>
                  <a:cubicBezTo>
                    <a:pt x="38510" y="717720"/>
                    <a:pt x="38548" y="717821"/>
                    <a:pt x="39014" y="719062"/>
                  </a:cubicBezTo>
                  <a:lnTo>
                    <a:pt x="42560" y="728519"/>
                  </a:lnTo>
                  <a:cubicBezTo>
                    <a:pt x="42574" y="728520"/>
                    <a:pt x="43170" y="728570"/>
                    <a:pt x="68907" y="730681"/>
                  </a:cubicBezTo>
                  <a:lnTo>
                    <a:pt x="68907" y="607460"/>
                  </a:lnTo>
                  <a:lnTo>
                    <a:pt x="70934" y="607460"/>
                  </a:lnTo>
                  <a:lnTo>
                    <a:pt x="85121" y="607460"/>
                  </a:lnTo>
                  <a:lnTo>
                    <a:pt x="85121" y="471268"/>
                  </a:lnTo>
                  <a:lnTo>
                    <a:pt x="86894" y="471268"/>
                  </a:lnTo>
                  <a:lnTo>
                    <a:pt x="99308" y="471268"/>
                  </a:lnTo>
                  <a:lnTo>
                    <a:pt x="99308" y="356694"/>
                  </a:lnTo>
                  <a:cubicBezTo>
                    <a:pt x="103361" y="354532"/>
                    <a:pt x="103361" y="354532"/>
                    <a:pt x="103361" y="328590"/>
                  </a:cubicBezTo>
                  <a:lnTo>
                    <a:pt x="105388" y="328590"/>
                  </a:lnTo>
                  <a:lnTo>
                    <a:pt x="119575" y="328590"/>
                  </a:lnTo>
                  <a:cubicBezTo>
                    <a:pt x="119586" y="328567"/>
                    <a:pt x="120192" y="327200"/>
                    <a:pt x="156055" y="246443"/>
                  </a:cubicBezTo>
                  <a:cubicBezTo>
                    <a:pt x="156055" y="246429"/>
                    <a:pt x="156089" y="244478"/>
                    <a:pt x="160109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1" name="Rectangle 35">
              <a:extLst>
                <a:ext uri="{FF2B5EF4-FFF2-40B4-BE49-F238E27FC236}">
                  <a16:creationId xmlns:a16="http://schemas.microsoft.com/office/drawing/2014/main" id="{E805F80B-1BB5-45FE-9FCF-5B2C067D3F75}"/>
                </a:ext>
              </a:extLst>
            </p:cNvPr>
            <p:cNvSpPr/>
            <p:nvPr/>
          </p:nvSpPr>
          <p:spPr>
            <a:xfrm>
              <a:off x="3024845" y="1883798"/>
              <a:ext cx="3024845" cy="689379"/>
            </a:xfrm>
            <a:custGeom>
              <a:avLst/>
              <a:gdLst>
                <a:gd name="connsiteX0" fmla="*/ 215205 w 3079941"/>
                <a:gd name="connsiteY0" fmla="*/ 0 h 1160647"/>
                <a:gd name="connsiteX1" fmla="*/ 217231 w 3079941"/>
                <a:gd name="connsiteY1" fmla="*/ 246443 h 1160647"/>
                <a:gd name="connsiteX2" fmla="*/ 255738 w 3079941"/>
                <a:gd name="connsiteY2" fmla="*/ 326429 h 1160647"/>
                <a:gd name="connsiteX3" fmla="*/ 257765 w 3079941"/>
                <a:gd name="connsiteY3" fmla="*/ 326429 h 1160647"/>
                <a:gd name="connsiteX4" fmla="*/ 271952 w 3079941"/>
                <a:gd name="connsiteY4" fmla="*/ 326429 h 1160647"/>
                <a:gd name="connsiteX5" fmla="*/ 271952 w 3079941"/>
                <a:gd name="connsiteY5" fmla="*/ 350208 h 1160647"/>
                <a:gd name="connsiteX6" fmla="*/ 272459 w 3079941"/>
                <a:gd name="connsiteY6" fmla="*/ 351019 h 1160647"/>
                <a:gd name="connsiteX7" fmla="*/ 276005 w 3079941"/>
                <a:gd name="connsiteY7" fmla="*/ 356694 h 1160647"/>
                <a:gd name="connsiteX8" fmla="*/ 276005 w 3079941"/>
                <a:gd name="connsiteY8" fmla="*/ 471268 h 1160647"/>
                <a:gd name="connsiteX9" fmla="*/ 278285 w 3079941"/>
                <a:gd name="connsiteY9" fmla="*/ 471268 h 1160647"/>
                <a:gd name="connsiteX10" fmla="*/ 294246 w 3079941"/>
                <a:gd name="connsiteY10" fmla="*/ 471268 h 1160647"/>
                <a:gd name="connsiteX11" fmla="*/ 294246 w 3079941"/>
                <a:gd name="connsiteY11" fmla="*/ 611783 h 1160647"/>
                <a:gd name="connsiteX12" fmla="*/ 295766 w 3079941"/>
                <a:gd name="connsiteY12" fmla="*/ 611513 h 1160647"/>
                <a:gd name="connsiteX13" fmla="*/ 306406 w 3079941"/>
                <a:gd name="connsiteY13" fmla="*/ 609622 h 1160647"/>
                <a:gd name="connsiteX14" fmla="*/ 304379 w 3079941"/>
                <a:gd name="connsiteY14" fmla="*/ 698254 h 1160647"/>
                <a:gd name="connsiteX15" fmla="*/ 305899 w 3079941"/>
                <a:gd name="connsiteY15" fmla="*/ 698525 h 1160647"/>
                <a:gd name="connsiteX16" fmla="*/ 316539 w 3079941"/>
                <a:gd name="connsiteY16" fmla="*/ 700416 h 1160647"/>
                <a:gd name="connsiteX17" fmla="*/ 316792 w 3079941"/>
                <a:gd name="connsiteY17" fmla="*/ 701227 h 1160647"/>
                <a:gd name="connsiteX18" fmla="*/ 318566 w 3079941"/>
                <a:gd name="connsiteY18" fmla="*/ 706902 h 1160647"/>
                <a:gd name="connsiteX19" fmla="*/ 319326 w 3079941"/>
                <a:gd name="connsiteY19" fmla="*/ 704470 h 1160647"/>
                <a:gd name="connsiteX20" fmla="*/ 324646 w 3079941"/>
                <a:gd name="connsiteY20" fmla="*/ 687446 h 1160647"/>
                <a:gd name="connsiteX21" fmla="*/ 326419 w 3079941"/>
                <a:gd name="connsiteY21" fmla="*/ 687446 h 1160647"/>
                <a:gd name="connsiteX22" fmla="*/ 338833 w 3079941"/>
                <a:gd name="connsiteY22" fmla="*/ 687446 h 1160647"/>
                <a:gd name="connsiteX23" fmla="*/ 338833 w 3079941"/>
                <a:gd name="connsiteY23" fmla="*/ 719872 h 1160647"/>
                <a:gd name="connsiteX24" fmla="*/ 339846 w 3079941"/>
                <a:gd name="connsiteY24" fmla="*/ 720413 h 1160647"/>
                <a:gd name="connsiteX25" fmla="*/ 346940 w 3079941"/>
                <a:gd name="connsiteY25" fmla="*/ 724196 h 1160647"/>
                <a:gd name="connsiteX26" fmla="*/ 346940 w 3079941"/>
                <a:gd name="connsiteY26" fmla="*/ 725547 h 1160647"/>
                <a:gd name="connsiteX27" fmla="*/ 346940 w 3079941"/>
                <a:gd name="connsiteY27" fmla="*/ 735005 h 1160647"/>
                <a:gd name="connsiteX28" fmla="*/ 391527 w 3079941"/>
                <a:gd name="connsiteY28" fmla="*/ 735005 h 1160647"/>
                <a:gd name="connsiteX29" fmla="*/ 391527 w 3079941"/>
                <a:gd name="connsiteY29" fmla="*/ 736086 h 1160647"/>
                <a:gd name="connsiteX30" fmla="*/ 391527 w 3079941"/>
                <a:gd name="connsiteY30" fmla="*/ 743652 h 1160647"/>
                <a:gd name="connsiteX31" fmla="*/ 393553 w 3079941"/>
                <a:gd name="connsiteY31" fmla="*/ 743652 h 1160647"/>
                <a:gd name="connsiteX32" fmla="*/ 407740 w 3079941"/>
                <a:gd name="connsiteY32" fmla="*/ 743652 h 1160647"/>
                <a:gd name="connsiteX33" fmla="*/ 407740 w 3079941"/>
                <a:gd name="connsiteY33" fmla="*/ 713387 h 1160647"/>
                <a:gd name="connsiteX34" fmla="*/ 452327 w 3079941"/>
                <a:gd name="connsiteY34" fmla="*/ 713387 h 1160647"/>
                <a:gd name="connsiteX35" fmla="*/ 452327 w 3079941"/>
                <a:gd name="connsiteY35" fmla="*/ 712036 h 1160647"/>
                <a:gd name="connsiteX36" fmla="*/ 452327 w 3079941"/>
                <a:gd name="connsiteY36" fmla="*/ 702578 h 1160647"/>
                <a:gd name="connsiteX37" fmla="*/ 453341 w 3079941"/>
                <a:gd name="connsiteY37" fmla="*/ 702578 h 1160647"/>
                <a:gd name="connsiteX38" fmla="*/ 460434 w 3079941"/>
                <a:gd name="connsiteY38" fmla="*/ 702578 h 1160647"/>
                <a:gd name="connsiteX39" fmla="*/ 460434 w 3079941"/>
                <a:gd name="connsiteY39" fmla="*/ 700687 h 1160647"/>
                <a:gd name="connsiteX40" fmla="*/ 460434 w 3079941"/>
                <a:gd name="connsiteY40" fmla="*/ 687446 h 1160647"/>
                <a:gd name="connsiteX41" fmla="*/ 461194 w 3079941"/>
                <a:gd name="connsiteY41" fmla="*/ 687446 h 1160647"/>
                <a:gd name="connsiteX42" fmla="*/ 466514 w 3079941"/>
                <a:gd name="connsiteY42" fmla="*/ 687446 h 1160647"/>
                <a:gd name="connsiteX43" fmla="*/ 466514 w 3079941"/>
                <a:gd name="connsiteY43" fmla="*/ 686365 h 1160647"/>
                <a:gd name="connsiteX44" fmla="*/ 466514 w 3079941"/>
                <a:gd name="connsiteY44" fmla="*/ 678798 h 1160647"/>
                <a:gd name="connsiteX45" fmla="*/ 468541 w 3079941"/>
                <a:gd name="connsiteY45" fmla="*/ 678798 h 1160647"/>
                <a:gd name="connsiteX46" fmla="*/ 482728 w 3079941"/>
                <a:gd name="connsiteY46" fmla="*/ 678798 h 1160647"/>
                <a:gd name="connsiteX47" fmla="*/ 482728 w 3079941"/>
                <a:gd name="connsiteY47" fmla="*/ 679879 h 1160647"/>
                <a:gd name="connsiteX48" fmla="*/ 482728 w 3079941"/>
                <a:gd name="connsiteY48" fmla="*/ 687446 h 1160647"/>
                <a:gd name="connsiteX49" fmla="*/ 505021 w 3079941"/>
                <a:gd name="connsiteY49" fmla="*/ 687446 h 1160647"/>
                <a:gd name="connsiteX50" fmla="*/ 505021 w 3079941"/>
                <a:gd name="connsiteY50" fmla="*/ 685554 h 1160647"/>
                <a:gd name="connsiteX51" fmla="*/ 505021 w 3079941"/>
                <a:gd name="connsiteY51" fmla="*/ 672313 h 1160647"/>
                <a:gd name="connsiteX52" fmla="*/ 506795 w 3079941"/>
                <a:gd name="connsiteY52" fmla="*/ 672313 h 1160647"/>
                <a:gd name="connsiteX53" fmla="*/ 519208 w 3079941"/>
                <a:gd name="connsiteY53" fmla="*/ 672313 h 1160647"/>
                <a:gd name="connsiteX54" fmla="*/ 519208 w 3079941"/>
                <a:gd name="connsiteY54" fmla="*/ 696093 h 1160647"/>
                <a:gd name="connsiteX55" fmla="*/ 520222 w 3079941"/>
                <a:gd name="connsiteY55" fmla="*/ 696093 h 1160647"/>
                <a:gd name="connsiteX56" fmla="*/ 527315 w 3079941"/>
                <a:gd name="connsiteY56" fmla="*/ 696093 h 1160647"/>
                <a:gd name="connsiteX57" fmla="*/ 527315 w 3079941"/>
                <a:gd name="connsiteY57" fmla="*/ 695012 h 1160647"/>
                <a:gd name="connsiteX58" fmla="*/ 527315 w 3079941"/>
                <a:gd name="connsiteY58" fmla="*/ 687446 h 1160647"/>
                <a:gd name="connsiteX59" fmla="*/ 529088 w 3079941"/>
                <a:gd name="connsiteY59" fmla="*/ 687446 h 1160647"/>
                <a:gd name="connsiteX60" fmla="*/ 541502 w 3079941"/>
                <a:gd name="connsiteY60" fmla="*/ 687446 h 1160647"/>
                <a:gd name="connsiteX61" fmla="*/ 541502 w 3079941"/>
                <a:gd name="connsiteY61" fmla="*/ 713387 h 1160647"/>
                <a:gd name="connsiteX62" fmla="*/ 543529 w 3079941"/>
                <a:gd name="connsiteY62" fmla="*/ 713387 h 1160647"/>
                <a:gd name="connsiteX63" fmla="*/ 557715 w 3079941"/>
                <a:gd name="connsiteY63" fmla="*/ 713387 h 1160647"/>
                <a:gd name="connsiteX64" fmla="*/ 557715 w 3079941"/>
                <a:gd name="connsiteY64" fmla="*/ 715008 h 1160647"/>
                <a:gd name="connsiteX65" fmla="*/ 557715 w 3079941"/>
                <a:gd name="connsiteY65" fmla="*/ 726358 h 1160647"/>
                <a:gd name="connsiteX66" fmla="*/ 558475 w 3079941"/>
                <a:gd name="connsiteY66" fmla="*/ 726358 h 1160647"/>
                <a:gd name="connsiteX67" fmla="*/ 563796 w 3079941"/>
                <a:gd name="connsiteY67" fmla="*/ 726358 h 1160647"/>
                <a:gd name="connsiteX68" fmla="*/ 563796 w 3079941"/>
                <a:gd name="connsiteY68" fmla="*/ 725547 h 1160647"/>
                <a:gd name="connsiteX69" fmla="*/ 563796 w 3079941"/>
                <a:gd name="connsiteY69" fmla="*/ 719872 h 1160647"/>
                <a:gd name="connsiteX70" fmla="*/ 594196 w 3079941"/>
                <a:gd name="connsiteY70" fmla="*/ 719872 h 1160647"/>
                <a:gd name="connsiteX71" fmla="*/ 594196 w 3079941"/>
                <a:gd name="connsiteY71" fmla="*/ 743652 h 1160647"/>
                <a:gd name="connsiteX72" fmla="*/ 595209 w 3079941"/>
                <a:gd name="connsiteY72" fmla="*/ 743652 h 1160647"/>
                <a:gd name="connsiteX73" fmla="*/ 602303 w 3079941"/>
                <a:gd name="connsiteY73" fmla="*/ 743652 h 1160647"/>
                <a:gd name="connsiteX74" fmla="*/ 602303 w 3079941"/>
                <a:gd name="connsiteY74" fmla="*/ 744733 h 1160647"/>
                <a:gd name="connsiteX75" fmla="*/ 602303 w 3079941"/>
                <a:gd name="connsiteY75" fmla="*/ 752299 h 1160647"/>
                <a:gd name="connsiteX76" fmla="*/ 603063 w 3079941"/>
                <a:gd name="connsiteY76" fmla="*/ 752299 h 1160647"/>
                <a:gd name="connsiteX77" fmla="*/ 608383 w 3079941"/>
                <a:gd name="connsiteY77" fmla="*/ 752299 h 1160647"/>
                <a:gd name="connsiteX78" fmla="*/ 608383 w 3079941"/>
                <a:gd name="connsiteY78" fmla="*/ 750137 h 1160647"/>
                <a:gd name="connsiteX79" fmla="*/ 608383 w 3079941"/>
                <a:gd name="connsiteY79" fmla="*/ 735005 h 1160647"/>
                <a:gd name="connsiteX80" fmla="*/ 609396 w 3079941"/>
                <a:gd name="connsiteY80" fmla="*/ 735005 h 1160647"/>
                <a:gd name="connsiteX81" fmla="*/ 616490 w 3079941"/>
                <a:gd name="connsiteY81" fmla="*/ 735005 h 1160647"/>
                <a:gd name="connsiteX82" fmla="*/ 616490 w 3079941"/>
                <a:gd name="connsiteY82" fmla="*/ 736086 h 1160647"/>
                <a:gd name="connsiteX83" fmla="*/ 616490 w 3079941"/>
                <a:gd name="connsiteY83" fmla="*/ 743652 h 1160647"/>
                <a:gd name="connsiteX84" fmla="*/ 621810 w 3079941"/>
                <a:gd name="connsiteY84" fmla="*/ 741659 h 1160647"/>
                <a:gd name="connsiteX85" fmla="*/ 622570 w 3079941"/>
                <a:gd name="connsiteY85" fmla="*/ 740679 h 1160647"/>
                <a:gd name="connsiteX86" fmla="*/ 622570 w 3079941"/>
                <a:gd name="connsiteY86" fmla="*/ 735005 h 1160647"/>
                <a:gd name="connsiteX87" fmla="*/ 661077 w 3079941"/>
                <a:gd name="connsiteY87" fmla="*/ 735005 h 1160647"/>
                <a:gd name="connsiteX88" fmla="*/ 661077 w 3079941"/>
                <a:gd name="connsiteY88" fmla="*/ 758784 h 1160647"/>
                <a:gd name="connsiteX89" fmla="*/ 663103 w 3079941"/>
                <a:gd name="connsiteY89" fmla="*/ 758784 h 1160647"/>
                <a:gd name="connsiteX90" fmla="*/ 677290 w 3079941"/>
                <a:gd name="connsiteY90" fmla="*/ 758784 h 1160647"/>
                <a:gd name="connsiteX91" fmla="*/ 677290 w 3079941"/>
                <a:gd name="connsiteY91" fmla="*/ 759865 h 1160647"/>
                <a:gd name="connsiteX92" fmla="*/ 677290 w 3079941"/>
                <a:gd name="connsiteY92" fmla="*/ 767431 h 1160647"/>
                <a:gd name="connsiteX93" fmla="*/ 679064 w 3079941"/>
                <a:gd name="connsiteY93" fmla="*/ 767431 h 1160647"/>
                <a:gd name="connsiteX94" fmla="*/ 691477 w 3079941"/>
                <a:gd name="connsiteY94" fmla="*/ 767431 h 1160647"/>
                <a:gd name="connsiteX95" fmla="*/ 691477 w 3079941"/>
                <a:gd name="connsiteY95" fmla="*/ 743652 h 1160647"/>
                <a:gd name="connsiteX96" fmla="*/ 692490 w 3079941"/>
                <a:gd name="connsiteY96" fmla="*/ 743652 h 1160647"/>
                <a:gd name="connsiteX97" fmla="*/ 699584 w 3079941"/>
                <a:gd name="connsiteY97" fmla="*/ 743652 h 1160647"/>
                <a:gd name="connsiteX98" fmla="*/ 699584 w 3079941"/>
                <a:gd name="connsiteY98" fmla="*/ 711225 h 1160647"/>
                <a:gd name="connsiteX99" fmla="*/ 700597 w 3079941"/>
                <a:gd name="connsiteY99" fmla="*/ 711225 h 1160647"/>
                <a:gd name="connsiteX100" fmla="*/ 707691 w 3079941"/>
                <a:gd name="connsiteY100" fmla="*/ 711225 h 1160647"/>
                <a:gd name="connsiteX101" fmla="*/ 707691 w 3079941"/>
                <a:gd name="connsiteY101" fmla="*/ 709334 h 1160647"/>
                <a:gd name="connsiteX102" fmla="*/ 707691 w 3079941"/>
                <a:gd name="connsiteY102" fmla="*/ 696093 h 1160647"/>
                <a:gd name="connsiteX103" fmla="*/ 706424 w 3079941"/>
                <a:gd name="connsiteY103" fmla="*/ 694471 h 1160647"/>
                <a:gd name="connsiteX104" fmla="*/ 711744 w 3079941"/>
                <a:gd name="connsiteY104" fmla="*/ 683122 h 1160647"/>
                <a:gd name="connsiteX105" fmla="*/ 719851 w 3079941"/>
                <a:gd name="connsiteY105" fmla="*/ 711225 h 1160647"/>
                <a:gd name="connsiteX106" fmla="*/ 720611 w 3079941"/>
                <a:gd name="connsiteY106" fmla="*/ 711225 h 1160647"/>
                <a:gd name="connsiteX107" fmla="*/ 725931 w 3079941"/>
                <a:gd name="connsiteY107" fmla="*/ 711225 h 1160647"/>
                <a:gd name="connsiteX108" fmla="*/ 725931 w 3079941"/>
                <a:gd name="connsiteY108" fmla="*/ 605298 h 1160647"/>
                <a:gd name="connsiteX109" fmla="*/ 727451 w 3079941"/>
                <a:gd name="connsiteY109" fmla="*/ 605298 h 1160647"/>
                <a:gd name="connsiteX110" fmla="*/ 738091 w 3079941"/>
                <a:gd name="connsiteY110" fmla="*/ 605298 h 1160647"/>
                <a:gd name="connsiteX111" fmla="*/ 738091 w 3079941"/>
                <a:gd name="connsiteY111" fmla="*/ 557739 h 1160647"/>
                <a:gd name="connsiteX112" fmla="*/ 764438 w 3079941"/>
                <a:gd name="connsiteY112" fmla="*/ 557739 h 1160647"/>
                <a:gd name="connsiteX113" fmla="*/ 764438 w 3079941"/>
                <a:gd name="connsiteY113" fmla="*/ 536121 h 1160647"/>
                <a:gd name="connsiteX114" fmla="*/ 798892 w 3079941"/>
                <a:gd name="connsiteY114" fmla="*/ 536121 h 1160647"/>
                <a:gd name="connsiteX115" fmla="*/ 798892 w 3079941"/>
                <a:gd name="connsiteY115" fmla="*/ 538553 h 1160647"/>
                <a:gd name="connsiteX116" fmla="*/ 798892 w 3079941"/>
                <a:gd name="connsiteY116" fmla="*/ 555577 h 1160647"/>
                <a:gd name="connsiteX117" fmla="*/ 801172 w 3079941"/>
                <a:gd name="connsiteY117" fmla="*/ 555577 h 1160647"/>
                <a:gd name="connsiteX118" fmla="*/ 817132 w 3079941"/>
                <a:gd name="connsiteY118" fmla="*/ 555577 h 1160647"/>
                <a:gd name="connsiteX119" fmla="*/ 817132 w 3079941"/>
                <a:gd name="connsiteY119" fmla="*/ 603136 h 1160647"/>
                <a:gd name="connsiteX120" fmla="*/ 818145 w 3079941"/>
                <a:gd name="connsiteY120" fmla="*/ 603136 h 1160647"/>
                <a:gd name="connsiteX121" fmla="*/ 825239 w 3079941"/>
                <a:gd name="connsiteY121" fmla="*/ 603136 h 1160647"/>
                <a:gd name="connsiteX122" fmla="*/ 839426 w 3079941"/>
                <a:gd name="connsiteY122" fmla="*/ 607460 h 1160647"/>
                <a:gd name="connsiteX123" fmla="*/ 839426 w 3079941"/>
                <a:gd name="connsiteY123" fmla="*/ 646372 h 1160647"/>
                <a:gd name="connsiteX124" fmla="*/ 840439 w 3079941"/>
                <a:gd name="connsiteY124" fmla="*/ 646372 h 1160647"/>
                <a:gd name="connsiteX125" fmla="*/ 847532 w 3079941"/>
                <a:gd name="connsiteY125" fmla="*/ 646372 h 1160647"/>
                <a:gd name="connsiteX126" fmla="*/ 847532 w 3079941"/>
                <a:gd name="connsiteY126" fmla="*/ 647993 h 1160647"/>
                <a:gd name="connsiteX127" fmla="*/ 847532 w 3079941"/>
                <a:gd name="connsiteY127" fmla="*/ 659342 h 1160647"/>
                <a:gd name="connsiteX128" fmla="*/ 849559 w 3079941"/>
                <a:gd name="connsiteY128" fmla="*/ 659342 h 1160647"/>
                <a:gd name="connsiteX129" fmla="*/ 863746 w 3079941"/>
                <a:gd name="connsiteY129" fmla="*/ 659342 h 1160647"/>
                <a:gd name="connsiteX130" fmla="*/ 869826 w 3079941"/>
                <a:gd name="connsiteY130" fmla="*/ 665828 h 1160647"/>
                <a:gd name="connsiteX131" fmla="*/ 869826 w 3079941"/>
                <a:gd name="connsiteY131" fmla="*/ 687446 h 1160647"/>
                <a:gd name="connsiteX132" fmla="*/ 872106 w 3079941"/>
                <a:gd name="connsiteY132" fmla="*/ 687446 h 1160647"/>
                <a:gd name="connsiteX133" fmla="*/ 888066 w 3079941"/>
                <a:gd name="connsiteY133" fmla="*/ 687446 h 1160647"/>
                <a:gd name="connsiteX134" fmla="*/ 888066 w 3079941"/>
                <a:gd name="connsiteY134" fmla="*/ 688526 h 1160647"/>
                <a:gd name="connsiteX135" fmla="*/ 888066 w 3079941"/>
                <a:gd name="connsiteY135" fmla="*/ 696093 h 1160647"/>
                <a:gd name="connsiteX136" fmla="*/ 889333 w 3079941"/>
                <a:gd name="connsiteY136" fmla="*/ 696093 h 1160647"/>
                <a:gd name="connsiteX137" fmla="*/ 898200 w 3079941"/>
                <a:gd name="connsiteY137" fmla="*/ 696093 h 1160647"/>
                <a:gd name="connsiteX138" fmla="*/ 898200 w 3079941"/>
                <a:gd name="connsiteY138" fmla="*/ 698254 h 1160647"/>
                <a:gd name="connsiteX139" fmla="*/ 898200 w 3079941"/>
                <a:gd name="connsiteY139" fmla="*/ 713387 h 1160647"/>
                <a:gd name="connsiteX140" fmla="*/ 902253 w 3079941"/>
                <a:gd name="connsiteY140" fmla="*/ 711495 h 1160647"/>
                <a:gd name="connsiteX141" fmla="*/ 902253 w 3079941"/>
                <a:gd name="connsiteY141" fmla="*/ 698254 h 1160647"/>
                <a:gd name="connsiteX142" fmla="*/ 903266 w 3079941"/>
                <a:gd name="connsiteY142" fmla="*/ 698254 h 1160647"/>
                <a:gd name="connsiteX143" fmla="*/ 910360 w 3079941"/>
                <a:gd name="connsiteY143" fmla="*/ 698254 h 1160647"/>
                <a:gd name="connsiteX144" fmla="*/ 910360 w 3079941"/>
                <a:gd name="connsiteY144" fmla="*/ 699876 h 1160647"/>
                <a:gd name="connsiteX145" fmla="*/ 910360 w 3079941"/>
                <a:gd name="connsiteY145" fmla="*/ 711225 h 1160647"/>
                <a:gd name="connsiteX146" fmla="*/ 911120 w 3079941"/>
                <a:gd name="connsiteY146" fmla="*/ 711225 h 1160647"/>
                <a:gd name="connsiteX147" fmla="*/ 916440 w 3079941"/>
                <a:gd name="connsiteY147" fmla="*/ 711225 h 1160647"/>
                <a:gd name="connsiteX148" fmla="*/ 965080 w 3079941"/>
                <a:gd name="connsiteY148" fmla="*/ 706902 h 1160647"/>
                <a:gd name="connsiteX149" fmla="*/ 965080 w 3079941"/>
                <a:gd name="connsiteY149" fmla="*/ 708253 h 1160647"/>
                <a:gd name="connsiteX150" fmla="*/ 965080 w 3079941"/>
                <a:gd name="connsiteY150" fmla="*/ 717710 h 1160647"/>
                <a:gd name="connsiteX151" fmla="*/ 965840 w 3079941"/>
                <a:gd name="connsiteY151" fmla="*/ 717710 h 1160647"/>
                <a:gd name="connsiteX152" fmla="*/ 971161 w 3079941"/>
                <a:gd name="connsiteY152" fmla="*/ 717710 h 1160647"/>
                <a:gd name="connsiteX153" fmla="*/ 971161 w 3079941"/>
                <a:gd name="connsiteY153" fmla="*/ 719872 h 1160647"/>
                <a:gd name="connsiteX154" fmla="*/ 971161 w 3079941"/>
                <a:gd name="connsiteY154" fmla="*/ 735005 h 1160647"/>
                <a:gd name="connsiteX155" fmla="*/ 973187 w 3079941"/>
                <a:gd name="connsiteY155" fmla="*/ 733654 h 1160647"/>
                <a:gd name="connsiteX156" fmla="*/ 987374 w 3079941"/>
                <a:gd name="connsiteY156" fmla="*/ 724196 h 1160647"/>
                <a:gd name="connsiteX157" fmla="*/ 993454 w 3079941"/>
                <a:gd name="connsiteY157" fmla="*/ 683122 h 1160647"/>
                <a:gd name="connsiteX158" fmla="*/ 994214 w 3079941"/>
                <a:gd name="connsiteY158" fmla="*/ 682852 h 1160647"/>
                <a:gd name="connsiteX159" fmla="*/ 999534 w 3079941"/>
                <a:gd name="connsiteY159" fmla="*/ 680960 h 1160647"/>
                <a:gd name="connsiteX160" fmla="*/ 1001561 w 3079941"/>
                <a:gd name="connsiteY160" fmla="*/ 611783 h 1160647"/>
                <a:gd name="connsiteX161" fmla="*/ 1003588 w 3079941"/>
                <a:gd name="connsiteY161" fmla="*/ 680960 h 1160647"/>
                <a:gd name="connsiteX162" fmla="*/ 1004348 w 3079941"/>
                <a:gd name="connsiteY162" fmla="*/ 681230 h 1160647"/>
                <a:gd name="connsiteX163" fmla="*/ 1009668 w 3079941"/>
                <a:gd name="connsiteY163" fmla="*/ 683122 h 1160647"/>
                <a:gd name="connsiteX164" fmla="*/ 1009668 w 3079941"/>
                <a:gd name="connsiteY164" fmla="*/ 596651 h 1160647"/>
                <a:gd name="connsiteX165" fmla="*/ 1013721 w 3079941"/>
                <a:gd name="connsiteY165" fmla="*/ 564224 h 1160647"/>
                <a:gd name="connsiteX166" fmla="*/ 1052228 w 3079941"/>
                <a:gd name="connsiteY166" fmla="*/ 564224 h 1160647"/>
                <a:gd name="connsiteX167" fmla="*/ 1052228 w 3079941"/>
                <a:gd name="connsiteY167" fmla="*/ 596651 h 1160647"/>
                <a:gd name="connsiteX168" fmla="*/ 1052988 w 3079941"/>
                <a:gd name="connsiteY168" fmla="*/ 596651 h 1160647"/>
                <a:gd name="connsiteX169" fmla="*/ 1058308 w 3079941"/>
                <a:gd name="connsiteY169" fmla="*/ 596651 h 1160647"/>
                <a:gd name="connsiteX170" fmla="*/ 1058308 w 3079941"/>
                <a:gd name="connsiteY170" fmla="*/ 514503 h 1160647"/>
                <a:gd name="connsiteX171" fmla="*/ 1060082 w 3079941"/>
                <a:gd name="connsiteY171" fmla="*/ 514503 h 1160647"/>
                <a:gd name="connsiteX172" fmla="*/ 1072495 w 3079941"/>
                <a:gd name="connsiteY172" fmla="*/ 514503 h 1160647"/>
                <a:gd name="connsiteX173" fmla="*/ 1072495 w 3079941"/>
                <a:gd name="connsiteY173" fmla="*/ 512612 h 1160647"/>
                <a:gd name="connsiteX174" fmla="*/ 1072495 w 3079941"/>
                <a:gd name="connsiteY174" fmla="*/ 499371 h 1160647"/>
                <a:gd name="connsiteX175" fmla="*/ 1094789 w 3079941"/>
                <a:gd name="connsiteY175" fmla="*/ 499371 h 1160647"/>
                <a:gd name="connsiteX176" fmla="*/ 1094789 w 3079941"/>
                <a:gd name="connsiteY176" fmla="*/ 498290 h 1160647"/>
                <a:gd name="connsiteX177" fmla="*/ 1094789 w 3079941"/>
                <a:gd name="connsiteY177" fmla="*/ 490724 h 1160647"/>
                <a:gd name="connsiteX178" fmla="*/ 1096562 w 3079941"/>
                <a:gd name="connsiteY178" fmla="*/ 490724 h 1160647"/>
                <a:gd name="connsiteX179" fmla="*/ 1108976 w 3079941"/>
                <a:gd name="connsiteY179" fmla="*/ 490724 h 1160647"/>
                <a:gd name="connsiteX180" fmla="*/ 1108976 w 3079941"/>
                <a:gd name="connsiteY180" fmla="*/ 491805 h 1160647"/>
                <a:gd name="connsiteX181" fmla="*/ 1108976 w 3079941"/>
                <a:gd name="connsiteY181" fmla="*/ 499371 h 1160647"/>
                <a:gd name="connsiteX182" fmla="*/ 1109736 w 3079941"/>
                <a:gd name="connsiteY182" fmla="*/ 499371 h 1160647"/>
                <a:gd name="connsiteX183" fmla="*/ 1115056 w 3079941"/>
                <a:gd name="connsiteY183" fmla="*/ 499371 h 1160647"/>
                <a:gd name="connsiteX184" fmla="*/ 1125189 w 3079941"/>
                <a:gd name="connsiteY184" fmla="*/ 495047 h 1160647"/>
                <a:gd name="connsiteX185" fmla="*/ 1129242 w 3079941"/>
                <a:gd name="connsiteY185" fmla="*/ 498290 h 1160647"/>
                <a:gd name="connsiteX186" fmla="*/ 1129242 w 3079941"/>
                <a:gd name="connsiteY186" fmla="*/ 490724 h 1160647"/>
                <a:gd name="connsiteX187" fmla="*/ 1131522 w 3079941"/>
                <a:gd name="connsiteY187" fmla="*/ 490724 h 1160647"/>
                <a:gd name="connsiteX188" fmla="*/ 1147483 w 3079941"/>
                <a:gd name="connsiteY188" fmla="*/ 490724 h 1160647"/>
                <a:gd name="connsiteX189" fmla="*/ 1147483 w 3079941"/>
                <a:gd name="connsiteY189" fmla="*/ 491805 h 1160647"/>
                <a:gd name="connsiteX190" fmla="*/ 1147483 w 3079941"/>
                <a:gd name="connsiteY190" fmla="*/ 499371 h 1160647"/>
                <a:gd name="connsiteX191" fmla="*/ 1177883 w 3079941"/>
                <a:gd name="connsiteY191" fmla="*/ 499371 h 1160647"/>
                <a:gd name="connsiteX192" fmla="*/ 1177883 w 3079941"/>
                <a:gd name="connsiteY192" fmla="*/ 500992 h 1160647"/>
                <a:gd name="connsiteX193" fmla="*/ 1177883 w 3079941"/>
                <a:gd name="connsiteY193" fmla="*/ 512342 h 1160647"/>
                <a:gd name="connsiteX194" fmla="*/ 1204230 w 3079941"/>
                <a:gd name="connsiteY194" fmla="*/ 512342 h 1160647"/>
                <a:gd name="connsiteX195" fmla="*/ 1204230 w 3079941"/>
                <a:gd name="connsiteY195" fmla="*/ 542606 h 1160647"/>
                <a:gd name="connsiteX196" fmla="*/ 1204990 w 3079941"/>
                <a:gd name="connsiteY196" fmla="*/ 542606 h 1160647"/>
                <a:gd name="connsiteX197" fmla="*/ 1210310 w 3079941"/>
                <a:gd name="connsiteY197" fmla="*/ 542606 h 1160647"/>
                <a:gd name="connsiteX198" fmla="*/ 1210310 w 3079941"/>
                <a:gd name="connsiteY198" fmla="*/ 543687 h 1160647"/>
                <a:gd name="connsiteX199" fmla="*/ 1210310 w 3079941"/>
                <a:gd name="connsiteY199" fmla="*/ 551254 h 1160647"/>
                <a:gd name="connsiteX200" fmla="*/ 1214364 w 3079941"/>
                <a:gd name="connsiteY200" fmla="*/ 581518 h 1160647"/>
                <a:gd name="connsiteX201" fmla="*/ 1215124 w 3079941"/>
                <a:gd name="connsiteY201" fmla="*/ 581518 h 1160647"/>
                <a:gd name="connsiteX202" fmla="*/ 1220444 w 3079941"/>
                <a:gd name="connsiteY202" fmla="*/ 581518 h 1160647"/>
                <a:gd name="connsiteX203" fmla="*/ 1220444 w 3079941"/>
                <a:gd name="connsiteY203" fmla="*/ 582329 h 1160647"/>
                <a:gd name="connsiteX204" fmla="*/ 1220444 w 3079941"/>
                <a:gd name="connsiteY204" fmla="*/ 588004 h 1160647"/>
                <a:gd name="connsiteX205" fmla="*/ 1221457 w 3079941"/>
                <a:gd name="connsiteY205" fmla="*/ 588004 h 1160647"/>
                <a:gd name="connsiteX206" fmla="*/ 1228550 w 3079941"/>
                <a:gd name="connsiteY206" fmla="*/ 588004 h 1160647"/>
                <a:gd name="connsiteX207" fmla="*/ 1228550 w 3079941"/>
                <a:gd name="connsiteY207" fmla="*/ 618269 h 1160647"/>
                <a:gd name="connsiteX208" fmla="*/ 1230577 w 3079941"/>
                <a:gd name="connsiteY208" fmla="*/ 618269 h 1160647"/>
                <a:gd name="connsiteX209" fmla="*/ 1244764 w 3079941"/>
                <a:gd name="connsiteY209" fmla="*/ 618269 h 1160647"/>
                <a:gd name="connsiteX210" fmla="*/ 1244764 w 3079941"/>
                <a:gd name="connsiteY210" fmla="*/ 642048 h 1160647"/>
                <a:gd name="connsiteX211" fmla="*/ 1246791 w 3079941"/>
                <a:gd name="connsiteY211" fmla="*/ 643669 h 1160647"/>
                <a:gd name="connsiteX212" fmla="*/ 1246791 w 3079941"/>
                <a:gd name="connsiteY212" fmla="*/ 655019 h 1160647"/>
                <a:gd name="connsiteX213" fmla="*/ 1247551 w 3079941"/>
                <a:gd name="connsiteY213" fmla="*/ 655019 h 1160647"/>
                <a:gd name="connsiteX214" fmla="*/ 1252871 w 3079941"/>
                <a:gd name="connsiteY214" fmla="*/ 655019 h 1160647"/>
                <a:gd name="connsiteX215" fmla="*/ 1252871 w 3079941"/>
                <a:gd name="connsiteY215" fmla="*/ 678798 h 1160647"/>
                <a:gd name="connsiteX216" fmla="*/ 1254137 w 3079941"/>
                <a:gd name="connsiteY216" fmla="*/ 678798 h 1160647"/>
                <a:gd name="connsiteX217" fmla="*/ 1263004 w 3079941"/>
                <a:gd name="connsiteY217" fmla="*/ 678798 h 1160647"/>
                <a:gd name="connsiteX218" fmla="*/ 1265031 w 3079941"/>
                <a:gd name="connsiteY218" fmla="*/ 682852 h 1160647"/>
                <a:gd name="connsiteX219" fmla="*/ 1265031 w 3079941"/>
                <a:gd name="connsiteY219" fmla="*/ 696093 h 1160647"/>
                <a:gd name="connsiteX220" fmla="*/ 1266551 w 3079941"/>
                <a:gd name="connsiteY220" fmla="*/ 694201 h 1160647"/>
                <a:gd name="connsiteX221" fmla="*/ 1277191 w 3079941"/>
                <a:gd name="connsiteY221" fmla="*/ 680960 h 1160647"/>
                <a:gd name="connsiteX222" fmla="*/ 1305565 w 3079941"/>
                <a:gd name="connsiteY222" fmla="*/ 680960 h 1160647"/>
                <a:gd name="connsiteX223" fmla="*/ 1305565 w 3079941"/>
                <a:gd name="connsiteY223" fmla="*/ 767431 h 1160647"/>
                <a:gd name="connsiteX224" fmla="*/ 1306325 w 3079941"/>
                <a:gd name="connsiteY224" fmla="*/ 767431 h 1160647"/>
                <a:gd name="connsiteX225" fmla="*/ 1311645 w 3079941"/>
                <a:gd name="connsiteY225" fmla="*/ 767431 h 1160647"/>
                <a:gd name="connsiteX226" fmla="*/ 1312405 w 3079941"/>
                <a:gd name="connsiteY226" fmla="*/ 766080 h 1160647"/>
                <a:gd name="connsiteX227" fmla="*/ 1317725 w 3079941"/>
                <a:gd name="connsiteY227" fmla="*/ 756622 h 1160647"/>
                <a:gd name="connsiteX228" fmla="*/ 1317725 w 3079941"/>
                <a:gd name="connsiteY228" fmla="*/ 758514 h 1160647"/>
                <a:gd name="connsiteX229" fmla="*/ 1317725 w 3079941"/>
                <a:gd name="connsiteY229" fmla="*/ 771755 h 1160647"/>
                <a:gd name="connsiteX230" fmla="*/ 1321778 w 3079941"/>
                <a:gd name="connsiteY230" fmla="*/ 726358 h 1160647"/>
                <a:gd name="connsiteX231" fmla="*/ 1322538 w 3079941"/>
                <a:gd name="connsiteY231" fmla="*/ 726358 h 1160647"/>
                <a:gd name="connsiteX232" fmla="*/ 1327858 w 3079941"/>
                <a:gd name="connsiteY232" fmla="*/ 726358 h 1160647"/>
                <a:gd name="connsiteX233" fmla="*/ 1327858 w 3079941"/>
                <a:gd name="connsiteY233" fmla="*/ 661504 h 1160647"/>
                <a:gd name="connsiteX234" fmla="*/ 1328872 w 3079941"/>
                <a:gd name="connsiteY234" fmla="*/ 661504 h 1160647"/>
                <a:gd name="connsiteX235" fmla="*/ 1335965 w 3079941"/>
                <a:gd name="connsiteY235" fmla="*/ 661504 h 1160647"/>
                <a:gd name="connsiteX236" fmla="*/ 1348125 w 3079941"/>
                <a:gd name="connsiteY236" fmla="*/ 618269 h 1160647"/>
                <a:gd name="connsiteX237" fmla="*/ 1349392 w 3079941"/>
                <a:gd name="connsiteY237" fmla="*/ 618269 h 1160647"/>
                <a:gd name="connsiteX238" fmla="*/ 1358259 w 3079941"/>
                <a:gd name="connsiteY238" fmla="*/ 618269 h 1160647"/>
                <a:gd name="connsiteX239" fmla="*/ 1368392 w 3079941"/>
                <a:gd name="connsiteY239" fmla="*/ 661504 h 1160647"/>
                <a:gd name="connsiteX240" fmla="*/ 1369405 w 3079941"/>
                <a:gd name="connsiteY240" fmla="*/ 661504 h 1160647"/>
                <a:gd name="connsiteX241" fmla="*/ 1376499 w 3079941"/>
                <a:gd name="connsiteY241" fmla="*/ 661504 h 1160647"/>
                <a:gd name="connsiteX242" fmla="*/ 1376499 w 3079941"/>
                <a:gd name="connsiteY242" fmla="*/ 700416 h 1160647"/>
                <a:gd name="connsiteX243" fmla="*/ 1378272 w 3079941"/>
                <a:gd name="connsiteY243" fmla="*/ 700416 h 1160647"/>
                <a:gd name="connsiteX244" fmla="*/ 1390686 w 3079941"/>
                <a:gd name="connsiteY244" fmla="*/ 700416 h 1160647"/>
                <a:gd name="connsiteX245" fmla="*/ 1390686 w 3079941"/>
                <a:gd name="connsiteY245" fmla="*/ 702578 h 1160647"/>
                <a:gd name="connsiteX246" fmla="*/ 1390686 w 3079941"/>
                <a:gd name="connsiteY246" fmla="*/ 717710 h 1160647"/>
                <a:gd name="connsiteX247" fmla="*/ 1394739 w 3079941"/>
                <a:gd name="connsiteY247" fmla="*/ 715549 h 1160647"/>
                <a:gd name="connsiteX248" fmla="*/ 1394739 w 3079941"/>
                <a:gd name="connsiteY248" fmla="*/ 700416 h 1160647"/>
                <a:gd name="connsiteX249" fmla="*/ 1396259 w 3079941"/>
                <a:gd name="connsiteY249" fmla="*/ 700416 h 1160647"/>
                <a:gd name="connsiteX250" fmla="*/ 1406899 w 3079941"/>
                <a:gd name="connsiteY250" fmla="*/ 700416 h 1160647"/>
                <a:gd name="connsiteX251" fmla="*/ 1406899 w 3079941"/>
                <a:gd name="connsiteY251" fmla="*/ 702037 h 1160647"/>
                <a:gd name="connsiteX252" fmla="*/ 1406899 w 3079941"/>
                <a:gd name="connsiteY252" fmla="*/ 713387 h 1160647"/>
                <a:gd name="connsiteX253" fmla="*/ 1437300 w 3079941"/>
                <a:gd name="connsiteY253" fmla="*/ 713387 h 1160647"/>
                <a:gd name="connsiteX254" fmla="*/ 1437300 w 3079941"/>
                <a:gd name="connsiteY254" fmla="*/ 676637 h 1160647"/>
                <a:gd name="connsiteX255" fmla="*/ 1438566 w 3079941"/>
                <a:gd name="connsiteY255" fmla="*/ 676637 h 1160647"/>
                <a:gd name="connsiteX256" fmla="*/ 1447433 w 3079941"/>
                <a:gd name="connsiteY256" fmla="*/ 676637 h 1160647"/>
                <a:gd name="connsiteX257" fmla="*/ 1447433 w 3079941"/>
                <a:gd name="connsiteY257" fmla="*/ 698254 h 1160647"/>
                <a:gd name="connsiteX258" fmla="*/ 1449460 w 3079941"/>
                <a:gd name="connsiteY258" fmla="*/ 665828 h 1160647"/>
                <a:gd name="connsiteX259" fmla="*/ 1471753 w 3079941"/>
                <a:gd name="connsiteY259" fmla="*/ 665828 h 1160647"/>
                <a:gd name="connsiteX260" fmla="*/ 1471753 w 3079941"/>
                <a:gd name="connsiteY260" fmla="*/ 664206 h 1160647"/>
                <a:gd name="connsiteX261" fmla="*/ 1471753 w 3079941"/>
                <a:gd name="connsiteY261" fmla="*/ 652857 h 1160647"/>
                <a:gd name="connsiteX262" fmla="*/ 1472513 w 3079941"/>
                <a:gd name="connsiteY262" fmla="*/ 652857 h 1160647"/>
                <a:gd name="connsiteX263" fmla="*/ 1477833 w 3079941"/>
                <a:gd name="connsiteY263" fmla="*/ 652857 h 1160647"/>
                <a:gd name="connsiteX264" fmla="*/ 1477833 w 3079941"/>
                <a:gd name="connsiteY264" fmla="*/ 650966 h 1160647"/>
                <a:gd name="connsiteX265" fmla="*/ 1477833 w 3079941"/>
                <a:gd name="connsiteY265" fmla="*/ 637725 h 1160647"/>
                <a:gd name="connsiteX266" fmla="*/ 1481887 w 3079941"/>
                <a:gd name="connsiteY266" fmla="*/ 644210 h 1160647"/>
                <a:gd name="connsiteX267" fmla="*/ 1484167 w 3079941"/>
                <a:gd name="connsiteY267" fmla="*/ 644210 h 1160647"/>
                <a:gd name="connsiteX268" fmla="*/ 1500127 w 3079941"/>
                <a:gd name="connsiteY268" fmla="*/ 644210 h 1160647"/>
                <a:gd name="connsiteX269" fmla="*/ 1500127 w 3079941"/>
                <a:gd name="connsiteY269" fmla="*/ 643399 h 1160647"/>
                <a:gd name="connsiteX270" fmla="*/ 1500127 w 3079941"/>
                <a:gd name="connsiteY270" fmla="*/ 637725 h 1160647"/>
                <a:gd name="connsiteX271" fmla="*/ 1500887 w 3079941"/>
                <a:gd name="connsiteY271" fmla="*/ 637725 h 1160647"/>
                <a:gd name="connsiteX272" fmla="*/ 1506207 w 3079941"/>
                <a:gd name="connsiteY272" fmla="*/ 637725 h 1160647"/>
                <a:gd name="connsiteX273" fmla="*/ 1506207 w 3079941"/>
                <a:gd name="connsiteY273" fmla="*/ 639076 h 1160647"/>
                <a:gd name="connsiteX274" fmla="*/ 1506207 w 3079941"/>
                <a:gd name="connsiteY274" fmla="*/ 648534 h 1160647"/>
                <a:gd name="connsiteX275" fmla="*/ 1544714 w 3079941"/>
                <a:gd name="connsiteY275" fmla="*/ 648534 h 1160647"/>
                <a:gd name="connsiteX276" fmla="*/ 1544714 w 3079941"/>
                <a:gd name="connsiteY276" fmla="*/ 786887 h 1160647"/>
                <a:gd name="connsiteX277" fmla="*/ 1546234 w 3079941"/>
                <a:gd name="connsiteY277" fmla="*/ 786887 h 1160647"/>
                <a:gd name="connsiteX278" fmla="*/ 1556874 w 3079941"/>
                <a:gd name="connsiteY278" fmla="*/ 786887 h 1160647"/>
                <a:gd name="connsiteX279" fmla="*/ 1556874 w 3079941"/>
                <a:gd name="connsiteY279" fmla="*/ 773917 h 1160647"/>
                <a:gd name="connsiteX280" fmla="*/ 1560928 w 3079941"/>
                <a:gd name="connsiteY280" fmla="*/ 773917 h 1160647"/>
                <a:gd name="connsiteX281" fmla="*/ 1560928 w 3079941"/>
                <a:gd name="connsiteY281" fmla="*/ 786887 h 1160647"/>
                <a:gd name="connsiteX282" fmla="*/ 1591328 w 3079941"/>
                <a:gd name="connsiteY282" fmla="*/ 786887 h 1160647"/>
                <a:gd name="connsiteX283" fmla="*/ 1591328 w 3079941"/>
                <a:gd name="connsiteY283" fmla="*/ 756622 h 1160647"/>
                <a:gd name="connsiteX284" fmla="*/ 1603488 w 3079941"/>
                <a:gd name="connsiteY284" fmla="*/ 756622 h 1160647"/>
                <a:gd name="connsiteX285" fmla="*/ 1615648 w 3079941"/>
                <a:gd name="connsiteY285" fmla="*/ 754461 h 1160647"/>
                <a:gd name="connsiteX286" fmla="*/ 1619702 w 3079941"/>
                <a:gd name="connsiteY286" fmla="*/ 756622 h 1160647"/>
                <a:gd name="connsiteX287" fmla="*/ 1629835 w 3079941"/>
                <a:gd name="connsiteY287" fmla="*/ 756622 h 1160647"/>
                <a:gd name="connsiteX288" fmla="*/ 1629835 w 3079941"/>
                <a:gd name="connsiteY288" fmla="*/ 786887 h 1160647"/>
                <a:gd name="connsiteX289" fmla="*/ 1637942 w 3079941"/>
                <a:gd name="connsiteY289" fmla="*/ 786887 h 1160647"/>
                <a:gd name="connsiteX290" fmla="*/ 1637942 w 3079941"/>
                <a:gd name="connsiteY290" fmla="*/ 804182 h 1160647"/>
                <a:gd name="connsiteX291" fmla="*/ 1647278 w 3079941"/>
                <a:gd name="connsiteY291" fmla="*/ 805087 h 1160647"/>
                <a:gd name="connsiteX292" fmla="*/ 1660236 w 3079941"/>
                <a:gd name="connsiteY292" fmla="*/ 805087 h 1160647"/>
                <a:gd name="connsiteX293" fmla="*/ 1660236 w 3079941"/>
                <a:gd name="connsiteY293" fmla="*/ 789049 h 1160647"/>
                <a:gd name="connsiteX294" fmla="*/ 1728192 w 3079941"/>
                <a:gd name="connsiteY294" fmla="*/ 789049 h 1160647"/>
                <a:gd name="connsiteX295" fmla="*/ 1728192 w 3079941"/>
                <a:gd name="connsiteY295" fmla="*/ 703796 h 1160647"/>
                <a:gd name="connsiteX296" fmla="*/ 1800200 w 3079941"/>
                <a:gd name="connsiteY296" fmla="*/ 703796 h 1160647"/>
                <a:gd name="connsiteX297" fmla="*/ 1800200 w 3079941"/>
                <a:gd name="connsiteY297" fmla="*/ 782564 h 1160647"/>
                <a:gd name="connsiteX298" fmla="*/ 1802104 w 3079941"/>
                <a:gd name="connsiteY298" fmla="*/ 782564 h 1160647"/>
                <a:gd name="connsiteX299" fmla="*/ 1803346 w 3079941"/>
                <a:gd name="connsiteY299" fmla="*/ 805087 h 1160647"/>
                <a:gd name="connsiteX300" fmla="*/ 1813022 w 3079941"/>
                <a:gd name="connsiteY300" fmla="*/ 805087 h 1160647"/>
                <a:gd name="connsiteX301" fmla="*/ 1814264 w 3079941"/>
                <a:gd name="connsiteY301" fmla="*/ 782564 h 1160647"/>
                <a:gd name="connsiteX302" fmla="*/ 1820344 w 3079941"/>
                <a:gd name="connsiteY302" fmla="*/ 782564 h 1160647"/>
                <a:gd name="connsiteX303" fmla="*/ 1821586 w 3079941"/>
                <a:gd name="connsiteY303" fmla="*/ 805087 h 1160647"/>
                <a:gd name="connsiteX304" fmla="*/ 1872208 w 3079941"/>
                <a:gd name="connsiteY304" fmla="*/ 805087 h 1160647"/>
                <a:gd name="connsiteX305" fmla="*/ 1872208 w 3079941"/>
                <a:gd name="connsiteY305" fmla="*/ 642059 h 1160647"/>
                <a:gd name="connsiteX306" fmla="*/ 2069535 w 3079941"/>
                <a:gd name="connsiteY306" fmla="*/ 642059 h 1160647"/>
                <a:gd name="connsiteX307" fmla="*/ 2069535 w 3079941"/>
                <a:gd name="connsiteY307" fmla="*/ 805087 h 1160647"/>
                <a:gd name="connsiteX308" fmla="*/ 2088232 w 3079941"/>
                <a:gd name="connsiteY308" fmla="*/ 805087 h 1160647"/>
                <a:gd name="connsiteX309" fmla="*/ 2088232 w 3079941"/>
                <a:gd name="connsiteY309" fmla="*/ 722394 h 1160647"/>
                <a:gd name="connsiteX310" fmla="*/ 2183352 w 3079941"/>
                <a:gd name="connsiteY310" fmla="*/ 722394 h 1160647"/>
                <a:gd name="connsiteX311" fmla="*/ 2195282 w 3079941"/>
                <a:gd name="connsiteY311" fmla="*/ 404253 h 1160647"/>
                <a:gd name="connsiteX312" fmla="*/ 2183122 w 3079941"/>
                <a:gd name="connsiteY312" fmla="*/ 382635 h 1160647"/>
                <a:gd name="connsiteX313" fmla="*/ 2177042 w 3079941"/>
                <a:gd name="connsiteY313" fmla="*/ 378311 h 1160647"/>
                <a:gd name="connsiteX314" fmla="*/ 2185149 w 3079941"/>
                <a:gd name="connsiteY314" fmla="*/ 354532 h 1160647"/>
                <a:gd name="connsiteX315" fmla="*/ 2185149 w 3079941"/>
                <a:gd name="connsiteY315" fmla="*/ 337238 h 1160647"/>
                <a:gd name="connsiteX316" fmla="*/ 2199336 w 3079941"/>
                <a:gd name="connsiteY316" fmla="*/ 337238 h 1160647"/>
                <a:gd name="connsiteX317" fmla="*/ 2199336 w 3079941"/>
                <a:gd name="connsiteY317" fmla="*/ 315620 h 1160647"/>
                <a:gd name="connsiteX318" fmla="*/ 2201362 w 3079941"/>
                <a:gd name="connsiteY318" fmla="*/ 311296 h 1160647"/>
                <a:gd name="connsiteX319" fmla="*/ 2201362 w 3079941"/>
                <a:gd name="connsiteY319" fmla="*/ 233472 h 1160647"/>
                <a:gd name="connsiteX320" fmla="*/ 2199336 w 3079941"/>
                <a:gd name="connsiteY320" fmla="*/ 226987 h 1160647"/>
                <a:gd name="connsiteX321" fmla="*/ 2205416 w 3079941"/>
                <a:gd name="connsiteY321" fmla="*/ 220501 h 1160647"/>
                <a:gd name="connsiteX322" fmla="*/ 2205416 w 3079941"/>
                <a:gd name="connsiteY322" fmla="*/ 162133 h 1160647"/>
                <a:gd name="connsiteX323" fmla="*/ 2207442 w 3079941"/>
                <a:gd name="connsiteY323" fmla="*/ 157810 h 1160647"/>
                <a:gd name="connsiteX324" fmla="*/ 2207442 w 3079941"/>
                <a:gd name="connsiteY324" fmla="*/ 101604 h 1160647"/>
                <a:gd name="connsiteX325" fmla="*/ 2209469 w 3079941"/>
                <a:gd name="connsiteY325" fmla="*/ 82148 h 1160647"/>
                <a:gd name="connsiteX326" fmla="*/ 2213523 w 3079941"/>
                <a:gd name="connsiteY326" fmla="*/ 99442 h 1160647"/>
                <a:gd name="connsiteX327" fmla="*/ 2215549 w 3079941"/>
                <a:gd name="connsiteY327" fmla="*/ 157810 h 1160647"/>
                <a:gd name="connsiteX328" fmla="*/ 2217576 w 3079941"/>
                <a:gd name="connsiteY328" fmla="*/ 220501 h 1160647"/>
                <a:gd name="connsiteX329" fmla="*/ 2223656 w 3079941"/>
                <a:gd name="connsiteY329" fmla="*/ 226987 h 1160647"/>
                <a:gd name="connsiteX330" fmla="*/ 2221629 w 3079941"/>
                <a:gd name="connsiteY330" fmla="*/ 233472 h 1160647"/>
                <a:gd name="connsiteX331" fmla="*/ 2221629 w 3079941"/>
                <a:gd name="connsiteY331" fmla="*/ 311296 h 1160647"/>
                <a:gd name="connsiteX332" fmla="*/ 2223656 w 3079941"/>
                <a:gd name="connsiteY332" fmla="*/ 315620 h 1160647"/>
                <a:gd name="connsiteX333" fmla="*/ 2223656 w 3079941"/>
                <a:gd name="connsiteY333" fmla="*/ 337238 h 1160647"/>
                <a:gd name="connsiteX334" fmla="*/ 2237843 w 3079941"/>
                <a:gd name="connsiteY334" fmla="*/ 337238 h 1160647"/>
                <a:gd name="connsiteX335" fmla="*/ 2237843 w 3079941"/>
                <a:gd name="connsiteY335" fmla="*/ 354532 h 1160647"/>
                <a:gd name="connsiteX336" fmla="*/ 2245950 w 3079941"/>
                <a:gd name="connsiteY336" fmla="*/ 378311 h 1160647"/>
                <a:gd name="connsiteX337" fmla="*/ 2239870 w 3079941"/>
                <a:gd name="connsiteY337" fmla="*/ 382635 h 1160647"/>
                <a:gd name="connsiteX338" fmla="*/ 2227709 w 3079941"/>
                <a:gd name="connsiteY338" fmla="*/ 404253 h 1160647"/>
                <a:gd name="connsiteX339" fmla="*/ 2235816 w 3079941"/>
                <a:gd name="connsiteY339" fmla="*/ 657181 h 1160647"/>
                <a:gd name="connsiteX340" fmla="*/ 2300670 w 3079941"/>
                <a:gd name="connsiteY340" fmla="*/ 657181 h 1160647"/>
                <a:gd name="connsiteX341" fmla="*/ 2300670 w 3079941"/>
                <a:gd name="connsiteY341" fmla="*/ 732843 h 1160647"/>
                <a:gd name="connsiteX342" fmla="*/ 2308777 w 3079941"/>
                <a:gd name="connsiteY342" fmla="*/ 732843 h 1160647"/>
                <a:gd name="connsiteX343" fmla="*/ 2310804 w 3079941"/>
                <a:gd name="connsiteY343" fmla="*/ 726358 h 1160647"/>
                <a:gd name="connsiteX344" fmla="*/ 2316884 w 3079941"/>
                <a:gd name="connsiteY344" fmla="*/ 726358 h 1160647"/>
                <a:gd name="connsiteX345" fmla="*/ 2318911 w 3079941"/>
                <a:gd name="connsiteY345" fmla="*/ 735005 h 1160647"/>
                <a:gd name="connsiteX346" fmla="*/ 2331071 w 3079941"/>
                <a:gd name="connsiteY346" fmla="*/ 735005 h 1160647"/>
                <a:gd name="connsiteX347" fmla="*/ 2331071 w 3079941"/>
                <a:gd name="connsiteY347" fmla="*/ 728519 h 1160647"/>
                <a:gd name="connsiteX348" fmla="*/ 2353364 w 3079941"/>
                <a:gd name="connsiteY348" fmla="*/ 728519 h 1160647"/>
                <a:gd name="connsiteX349" fmla="*/ 2353364 w 3079941"/>
                <a:gd name="connsiteY349" fmla="*/ 735005 h 1160647"/>
                <a:gd name="connsiteX350" fmla="*/ 2373631 w 3079941"/>
                <a:gd name="connsiteY350" fmla="*/ 735005 h 1160647"/>
                <a:gd name="connsiteX351" fmla="*/ 2373631 w 3079941"/>
                <a:gd name="connsiteY351" fmla="*/ 780402 h 1160647"/>
                <a:gd name="connsiteX352" fmla="*/ 2387818 w 3079941"/>
                <a:gd name="connsiteY352" fmla="*/ 780402 h 1160647"/>
                <a:gd name="connsiteX353" fmla="*/ 2387818 w 3079941"/>
                <a:gd name="connsiteY353" fmla="*/ 767431 h 1160647"/>
                <a:gd name="connsiteX354" fmla="*/ 2404032 w 3079941"/>
                <a:gd name="connsiteY354" fmla="*/ 767431 h 1160647"/>
                <a:gd name="connsiteX355" fmla="*/ 2404032 w 3079941"/>
                <a:gd name="connsiteY355" fmla="*/ 588004 h 1160647"/>
                <a:gd name="connsiteX356" fmla="*/ 2410112 w 3079941"/>
                <a:gd name="connsiteY356" fmla="*/ 581518 h 1160647"/>
                <a:gd name="connsiteX357" fmla="*/ 2483073 w 3079941"/>
                <a:gd name="connsiteY357" fmla="*/ 581518 h 1160647"/>
                <a:gd name="connsiteX358" fmla="*/ 2483073 w 3079941"/>
                <a:gd name="connsiteY358" fmla="*/ 590166 h 1160647"/>
                <a:gd name="connsiteX359" fmla="*/ 2493206 w 3079941"/>
                <a:gd name="connsiteY359" fmla="*/ 590166 h 1160647"/>
                <a:gd name="connsiteX360" fmla="*/ 2493206 w 3079941"/>
                <a:gd name="connsiteY360" fmla="*/ 704740 h 1160647"/>
                <a:gd name="connsiteX361" fmla="*/ 2515500 w 3079941"/>
                <a:gd name="connsiteY361" fmla="*/ 704740 h 1160647"/>
                <a:gd name="connsiteX362" fmla="*/ 2515500 w 3079941"/>
                <a:gd name="connsiteY362" fmla="*/ 637725 h 1160647"/>
                <a:gd name="connsiteX363" fmla="*/ 2541847 w 3079941"/>
                <a:gd name="connsiteY363" fmla="*/ 637725 h 1160647"/>
                <a:gd name="connsiteX364" fmla="*/ 2545900 w 3079941"/>
                <a:gd name="connsiteY364" fmla="*/ 633401 h 1160647"/>
                <a:gd name="connsiteX365" fmla="*/ 2554007 w 3079941"/>
                <a:gd name="connsiteY365" fmla="*/ 633401 h 1160647"/>
                <a:gd name="connsiteX366" fmla="*/ 2558060 w 3079941"/>
                <a:gd name="connsiteY366" fmla="*/ 637725 h 1160647"/>
                <a:gd name="connsiteX367" fmla="*/ 2580354 w 3079941"/>
                <a:gd name="connsiteY367" fmla="*/ 637725 h 1160647"/>
                <a:gd name="connsiteX368" fmla="*/ 2580354 w 3079941"/>
                <a:gd name="connsiteY368" fmla="*/ 520989 h 1160647"/>
                <a:gd name="connsiteX369" fmla="*/ 2637101 w 3079941"/>
                <a:gd name="connsiteY369" fmla="*/ 510180 h 1160647"/>
                <a:gd name="connsiteX370" fmla="*/ 2637101 w 3079941"/>
                <a:gd name="connsiteY370" fmla="*/ 511261 h 1160647"/>
                <a:gd name="connsiteX371" fmla="*/ 2637101 w 3079941"/>
                <a:gd name="connsiteY371" fmla="*/ 518827 h 1160647"/>
                <a:gd name="connsiteX372" fmla="*/ 2663448 w 3079941"/>
                <a:gd name="connsiteY372" fmla="*/ 518827 h 1160647"/>
                <a:gd name="connsiteX373" fmla="*/ 2663448 w 3079941"/>
                <a:gd name="connsiteY373" fmla="*/ 773917 h 1160647"/>
                <a:gd name="connsiteX374" fmla="*/ 2685742 w 3079941"/>
                <a:gd name="connsiteY374" fmla="*/ 773917 h 1160647"/>
                <a:gd name="connsiteX375" fmla="*/ 2685742 w 3079941"/>
                <a:gd name="connsiteY375" fmla="*/ 769593 h 1160647"/>
                <a:gd name="connsiteX376" fmla="*/ 2697902 w 3079941"/>
                <a:gd name="connsiteY376" fmla="*/ 769593 h 1160647"/>
                <a:gd name="connsiteX377" fmla="*/ 2697902 w 3079941"/>
                <a:gd name="connsiteY377" fmla="*/ 773917 h 1160647"/>
                <a:gd name="connsiteX378" fmla="*/ 2722222 w 3079941"/>
                <a:gd name="connsiteY378" fmla="*/ 773917 h 1160647"/>
                <a:gd name="connsiteX379" fmla="*/ 2722222 w 3079941"/>
                <a:gd name="connsiteY379" fmla="*/ 760946 h 1160647"/>
                <a:gd name="connsiteX380" fmla="*/ 2750596 w 3079941"/>
                <a:gd name="connsiteY380" fmla="*/ 760946 h 1160647"/>
                <a:gd name="connsiteX381" fmla="*/ 2762756 w 3079941"/>
                <a:gd name="connsiteY381" fmla="*/ 756622 h 1160647"/>
                <a:gd name="connsiteX382" fmla="*/ 2783023 w 3079941"/>
                <a:gd name="connsiteY382" fmla="*/ 760946 h 1160647"/>
                <a:gd name="connsiteX383" fmla="*/ 2783023 w 3079941"/>
                <a:gd name="connsiteY383" fmla="*/ 743652 h 1160647"/>
                <a:gd name="connsiteX384" fmla="*/ 2791130 w 3079941"/>
                <a:gd name="connsiteY384" fmla="*/ 743652 h 1160647"/>
                <a:gd name="connsiteX385" fmla="*/ 2791130 w 3079941"/>
                <a:gd name="connsiteY385" fmla="*/ 730681 h 1160647"/>
                <a:gd name="connsiteX386" fmla="*/ 2847877 w 3079941"/>
                <a:gd name="connsiteY386" fmla="*/ 730681 h 1160647"/>
                <a:gd name="connsiteX387" fmla="*/ 2847877 w 3079941"/>
                <a:gd name="connsiteY387" fmla="*/ 700416 h 1160647"/>
                <a:gd name="connsiteX388" fmla="*/ 2866117 w 3079941"/>
                <a:gd name="connsiteY388" fmla="*/ 700416 h 1160647"/>
                <a:gd name="connsiteX389" fmla="*/ 2866117 w 3079941"/>
                <a:gd name="connsiteY389" fmla="*/ 693931 h 1160647"/>
                <a:gd name="connsiteX390" fmla="*/ 2878277 w 3079941"/>
                <a:gd name="connsiteY390" fmla="*/ 693931 h 1160647"/>
                <a:gd name="connsiteX391" fmla="*/ 2878277 w 3079941"/>
                <a:gd name="connsiteY391" fmla="*/ 700416 h 1160647"/>
                <a:gd name="connsiteX392" fmla="*/ 2894491 w 3079941"/>
                <a:gd name="connsiteY392" fmla="*/ 700416 h 1160647"/>
                <a:gd name="connsiteX393" fmla="*/ 2894491 w 3079941"/>
                <a:gd name="connsiteY393" fmla="*/ 750137 h 1160647"/>
                <a:gd name="connsiteX394" fmla="*/ 2926918 w 3079941"/>
                <a:gd name="connsiteY394" fmla="*/ 750137 h 1160647"/>
                <a:gd name="connsiteX395" fmla="*/ 2926918 w 3079941"/>
                <a:gd name="connsiteY395" fmla="*/ 724196 h 1160647"/>
                <a:gd name="connsiteX396" fmla="*/ 2965425 w 3079941"/>
                <a:gd name="connsiteY396" fmla="*/ 724196 h 1160647"/>
                <a:gd name="connsiteX397" fmla="*/ 2965425 w 3079941"/>
                <a:gd name="connsiteY397" fmla="*/ 693931 h 1160647"/>
                <a:gd name="connsiteX398" fmla="*/ 3014066 w 3079941"/>
                <a:gd name="connsiteY398" fmla="*/ 693931 h 1160647"/>
                <a:gd name="connsiteX399" fmla="*/ 3014066 w 3079941"/>
                <a:gd name="connsiteY399" fmla="*/ 805087 h 1160647"/>
                <a:gd name="connsiteX400" fmla="*/ 3014066 w 3079941"/>
                <a:gd name="connsiteY400" fmla="*/ 818866 h 1160647"/>
                <a:gd name="connsiteX401" fmla="*/ 3079941 w 3079941"/>
                <a:gd name="connsiteY401" fmla="*/ 818866 h 1160647"/>
                <a:gd name="connsiteX402" fmla="*/ 3079941 w 3079941"/>
                <a:gd name="connsiteY402" fmla="*/ 924638 h 1160647"/>
                <a:gd name="connsiteX403" fmla="*/ 3079941 w 3079941"/>
                <a:gd name="connsiteY403" fmla="*/ 1030409 h 1160647"/>
                <a:gd name="connsiteX404" fmla="*/ 3079941 w 3079941"/>
                <a:gd name="connsiteY404" fmla="*/ 1160647 h 1160647"/>
                <a:gd name="connsiteX405" fmla="*/ 2842946 w 3079941"/>
                <a:gd name="connsiteY405" fmla="*/ 1160647 h 1160647"/>
                <a:gd name="connsiteX406" fmla="*/ 200958 w 3079941"/>
                <a:gd name="connsiteY406" fmla="*/ 1160647 h 1160647"/>
                <a:gd name="connsiteX407" fmla="*/ 200958 w 3079941"/>
                <a:gd name="connsiteY407" fmla="*/ 1126882 h 1160647"/>
                <a:gd name="connsiteX408" fmla="*/ 0 w 3079941"/>
                <a:gd name="connsiteY408" fmla="*/ 1126882 h 1160647"/>
                <a:gd name="connsiteX409" fmla="*/ 0 w 3079941"/>
                <a:gd name="connsiteY409" fmla="*/ 915339 h 1160647"/>
                <a:gd name="connsiteX410" fmla="*/ 103377 w 3079941"/>
                <a:gd name="connsiteY410" fmla="*/ 915339 h 1160647"/>
                <a:gd name="connsiteX411" fmla="*/ 103377 w 3079941"/>
                <a:gd name="connsiteY411" fmla="*/ 886329 h 1160647"/>
                <a:gd name="connsiteX412" fmla="*/ 55096 w 3079941"/>
                <a:gd name="connsiteY412" fmla="*/ 886329 h 1160647"/>
                <a:gd name="connsiteX413" fmla="*/ 55096 w 3079941"/>
                <a:gd name="connsiteY413" fmla="*/ 724196 h 1160647"/>
                <a:gd name="connsiteX414" fmla="*/ 75363 w 3079941"/>
                <a:gd name="connsiteY414" fmla="*/ 724196 h 1160647"/>
                <a:gd name="connsiteX415" fmla="*/ 75870 w 3079941"/>
                <a:gd name="connsiteY415" fmla="*/ 723115 h 1160647"/>
                <a:gd name="connsiteX416" fmla="*/ 79416 w 3079941"/>
                <a:gd name="connsiteY416" fmla="*/ 715549 h 1160647"/>
                <a:gd name="connsiteX417" fmla="*/ 81190 w 3079941"/>
                <a:gd name="connsiteY417" fmla="*/ 715819 h 1160647"/>
                <a:gd name="connsiteX418" fmla="*/ 93603 w 3079941"/>
                <a:gd name="connsiteY418" fmla="*/ 717710 h 1160647"/>
                <a:gd name="connsiteX419" fmla="*/ 94110 w 3079941"/>
                <a:gd name="connsiteY419" fmla="*/ 719062 h 1160647"/>
                <a:gd name="connsiteX420" fmla="*/ 97656 w 3079941"/>
                <a:gd name="connsiteY420" fmla="*/ 728519 h 1160647"/>
                <a:gd name="connsiteX421" fmla="*/ 124003 w 3079941"/>
                <a:gd name="connsiteY421" fmla="*/ 730681 h 1160647"/>
                <a:gd name="connsiteX422" fmla="*/ 124003 w 3079941"/>
                <a:gd name="connsiteY422" fmla="*/ 607460 h 1160647"/>
                <a:gd name="connsiteX423" fmla="*/ 126030 w 3079941"/>
                <a:gd name="connsiteY423" fmla="*/ 607460 h 1160647"/>
                <a:gd name="connsiteX424" fmla="*/ 140217 w 3079941"/>
                <a:gd name="connsiteY424" fmla="*/ 607460 h 1160647"/>
                <a:gd name="connsiteX425" fmla="*/ 140217 w 3079941"/>
                <a:gd name="connsiteY425" fmla="*/ 471268 h 1160647"/>
                <a:gd name="connsiteX426" fmla="*/ 141990 w 3079941"/>
                <a:gd name="connsiteY426" fmla="*/ 471268 h 1160647"/>
                <a:gd name="connsiteX427" fmla="*/ 154404 w 3079941"/>
                <a:gd name="connsiteY427" fmla="*/ 471268 h 1160647"/>
                <a:gd name="connsiteX428" fmla="*/ 154404 w 3079941"/>
                <a:gd name="connsiteY428" fmla="*/ 356694 h 1160647"/>
                <a:gd name="connsiteX429" fmla="*/ 158457 w 3079941"/>
                <a:gd name="connsiteY429" fmla="*/ 328590 h 1160647"/>
                <a:gd name="connsiteX430" fmla="*/ 160484 w 3079941"/>
                <a:gd name="connsiteY430" fmla="*/ 328590 h 1160647"/>
                <a:gd name="connsiteX431" fmla="*/ 174671 w 3079941"/>
                <a:gd name="connsiteY431" fmla="*/ 328590 h 1160647"/>
                <a:gd name="connsiteX432" fmla="*/ 211151 w 3079941"/>
                <a:gd name="connsiteY432" fmla="*/ 246443 h 1160647"/>
                <a:gd name="connsiteX433" fmla="*/ 215205 w 3079941"/>
                <a:gd name="connsiteY433" fmla="*/ 0 h 1160647"/>
                <a:gd name="connsiteX0" fmla="*/ 215205 w 3079941"/>
                <a:gd name="connsiteY0" fmla="*/ 0 h 1160647"/>
                <a:gd name="connsiteX1" fmla="*/ 217231 w 3079941"/>
                <a:gd name="connsiteY1" fmla="*/ 246443 h 1160647"/>
                <a:gd name="connsiteX2" fmla="*/ 255738 w 3079941"/>
                <a:gd name="connsiteY2" fmla="*/ 326429 h 1160647"/>
                <a:gd name="connsiteX3" fmla="*/ 257765 w 3079941"/>
                <a:gd name="connsiteY3" fmla="*/ 326429 h 1160647"/>
                <a:gd name="connsiteX4" fmla="*/ 271952 w 3079941"/>
                <a:gd name="connsiteY4" fmla="*/ 326429 h 1160647"/>
                <a:gd name="connsiteX5" fmla="*/ 271952 w 3079941"/>
                <a:gd name="connsiteY5" fmla="*/ 350208 h 1160647"/>
                <a:gd name="connsiteX6" fmla="*/ 272459 w 3079941"/>
                <a:gd name="connsiteY6" fmla="*/ 351019 h 1160647"/>
                <a:gd name="connsiteX7" fmla="*/ 276005 w 3079941"/>
                <a:gd name="connsiteY7" fmla="*/ 356694 h 1160647"/>
                <a:gd name="connsiteX8" fmla="*/ 276005 w 3079941"/>
                <a:gd name="connsiteY8" fmla="*/ 471268 h 1160647"/>
                <a:gd name="connsiteX9" fmla="*/ 278285 w 3079941"/>
                <a:gd name="connsiteY9" fmla="*/ 471268 h 1160647"/>
                <a:gd name="connsiteX10" fmla="*/ 294246 w 3079941"/>
                <a:gd name="connsiteY10" fmla="*/ 471268 h 1160647"/>
                <a:gd name="connsiteX11" fmla="*/ 294246 w 3079941"/>
                <a:gd name="connsiteY11" fmla="*/ 611783 h 1160647"/>
                <a:gd name="connsiteX12" fmla="*/ 295766 w 3079941"/>
                <a:gd name="connsiteY12" fmla="*/ 611513 h 1160647"/>
                <a:gd name="connsiteX13" fmla="*/ 306406 w 3079941"/>
                <a:gd name="connsiteY13" fmla="*/ 609622 h 1160647"/>
                <a:gd name="connsiteX14" fmla="*/ 304379 w 3079941"/>
                <a:gd name="connsiteY14" fmla="*/ 698254 h 1160647"/>
                <a:gd name="connsiteX15" fmla="*/ 305899 w 3079941"/>
                <a:gd name="connsiteY15" fmla="*/ 698525 h 1160647"/>
                <a:gd name="connsiteX16" fmla="*/ 316539 w 3079941"/>
                <a:gd name="connsiteY16" fmla="*/ 700416 h 1160647"/>
                <a:gd name="connsiteX17" fmla="*/ 316792 w 3079941"/>
                <a:gd name="connsiteY17" fmla="*/ 701227 h 1160647"/>
                <a:gd name="connsiteX18" fmla="*/ 318566 w 3079941"/>
                <a:gd name="connsiteY18" fmla="*/ 706902 h 1160647"/>
                <a:gd name="connsiteX19" fmla="*/ 319326 w 3079941"/>
                <a:gd name="connsiteY19" fmla="*/ 704470 h 1160647"/>
                <a:gd name="connsiteX20" fmla="*/ 324646 w 3079941"/>
                <a:gd name="connsiteY20" fmla="*/ 687446 h 1160647"/>
                <a:gd name="connsiteX21" fmla="*/ 326419 w 3079941"/>
                <a:gd name="connsiteY21" fmla="*/ 687446 h 1160647"/>
                <a:gd name="connsiteX22" fmla="*/ 338833 w 3079941"/>
                <a:gd name="connsiteY22" fmla="*/ 687446 h 1160647"/>
                <a:gd name="connsiteX23" fmla="*/ 338833 w 3079941"/>
                <a:gd name="connsiteY23" fmla="*/ 719872 h 1160647"/>
                <a:gd name="connsiteX24" fmla="*/ 339846 w 3079941"/>
                <a:gd name="connsiteY24" fmla="*/ 720413 h 1160647"/>
                <a:gd name="connsiteX25" fmla="*/ 346940 w 3079941"/>
                <a:gd name="connsiteY25" fmla="*/ 724196 h 1160647"/>
                <a:gd name="connsiteX26" fmla="*/ 346940 w 3079941"/>
                <a:gd name="connsiteY26" fmla="*/ 725547 h 1160647"/>
                <a:gd name="connsiteX27" fmla="*/ 346940 w 3079941"/>
                <a:gd name="connsiteY27" fmla="*/ 735005 h 1160647"/>
                <a:gd name="connsiteX28" fmla="*/ 391527 w 3079941"/>
                <a:gd name="connsiteY28" fmla="*/ 735005 h 1160647"/>
                <a:gd name="connsiteX29" fmla="*/ 391527 w 3079941"/>
                <a:gd name="connsiteY29" fmla="*/ 736086 h 1160647"/>
                <a:gd name="connsiteX30" fmla="*/ 391527 w 3079941"/>
                <a:gd name="connsiteY30" fmla="*/ 743652 h 1160647"/>
                <a:gd name="connsiteX31" fmla="*/ 393553 w 3079941"/>
                <a:gd name="connsiteY31" fmla="*/ 743652 h 1160647"/>
                <a:gd name="connsiteX32" fmla="*/ 407740 w 3079941"/>
                <a:gd name="connsiteY32" fmla="*/ 743652 h 1160647"/>
                <a:gd name="connsiteX33" fmla="*/ 407740 w 3079941"/>
                <a:gd name="connsiteY33" fmla="*/ 713387 h 1160647"/>
                <a:gd name="connsiteX34" fmla="*/ 452327 w 3079941"/>
                <a:gd name="connsiteY34" fmla="*/ 713387 h 1160647"/>
                <a:gd name="connsiteX35" fmla="*/ 452327 w 3079941"/>
                <a:gd name="connsiteY35" fmla="*/ 712036 h 1160647"/>
                <a:gd name="connsiteX36" fmla="*/ 452327 w 3079941"/>
                <a:gd name="connsiteY36" fmla="*/ 702578 h 1160647"/>
                <a:gd name="connsiteX37" fmla="*/ 453341 w 3079941"/>
                <a:gd name="connsiteY37" fmla="*/ 702578 h 1160647"/>
                <a:gd name="connsiteX38" fmla="*/ 460434 w 3079941"/>
                <a:gd name="connsiteY38" fmla="*/ 702578 h 1160647"/>
                <a:gd name="connsiteX39" fmla="*/ 460434 w 3079941"/>
                <a:gd name="connsiteY39" fmla="*/ 700687 h 1160647"/>
                <a:gd name="connsiteX40" fmla="*/ 460434 w 3079941"/>
                <a:gd name="connsiteY40" fmla="*/ 687446 h 1160647"/>
                <a:gd name="connsiteX41" fmla="*/ 461194 w 3079941"/>
                <a:gd name="connsiteY41" fmla="*/ 687446 h 1160647"/>
                <a:gd name="connsiteX42" fmla="*/ 466514 w 3079941"/>
                <a:gd name="connsiteY42" fmla="*/ 687446 h 1160647"/>
                <a:gd name="connsiteX43" fmla="*/ 466514 w 3079941"/>
                <a:gd name="connsiteY43" fmla="*/ 686365 h 1160647"/>
                <a:gd name="connsiteX44" fmla="*/ 466514 w 3079941"/>
                <a:gd name="connsiteY44" fmla="*/ 678798 h 1160647"/>
                <a:gd name="connsiteX45" fmla="*/ 468541 w 3079941"/>
                <a:gd name="connsiteY45" fmla="*/ 678798 h 1160647"/>
                <a:gd name="connsiteX46" fmla="*/ 482728 w 3079941"/>
                <a:gd name="connsiteY46" fmla="*/ 678798 h 1160647"/>
                <a:gd name="connsiteX47" fmla="*/ 482728 w 3079941"/>
                <a:gd name="connsiteY47" fmla="*/ 679879 h 1160647"/>
                <a:gd name="connsiteX48" fmla="*/ 482728 w 3079941"/>
                <a:gd name="connsiteY48" fmla="*/ 687446 h 1160647"/>
                <a:gd name="connsiteX49" fmla="*/ 505021 w 3079941"/>
                <a:gd name="connsiteY49" fmla="*/ 687446 h 1160647"/>
                <a:gd name="connsiteX50" fmla="*/ 505021 w 3079941"/>
                <a:gd name="connsiteY50" fmla="*/ 685554 h 1160647"/>
                <a:gd name="connsiteX51" fmla="*/ 505021 w 3079941"/>
                <a:gd name="connsiteY51" fmla="*/ 672313 h 1160647"/>
                <a:gd name="connsiteX52" fmla="*/ 506795 w 3079941"/>
                <a:gd name="connsiteY52" fmla="*/ 672313 h 1160647"/>
                <a:gd name="connsiteX53" fmla="*/ 519208 w 3079941"/>
                <a:gd name="connsiteY53" fmla="*/ 672313 h 1160647"/>
                <a:gd name="connsiteX54" fmla="*/ 519208 w 3079941"/>
                <a:gd name="connsiteY54" fmla="*/ 696093 h 1160647"/>
                <a:gd name="connsiteX55" fmla="*/ 520222 w 3079941"/>
                <a:gd name="connsiteY55" fmla="*/ 696093 h 1160647"/>
                <a:gd name="connsiteX56" fmla="*/ 527315 w 3079941"/>
                <a:gd name="connsiteY56" fmla="*/ 696093 h 1160647"/>
                <a:gd name="connsiteX57" fmla="*/ 527315 w 3079941"/>
                <a:gd name="connsiteY57" fmla="*/ 695012 h 1160647"/>
                <a:gd name="connsiteX58" fmla="*/ 527315 w 3079941"/>
                <a:gd name="connsiteY58" fmla="*/ 687446 h 1160647"/>
                <a:gd name="connsiteX59" fmla="*/ 529088 w 3079941"/>
                <a:gd name="connsiteY59" fmla="*/ 687446 h 1160647"/>
                <a:gd name="connsiteX60" fmla="*/ 541502 w 3079941"/>
                <a:gd name="connsiteY60" fmla="*/ 687446 h 1160647"/>
                <a:gd name="connsiteX61" fmla="*/ 541502 w 3079941"/>
                <a:gd name="connsiteY61" fmla="*/ 713387 h 1160647"/>
                <a:gd name="connsiteX62" fmla="*/ 543529 w 3079941"/>
                <a:gd name="connsiteY62" fmla="*/ 713387 h 1160647"/>
                <a:gd name="connsiteX63" fmla="*/ 557715 w 3079941"/>
                <a:gd name="connsiteY63" fmla="*/ 713387 h 1160647"/>
                <a:gd name="connsiteX64" fmla="*/ 557715 w 3079941"/>
                <a:gd name="connsiteY64" fmla="*/ 715008 h 1160647"/>
                <a:gd name="connsiteX65" fmla="*/ 557715 w 3079941"/>
                <a:gd name="connsiteY65" fmla="*/ 726358 h 1160647"/>
                <a:gd name="connsiteX66" fmla="*/ 558475 w 3079941"/>
                <a:gd name="connsiteY66" fmla="*/ 726358 h 1160647"/>
                <a:gd name="connsiteX67" fmla="*/ 563796 w 3079941"/>
                <a:gd name="connsiteY67" fmla="*/ 726358 h 1160647"/>
                <a:gd name="connsiteX68" fmla="*/ 563796 w 3079941"/>
                <a:gd name="connsiteY68" fmla="*/ 725547 h 1160647"/>
                <a:gd name="connsiteX69" fmla="*/ 563796 w 3079941"/>
                <a:gd name="connsiteY69" fmla="*/ 719872 h 1160647"/>
                <a:gd name="connsiteX70" fmla="*/ 594196 w 3079941"/>
                <a:gd name="connsiteY70" fmla="*/ 719872 h 1160647"/>
                <a:gd name="connsiteX71" fmla="*/ 594196 w 3079941"/>
                <a:gd name="connsiteY71" fmla="*/ 743652 h 1160647"/>
                <a:gd name="connsiteX72" fmla="*/ 595209 w 3079941"/>
                <a:gd name="connsiteY72" fmla="*/ 743652 h 1160647"/>
                <a:gd name="connsiteX73" fmla="*/ 602303 w 3079941"/>
                <a:gd name="connsiteY73" fmla="*/ 743652 h 1160647"/>
                <a:gd name="connsiteX74" fmla="*/ 602303 w 3079941"/>
                <a:gd name="connsiteY74" fmla="*/ 744733 h 1160647"/>
                <a:gd name="connsiteX75" fmla="*/ 602303 w 3079941"/>
                <a:gd name="connsiteY75" fmla="*/ 752299 h 1160647"/>
                <a:gd name="connsiteX76" fmla="*/ 603063 w 3079941"/>
                <a:gd name="connsiteY76" fmla="*/ 752299 h 1160647"/>
                <a:gd name="connsiteX77" fmla="*/ 608383 w 3079941"/>
                <a:gd name="connsiteY77" fmla="*/ 752299 h 1160647"/>
                <a:gd name="connsiteX78" fmla="*/ 608383 w 3079941"/>
                <a:gd name="connsiteY78" fmla="*/ 750137 h 1160647"/>
                <a:gd name="connsiteX79" fmla="*/ 608383 w 3079941"/>
                <a:gd name="connsiteY79" fmla="*/ 735005 h 1160647"/>
                <a:gd name="connsiteX80" fmla="*/ 609396 w 3079941"/>
                <a:gd name="connsiteY80" fmla="*/ 735005 h 1160647"/>
                <a:gd name="connsiteX81" fmla="*/ 616490 w 3079941"/>
                <a:gd name="connsiteY81" fmla="*/ 735005 h 1160647"/>
                <a:gd name="connsiteX82" fmla="*/ 616490 w 3079941"/>
                <a:gd name="connsiteY82" fmla="*/ 736086 h 1160647"/>
                <a:gd name="connsiteX83" fmla="*/ 616490 w 3079941"/>
                <a:gd name="connsiteY83" fmla="*/ 743652 h 1160647"/>
                <a:gd name="connsiteX84" fmla="*/ 621810 w 3079941"/>
                <a:gd name="connsiteY84" fmla="*/ 741659 h 1160647"/>
                <a:gd name="connsiteX85" fmla="*/ 622570 w 3079941"/>
                <a:gd name="connsiteY85" fmla="*/ 740679 h 1160647"/>
                <a:gd name="connsiteX86" fmla="*/ 622570 w 3079941"/>
                <a:gd name="connsiteY86" fmla="*/ 735005 h 1160647"/>
                <a:gd name="connsiteX87" fmla="*/ 661077 w 3079941"/>
                <a:gd name="connsiteY87" fmla="*/ 735005 h 1160647"/>
                <a:gd name="connsiteX88" fmla="*/ 661077 w 3079941"/>
                <a:gd name="connsiteY88" fmla="*/ 758784 h 1160647"/>
                <a:gd name="connsiteX89" fmla="*/ 663103 w 3079941"/>
                <a:gd name="connsiteY89" fmla="*/ 758784 h 1160647"/>
                <a:gd name="connsiteX90" fmla="*/ 677290 w 3079941"/>
                <a:gd name="connsiteY90" fmla="*/ 758784 h 1160647"/>
                <a:gd name="connsiteX91" fmla="*/ 677290 w 3079941"/>
                <a:gd name="connsiteY91" fmla="*/ 759865 h 1160647"/>
                <a:gd name="connsiteX92" fmla="*/ 677290 w 3079941"/>
                <a:gd name="connsiteY92" fmla="*/ 767431 h 1160647"/>
                <a:gd name="connsiteX93" fmla="*/ 679064 w 3079941"/>
                <a:gd name="connsiteY93" fmla="*/ 767431 h 1160647"/>
                <a:gd name="connsiteX94" fmla="*/ 691477 w 3079941"/>
                <a:gd name="connsiteY94" fmla="*/ 767431 h 1160647"/>
                <a:gd name="connsiteX95" fmla="*/ 691477 w 3079941"/>
                <a:gd name="connsiteY95" fmla="*/ 743652 h 1160647"/>
                <a:gd name="connsiteX96" fmla="*/ 692490 w 3079941"/>
                <a:gd name="connsiteY96" fmla="*/ 743652 h 1160647"/>
                <a:gd name="connsiteX97" fmla="*/ 699584 w 3079941"/>
                <a:gd name="connsiteY97" fmla="*/ 743652 h 1160647"/>
                <a:gd name="connsiteX98" fmla="*/ 699584 w 3079941"/>
                <a:gd name="connsiteY98" fmla="*/ 711225 h 1160647"/>
                <a:gd name="connsiteX99" fmla="*/ 700597 w 3079941"/>
                <a:gd name="connsiteY99" fmla="*/ 711225 h 1160647"/>
                <a:gd name="connsiteX100" fmla="*/ 707691 w 3079941"/>
                <a:gd name="connsiteY100" fmla="*/ 711225 h 1160647"/>
                <a:gd name="connsiteX101" fmla="*/ 707691 w 3079941"/>
                <a:gd name="connsiteY101" fmla="*/ 709334 h 1160647"/>
                <a:gd name="connsiteX102" fmla="*/ 707691 w 3079941"/>
                <a:gd name="connsiteY102" fmla="*/ 696093 h 1160647"/>
                <a:gd name="connsiteX103" fmla="*/ 706424 w 3079941"/>
                <a:gd name="connsiteY103" fmla="*/ 694471 h 1160647"/>
                <a:gd name="connsiteX104" fmla="*/ 711744 w 3079941"/>
                <a:gd name="connsiteY104" fmla="*/ 683122 h 1160647"/>
                <a:gd name="connsiteX105" fmla="*/ 719851 w 3079941"/>
                <a:gd name="connsiteY105" fmla="*/ 711225 h 1160647"/>
                <a:gd name="connsiteX106" fmla="*/ 720611 w 3079941"/>
                <a:gd name="connsiteY106" fmla="*/ 711225 h 1160647"/>
                <a:gd name="connsiteX107" fmla="*/ 725931 w 3079941"/>
                <a:gd name="connsiteY107" fmla="*/ 711225 h 1160647"/>
                <a:gd name="connsiteX108" fmla="*/ 725931 w 3079941"/>
                <a:gd name="connsiteY108" fmla="*/ 605298 h 1160647"/>
                <a:gd name="connsiteX109" fmla="*/ 727451 w 3079941"/>
                <a:gd name="connsiteY109" fmla="*/ 605298 h 1160647"/>
                <a:gd name="connsiteX110" fmla="*/ 738091 w 3079941"/>
                <a:gd name="connsiteY110" fmla="*/ 605298 h 1160647"/>
                <a:gd name="connsiteX111" fmla="*/ 738091 w 3079941"/>
                <a:gd name="connsiteY111" fmla="*/ 557739 h 1160647"/>
                <a:gd name="connsiteX112" fmla="*/ 764438 w 3079941"/>
                <a:gd name="connsiteY112" fmla="*/ 557739 h 1160647"/>
                <a:gd name="connsiteX113" fmla="*/ 764438 w 3079941"/>
                <a:gd name="connsiteY113" fmla="*/ 536121 h 1160647"/>
                <a:gd name="connsiteX114" fmla="*/ 798892 w 3079941"/>
                <a:gd name="connsiteY114" fmla="*/ 536121 h 1160647"/>
                <a:gd name="connsiteX115" fmla="*/ 798892 w 3079941"/>
                <a:gd name="connsiteY115" fmla="*/ 538553 h 1160647"/>
                <a:gd name="connsiteX116" fmla="*/ 798892 w 3079941"/>
                <a:gd name="connsiteY116" fmla="*/ 555577 h 1160647"/>
                <a:gd name="connsiteX117" fmla="*/ 801172 w 3079941"/>
                <a:gd name="connsiteY117" fmla="*/ 555577 h 1160647"/>
                <a:gd name="connsiteX118" fmla="*/ 817132 w 3079941"/>
                <a:gd name="connsiteY118" fmla="*/ 555577 h 1160647"/>
                <a:gd name="connsiteX119" fmla="*/ 817132 w 3079941"/>
                <a:gd name="connsiteY119" fmla="*/ 603136 h 1160647"/>
                <a:gd name="connsiteX120" fmla="*/ 818145 w 3079941"/>
                <a:gd name="connsiteY120" fmla="*/ 603136 h 1160647"/>
                <a:gd name="connsiteX121" fmla="*/ 825239 w 3079941"/>
                <a:gd name="connsiteY121" fmla="*/ 603136 h 1160647"/>
                <a:gd name="connsiteX122" fmla="*/ 839426 w 3079941"/>
                <a:gd name="connsiteY122" fmla="*/ 607460 h 1160647"/>
                <a:gd name="connsiteX123" fmla="*/ 839426 w 3079941"/>
                <a:gd name="connsiteY123" fmla="*/ 646372 h 1160647"/>
                <a:gd name="connsiteX124" fmla="*/ 840439 w 3079941"/>
                <a:gd name="connsiteY124" fmla="*/ 646372 h 1160647"/>
                <a:gd name="connsiteX125" fmla="*/ 847532 w 3079941"/>
                <a:gd name="connsiteY125" fmla="*/ 646372 h 1160647"/>
                <a:gd name="connsiteX126" fmla="*/ 847532 w 3079941"/>
                <a:gd name="connsiteY126" fmla="*/ 647993 h 1160647"/>
                <a:gd name="connsiteX127" fmla="*/ 847532 w 3079941"/>
                <a:gd name="connsiteY127" fmla="*/ 659342 h 1160647"/>
                <a:gd name="connsiteX128" fmla="*/ 849559 w 3079941"/>
                <a:gd name="connsiteY128" fmla="*/ 659342 h 1160647"/>
                <a:gd name="connsiteX129" fmla="*/ 863746 w 3079941"/>
                <a:gd name="connsiteY129" fmla="*/ 659342 h 1160647"/>
                <a:gd name="connsiteX130" fmla="*/ 869826 w 3079941"/>
                <a:gd name="connsiteY130" fmla="*/ 665828 h 1160647"/>
                <a:gd name="connsiteX131" fmla="*/ 869826 w 3079941"/>
                <a:gd name="connsiteY131" fmla="*/ 687446 h 1160647"/>
                <a:gd name="connsiteX132" fmla="*/ 872106 w 3079941"/>
                <a:gd name="connsiteY132" fmla="*/ 687446 h 1160647"/>
                <a:gd name="connsiteX133" fmla="*/ 888066 w 3079941"/>
                <a:gd name="connsiteY133" fmla="*/ 687446 h 1160647"/>
                <a:gd name="connsiteX134" fmla="*/ 888066 w 3079941"/>
                <a:gd name="connsiteY134" fmla="*/ 688526 h 1160647"/>
                <a:gd name="connsiteX135" fmla="*/ 888066 w 3079941"/>
                <a:gd name="connsiteY135" fmla="*/ 696093 h 1160647"/>
                <a:gd name="connsiteX136" fmla="*/ 889333 w 3079941"/>
                <a:gd name="connsiteY136" fmla="*/ 696093 h 1160647"/>
                <a:gd name="connsiteX137" fmla="*/ 898200 w 3079941"/>
                <a:gd name="connsiteY137" fmla="*/ 696093 h 1160647"/>
                <a:gd name="connsiteX138" fmla="*/ 898200 w 3079941"/>
                <a:gd name="connsiteY138" fmla="*/ 698254 h 1160647"/>
                <a:gd name="connsiteX139" fmla="*/ 898200 w 3079941"/>
                <a:gd name="connsiteY139" fmla="*/ 713387 h 1160647"/>
                <a:gd name="connsiteX140" fmla="*/ 902253 w 3079941"/>
                <a:gd name="connsiteY140" fmla="*/ 711495 h 1160647"/>
                <a:gd name="connsiteX141" fmla="*/ 902253 w 3079941"/>
                <a:gd name="connsiteY141" fmla="*/ 698254 h 1160647"/>
                <a:gd name="connsiteX142" fmla="*/ 903266 w 3079941"/>
                <a:gd name="connsiteY142" fmla="*/ 698254 h 1160647"/>
                <a:gd name="connsiteX143" fmla="*/ 910360 w 3079941"/>
                <a:gd name="connsiteY143" fmla="*/ 698254 h 1160647"/>
                <a:gd name="connsiteX144" fmla="*/ 910360 w 3079941"/>
                <a:gd name="connsiteY144" fmla="*/ 699876 h 1160647"/>
                <a:gd name="connsiteX145" fmla="*/ 910360 w 3079941"/>
                <a:gd name="connsiteY145" fmla="*/ 711225 h 1160647"/>
                <a:gd name="connsiteX146" fmla="*/ 911120 w 3079941"/>
                <a:gd name="connsiteY146" fmla="*/ 711225 h 1160647"/>
                <a:gd name="connsiteX147" fmla="*/ 916440 w 3079941"/>
                <a:gd name="connsiteY147" fmla="*/ 711225 h 1160647"/>
                <a:gd name="connsiteX148" fmla="*/ 965080 w 3079941"/>
                <a:gd name="connsiteY148" fmla="*/ 706902 h 1160647"/>
                <a:gd name="connsiteX149" fmla="*/ 965080 w 3079941"/>
                <a:gd name="connsiteY149" fmla="*/ 708253 h 1160647"/>
                <a:gd name="connsiteX150" fmla="*/ 965080 w 3079941"/>
                <a:gd name="connsiteY150" fmla="*/ 717710 h 1160647"/>
                <a:gd name="connsiteX151" fmla="*/ 965840 w 3079941"/>
                <a:gd name="connsiteY151" fmla="*/ 717710 h 1160647"/>
                <a:gd name="connsiteX152" fmla="*/ 971161 w 3079941"/>
                <a:gd name="connsiteY152" fmla="*/ 717710 h 1160647"/>
                <a:gd name="connsiteX153" fmla="*/ 971161 w 3079941"/>
                <a:gd name="connsiteY153" fmla="*/ 719872 h 1160647"/>
                <a:gd name="connsiteX154" fmla="*/ 971161 w 3079941"/>
                <a:gd name="connsiteY154" fmla="*/ 735005 h 1160647"/>
                <a:gd name="connsiteX155" fmla="*/ 973187 w 3079941"/>
                <a:gd name="connsiteY155" fmla="*/ 733654 h 1160647"/>
                <a:gd name="connsiteX156" fmla="*/ 987374 w 3079941"/>
                <a:gd name="connsiteY156" fmla="*/ 724196 h 1160647"/>
                <a:gd name="connsiteX157" fmla="*/ 993454 w 3079941"/>
                <a:gd name="connsiteY157" fmla="*/ 683122 h 1160647"/>
                <a:gd name="connsiteX158" fmla="*/ 994214 w 3079941"/>
                <a:gd name="connsiteY158" fmla="*/ 682852 h 1160647"/>
                <a:gd name="connsiteX159" fmla="*/ 999534 w 3079941"/>
                <a:gd name="connsiteY159" fmla="*/ 680960 h 1160647"/>
                <a:gd name="connsiteX160" fmla="*/ 1001561 w 3079941"/>
                <a:gd name="connsiteY160" fmla="*/ 611783 h 1160647"/>
                <a:gd name="connsiteX161" fmla="*/ 1003588 w 3079941"/>
                <a:gd name="connsiteY161" fmla="*/ 680960 h 1160647"/>
                <a:gd name="connsiteX162" fmla="*/ 1004348 w 3079941"/>
                <a:gd name="connsiteY162" fmla="*/ 681230 h 1160647"/>
                <a:gd name="connsiteX163" fmla="*/ 1009668 w 3079941"/>
                <a:gd name="connsiteY163" fmla="*/ 683122 h 1160647"/>
                <a:gd name="connsiteX164" fmla="*/ 1009668 w 3079941"/>
                <a:gd name="connsiteY164" fmla="*/ 596651 h 1160647"/>
                <a:gd name="connsiteX165" fmla="*/ 1013721 w 3079941"/>
                <a:gd name="connsiteY165" fmla="*/ 564224 h 1160647"/>
                <a:gd name="connsiteX166" fmla="*/ 1052228 w 3079941"/>
                <a:gd name="connsiteY166" fmla="*/ 564224 h 1160647"/>
                <a:gd name="connsiteX167" fmla="*/ 1052228 w 3079941"/>
                <a:gd name="connsiteY167" fmla="*/ 596651 h 1160647"/>
                <a:gd name="connsiteX168" fmla="*/ 1052988 w 3079941"/>
                <a:gd name="connsiteY168" fmla="*/ 596651 h 1160647"/>
                <a:gd name="connsiteX169" fmla="*/ 1058308 w 3079941"/>
                <a:gd name="connsiteY169" fmla="*/ 596651 h 1160647"/>
                <a:gd name="connsiteX170" fmla="*/ 1058308 w 3079941"/>
                <a:gd name="connsiteY170" fmla="*/ 514503 h 1160647"/>
                <a:gd name="connsiteX171" fmla="*/ 1060082 w 3079941"/>
                <a:gd name="connsiteY171" fmla="*/ 514503 h 1160647"/>
                <a:gd name="connsiteX172" fmla="*/ 1072495 w 3079941"/>
                <a:gd name="connsiteY172" fmla="*/ 514503 h 1160647"/>
                <a:gd name="connsiteX173" fmla="*/ 1072495 w 3079941"/>
                <a:gd name="connsiteY173" fmla="*/ 512612 h 1160647"/>
                <a:gd name="connsiteX174" fmla="*/ 1072495 w 3079941"/>
                <a:gd name="connsiteY174" fmla="*/ 499371 h 1160647"/>
                <a:gd name="connsiteX175" fmla="*/ 1094789 w 3079941"/>
                <a:gd name="connsiteY175" fmla="*/ 499371 h 1160647"/>
                <a:gd name="connsiteX176" fmla="*/ 1094789 w 3079941"/>
                <a:gd name="connsiteY176" fmla="*/ 498290 h 1160647"/>
                <a:gd name="connsiteX177" fmla="*/ 1094789 w 3079941"/>
                <a:gd name="connsiteY177" fmla="*/ 490724 h 1160647"/>
                <a:gd name="connsiteX178" fmla="*/ 1096562 w 3079941"/>
                <a:gd name="connsiteY178" fmla="*/ 490724 h 1160647"/>
                <a:gd name="connsiteX179" fmla="*/ 1108976 w 3079941"/>
                <a:gd name="connsiteY179" fmla="*/ 490724 h 1160647"/>
                <a:gd name="connsiteX180" fmla="*/ 1108976 w 3079941"/>
                <a:gd name="connsiteY180" fmla="*/ 491805 h 1160647"/>
                <a:gd name="connsiteX181" fmla="*/ 1108976 w 3079941"/>
                <a:gd name="connsiteY181" fmla="*/ 499371 h 1160647"/>
                <a:gd name="connsiteX182" fmla="*/ 1109736 w 3079941"/>
                <a:gd name="connsiteY182" fmla="*/ 499371 h 1160647"/>
                <a:gd name="connsiteX183" fmla="*/ 1115056 w 3079941"/>
                <a:gd name="connsiteY183" fmla="*/ 499371 h 1160647"/>
                <a:gd name="connsiteX184" fmla="*/ 1125189 w 3079941"/>
                <a:gd name="connsiteY184" fmla="*/ 495047 h 1160647"/>
                <a:gd name="connsiteX185" fmla="*/ 1129242 w 3079941"/>
                <a:gd name="connsiteY185" fmla="*/ 498290 h 1160647"/>
                <a:gd name="connsiteX186" fmla="*/ 1129242 w 3079941"/>
                <a:gd name="connsiteY186" fmla="*/ 490724 h 1160647"/>
                <a:gd name="connsiteX187" fmla="*/ 1131522 w 3079941"/>
                <a:gd name="connsiteY187" fmla="*/ 490724 h 1160647"/>
                <a:gd name="connsiteX188" fmla="*/ 1147483 w 3079941"/>
                <a:gd name="connsiteY188" fmla="*/ 490724 h 1160647"/>
                <a:gd name="connsiteX189" fmla="*/ 1147483 w 3079941"/>
                <a:gd name="connsiteY189" fmla="*/ 491805 h 1160647"/>
                <a:gd name="connsiteX190" fmla="*/ 1147483 w 3079941"/>
                <a:gd name="connsiteY190" fmla="*/ 499371 h 1160647"/>
                <a:gd name="connsiteX191" fmla="*/ 1177883 w 3079941"/>
                <a:gd name="connsiteY191" fmla="*/ 499371 h 1160647"/>
                <a:gd name="connsiteX192" fmla="*/ 1177883 w 3079941"/>
                <a:gd name="connsiteY192" fmla="*/ 500992 h 1160647"/>
                <a:gd name="connsiteX193" fmla="*/ 1177883 w 3079941"/>
                <a:gd name="connsiteY193" fmla="*/ 512342 h 1160647"/>
                <a:gd name="connsiteX194" fmla="*/ 1204230 w 3079941"/>
                <a:gd name="connsiteY194" fmla="*/ 512342 h 1160647"/>
                <a:gd name="connsiteX195" fmla="*/ 1204230 w 3079941"/>
                <a:gd name="connsiteY195" fmla="*/ 542606 h 1160647"/>
                <a:gd name="connsiteX196" fmla="*/ 1204990 w 3079941"/>
                <a:gd name="connsiteY196" fmla="*/ 542606 h 1160647"/>
                <a:gd name="connsiteX197" fmla="*/ 1210310 w 3079941"/>
                <a:gd name="connsiteY197" fmla="*/ 542606 h 1160647"/>
                <a:gd name="connsiteX198" fmla="*/ 1210310 w 3079941"/>
                <a:gd name="connsiteY198" fmla="*/ 543687 h 1160647"/>
                <a:gd name="connsiteX199" fmla="*/ 1210310 w 3079941"/>
                <a:gd name="connsiteY199" fmla="*/ 551254 h 1160647"/>
                <a:gd name="connsiteX200" fmla="*/ 1214364 w 3079941"/>
                <a:gd name="connsiteY200" fmla="*/ 581518 h 1160647"/>
                <a:gd name="connsiteX201" fmla="*/ 1215124 w 3079941"/>
                <a:gd name="connsiteY201" fmla="*/ 581518 h 1160647"/>
                <a:gd name="connsiteX202" fmla="*/ 1220444 w 3079941"/>
                <a:gd name="connsiteY202" fmla="*/ 581518 h 1160647"/>
                <a:gd name="connsiteX203" fmla="*/ 1220444 w 3079941"/>
                <a:gd name="connsiteY203" fmla="*/ 582329 h 1160647"/>
                <a:gd name="connsiteX204" fmla="*/ 1220444 w 3079941"/>
                <a:gd name="connsiteY204" fmla="*/ 588004 h 1160647"/>
                <a:gd name="connsiteX205" fmla="*/ 1221457 w 3079941"/>
                <a:gd name="connsiteY205" fmla="*/ 588004 h 1160647"/>
                <a:gd name="connsiteX206" fmla="*/ 1228550 w 3079941"/>
                <a:gd name="connsiteY206" fmla="*/ 588004 h 1160647"/>
                <a:gd name="connsiteX207" fmla="*/ 1228550 w 3079941"/>
                <a:gd name="connsiteY207" fmla="*/ 618269 h 1160647"/>
                <a:gd name="connsiteX208" fmla="*/ 1230577 w 3079941"/>
                <a:gd name="connsiteY208" fmla="*/ 618269 h 1160647"/>
                <a:gd name="connsiteX209" fmla="*/ 1244764 w 3079941"/>
                <a:gd name="connsiteY209" fmla="*/ 618269 h 1160647"/>
                <a:gd name="connsiteX210" fmla="*/ 1244764 w 3079941"/>
                <a:gd name="connsiteY210" fmla="*/ 642048 h 1160647"/>
                <a:gd name="connsiteX211" fmla="*/ 1246791 w 3079941"/>
                <a:gd name="connsiteY211" fmla="*/ 643669 h 1160647"/>
                <a:gd name="connsiteX212" fmla="*/ 1246791 w 3079941"/>
                <a:gd name="connsiteY212" fmla="*/ 655019 h 1160647"/>
                <a:gd name="connsiteX213" fmla="*/ 1247551 w 3079941"/>
                <a:gd name="connsiteY213" fmla="*/ 655019 h 1160647"/>
                <a:gd name="connsiteX214" fmla="*/ 1252871 w 3079941"/>
                <a:gd name="connsiteY214" fmla="*/ 655019 h 1160647"/>
                <a:gd name="connsiteX215" fmla="*/ 1252871 w 3079941"/>
                <a:gd name="connsiteY215" fmla="*/ 678798 h 1160647"/>
                <a:gd name="connsiteX216" fmla="*/ 1254137 w 3079941"/>
                <a:gd name="connsiteY216" fmla="*/ 678798 h 1160647"/>
                <a:gd name="connsiteX217" fmla="*/ 1263004 w 3079941"/>
                <a:gd name="connsiteY217" fmla="*/ 678798 h 1160647"/>
                <a:gd name="connsiteX218" fmla="*/ 1265031 w 3079941"/>
                <a:gd name="connsiteY218" fmla="*/ 682852 h 1160647"/>
                <a:gd name="connsiteX219" fmla="*/ 1265031 w 3079941"/>
                <a:gd name="connsiteY219" fmla="*/ 696093 h 1160647"/>
                <a:gd name="connsiteX220" fmla="*/ 1266551 w 3079941"/>
                <a:gd name="connsiteY220" fmla="*/ 694201 h 1160647"/>
                <a:gd name="connsiteX221" fmla="*/ 1277191 w 3079941"/>
                <a:gd name="connsiteY221" fmla="*/ 680960 h 1160647"/>
                <a:gd name="connsiteX222" fmla="*/ 1305565 w 3079941"/>
                <a:gd name="connsiteY222" fmla="*/ 680960 h 1160647"/>
                <a:gd name="connsiteX223" fmla="*/ 1305565 w 3079941"/>
                <a:gd name="connsiteY223" fmla="*/ 767431 h 1160647"/>
                <a:gd name="connsiteX224" fmla="*/ 1306325 w 3079941"/>
                <a:gd name="connsiteY224" fmla="*/ 767431 h 1160647"/>
                <a:gd name="connsiteX225" fmla="*/ 1311645 w 3079941"/>
                <a:gd name="connsiteY225" fmla="*/ 767431 h 1160647"/>
                <a:gd name="connsiteX226" fmla="*/ 1312405 w 3079941"/>
                <a:gd name="connsiteY226" fmla="*/ 766080 h 1160647"/>
                <a:gd name="connsiteX227" fmla="*/ 1317725 w 3079941"/>
                <a:gd name="connsiteY227" fmla="*/ 756622 h 1160647"/>
                <a:gd name="connsiteX228" fmla="*/ 1317725 w 3079941"/>
                <a:gd name="connsiteY228" fmla="*/ 758514 h 1160647"/>
                <a:gd name="connsiteX229" fmla="*/ 1317725 w 3079941"/>
                <a:gd name="connsiteY229" fmla="*/ 771755 h 1160647"/>
                <a:gd name="connsiteX230" fmla="*/ 1321778 w 3079941"/>
                <a:gd name="connsiteY230" fmla="*/ 726358 h 1160647"/>
                <a:gd name="connsiteX231" fmla="*/ 1322538 w 3079941"/>
                <a:gd name="connsiteY231" fmla="*/ 726358 h 1160647"/>
                <a:gd name="connsiteX232" fmla="*/ 1327858 w 3079941"/>
                <a:gd name="connsiteY232" fmla="*/ 726358 h 1160647"/>
                <a:gd name="connsiteX233" fmla="*/ 1327858 w 3079941"/>
                <a:gd name="connsiteY233" fmla="*/ 661504 h 1160647"/>
                <a:gd name="connsiteX234" fmla="*/ 1328872 w 3079941"/>
                <a:gd name="connsiteY234" fmla="*/ 661504 h 1160647"/>
                <a:gd name="connsiteX235" fmla="*/ 1335965 w 3079941"/>
                <a:gd name="connsiteY235" fmla="*/ 661504 h 1160647"/>
                <a:gd name="connsiteX236" fmla="*/ 1348125 w 3079941"/>
                <a:gd name="connsiteY236" fmla="*/ 618269 h 1160647"/>
                <a:gd name="connsiteX237" fmla="*/ 1349392 w 3079941"/>
                <a:gd name="connsiteY237" fmla="*/ 618269 h 1160647"/>
                <a:gd name="connsiteX238" fmla="*/ 1358259 w 3079941"/>
                <a:gd name="connsiteY238" fmla="*/ 618269 h 1160647"/>
                <a:gd name="connsiteX239" fmla="*/ 1368392 w 3079941"/>
                <a:gd name="connsiteY239" fmla="*/ 661504 h 1160647"/>
                <a:gd name="connsiteX240" fmla="*/ 1369405 w 3079941"/>
                <a:gd name="connsiteY240" fmla="*/ 661504 h 1160647"/>
                <a:gd name="connsiteX241" fmla="*/ 1376499 w 3079941"/>
                <a:gd name="connsiteY241" fmla="*/ 661504 h 1160647"/>
                <a:gd name="connsiteX242" fmla="*/ 1376499 w 3079941"/>
                <a:gd name="connsiteY242" fmla="*/ 700416 h 1160647"/>
                <a:gd name="connsiteX243" fmla="*/ 1378272 w 3079941"/>
                <a:gd name="connsiteY243" fmla="*/ 700416 h 1160647"/>
                <a:gd name="connsiteX244" fmla="*/ 1390686 w 3079941"/>
                <a:gd name="connsiteY244" fmla="*/ 700416 h 1160647"/>
                <a:gd name="connsiteX245" fmla="*/ 1390686 w 3079941"/>
                <a:gd name="connsiteY245" fmla="*/ 702578 h 1160647"/>
                <a:gd name="connsiteX246" fmla="*/ 1390686 w 3079941"/>
                <a:gd name="connsiteY246" fmla="*/ 717710 h 1160647"/>
                <a:gd name="connsiteX247" fmla="*/ 1394739 w 3079941"/>
                <a:gd name="connsiteY247" fmla="*/ 715549 h 1160647"/>
                <a:gd name="connsiteX248" fmla="*/ 1394739 w 3079941"/>
                <a:gd name="connsiteY248" fmla="*/ 700416 h 1160647"/>
                <a:gd name="connsiteX249" fmla="*/ 1396259 w 3079941"/>
                <a:gd name="connsiteY249" fmla="*/ 700416 h 1160647"/>
                <a:gd name="connsiteX250" fmla="*/ 1406899 w 3079941"/>
                <a:gd name="connsiteY250" fmla="*/ 700416 h 1160647"/>
                <a:gd name="connsiteX251" fmla="*/ 1406899 w 3079941"/>
                <a:gd name="connsiteY251" fmla="*/ 702037 h 1160647"/>
                <a:gd name="connsiteX252" fmla="*/ 1406899 w 3079941"/>
                <a:gd name="connsiteY252" fmla="*/ 713387 h 1160647"/>
                <a:gd name="connsiteX253" fmla="*/ 1437300 w 3079941"/>
                <a:gd name="connsiteY253" fmla="*/ 713387 h 1160647"/>
                <a:gd name="connsiteX254" fmla="*/ 1437300 w 3079941"/>
                <a:gd name="connsiteY254" fmla="*/ 676637 h 1160647"/>
                <a:gd name="connsiteX255" fmla="*/ 1438566 w 3079941"/>
                <a:gd name="connsiteY255" fmla="*/ 676637 h 1160647"/>
                <a:gd name="connsiteX256" fmla="*/ 1447433 w 3079941"/>
                <a:gd name="connsiteY256" fmla="*/ 676637 h 1160647"/>
                <a:gd name="connsiteX257" fmla="*/ 1447433 w 3079941"/>
                <a:gd name="connsiteY257" fmla="*/ 698254 h 1160647"/>
                <a:gd name="connsiteX258" fmla="*/ 1449460 w 3079941"/>
                <a:gd name="connsiteY258" fmla="*/ 665828 h 1160647"/>
                <a:gd name="connsiteX259" fmla="*/ 1471753 w 3079941"/>
                <a:gd name="connsiteY259" fmla="*/ 665828 h 1160647"/>
                <a:gd name="connsiteX260" fmla="*/ 1471753 w 3079941"/>
                <a:gd name="connsiteY260" fmla="*/ 664206 h 1160647"/>
                <a:gd name="connsiteX261" fmla="*/ 1471753 w 3079941"/>
                <a:gd name="connsiteY261" fmla="*/ 652857 h 1160647"/>
                <a:gd name="connsiteX262" fmla="*/ 1472513 w 3079941"/>
                <a:gd name="connsiteY262" fmla="*/ 652857 h 1160647"/>
                <a:gd name="connsiteX263" fmla="*/ 1477833 w 3079941"/>
                <a:gd name="connsiteY263" fmla="*/ 652857 h 1160647"/>
                <a:gd name="connsiteX264" fmla="*/ 1477833 w 3079941"/>
                <a:gd name="connsiteY264" fmla="*/ 650966 h 1160647"/>
                <a:gd name="connsiteX265" fmla="*/ 1477833 w 3079941"/>
                <a:gd name="connsiteY265" fmla="*/ 637725 h 1160647"/>
                <a:gd name="connsiteX266" fmla="*/ 1481887 w 3079941"/>
                <a:gd name="connsiteY266" fmla="*/ 644210 h 1160647"/>
                <a:gd name="connsiteX267" fmla="*/ 1484167 w 3079941"/>
                <a:gd name="connsiteY267" fmla="*/ 644210 h 1160647"/>
                <a:gd name="connsiteX268" fmla="*/ 1500127 w 3079941"/>
                <a:gd name="connsiteY268" fmla="*/ 644210 h 1160647"/>
                <a:gd name="connsiteX269" fmla="*/ 1500127 w 3079941"/>
                <a:gd name="connsiteY269" fmla="*/ 643399 h 1160647"/>
                <a:gd name="connsiteX270" fmla="*/ 1500127 w 3079941"/>
                <a:gd name="connsiteY270" fmla="*/ 637725 h 1160647"/>
                <a:gd name="connsiteX271" fmla="*/ 1500887 w 3079941"/>
                <a:gd name="connsiteY271" fmla="*/ 637725 h 1160647"/>
                <a:gd name="connsiteX272" fmla="*/ 1506207 w 3079941"/>
                <a:gd name="connsiteY272" fmla="*/ 637725 h 1160647"/>
                <a:gd name="connsiteX273" fmla="*/ 1506207 w 3079941"/>
                <a:gd name="connsiteY273" fmla="*/ 639076 h 1160647"/>
                <a:gd name="connsiteX274" fmla="*/ 1506207 w 3079941"/>
                <a:gd name="connsiteY274" fmla="*/ 648534 h 1160647"/>
                <a:gd name="connsiteX275" fmla="*/ 1544714 w 3079941"/>
                <a:gd name="connsiteY275" fmla="*/ 648534 h 1160647"/>
                <a:gd name="connsiteX276" fmla="*/ 1544714 w 3079941"/>
                <a:gd name="connsiteY276" fmla="*/ 786887 h 1160647"/>
                <a:gd name="connsiteX277" fmla="*/ 1546234 w 3079941"/>
                <a:gd name="connsiteY277" fmla="*/ 786887 h 1160647"/>
                <a:gd name="connsiteX278" fmla="*/ 1556874 w 3079941"/>
                <a:gd name="connsiteY278" fmla="*/ 786887 h 1160647"/>
                <a:gd name="connsiteX279" fmla="*/ 1556874 w 3079941"/>
                <a:gd name="connsiteY279" fmla="*/ 773917 h 1160647"/>
                <a:gd name="connsiteX280" fmla="*/ 1560928 w 3079941"/>
                <a:gd name="connsiteY280" fmla="*/ 773917 h 1160647"/>
                <a:gd name="connsiteX281" fmla="*/ 1560928 w 3079941"/>
                <a:gd name="connsiteY281" fmla="*/ 786887 h 1160647"/>
                <a:gd name="connsiteX282" fmla="*/ 1591328 w 3079941"/>
                <a:gd name="connsiteY282" fmla="*/ 786887 h 1160647"/>
                <a:gd name="connsiteX283" fmla="*/ 1591328 w 3079941"/>
                <a:gd name="connsiteY283" fmla="*/ 756622 h 1160647"/>
                <a:gd name="connsiteX284" fmla="*/ 1603488 w 3079941"/>
                <a:gd name="connsiteY284" fmla="*/ 756622 h 1160647"/>
                <a:gd name="connsiteX285" fmla="*/ 1615648 w 3079941"/>
                <a:gd name="connsiteY285" fmla="*/ 754461 h 1160647"/>
                <a:gd name="connsiteX286" fmla="*/ 1619702 w 3079941"/>
                <a:gd name="connsiteY286" fmla="*/ 756622 h 1160647"/>
                <a:gd name="connsiteX287" fmla="*/ 1629835 w 3079941"/>
                <a:gd name="connsiteY287" fmla="*/ 756622 h 1160647"/>
                <a:gd name="connsiteX288" fmla="*/ 1629835 w 3079941"/>
                <a:gd name="connsiteY288" fmla="*/ 786887 h 1160647"/>
                <a:gd name="connsiteX289" fmla="*/ 1637942 w 3079941"/>
                <a:gd name="connsiteY289" fmla="*/ 786887 h 1160647"/>
                <a:gd name="connsiteX290" fmla="*/ 1637942 w 3079941"/>
                <a:gd name="connsiteY290" fmla="*/ 804182 h 1160647"/>
                <a:gd name="connsiteX291" fmla="*/ 1647278 w 3079941"/>
                <a:gd name="connsiteY291" fmla="*/ 805087 h 1160647"/>
                <a:gd name="connsiteX292" fmla="*/ 1660236 w 3079941"/>
                <a:gd name="connsiteY292" fmla="*/ 805087 h 1160647"/>
                <a:gd name="connsiteX293" fmla="*/ 1660236 w 3079941"/>
                <a:gd name="connsiteY293" fmla="*/ 789049 h 1160647"/>
                <a:gd name="connsiteX294" fmla="*/ 1728192 w 3079941"/>
                <a:gd name="connsiteY294" fmla="*/ 789049 h 1160647"/>
                <a:gd name="connsiteX295" fmla="*/ 1728192 w 3079941"/>
                <a:gd name="connsiteY295" fmla="*/ 703796 h 1160647"/>
                <a:gd name="connsiteX296" fmla="*/ 1800200 w 3079941"/>
                <a:gd name="connsiteY296" fmla="*/ 703796 h 1160647"/>
                <a:gd name="connsiteX297" fmla="*/ 1800200 w 3079941"/>
                <a:gd name="connsiteY297" fmla="*/ 782564 h 1160647"/>
                <a:gd name="connsiteX298" fmla="*/ 1802104 w 3079941"/>
                <a:gd name="connsiteY298" fmla="*/ 782564 h 1160647"/>
                <a:gd name="connsiteX299" fmla="*/ 1803346 w 3079941"/>
                <a:gd name="connsiteY299" fmla="*/ 805087 h 1160647"/>
                <a:gd name="connsiteX300" fmla="*/ 1813022 w 3079941"/>
                <a:gd name="connsiteY300" fmla="*/ 805087 h 1160647"/>
                <a:gd name="connsiteX301" fmla="*/ 1814264 w 3079941"/>
                <a:gd name="connsiteY301" fmla="*/ 782564 h 1160647"/>
                <a:gd name="connsiteX302" fmla="*/ 1820344 w 3079941"/>
                <a:gd name="connsiteY302" fmla="*/ 782564 h 1160647"/>
                <a:gd name="connsiteX303" fmla="*/ 1821586 w 3079941"/>
                <a:gd name="connsiteY303" fmla="*/ 805087 h 1160647"/>
                <a:gd name="connsiteX304" fmla="*/ 1872208 w 3079941"/>
                <a:gd name="connsiteY304" fmla="*/ 805087 h 1160647"/>
                <a:gd name="connsiteX305" fmla="*/ 1872208 w 3079941"/>
                <a:gd name="connsiteY305" fmla="*/ 642059 h 1160647"/>
                <a:gd name="connsiteX306" fmla="*/ 2069535 w 3079941"/>
                <a:gd name="connsiteY306" fmla="*/ 642059 h 1160647"/>
                <a:gd name="connsiteX307" fmla="*/ 2069535 w 3079941"/>
                <a:gd name="connsiteY307" fmla="*/ 805087 h 1160647"/>
                <a:gd name="connsiteX308" fmla="*/ 2088232 w 3079941"/>
                <a:gd name="connsiteY308" fmla="*/ 805087 h 1160647"/>
                <a:gd name="connsiteX309" fmla="*/ 2088232 w 3079941"/>
                <a:gd name="connsiteY309" fmla="*/ 722394 h 1160647"/>
                <a:gd name="connsiteX310" fmla="*/ 2183352 w 3079941"/>
                <a:gd name="connsiteY310" fmla="*/ 722394 h 1160647"/>
                <a:gd name="connsiteX311" fmla="*/ 2195282 w 3079941"/>
                <a:gd name="connsiteY311" fmla="*/ 404253 h 1160647"/>
                <a:gd name="connsiteX312" fmla="*/ 2183122 w 3079941"/>
                <a:gd name="connsiteY312" fmla="*/ 382635 h 1160647"/>
                <a:gd name="connsiteX313" fmla="*/ 2177042 w 3079941"/>
                <a:gd name="connsiteY313" fmla="*/ 378311 h 1160647"/>
                <a:gd name="connsiteX314" fmla="*/ 2185149 w 3079941"/>
                <a:gd name="connsiteY314" fmla="*/ 354532 h 1160647"/>
                <a:gd name="connsiteX315" fmla="*/ 2185149 w 3079941"/>
                <a:gd name="connsiteY315" fmla="*/ 337238 h 1160647"/>
                <a:gd name="connsiteX316" fmla="*/ 2199336 w 3079941"/>
                <a:gd name="connsiteY316" fmla="*/ 337238 h 1160647"/>
                <a:gd name="connsiteX317" fmla="*/ 2199336 w 3079941"/>
                <a:gd name="connsiteY317" fmla="*/ 315620 h 1160647"/>
                <a:gd name="connsiteX318" fmla="*/ 2201362 w 3079941"/>
                <a:gd name="connsiteY318" fmla="*/ 311296 h 1160647"/>
                <a:gd name="connsiteX319" fmla="*/ 2201362 w 3079941"/>
                <a:gd name="connsiteY319" fmla="*/ 233472 h 1160647"/>
                <a:gd name="connsiteX320" fmla="*/ 2199336 w 3079941"/>
                <a:gd name="connsiteY320" fmla="*/ 226987 h 1160647"/>
                <a:gd name="connsiteX321" fmla="*/ 2205416 w 3079941"/>
                <a:gd name="connsiteY321" fmla="*/ 220501 h 1160647"/>
                <a:gd name="connsiteX322" fmla="*/ 2205416 w 3079941"/>
                <a:gd name="connsiteY322" fmla="*/ 162133 h 1160647"/>
                <a:gd name="connsiteX323" fmla="*/ 2207442 w 3079941"/>
                <a:gd name="connsiteY323" fmla="*/ 157810 h 1160647"/>
                <a:gd name="connsiteX324" fmla="*/ 2207442 w 3079941"/>
                <a:gd name="connsiteY324" fmla="*/ 101604 h 1160647"/>
                <a:gd name="connsiteX325" fmla="*/ 2209469 w 3079941"/>
                <a:gd name="connsiteY325" fmla="*/ 82148 h 1160647"/>
                <a:gd name="connsiteX326" fmla="*/ 2213523 w 3079941"/>
                <a:gd name="connsiteY326" fmla="*/ 99442 h 1160647"/>
                <a:gd name="connsiteX327" fmla="*/ 2215549 w 3079941"/>
                <a:gd name="connsiteY327" fmla="*/ 157810 h 1160647"/>
                <a:gd name="connsiteX328" fmla="*/ 2217576 w 3079941"/>
                <a:gd name="connsiteY328" fmla="*/ 220501 h 1160647"/>
                <a:gd name="connsiteX329" fmla="*/ 2223656 w 3079941"/>
                <a:gd name="connsiteY329" fmla="*/ 226987 h 1160647"/>
                <a:gd name="connsiteX330" fmla="*/ 2221629 w 3079941"/>
                <a:gd name="connsiteY330" fmla="*/ 233472 h 1160647"/>
                <a:gd name="connsiteX331" fmla="*/ 2221629 w 3079941"/>
                <a:gd name="connsiteY331" fmla="*/ 311296 h 1160647"/>
                <a:gd name="connsiteX332" fmla="*/ 2223656 w 3079941"/>
                <a:gd name="connsiteY332" fmla="*/ 315620 h 1160647"/>
                <a:gd name="connsiteX333" fmla="*/ 2223656 w 3079941"/>
                <a:gd name="connsiteY333" fmla="*/ 337238 h 1160647"/>
                <a:gd name="connsiteX334" fmla="*/ 2237843 w 3079941"/>
                <a:gd name="connsiteY334" fmla="*/ 337238 h 1160647"/>
                <a:gd name="connsiteX335" fmla="*/ 2237843 w 3079941"/>
                <a:gd name="connsiteY335" fmla="*/ 354532 h 1160647"/>
                <a:gd name="connsiteX336" fmla="*/ 2245950 w 3079941"/>
                <a:gd name="connsiteY336" fmla="*/ 378311 h 1160647"/>
                <a:gd name="connsiteX337" fmla="*/ 2239870 w 3079941"/>
                <a:gd name="connsiteY337" fmla="*/ 382635 h 1160647"/>
                <a:gd name="connsiteX338" fmla="*/ 2227709 w 3079941"/>
                <a:gd name="connsiteY338" fmla="*/ 404253 h 1160647"/>
                <a:gd name="connsiteX339" fmla="*/ 2235816 w 3079941"/>
                <a:gd name="connsiteY339" fmla="*/ 657181 h 1160647"/>
                <a:gd name="connsiteX340" fmla="*/ 2300670 w 3079941"/>
                <a:gd name="connsiteY340" fmla="*/ 657181 h 1160647"/>
                <a:gd name="connsiteX341" fmla="*/ 2300670 w 3079941"/>
                <a:gd name="connsiteY341" fmla="*/ 732843 h 1160647"/>
                <a:gd name="connsiteX342" fmla="*/ 2308777 w 3079941"/>
                <a:gd name="connsiteY342" fmla="*/ 732843 h 1160647"/>
                <a:gd name="connsiteX343" fmla="*/ 2310804 w 3079941"/>
                <a:gd name="connsiteY343" fmla="*/ 726358 h 1160647"/>
                <a:gd name="connsiteX344" fmla="*/ 2316884 w 3079941"/>
                <a:gd name="connsiteY344" fmla="*/ 726358 h 1160647"/>
                <a:gd name="connsiteX345" fmla="*/ 2318911 w 3079941"/>
                <a:gd name="connsiteY345" fmla="*/ 735005 h 1160647"/>
                <a:gd name="connsiteX346" fmla="*/ 2331071 w 3079941"/>
                <a:gd name="connsiteY346" fmla="*/ 735005 h 1160647"/>
                <a:gd name="connsiteX347" fmla="*/ 2331071 w 3079941"/>
                <a:gd name="connsiteY347" fmla="*/ 728519 h 1160647"/>
                <a:gd name="connsiteX348" fmla="*/ 2353364 w 3079941"/>
                <a:gd name="connsiteY348" fmla="*/ 728519 h 1160647"/>
                <a:gd name="connsiteX349" fmla="*/ 2353364 w 3079941"/>
                <a:gd name="connsiteY349" fmla="*/ 735005 h 1160647"/>
                <a:gd name="connsiteX350" fmla="*/ 2373631 w 3079941"/>
                <a:gd name="connsiteY350" fmla="*/ 735005 h 1160647"/>
                <a:gd name="connsiteX351" fmla="*/ 2373631 w 3079941"/>
                <a:gd name="connsiteY351" fmla="*/ 780402 h 1160647"/>
                <a:gd name="connsiteX352" fmla="*/ 2387818 w 3079941"/>
                <a:gd name="connsiteY352" fmla="*/ 780402 h 1160647"/>
                <a:gd name="connsiteX353" fmla="*/ 2387818 w 3079941"/>
                <a:gd name="connsiteY353" fmla="*/ 767431 h 1160647"/>
                <a:gd name="connsiteX354" fmla="*/ 2404032 w 3079941"/>
                <a:gd name="connsiteY354" fmla="*/ 767431 h 1160647"/>
                <a:gd name="connsiteX355" fmla="*/ 2404032 w 3079941"/>
                <a:gd name="connsiteY355" fmla="*/ 588004 h 1160647"/>
                <a:gd name="connsiteX356" fmla="*/ 2410112 w 3079941"/>
                <a:gd name="connsiteY356" fmla="*/ 581518 h 1160647"/>
                <a:gd name="connsiteX357" fmla="*/ 2483073 w 3079941"/>
                <a:gd name="connsiteY357" fmla="*/ 581518 h 1160647"/>
                <a:gd name="connsiteX358" fmla="*/ 2483073 w 3079941"/>
                <a:gd name="connsiteY358" fmla="*/ 590166 h 1160647"/>
                <a:gd name="connsiteX359" fmla="*/ 2493206 w 3079941"/>
                <a:gd name="connsiteY359" fmla="*/ 590166 h 1160647"/>
                <a:gd name="connsiteX360" fmla="*/ 2493206 w 3079941"/>
                <a:gd name="connsiteY360" fmla="*/ 704740 h 1160647"/>
                <a:gd name="connsiteX361" fmla="*/ 2515500 w 3079941"/>
                <a:gd name="connsiteY361" fmla="*/ 704740 h 1160647"/>
                <a:gd name="connsiteX362" fmla="*/ 2515500 w 3079941"/>
                <a:gd name="connsiteY362" fmla="*/ 637725 h 1160647"/>
                <a:gd name="connsiteX363" fmla="*/ 2541847 w 3079941"/>
                <a:gd name="connsiteY363" fmla="*/ 637725 h 1160647"/>
                <a:gd name="connsiteX364" fmla="*/ 2545900 w 3079941"/>
                <a:gd name="connsiteY364" fmla="*/ 633401 h 1160647"/>
                <a:gd name="connsiteX365" fmla="*/ 2554007 w 3079941"/>
                <a:gd name="connsiteY365" fmla="*/ 633401 h 1160647"/>
                <a:gd name="connsiteX366" fmla="*/ 2558060 w 3079941"/>
                <a:gd name="connsiteY366" fmla="*/ 637725 h 1160647"/>
                <a:gd name="connsiteX367" fmla="*/ 2580354 w 3079941"/>
                <a:gd name="connsiteY367" fmla="*/ 637725 h 1160647"/>
                <a:gd name="connsiteX368" fmla="*/ 2580354 w 3079941"/>
                <a:gd name="connsiteY368" fmla="*/ 520989 h 1160647"/>
                <a:gd name="connsiteX369" fmla="*/ 2637101 w 3079941"/>
                <a:gd name="connsiteY369" fmla="*/ 510180 h 1160647"/>
                <a:gd name="connsiteX370" fmla="*/ 2637101 w 3079941"/>
                <a:gd name="connsiteY370" fmla="*/ 511261 h 1160647"/>
                <a:gd name="connsiteX371" fmla="*/ 2637101 w 3079941"/>
                <a:gd name="connsiteY371" fmla="*/ 518827 h 1160647"/>
                <a:gd name="connsiteX372" fmla="*/ 2663448 w 3079941"/>
                <a:gd name="connsiteY372" fmla="*/ 518827 h 1160647"/>
                <a:gd name="connsiteX373" fmla="*/ 2663448 w 3079941"/>
                <a:gd name="connsiteY373" fmla="*/ 773917 h 1160647"/>
                <a:gd name="connsiteX374" fmla="*/ 2685742 w 3079941"/>
                <a:gd name="connsiteY374" fmla="*/ 773917 h 1160647"/>
                <a:gd name="connsiteX375" fmla="*/ 2685742 w 3079941"/>
                <a:gd name="connsiteY375" fmla="*/ 769593 h 1160647"/>
                <a:gd name="connsiteX376" fmla="*/ 2697902 w 3079941"/>
                <a:gd name="connsiteY376" fmla="*/ 769593 h 1160647"/>
                <a:gd name="connsiteX377" fmla="*/ 2697902 w 3079941"/>
                <a:gd name="connsiteY377" fmla="*/ 773917 h 1160647"/>
                <a:gd name="connsiteX378" fmla="*/ 2722222 w 3079941"/>
                <a:gd name="connsiteY378" fmla="*/ 773917 h 1160647"/>
                <a:gd name="connsiteX379" fmla="*/ 2722222 w 3079941"/>
                <a:gd name="connsiteY379" fmla="*/ 760946 h 1160647"/>
                <a:gd name="connsiteX380" fmla="*/ 2750596 w 3079941"/>
                <a:gd name="connsiteY380" fmla="*/ 760946 h 1160647"/>
                <a:gd name="connsiteX381" fmla="*/ 2762756 w 3079941"/>
                <a:gd name="connsiteY381" fmla="*/ 756622 h 1160647"/>
                <a:gd name="connsiteX382" fmla="*/ 2783023 w 3079941"/>
                <a:gd name="connsiteY382" fmla="*/ 760946 h 1160647"/>
                <a:gd name="connsiteX383" fmla="*/ 2783023 w 3079941"/>
                <a:gd name="connsiteY383" fmla="*/ 743652 h 1160647"/>
                <a:gd name="connsiteX384" fmla="*/ 2791130 w 3079941"/>
                <a:gd name="connsiteY384" fmla="*/ 743652 h 1160647"/>
                <a:gd name="connsiteX385" fmla="*/ 2791130 w 3079941"/>
                <a:gd name="connsiteY385" fmla="*/ 730681 h 1160647"/>
                <a:gd name="connsiteX386" fmla="*/ 2847877 w 3079941"/>
                <a:gd name="connsiteY386" fmla="*/ 730681 h 1160647"/>
                <a:gd name="connsiteX387" fmla="*/ 2847877 w 3079941"/>
                <a:gd name="connsiteY387" fmla="*/ 700416 h 1160647"/>
                <a:gd name="connsiteX388" fmla="*/ 2866117 w 3079941"/>
                <a:gd name="connsiteY388" fmla="*/ 700416 h 1160647"/>
                <a:gd name="connsiteX389" fmla="*/ 2866117 w 3079941"/>
                <a:gd name="connsiteY389" fmla="*/ 693931 h 1160647"/>
                <a:gd name="connsiteX390" fmla="*/ 2878277 w 3079941"/>
                <a:gd name="connsiteY390" fmla="*/ 693931 h 1160647"/>
                <a:gd name="connsiteX391" fmla="*/ 2878277 w 3079941"/>
                <a:gd name="connsiteY391" fmla="*/ 700416 h 1160647"/>
                <a:gd name="connsiteX392" fmla="*/ 2894491 w 3079941"/>
                <a:gd name="connsiteY392" fmla="*/ 700416 h 1160647"/>
                <a:gd name="connsiteX393" fmla="*/ 2894491 w 3079941"/>
                <a:gd name="connsiteY393" fmla="*/ 750137 h 1160647"/>
                <a:gd name="connsiteX394" fmla="*/ 2926918 w 3079941"/>
                <a:gd name="connsiteY394" fmla="*/ 750137 h 1160647"/>
                <a:gd name="connsiteX395" fmla="*/ 2926918 w 3079941"/>
                <a:gd name="connsiteY395" fmla="*/ 724196 h 1160647"/>
                <a:gd name="connsiteX396" fmla="*/ 2965425 w 3079941"/>
                <a:gd name="connsiteY396" fmla="*/ 724196 h 1160647"/>
                <a:gd name="connsiteX397" fmla="*/ 2965425 w 3079941"/>
                <a:gd name="connsiteY397" fmla="*/ 693931 h 1160647"/>
                <a:gd name="connsiteX398" fmla="*/ 3014066 w 3079941"/>
                <a:gd name="connsiteY398" fmla="*/ 693931 h 1160647"/>
                <a:gd name="connsiteX399" fmla="*/ 3014066 w 3079941"/>
                <a:gd name="connsiteY399" fmla="*/ 805087 h 1160647"/>
                <a:gd name="connsiteX400" fmla="*/ 3014066 w 3079941"/>
                <a:gd name="connsiteY400" fmla="*/ 818866 h 1160647"/>
                <a:gd name="connsiteX401" fmla="*/ 3079941 w 3079941"/>
                <a:gd name="connsiteY401" fmla="*/ 818866 h 1160647"/>
                <a:gd name="connsiteX402" fmla="*/ 3079941 w 3079941"/>
                <a:gd name="connsiteY402" fmla="*/ 924638 h 1160647"/>
                <a:gd name="connsiteX403" fmla="*/ 3079941 w 3079941"/>
                <a:gd name="connsiteY403" fmla="*/ 1030409 h 1160647"/>
                <a:gd name="connsiteX404" fmla="*/ 3079941 w 3079941"/>
                <a:gd name="connsiteY404" fmla="*/ 1160647 h 1160647"/>
                <a:gd name="connsiteX405" fmla="*/ 200958 w 3079941"/>
                <a:gd name="connsiteY405" fmla="*/ 1160647 h 1160647"/>
                <a:gd name="connsiteX406" fmla="*/ 200958 w 3079941"/>
                <a:gd name="connsiteY406" fmla="*/ 1126882 h 1160647"/>
                <a:gd name="connsiteX407" fmla="*/ 0 w 3079941"/>
                <a:gd name="connsiteY407" fmla="*/ 1126882 h 1160647"/>
                <a:gd name="connsiteX408" fmla="*/ 0 w 3079941"/>
                <a:gd name="connsiteY408" fmla="*/ 915339 h 1160647"/>
                <a:gd name="connsiteX409" fmla="*/ 103377 w 3079941"/>
                <a:gd name="connsiteY409" fmla="*/ 915339 h 1160647"/>
                <a:gd name="connsiteX410" fmla="*/ 103377 w 3079941"/>
                <a:gd name="connsiteY410" fmla="*/ 886329 h 1160647"/>
                <a:gd name="connsiteX411" fmla="*/ 55096 w 3079941"/>
                <a:gd name="connsiteY411" fmla="*/ 886329 h 1160647"/>
                <a:gd name="connsiteX412" fmla="*/ 55096 w 3079941"/>
                <a:gd name="connsiteY412" fmla="*/ 724196 h 1160647"/>
                <a:gd name="connsiteX413" fmla="*/ 75363 w 3079941"/>
                <a:gd name="connsiteY413" fmla="*/ 724196 h 1160647"/>
                <a:gd name="connsiteX414" fmla="*/ 75870 w 3079941"/>
                <a:gd name="connsiteY414" fmla="*/ 723115 h 1160647"/>
                <a:gd name="connsiteX415" fmla="*/ 79416 w 3079941"/>
                <a:gd name="connsiteY415" fmla="*/ 715549 h 1160647"/>
                <a:gd name="connsiteX416" fmla="*/ 81190 w 3079941"/>
                <a:gd name="connsiteY416" fmla="*/ 715819 h 1160647"/>
                <a:gd name="connsiteX417" fmla="*/ 93603 w 3079941"/>
                <a:gd name="connsiteY417" fmla="*/ 717710 h 1160647"/>
                <a:gd name="connsiteX418" fmla="*/ 94110 w 3079941"/>
                <a:gd name="connsiteY418" fmla="*/ 719062 h 1160647"/>
                <a:gd name="connsiteX419" fmla="*/ 97656 w 3079941"/>
                <a:gd name="connsiteY419" fmla="*/ 728519 h 1160647"/>
                <a:gd name="connsiteX420" fmla="*/ 124003 w 3079941"/>
                <a:gd name="connsiteY420" fmla="*/ 730681 h 1160647"/>
                <a:gd name="connsiteX421" fmla="*/ 124003 w 3079941"/>
                <a:gd name="connsiteY421" fmla="*/ 607460 h 1160647"/>
                <a:gd name="connsiteX422" fmla="*/ 126030 w 3079941"/>
                <a:gd name="connsiteY422" fmla="*/ 607460 h 1160647"/>
                <a:gd name="connsiteX423" fmla="*/ 140217 w 3079941"/>
                <a:gd name="connsiteY423" fmla="*/ 607460 h 1160647"/>
                <a:gd name="connsiteX424" fmla="*/ 140217 w 3079941"/>
                <a:gd name="connsiteY424" fmla="*/ 471268 h 1160647"/>
                <a:gd name="connsiteX425" fmla="*/ 141990 w 3079941"/>
                <a:gd name="connsiteY425" fmla="*/ 471268 h 1160647"/>
                <a:gd name="connsiteX426" fmla="*/ 154404 w 3079941"/>
                <a:gd name="connsiteY426" fmla="*/ 471268 h 1160647"/>
                <a:gd name="connsiteX427" fmla="*/ 154404 w 3079941"/>
                <a:gd name="connsiteY427" fmla="*/ 356694 h 1160647"/>
                <a:gd name="connsiteX428" fmla="*/ 158457 w 3079941"/>
                <a:gd name="connsiteY428" fmla="*/ 328590 h 1160647"/>
                <a:gd name="connsiteX429" fmla="*/ 160484 w 3079941"/>
                <a:gd name="connsiteY429" fmla="*/ 328590 h 1160647"/>
                <a:gd name="connsiteX430" fmla="*/ 174671 w 3079941"/>
                <a:gd name="connsiteY430" fmla="*/ 328590 h 1160647"/>
                <a:gd name="connsiteX431" fmla="*/ 211151 w 3079941"/>
                <a:gd name="connsiteY431" fmla="*/ 246443 h 1160647"/>
                <a:gd name="connsiteX432" fmla="*/ 215205 w 3079941"/>
                <a:gd name="connsiteY432" fmla="*/ 0 h 1160647"/>
                <a:gd name="connsiteX0" fmla="*/ 215205 w 3079941"/>
                <a:gd name="connsiteY0" fmla="*/ 0 h 1160647"/>
                <a:gd name="connsiteX1" fmla="*/ 217231 w 3079941"/>
                <a:gd name="connsiteY1" fmla="*/ 246443 h 1160647"/>
                <a:gd name="connsiteX2" fmla="*/ 255738 w 3079941"/>
                <a:gd name="connsiteY2" fmla="*/ 326429 h 1160647"/>
                <a:gd name="connsiteX3" fmla="*/ 257765 w 3079941"/>
                <a:gd name="connsiteY3" fmla="*/ 326429 h 1160647"/>
                <a:gd name="connsiteX4" fmla="*/ 271952 w 3079941"/>
                <a:gd name="connsiteY4" fmla="*/ 326429 h 1160647"/>
                <a:gd name="connsiteX5" fmla="*/ 271952 w 3079941"/>
                <a:gd name="connsiteY5" fmla="*/ 350208 h 1160647"/>
                <a:gd name="connsiteX6" fmla="*/ 272459 w 3079941"/>
                <a:gd name="connsiteY6" fmla="*/ 351019 h 1160647"/>
                <a:gd name="connsiteX7" fmla="*/ 276005 w 3079941"/>
                <a:gd name="connsiteY7" fmla="*/ 356694 h 1160647"/>
                <a:gd name="connsiteX8" fmla="*/ 276005 w 3079941"/>
                <a:gd name="connsiteY8" fmla="*/ 471268 h 1160647"/>
                <a:gd name="connsiteX9" fmla="*/ 278285 w 3079941"/>
                <a:gd name="connsiteY9" fmla="*/ 471268 h 1160647"/>
                <a:gd name="connsiteX10" fmla="*/ 294246 w 3079941"/>
                <a:gd name="connsiteY10" fmla="*/ 471268 h 1160647"/>
                <a:gd name="connsiteX11" fmla="*/ 294246 w 3079941"/>
                <a:gd name="connsiteY11" fmla="*/ 611783 h 1160647"/>
                <a:gd name="connsiteX12" fmla="*/ 295766 w 3079941"/>
                <a:gd name="connsiteY12" fmla="*/ 611513 h 1160647"/>
                <a:gd name="connsiteX13" fmla="*/ 306406 w 3079941"/>
                <a:gd name="connsiteY13" fmla="*/ 609622 h 1160647"/>
                <a:gd name="connsiteX14" fmla="*/ 304379 w 3079941"/>
                <a:gd name="connsiteY14" fmla="*/ 698254 h 1160647"/>
                <a:gd name="connsiteX15" fmla="*/ 305899 w 3079941"/>
                <a:gd name="connsiteY15" fmla="*/ 698525 h 1160647"/>
                <a:gd name="connsiteX16" fmla="*/ 316539 w 3079941"/>
                <a:gd name="connsiteY16" fmla="*/ 700416 h 1160647"/>
                <a:gd name="connsiteX17" fmla="*/ 316792 w 3079941"/>
                <a:gd name="connsiteY17" fmla="*/ 701227 h 1160647"/>
                <a:gd name="connsiteX18" fmla="*/ 318566 w 3079941"/>
                <a:gd name="connsiteY18" fmla="*/ 706902 h 1160647"/>
                <a:gd name="connsiteX19" fmla="*/ 319326 w 3079941"/>
                <a:gd name="connsiteY19" fmla="*/ 704470 h 1160647"/>
                <a:gd name="connsiteX20" fmla="*/ 324646 w 3079941"/>
                <a:gd name="connsiteY20" fmla="*/ 687446 h 1160647"/>
                <a:gd name="connsiteX21" fmla="*/ 326419 w 3079941"/>
                <a:gd name="connsiteY21" fmla="*/ 687446 h 1160647"/>
                <a:gd name="connsiteX22" fmla="*/ 338833 w 3079941"/>
                <a:gd name="connsiteY22" fmla="*/ 687446 h 1160647"/>
                <a:gd name="connsiteX23" fmla="*/ 338833 w 3079941"/>
                <a:gd name="connsiteY23" fmla="*/ 719872 h 1160647"/>
                <a:gd name="connsiteX24" fmla="*/ 339846 w 3079941"/>
                <a:gd name="connsiteY24" fmla="*/ 720413 h 1160647"/>
                <a:gd name="connsiteX25" fmla="*/ 346940 w 3079941"/>
                <a:gd name="connsiteY25" fmla="*/ 724196 h 1160647"/>
                <a:gd name="connsiteX26" fmla="*/ 346940 w 3079941"/>
                <a:gd name="connsiteY26" fmla="*/ 725547 h 1160647"/>
                <a:gd name="connsiteX27" fmla="*/ 346940 w 3079941"/>
                <a:gd name="connsiteY27" fmla="*/ 735005 h 1160647"/>
                <a:gd name="connsiteX28" fmla="*/ 391527 w 3079941"/>
                <a:gd name="connsiteY28" fmla="*/ 735005 h 1160647"/>
                <a:gd name="connsiteX29" fmla="*/ 391527 w 3079941"/>
                <a:gd name="connsiteY29" fmla="*/ 736086 h 1160647"/>
                <a:gd name="connsiteX30" fmla="*/ 391527 w 3079941"/>
                <a:gd name="connsiteY30" fmla="*/ 743652 h 1160647"/>
                <a:gd name="connsiteX31" fmla="*/ 393553 w 3079941"/>
                <a:gd name="connsiteY31" fmla="*/ 743652 h 1160647"/>
                <a:gd name="connsiteX32" fmla="*/ 407740 w 3079941"/>
                <a:gd name="connsiteY32" fmla="*/ 743652 h 1160647"/>
                <a:gd name="connsiteX33" fmla="*/ 407740 w 3079941"/>
                <a:gd name="connsiteY33" fmla="*/ 713387 h 1160647"/>
                <a:gd name="connsiteX34" fmla="*/ 452327 w 3079941"/>
                <a:gd name="connsiteY34" fmla="*/ 713387 h 1160647"/>
                <a:gd name="connsiteX35" fmla="*/ 452327 w 3079941"/>
                <a:gd name="connsiteY35" fmla="*/ 712036 h 1160647"/>
                <a:gd name="connsiteX36" fmla="*/ 452327 w 3079941"/>
                <a:gd name="connsiteY36" fmla="*/ 702578 h 1160647"/>
                <a:gd name="connsiteX37" fmla="*/ 453341 w 3079941"/>
                <a:gd name="connsiteY37" fmla="*/ 702578 h 1160647"/>
                <a:gd name="connsiteX38" fmla="*/ 460434 w 3079941"/>
                <a:gd name="connsiteY38" fmla="*/ 702578 h 1160647"/>
                <a:gd name="connsiteX39" fmla="*/ 460434 w 3079941"/>
                <a:gd name="connsiteY39" fmla="*/ 700687 h 1160647"/>
                <a:gd name="connsiteX40" fmla="*/ 460434 w 3079941"/>
                <a:gd name="connsiteY40" fmla="*/ 687446 h 1160647"/>
                <a:gd name="connsiteX41" fmla="*/ 461194 w 3079941"/>
                <a:gd name="connsiteY41" fmla="*/ 687446 h 1160647"/>
                <a:gd name="connsiteX42" fmla="*/ 466514 w 3079941"/>
                <a:gd name="connsiteY42" fmla="*/ 687446 h 1160647"/>
                <a:gd name="connsiteX43" fmla="*/ 466514 w 3079941"/>
                <a:gd name="connsiteY43" fmla="*/ 686365 h 1160647"/>
                <a:gd name="connsiteX44" fmla="*/ 466514 w 3079941"/>
                <a:gd name="connsiteY44" fmla="*/ 678798 h 1160647"/>
                <a:gd name="connsiteX45" fmla="*/ 468541 w 3079941"/>
                <a:gd name="connsiteY45" fmla="*/ 678798 h 1160647"/>
                <a:gd name="connsiteX46" fmla="*/ 482728 w 3079941"/>
                <a:gd name="connsiteY46" fmla="*/ 678798 h 1160647"/>
                <a:gd name="connsiteX47" fmla="*/ 482728 w 3079941"/>
                <a:gd name="connsiteY47" fmla="*/ 679879 h 1160647"/>
                <a:gd name="connsiteX48" fmla="*/ 482728 w 3079941"/>
                <a:gd name="connsiteY48" fmla="*/ 687446 h 1160647"/>
                <a:gd name="connsiteX49" fmla="*/ 505021 w 3079941"/>
                <a:gd name="connsiteY49" fmla="*/ 687446 h 1160647"/>
                <a:gd name="connsiteX50" fmla="*/ 505021 w 3079941"/>
                <a:gd name="connsiteY50" fmla="*/ 685554 h 1160647"/>
                <a:gd name="connsiteX51" fmla="*/ 505021 w 3079941"/>
                <a:gd name="connsiteY51" fmla="*/ 672313 h 1160647"/>
                <a:gd name="connsiteX52" fmla="*/ 506795 w 3079941"/>
                <a:gd name="connsiteY52" fmla="*/ 672313 h 1160647"/>
                <a:gd name="connsiteX53" fmla="*/ 519208 w 3079941"/>
                <a:gd name="connsiteY53" fmla="*/ 672313 h 1160647"/>
                <a:gd name="connsiteX54" fmla="*/ 519208 w 3079941"/>
                <a:gd name="connsiteY54" fmla="*/ 696093 h 1160647"/>
                <a:gd name="connsiteX55" fmla="*/ 520222 w 3079941"/>
                <a:gd name="connsiteY55" fmla="*/ 696093 h 1160647"/>
                <a:gd name="connsiteX56" fmla="*/ 527315 w 3079941"/>
                <a:gd name="connsiteY56" fmla="*/ 696093 h 1160647"/>
                <a:gd name="connsiteX57" fmla="*/ 527315 w 3079941"/>
                <a:gd name="connsiteY57" fmla="*/ 695012 h 1160647"/>
                <a:gd name="connsiteX58" fmla="*/ 527315 w 3079941"/>
                <a:gd name="connsiteY58" fmla="*/ 687446 h 1160647"/>
                <a:gd name="connsiteX59" fmla="*/ 529088 w 3079941"/>
                <a:gd name="connsiteY59" fmla="*/ 687446 h 1160647"/>
                <a:gd name="connsiteX60" fmla="*/ 541502 w 3079941"/>
                <a:gd name="connsiteY60" fmla="*/ 687446 h 1160647"/>
                <a:gd name="connsiteX61" fmla="*/ 541502 w 3079941"/>
                <a:gd name="connsiteY61" fmla="*/ 713387 h 1160647"/>
                <a:gd name="connsiteX62" fmla="*/ 543529 w 3079941"/>
                <a:gd name="connsiteY62" fmla="*/ 713387 h 1160647"/>
                <a:gd name="connsiteX63" fmla="*/ 557715 w 3079941"/>
                <a:gd name="connsiteY63" fmla="*/ 713387 h 1160647"/>
                <a:gd name="connsiteX64" fmla="*/ 557715 w 3079941"/>
                <a:gd name="connsiteY64" fmla="*/ 715008 h 1160647"/>
                <a:gd name="connsiteX65" fmla="*/ 557715 w 3079941"/>
                <a:gd name="connsiteY65" fmla="*/ 726358 h 1160647"/>
                <a:gd name="connsiteX66" fmla="*/ 558475 w 3079941"/>
                <a:gd name="connsiteY66" fmla="*/ 726358 h 1160647"/>
                <a:gd name="connsiteX67" fmla="*/ 563796 w 3079941"/>
                <a:gd name="connsiteY67" fmla="*/ 726358 h 1160647"/>
                <a:gd name="connsiteX68" fmla="*/ 563796 w 3079941"/>
                <a:gd name="connsiteY68" fmla="*/ 725547 h 1160647"/>
                <a:gd name="connsiteX69" fmla="*/ 563796 w 3079941"/>
                <a:gd name="connsiteY69" fmla="*/ 719872 h 1160647"/>
                <a:gd name="connsiteX70" fmla="*/ 594196 w 3079941"/>
                <a:gd name="connsiteY70" fmla="*/ 719872 h 1160647"/>
                <a:gd name="connsiteX71" fmla="*/ 594196 w 3079941"/>
                <a:gd name="connsiteY71" fmla="*/ 743652 h 1160647"/>
                <a:gd name="connsiteX72" fmla="*/ 595209 w 3079941"/>
                <a:gd name="connsiteY72" fmla="*/ 743652 h 1160647"/>
                <a:gd name="connsiteX73" fmla="*/ 602303 w 3079941"/>
                <a:gd name="connsiteY73" fmla="*/ 743652 h 1160647"/>
                <a:gd name="connsiteX74" fmla="*/ 602303 w 3079941"/>
                <a:gd name="connsiteY74" fmla="*/ 744733 h 1160647"/>
                <a:gd name="connsiteX75" fmla="*/ 602303 w 3079941"/>
                <a:gd name="connsiteY75" fmla="*/ 752299 h 1160647"/>
                <a:gd name="connsiteX76" fmla="*/ 603063 w 3079941"/>
                <a:gd name="connsiteY76" fmla="*/ 752299 h 1160647"/>
                <a:gd name="connsiteX77" fmla="*/ 608383 w 3079941"/>
                <a:gd name="connsiteY77" fmla="*/ 752299 h 1160647"/>
                <a:gd name="connsiteX78" fmla="*/ 608383 w 3079941"/>
                <a:gd name="connsiteY78" fmla="*/ 750137 h 1160647"/>
                <a:gd name="connsiteX79" fmla="*/ 608383 w 3079941"/>
                <a:gd name="connsiteY79" fmla="*/ 735005 h 1160647"/>
                <a:gd name="connsiteX80" fmla="*/ 609396 w 3079941"/>
                <a:gd name="connsiteY80" fmla="*/ 735005 h 1160647"/>
                <a:gd name="connsiteX81" fmla="*/ 616490 w 3079941"/>
                <a:gd name="connsiteY81" fmla="*/ 735005 h 1160647"/>
                <a:gd name="connsiteX82" fmla="*/ 616490 w 3079941"/>
                <a:gd name="connsiteY82" fmla="*/ 736086 h 1160647"/>
                <a:gd name="connsiteX83" fmla="*/ 616490 w 3079941"/>
                <a:gd name="connsiteY83" fmla="*/ 743652 h 1160647"/>
                <a:gd name="connsiteX84" fmla="*/ 621810 w 3079941"/>
                <a:gd name="connsiteY84" fmla="*/ 741659 h 1160647"/>
                <a:gd name="connsiteX85" fmla="*/ 622570 w 3079941"/>
                <a:gd name="connsiteY85" fmla="*/ 740679 h 1160647"/>
                <a:gd name="connsiteX86" fmla="*/ 622570 w 3079941"/>
                <a:gd name="connsiteY86" fmla="*/ 735005 h 1160647"/>
                <a:gd name="connsiteX87" fmla="*/ 661077 w 3079941"/>
                <a:gd name="connsiteY87" fmla="*/ 735005 h 1160647"/>
                <a:gd name="connsiteX88" fmla="*/ 661077 w 3079941"/>
                <a:gd name="connsiteY88" fmla="*/ 758784 h 1160647"/>
                <a:gd name="connsiteX89" fmla="*/ 663103 w 3079941"/>
                <a:gd name="connsiteY89" fmla="*/ 758784 h 1160647"/>
                <a:gd name="connsiteX90" fmla="*/ 677290 w 3079941"/>
                <a:gd name="connsiteY90" fmla="*/ 758784 h 1160647"/>
                <a:gd name="connsiteX91" fmla="*/ 677290 w 3079941"/>
                <a:gd name="connsiteY91" fmla="*/ 759865 h 1160647"/>
                <a:gd name="connsiteX92" fmla="*/ 677290 w 3079941"/>
                <a:gd name="connsiteY92" fmla="*/ 767431 h 1160647"/>
                <a:gd name="connsiteX93" fmla="*/ 679064 w 3079941"/>
                <a:gd name="connsiteY93" fmla="*/ 767431 h 1160647"/>
                <a:gd name="connsiteX94" fmla="*/ 691477 w 3079941"/>
                <a:gd name="connsiteY94" fmla="*/ 767431 h 1160647"/>
                <a:gd name="connsiteX95" fmla="*/ 691477 w 3079941"/>
                <a:gd name="connsiteY95" fmla="*/ 743652 h 1160647"/>
                <a:gd name="connsiteX96" fmla="*/ 692490 w 3079941"/>
                <a:gd name="connsiteY96" fmla="*/ 743652 h 1160647"/>
                <a:gd name="connsiteX97" fmla="*/ 699584 w 3079941"/>
                <a:gd name="connsiteY97" fmla="*/ 743652 h 1160647"/>
                <a:gd name="connsiteX98" fmla="*/ 699584 w 3079941"/>
                <a:gd name="connsiteY98" fmla="*/ 711225 h 1160647"/>
                <a:gd name="connsiteX99" fmla="*/ 700597 w 3079941"/>
                <a:gd name="connsiteY99" fmla="*/ 711225 h 1160647"/>
                <a:gd name="connsiteX100" fmla="*/ 707691 w 3079941"/>
                <a:gd name="connsiteY100" fmla="*/ 711225 h 1160647"/>
                <a:gd name="connsiteX101" fmla="*/ 707691 w 3079941"/>
                <a:gd name="connsiteY101" fmla="*/ 709334 h 1160647"/>
                <a:gd name="connsiteX102" fmla="*/ 707691 w 3079941"/>
                <a:gd name="connsiteY102" fmla="*/ 696093 h 1160647"/>
                <a:gd name="connsiteX103" fmla="*/ 706424 w 3079941"/>
                <a:gd name="connsiteY103" fmla="*/ 694471 h 1160647"/>
                <a:gd name="connsiteX104" fmla="*/ 711744 w 3079941"/>
                <a:gd name="connsiteY104" fmla="*/ 683122 h 1160647"/>
                <a:gd name="connsiteX105" fmla="*/ 719851 w 3079941"/>
                <a:gd name="connsiteY105" fmla="*/ 711225 h 1160647"/>
                <a:gd name="connsiteX106" fmla="*/ 720611 w 3079941"/>
                <a:gd name="connsiteY106" fmla="*/ 711225 h 1160647"/>
                <a:gd name="connsiteX107" fmla="*/ 725931 w 3079941"/>
                <a:gd name="connsiteY107" fmla="*/ 711225 h 1160647"/>
                <a:gd name="connsiteX108" fmla="*/ 725931 w 3079941"/>
                <a:gd name="connsiteY108" fmla="*/ 605298 h 1160647"/>
                <a:gd name="connsiteX109" fmla="*/ 727451 w 3079941"/>
                <a:gd name="connsiteY109" fmla="*/ 605298 h 1160647"/>
                <a:gd name="connsiteX110" fmla="*/ 738091 w 3079941"/>
                <a:gd name="connsiteY110" fmla="*/ 605298 h 1160647"/>
                <a:gd name="connsiteX111" fmla="*/ 738091 w 3079941"/>
                <a:gd name="connsiteY111" fmla="*/ 557739 h 1160647"/>
                <a:gd name="connsiteX112" fmla="*/ 764438 w 3079941"/>
                <a:gd name="connsiteY112" fmla="*/ 557739 h 1160647"/>
                <a:gd name="connsiteX113" fmla="*/ 764438 w 3079941"/>
                <a:gd name="connsiteY113" fmla="*/ 536121 h 1160647"/>
                <a:gd name="connsiteX114" fmla="*/ 798892 w 3079941"/>
                <a:gd name="connsiteY114" fmla="*/ 536121 h 1160647"/>
                <a:gd name="connsiteX115" fmla="*/ 798892 w 3079941"/>
                <a:gd name="connsiteY115" fmla="*/ 538553 h 1160647"/>
                <a:gd name="connsiteX116" fmla="*/ 798892 w 3079941"/>
                <a:gd name="connsiteY116" fmla="*/ 555577 h 1160647"/>
                <a:gd name="connsiteX117" fmla="*/ 801172 w 3079941"/>
                <a:gd name="connsiteY117" fmla="*/ 555577 h 1160647"/>
                <a:gd name="connsiteX118" fmla="*/ 817132 w 3079941"/>
                <a:gd name="connsiteY118" fmla="*/ 555577 h 1160647"/>
                <a:gd name="connsiteX119" fmla="*/ 817132 w 3079941"/>
                <a:gd name="connsiteY119" fmla="*/ 603136 h 1160647"/>
                <a:gd name="connsiteX120" fmla="*/ 818145 w 3079941"/>
                <a:gd name="connsiteY120" fmla="*/ 603136 h 1160647"/>
                <a:gd name="connsiteX121" fmla="*/ 825239 w 3079941"/>
                <a:gd name="connsiteY121" fmla="*/ 603136 h 1160647"/>
                <a:gd name="connsiteX122" fmla="*/ 839426 w 3079941"/>
                <a:gd name="connsiteY122" fmla="*/ 607460 h 1160647"/>
                <a:gd name="connsiteX123" fmla="*/ 839426 w 3079941"/>
                <a:gd name="connsiteY123" fmla="*/ 646372 h 1160647"/>
                <a:gd name="connsiteX124" fmla="*/ 840439 w 3079941"/>
                <a:gd name="connsiteY124" fmla="*/ 646372 h 1160647"/>
                <a:gd name="connsiteX125" fmla="*/ 847532 w 3079941"/>
                <a:gd name="connsiteY125" fmla="*/ 646372 h 1160647"/>
                <a:gd name="connsiteX126" fmla="*/ 847532 w 3079941"/>
                <a:gd name="connsiteY126" fmla="*/ 647993 h 1160647"/>
                <a:gd name="connsiteX127" fmla="*/ 847532 w 3079941"/>
                <a:gd name="connsiteY127" fmla="*/ 659342 h 1160647"/>
                <a:gd name="connsiteX128" fmla="*/ 849559 w 3079941"/>
                <a:gd name="connsiteY128" fmla="*/ 659342 h 1160647"/>
                <a:gd name="connsiteX129" fmla="*/ 863746 w 3079941"/>
                <a:gd name="connsiteY129" fmla="*/ 659342 h 1160647"/>
                <a:gd name="connsiteX130" fmla="*/ 869826 w 3079941"/>
                <a:gd name="connsiteY130" fmla="*/ 665828 h 1160647"/>
                <a:gd name="connsiteX131" fmla="*/ 869826 w 3079941"/>
                <a:gd name="connsiteY131" fmla="*/ 687446 h 1160647"/>
                <a:gd name="connsiteX132" fmla="*/ 872106 w 3079941"/>
                <a:gd name="connsiteY132" fmla="*/ 687446 h 1160647"/>
                <a:gd name="connsiteX133" fmla="*/ 888066 w 3079941"/>
                <a:gd name="connsiteY133" fmla="*/ 687446 h 1160647"/>
                <a:gd name="connsiteX134" fmla="*/ 888066 w 3079941"/>
                <a:gd name="connsiteY134" fmla="*/ 688526 h 1160647"/>
                <a:gd name="connsiteX135" fmla="*/ 888066 w 3079941"/>
                <a:gd name="connsiteY135" fmla="*/ 696093 h 1160647"/>
                <a:gd name="connsiteX136" fmla="*/ 889333 w 3079941"/>
                <a:gd name="connsiteY136" fmla="*/ 696093 h 1160647"/>
                <a:gd name="connsiteX137" fmla="*/ 898200 w 3079941"/>
                <a:gd name="connsiteY137" fmla="*/ 696093 h 1160647"/>
                <a:gd name="connsiteX138" fmla="*/ 898200 w 3079941"/>
                <a:gd name="connsiteY138" fmla="*/ 698254 h 1160647"/>
                <a:gd name="connsiteX139" fmla="*/ 898200 w 3079941"/>
                <a:gd name="connsiteY139" fmla="*/ 713387 h 1160647"/>
                <a:gd name="connsiteX140" fmla="*/ 902253 w 3079941"/>
                <a:gd name="connsiteY140" fmla="*/ 711495 h 1160647"/>
                <a:gd name="connsiteX141" fmla="*/ 902253 w 3079941"/>
                <a:gd name="connsiteY141" fmla="*/ 698254 h 1160647"/>
                <a:gd name="connsiteX142" fmla="*/ 903266 w 3079941"/>
                <a:gd name="connsiteY142" fmla="*/ 698254 h 1160647"/>
                <a:gd name="connsiteX143" fmla="*/ 910360 w 3079941"/>
                <a:gd name="connsiteY143" fmla="*/ 698254 h 1160647"/>
                <a:gd name="connsiteX144" fmla="*/ 910360 w 3079941"/>
                <a:gd name="connsiteY144" fmla="*/ 699876 h 1160647"/>
                <a:gd name="connsiteX145" fmla="*/ 910360 w 3079941"/>
                <a:gd name="connsiteY145" fmla="*/ 711225 h 1160647"/>
                <a:gd name="connsiteX146" fmla="*/ 911120 w 3079941"/>
                <a:gd name="connsiteY146" fmla="*/ 711225 h 1160647"/>
                <a:gd name="connsiteX147" fmla="*/ 916440 w 3079941"/>
                <a:gd name="connsiteY147" fmla="*/ 711225 h 1160647"/>
                <a:gd name="connsiteX148" fmla="*/ 965080 w 3079941"/>
                <a:gd name="connsiteY148" fmla="*/ 706902 h 1160647"/>
                <a:gd name="connsiteX149" fmla="*/ 965080 w 3079941"/>
                <a:gd name="connsiteY149" fmla="*/ 708253 h 1160647"/>
                <a:gd name="connsiteX150" fmla="*/ 965080 w 3079941"/>
                <a:gd name="connsiteY150" fmla="*/ 717710 h 1160647"/>
                <a:gd name="connsiteX151" fmla="*/ 965840 w 3079941"/>
                <a:gd name="connsiteY151" fmla="*/ 717710 h 1160647"/>
                <a:gd name="connsiteX152" fmla="*/ 971161 w 3079941"/>
                <a:gd name="connsiteY152" fmla="*/ 717710 h 1160647"/>
                <a:gd name="connsiteX153" fmla="*/ 971161 w 3079941"/>
                <a:gd name="connsiteY153" fmla="*/ 719872 h 1160647"/>
                <a:gd name="connsiteX154" fmla="*/ 971161 w 3079941"/>
                <a:gd name="connsiteY154" fmla="*/ 735005 h 1160647"/>
                <a:gd name="connsiteX155" fmla="*/ 973187 w 3079941"/>
                <a:gd name="connsiteY155" fmla="*/ 733654 h 1160647"/>
                <a:gd name="connsiteX156" fmla="*/ 987374 w 3079941"/>
                <a:gd name="connsiteY156" fmla="*/ 724196 h 1160647"/>
                <a:gd name="connsiteX157" fmla="*/ 993454 w 3079941"/>
                <a:gd name="connsiteY157" fmla="*/ 683122 h 1160647"/>
                <a:gd name="connsiteX158" fmla="*/ 994214 w 3079941"/>
                <a:gd name="connsiteY158" fmla="*/ 682852 h 1160647"/>
                <a:gd name="connsiteX159" fmla="*/ 999534 w 3079941"/>
                <a:gd name="connsiteY159" fmla="*/ 680960 h 1160647"/>
                <a:gd name="connsiteX160" fmla="*/ 1001561 w 3079941"/>
                <a:gd name="connsiteY160" fmla="*/ 611783 h 1160647"/>
                <a:gd name="connsiteX161" fmla="*/ 1003588 w 3079941"/>
                <a:gd name="connsiteY161" fmla="*/ 680960 h 1160647"/>
                <a:gd name="connsiteX162" fmla="*/ 1004348 w 3079941"/>
                <a:gd name="connsiteY162" fmla="*/ 681230 h 1160647"/>
                <a:gd name="connsiteX163" fmla="*/ 1009668 w 3079941"/>
                <a:gd name="connsiteY163" fmla="*/ 683122 h 1160647"/>
                <a:gd name="connsiteX164" fmla="*/ 1009668 w 3079941"/>
                <a:gd name="connsiteY164" fmla="*/ 596651 h 1160647"/>
                <a:gd name="connsiteX165" fmla="*/ 1013721 w 3079941"/>
                <a:gd name="connsiteY165" fmla="*/ 564224 h 1160647"/>
                <a:gd name="connsiteX166" fmla="*/ 1052228 w 3079941"/>
                <a:gd name="connsiteY166" fmla="*/ 564224 h 1160647"/>
                <a:gd name="connsiteX167" fmla="*/ 1052228 w 3079941"/>
                <a:gd name="connsiteY167" fmla="*/ 596651 h 1160647"/>
                <a:gd name="connsiteX168" fmla="*/ 1052988 w 3079941"/>
                <a:gd name="connsiteY168" fmla="*/ 596651 h 1160647"/>
                <a:gd name="connsiteX169" fmla="*/ 1058308 w 3079941"/>
                <a:gd name="connsiteY169" fmla="*/ 596651 h 1160647"/>
                <a:gd name="connsiteX170" fmla="*/ 1058308 w 3079941"/>
                <a:gd name="connsiteY170" fmla="*/ 514503 h 1160647"/>
                <a:gd name="connsiteX171" fmla="*/ 1060082 w 3079941"/>
                <a:gd name="connsiteY171" fmla="*/ 514503 h 1160647"/>
                <a:gd name="connsiteX172" fmla="*/ 1072495 w 3079941"/>
                <a:gd name="connsiteY172" fmla="*/ 514503 h 1160647"/>
                <a:gd name="connsiteX173" fmla="*/ 1072495 w 3079941"/>
                <a:gd name="connsiteY173" fmla="*/ 512612 h 1160647"/>
                <a:gd name="connsiteX174" fmla="*/ 1072495 w 3079941"/>
                <a:gd name="connsiteY174" fmla="*/ 499371 h 1160647"/>
                <a:gd name="connsiteX175" fmla="*/ 1094789 w 3079941"/>
                <a:gd name="connsiteY175" fmla="*/ 499371 h 1160647"/>
                <a:gd name="connsiteX176" fmla="*/ 1094789 w 3079941"/>
                <a:gd name="connsiteY176" fmla="*/ 498290 h 1160647"/>
                <a:gd name="connsiteX177" fmla="*/ 1094789 w 3079941"/>
                <a:gd name="connsiteY177" fmla="*/ 490724 h 1160647"/>
                <a:gd name="connsiteX178" fmla="*/ 1096562 w 3079941"/>
                <a:gd name="connsiteY178" fmla="*/ 490724 h 1160647"/>
                <a:gd name="connsiteX179" fmla="*/ 1108976 w 3079941"/>
                <a:gd name="connsiteY179" fmla="*/ 490724 h 1160647"/>
                <a:gd name="connsiteX180" fmla="*/ 1108976 w 3079941"/>
                <a:gd name="connsiteY180" fmla="*/ 491805 h 1160647"/>
                <a:gd name="connsiteX181" fmla="*/ 1108976 w 3079941"/>
                <a:gd name="connsiteY181" fmla="*/ 499371 h 1160647"/>
                <a:gd name="connsiteX182" fmla="*/ 1109736 w 3079941"/>
                <a:gd name="connsiteY182" fmla="*/ 499371 h 1160647"/>
                <a:gd name="connsiteX183" fmla="*/ 1115056 w 3079941"/>
                <a:gd name="connsiteY183" fmla="*/ 499371 h 1160647"/>
                <a:gd name="connsiteX184" fmla="*/ 1125189 w 3079941"/>
                <a:gd name="connsiteY184" fmla="*/ 495047 h 1160647"/>
                <a:gd name="connsiteX185" fmla="*/ 1129242 w 3079941"/>
                <a:gd name="connsiteY185" fmla="*/ 498290 h 1160647"/>
                <a:gd name="connsiteX186" fmla="*/ 1129242 w 3079941"/>
                <a:gd name="connsiteY186" fmla="*/ 490724 h 1160647"/>
                <a:gd name="connsiteX187" fmla="*/ 1131522 w 3079941"/>
                <a:gd name="connsiteY187" fmla="*/ 490724 h 1160647"/>
                <a:gd name="connsiteX188" fmla="*/ 1147483 w 3079941"/>
                <a:gd name="connsiteY188" fmla="*/ 490724 h 1160647"/>
                <a:gd name="connsiteX189" fmla="*/ 1147483 w 3079941"/>
                <a:gd name="connsiteY189" fmla="*/ 491805 h 1160647"/>
                <a:gd name="connsiteX190" fmla="*/ 1147483 w 3079941"/>
                <a:gd name="connsiteY190" fmla="*/ 499371 h 1160647"/>
                <a:gd name="connsiteX191" fmla="*/ 1177883 w 3079941"/>
                <a:gd name="connsiteY191" fmla="*/ 499371 h 1160647"/>
                <a:gd name="connsiteX192" fmla="*/ 1177883 w 3079941"/>
                <a:gd name="connsiteY192" fmla="*/ 500992 h 1160647"/>
                <a:gd name="connsiteX193" fmla="*/ 1177883 w 3079941"/>
                <a:gd name="connsiteY193" fmla="*/ 512342 h 1160647"/>
                <a:gd name="connsiteX194" fmla="*/ 1204230 w 3079941"/>
                <a:gd name="connsiteY194" fmla="*/ 512342 h 1160647"/>
                <a:gd name="connsiteX195" fmla="*/ 1204230 w 3079941"/>
                <a:gd name="connsiteY195" fmla="*/ 542606 h 1160647"/>
                <a:gd name="connsiteX196" fmla="*/ 1204990 w 3079941"/>
                <a:gd name="connsiteY196" fmla="*/ 542606 h 1160647"/>
                <a:gd name="connsiteX197" fmla="*/ 1210310 w 3079941"/>
                <a:gd name="connsiteY197" fmla="*/ 542606 h 1160647"/>
                <a:gd name="connsiteX198" fmla="*/ 1210310 w 3079941"/>
                <a:gd name="connsiteY198" fmla="*/ 543687 h 1160647"/>
                <a:gd name="connsiteX199" fmla="*/ 1210310 w 3079941"/>
                <a:gd name="connsiteY199" fmla="*/ 551254 h 1160647"/>
                <a:gd name="connsiteX200" fmla="*/ 1214364 w 3079941"/>
                <a:gd name="connsiteY200" fmla="*/ 581518 h 1160647"/>
                <a:gd name="connsiteX201" fmla="*/ 1215124 w 3079941"/>
                <a:gd name="connsiteY201" fmla="*/ 581518 h 1160647"/>
                <a:gd name="connsiteX202" fmla="*/ 1220444 w 3079941"/>
                <a:gd name="connsiteY202" fmla="*/ 581518 h 1160647"/>
                <a:gd name="connsiteX203" fmla="*/ 1220444 w 3079941"/>
                <a:gd name="connsiteY203" fmla="*/ 582329 h 1160647"/>
                <a:gd name="connsiteX204" fmla="*/ 1220444 w 3079941"/>
                <a:gd name="connsiteY204" fmla="*/ 588004 h 1160647"/>
                <a:gd name="connsiteX205" fmla="*/ 1221457 w 3079941"/>
                <a:gd name="connsiteY205" fmla="*/ 588004 h 1160647"/>
                <a:gd name="connsiteX206" fmla="*/ 1228550 w 3079941"/>
                <a:gd name="connsiteY206" fmla="*/ 588004 h 1160647"/>
                <a:gd name="connsiteX207" fmla="*/ 1228550 w 3079941"/>
                <a:gd name="connsiteY207" fmla="*/ 618269 h 1160647"/>
                <a:gd name="connsiteX208" fmla="*/ 1230577 w 3079941"/>
                <a:gd name="connsiteY208" fmla="*/ 618269 h 1160647"/>
                <a:gd name="connsiteX209" fmla="*/ 1244764 w 3079941"/>
                <a:gd name="connsiteY209" fmla="*/ 618269 h 1160647"/>
                <a:gd name="connsiteX210" fmla="*/ 1244764 w 3079941"/>
                <a:gd name="connsiteY210" fmla="*/ 642048 h 1160647"/>
                <a:gd name="connsiteX211" fmla="*/ 1246791 w 3079941"/>
                <a:gd name="connsiteY211" fmla="*/ 643669 h 1160647"/>
                <a:gd name="connsiteX212" fmla="*/ 1246791 w 3079941"/>
                <a:gd name="connsiteY212" fmla="*/ 655019 h 1160647"/>
                <a:gd name="connsiteX213" fmla="*/ 1247551 w 3079941"/>
                <a:gd name="connsiteY213" fmla="*/ 655019 h 1160647"/>
                <a:gd name="connsiteX214" fmla="*/ 1252871 w 3079941"/>
                <a:gd name="connsiteY214" fmla="*/ 655019 h 1160647"/>
                <a:gd name="connsiteX215" fmla="*/ 1252871 w 3079941"/>
                <a:gd name="connsiteY215" fmla="*/ 678798 h 1160647"/>
                <a:gd name="connsiteX216" fmla="*/ 1254137 w 3079941"/>
                <a:gd name="connsiteY216" fmla="*/ 678798 h 1160647"/>
                <a:gd name="connsiteX217" fmla="*/ 1263004 w 3079941"/>
                <a:gd name="connsiteY217" fmla="*/ 678798 h 1160647"/>
                <a:gd name="connsiteX218" fmla="*/ 1265031 w 3079941"/>
                <a:gd name="connsiteY218" fmla="*/ 682852 h 1160647"/>
                <a:gd name="connsiteX219" fmla="*/ 1265031 w 3079941"/>
                <a:gd name="connsiteY219" fmla="*/ 696093 h 1160647"/>
                <a:gd name="connsiteX220" fmla="*/ 1266551 w 3079941"/>
                <a:gd name="connsiteY220" fmla="*/ 694201 h 1160647"/>
                <a:gd name="connsiteX221" fmla="*/ 1277191 w 3079941"/>
                <a:gd name="connsiteY221" fmla="*/ 680960 h 1160647"/>
                <a:gd name="connsiteX222" fmla="*/ 1305565 w 3079941"/>
                <a:gd name="connsiteY222" fmla="*/ 680960 h 1160647"/>
                <a:gd name="connsiteX223" fmla="*/ 1305565 w 3079941"/>
                <a:gd name="connsiteY223" fmla="*/ 767431 h 1160647"/>
                <a:gd name="connsiteX224" fmla="*/ 1306325 w 3079941"/>
                <a:gd name="connsiteY224" fmla="*/ 767431 h 1160647"/>
                <a:gd name="connsiteX225" fmla="*/ 1311645 w 3079941"/>
                <a:gd name="connsiteY225" fmla="*/ 767431 h 1160647"/>
                <a:gd name="connsiteX226" fmla="*/ 1312405 w 3079941"/>
                <a:gd name="connsiteY226" fmla="*/ 766080 h 1160647"/>
                <a:gd name="connsiteX227" fmla="*/ 1317725 w 3079941"/>
                <a:gd name="connsiteY227" fmla="*/ 756622 h 1160647"/>
                <a:gd name="connsiteX228" fmla="*/ 1317725 w 3079941"/>
                <a:gd name="connsiteY228" fmla="*/ 758514 h 1160647"/>
                <a:gd name="connsiteX229" fmla="*/ 1317725 w 3079941"/>
                <a:gd name="connsiteY229" fmla="*/ 771755 h 1160647"/>
                <a:gd name="connsiteX230" fmla="*/ 1321778 w 3079941"/>
                <a:gd name="connsiteY230" fmla="*/ 726358 h 1160647"/>
                <a:gd name="connsiteX231" fmla="*/ 1322538 w 3079941"/>
                <a:gd name="connsiteY231" fmla="*/ 726358 h 1160647"/>
                <a:gd name="connsiteX232" fmla="*/ 1327858 w 3079941"/>
                <a:gd name="connsiteY232" fmla="*/ 726358 h 1160647"/>
                <a:gd name="connsiteX233" fmla="*/ 1327858 w 3079941"/>
                <a:gd name="connsiteY233" fmla="*/ 661504 h 1160647"/>
                <a:gd name="connsiteX234" fmla="*/ 1328872 w 3079941"/>
                <a:gd name="connsiteY234" fmla="*/ 661504 h 1160647"/>
                <a:gd name="connsiteX235" fmla="*/ 1335965 w 3079941"/>
                <a:gd name="connsiteY235" fmla="*/ 661504 h 1160647"/>
                <a:gd name="connsiteX236" fmla="*/ 1348125 w 3079941"/>
                <a:gd name="connsiteY236" fmla="*/ 618269 h 1160647"/>
                <a:gd name="connsiteX237" fmla="*/ 1349392 w 3079941"/>
                <a:gd name="connsiteY237" fmla="*/ 618269 h 1160647"/>
                <a:gd name="connsiteX238" fmla="*/ 1358259 w 3079941"/>
                <a:gd name="connsiteY238" fmla="*/ 618269 h 1160647"/>
                <a:gd name="connsiteX239" fmla="*/ 1368392 w 3079941"/>
                <a:gd name="connsiteY239" fmla="*/ 661504 h 1160647"/>
                <a:gd name="connsiteX240" fmla="*/ 1369405 w 3079941"/>
                <a:gd name="connsiteY240" fmla="*/ 661504 h 1160647"/>
                <a:gd name="connsiteX241" fmla="*/ 1376499 w 3079941"/>
                <a:gd name="connsiteY241" fmla="*/ 661504 h 1160647"/>
                <a:gd name="connsiteX242" fmla="*/ 1376499 w 3079941"/>
                <a:gd name="connsiteY242" fmla="*/ 700416 h 1160647"/>
                <a:gd name="connsiteX243" fmla="*/ 1378272 w 3079941"/>
                <a:gd name="connsiteY243" fmla="*/ 700416 h 1160647"/>
                <a:gd name="connsiteX244" fmla="*/ 1390686 w 3079941"/>
                <a:gd name="connsiteY244" fmla="*/ 700416 h 1160647"/>
                <a:gd name="connsiteX245" fmla="*/ 1390686 w 3079941"/>
                <a:gd name="connsiteY245" fmla="*/ 702578 h 1160647"/>
                <a:gd name="connsiteX246" fmla="*/ 1390686 w 3079941"/>
                <a:gd name="connsiteY246" fmla="*/ 717710 h 1160647"/>
                <a:gd name="connsiteX247" fmla="*/ 1394739 w 3079941"/>
                <a:gd name="connsiteY247" fmla="*/ 715549 h 1160647"/>
                <a:gd name="connsiteX248" fmla="*/ 1394739 w 3079941"/>
                <a:gd name="connsiteY248" fmla="*/ 700416 h 1160647"/>
                <a:gd name="connsiteX249" fmla="*/ 1396259 w 3079941"/>
                <a:gd name="connsiteY249" fmla="*/ 700416 h 1160647"/>
                <a:gd name="connsiteX250" fmla="*/ 1406899 w 3079941"/>
                <a:gd name="connsiteY250" fmla="*/ 700416 h 1160647"/>
                <a:gd name="connsiteX251" fmla="*/ 1406899 w 3079941"/>
                <a:gd name="connsiteY251" fmla="*/ 702037 h 1160647"/>
                <a:gd name="connsiteX252" fmla="*/ 1406899 w 3079941"/>
                <a:gd name="connsiteY252" fmla="*/ 713387 h 1160647"/>
                <a:gd name="connsiteX253" fmla="*/ 1437300 w 3079941"/>
                <a:gd name="connsiteY253" fmla="*/ 713387 h 1160647"/>
                <a:gd name="connsiteX254" fmla="*/ 1437300 w 3079941"/>
                <a:gd name="connsiteY254" fmla="*/ 676637 h 1160647"/>
                <a:gd name="connsiteX255" fmla="*/ 1438566 w 3079941"/>
                <a:gd name="connsiteY255" fmla="*/ 676637 h 1160647"/>
                <a:gd name="connsiteX256" fmla="*/ 1447433 w 3079941"/>
                <a:gd name="connsiteY256" fmla="*/ 676637 h 1160647"/>
                <a:gd name="connsiteX257" fmla="*/ 1447433 w 3079941"/>
                <a:gd name="connsiteY257" fmla="*/ 698254 h 1160647"/>
                <a:gd name="connsiteX258" fmla="*/ 1449460 w 3079941"/>
                <a:gd name="connsiteY258" fmla="*/ 665828 h 1160647"/>
                <a:gd name="connsiteX259" fmla="*/ 1471753 w 3079941"/>
                <a:gd name="connsiteY259" fmla="*/ 665828 h 1160647"/>
                <a:gd name="connsiteX260" fmla="*/ 1471753 w 3079941"/>
                <a:gd name="connsiteY260" fmla="*/ 664206 h 1160647"/>
                <a:gd name="connsiteX261" fmla="*/ 1471753 w 3079941"/>
                <a:gd name="connsiteY261" fmla="*/ 652857 h 1160647"/>
                <a:gd name="connsiteX262" fmla="*/ 1472513 w 3079941"/>
                <a:gd name="connsiteY262" fmla="*/ 652857 h 1160647"/>
                <a:gd name="connsiteX263" fmla="*/ 1477833 w 3079941"/>
                <a:gd name="connsiteY263" fmla="*/ 652857 h 1160647"/>
                <a:gd name="connsiteX264" fmla="*/ 1477833 w 3079941"/>
                <a:gd name="connsiteY264" fmla="*/ 650966 h 1160647"/>
                <a:gd name="connsiteX265" fmla="*/ 1477833 w 3079941"/>
                <a:gd name="connsiteY265" fmla="*/ 637725 h 1160647"/>
                <a:gd name="connsiteX266" fmla="*/ 1481887 w 3079941"/>
                <a:gd name="connsiteY266" fmla="*/ 644210 h 1160647"/>
                <a:gd name="connsiteX267" fmla="*/ 1484167 w 3079941"/>
                <a:gd name="connsiteY267" fmla="*/ 644210 h 1160647"/>
                <a:gd name="connsiteX268" fmla="*/ 1500127 w 3079941"/>
                <a:gd name="connsiteY268" fmla="*/ 644210 h 1160647"/>
                <a:gd name="connsiteX269" fmla="*/ 1500127 w 3079941"/>
                <a:gd name="connsiteY269" fmla="*/ 643399 h 1160647"/>
                <a:gd name="connsiteX270" fmla="*/ 1500127 w 3079941"/>
                <a:gd name="connsiteY270" fmla="*/ 637725 h 1160647"/>
                <a:gd name="connsiteX271" fmla="*/ 1500887 w 3079941"/>
                <a:gd name="connsiteY271" fmla="*/ 637725 h 1160647"/>
                <a:gd name="connsiteX272" fmla="*/ 1506207 w 3079941"/>
                <a:gd name="connsiteY272" fmla="*/ 637725 h 1160647"/>
                <a:gd name="connsiteX273" fmla="*/ 1506207 w 3079941"/>
                <a:gd name="connsiteY273" fmla="*/ 639076 h 1160647"/>
                <a:gd name="connsiteX274" fmla="*/ 1506207 w 3079941"/>
                <a:gd name="connsiteY274" fmla="*/ 648534 h 1160647"/>
                <a:gd name="connsiteX275" fmla="*/ 1544714 w 3079941"/>
                <a:gd name="connsiteY275" fmla="*/ 648534 h 1160647"/>
                <a:gd name="connsiteX276" fmla="*/ 1544714 w 3079941"/>
                <a:gd name="connsiteY276" fmla="*/ 786887 h 1160647"/>
                <a:gd name="connsiteX277" fmla="*/ 1546234 w 3079941"/>
                <a:gd name="connsiteY277" fmla="*/ 786887 h 1160647"/>
                <a:gd name="connsiteX278" fmla="*/ 1556874 w 3079941"/>
                <a:gd name="connsiteY278" fmla="*/ 786887 h 1160647"/>
                <a:gd name="connsiteX279" fmla="*/ 1556874 w 3079941"/>
                <a:gd name="connsiteY279" fmla="*/ 773917 h 1160647"/>
                <a:gd name="connsiteX280" fmla="*/ 1560928 w 3079941"/>
                <a:gd name="connsiteY280" fmla="*/ 773917 h 1160647"/>
                <a:gd name="connsiteX281" fmla="*/ 1560928 w 3079941"/>
                <a:gd name="connsiteY281" fmla="*/ 786887 h 1160647"/>
                <a:gd name="connsiteX282" fmla="*/ 1591328 w 3079941"/>
                <a:gd name="connsiteY282" fmla="*/ 786887 h 1160647"/>
                <a:gd name="connsiteX283" fmla="*/ 1591328 w 3079941"/>
                <a:gd name="connsiteY283" fmla="*/ 756622 h 1160647"/>
                <a:gd name="connsiteX284" fmla="*/ 1603488 w 3079941"/>
                <a:gd name="connsiteY284" fmla="*/ 756622 h 1160647"/>
                <a:gd name="connsiteX285" fmla="*/ 1615648 w 3079941"/>
                <a:gd name="connsiteY285" fmla="*/ 754461 h 1160647"/>
                <a:gd name="connsiteX286" fmla="*/ 1619702 w 3079941"/>
                <a:gd name="connsiteY286" fmla="*/ 756622 h 1160647"/>
                <a:gd name="connsiteX287" fmla="*/ 1629835 w 3079941"/>
                <a:gd name="connsiteY287" fmla="*/ 756622 h 1160647"/>
                <a:gd name="connsiteX288" fmla="*/ 1629835 w 3079941"/>
                <a:gd name="connsiteY288" fmla="*/ 786887 h 1160647"/>
                <a:gd name="connsiteX289" fmla="*/ 1637942 w 3079941"/>
                <a:gd name="connsiteY289" fmla="*/ 786887 h 1160647"/>
                <a:gd name="connsiteX290" fmla="*/ 1637942 w 3079941"/>
                <a:gd name="connsiteY290" fmla="*/ 804182 h 1160647"/>
                <a:gd name="connsiteX291" fmla="*/ 1647278 w 3079941"/>
                <a:gd name="connsiteY291" fmla="*/ 805087 h 1160647"/>
                <a:gd name="connsiteX292" fmla="*/ 1660236 w 3079941"/>
                <a:gd name="connsiteY292" fmla="*/ 805087 h 1160647"/>
                <a:gd name="connsiteX293" fmla="*/ 1660236 w 3079941"/>
                <a:gd name="connsiteY293" fmla="*/ 789049 h 1160647"/>
                <a:gd name="connsiteX294" fmla="*/ 1728192 w 3079941"/>
                <a:gd name="connsiteY294" fmla="*/ 789049 h 1160647"/>
                <a:gd name="connsiteX295" fmla="*/ 1728192 w 3079941"/>
                <a:gd name="connsiteY295" fmla="*/ 703796 h 1160647"/>
                <a:gd name="connsiteX296" fmla="*/ 1800200 w 3079941"/>
                <a:gd name="connsiteY296" fmla="*/ 703796 h 1160647"/>
                <a:gd name="connsiteX297" fmla="*/ 1800200 w 3079941"/>
                <a:gd name="connsiteY297" fmla="*/ 782564 h 1160647"/>
                <a:gd name="connsiteX298" fmla="*/ 1802104 w 3079941"/>
                <a:gd name="connsiteY298" fmla="*/ 782564 h 1160647"/>
                <a:gd name="connsiteX299" fmla="*/ 1803346 w 3079941"/>
                <a:gd name="connsiteY299" fmla="*/ 805087 h 1160647"/>
                <a:gd name="connsiteX300" fmla="*/ 1813022 w 3079941"/>
                <a:gd name="connsiteY300" fmla="*/ 805087 h 1160647"/>
                <a:gd name="connsiteX301" fmla="*/ 1814264 w 3079941"/>
                <a:gd name="connsiteY301" fmla="*/ 782564 h 1160647"/>
                <a:gd name="connsiteX302" fmla="*/ 1820344 w 3079941"/>
                <a:gd name="connsiteY302" fmla="*/ 782564 h 1160647"/>
                <a:gd name="connsiteX303" fmla="*/ 1821586 w 3079941"/>
                <a:gd name="connsiteY303" fmla="*/ 805087 h 1160647"/>
                <a:gd name="connsiteX304" fmla="*/ 1872208 w 3079941"/>
                <a:gd name="connsiteY304" fmla="*/ 805087 h 1160647"/>
                <a:gd name="connsiteX305" fmla="*/ 1872208 w 3079941"/>
                <a:gd name="connsiteY305" fmla="*/ 642059 h 1160647"/>
                <a:gd name="connsiteX306" fmla="*/ 2069535 w 3079941"/>
                <a:gd name="connsiteY306" fmla="*/ 642059 h 1160647"/>
                <a:gd name="connsiteX307" fmla="*/ 2069535 w 3079941"/>
                <a:gd name="connsiteY307" fmla="*/ 805087 h 1160647"/>
                <a:gd name="connsiteX308" fmla="*/ 2088232 w 3079941"/>
                <a:gd name="connsiteY308" fmla="*/ 805087 h 1160647"/>
                <a:gd name="connsiteX309" fmla="*/ 2088232 w 3079941"/>
                <a:gd name="connsiteY309" fmla="*/ 722394 h 1160647"/>
                <a:gd name="connsiteX310" fmla="*/ 2183352 w 3079941"/>
                <a:gd name="connsiteY310" fmla="*/ 722394 h 1160647"/>
                <a:gd name="connsiteX311" fmla="*/ 2195282 w 3079941"/>
                <a:gd name="connsiteY311" fmla="*/ 404253 h 1160647"/>
                <a:gd name="connsiteX312" fmla="*/ 2183122 w 3079941"/>
                <a:gd name="connsiteY312" fmla="*/ 382635 h 1160647"/>
                <a:gd name="connsiteX313" fmla="*/ 2177042 w 3079941"/>
                <a:gd name="connsiteY313" fmla="*/ 378311 h 1160647"/>
                <a:gd name="connsiteX314" fmla="*/ 2185149 w 3079941"/>
                <a:gd name="connsiteY314" fmla="*/ 354532 h 1160647"/>
                <a:gd name="connsiteX315" fmla="*/ 2185149 w 3079941"/>
                <a:gd name="connsiteY315" fmla="*/ 337238 h 1160647"/>
                <a:gd name="connsiteX316" fmla="*/ 2199336 w 3079941"/>
                <a:gd name="connsiteY316" fmla="*/ 337238 h 1160647"/>
                <a:gd name="connsiteX317" fmla="*/ 2199336 w 3079941"/>
                <a:gd name="connsiteY317" fmla="*/ 315620 h 1160647"/>
                <a:gd name="connsiteX318" fmla="*/ 2201362 w 3079941"/>
                <a:gd name="connsiteY318" fmla="*/ 311296 h 1160647"/>
                <a:gd name="connsiteX319" fmla="*/ 2201362 w 3079941"/>
                <a:gd name="connsiteY319" fmla="*/ 233472 h 1160647"/>
                <a:gd name="connsiteX320" fmla="*/ 2199336 w 3079941"/>
                <a:gd name="connsiteY320" fmla="*/ 226987 h 1160647"/>
                <a:gd name="connsiteX321" fmla="*/ 2205416 w 3079941"/>
                <a:gd name="connsiteY321" fmla="*/ 220501 h 1160647"/>
                <a:gd name="connsiteX322" fmla="*/ 2205416 w 3079941"/>
                <a:gd name="connsiteY322" fmla="*/ 162133 h 1160647"/>
                <a:gd name="connsiteX323" fmla="*/ 2207442 w 3079941"/>
                <a:gd name="connsiteY323" fmla="*/ 157810 h 1160647"/>
                <a:gd name="connsiteX324" fmla="*/ 2207442 w 3079941"/>
                <a:gd name="connsiteY324" fmla="*/ 101604 h 1160647"/>
                <a:gd name="connsiteX325" fmla="*/ 2209469 w 3079941"/>
                <a:gd name="connsiteY325" fmla="*/ 82148 h 1160647"/>
                <a:gd name="connsiteX326" fmla="*/ 2213523 w 3079941"/>
                <a:gd name="connsiteY326" fmla="*/ 99442 h 1160647"/>
                <a:gd name="connsiteX327" fmla="*/ 2215549 w 3079941"/>
                <a:gd name="connsiteY327" fmla="*/ 157810 h 1160647"/>
                <a:gd name="connsiteX328" fmla="*/ 2217576 w 3079941"/>
                <a:gd name="connsiteY328" fmla="*/ 220501 h 1160647"/>
                <a:gd name="connsiteX329" fmla="*/ 2223656 w 3079941"/>
                <a:gd name="connsiteY329" fmla="*/ 226987 h 1160647"/>
                <a:gd name="connsiteX330" fmla="*/ 2221629 w 3079941"/>
                <a:gd name="connsiteY330" fmla="*/ 233472 h 1160647"/>
                <a:gd name="connsiteX331" fmla="*/ 2221629 w 3079941"/>
                <a:gd name="connsiteY331" fmla="*/ 311296 h 1160647"/>
                <a:gd name="connsiteX332" fmla="*/ 2223656 w 3079941"/>
                <a:gd name="connsiteY332" fmla="*/ 315620 h 1160647"/>
                <a:gd name="connsiteX333" fmla="*/ 2223656 w 3079941"/>
                <a:gd name="connsiteY333" fmla="*/ 337238 h 1160647"/>
                <a:gd name="connsiteX334" fmla="*/ 2237843 w 3079941"/>
                <a:gd name="connsiteY334" fmla="*/ 337238 h 1160647"/>
                <a:gd name="connsiteX335" fmla="*/ 2237843 w 3079941"/>
                <a:gd name="connsiteY335" fmla="*/ 354532 h 1160647"/>
                <a:gd name="connsiteX336" fmla="*/ 2245950 w 3079941"/>
                <a:gd name="connsiteY336" fmla="*/ 378311 h 1160647"/>
                <a:gd name="connsiteX337" fmla="*/ 2239870 w 3079941"/>
                <a:gd name="connsiteY337" fmla="*/ 382635 h 1160647"/>
                <a:gd name="connsiteX338" fmla="*/ 2227709 w 3079941"/>
                <a:gd name="connsiteY338" fmla="*/ 404253 h 1160647"/>
                <a:gd name="connsiteX339" fmla="*/ 2235816 w 3079941"/>
                <a:gd name="connsiteY339" fmla="*/ 657181 h 1160647"/>
                <a:gd name="connsiteX340" fmla="*/ 2300670 w 3079941"/>
                <a:gd name="connsiteY340" fmla="*/ 657181 h 1160647"/>
                <a:gd name="connsiteX341" fmla="*/ 2300670 w 3079941"/>
                <a:gd name="connsiteY341" fmla="*/ 732843 h 1160647"/>
                <a:gd name="connsiteX342" fmla="*/ 2308777 w 3079941"/>
                <a:gd name="connsiteY342" fmla="*/ 732843 h 1160647"/>
                <a:gd name="connsiteX343" fmla="*/ 2310804 w 3079941"/>
                <a:gd name="connsiteY343" fmla="*/ 726358 h 1160647"/>
                <a:gd name="connsiteX344" fmla="*/ 2316884 w 3079941"/>
                <a:gd name="connsiteY344" fmla="*/ 726358 h 1160647"/>
                <a:gd name="connsiteX345" fmla="*/ 2318911 w 3079941"/>
                <a:gd name="connsiteY345" fmla="*/ 735005 h 1160647"/>
                <a:gd name="connsiteX346" fmla="*/ 2331071 w 3079941"/>
                <a:gd name="connsiteY346" fmla="*/ 735005 h 1160647"/>
                <a:gd name="connsiteX347" fmla="*/ 2331071 w 3079941"/>
                <a:gd name="connsiteY347" fmla="*/ 728519 h 1160647"/>
                <a:gd name="connsiteX348" fmla="*/ 2353364 w 3079941"/>
                <a:gd name="connsiteY348" fmla="*/ 728519 h 1160647"/>
                <a:gd name="connsiteX349" fmla="*/ 2353364 w 3079941"/>
                <a:gd name="connsiteY349" fmla="*/ 735005 h 1160647"/>
                <a:gd name="connsiteX350" fmla="*/ 2373631 w 3079941"/>
                <a:gd name="connsiteY350" fmla="*/ 735005 h 1160647"/>
                <a:gd name="connsiteX351" fmla="*/ 2373631 w 3079941"/>
                <a:gd name="connsiteY351" fmla="*/ 780402 h 1160647"/>
                <a:gd name="connsiteX352" fmla="*/ 2387818 w 3079941"/>
                <a:gd name="connsiteY352" fmla="*/ 780402 h 1160647"/>
                <a:gd name="connsiteX353" fmla="*/ 2387818 w 3079941"/>
                <a:gd name="connsiteY353" fmla="*/ 767431 h 1160647"/>
                <a:gd name="connsiteX354" fmla="*/ 2404032 w 3079941"/>
                <a:gd name="connsiteY354" fmla="*/ 767431 h 1160647"/>
                <a:gd name="connsiteX355" fmla="*/ 2404032 w 3079941"/>
                <a:gd name="connsiteY355" fmla="*/ 588004 h 1160647"/>
                <a:gd name="connsiteX356" fmla="*/ 2410112 w 3079941"/>
                <a:gd name="connsiteY356" fmla="*/ 581518 h 1160647"/>
                <a:gd name="connsiteX357" fmla="*/ 2483073 w 3079941"/>
                <a:gd name="connsiteY357" fmla="*/ 581518 h 1160647"/>
                <a:gd name="connsiteX358" fmla="*/ 2483073 w 3079941"/>
                <a:gd name="connsiteY358" fmla="*/ 590166 h 1160647"/>
                <a:gd name="connsiteX359" fmla="*/ 2493206 w 3079941"/>
                <a:gd name="connsiteY359" fmla="*/ 590166 h 1160647"/>
                <a:gd name="connsiteX360" fmla="*/ 2493206 w 3079941"/>
                <a:gd name="connsiteY360" fmla="*/ 704740 h 1160647"/>
                <a:gd name="connsiteX361" fmla="*/ 2515500 w 3079941"/>
                <a:gd name="connsiteY361" fmla="*/ 704740 h 1160647"/>
                <a:gd name="connsiteX362" fmla="*/ 2515500 w 3079941"/>
                <a:gd name="connsiteY362" fmla="*/ 637725 h 1160647"/>
                <a:gd name="connsiteX363" fmla="*/ 2541847 w 3079941"/>
                <a:gd name="connsiteY363" fmla="*/ 637725 h 1160647"/>
                <a:gd name="connsiteX364" fmla="*/ 2545900 w 3079941"/>
                <a:gd name="connsiteY364" fmla="*/ 633401 h 1160647"/>
                <a:gd name="connsiteX365" fmla="*/ 2554007 w 3079941"/>
                <a:gd name="connsiteY365" fmla="*/ 633401 h 1160647"/>
                <a:gd name="connsiteX366" fmla="*/ 2558060 w 3079941"/>
                <a:gd name="connsiteY366" fmla="*/ 637725 h 1160647"/>
                <a:gd name="connsiteX367" fmla="*/ 2580354 w 3079941"/>
                <a:gd name="connsiteY367" fmla="*/ 637725 h 1160647"/>
                <a:gd name="connsiteX368" fmla="*/ 2580354 w 3079941"/>
                <a:gd name="connsiteY368" fmla="*/ 520989 h 1160647"/>
                <a:gd name="connsiteX369" fmla="*/ 2637101 w 3079941"/>
                <a:gd name="connsiteY369" fmla="*/ 510180 h 1160647"/>
                <a:gd name="connsiteX370" fmla="*/ 2637101 w 3079941"/>
                <a:gd name="connsiteY370" fmla="*/ 511261 h 1160647"/>
                <a:gd name="connsiteX371" fmla="*/ 2637101 w 3079941"/>
                <a:gd name="connsiteY371" fmla="*/ 518827 h 1160647"/>
                <a:gd name="connsiteX372" fmla="*/ 2663448 w 3079941"/>
                <a:gd name="connsiteY372" fmla="*/ 518827 h 1160647"/>
                <a:gd name="connsiteX373" fmla="*/ 2663448 w 3079941"/>
                <a:gd name="connsiteY373" fmla="*/ 773917 h 1160647"/>
                <a:gd name="connsiteX374" fmla="*/ 2685742 w 3079941"/>
                <a:gd name="connsiteY374" fmla="*/ 773917 h 1160647"/>
                <a:gd name="connsiteX375" fmla="*/ 2685742 w 3079941"/>
                <a:gd name="connsiteY375" fmla="*/ 769593 h 1160647"/>
                <a:gd name="connsiteX376" fmla="*/ 2697902 w 3079941"/>
                <a:gd name="connsiteY376" fmla="*/ 769593 h 1160647"/>
                <a:gd name="connsiteX377" fmla="*/ 2697902 w 3079941"/>
                <a:gd name="connsiteY377" fmla="*/ 773917 h 1160647"/>
                <a:gd name="connsiteX378" fmla="*/ 2722222 w 3079941"/>
                <a:gd name="connsiteY378" fmla="*/ 773917 h 1160647"/>
                <a:gd name="connsiteX379" fmla="*/ 2722222 w 3079941"/>
                <a:gd name="connsiteY379" fmla="*/ 760946 h 1160647"/>
                <a:gd name="connsiteX380" fmla="*/ 2750596 w 3079941"/>
                <a:gd name="connsiteY380" fmla="*/ 760946 h 1160647"/>
                <a:gd name="connsiteX381" fmla="*/ 2762756 w 3079941"/>
                <a:gd name="connsiteY381" fmla="*/ 756622 h 1160647"/>
                <a:gd name="connsiteX382" fmla="*/ 2783023 w 3079941"/>
                <a:gd name="connsiteY382" fmla="*/ 760946 h 1160647"/>
                <a:gd name="connsiteX383" fmla="*/ 2783023 w 3079941"/>
                <a:gd name="connsiteY383" fmla="*/ 743652 h 1160647"/>
                <a:gd name="connsiteX384" fmla="*/ 2791130 w 3079941"/>
                <a:gd name="connsiteY384" fmla="*/ 743652 h 1160647"/>
                <a:gd name="connsiteX385" fmla="*/ 2791130 w 3079941"/>
                <a:gd name="connsiteY385" fmla="*/ 730681 h 1160647"/>
                <a:gd name="connsiteX386" fmla="*/ 2847877 w 3079941"/>
                <a:gd name="connsiteY386" fmla="*/ 730681 h 1160647"/>
                <a:gd name="connsiteX387" fmla="*/ 2847877 w 3079941"/>
                <a:gd name="connsiteY387" fmla="*/ 700416 h 1160647"/>
                <a:gd name="connsiteX388" fmla="*/ 2866117 w 3079941"/>
                <a:gd name="connsiteY388" fmla="*/ 700416 h 1160647"/>
                <a:gd name="connsiteX389" fmla="*/ 2866117 w 3079941"/>
                <a:gd name="connsiteY389" fmla="*/ 693931 h 1160647"/>
                <a:gd name="connsiteX390" fmla="*/ 2878277 w 3079941"/>
                <a:gd name="connsiteY390" fmla="*/ 693931 h 1160647"/>
                <a:gd name="connsiteX391" fmla="*/ 2878277 w 3079941"/>
                <a:gd name="connsiteY391" fmla="*/ 700416 h 1160647"/>
                <a:gd name="connsiteX392" fmla="*/ 2894491 w 3079941"/>
                <a:gd name="connsiteY392" fmla="*/ 700416 h 1160647"/>
                <a:gd name="connsiteX393" fmla="*/ 2894491 w 3079941"/>
                <a:gd name="connsiteY393" fmla="*/ 750137 h 1160647"/>
                <a:gd name="connsiteX394" fmla="*/ 2926918 w 3079941"/>
                <a:gd name="connsiteY394" fmla="*/ 750137 h 1160647"/>
                <a:gd name="connsiteX395" fmla="*/ 2926918 w 3079941"/>
                <a:gd name="connsiteY395" fmla="*/ 724196 h 1160647"/>
                <a:gd name="connsiteX396" fmla="*/ 2965425 w 3079941"/>
                <a:gd name="connsiteY396" fmla="*/ 724196 h 1160647"/>
                <a:gd name="connsiteX397" fmla="*/ 2965425 w 3079941"/>
                <a:gd name="connsiteY397" fmla="*/ 693931 h 1160647"/>
                <a:gd name="connsiteX398" fmla="*/ 3014066 w 3079941"/>
                <a:gd name="connsiteY398" fmla="*/ 693931 h 1160647"/>
                <a:gd name="connsiteX399" fmla="*/ 3014066 w 3079941"/>
                <a:gd name="connsiteY399" fmla="*/ 805087 h 1160647"/>
                <a:gd name="connsiteX400" fmla="*/ 3014066 w 3079941"/>
                <a:gd name="connsiteY400" fmla="*/ 818866 h 1160647"/>
                <a:gd name="connsiteX401" fmla="*/ 3079941 w 3079941"/>
                <a:gd name="connsiteY401" fmla="*/ 818866 h 1160647"/>
                <a:gd name="connsiteX402" fmla="*/ 3079941 w 3079941"/>
                <a:gd name="connsiteY402" fmla="*/ 1030409 h 1160647"/>
                <a:gd name="connsiteX403" fmla="*/ 3079941 w 3079941"/>
                <a:gd name="connsiteY403" fmla="*/ 1160647 h 1160647"/>
                <a:gd name="connsiteX404" fmla="*/ 200958 w 3079941"/>
                <a:gd name="connsiteY404" fmla="*/ 1160647 h 1160647"/>
                <a:gd name="connsiteX405" fmla="*/ 200958 w 3079941"/>
                <a:gd name="connsiteY405" fmla="*/ 1126882 h 1160647"/>
                <a:gd name="connsiteX406" fmla="*/ 0 w 3079941"/>
                <a:gd name="connsiteY406" fmla="*/ 1126882 h 1160647"/>
                <a:gd name="connsiteX407" fmla="*/ 0 w 3079941"/>
                <a:gd name="connsiteY407" fmla="*/ 915339 h 1160647"/>
                <a:gd name="connsiteX408" fmla="*/ 103377 w 3079941"/>
                <a:gd name="connsiteY408" fmla="*/ 915339 h 1160647"/>
                <a:gd name="connsiteX409" fmla="*/ 103377 w 3079941"/>
                <a:gd name="connsiteY409" fmla="*/ 886329 h 1160647"/>
                <a:gd name="connsiteX410" fmla="*/ 55096 w 3079941"/>
                <a:gd name="connsiteY410" fmla="*/ 886329 h 1160647"/>
                <a:gd name="connsiteX411" fmla="*/ 55096 w 3079941"/>
                <a:gd name="connsiteY411" fmla="*/ 724196 h 1160647"/>
                <a:gd name="connsiteX412" fmla="*/ 75363 w 3079941"/>
                <a:gd name="connsiteY412" fmla="*/ 724196 h 1160647"/>
                <a:gd name="connsiteX413" fmla="*/ 75870 w 3079941"/>
                <a:gd name="connsiteY413" fmla="*/ 723115 h 1160647"/>
                <a:gd name="connsiteX414" fmla="*/ 79416 w 3079941"/>
                <a:gd name="connsiteY414" fmla="*/ 715549 h 1160647"/>
                <a:gd name="connsiteX415" fmla="*/ 81190 w 3079941"/>
                <a:gd name="connsiteY415" fmla="*/ 715819 h 1160647"/>
                <a:gd name="connsiteX416" fmla="*/ 93603 w 3079941"/>
                <a:gd name="connsiteY416" fmla="*/ 717710 h 1160647"/>
                <a:gd name="connsiteX417" fmla="*/ 94110 w 3079941"/>
                <a:gd name="connsiteY417" fmla="*/ 719062 h 1160647"/>
                <a:gd name="connsiteX418" fmla="*/ 97656 w 3079941"/>
                <a:gd name="connsiteY418" fmla="*/ 728519 h 1160647"/>
                <a:gd name="connsiteX419" fmla="*/ 124003 w 3079941"/>
                <a:gd name="connsiteY419" fmla="*/ 730681 h 1160647"/>
                <a:gd name="connsiteX420" fmla="*/ 124003 w 3079941"/>
                <a:gd name="connsiteY420" fmla="*/ 607460 h 1160647"/>
                <a:gd name="connsiteX421" fmla="*/ 126030 w 3079941"/>
                <a:gd name="connsiteY421" fmla="*/ 607460 h 1160647"/>
                <a:gd name="connsiteX422" fmla="*/ 140217 w 3079941"/>
                <a:gd name="connsiteY422" fmla="*/ 607460 h 1160647"/>
                <a:gd name="connsiteX423" fmla="*/ 140217 w 3079941"/>
                <a:gd name="connsiteY423" fmla="*/ 471268 h 1160647"/>
                <a:gd name="connsiteX424" fmla="*/ 141990 w 3079941"/>
                <a:gd name="connsiteY424" fmla="*/ 471268 h 1160647"/>
                <a:gd name="connsiteX425" fmla="*/ 154404 w 3079941"/>
                <a:gd name="connsiteY425" fmla="*/ 471268 h 1160647"/>
                <a:gd name="connsiteX426" fmla="*/ 154404 w 3079941"/>
                <a:gd name="connsiteY426" fmla="*/ 356694 h 1160647"/>
                <a:gd name="connsiteX427" fmla="*/ 158457 w 3079941"/>
                <a:gd name="connsiteY427" fmla="*/ 328590 h 1160647"/>
                <a:gd name="connsiteX428" fmla="*/ 160484 w 3079941"/>
                <a:gd name="connsiteY428" fmla="*/ 328590 h 1160647"/>
                <a:gd name="connsiteX429" fmla="*/ 174671 w 3079941"/>
                <a:gd name="connsiteY429" fmla="*/ 328590 h 1160647"/>
                <a:gd name="connsiteX430" fmla="*/ 211151 w 3079941"/>
                <a:gd name="connsiteY430" fmla="*/ 246443 h 1160647"/>
                <a:gd name="connsiteX431" fmla="*/ 215205 w 3079941"/>
                <a:gd name="connsiteY431" fmla="*/ 0 h 1160647"/>
                <a:gd name="connsiteX0" fmla="*/ 215205 w 3079941"/>
                <a:gd name="connsiteY0" fmla="*/ 0 h 1160647"/>
                <a:gd name="connsiteX1" fmla="*/ 217231 w 3079941"/>
                <a:gd name="connsiteY1" fmla="*/ 246443 h 1160647"/>
                <a:gd name="connsiteX2" fmla="*/ 255738 w 3079941"/>
                <a:gd name="connsiteY2" fmla="*/ 326429 h 1160647"/>
                <a:gd name="connsiteX3" fmla="*/ 257765 w 3079941"/>
                <a:gd name="connsiteY3" fmla="*/ 326429 h 1160647"/>
                <a:gd name="connsiteX4" fmla="*/ 271952 w 3079941"/>
                <a:gd name="connsiteY4" fmla="*/ 326429 h 1160647"/>
                <a:gd name="connsiteX5" fmla="*/ 271952 w 3079941"/>
                <a:gd name="connsiteY5" fmla="*/ 350208 h 1160647"/>
                <a:gd name="connsiteX6" fmla="*/ 272459 w 3079941"/>
                <a:gd name="connsiteY6" fmla="*/ 351019 h 1160647"/>
                <a:gd name="connsiteX7" fmla="*/ 276005 w 3079941"/>
                <a:gd name="connsiteY7" fmla="*/ 356694 h 1160647"/>
                <a:gd name="connsiteX8" fmla="*/ 276005 w 3079941"/>
                <a:gd name="connsiteY8" fmla="*/ 471268 h 1160647"/>
                <a:gd name="connsiteX9" fmla="*/ 278285 w 3079941"/>
                <a:gd name="connsiteY9" fmla="*/ 471268 h 1160647"/>
                <a:gd name="connsiteX10" fmla="*/ 294246 w 3079941"/>
                <a:gd name="connsiteY10" fmla="*/ 471268 h 1160647"/>
                <a:gd name="connsiteX11" fmla="*/ 294246 w 3079941"/>
                <a:gd name="connsiteY11" fmla="*/ 611783 h 1160647"/>
                <a:gd name="connsiteX12" fmla="*/ 295766 w 3079941"/>
                <a:gd name="connsiteY12" fmla="*/ 611513 h 1160647"/>
                <a:gd name="connsiteX13" fmla="*/ 306406 w 3079941"/>
                <a:gd name="connsiteY13" fmla="*/ 609622 h 1160647"/>
                <a:gd name="connsiteX14" fmla="*/ 304379 w 3079941"/>
                <a:gd name="connsiteY14" fmla="*/ 698254 h 1160647"/>
                <a:gd name="connsiteX15" fmla="*/ 305899 w 3079941"/>
                <a:gd name="connsiteY15" fmla="*/ 698525 h 1160647"/>
                <a:gd name="connsiteX16" fmla="*/ 316539 w 3079941"/>
                <a:gd name="connsiteY16" fmla="*/ 700416 h 1160647"/>
                <a:gd name="connsiteX17" fmla="*/ 316792 w 3079941"/>
                <a:gd name="connsiteY17" fmla="*/ 701227 h 1160647"/>
                <a:gd name="connsiteX18" fmla="*/ 318566 w 3079941"/>
                <a:gd name="connsiteY18" fmla="*/ 706902 h 1160647"/>
                <a:gd name="connsiteX19" fmla="*/ 319326 w 3079941"/>
                <a:gd name="connsiteY19" fmla="*/ 704470 h 1160647"/>
                <a:gd name="connsiteX20" fmla="*/ 324646 w 3079941"/>
                <a:gd name="connsiteY20" fmla="*/ 687446 h 1160647"/>
                <a:gd name="connsiteX21" fmla="*/ 326419 w 3079941"/>
                <a:gd name="connsiteY21" fmla="*/ 687446 h 1160647"/>
                <a:gd name="connsiteX22" fmla="*/ 338833 w 3079941"/>
                <a:gd name="connsiteY22" fmla="*/ 687446 h 1160647"/>
                <a:gd name="connsiteX23" fmla="*/ 338833 w 3079941"/>
                <a:gd name="connsiteY23" fmla="*/ 719872 h 1160647"/>
                <a:gd name="connsiteX24" fmla="*/ 339846 w 3079941"/>
                <a:gd name="connsiteY24" fmla="*/ 720413 h 1160647"/>
                <a:gd name="connsiteX25" fmla="*/ 346940 w 3079941"/>
                <a:gd name="connsiteY25" fmla="*/ 724196 h 1160647"/>
                <a:gd name="connsiteX26" fmla="*/ 346940 w 3079941"/>
                <a:gd name="connsiteY26" fmla="*/ 725547 h 1160647"/>
                <a:gd name="connsiteX27" fmla="*/ 346940 w 3079941"/>
                <a:gd name="connsiteY27" fmla="*/ 735005 h 1160647"/>
                <a:gd name="connsiteX28" fmla="*/ 391527 w 3079941"/>
                <a:gd name="connsiteY28" fmla="*/ 735005 h 1160647"/>
                <a:gd name="connsiteX29" fmla="*/ 391527 w 3079941"/>
                <a:gd name="connsiteY29" fmla="*/ 736086 h 1160647"/>
                <a:gd name="connsiteX30" fmla="*/ 391527 w 3079941"/>
                <a:gd name="connsiteY30" fmla="*/ 743652 h 1160647"/>
                <a:gd name="connsiteX31" fmla="*/ 393553 w 3079941"/>
                <a:gd name="connsiteY31" fmla="*/ 743652 h 1160647"/>
                <a:gd name="connsiteX32" fmla="*/ 407740 w 3079941"/>
                <a:gd name="connsiteY32" fmla="*/ 743652 h 1160647"/>
                <a:gd name="connsiteX33" fmla="*/ 407740 w 3079941"/>
                <a:gd name="connsiteY33" fmla="*/ 713387 h 1160647"/>
                <a:gd name="connsiteX34" fmla="*/ 452327 w 3079941"/>
                <a:gd name="connsiteY34" fmla="*/ 713387 h 1160647"/>
                <a:gd name="connsiteX35" fmla="*/ 452327 w 3079941"/>
                <a:gd name="connsiteY35" fmla="*/ 712036 h 1160647"/>
                <a:gd name="connsiteX36" fmla="*/ 452327 w 3079941"/>
                <a:gd name="connsiteY36" fmla="*/ 702578 h 1160647"/>
                <a:gd name="connsiteX37" fmla="*/ 453341 w 3079941"/>
                <a:gd name="connsiteY37" fmla="*/ 702578 h 1160647"/>
                <a:gd name="connsiteX38" fmla="*/ 460434 w 3079941"/>
                <a:gd name="connsiteY38" fmla="*/ 702578 h 1160647"/>
                <a:gd name="connsiteX39" fmla="*/ 460434 w 3079941"/>
                <a:gd name="connsiteY39" fmla="*/ 700687 h 1160647"/>
                <a:gd name="connsiteX40" fmla="*/ 460434 w 3079941"/>
                <a:gd name="connsiteY40" fmla="*/ 687446 h 1160647"/>
                <a:gd name="connsiteX41" fmla="*/ 461194 w 3079941"/>
                <a:gd name="connsiteY41" fmla="*/ 687446 h 1160647"/>
                <a:gd name="connsiteX42" fmla="*/ 466514 w 3079941"/>
                <a:gd name="connsiteY42" fmla="*/ 687446 h 1160647"/>
                <a:gd name="connsiteX43" fmla="*/ 466514 w 3079941"/>
                <a:gd name="connsiteY43" fmla="*/ 686365 h 1160647"/>
                <a:gd name="connsiteX44" fmla="*/ 466514 w 3079941"/>
                <a:gd name="connsiteY44" fmla="*/ 678798 h 1160647"/>
                <a:gd name="connsiteX45" fmla="*/ 468541 w 3079941"/>
                <a:gd name="connsiteY45" fmla="*/ 678798 h 1160647"/>
                <a:gd name="connsiteX46" fmla="*/ 482728 w 3079941"/>
                <a:gd name="connsiteY46" fmla="*/ 678798 h 1160647"/>
                <a:gd name="connsiteX47" fmla="*/ 482728 w 3079941"/>
                <a:gd name="connsiteY47" fmla="*/ 679879 h 1160647"/>
                <a:gd name="connsiteX48" fmla="*/ 482728 w 3079941"/>
                <a:gd name="connsiteY48" fmla="*/ 687446 h 1160647"/>
                <a:gd name="connsiteX49" fmla="*/ 505021 w 3079941"/>
                <a:gd name="connsiteY49" fmla="*/ 687446 h 1160647"/>
                <a:gd name="connsiteX50" fmla="*/ 505021 w 3079941"/>
                <a:gd name="connsiteY50" fmla="*/ 685554 h 1160647"/>
                <a:gd name="connsiteX51" fmla="*/ 505021 w 3079941"/>
                <a:gd name="connsiteY51" fmla="*/ 672313 h 1160647"/>
                <a:gd name="connsiteX52" fmla="*/ 506795 w 3079941"/>
                <a:gd name="connsiteY52" fmla="*/ 672313 h 1160647"/>
                <a:gd name="connsiteX53" fmla="*/ 519208 w 3079941"/>
                <a:gd name="connsiteY53" fmla="*/ 672313 h 1160647"/>
                <a:gd name="connsiteX54" fmla="*/ 519208 w 3079941"/>
                <a:gd name="connsiteY54" fmla="*/ 696093 h 1160647"/>
                <a:gd name="connsiteX55" fmla="*/ 520222 w 3079941"/>
                <a:gd name="connsiteY55" fmla="*/ 696093 h 1160647"/>
                <a:gd name="connsiteX56" fmla="*/ 527315 w 3079941"/>
                <a:gd name="connsiteY56" fmla="*/ 696093 h 1160647"/>
                <a:gd name="connsiteX57" fmla="*/ 527315 w 3079941"/>
                <a:gd name="connsiteY57" fmla="*/ 695012 h 1160647"/>
                <a:gd name="connsiteX58" fmla="*/ 527315 w 3079941"/>
                <a:gd name="connsiteY58" fmla="*/ 687446 h 1160647"/>
                <a:gd name="connsiteX59" fmla="*/ 529088 w 3079941"/>
                <a:gd name="connsiteY59" fmla="*/ 687446 h 1160647"/>
                <a:gd name="connsiteX60" fmla="*/ 541502 w 3079941"/>
                <a:gd name="connsiteY60" fmla="*/ 687446 h 1160647"/>
                <a:gd name="connsiteX61" fmla="*/ 541502 w 3079941"/>
                <a:gd name="connsiteY61" fmla="*/ 713387 h 1160647"/>
                <a:gd name="connsiteX62" fmla="*/ 543529 w 3079941"/>
                <a:gd name="connsiteY62" fmla="*/ 713387 h 1160647"/>
                <a:gd name="connsiteX63" fmla="*/ 557715 w 3079941"/>
                <a:gd name="connsiteY63" fmla="*/ 713387 h 1160647"/>
                <a:gd name="connsiteX64" fmla="*/ 557715 w 3079941"/>
                <a:gd name="connsiteY64" fmla="*/ 715008 h 1160647"/>
                <a:gd name="connsiteX65" fmla="*/ 557715 w 3079941"/>
                <a:gd name="connsiteY65" fmla="*/ 726358 h 1160647"/>
                <a:gd name="connsiteX66" fmla="*/ 558475 w 3079941"/>
                <a:gd name="connsiteY66" fmla="*/ 726358 h 1160647"/>
                <a:gd name="connsiteX67" fmla="*/ 563796 w 3079941"/>
                <a:gd name="connsiteY67" fmla="*/ 726358 h 1160647"/>
                <a:gd name="connsiteX68" fmla="*/ 563796 w 3079941"/>
                <a:gd name="connsiteY68" fmla="*/ 725547 h 1160647"/>
                <a:gd name="connsiteX69" fmla="*/ 563796 w 3079941"/>
                <a:gd name="connsiteY69" fmla="*/ 719872 h 1160647"/>
                <a:gd name="connsiteX70" fmla="*/ 594196 w 3079941"/>
                <a:gd name="connsiteY70" fmla="*/ 719872 h 1160647"/>
                <a:gd name="connsiteX71" fmla="*/ 594196 w 3079941"/>
                <a:gd name="connsiteY71" fmla="*/ 743652 h 1160647"/>
                <a:gd name="connsiteX72" fmla="*/ 595209 w 3079941"/>
                <a:gd name="connsiteY72" fmla="*/ 743652 h 1160647"/>
                <a:gd name="connsiteX73" fmla="*/ 602303 w 3079941"/>
                <a:gd name="connsiteY73" fmla="*/ 743652 h 1160647"/>
                <a:gd name="connsiteX74" fmla="*/ 602303 w 3079941"/>
                <a:gd name="connsiteY74" fmla="*/ 744733 h 1160647"/>
                <a:gd name="connsiteX75" fmla="*/ 602303 w 3079941"/>
                <a:gd name="connsiteY75" fmla="*/ 752299 h 1160647"/>
                <a:gd name="connsiteX76" fmla="*/ 603063 w 3079941"/>
                <a:gd name="connsiteY76" fmla="*/ 752299 h 1160647"/>
                <a:gd name="connsiteX77" fmla="*/ 608383 w 3079941"/>
                <a:gd name="connsiteY77" fmla="*/ 752299 h 1160647"/>
                <a:gd name="connsiteX78" fmla="*/ 608383 w 3079941"/>
                <a:gd name="connsiteY78" fmla="*/ 750137 h 1160647"/>
                <a:gd name="connsiteX79" fmla="*/ 608383 w 3079941"/>
                <a:gd name="connsiteY79" fmla="*/ 735005 h 1160647"/>
                <a:gd name="connsiteX80" fmla="*/ 609396 w 3079941"/>
                <a:gd name="connsiteY80" fmla="*/ 735005 h 1160647"/>
                <a:gd name="connsiteX81" fmla="*/ 616490 w 3079941"/>
                <a:gd name="connsiteY81" fmla="*/ 735005 h 1160647"/>
                <a:gd name="connsiteX82" fmla="*/ 616490 w 3079941"/>
                <a:gd name="connsiteY82" fmla="*/ 736086 h 1160647"/>
                <a:gd name="connsiteX83" fmla="*/ 616490 w 3079941"/>
                <a:gd name="connsiteY83" fmla="*/ 743652 h 1160647"/>
                <a:gd name="connsiteX84" fmla="*/ 621810 w 3079941"/>
                <a:gd name="connsiteY84" fmla="*/ 741659 h 1160647"/>
                <a:gd name="connsiteX85" fmla="*/ 622570 w 3079941"/>
                <a:gd name="connsiteY85" fmla="*/ 740679 h 1160647"/>
                <a:gd name="connsiteX86" fmla="*/ 622570 w 3079941"/>
                <a:gd name="connsiteY86" fmla="*/ 735005 h 1160647"/>
                <a:gd name="connsiteX87" fmla="*/ 661077 w 3079941"/>
                <a:gd name="connsiteY87" fmla="*/ 735005 h 1160647"/>
                <a:gd name="connsiteX88" fmla="*/ 661077 w 3079941"/>
                <a:gd name="connsiteY88" fmla="*/ 758784 h 1160647"/>
                <a:gd name="connsiteX89" fmla="*/ 663103 w 3079941"/>
                <a:gd name="connsiteY89" fmla="*/ 758784 h 1160647"/>
                <a:gd name="connsiteX90" fmla="*/ 677290 w 3079941"/>
                <a:gd name="connsiteY90" fmla="*/ 758784 h 1160647"/>
                <a:gd name="connsiteX91" fmla="*/ 677290 w 3079941"/>
                <a:gd name="connsiteY91" fmla="*/ 759865 h 1160647"/>
                <a:gd name="connsiteX92" fmla="*/ 677290 w 3079941"/>
                <a:gd name="connsiteY92" fmla="*/ 767431 h 1160647"/>
                <a:gd name="connsiteX93" fmla="*/ 679064 w 3079941"/>
                <a:gd name="connsiteY93" fmla="*/ 767431 h 1160647"/>
                <a:gd name="connsiteX94" fmla="*/ 691477 w 3079941"/>
                <a:gd name="connsiteY94" fmla="*/ 767431 h 1160647"/>
                <a:gd name="connsiteX95" fmla="*/ 691477 w 3079941"/>
                <a:gd name="connsiteY95" fmla="*/ 743652 h 1160647"/>
                <a:gd name="connsiteX96" fmla="*/ 692490 w 3079941"/>
                <a:gd name="connsiteY96" fmla="*/ 743652 h 1160647"/>
                <a:gd name="connsiteX97" fmla="*/ 699584 w 3079941"/>
                <a:gd name="connsiteY97" fmla="*/ 743652 h 1160647"/>
                <a:gd name="connsiteX98" fmla="*/ 699584 w 3079941"/>
                <a:gd name="connsiteY98" fmla="*/ 711225 h 1160647"/>
                <a:gd name="connsiteX99" fmla="*/ 700597 w 3079941"/>
                <a:gd name="connsiteY99" fmla="*/ 711225 h 1160647"/>
                <a:gd name="connsiteX100" fmla="*/ 707691 w 3079941"/>
                <a:gd name="connsiteY100" fmla="*/ 711225 h 1160647"/>
                <a:gd name="connsiteX101" fmla="*/ 707691 w 3079941"/>
                <a:gd name="connsiteY101" fmla="*/ 709334 h 1160647"/>
                <a:gd name="connsiteX102" fmla="*/ 707691 w 3079941"/>
                <a:gd name="connsiteY102" fmla="*/ 696093 h 1160647"/>
                <a:gd name="connsiteX103" fmla="*/ 706424 w 3079941"/>
                <a:gd name="connsiteY103" fmla="*/ 694471 h 1160647"/>
                <a:gd name="connsiteX104" fmla="*/ 711744 w 3079941"/>
                <a:gd name="connsiteY104" fmla="*/ 683122 h 1160647"/>
                <a:gd name="connsiteX105" fmla="*/ 719851 w 3079941"/>
                <a:gd name="connsiteY105" fmla="*/ 711225 h 1160647"/>
                <a:gd name="connsiteX106" fmla="*/ 720611 w 3079941"/>
                <a:gd name="connsiteY106" fmla="*/ 711225 h 1160647"/>
                <a:gd name="connsiteX107" fmla="*/ 725931 w 3079941"/>
                <a:gd name="connsiteY107" fmla="*/ 711225 h 1160647"/>
                <a:gd name="connsiteX108" fmla="*/ 725931 w 3079941"/>
                <a:gd name="connsiteY108" fmla="*/ 605298 h 1160647"/>
                <a:gd name="connsiteX109" fmla="*/ 727451 w 3079941"/>
                <a:gd name="connsiteY109" fmla="*/ 605298 h 1160647"/>
                <a:gd name="connsiteX110" fmla="*/ 738091 w 3079941"/>
                <a:gd name="connsiteY110" fmla="*/ 605298 h 1160647"/>
                <a:gd name="connsiteX111" fmla="*/ 738091 w 3079941"/>
                <a:gd name="connsiteY111" fmla="*/ 557739 h 1160647"/>
                <a:gd name="connsiteX112" fmla="*/ 764438 w 3079941"/>
                <a:gd name="connsiteY112" fmla="*/ 557739 h 1160647"/>
                <a:gd name="connsiteX113" fmla="*/ 764438 w 3079941"/>
                <a:gd name="connsiteY113" fmla="*/ 536121 h 1160647"/>
                <a:gd name="connsiteX114" fmla="*/ 798892 w 3079941"/>
                <a:gd name="connsiteY114" fmla="*/ 536121 h 1160647"/>
                <a:gd name="connsiteX115" fmla="*/ 798892 w 3079941"/>
                <a:gd name="connsiteY115" fmla="*/ 538553 h 1160647"/>
                <a:gd name="connsiteX116" fmla="*/ 798892 w 3079941"/>
                <a:gd name="connsiteY116" fmla="*/ 555577 h 1160647"/>
                <a:gd name="connsiteX117" fmla="*/ 801172 w 3079941"/>
                <a:gd name="connsiteY117" fmla="*/ 555577 h 1160647"/>
                <a:gd name="connsiteX118" fmla="*/ 817132 w 3079941"/>
                <a:gd name="connsiteY118" fmla="*/ 555577 h 1160647"/>
                <a:gd name="connsiteX119" fmla="*/ 817132 w 3079941"/>
                <a:gd name="connsiteY119" fmla="*/ 603136 h 1160647"/>
                <a:gd name="connsiteX120" fmla="*/ 818145 w 3079941"/>
                <a:gd name="connsiteY120" fmla="*/ 603136 h 1160647"/>
                <a:gd name="connsiteX121" fmla="*/ 825239 w 3079941"/>
                <a:gd name="connsiteY121" fmla="*/ 603136 h 1160647"/>
                <a:gd name="connsiteX122" fmla="*/ 839426 w 3079941"/>
                <a:gd name="connsiteY122" fmla="*/ 607460 h 1160647"/>
                <a:gd name="connsiteX123" fmla="*/ 839426 w 3079941"/>
                <a:gd name="connsiteY123" fmla="*/ 646372 h 1160647"/>
                <a:gd name="connsiteX124" fmla="*/ 840439 w 3079941"/>
                <a:gd name="connsiteY124" fmla="*/ 646372 h 1160647"/>
                <a:gd name="connsiteX125" fmla="*/ 847532 w 3079941"/>
                <a:gd name="connsiteY125" fmla="*/ 646372 h 1160647"/>
                <a:gd name="connsiteX126" fmla="*/ 847532 w 3079941"/>
                <a:gd name="connsiteY126" fmla="*/ 647993 h 1160647"/>
                <a:gd name="connsiteX127" fmla="*/ 847532 w 3079941"/>
                <a:gd name="connsiteY127" fmla="*/ 659342 h 1160647"/>
                <a:gd name="connsiteX128" fmla="*/ 849559 w 3079941"/>
                <a:gd name="connsiteY128" fmla="*/ 659342 h 1160647"/>
                <a:gd name="connsiteX129" fmla="*/ 863746 w 3079941"/>
                <a:gd name="connsiteY129" fmla="*/ 659342 h 1160647"/>
                <a:gd name="connsiteX130" fmla="*/ 869826 w 3079941"/>
                <a:gd name="connsiteY130" fmla="*/ 665828 h 1160647"/>
                <a:gd name="connsiteX131" fmla="*/ 869826 w 3079941"/>
                <a:gd name="connsiteY131" fmla="*/ 687446 h 1160647"/>
                <a:gd name="connsiteX132" fmla="*/ 872106 w 3079941"/>
                <a:gd name="connsiteY132" fmla="*/ 687446 h 1160647"/>
                <a:gd name="connsiteX133" fmla="*/ 888066 w 3079941"/>
                <a:gd name="connsiteY133" fmla="*/ 687446 h 1160647"/>
                <a:gd name="connsiteX134" fmla="*/ 888066 w 3079941"/>
                <a:gd name="connsiteY134" fmla="*/ 688526 h 1160647"/>
                <a:gd name="connsiteX135" fmla="*/ 888066 w 3079941"/>
                <a:gd name="connsiteY135" fmla="*/ 696093 h 1160647"/>
                <a:gd name="connsiteX136" fmla="*/ 889333 w 3079941"/>
                <a:gd name="connsiteY136" fmla="*/ 696093 h 1160647"/>
                <a:gd name="connsiteX137" fmla="*/ 898200 w 3079941"/>
                <a:gd name="connsiteY137" fmla="*/ 696093 h 1160647"/>
                <a:gd name="connsiteX138" fmla="*/ 898200 w 3079941"/>
                <a:gd name="connsiteY138" fmla="*/ 698254 h 1160647"/>
                <a:gd name="connsiteX139" fmla="*/ 898200 w 3079941"/>
                <a:gd name="connsiteY139" fmla="*/ 713387 h 1160647"/>
                <a:gd name="connsiteX140" fmla="*/ 902253 w 3079941"/>
                <a:gd name="connsiteY140" fmla="*/ 711495 h 1160647"/>
                <a:gd name="connsiteX141" fmla="*/ 902253 w 3079941"/>
                <a:gd name="connsiteY141" fmla="*/ 698254 h 1160647"/>
                <a:gd name="connsiteX142" fmla="*/ 903266 w 3079941"/>
                <a:gd name="connsiteY142" fmla="*/ 698254 h 1160647"/>
                <a:gd name="connsiteX143" fmla="*/ 910360 w 3079941"/>
                <a:gd name="connsiteY143" fmla="*/ 698254 h 1160647"/>
                <a:gd name="connsiteX144" fmla="*/ 910360 w 3079941"/>
                <a:gd name="connsiteY144" fmla="*/ 699876 h 1160647"/>
                <a:gd name="connsiteX145" fmla="*/ 910360 w 3079941"/>
                <a:gd name="connsiteY145" fmla="*/ 711225 h 1160647"/>
                <a:gd name="connsiteX146" fmla="*/ 911120 w 3079941"/>
                <a:gd name="connsiteY146" fmla="*/ 711225 h 1160647"/>
                <a:gd name="connsiteX147" fmla="*/ 916440 w 3079941"/>
                <a:gd name="connsiteY147" fmla="*/ 711225 h 1160647"/>
                <a:gd name="connsiteX148" fmla="*/ 965080 w 3079941"/>
                <a:gd name="connsiteY148" fmla="*/ 706902 h 1160647"/>
                <a:gd name="connsiteX149" fmla="*/ 965080 w 3079941"/>
                <a:gd name="connsiteY149" fmla="*/ 708253 h 1160647"/>
                <a:gd name="connsiteX150" fmla="*/ 965080 w 3079941"/>
                <a:gd name="connsiteY150" fmla="*/ 717710 h 1160647"/>
                <a:gd name="connsiteX151" fmla="*/ 965840 w 3079941"/>
                <a:gd name="connsiteY151" fmla="*/ 717710 h 1160647"/>
                <a:gd name="connsiteX152" fmla="*/ 971161 w 3079941"/>
                <a:gd name="connsiteY152" fmla="*/ 717710 h 1160647"/>
                <a:gd name="connsiteX153" fmla="*/ 971161 w 3079941"/>
                <a:gd name="connsiteY153" fmla="*/ 719872 h 1160647"/>
                <a:gd name="connsiteX154" fmla="*/ 971161 w 3079941"/>
                <a:gd name="connsiteY154" fmla="*/ 735005 h 1160647"/>
                <a:gd name="connsiteX155" fmla="*/ 973187 w 3079941"/>
                <a:gd name="connsiteY155" fmla="*/ 733654 h 1160647"/>
                <a:gd name="connsiteX156" fmla="*/ 987374 w 3079941"/>
                <a:gd name="connsiteY156" fmla="*/ 724196 h 1160647"/>
                <a:gd name="connsiteX157" fmla="*/ 993454 w 3079941"/>
                <a:gd name="connsiteY157" fmla="*/ 683122 h 1160647"/>
                <a:gd name="connsiteX158" fmla="*/ 994214 w 3079941"/>
                <a:gd name="connsiteY158" fmla="*/ 682852 h 1160647"/>
                <a:gd name="connsiteX159" fmla="*/ 999534 w 3079941"/>
                <a:gd name="connsiteY159" fmla="*/ 680960 h 1160647"/>
                <a:gd name="connsiteX160" fmla="*/ 1001561 w 3079941"/>
                <a:gd name="connsiteY160" fmla="*/ 611783 h 1160647"/>
                <a:gd name="connsiteX161" fmla="*/ 1003588 w 3079941"/>
                <a:gd name="connsiteY161" fmla="*/ 680960 h 1160647"/>
                <a:gd name="connsiteX162" fmla="*/ 1004348 w 3079941"/>
                <a:gd name="connsiteY162" fmla="*/ 681230 h 1160647"/>
                <a:gd name="connsiteX163" fmla="*/ 1009668 w 3079941"/>
                <a:gd name="connsiteY163" fmla="*/ 683122 h 1160647"/>
                <a:gd name="connsiteX164" fmla="*/ 1009668 w 3079941"/>
                <a:gd name="connsiteY164" fmla="*/ 596651 h 1160647"/>
                <a:gd name="connsiteX165" fmla="*/ 1013721 w 3079941"/>
                <a:gd name="connsiteY165" fmla="*/ 564224 h 1160647"/>
                <a:gd name="connsiteX166" fmla="*/ 1052228 w 3079941"/>
                <a:gd name="connsiteY166" fmla="*/ 564224 h 1160647"/>
                <a:gd name="connsiteX167" fmla="*/ 1052228 w 3079941"/>
                <a:gd name="connsiteY167" fmla="*/ 596651 h 1160647"/>
                <a:gd name="connsiteX168" fmla="*/ 1052988 w 3079941"/>
                <a:gd name="connsiteY168" fmla="*/ 596651 h 1160647"/>
                <a:gd name="connsiteX169" fmla="*/ 1058308 w 3079941"/>
                <a:gd name="connsiteY169" fmla="*/ 596651 h 1160647"/>
                <a:gd name="connsiteX170" fmla="*/ 1058308 w 3079941"/>
                <a:gd name="connsiteY170" fmla="*/ 514503 h 1160647"/>
                <a:gd name="connsiteX171" fmla="*/ 1060082 w 3079941"/>
                <a:gd name="connsiteY171" fmla="*/ 514503 h 1160647"/>
                <a:gd name="connsiteX172" fmla="*/ 1072495 w 3079941"/>
                <a:gd name="connsiteY172" fmla="*/ 514503 h 1160647"/>
                <a:gd name="connsiteX173" fmla="*/ 1072495 w 3079941"/>
                <a:gd name="connsiteY173" fmla="*/ 512612 h 1160647"/>
                <a:gd name="connsiteX174" fmla="*/ 1072495 w 3079941"/>
                <a:gd name="connsiteY174" fmla="*/ 499371 h 1160647"/>
                <a:gd name="connsiteX175" fmla="*/ 1094789 w 3079941"/>
                <a:gd name="connsiteY175" fmla="*/ 499371 h 1160647"/>
                <a:gd name="connsiteX176" fmla="*/ 1094789 w 3079941"/>
                <a:gd name="connsiteY176" fmla="*/ 498290 h 1160647"/>
                <a:gd name="connsiteX177" fmla="*/ 1094789 w 3079941"/>
                <a:gd name="connsiteY177" fmla="*/ 490724 h 1160647"/>
                <a:gd name="connsiteX178" fmla="*/ 1096562 w 3079941"/>
                <a:gd name="connsiteY178" fmla="*/ 490724 h 1160647"/>
                <a:gd name="connsiteX179" fmla="*/ 1108976 w 3079941"/>
                <a:gd name="connsiteY179" fmla="*/ 490724 h 1160647"/>
                <a:gd name="connsiteX180" fmla="*/ 1108976 w 3079941"/>
                <a:gd name="connsiteY180" fmla="*/ 491805 h 1160647"/>
                <a:gd name="connsiteX181" fmla="*/ 1108976 w 3079941"/>
                <a:gd name="connsiteY181" fmla="*/ 499371 h 1160647"/>
                <a:gd name="connsiteX182" fmla="*/ 1109736 w 3079941"/>
                <a:gd name="connsiteY182" fmla="*/ 499371 h 1160647"/>
                <a:gd name="connsiteX183" fmla="*/ 1115056 w 3079941"/>
                <a:gd name="connsiteY183" fmla="*/ 499371 h 1160647"/>
                <a:gd name="connsiteX184" fmla="*/ 1125189 w 3079941"/>
                <a:gd name="connsiteY184" fmla="*/ 495047 h 1160647"/>
                <a:gd name="connsiteX185" fmla="*/ 1129242 w 3079941"/>
                <a:gd name="connsiteY185" fmla="*/ 498290 h 1160647"/>
                <a:gd name="connsiteX186" fmla="*/ 1129242 w 3079941"/>
                <a:gd name="connsiteY186" fmla="*/ 490724 h 1160647"/>
                <a:gd name="connsiteX187" fmla="*/ 1131522 w 3079941"/>
                <a:gd name="connsiteY187" fmla="*/ 490724 h 1160647"/>
                <a:gd name="connsiteX188" fmla="*/ 1147483 w 3079941"/>
                <a:gd name="connsiteY188" fmla="*/ 490724 h 1160647"/>
                <a:gd name="connsiteX189" fmla="*/ 1147483 w 3079941"/>
                <a:gd name="connsiteY189" fmla="*/ 491805 h 1160647"/>
                <a:gd name="connsiteX190" fmla="*/ 1147483 w 3079941"/>
                <a:gd name="connsiteY190" fmla="*/ 499371 h 1160647"/>
                <a:gd name="connsiteX191" fmla="*/ 1177883 w 3079941"/>
                <a:gd name="connsiteY191" fmla="*/ 499371 h 1160647"/>
                <a:gd name="connsiteX192" fmla="*/ 1177883 w 3079941"/>
                <a:gd name="connsiteY192" fmla="*/ 500992 h 1160647"/>
                <a:gd name="connsiteX193" fmla="*/ 1177883 w 3079941"/>
                <a:gd name="connsiteY193" fmla="*/ 512342 h 1160647"/>
                <a:gd name="connsiteX194" fmla="*/ 1204230 w 3079941"/>
                <a:gd name="connsiteY194" fmla="*/ 512342 h 1160647"/>
                <a:gd name="connsiteX195" fmla="*/ 1204230 w 3079941"/>
                <a:gd name="connsiteY195" fmla="*/ 542606 h 1160647"/>
                <a:gd name="connsiteX196" fmla="*/ 1204990 w 3079941"/>
                <a:gd name="connsiteY196" fmla="*/ 542606 h 1160647"/>
                <a:gd name="connsiteX197" fmla="*/ 1210310 w 3079941"/>
                <a:gd name="connsiteY197" fmla="*/ 542606 h 1160647"/>
                <a:gd name="connsiteX198" fmla="*/ 1210310 w 3079941"/>
                <a:gd name="connsiteY198" fmla="*/ 543687 h 1160647"/>
                <a:gd name="connsiteX199" fmla="*/ 1210310 w 3079941"/>
                <a:gd name="connsiteY199" fmla="*/ 551254 h 1160647"/>
                <a:gd name="connsiteX200" fmla="*/ 1214364 w 3079941"/>
                <a:gd name="connsiteY200" fmla="*/ 581518 h 1160647"/>
                <a:gd name="connsiteX201" fmla="*/ 1215124 w 3079941"/>
                <a:gd name="connsiteY201" fmla="*/ 581518 h 1160647"/>
                <a:gd name="connsiteX202" fmla="*/ 1220444 w 3079941"/>
                <a:gd name="connsiteY202" fmla="*/ 581518 h 1160647"/>
                <a:gd name="connsiteX203" fmla="*/ 1220444 w 3079941"/>
                <a:gd name="connsiteY203" fmla="*/ 582329 h 1160647"/>
                <a:gd name="connsiteX204" fmla="*/ 1220444 w 3079941"/>
                <a:gd name="connsiteY204" fmla="*/ 588004 h 1160647"/>
                <a:gd name="connsiteX205" fmla="*/ 1221457 w 3079941"/>
                <a:gd name="connsiteY205" fmla="*/ 588004 h 1160647"/>
                <a:gd name="connsiteX206" fmla="*/ 1228550 w 3079941"/>
                <a:gd name="connsiteY206" fmla="*/ 588004 h 1160647"/>
                <a:gd name="connsiteX207" fmla="*/ 1228550 w 3079941"/>
                <a:gd name="connsiteY207" fmla="*/ 618269 h 1160647"/>
                <a:gd name="connsiteX208" fmla="*/ 1230577 w 3079941"/>
                <a:gd name="connsiteY208" fmla="*/ 618269 h 1160647"/>
                <a:gd name="connsiteX209" fmla="*/ 1244764 w 3079941"/>
                <a:gd name="connsiteY209" fmla="*/ 618269 h 1160647"/>
                <a:gd name="connsiteX210" fmla="*/ 1244764 w 3079941"/>
                <a:gd name="connsiteY210" fmla="*/ 642048 h 1160647"/>
                <a:gd name="connsiteX211" fmla="*/ 1246791 w 3079941"/>
                <a:gd name="connsiteY211" fmla="*/ 643669 h 1160647"/>
                <a:gd name="connsiteX212" fmla="*/ 1246791 w 3079941"/>
                <a:gd name="connsiteY212" fmla="*/ 655019 h 1160647"/>
                <a:gd name="connsiteX213" fmla="*/ 1247551 w 3079941"/>
                <a:gd name="connsiteY213" fmla="*/ 655019 h 1160647"/>
                <a:gd name="connsiteX214" fmla="*/ 1252871 w 3079941"/>
                <a:gd name="connsiteY214" fmla="*/ 655019 h 1160647"/>
                <a:gd name="connsiteX215" fmla="*/ 1252871 w 3079941"/>
                <a:gd name="connsiteY215" fmla="*/ 678798 h 1160647"/>
                <a:gd name="connsiteX216" fmla="*/ 1254137 w 3079941"/>
                <a:gd name="connsiteY216" fmla="*/ 678798 h 1160647"/>
                <a:gd name="connsiteX217" fmla="*/ 1263004 w 3079941"/>
                <a:gd name="connsiteY217" fmla="*/ 678798 h 1160647"/>
                <a:gd name="connsiteX218" fmla="*/ 1265031 w 3079941"/>
                <a:gd name="connsiteY218" fmla="*/ 682852 h 1160647"/>
                <a:gd name="connsiteX219" fmla="*/ 1265031 w 3079941"/>
                <a:gd name="connsiteY219" fmla="*/ 696093 h 1160647"/>
                <a:gd name="connsiteX220" fmla="*/ 1266551 w 3079941"/>
                <a:gd name="connsiteY220" fmla="*/ 694201 h 1160647"/>
                <a:gd name="connsiteX221" fmla="*/ 1277191 w 3079941"/>
                <a:gd name="connsiteY221" fmla="*/ 680960 h 1160647"/>
                <a:gd name="connsiteX222" fmla="*/ 1305565 w 3079941"/>
                <a:gd name="connsiteY222" fmla="*/ 680960 h 1160647"/>
                <a:gd name="connsiteX223" fmla="*/ 1305565 w 3079941"/>
                <a:gd name="connsiteY223" fmla="*/ 767431 h 1160647"/>
                <a:gd name="connsiteX224" fmla="*/ 1306325 w 3079941"/>
                <a:gd name="connsiteY224" fmla="*/ 767431 h 1160647"/>
                <a:gd name="connsiteX225" fmla="*/ 1311645 w 3079941"/>
                <a:gd name="connsiteY225" fmla="*/ 767431 h 1160647"/>
                <a:gd name="connsiteX226" fmla="*/ 1312405 w 3079941"/>
                <a:gd name="connsiteY226" fmla="*/ 766080 h 1160647"/>
                <a:gd name="connsiteX227" fmla="*/ 1317725 w 3079941"/>
                <a:gd name="connsiteY227" fmla="*/ 756622 h 1160647"/>
                <a:gd name="connsiteX228" fmla="*/ 1317725 w 3079941"/>
                <a:gd name="connsiteY228" fmla="*/ 758514 h 1160647"/>
                <a:gd name="connsiteX229" fmla="*/ 1317725 w 3079941"/>
                <a:gd name="connsiteY229" fmla="*/ 771755 h 1160647"/>
                <a:gd name="connsiteX230" fmla="*/ 1321778 w 3079941"/>
                <a:gd name="connsiteY230" fmla="*/ 726358 h 1160647"/>
                <a:gd name="connsiteX231" fmla="*/ 1322538 w 3079941"/>
                <a:gd name="connsiteY231" fmla="*/ 726358 h 1160647"/>
                <a:gd name="connsiteX232" fmla="*/ 1327858 w 3079941"/>
                <a:gd name="connsiteY232" fmla="*/ 726358 h 1160647"/>
                <a:gd name="connsiteX233" fmla="*/ 1327858 w 3079941"/>
                <a:gd name="connsiteY233" fmla="*/ 661504 h 1160647"/>
                <a:gd name="connsiteX234" fmla="*/ 1328872 w 3079941"/>
                <a:gd name="connsiteY234" fmla="*/ 661504 h 1160647"/>
                <a:gd name="connsiteX235" fmla="*/ 1335965 w 3079941"/>
                <a:gd name="connsiteY235" fmla="*/ 661504 h 1160647"/>
                <a:gd name="connsiteX236" fmla="*/ 1348125 w 3079941"/>
                <a:gd name="connsiteY236" fmla="*/ 618269 h 1160647"/>
                <a:gd name="connsiteX237" fmla="*/ 1349392 w 3079941"/>
                <a:gd name="connsiteY237" fmla="*/ 618269 h 1160647"/>
                <a:gd name="connsiteX238" fmla="*/ 1358259 w 3079941"/>
                <a:gd name="connsiteY238" fmla="*/ 618269 h 1160647"/>
                <a:gd name="connsiteX239" fmla="*/ 1368392 w 3079941"/>
                <a:gd name="connsiteY239" fmla="*/ 661504 h 1160647"/>
                <a:gd name="connsiteX240" fmla="*/ 1369405 w 3079941"/>
                <a:gd name="connsiteY240" fmla="*/ 661504 h 1160647"/>
                <a:gd name="connsiteX241" fmla="*/ 1376499 w 3079941"/>
                <a:gd name="connsiteY241" fmla="*/ 661504 h 1160647"/>
                <a:gd name="connsiteX242" fmla="*/ 1376499 w 3079941"/>
                <a:gd name="connsiteY242" fmla="*/ 700416 h 1160647"/>
                <a:gd name="connsiteX243" fmla="*/ 1378272 w 3079941"/>
                <a:gd name="connsiteY243" fmla="*/ 700416 h 1160647"/>
                <a:gd name="connsiteX244" fmla="*/ 1390686 w 3079941"/>
                <a:gd name="connsiteY244" fmla="*/ 700416 h 1160647"/>
                <a:gd name="connsiteX245" fmla="*/ 1390686 w 3079941"/>
                <a:gd name="connsiteY245" fmla="*/ 702578 h 1160647"/>
                <a:gd name="connsiteX246" fmla="*/ 1390686 w 3079941"/>
                <a:gd name="connsiteY246" fmla="*/ 717710 h 1160647"/>
                <a:gd name="connsiteX247" fmla="*/ 1394739 w 3079941"/>
                <a:gd name="connsiteY247" fmla="*/ 715549 h 1160647"/>
                <a:gd name="connsiteX248" fmla="*/ 1394739 w 3079941"/>
                <a:gd name="connsiteY248" fmla="*/ 700416 h 1160647"/>
                <a:gd name="connsiteX249" fmla="*/ 1396259 w 3079941"/>
                <a:gd name="connsiteY249" fmla="*/ 700416 h 1160647"/>
                <a:gd name="connsiteX250" fmla="*/ 1406899 w 3079941"/>
                <a:gd name="connsiteY250" fmla="*/ 700416 h 1160647"/>
                <a:gd name="connsiteX251" fmla="*/ 1406899 w 3079941"/>
                <a:gd name="connsiteY251" fmla="*/ 702037 h 1160647"/>
                <a:gd name="connsiteX252" fmla="*/ 1406899 w 3079941"/>
                <a:gd name="connsiteY252" fmla="*/ 713387 h 1160647"/>
                <a:gd name="connsiteX253" fmla="*/ 1437300 w 3079941"/>
                <a:gd name="connsiteY253" fmla="*/ 713387 h 1160647"/>
                <a:gd name="connsiteX254" fmla="*/ 1437300 w 3079941"/>
                <a:gd name="connsiteY254" fmla="*/ 676637 h 1160647"/>
                <a:gd name="connsiteX255" fmla="*/ 1438566 w 3079941"/>
                <a:gd name="connsiteY255" fmla="*/ 676637 h 1160647"/>
                <a:gd name="connsiteX256" fmla="*/ 1447433 w 3079941"/>
                <a:gd name="connsiteY256" fmla="*/ 676637 h 1160647"/>
                <a:gd name="connsiteX257" fmla="*/ 1447433 w 3079941"/>
                <a:gd name="connsiteY257" fmla="*/ 698254 h 1160647"/>
                <a:gd name="connsiteX258" fmla="*/ 1449460 w 3079941"/>
                <a:gd name="connsiteY258" fmla="*/ 665828 h 1160647"/>
                <a:gd name="connsiteX259" fmla="*/ 1471753 w 3079941"/>
                <a:gd name="connsiteY259" fmla="*/ 665828 h 1160647"/>
                <a:gd name="connsiteX260" fmla="*/ 1471753 w 3079941"/>
                <a:gd name="connsiteY260" fmla="*/ 664206 h 1160647"/>
                <a:gd name="connsiteX261" fmla="*/ 1471753 w 3079941"/>
                <a:gd name="connsiteY261" fmla="*/ 652857 h 1160647"/>
                <a:gd name="connsiteX262" fmla="*/ 1472513 w 3079941"/>
                <a:gd name="connsiteY262" fmla="*/ 652857 h 1160647"/>
                <a:gd name="connsiteX263" fmla="*/ 1477833 w 3079941"/>
                <a:gd name="connsiteY263" fmla="*/ 652857 h 1160647"/>
                <a:gd name="connsiteX264" fmla="*/ 1477833 w 3079941"/>
                <a:gd name="connsiteY264" fmla="*/ 650966 h 1160647"/>
                <a:gd name="connsiteX265" fmla="*/ 1477833 w 3079941"/>
                <a:gd name="connsiteY265" fmla="*/ 637725 h 1160647"/>
                <a:gd name="connsiteX266" fmla="*/ 1481887 w 3079941"/>
                <a:gd name="connsiteY266" fmla="*/ 644210 h 1160647"/>
                <a:gd name="connsiteX267" fmla="*/ 1484167 w 3079941"/>
                <a:gd name="connsiteY267" fmla="*/ 644210 h 1160647"/>
                <a:gd name="connsiteX268" fmla="*/ 1500127 w 3079941"/>
                <a:gd name="connsiteY268" fmla="*/ 644210 h 1160647"/>
                <a:gd name="connsiteX269" fmla="*/ 1500127 w 3079941"/>
                <a:gd name="connsiteY269" fmla="*/ 643399 h 1160647"/>
                <a:gd name="connsiteX270" fmla="*/ 1500127 w 3079941"/>
                <a:gd name="connsiteY270" fmla="*/ 637725 h 1160647"/>
                <a:gd name="connsiteX271" fmla="*/ 1500887 w 3079941"/>
                <a:gd name="connsiteY271" fmla="*/ 637725 h 1160647"/>
                <a:gd name="connsiteX272" fmla="*/ 1506207 w 3079941"/>
                <a:gd name="connsiteY272" fmla="*/ 637725 h 1160647"/>
                <a:gd name="connsiteX273" fmla="*/ 1506207 w 3079941"/>
                <a:gd name="connsiteY273" fmla="*/ 639076 h 1160647"/>
                <a:gd name="connsiteX274" fmla="*/ 1506207 w 3079941"/>
                <a:gd name="connsiteY274" fmla="*/ 648534 h 1160647"/>
                <a:gd name="connsiteX275" fmla="*/ 1544714 w 3079941"/>
                <a:gd name="connsiteY275" fmla="*/ 648534 h 1160647"/>
                <a:gd name="connsiteX276" fmla="*/ 1544714 w 3079941"/>
                <a:gd name="connsiteY276" fmla="*/ 786887 h 1160647"/>
                <a:gd name="connsiteX277" fmla="*/ 1546234 w 3079941"/>
                <a:gd name="connsiteY277" fmla="*/ 786887 h 1160647"/>
                <a:gd name="connsiteX278" fmla="*/ 1556874 w 3079941"/>
                <a:gd name="connsiteY278" fmla="*/ 786887 h 1160647"/>
                <a:gd name="connsiteX279" fmla="*/ 1556874 w 3079941"/>
                <a:gd name="connsiteY279" fmla="*/ 773917 h 1160647"/>
                <a:gd name="connsiteX280" fmla="*/ 1560928 w 3079941"/>
                <a:gd name="connsiteY280" fmla="*/ 773917 h 1160647"/>
                <a:gd name="connsiteX281" fmla="*/ 1560928 w 3079941"/>
                <a:gd name="connsiteY281" fmla="*/ 786887 h 1160647"/>
                <a:gd name="connsiteX282" fmla="*/ 1591328 w 3079941"/>
                <a:gd name="connsiteY282" fmla="*/ 786887 h 1160647"/>
                <a:gd name="connsiteX283" fmla="*/ 1591328 w 3079941"/>
                <a:gd name="connsiteY283" fmla="*/ 756622 h 1160647"/>
                <a:gd name="connsiteX284" fmla="*/ 1603488 w 3079941"/>
                <a:gd name="connsiteY284" fmla="*/ 756622 h 1160647"/>
                <a:gd name="connsiteX285" fmla="*/ 1615648 w 3079941"/>
                <a:gd name="connsiteY285" fmla="*/ 754461 h 1160647"/>
                <a:gd name="connsiteX286" fmla="*/ 1619702 w 3079941"/>
                <a:gd name="connsiteY286" fmla="*/ 756622 h 1160647"/>
                <a:gd name="connsiteX287" fmla="*/ 1629835 w 3079941"/>
                <a:gd name="connsiteY287" fmla="*/ 756622 h 1160647"/>
                <a:gd name="connsiteX288" fmla="*/ 1629835 w 3079941"/>
                <a:gd name="connsiteY288" fmla="*/ 786887 h 1160647"/>
                <a:gd name="connsiteX289" fmla="*/ 1637942 w 3079941"/>
                <a:gd name="connsiteY289" fmla="*/ 786887 h 1160647"/>
                <a:gd name="connsiteX290" fmla="*/ 1637942 w 3079941"/>
                <a:gd name="connsiteY290" fmla="*/ 804182 h 1160647"/>
                <a:gd name="connsiteX291" fmla="*/ 1647278 w 3079941"/>
                <a:gd name="connsiteY291" fmla="*/ 805087 h 1160647"/>
                <a:gd name="connsiteX292" fmla="*/ 1660236 w 3079941"/>
                <a:gd name="connsiteY292" fmla="*/ 805087 h 1160647"/>
                <a:gd name="connsiteX293" fmla="*/ 1660236 w 3079941"/>
                <a:gd name="connsiteY293" fmla="*/ 789049 h 1160647"/>
                <a:gd name="connsiteX294" fmla="*/ 1728192 w 3079941"/>
                <a:gd name="connsiteY294" fmla="*/ 789049 h 1160647"/>
                <a:gd name="connsiteX295" fmla="*/ 1728192 w 3079941"/>
                <a:gd name="connsiteY295" fmla="*/ 703796 h 1160647"/>
                <a:gd name="connsiteX296" fmla="*/ 1800200 w 3079941"/>
                <a:gd name="connsiteY296" fmla="*/ 703796 h 1160647"/>
                <a:gd name="connsiteX297" fmla="*/ 1800200 w 3079941"/>
                <a:gd name="connsiteY297" fmla="*/ 782564 h 1160647"/>
                <a:gd name="connsiteX298" fmla="*/ 1802104 w 3079941"/>
                <a:gd name="connsiteY298" fmla="*/ 782564 h 1160647"/>
                <a:gd name="connsiteX299" fmla="*/ 1803346 w 3079941"/>
                <a:gd name="connsiteY299" fmla="*/ 805087 h 1160647"/>
                <a:gd name="connsiteX300" fmla="*/ 1813022 w 3079941"/>
                <a:gd name="connsiteY300" fmla="*/ 805087 h 1160647"/>
                <a:gd name="connsiteX301" fmla="*/ 1814264 w 3079941"/>
                <a:gd name="connsiteY301" fmla="*/ 782564 h 1160647"/>
                <a:gd name="connsiteX302" fmla="*/ 1820344 w 3079941"/>
                <a:gd name="connsiteY302" fmla="*/ 782564 h 1160647"/>
                <a:gd name="connsiteX303" fmla="*/ 1821586 w 3079941"/>
                <a:gd name="connsiteY303" fmla="*/ 805087 h 1160647"/>
                <a:gd name="connsiteX304" fmla="*/ 1872208 w 3079941"/>
                <a:gd name="connsiteY304" fmla="*/ 805087 h 1160647"/>
                <a:gd name="connsiteX305" fmla="*/ 1872208 w 3079941"/>
                <a:gd name="connsiteY305" fmla="*/ 642059 h 1160647"/>
                <a:gd name="connsiteX306" fmla="*/ 2069535 w 3079941"/>
                <a:gd name="connsiteY306" fmla="*/ 642059 h 1160647"/>
                <a:gd name="connsiteX307" fmla="*/ 2069535 w 3079941"/>
                <a:gd name="connsiteY307" fmla="*/ 805087 h 1160647"/>
                <a:gd name="connsiteX308" fmla="*/ 2088232 w 3079941"/>
                <a:gd name="connsiteY308" fmla="*/ 805087 h 1160647"/>
                <a:gd name="connsiteX309" fmla="*/ 2088232 w 3079941"/>
                <a:gd name="connsiteY309" fmla="*/ 722394 h 1160647"/>
                <a:gd name="connsiteX310" fmla="*/ 2183352 w 3079941"/>
                <a:gd name="connsiteY310" fmla="*/ 722394 h 1160647"/>
                <a:gd name="connsiteX311" fmla="*/ 2195282 w 3079941"/>
                <a:gd name="connsiteY311" fmla="*/ 404253 h 1160647"/>
                <a:gd name="connsiteX312" fmla="*/ 2183122 w 3079941"/>
                <a:gd name="connsiteY312" fmla="*/ 382635 h 1160647"/>
                <a:gd name="connsiteX313" fmla="*/ 2177042 w 3079941"/>
                <a:gd name="connsiteY313" fmla="*/ 378311 h 1160647"/>
                <a:gd name="connsiteX314" fmla="*/ 2185149 w 3079941"/>
                <a:gd name="connsiteY314" fmla="*/ 354532 h 1160647"/>
                <a:gd name="connsiteX315" fmla="*/ 2185149 w 3079941"/>
                <a:gd name="connsiteY315" fmla="*/ 337238 h 1160647"/>
                <a:gd name="connsiteX316" fmla="*/ 2199336 w 3079941"/>
                <a:gd name="connsiteY316" fmla="*/ 337238 h 1160647"/>
                <a:gd name="connsiteX317" fmla="*/ 2199336 w 3079941"/>
                <a:gd name="connsiteY317" fmla="*/ 315620 h 1160647"/>
                <a:gd name="connsiteX318" fmla="*/ 2201362 w 3079941"/>
                <a:gd name="connsiteY318" fmla="*/ 311296 h 1160647"/>
                <a:gd name="connsiteX319" fmla="*/ 2201362 w 3079941"/>
                <a:gd name="connsiteY319" fmla="*/ 233472 h 1160647"/>
                <a:gd name="connsiteX320" fmla="*/ 2199336 w 3079941"/>
                <a:gd name="connsiteY320" fmla="*/ 226987 h 1160647"/>
                <a:gd name="connsiteX321" fmla="*/ 2205416 w 3079941"/>
                <a:gd name="connsiteY321" fmla="*/ 220501 h 1160647"/>
                <a:gd name="connsiteX322" fmla="*/ 2205416 w 3079941"/>
                <a:gd name="connsiteY322" fmla="*/ 162133 h 1160647"/>
                <a:gd name="connsiteX323" fmla="*/ 2207442 w 3079941"/>
                <a:gd name="connsiteY323" fmla="*/ 157810 h 1160647"/>
                <a:gd name="connsiteX324" fmla="*/ 2207442 w 3079941"/>
                <a:gd name="connsiteY324" fmla="*/ 101604 h 1160647"/>
                <a:gd name="connsiteX325" fmla="*/ 2209469 w 3079941"/>
                <a:gd name="connsiteY325" fmla="*/ 82148 h 1160647"/>
                <a:gd name="connsiteX326" fmla="*/ 2213523 w 3079941"/>
                <a:gd name="connsiteY326" fmla="*/ 99442 h 1160647"/>
                <a:gd name="connsiteX327" fmla="*/ 2215549 w 3079941"/>
                <a:gd name="connsiteY327" fmla="*/ 157810 h 1160647"/>
                <a:gd name="connsiteX328" fmla="*/ 2217576 w 3079941"/>
                <a:gd name="connsiteY328" fmla="*/ 220501 h 1160647"/>
                <a:gd name="connsiteX329" fmla="*/ 2223656 w 3079941"/>
                <a:gd name="connsiteY329" fmla="*/ 226987 h 1160647"/>
                <a:gd name="connsiteX330" fmla="*/ 2221629 w 3079941"/>
                <a:gd name="connsiteY330" fmla="*/ 233472 h 1160647"/>
                <a:gd name="connsiteX331" fmla="*/ 2221629 w 3079941"/>
                <a:gd name="connsiteY331" fmla="*/ 311296 h 1160647"/>
                <a:gd name="connsiteX332" fmla="*/ 2223656 w 3079941"/>
                <a:gd name="connsiteY332" fmla="*/ 315620 h 1160647"/>
                <a:gd name="connsiteX333" fmla="*/ 2223656 w 3079941"/>
                <a:gd name="connsiteY333" fmla="*/ 337238 h 1160647"/>
                <a:gd name="connsiteX334" fmla="*/ 2237843 w 3079941"/>
                <a:gd name="connsiteY334" fmla="*/ 337238 h 1160647"/>
                <a:gd name="connsiteX335" fmla="*/ 2237843 w 3079941"/>
                <a:gd name="connsiteY335" fmla="*/ 354532 h 1160647"/>
                <a:gd name="connsiteX336" fmla="*/ 2245950 w 3079941"/>
                <a:gd name="connsiteY336" fmla="*/ 378311 h 1160647"/>
                <a:gd name="connsiteX337" fmla="*/ 2239870 w 3079941"/>
                <a:gd name="connsiteY337" fmla="*/ 382635 h 1160647"/>
                <a:gd name="connsiteX338" fmla="*/ 2227709 w 3079941"/>
                <a:gd name="connsiteY338" fmla="*/ 404253 h 1160647"/>
                <a:gd name="connsiteX339" fmla="*/ 2235816 w 3079941"/>
                <a:gd name="connsiteY339" fmla="*/ 657181 h 1160647"/>
                <a:gd name="connsiteX340" fmla="*/ 2300670 w 3079941"/>
                <a:gd name="connsiteY340" fmla="*/ 657181 h 1160647"/>
                <a:gd name="connsiteX341" fmla="*/ 2300670 w 3079941"/>
                <a:gd name="connsiteY341" fmla="*/ 732843 h 1160647"/>
                <a:gd name="connsiteX342" fmla="*/ 2308777 w 3079941"/>
                <a:gd name="connsiteY342" fmla="*/ 732843 h 1160647"/>
                <a:gd name="connsiteX343" fmla="*/ 2310804 w 3079941"/>
                <a:gd name="connsiteY343" fmla="*/ 726358 h 1160647"/>
                <a:gd name="connsiteX344" fmla="*/ 2316884 w 3079941"/>
                <a:gd name="connsiteY344" fmla="*/ 726358 h 1160647"/>
                <a:gd name="connsiteX345" fmla="*/ 2318911 w 3079941"/>
                <a:gd name="connsiteY345" fmla="*/ 735005 h 1160647"/>
                <a:gd name="connsiteX346" fmla="*/ 2331071 w 3079941"/>
                <a:gd name="connsiteY346" fmla="*/ 735005 h 1160647"/>
                <a:gd name="connsiteX347" fmla="*/ 2331071 w 3079941"/>
                <a:gd name="connsiteY347" fmla="*/ 728519 h 1160647"/>
                <a:gd name="connsiteX348" fmla="*/ 2353364 w 3079941"/>
                <a:gd name="connsiteY348" fmla="*/ 728519 h 1160647"/>
                <a:gd name="connsiteX349" fmla="*/ 2353364 w 3079941"/>
                <a:gd name="connsiteY349" fmla="*/ 735005 h 1160647"/>
                <a:gd name="connsiteX350" fmla="*/ 2373631 w 3079941"/>
                <a:gd name="connsiteY350" fmla="*/ 735005 h 1160647"/>
                <a:gd name="connsiteX351" fmla="*/ 2373631 w 3079941"/>
                <a:gd name="connsiteY351" fmla="*/ 780402 h 1160647"/>
                <a:gd name="connsiteX352" fmla="*/ 2387818 w 3079941"/>
                <a:gd name="connsiteY352" fmla="*/ 780402 h 1160647"/>
                <a:gd name="connsiteX353" fmla="*/ 2387818 w 3079941"/>
                <a:gd name="connsiteY353" fmla="*/ 767431 h 1160647"/>
                <a:gd name="connsiteX354" fmla="*/ 2404032 w 3079941"/>
                <a:gd name="connsiteY354" fmla="*/ 767431 h 1160647"/>
                <a:gd name="connsiteX355" fmla="*/ 2404032 w 3079941"/>
                <a:gd name="connsiteY355" fmla="*/ 588004 h 1160647"/>
                <a:gd name="connsiteX356" fmla="*/ 2410112 w 3079941"/>
                <a:gd name="connsiteY356" fmla="*/ 581518 h 1160647"/>
                <a:gd name="connsiteX357" fmla="*/ 2483073 w 3079941"/>
                <a:gd name="connsiteY357" fmla="*/ 581518 h 1160647"/>
                <a:gd name="connsiteX358" fmla="*/ 2483073 w 3079941"/>
                <a:gd name="connsiteY358" fmla="*/ 590166 h 1160647"/>
                <a:gd name="connsiteX359" fmla="*/ 2493206 w 3079941"/>
                <a:gd name="connsiteY359" fmla="*/ 590166 h 1160647"/>
                <a:gd name="connsiteX360" fmla="*/ 2493206 w 3079941"/>
                <a:gd name="connsiteY360" fmla="*/ 704740 h 1160647"/>
                <a:gd name="connsiteX361" fmla="*/ 2515500 w 3079941"/>
                <a:gd name="connsiteY361" fmla="*/ 704740 h 1160647"/>
                <a:gd name="connsiteX362" fmla="*/ 2515500 w 3079941"/>
                <a:gd name="connsiteY362" fmla="*/ 637725 h 1160647"/>
                <a:gd name="connsiteX363" fmla="*/ 2541847 w 3079941"/>
                <a:gd name="connsiteY363" fmla="*/ 637725 h 1160647"/>
                <a:gd name="connsiteX364" fmla="*/ 2545900 w 3079941"/>
                <a:gd name="connsiteY364" fmla="*/ 633401 h 1160647"/>
                <a:gd name="connsiteX365" fmla="*/ 2554007 w 3079941"/>
                <a:gd name="connsiteY365" fmla="*/ 633401 h 1160647"/>
                <a:gd name="connsiteX366" fmla="*/ 2558060 w 3079941"/>
                <a:gd name="connsiteY366" fmla="*/ 637725 h 1160647"/>
                <a:gd name="connsiteX367" fmla="*/ 2580354 w 3079941"/>
                <a:gd name="connsiteY367" fmla="*/ 637725 h 1160647"/>
                <a:gd name="connsiteX368" fmla="*/ 2580354 w 3079941"/>
                <a:gd name="connsiteY368" fmla="*/ 520989 h 1160647"/>
                <a:gd name="connsiteX369" fmla="*/ 2637101 w 3079941"/>
                <a:gd name="connsiteY369" fmla="*/ 510180 h 1160647"/>
                <a:gd name="connsiteX370" fmla="*/ 2637101 w 3079941"/>
                <a:gd name="connsiteY370" fmla="*/ 511261 h 1160647"/>
                <a:gd name="connsiteX371" fmla="*/ 2637101 w 3079941"/>
                <a:gd name="connsiteY371" fmla="*/ 518827 h 1160647"/>
                <a:gd name="connsiteX372" fmla="*/ 2663448 w 3079941"/>
                <a:gd name="connsiteY372" fmla="*/ 518827 h 1160647"/>
                <a:gd name="connsiteX373" fmla="*/ 2663448 w 3079941"/>
                <a:gd name="connsiteY373" fmla="*/ 773917 h 1160647"/>
                <a:gd name="connsiteX374" fmla="*/ 2685742 w 3079941"/>
                <a:gd name="connsiteY374" fmla="*/ 773917 h 1160647"/>
                <a:gd name="connsiteX375" fmla="*/ 2685742 w 3079941"/>
                <a:gd name="connsiteY375" fmla="*/ 769593 h 1160647"/>
                <a:gd name="connsiteX376" fmla="*/ 2697902 w 3079941"/>
                <a:gd name="connsiteY376" fmla="*/ 769593 h 1160647"/>
                <a:gd name="connsiteX377" fmla="*/ 2697902 w 3079941"/>
                <a:gd name="connsiteY377" fmla="*/ 773917 h 1160647"/>
                <a:gd name="connsiteX378" fmla="*/ 2722222 w 3079941"/>
                <a:gd name="connsiteY378" fmla="*/ 773917 h 1160647"/>
                <a:gd name="connsiteX379" fmla="*/ 2722222 w 3079941"/>
                <a:gd name="connsiteY379" fmla="*/ 760946 h 1160647"/>
                <a:gd name="connsiteX380" fmla="*/ 2750596 w 3079941"/>
                <a:gd name="connsiteY380" fmla="*/ 760946 h 1160647"/>
                <a:gd name="connsiteX381" fmla="*/ 2762756 w 3079941"/>
                <a:gd name="connsiteY381" fmla="*/ 756622 h 1160647"/>
                <a:gd name="connsiteX382" fmla="*/ 2783023 w 3079941"/>
                <a:gd name="connsiteY382" fmla="*/ 760946 h 1160647"/>
                <a:gd name="connsiteX383" fmla="*/ 2783023 w 3079941"/>
                <a:gd name="connsiteY383" fmla="*/ 743652 h 1160647"/>
                <a:gd name="connsiteX384" fmla="*/ 2791130 w 3079941"/>
                <a:gd name="connsiteY384" fmla="*/ 743652 h 1160647"/>
                <a:gd name="connsiteX385" fmla="*/ 2791130 w 3079941"/>
                <a:gd name="connsiteY385" fmla="*/ 730681 h 1160647"/>
                <a:gd name="connsiteX386" fmla="*/ 2847877 w 3079941"/>
                <a:gd name="connsiteY386" fmla="*/ 730681 h 1160647"/>
                <a:gd name="connsiteX387" fmla="*/ 2847877 w 3079941"/>
                <a:gd name="connsiteY387" fmla="*/ 700416 h 1160647"/>
                <a:gd name="connsiteX388" fmla="*/ 2866117 w 3079941"/>
                <a:gd name="connsiteY388" fmla="*/ 700416 h 1160647"/>
                <a:gd name="connsiteX389" fmla="*/ 2866117 w 3079941"/>
                <a:gd name="connsiteY389" fmla="*/ 693931 h 1160647"/>
                <a:gd name="connsiteX390" fmla="*/ 2878277 w 3079941"/>
                <a:gd name="connsiteY390" fmla="*/ 693931 h 1160647"/>
                <a:gd name="connsiteX391" fmla="*/ 2878277 w 3079941"/>
                <a:gd name="connsiteY391" fmla="*/ 700416 h 1160647"/>
                <a:gd name="connsiteX392" fmla="*/ 2894491 w 3079941"/>
                <a:gd name="connsiteY392" fmla="*/ 700416 h 1160647"/>
                <a:gd name="connsiteX393" fmla="*/ 2894491 w 3079941"/>
                <a:gd name="connsiteY393" fmla="*/ 750137 h 1160647"/>
                <a:gd name="connsiteX394" fmla="*/ 2926918 w 3079941"/>
                <a:gd name="connsiteY394" fmla="*/ 750137 h 1160647"/>
                <a:gd name="connsiteX395" fmla="*/ 2926918 w 3079941"/>
                <a:gd name="connsiteY395" fmla="*/ 724196 h 1160647"/>
                <a:gd name="connsiteX396" fmla="*/ 2965425 w 3079941"/>
                <a:gd name="connsiteY396" fmla="*/ 724196 h 1160647"/>
                <a:gd name="connsiteX397" fmla="*/ 2965425 w 3079941"/>
                <a:gd name="connsiteY397" fmla="*/ 693931 h 1160647"/>
                <a:gd name="connsiteX398" fmla="*/ 3014066 w 3079941"/>
                <a:gd name="connsiteY398" fmla="*/ 693931 h 1160647"/>
                <a:gd name="connsiteX399" fmla="*/ 3014066 w 3079941"/>
                <a:gd name="connsiteY399" fmla="*/ 805087 h 1160647"/>
                <a:gd name="connsiteX400" fmla="*/ 3014066 w 3079941"/>
                <a:gd name="connsiteY400" fmla="*/ 818866 h 1160647"/>
                <a:gd name="connsiteX401" fmla="*/ 3079941 w 3079941"/>
                <a:gd name="connsiteY401" fmla="*/ 818866 h 1160647"/>
                <a:gd name="connsiteX402" fmla="*/ 3079941 w 3079941"/>
                <a:gd name="connsiteY402" fmla="*/ 1160647 h 1160647"/>
                <a:gd name="connsiteX403" fmla="*/ 200958 w 3079941"/>
                <a:gd name="connsiteY403" fmla="*/ 1160647 h 1160647"/>
                <a:gd name="connsiteX404" fmla="*/ 200958 w 3079941"/>
                <a:gd name="connsiteY404" fmla="*/ 1126882 h 1160647"/>
                <a:gd name="connsiteX405" fmla="*/ 0 w 3079941"/>
                <a:gd name="connsiteY405" fmla="*/ 1126882 h 1160647"/>
                <a:gd name="connsiteX406" fmla="*/ 0 w 3079941"/>
                <a:gd name="connsiteY406" fmla="*/ 915339 h 1160647"/>
                <a:gd name="connsiteX407" fmla="*/ 103377 w 3079941"/>
                <a:gd name="connsiteY407" fmla="*/ 915339 h 1160647"/>
                <a:gd name="connsiteX408" fmla="*/ 103377 w 3079941"/>
                <a:gd name="connsiteY408" fmla="*/ 886329 h 1160647"/>
                <a:gd name="connsiteX409" fmla="*/ 55096 w 3079941"/>
                <a:gd name="connsiteY409" fmla="*/ 886329 h 1160647"/>
                <a:gd name="connsiteX410" fmla="*/ 55096 w 3079941"/>
                <a:gd name="connsiteY410" fmla="*/ 724196 h 1160647"/>
                <a:gd name="connsiteX411" fmla="*/ 75363 w 3079941"/>
                <a:gd name="connsiteY411" fmla="*/ 724196 h 1160647"/>
                <a:gd name="connsiteX412" fmla="*/ 75870 w 3079941"/>
                <a:gd name="connsiteY412" fmla="*/ 723115 h 1160647"/>
                <a:gd name="connsiteX413" fmla="*/ 79416 w 3079941"/>
                <a:gd name="connsiteY413" fmla="*/ 715549 h 1160647"/>
                <a:gd name="connsiteX414" fmla="*/ 81190 w 3079941"/>
                <a:gd name="connsiteY414" fmla="*/ 715819 h 1160647"/>
                <a:gd name="connsiteX415" fmla="*/ 93603 w 3079941"/>
                <a:gd name="connsiteY415" fmla="*/ 717710 h 1160647"/>
                <a:gd name="connsiteX416" fmla="*/ 94110 w 3079941"/>
                <a:gd name="connsiteY416" fmla="*/ 719062 h 1160647"/>
                <a:gd name="connsiteX417" fmla="*/ 97656 w 3079941"/>
                <a:gd name="connsiteY417" fmla="*/ 728519 h 1160647"/>
                <a:gd name="connsiteX418" fmla="*/ 124003 w 3079941"/>
                <a:gd name="connsiteY418" fmla="*/ 730681 h 1160647"/>
                <a:gd name="connsiteX419" fmla="*/ 124003 w 3079941"/>
                <a:gd name="connsiteY419" fmla="*/ 607460 h 1160647"/>
                <a:gd name="connsiteX420" fmla="*/ 126030 w 3079941"/>
                <a:gd name="connsiteY420" fmla="*/ 607460 h 1160647"/>
                <a:gd name="connsiteX421" fmla="*/ 140217 w 3079941"/>
                <a:gd name="connsiteY421" fmla="*/ 607460 h 1160647"/>
                <a:gd name="connsiteX422" fmla="*/ 140217 w 3079941"/>
                <a:gd name="connsiteY422" fmla="*/ 471268 h 1160647"/>
                <a:gd name="connsiteX423" fmla="*/ 141990 w 3079941"/>
                <a:gd name="connsiteY423" fmla="*/ 471268 h 1160647"/>
                <a:gd name="connsiteX424" fmla="*/ 154404 w 3079941"/>
                <a:gd name="connsiteY424" fmla="*/ 471268 h 1160647"/>
                <a:gd name="connsiteX425" fmla="*/ 154404 w 3079941"/>
                <a:gd name="connsiteY425" fmla="*/ 356694 h 1160647"/>
                <a:gd name="connsiteX426" fmla="*/ 158457 w 3079941"/>
                <a:gd name="connsiteY426" fmla="*/ 328590 h 1160647"/>
                <a:gd name="connsiteX427" fmla="*/ 160484 w 3079941"/>
                <a:gd name="connsiteY427" fmla="*/ 328590 h 1160647"/>
                <a:gd name="connsiteX428" fmla="*/ 174671 w 3079941"/>
                <a:gd name="connsiteY428" fmla="*/ 328590 h 1160647"/>
                <a:gd name="connsiteX429" fmla="*/ 211151 w 3079941"/>
                <a:gd name="connsiteY429" fmla="*/ 246443 h 1160647"/>
                <a:gd name="connsiteX430" fmla="*/ 215205 w 3079941"/>
                <a:gd name="connsiteY430" fmla="*/ 0 h 1160647"/>
                <a:gd name="connsiteX0" fmla="*/ 215205 w 3079941"/>
                <a:gd name="connsiteY0" fmla="*/ 0 h 1160647"/>
                <a:gd name="connsiteX1" fmla="*/ 217231 w 3079941"/>
                <a:gd name="connsiteY1" fmla="*/ 246443 h 1160647"/>
                <a:gd name="connsiteX2" fmla="*/ 255738 w 3079941"/>
                <a:gd name="connsiteY2" fmla="*/ 326429 h 1160647"/>
                <a:gd name="connsiteX3" fmla="*/ 257765 w 3079941"/>
                <a:gd name="connsiteY3" fmla="*/ 326429 h 1160647"/>
                <a:gd name="connsiteX4" fmla="*/ 271952 w 3079941"/>
                <a:gd name="connsiteY4" fmla="*/ 326429 h 1160647"/>
                <a:gd name="connsiteX5" fmla="*/ 271952 w 3079941"/>
                <a:gd name="connsiteY5" fmla="*/ 350208 h 1160647"/>
                <a:gd name="connsiteX6" fmla="*/ 272459 w 3079941"/>
                <a:gd name="connsiteY6" fmla="*/ 351019 h 1160647"/>
                <a:gd name="connsiteX7" fmla="*/ 276005 w 3079941"/>
                <a:gd name="connsiteY7" fmla="*/ 356694 h 1160647"/>
                <a:gd name="connsiteX8" fmla="*/ 276005 w 3079941"/>
                <a:gd name="connsiteY8" fmla="*/ 471268 h 1160647"/>
                <a:gd name="connsiteX9" fmla="*/ 278285 w 3079941"/>
                <a:gd name="connsiteY9" fmla="*/ 471268 h 1160647"/>
                <a:gd name="connsiteX10" fmla="*/ 294246 w 3079941"/>
                <a:gd name="connsiteY10" fmla="*/ 471268 h 1160647"/>
                <a:gd name="connsiteX11" fmla="*/ 294246 w 3079941"/>
                <a:gd name="connsiteY11" fmla="*/ 611783 h 1160647"/>
                <a:gd name="connsiteX12" fmla="*/ 295766 w 3079941"/>
                <a:gd name="connsiteY12" fmla="*/ 611513 h 1160647"/>
                <a:gd name="connsiteX13" fmla="*/ 306406 w 3079941"/>
                <a:gd name="connsiteY13" fmla="*/ 609622 h 1160647"/>
                <a:gd name="connsiteX14" fmla="*/ 304379 w 3079941"/>
                <a:gd name="connsiteY14" fmla="*/ 698254 h 1160647"/>
                <a:gd name="connsiteX15" fmla="*/ 305899 w 3079941"/>
                <a:gd name="connsiteY15" fmla="*/ 698525 h 1160647"/>
                <a:gd name="connsiteX16" fmla="*/ 316539 w 3079941"/>
                <a:gd name="connsiteY16" fmla="*/ 700416 h 1160647"/>
                <a:gd name="connsiteX17" fmla="*/ 316792 w 3079941"/>
                <a:gd name="connsiteY17" fmla="*/ 701227 h 1160647"/>
                <a:gd name="connsiteX18" fmla="*/ 318566 w 3079941"/>
                <a:gd name="connsiteY18" fmla="*/ 706902 h 1160647"/>
                <a:gd name="connsiteX19" fmla="*/ 319326 w 3079941"/>
                <a:gd name="connsiteY19" fmla="*/ 704470 h 1160647"/>
                <a:gd name="connsiteX20" fmla="*/ 324646 w 3079941"/>
                <a:gd name="connsiteY20" fmla="*/ 687446 h 1160647"/>
                <a:gd name="connsiteX21" fmla="*/ 326419 w 3079941"/>
                <a:gd name="connsiteY21" fmla="*/ 687446 h 1160647"/>
                <a:gd name="connsiteX22" fmla="*/ 338833 w 3079941"/>
                <a:gd name="connsiteY22" fmla="*/ 687446 h 1160647"/>
                <a:gd name="connsiteX23" fmla="*/ 338833 w 3079941"/>
                <a:gd name="connsiteY23" fmla="*/ 719872 h 1160647"/>
                <a:gd name="connsiteX24" fmla="*/ 339846 w 3079941"/>
                <a:gd name="connsiteY24" fmla="*/ 720413 h 1160647"/>
                <a:gd name="connsiteX25" fmla="*/ 346940 w 3079941"/>
                <a:gd name="connsiteY25" fmla="*/ 724196 h 1160647"/>
                <a:gd name="connsiteX26" fmla="*/ 346940 w 3079941"/>
                <a:gd name="connsiteY26" fmla="*/ 725547 h 1160647"/>
                <a:gd name="connsiteX27" fmla="*/ 346940 w 3079941"/>
                <a:gd name="connsiteY27" fmla="*/ 735005 h 1160647"/>
                <a:gd name="connsiteX28" fmla="*/ 391527 w 3079941"/>
                <a:gd name="connsiteY28" fmla="*/ 735005 h 1160647"/>
                <a:gd name="connsiteX29" fmla="*/ 391527 w 3079941"/>
                <a:gd name="connsiteY29" fmla="*/ 736086 h 1160647"/>
                <a:gd name="connsiteX30" fmla="*/ 391527 w 3079941"/>
                <a:gd name="connsiteY30" fmla="*/ 743652 h 1160647"/>
                <a:gd name="connsiteX31" fmla="*/ 393553 w 3079941"/>
                <a:gd name="connsiteY31" fmla="*/ 743652 h 1160647"/>
                <a:gd name="connsiteX32" fmla="*/ 407740 w 3079941"/>
                <a:gd name="connsiteY32" fmla="*/ 743652 h 1160647"/>
                <a:gd name="connsiteX33" fmla="*/ 407740 w 3079941"/>
                <a:gd name="connsiteY33" fmla="*/ 713387 h 1160647"/>
                <a:gd name="connsiteX34" fmla="*/ 452327 w 3079941"/>
                <a:gd name="connsiteY34" fmla="*/ 713387 h 1160647"/>
                <a:gd name="connsiteX35" fmla="*/ 452327 w 3079941"/>
                <a:gd name="connsiteY35" fmla="*/ 712036 h 1160647"/>
                <a:gd name="connsiteX36" fmla="*/ 452327 w 3079941"/>
                <a:gd name="connsiteY36" fmla="*/ 702578 h 1160647"/>
                <a:gd name="connsiteX37" fmla="*/ 453341 w 3079941"/>
                <a:gd name="connsiteY37" fmla="*/ 702578 h 1160647"/>
                <a:gd name="connsiteX38" fmla="*/ 460434 w 3079941"/>
                <a:gd name="connsiteY38" fmla="*/ 702578 h 1160647"/>
                <a:gd name="connsiteX39" fmla="*/ 460434 w 3079941"/>
                <a:gd name="connsiteY39" fmla="*/ 700687 h 1160647"/>
                <a:gd name="connsiteX40" fmla="*/ 460434 w 3079941"/>
                <a:gd name="connsiteY40" fmla="*/ 687446 h 1160647"/>
                <a:gd name="connsiteX41" fmla="*/ 461194 w 3079941"/>
                <a:gd name="connsiteY41" fmla="*/ 687446 h 1160647"/>
                <a:gd name="connsiteX42" fmla="*/ 466514 w 3079941"/>
                <a:gd name="connsiteY42" fmla="*/ 687446 h 1160647"/>
                <a:gd name="connsiteX43" fmla="*/ 466514 w 3079941"/>
                <a:gd name="connsiteY43" fmla="*/ 686365 h 1160647"/>
                <a:gd name="connsiteX44" fmla="*/ 466514 w 3079941"/>
                <a:gd name="connsiteY44" fmla="*/ 678798 h 1160647"/>
                <a:gd name="connsiteX45" fmla="*/ 468541 w 3079941"/>
                <a:gd name="connsiteY45" fmla="*/ 678798 h 1160647"/>
                <a:gd name="connsiteX46" fmla="*/ 482728 w 3079941"/>
                <a:gd name="connsiteY46" fmla="*/ 678798 h 1160647"/>
                <a:gd name="connsiteX47" fmla="*/ 482728 w 3079941"/>
                <a:gd name="connsiteY47" fmla="*/ 679879 h 1160647"/>
                <a:gd name="connsiteX48" fmla="*/ 482728 w 3079941"/>
                <a:gd name="connsiteY48" fmla="*/ 687446 h 1160647"/>
                <a:gd name="connsiteX49" fmla="*/ 505021 w 3079941"/>
                <a:gd name="connsiteY49" fmla="*/ 687446 h 1160647"/>
                <a:gd name="connsiteX50" fmla="*/ 505021 w 3079941"/>
                <a:gd name="connsiteY50" fmla="*/ 685554 h 1160647"/>
                <a:gd name="connsiteX51" fmla="*/ 505021 w 3079941"/>
                <a:gd name="connsiteY51" fmla="*/ 672313 h 1160647"/>
                <a:gd name="connsiteX52" fmla="*/ 506795 w 3079941"/>
                <a:gd name="connsiteY52" fmla="*/ 672313 h 1160647"/>
                <a:gd name="connsiteX53" fmla="*/ 519208 w 3079941"/>
                <a:gd name="connsiteY53" fmla="*/ 672313 h 1160647"/>
                <a:gd name="connsiteX54" fmla="*/ 519208 w 3079941"/>
                <a:gd name="connsiteY54" fmla="*/ 696093 h 1160647"/>
                <a:gd name="connsiteX55" fmla="*/ 520222 w 3079941"/>
                <a:gd name="connsiteY55" fmla="*/ 696093 h 1160647"/>
                <a:gd name="connsiteX56" fmla="*/ 527315 w 3079941"/>
                <a:gd name="connsiteY56" fmla="*/ 696093 h 1160647"/>
                <a:gd name="connsiteX57" fmla="*/ 527315 w 3079941"/>
                <a:gd name="connsiteY57" fmla="*/ 695012 h 1160647"/>
                <a:gd name="connsiteX58" fmla="*/ 527315 w 3079941"/>
                <a:gd name="connsiteY58" fmla="*/ 687446 h 1160647"/>
                <a:gd name="connsiteX59" fmla="*/ 529088 w 3079941"/>
                <a:gd name="connsiteY59" fmla="*/ 687446 h 1160647"/>
                <a:gd name="connsiteX60" fmla="*/ 541502 w 3079941"/>
                <a:gd name="connsiteY60" fmla="*/ 687446 h 1160647"/>
                <a:gd name="connsiteX61" fmla="*/ 541502 w 3079941"/>
                <a:gd name="connsiteY61" fmla="*/ 713387 h 1160647"/>
                <a:gd name="connsiteX62" fmla="*/ 543529 w 3079941"/>
                <a:gd name="connsiteY62" fmla="*/ 713387 h 1160647"/>
                <a:gd name="connsiteX63" fmla="*/ 557715 w 3079941"/>
                <a:gd name="connsiteY63" fmla="*/ 713387 h 1160647"/>
                <a:gd name="connsiteX64" fmla="*/ 557715 w 3079941"/>
                <a:gd name="connsiteY64" fmla="*/ 715008 h 1160647"/>
                <a:gd name="connsiteX65" fmla="*/ 557715 w 3079941"/>
                <a:gd name="connsiteY65" fmla="*/ 726358 h 1160647"/>
                <a:gd name="connsiteX66" fmla="*/ 558475 w 3079941"/>
                <a:gd name="connsiteY66" fmla="*/ 726358 h 1160647"/>
                <a:gd name="connsiteX67" fmla="*/ 563796 w 3079941"/>
                <a:gd name="connsiteY67" fmla="*/ 726358 h 1160647"/>
                <a:gd name="connsiteX68" fmla="*/ 563796 w 3079941"/>
                <a:gd name="connsiteY68" fmla="*/ 725547 h 1160647"/>
                <a:gd name="connsiteX69" fmla="*/ 563796 w 3079941"/>
                <a:gd name="connsiteY69" fmla="*/ 719872 h 1160647"/>
                <a:gd name="connsiteX70" fmla="*/ 594196 w 3079941"/>
                <a:gd name="connsiteY70" fmla="*/ 719872 h 1160647"/>
                <a:gd name="connsiteX71" fmla="*/ 594196 w 3079941"/>
                <a:gd name="connsiteY71" fmla="*/ 743652 h 1160647"/>
                <a:gd name="connsiteX72" fmla="*/ 595209 w 3079941"/>
                <a:gd name="connsiteY72" fmla="*/ 743652 h 1160647"/>
                <a:gd name="connsiteX73" fmla="*/ 602303 w 3079941"/>
                <a:gd name="connsiteY73" fmla="*/ 743652 h 1160647"/>
                <a:gd name="connsiteX74" fmla="*/ 602303 w 3079941"/>
                <a:gd name="connsiteY74" fmla="*/ 744733 h 1160647"/>
                <a:gd name="connsiteX75" fmla="*/ 602303 w 3079941"/>
                <a:gd name="connsiteY75" fmla="*/ 752299 h 1160647"/>
                <a:gd name="connsiteX76" fmla="*/ 603063 w 3079941"/>
                <a:gd name="connsiteY76" fmla="*/ 752299 h 1160647"/>
                <a:gd name="connsiteX77" fmla="*/ 608383 w 3079941"/>
                <a:gd name="connsiteY77" fmla="*/ 752299 h 1160647"/>
                <a:gd name="connsiteX78" fmla="*/ 608383 w 3079941"/>
                <a:gd name="connsiteY78" fmla="*/ 750137 h 1160647"/>
                <a:gd name="connsiteX79" fmla="*/ 608383 w 3079941"/>
                <a:gd name="connsiteY79" fmla="*/ 735005 h 1160647"/>
                <a:gd name="connsiteX80" fmla="*/ 609396 w 3079941"/>
                <a:gd name="connsiteY80" fmla="*/ 735005 h 1160647"/>
                <a:gd name="connsiteX81" fmla="*/ 616490 w 3079941"/>
                <a:gd name="connsiteY81" fmla="*/ 735005 h 1160647"/>
                <a:gd name="connsiteX82" fmla="*/ 616490 w 3079941"/>
                <a:gd name="connsiteY82" fmla="*/ 736086 h 1160647"/>
                <a:gd name="connsiteX83" fmla="*/ 616490 w 3079941"/>
                <a:gd name="connsiteY83" fmla="*/ 743652 h 1160647"/>
                <a:gd name="connsiteX84" fmla="*/ 621810 w 3079941"/>
                <a:gd name="connsiteY84" fmla="*/ 741659 h 1160647"/>
                <a:gd name="connsiteX85" fmla="*/ 622570 w 3079941"/>
                <a:gd name="connsiteY85" fmla="*/ 740679 h 1160647"/>
                <a:gd name="connsiteX86" fmla="*/ 622570 w 3079941"/>
                <a:gd name="connsiteY86" fmla="*/ 735005 h 1160647"/>
                <a:gd name="connsiteX87" fmla="*/ 661077 w 3079941"/>
                <a:gd name="connsiteY87" fmla="*/ 735005 h 1160647"/>
                <a:gd name="connsiteX88" fmla="*/ 661077 w 3079941"/>
                <a:gd name="connsiteY88" fmla="*/ 758784 h 1160647"/>
                <a:gd name="connsiteX89" fmla="*/ 663103 w 3079941"/>
                <a:gd name="connsiteY89" fmla="*/ 758784 h 1160647"/>
                <a:gd name="connsiteX90" fmla="*/ 677290 w 3079941"/>
                <a:gd name="connsiteY90" fmla="*/ 758784 h 1160647"/>
                <a:gd name="connsiteX91" fmla="*/ 677290 w 3079941"/>
                <a:gd name="connsiteY91" fmla="*/ 759865 h 1160647"/>
                <a:gd name="connsiteX92" fmla="*/ 677290 w 3079941"/>
                <a:gd name="connsiteY92" fmla="*/ 767431 h 1160647"/>
                <a:gd name="connsiteX93" fmla="*/ 679064 w 3079941"/>
                <a:gd name="connsiteY93" fmla="*/ 767431 h 1160647"/>
                <a:gd name="connsiteX94" fmla="*/ 691477 w 3079941"/>
                <a:gd name="connsiteY94" fmla="*/ 767431 h 1160647"/>
                <a:gd name="connsiteX95" fmla="*/ 691477 w 3079941"/>
                <a:gd name="connsiteY95" fmla="*/ 743652 h 1160647"/>
                <a:gd name="connsiteX96" fmla="*/ 692490 w 3079941"/>
                <a:gd name="connsiteY96" fmla="*/ 743652 h 1160647"/>
                <a:gd name="connsiteX97" fmla="*/ 699584 w 3079941"/>
                <a:gd name="connsiteY97" fmla="*/ 743652 h 1160647"/>
                <a:gd name="connsiteX98" fmla="*/ 699584 w 3079941"/>
                <a:gd name="connsiteY98" fmla="*/ 711225 h 1160647"/>
                <a:gd name="connsiteX99" fmla="*/ 700597 w 3079941"/>
                <a:gd name="connsiteY99" fmla="*/ 711225 h 1160647"/>
                <a:gd name="connsiteX100" fmla="*/ 707691 w 3079941"/>
                <a:gd name="connsiteY100" fmla="*/ 711225 h 1160647"/>
                <a:gd name="connsiteX101" fmla="*/ 707691 w 3079941"/>
                <a:gd name="connsiteY101" fmla="*/ 709334 h 1160647"/>
                <a:gd name="connsiteX102" fmla="*/ 707691 w 3079941"/>
                <a:gd name="connsiteY102" fmla="*/ 696093 h 1160647"/>
                <a:gd name="connsiteX103" fmla="*/ 706424 w 3079941"/>
                <a:gd name="connsiteY103" fmla="*/ 694471 h 1160647"/>
                <a:gd name="connsiteX104" fmla="*/ 711744 w 3079941"/>
                <a:gd name="connsiteY104" fmla="*/ 683122 h 1160647"/>
                <a:gd name="connsiteX105" fmla="*/ 719851 w 3079941"/>
                <a:gd name="connsiteY105" fmla="*/ 711225 h 1160647"/>
                <a:gd name="connsiteX106" fmla="*/ 720611 w 3079941"/>
                <a:gd name="connsiteY106" fmla="*/ 711225 h 1160647"/>
                <a:gd name="connsiteX107" fmla="*/ 725931 w 3079941"/>
                <a:gd name="connsiteY107" fmla="*/ 711225 h 1160647"/>
                <a:gd name="connsiteX108" fmla="*/ 725931 w 3079941"/>
                <a:gd name="connsiteY108" fmla="*/ 605298 h 1160647"/>
                <a:gd name="connsiteX109" fmla="*/ 727451 w 3079941"/>
                <a:gd name="connsiteY109" fmla="*/ 605298 h 1160647"/>
                <a:gd name="connsiteX110" fmla="*/ 738091 w 3079941"/>
                <a:gd name="connsiteY110" fmla="*/ 605298 h 1160647"/>
                <a:gd name="connsiteX111" fmla="*/ 738091 w 3079941"/>
                <a:gd name="connsiteY111" fmla="*/ 557739 h 1160647"/>
                <a:gd name="connsiteX112" fmla="*/ 764438 w 3079941"/>
                <a:gd name="connsiteY112" fmla="*/ 557739 h 1160647"/>
                <a:gd name="connsiteX113" fmla="*/ 764438 w 3079941"/>
                <a:gd name="connsiteY113" fmla="*/ 536121 h 1160647"/>
                <a:gd name="connsiteX114" fmla="*/ 798892 w 3079941"/>
                <a:gd name="connsiteY114" fmla="*/ 536121 h 1160647"/>
                <a:gd name="connsiteX115" fmla="*/ 798892 w 3079941"/>
                <a:gd name="connsiteY115" fmla="*/ 538553 h 1160647"/>
                <a:gd name="connsiteX116" fmla="*/ 798892 w 3079941"/>
                <a:gd name="connsiteY116" fmla="*/ 555577 h 1160647"/>
                <a:gd name="connsiteX117" fmla="*/ 801172 w 3079941"/>
                <a:gd name="connsiteY117" fmla="*/ 555577 h 1160647"/>
                <a:gd name="connsiteX118" fmla="*/ 817132 w 3079941"/>
                <a:gd name="connsiteY118" fmla="*/ 555577 h 1160647"/>
                <a:gd name="connsiteX119" fmla="*/ 817132 w 3079941"/>
                <a:gd name="connsiteY119" fmla="*/ 603136 h 1160647"/>
                <a:gd name="connsiteX120" fmla="*/ 818145 w 3079941"/>
                <a:gd name="connsiteY120" fmla="*/ 603136 h 1160647"/>
                <a:gd name="connsiteX121" fmla="*/ 825239 w 3079941"/>
                <a:gd name="connsiteY121" fmla="*/ 603136 h 1160647"/>
                <a:gd name="connsiteX122" fmla="*/ 839426 w 3079941"/>
                <a:gd name="connsiteY122" fmla="*/ 607460 h 1160647"/>
                <a:gd name="connsiteX123" fmla="*/ 839426 w 3079941"/>
                <a:gd name="connsiteY123" fmla="*/ 646372 h 1160647"/>
                <a:gd name="connsiteX124" fmla="*/ 840439 w 3079941"/>
                <a:gd name="connsiteY124" fmla="*/ 646372 h 1160647"/>
                <a:gd name="connsiteX125" fmla="*/ 847532 w 3079941"/>
                <a:gd name="connsiteY125" fmla="*/ 646372 h 1160647"/>
                <a:gd name="connsiteX126" fmla="*/ 847532 w 3079941"/>
                <a:gd name="connsiteY126" fmla="*/ 647993 h 1160647"/>
                <a:gd name="connsiteX127" fmla="*/ 847532 w 3079941"/>
                <a:gd name="connsiteY127" fmla="*/ 659342 h 1160647"/>
                <a:gd name="connsiteX128" fmla="*/ 849559 w 3079941"/>
                <a:gd name="connsiteY128" fmla="*/ 659342 h 1160647"/>
                <a:gd name="connsiteX129" fmla="*/ 863746 w 3079941"/>
                <a:gd name="connsiteY129" fmla="*/ 659342 h 1160647"/>
                <a:gd name="connsiteX130" fmla="*/ 869826 w 3079941"/>
                <a:gd name="connsiteY130" fmla="*/ 665828 h 1160647"/>
                <a:gd name="connsiteX131" fmla="*/ 869826 w 3079941"/>
                <a:gd name="connsiteY131" fmla="*/ 687446 h 1160647"/>
                <a:gd name="connsiteX132" fmla="*/ 872106 w 3079941"/>
                <a:gd name="connsiteY132" fmla="*/ 687446 h 1160647"/>
                <a:gd name="connsiteX133" fmla="*/ 888066 w 3079941"/>
                <a:gd name="connsiteY133" fmla="*/ 687446 h 1160647"/>
                <a:gd name="connsiteX134" fmla="*/ 888066 w 3079941"/>
                <a:gd name="connsiteY134" fmla="*/ 688526 h 1160647"/>
                <a:gd name="connsiteX135" fmla="*/ 888066 w 3079941"/>
                <a:gd name="connsiteY135" fmla="*/ 696093 h 1160647"/>
                <a:gd name="connsiteX136" fmla="*/ 889333 w 3079941"/>
                <a:gd name="connsiteY136" fmla="*/ 696093 h 1160647"/>
                <a:gd name="connsiteX137" fmla="*/ 898200 w 3079941"/>
                <a:gd name="connsiteY137" fmla="*/ 696093 h 1160647"/>
                <a:gd name="connsiteX138" fmla="*/ 898200 w 3079941"/>
                <a:gd name="connsiteY138" fmla="*/ 698254 h 1160647"/>
                <a:gd name="connsiteX139" fmla="*/ 898200 w 3079941"/>
                <a:gd name="connsiteY139" fmla="*/ 713387 h 1160647"/>
                <a:gd name="connsiteX140" fmla="*/ 902253 w 3079941"/>
                <a:gd name="connsiteY140" fmla="*/ 711495 h 1160647"/>
                <a:gd name="connsiteX141" fmla="*/ 902253 w 3079941"/>
                <a:gd name="connsiteY141" fmla="*/ 698254 h 1160647"/>
                <a:gd name="connsiteX142" fmla="*/ 903266 w 3079941"/>
                <a:gd name="connsiteY142" fmla="*/ 698254 h 1160647"/>
                <a:gd name="connsiteX143" fmla="*/ 910360 w 3079941"/>
                <a:gd name="connsiteY143" fmla="*/ 698254 h 1160647"/>
                <a:gd name="connsiteX144" fmla="*/ 910360 w 3079941"/>
                <a:gd name="connsiteY144" fmla="*/ 699876 h 1160647"/>
                <a:gd name="connsiteX145" fmla="*/ 910360 w 3079941"/>
                <a:gd name="connsiteY145" fmla="*/ 711225 h 1160647"/>
                <a:gd name="connsiteX146" fmla="*/ 911120 w 3079941"/>
                <a:gd name="connsiteY146" fmla="*/ 711225 h 1160647"/>
                <a:gd name="connsiteX147" fmla="*/ 916440 w 3079941"/>
                <a:gd name="connsiteY147" fmla="*/ 711225 h 1160647"/>
                <a:gd name="connsiteX148" fmla="*/ 965080 w 3079941"/>
                <a:gd name="connsiteY148" fmla="*/ 706902 h 1160647"/>
                <a:gd name="connsiteX149" fmla="*/ 965080 w 3079941"/>
                <a:gd name="connsiteY149" fmla="*/ 708253 h 1160647"/>
                <a:gd name="connsiteX150" fmla="*/ 965080 w 3079941"/>
                <a:gd name="connsiteY150" fmla="*/ 717710 h 1160647"/>
                <a:gd name="connsiteX151" fmla="*/ 965840 w 3079941"/>
                <a:gd name="connsiteY151" fmla="*/ 717710 h 1160647"/>
                <a:gd name="connsiteX152" fmla="*/ 971161 w 3079941"/>
                <a:gd name="connsiteY152" fmla="*/ 717710 h 1160647"/>
                <a:gd name="connsiteX153" fmla="*/ 971161 w 3079941"/>
                <a:gd name="connsiteY153" fmla="*/ 719872 h 1160647"/>
                <a:gd name="connsiteX154" fmla="*/ 971161 w 3079941"/>
                <a:gd name="connsiteY154" fmla="*/ 735005 h 1160647"/>
                <a:gd name="connsiteX155" fmla="*/ 973187 w 3079941"/>
                <a:gd name="connsiteY155" fmla="*/ 733654 h 1160647"/>
                <a:gd name="connsiteX156" fmla="*/ 987374 w 3079941"/>
                <a:gd name="connsiteY156" fmla="*/ 724196 h 1160647"/>
                <a:gd name="connsiteX157" fmla="*/ 993454 w 3079941"/>
                <a:gd name="connsiteY157" fmla="*/ 683122 h 1160647"/>
                <a:gd name="connsiteX158" fmla="*/ 994214 w 3079941"/>
                <a:gd name="connsiteY158" fmla="*/ 682852 h 1160647"/>
                <a:gd name="connsiteX159" fmla="*/ 999534 w 3079941"/>
                <a:gd name="connsiteY159" fmla="*/ 680960 h 1160647"/>
                <a:gd name="connsiteX160" fmla="*/ 1001561 w 3079941"/>
                <a:gd name="connsiteY160" fmla="*/ 611783 h 1160647"/>
                <a:gd name="connsiteX161" fmla="*/ 1003588 w 3079941"/>
                <a:gd name="connsiteY161" fmla="*/ 680960 h 1160647"/>
                <a:gd name="connsiteX162" fmla="*/ 1004348 w 3079941"/>
                <a:gd name="connsiteY162" fmla="*/ 681230 h 1160647"/>
                <a:gd name="connsiteX163" fmla="*/ 1009668 w 3079941"/>
                <a:gd name="connsiteY163" fmla="*/ 683122 h 1160647"/>
                <a:gd name="connsiteX164" fmla="*/ 1009668 w 3079941"/>
                <a:gd name="connsiteY164" fmla="*/ 596651 h 1160647"/>
                <a:gd name="connsiteX165" fmla="*/ 1013721 w 3079941"/>
                <a:gd name="connsiteY165" fmla="*/ 564224 h 1160647"/>
                <a:gd name="connsiteX166" fmla="*/ 1052228 w 3079941"/>
                <a:gd name="connsiteY166" fmla="*/ 564224 h 1160647"/>
                <a:gd name="connsiteX167" fmla="*/ 1052228 w 3079941"/>
                <a:gd name="connsiteY167" fmla="*/ 596651 h 1160647"/>
                <a:gd name="connsiteX168" fmla="*/ 1052988 w 3079941"/>
                <a:gd name="connsiteY168" fmla="*/ 596651 h 1160647"/>
                <a:gd name="connsiteX169" fmla="*/ 1058308 w 3079941"/>
                <a:gd name="connsiteY169" fmla="*/ 596651 h 1160647"/>
                <a:gd name="connsiteX170" fmla="*/ 1058308 w 3079941"/>
                <a:gd name="connsiteY170" fmla="*/ 514503 h 1160647"/>
                <a:gd name="connsiteX171" fmla="*/ 1060082 w 3079941"/>
                <a:gd name="connsiteY171" fmla="*/ 514503 h 1160647"/>
                <a:gd name="connsiteX172" fmla="*/ 1072495 w 3079941"/>
                <a:gd name="connsiteY172" fmla="*/ 514503 h 1160647"/>
                <a:gd name="connsiteX173" fmla="*/ 1072495 w 3079941"/>
                <a:gd name="connsiteY173" fmla="*/ 512612 h 1160647"/>
                <a:gd name="connsiteX174" fmla="*/ 1072495 w 3079941"/>
                <a:gd name="connsiteY174" fmla="*/ 499371 h 1160647"/>
                <a:gd name="connsiteX175" fmla="*/ 1094789 w 3079941"/>
                <a:gd name="connsiteY175" fmla="*/ 499371 h 1160647"/>
                <a:gd name="connsiteX176" fmla="*/ 1094789 w 3079941"/>
                <a:gd name="connsiteY176" fmla="*/ 498290 h 1160647"/>
                <a:gd name="connsiteX177" fmla="*/ 1094789 w 3079941"/>
                <a:gd name="connsiteY177" fmla="*/ 490724 h 1160647"/>
                <a:gd name="connsiteX178" fmla="*/ 1096562 w 3079941"/>
                <a:gd name="connsiteY178" fmla="*/ 490724 h 1160647"/>
                <a:gd name="connsiteX179" fmla="*/ 1108976 w 3079941"/>
                <a:gd name="connsiteY179" fmla="*/ 490724 h 1160647"/>
                <a:gd name="connsiteX180" fmla="*/ 1108976 w 3079941"/>
                <a:gd name="connsiteY180" fmla="*/ 491805 h 1160647"/>
                <a:gd name="connsiteX181" fmla="*/ 1108976 w 3079941"/>
                <a:gd name="connsiteY181" fmla="*/ 499371 h 1160647"/>
                <a:gd name="connsiteX182" fmla="*/ 1109736 w 3079941"/>
                <a:gd name="connsiteY182" fmla="*/ 499371 h 1160647"/>
                <a:gd name="connsiteX183" fmla="*/ 1115056 w 3079941"/>
                <a:gd name="connsiteY183" fmla="*/ 499371 h 1160647"/>
                <a:gd name="connsiteX184" fmla="*/ 1125189 w 3079941"/>
                <a:gd name="connsiteY184" fmla="*/ 495047 h 1160647"/>
                <a:gd name="connsiteX185" fmla="*/ 1129242 w 3079941"/>
                <a:gd name="connsiteY185" fmla="*/ 498290 h 1160647"/>
                <a:gd name="connsiteX186" fmla="*/ 1129242 w 3079941"/>
                <a:gd name="connsiteY186" fmla="*/ 490724 h 1160647"/>
                <a:gd name="connsiteX187" fmla="*/ 1131522 w 3079941"/>
                <a:gd name="connsiteY187" fmla="*/ 490724 h 1160647"/>
                <a:gd name="connsiteX188" fmla="*/ 1147483 w 3079941"/>
                <a:gd name="connsiteY188" fmla="*/ 490724 h 1160647"/>
                <a:gd name="connsiteX189" fmla="*/ 1147483 w 3079941"/>
                <a:gd name="connsiteY189" fmla="*/ 491805 h 1160647"/>
                <a:gd name="connsiteX190" fmla="*/ 1147483 w 3079941"/>
                <a:gd name="connsiteY190" fmla="*/ 499371 h 1160647"/>
                <a:gd name="connsiteX191" fmla="*/ 1177883 w 3079941"/>
                <a:gd name="connsiteY191" fmla="*/ 499371 h 1160647"/>
                <a:gd name="connsiteX192" fmla="*/ 1177883 w 3079941"/>
                <a:gd name="connsiteY192" fmla="*/ 500992 h 1160647"/>
                <a:gd name="connsiteX193" fmla="*/ 1177883 w 3079941"/>
                <a:gd name="connsiteY193" fmla="*/ 512342 h 1160647"/>
                <a:gd name="connsiteX194" fmla="*/ 1204230 w 3079941"/>
                <a:gd name="connsiteY194" fmla="*/ 512342 h 1160647"/>
                <a:gd name="connsiteX195" fmla="*/ 1204230 w 3079941"/>
                <a:gd name="connsiteY195" fmla="*/ 542606 h 1160647"/>
                <a:gd name="connsiteX196" fmla="*/ 1204990 w 3079941"/>
                <a:gd name="connsiteY196" fmla="*/ 542606 h 1160647"/>
                <a:gd name="connsiteX197" fmla="*/ 1210310 w 3079941"/>
                <a:gd name="connsiteY197" fmla="*/ 542606 h 1160647"/>
                <a:gd name="connsiteX198" fmla="*/ 1210310 w 3079941"/>
                <a:gd name="connsiteY198" fmla="*/ 543687 h 1160647"/>
                <a:gd name="connsiteX199" fmla="*/ 1210310 w 3079941"/>
                <a:gd name="connsiteY199" fmla="*/ 551254 h 1160647"/>
                <a:gd name="connsiteX200" fmla="*/ 1214364 w 3079941"/>
                <a:gd name="connsiteY200" fmla="*/ 581518 h 1160647"/>
                <a:gd name="connsiteX201" fmla="*/ 1215124 w 3079941"/>
                <a:gd name="connsiteY201" fmla="*/ 581518 h 1160647"/>
                <a:gd name="connsiteX202" fmla="*/ 1220444 w 3079941"/>
                <a:gd name="connsiteY202" fmla="*/ 581518 h 1160647"/>
                <a:gd name="connsiteX203" fmla="*/ 1220444 w 3079941"/>
                <a:gd name="connsiteY203" fmla="*/ 582329 h 1160647"/>
                <a:gd name="connsiteX204" fmla="*/ 1220444 w 3079941"/>
                <a:gd name="connsiteY204" fmla="*/ 588004 h 1160647"/>
                <a:gd name="connsiteX205" fmla="*/ 1221457 w 3079941"/>
                <a:gd name="connsiteY205" fmla="*/ 588004 h 1160647"/>
                <a:gd name="connsiteX206" fmla="*/ 1228550 w 3079941"/>
                <a:gd name="connsiteY206" fmla="*/ 588004 h 1160647"/>
                <a:gd name="connsiteX207" fmla="*/ 1228550 w 3079941"/>
                <a:gd name="connsiteY207" fmla="*/ 618269 h 1160647"/>
                <a:gd name="connsiteX208" fmla="*/ 1230577 w 3079941"/>
                <a:gd name="connsiteY208" fmla="*/ 618269 h 1160647"/>
                <a:gd name="connsiteX209" fmla="*/ 1244764 w 3079941"/>
                <a:gd name="connsiteY209" fmla="*/ 618269 h 1160647"/>
                <a:gd name="connsiteX210" fmla="*/ 1244764 w 3079941"/>
                <a:gd name="connsiteY210" fmla="*/ 642048 h 1160647"/>
                <a:gd name="connsiteX211" fmla="*/ 1246791 w 3079941"/>
                <a:gd name="connsiteY211" fmla="*/ 643669 h 1160647"/>
                <a:gd name="connsiteX212" fmla="*/ 1246791 w 3079941"/>
                <a:gd name="connsiteY212" fmla="*/ 655019 h 1160647"/>
                <a:gd name="connsiteX213" fmla="*/ 1247551 w 3079941"/>
                <a:gd name="connsiteY213" fmla="*/ 655019 h 1160647"/>
                <a:gd name="connsiteX214" fmla="*/ 1252871 w 3079941"/>
                <a:gd name="connsiteY214" fmla="*/ 655019 h 1160647"/>
                <a:gd name="connsiteX215" fmla="*/ 1252871 w 3079941"/>
                <a:gd name="connsiteY215" fmla="*/ 678798 h 1160647"/>
                <a:gd name="connsiteX216" fmla="*/ 1254137 w 3079941"/>
                <a:gd name="connsiteY216" fmla="*/ 678798 h 1160647"/>
                <a:gd name="connsiteX217" fmla="*/ 1263004 w 3079941"/>
                <a:gd name="connsiteY217" fmla="*/ 678798 h 1160647"/>
                <a:gd name="connsiteX218" fmla="*/ 1265031 w 3079941"/>
                <a:gd name="connsiteY218" fmla="*/ 682852 h 1160647"/>
                <a:gd name="connsiteX219" fmla="*/ 1265031 w 3079941"/>
                <a:gd name="connsiteY219" fmla="*/ 696093 h 1160647"/>
                <a:gd name="connsiteX220" fmla="*/ 1266551 w 3079941"/>
                <a:gd name="connsiteY220" fmla="*/ 694201 h 1160647"/>
                <a:gd name="connsiteX221" fmla="*/ 1277191 w 3079941"/>
                <a:gd name="connsiteY221" fmla="*/ 680960 h 1160647"/>
                <a:gd name="connsiteX222" fmla="*/ 1305565 w 3079941"/>
                <a:gd name="connsiteY222" fmla="*/ 680960 h 1160647"/>
                <a:gd name="connsiteX223" fmla="*/ 1305565 w 3079941"/>
                <a:gd name="connsiteY223" fmla="*/ 767431 h 1160647"/>
                <a:gd name="connsiteX224" fmla="*/ 1306325 w 3079941"/>
                <a:gd name="connsiteY224" fmla="*/ 767431 h 1160647"/>
                <a:gd name="connsiteX225" fmla="*/ 1311645 w 3079941"/>
                <a:gd name="connsiteY225" fmla="*/ 767431 h 1160647"/>
                <a:gd name="connsiteX226" fmla="*/ 1312405 w 3079941"/>
                <a:gd name="connsiteY226" fmla="*/ 766080 h 1160647"/>
                <a:gd name="connsiteX227" fmla="*/ 1317725 w 3079941"/>
                <a:gd name="connsiteY227" fmla="*/ 756622 h 1160647"/>
                <a:gd name="connsiteX228" fmla="*/ 1317725 w 3079941"/>
                <a:gd name="connsiteY228" fmla="*/ 758514 h 1160647"/>
                <a:gd name="connsiteX229" fmla="*/ 1317725 w 3079941"/>
                <a:gd name="connsiteY229" fmla="*/ 771755 h 1160647"/>
                <a:gd name="connsiteX230" fmla="*/ 1321778 w 3079941"/>
                <a:gd name="connsiteY230" fmla="*/ 726358 h 1160647"/>
                <a:gd name="connsiteX231" fmla="*/ 1322538 w 3079941"/>
                <a:gd name="connsiteY231" fmla="*/ 726358 h 1160647"/>
                <a:gd name="connsiteX232" fmla="*/ 1327858 w 3079941"/>
                <a:gd name="connsiteY232" fmla="*/ 726358 h 1160647"/>
                <a:gd name="connsiteX233" fmla="*/ 1327858 w 3079941"/>
                <a:gd name="connsiteY233" fmla="*/ 661504 h 1160647"/>
                <a:gd name="connsiteX234" fmla="*/ 1328872 w 3079941"/>
                <a:gd name="connsiteY234" fmla="*/ 661504 h 1160647"/>
                <a:gd name="connsiteX235" fmla="*/ 1335965 w 3079941"/>
                <a:gd name="connsiteY235" fmla="*/ 661504 h 1160647"/>
                <a:gd name="connsiteX236" fmla="*/ 1348125 w 3079941"/>
                <a:gd name="connsiteY236" fmla="*/ 618269 h 1160647"/>
                <a:gd name="connsiteX237" fmla="*/ 1349392 w 3079941"/>
                <a:gd name="connsiteY237" fmla="*/ 618269 h 1160647"/>
                <a:gd name="connsiteX238" fmla="*/ 1358259 w 3079941"/>
                <a:gd name="connsiteY238" fmla="*/ 618269 h 1160647"/>
                <a:gd name="connsiteX239" fmla="*/ 1368392 w 3079941"/>
                <a:gd name="connsiteY239" fmla="*/ 661504 h 1160647"/>
                <a:gd name="connsiteX240" fmla="*/ 1369405 w 3079941"/>
                <a:gd name="connsiteY240" fmla="*/ 661504 h 1160647"/>
                <a:gd name="connsiteX241" fmla="*/ 1376499 w 3079941"/>
                <a:gd name="connsiteY241" fmla="*/ 661504 h 1160647"/>
                <a:gd name="connsiteX242" fmla="*/ 1376499 w 3079941"/>
                <a:gd name="connsiteY242" fmla="*/ 700416 h 1160647"/>
                <a:gd name="connsiteX243" fmla="*/ 1378272 w 3079941"/>
                <a:gd name="connsiteY243" fmla="*/ 700416 h 1160647"/>
                <a:gd name="connsiteX244" fmla="*/ 1390686 w 3079941"/>
                <a:gd name="connsiteY244" fmla="*/ 700416 h 1160647"/>
                <a:gd name="connsiteX245" fmla="*/ 1390686 w 3079941"/>
                <a:gd name="connsiteY245" fmla="*/ 702578 h 1160647"/>
                <a:gd name="connsiteX246" fmla="*/ 1390686 w 3079941"/>
                <a:gd name="connsiteY246" fmla="*/ 717710 h 1160647"/>
                <a:gd name="connsiteX247" fmla="*/ 1394739 w 3079941"/>
                <a:gd name="connsiteY247" fmla="*/ 715549 h 1160647"/>
                <a:gd name="connsiteX248" fmla="*/ 1394739 w 3079941"/>
                <a:gd name="connsiteY248" fmla="*/ 700416 h 1160647"/>
                <a:gd name="connsiteX249" fmla="*/ 1396259 w 3079941"/>
                <a:gd name="connsiteY249" fmla="*/ 700416 h 1160647"/>
                <a:gd name="connsiteX250" fmla="*/ 1406899 w 3079941"/>
                <a:gd name="connsiteY250" fmla="*/ 700416 h 1160647"/>
                <a:gd name="connsiteX251" fmla="*/ 1406899 w 3079941"/>
                <a:gd name="connsiteY251" fmla="*/ 702037 h 1160647"/>
                <a:gd name="connsiteX252" fmla="*/ 1406899 w 3079941"/>
                <a:gd name="connsiteY252" fmla="*/ 713387 h 1160647"/>
                <a:gd name="connsiteX253" fmla="*/ 1437300 w 3079941"/>
                <a:gd name="connsiteY253" fmla="*/ 713387 h 1160647"/>
                <a:gd name="connsiteX254" fmla="*/ 1437300 w 3079941"/>
                <a:gd name="connsiteY254" fmla="*/ 676637 h 1160647"/>
                <a:gd name="connsiteX255" fmla="*/ 1438566 w 3079941"/>
                <a:gd name="connsiteY255" fmla="*/ 676637 h 1160647"/>
                <a:gd name="connsiteX256" fmla="*/ 1447433 w 3079941"/>
                <a:gd name="connsiteY256" fmla="*/ 676637 h 1160647"/>
                <a:gd name="connsiteX257" fmla="*/ 1447433 w 3079941"/>
                <a:gd name="connsiteY257" fmla="*/ 698254 h 1160647"/>
                <a:gd name="connsiteX258" fmla="*/ 1449460 w 3079941"/>
                <a:gd name="connsiteY258" fmla="*/ 665828 h 1160647"/>
                <a:gd name="connsiteX259" fmla="*/ 1471753 w 3079941"/>
                <a:gd name="connsiteY259" fmla="*/ 665828 h 1160647"/>
                <a:gd name="connsiteX260" fmla="*/ 1471753 w 3079941"/>
                <a:gd name="connsiteY260" fmla="*/ 664206 h 1160647"/>
                <a:gd name="connsiteX261" fmla="*/ 1471753 w 3079941"/>
                <a:gd name="connsiteY261" fmla="*/ 652857 h 1160647"/>
                <a:gd name="connsiteX262" fmla="*/ 1472513 w 3079941"/>
                <a:gd name="connsiteY262" fmla="*/ 652857 h 1160647"/>
                <a:gd name="connsiteX263" fmla="*/ 1477833 w 3079941"/>
                <a:gd name="connsiteY263" fmla="*/ 652857 h 1160647"/>
                <a:gd name="connsiteX264" fmla="*/ 1477833 w 3079941"/>
                <a:gd name="connsiteY264" fmla="*/ 650966 h 1160647"/>
                <a:gd name="connsiteX265" fmla="*/ 1477833 w 3079941"/>
                <a:gd name="connsiteY265" fmla="*/ 637725 h 1160647"/>
                <a:gd name="connsiteX266" fmla="*/ 1481887 w 3079941"/>
                <a:gd name="connsiteY266" fmla="*/ 644210 h 1160647"/>
                <a:gd name="connsiteX267" fmla="*/ 1484167 w 3079941"/>
                <a:gd name="connsiteY267" fmla="*/ 644210 h 1160647"/>
                <a:gd name="connsiteX268" fmla="*/ 1500127 w 3079941"/>
                <a:gd name="connsiteY268" fmla="*/ 644210 h 1160647"/>
                <a:gd name="connsiteX269" fmla="*/ 1500127 w 3079941"/>
                <a:gd name="connsiteY269" fmla="*/ 643399 h 1160647"/>
                <a:gd name="connsiteX270" fmla="*/ 1500127 w 3079941"/>
                <a:gd name="connsiteY270" fmla="*/ 637725 h 1160647"/>
                <a:gd name="connsiteX271" fmla="*/ 1500887 w 3079941"/>
                <a:gd name="connsiteY271" fmla="*/ 637725 h 1160647"/>
                <a:gd name="connsiteX272" fmla="*/ 1506207 w 3079941"/>
                <a:gd name="connsiteY272" fmla="*/ 637725 h 1160647"/>
                <a:gd name="connsiteX273" fmla="*/ 1506207 w 3079941"/>
                <a:gd name="connsiteY273" fmla="*/ 639076 h 1160647"/>
                <a:gd name="connsiteX274" fmla="*/ 1506207 w 3079941"/>
                <a:gd name="connsiteY274" fmla="*/ 648534 h 1160647"/>
                <a:gd name="connsiteX275" fmla="*/ 1544714 w 3079941"/>
                <a:gd name="connsiteY275" fmla="*/ 648534 h 1160647"/>
                <a:gd name="connsiteX276" fmla="*/ 1544714 w 3079941"/>
                <a:gd name="connsiteY276" fmla="*/ 786887 h 1160647"/>
                <a:gd name="connsiteX277" fmla="*/ 1546234 w 3079941"/>
                <a:gd name="connsiteY277" fmla="*/ 786887 h 1160647"/>
                <a:gd name="connsiteX278" fmla="*/ 1556874 w 3079941"/>
                <a:gd name="connsiteY278" fmla="*/ 786887 h 1160647"/>
                <a:gd name="connsiteX279" fmla="*/ 1556874 w 3079941"/>
                <a:gd name="connsiteY279" fmla="*/ 773917 h 1160647"/>
                <a:gd name="connsiteX280" fmla="*/ 1560928 w 3079941"/>
                <a:gd name="connsiteY280" fmla="*/ 773917 h 1160647"/>
                <a:gd name="connsiteX281" fmla="*/ 1560928 w 3079941"/>
                <a:gd name="connsiteY281" fmla="*/ 786887 h 1160647"/>
                <a:gd name="connsiteX282" fmla="*/ 1591328 w 3079941"/>
                <a:gd name="connsiteY282" fmla="*/ 786887 h 1160647"/>
                <a:gd name="connsiteX283" fmla="*/ 1591328 w 3079941"/>
                <a:gd name="connsiteY283" fmla="*/ 756622 h 1160647"/>
                <a:gd name="connsiteX284" fmla="*/ 1603488 w 3079941"/>
                <a:gd name="connsiteY284" fmla="*/ 756622 h 1160647"/>
                <a:gd name="connsiteX285" fmla="*/ 1615648 w 3079941"/>
                <a:gd name="connsiteY285" fmla="*/ 754461 h 1160647"/>
                <a:gd name="connsiteX286" fmla="*/ 1619702 w 3079941"/>
                <a:gd name="connsiteY286" fmla="*/ 756622 h 1160647"/>
                <a:gd name="connsiteX287" fmla="*/ 1629835 w 3079941"/>
                <a:gd name="connsiteY287" fmla="*/ 756622 h 1160647"/>
                <a:gd name="connsiteX288" fmla="*/ 1629835 w 3079941"/>
                <a:gd name="connsiteY288" fmla="*/ 786887 h 1160647"/>
                <a:gd name="connsiteX289" fmla="*/ 1637942 w 3079941"/>
                <a:gd name="connsiteY289" fmla="*/ 786887 h 1160647"/>
                <a:gd name="connsiteX290" fmla="*/ 1637942 w 3079941"/>
                <a:gd name="connsiteY290" fmla="*/ 804182 h 1160647"/>
                <a:gd name="connsiteX291" fmla="*/ 1647278 w 3079941"/>
                <a:gd name="connsiteY291" fmla="*/ 805087 h 1160647"/>
                <a:gd name="connsiteX292" fmla="*/ 1660236 w 3079941"/>
                <a:gd name="connsiteY292" fmla="*/ 805087 h 1160647"/>
                <a:gd name="connsiteX293" fmla="*/ 1660236 w 3079941"/>
                <a:gd name="connsiteY293" fmla="*/ 789049 h 1160647"/>
                <a:gd name="connsiteX294" fmla="*/ 1728192 w 3079941"/>
                <a:gd name="connsiteY294" fmla="*/ 789049 h 1160647"/>
                <a:gd name="connsiteX295" fmla="*/ 1728192 w 3079941"/>
                <a:gd name="connsiteY295" fmla="*/ 703796 h 1160647"/>
                <a:gd name="connsiteX296" fmla="*/ 1800200 w 3079941"/>
                <a:gd name="connsiteY296" fmla="*/ 703796 h 1160647"/>
                <a:gd name="connsiteX297" fmla="*/ 1800200 w 3079941"/>
                <a:gd name="connsiteY297" fmla="*/ 782564 h 1160647"/>
                <a:gd name="connsiteX298" fmla="*/ 1802104 w 3079941"/>
                <a:gd name="connsiteY298" fmla="*/ 782564 h 1160647"/>
                <a:gd name="connsiteX299" fmla="*/ 1803346 w 3079941"/>
                <a:gd name="connsiteY299" fmla="*/ 805087 h 1160647"/>
                <a:gd name="connsiteX300" fmla="*/ 1813022 w 3079941"/>
                <a:gd name="connsiteY300" fmla="*/ 805087 h 1160647"/>
                <a:gd name="connsiteX301" fmla="*/ 1814264 w 3079941"/>
                <a:gd name="connsiteY301" fmla="*/ 782564 h 1160647"/>
                <a:gd name="connsiteX302" fmla="*/ 1820344 w 3079941"/>
                <a:gd name="connsiteY302" fmla="*/ 782564 h 1160647"/>
                <a:gd name="connsiteX303" fmla="*/ 1821586 w 3079941"/>
                <a:gd name="connsiteY303" fmla="*/ 805087 h 1160647"/>
                <a:gd name="connsiteX304" fmla="*/ 1872208 w 3079941"/>
                <a:gd name="connsiteY304" fmla="*/ 805087 h 1160647"/>
                <a:gd name="connsiteX305" fmla="*/ 1872208 w 3079941"/>
                <a:gd name="connsiteY305" fmla="*/ 642059 h 1160647"/>
                <a:gd name="connsiteX306" fmla="*/ 2069535 w 3079941"/>
                <a:gd name="connsiteY306" fmla="*/ 642059 h 1160647"/>
                <a:gd name="connsiteX307" fmla="*/ 2069535 w 3079941"/>
                <a:gd name="connsiteY307" fmla="*/ 805087 h 1160647"/>
                <a:gd name="connsiteX308" fmla="*/ 2088232 w 3079941"/>
                <a:gd name="connsiteY308" fmla="*/ 805087 h 1160647"/>
                <a:gd name="connsiteX309" fmla="*/ 2088232 w 3079941"/>
                <a:gd name="connsiteY309" fmla="*/ 722394 h 1160647"/>
                <a:gd name="connsiteX310" fmla="*/ 2183352 w 3079941"/>
                <a:gd name="connsiteY310" fmla="*/ 722394 h 1160647"/>
                <a:gd name="connsiteX311" fmla="*/ 2195282 w 3079941"/>
                <a:gd name="connsiteY311" fmla="*/ 404253 h 1160647"/>
                <a:gd name="connsiteX312" fmla="*/ 2183122 w 3079941"/>
                <a:gd name="connsiteY312" fmla="*/ 382635 h 1160647"/>
                <a:gd name="connsiteX313" fmla="*/ 2177042 w 3079941"/>
                <a:gd name="connsiteY313" fmla="*/ 378311 h 1160647"/>
                <a:gd name="connsiteX314" fmla="*/ 2185149 w 3079941"/>
                <a:gd name="connsiteY314" fmla="*/ 354532 h 1160647"/>
                <a:gd name="connsiteX315" fmla="*/ 2185149 w 3079941"/>
                <a:gd name="connsiteY315" fmla="*/ 337238 h 1160647"/>
                <a:gd name="connsiteX316" fmla="*/ 2199336 w 3079941"/>
                <a:gd name="connsiteY316" fmla="*/ 337238 h 1160647"/>
                <a:gd name="connsiteX317" fmla="*/ 2199336 w 3079941"/>
                <a:gd name="connsiteY317" fmla="*/ 315620 h 1160647"/>
                <a:gd name="connsiteX318" fmla="*/ 2201362 w 3079941"/>
                <a:gd name="connsiteY318" fmla="*/ 311296 h 1160647"/>
                <a:gd name="connsiteX319" fmla="*/ 2201362 w 3079941"/>
                <a:gd name="connsiteY319" fmla="*/ 233472 h 1160647"/>
                <a:gd name="connsiteX320" fmla="*/ 2199336 w 3079941"/>
                <a:gd name="connsiteY320" fmla="*/ 226987 h 1160647"/>
                <a:gd name="connsiteX321" fmla="*/ 2205416 w 3079941"/>
                <a:gd name="connsiteY321" fmla="*/ 220501 h 1160647"/>
                <a:gd name="connsiteX322" fmla="*/ 2205416 w 3079941"/>
                <a:gd name="connsiteY322" fmla="*/ 162133 h 1160647"/>
                <a:gd name="connsiteX323" fmla="*/ 2207442 w 3079941"/>
                <a:gd name="connsiteY323" fmla="*/ 157810 h 1160647"/>
                <a:gd name="connsiteX324" fmla="*/ 2207442 w 3079941"/>
                <a:gd name="connsiteY324" fmla="*/ 101604 h 1160647"/>
                <a:gd name="connsiteX325" fmla="*/ 2209469 w 3079941"/>
                <a:gd name="connsiteY325" fmla="*/ 82148 h 1160647"/>
                <a:gd name="connsiteX326" fmla="*/ 2213523 w 3079941"/>
                <a:gd name="connsiteY326" fmla="*/ 99442 h 1160647"/>
                <a:gd name="connsiteX327" fmla="*/ 2215549 w 3079941"/>
                <a:gd name="connsiteY327" fmla="*/ 157810 h 1160647"/>
                <a:gd name="connsiteX328" fmla="*/ 2217576 w 3079941"/>
                <a:gd name="connsiteY328" fmla="*/ 220501 h 1160647"/>
                <a:gd name="connsiteX329" fmla="*/ 2223656 w 3079941"/>
                <a:gd name="connsiteY329" fmla="*/ 226987 h 1160647"/>
                <a:gd name="connsiteX330" fmla="*/ 2221629 w 3079941"/>
                <a:gd name="connsiteY330" fmla="*/ 233472 h 1160647"/>
                <a:gd name="connsiteX331" fmla="*/ 2221629 w 3079941"/>
                <a:gd name="connsiteY331" fmla="*/ 311296 h 1160647"/>
                <a:gd name="connsiteX332" fmla="*/ 2223656 w 3079941"/>
                <a:gd name="connsiteY332" fmla="*/ 315620 h 1160647"/>
                <a:gd name="connsiteX333" fmla="*/ 2223656 w 3079941"/>
                <a:gd name="connsiteY333" fmla="*/ 337238 h 1160647"/>
                <a:gd name="connsiteX334" fmla="*/ 2237843 w 3079941"/>
                <a:gd name="connsiteY334" fmla="*/ 337238 h 1160647"/>
                <a:gd name="connsiteX335" fmla="*/ 2237843 w 3079941"/>
                <a:gd name="connsiteY335" fmla="*/ 354532 h 1160647"/>
                <a:gd name="connsiteX336" fmla="*/ 2245950 w 3079941"/>
                <a:gd name="connsiteY336" fmla="*/ 378311 h 1160647"/>
                <a:gd name="connsiteX337" fmla="*/ 2239870 w 3079941"/>
                <a:gd name="connsiteY337" fmla="*/ 382635 h 1160647"/>
                <a:gd name="connsiteX338" fmla="*/ 2227709 w 3079941"/>
                <a:gd name="connsiteY338" fmla="*/ 404253 h 1160647"/>
                <a:gd name="connsiteX339" fmla="*/ 2235816 w 3079941"/>
                <a:gd name="connsiteY339" fmla="*/ 657181 h 1160647"/>
                <a:gd name="connsiteX340" fmla="*/ 2300670 w 3079941"/>
                <a:gd name="connsiteY340" fmla="*/ 657181 h 1160647"/>
                <a:gd name="connsiteX341" fmla="*/ 2300670 w 3079941"/>
                <a:gd name="connsiteY341" fmla="*/ 732843 h 1160647"/>
                <a:gd name="connsiteX342" fmla="*/ 2308777 w 3079941"/>
                <a:gd name="connsiteY342" fmla="*/ 732843 h 1160647"/>
                <a:gd name="connsiteX343" fmla="*/ 2310804 w 3079941"/>
                <a:gd name="connsiteY343" fmla="*/ 726358 h 1160647"/>
                <a:gd name="connsiteX344" fmla="*/ 2316884 w 3079941"/>
                <a:gd name="connsiteY344" fmla="*/ 726358 h 1160647"/>
                <a:gd name="connsiteX345" fmla="*/ 2318911 w 3079941"/>
                <a:gd name="connsiteY345" fmla="*/ 735005 h 1160647"/>
                <a:gd name="connsiteX346" fmla="*/ 2331071 w 3079941"/>
                <a:gd name="connsiteY346" fmla="*/ 735005 h 1160647"/>
                <a:gd name="connsiteX347" fmla="*/ 2331071 w 3079941"/>
                <a:gd name="connsiteY347" fmla="*/ 728519 h 1160647"/>
                <a:gd name="connsiteX348" fmla="*/ 2353364 w 3079941"/>
                <a:gd name="connsiteY348" fmla="*/ 728519 h 1160647"/>
                <a:gd name="connsiteX349" fmla="*/ 2353364 w 3079941"/>
                <a:gd name="connsiteY349" fmla="*/ 735005 h 1160647"/>
                <a:gd name="connsiteX350" fmla="*/ 2373631 w 3079941"/>
                <a:gd name="connsiteY350" fmla="*/ 735005 h 1160647"/>
                <a:gd name="connsiteX351" fmla="*/ 2373631 w 3079941"/>
                <a:gd name="connsiteY351" fmla="*/ 780402 h 1160647"/>
                <a:gd name="connsiteX352" fmla="*/ 2387818 w 3079941"/>
                <a:gd name="connsiteY352" fmla="*/ 780402 h 1160647"/>
                <a:gd name="connsiteX353" fmla="*/ 2387818 w 3079941"/>
                <a:gd name="connsiteY353" fmla="*/ 767431 h 1160647"/>
                <a:gd name="connsiteX354" fmla="*/ 2404032 w 3079941"/>
                <a:gd name="connsiteY354" fmla="*/ 767431 h 1160647"/>
                <a:gd name="connsiteX355" fmla="*/ 2404032 w 3079941"/>
                <a:gd name="connsiteY355" fmla="*/ 588004 h 1160647"/>
                <a:gd name="connsiteX356" fmla="*/ 2410112 w 3079941"/>
                <a:gd name="connsiteY356" fmla="*/ 581518 h 1160647"/>
                <a:gd name="connsiteX357" fmla="*/ 2483073 w 3079941"/>
                <a:gd name="connsiteY357" fmla="*/ 581518 h 1160647"/>
                <a:gd name="connsiteX358" fmla="*/ 2483073 w 3079941"/>
                <a:gd name="connsiteY358" fmla="*/ 590166 h 1160647"/>
                <a:gd name="connsiteX359" fmla="*/ 2493206 w 3079941"/>
                <a:gd name="connsiteY359" fmla="*/ 590166 h 1160647"/>
                <a:gd name="connsiteX360" fmla="*/ 2493206 w 3079941"/>
                <a:gd name="connsiteY360" fmla="*/ 704740 h 1160647"/>
                <a:gd name="connsiteX361" fmla="*/ 2515500 w 3079941"/>
                <a:gd name="connsiteY361" fmla="*/ 704740 h 1160647"/>
                <a:gd name="connsiteX362" fmla="*/ 2515500 w 3079941"/>
                <a:gd name="connsiteY362" fmla="*/ 637725 h 1160647"/>
                <a:gd name="connsiteX363" fmla="*/ 2541847 w 3079941"/>
                <a:gd name="connsiteY363" fmla="*/ 637725 h 1160647"/>
                <a:gd name="connsiteX364" fmla="*/ 2545900 w 3079941"/>
                <a:gd name="connsiteY364" fmla="*/ 633401 h 1160647"/>
                <a:gd name="connsiteX365" fmla="*/ 2554007 w 3079941"/>
                <a:gd name="connsiteY365" fmla="*/ 633401 h 1160647"/>
                <a:gd name="connsiteX366" fmla="*/ 2558060 w 3079941"/>
                <a:gd name="connsiteY366" fmla="*/ 637725 h 1160647"/>
                <a:gd name="connsiteX367" fmla="*/ 2580354 w 3079941"/>
                <a:gd name="connsiteY367" fmla="*/ 637725 h 1160647"/>
                <a:gd name="connsiteX368" fmla="*/ 2580354 w 3079941"/>
                <a:gd name="connsiteY368" fmla="*/ 520989 h 1160647"/>
                <a:gd name="connsiteX369" fmla="*/ 2637101 w 3079941"/>
                <a:gd name="connsiteY369" fmla="*/ 510180 h 1160647"/>
                <a:gd name="connsiteX370" fmla="*/ 2637101 w 3079941"/>
                <a:gd name="connsiteY370" fmla="*/ 511261 h 1160647"/>
                <a:gd name="connsiteX371" fmla="*/ 2637101 w 3079941"/>
                <a:gd name="connsiteY371" fmla="*/ 518827 h 1160647"/>
                <a:gd name="connsiteX372" fmla="*/ 2663448 w 3079941"/>
                <a:gd name="connsiteY372" fmla="*/ 518827 h 1160647"/>
                <a:gd name="connsiteX373" fmla="*/ 2663448 w 3079941"/>
                <a:gd name="connsiteY373" fmla="*/ 773917 h 1160647"/>
                <a:gd name="connsiteX374" fmla="*/ 2685742 w 3079941"/>
                <a:gd name="connsiteY374" fmla="*/ 773917 h 1160647"/>
                <a:gd name="connsiteX375" fmla="*/ 2685742 w 3079941"/>
                <a:gd name="connsiteY375" fmla="*/ 769593 h 1160647"/>
                <a:gd name="connsiteX376" fmla="*/ 2697902 w 3079941"/>
                <a:gd name="connsiteY376" fmla="*/ 769593 h 1160647"/>
                <a:gd name="connsiteX377" fmla="*/ 2697902 w 3079941"/>
                <a:gd name="connsiteY377" fmla="*/ 773917 h 1160647"/>
                <a:gd name="connsiteX378" fmla="*/ 2722222 w 3079941"/>
                <a:gd name="connsiteY378" fmla="*/ 773917 h 1160647"/>
                <a:gd name="connsiteX379" fmla="*/ 2722222 w 3079941"/>
                <a:gd name="connsiteY379" fmla="*/ 760946 h 1160647"/>
                <a:gd name="connsiteX380" fmla="*/ 2750596 w 3079941"/>
                <a:gd name="connsiteY380" fmla="*/ 760946 h 1160647"/>
                <a:gd name="connsiteX381" fmla="*/ 2762756 w 3079941"/>
                <a:gd name="connsiteY381" fmla="*/ 756622 h 1160647"/>
                <a:gd name="connsiteX382" fmla="*/ 2783023 w 3079941"/>
                <a:gd name="connsiteY382" fmla="*/ 760946 h 1160647"/>
                <a:gd name="connsiteX383" fmla="*/ 2783023 w 3079941"/>
                <a:gd name="connsiteY383" fmla="*/ 743652 h 1160647"/>
                <a:gd name="connsiteX384" fmla="*/ 2791130 w 3079941"/>
                <a:gd name="connsiteY384" fmla="*/ 743652 h 1160647"/>
                <a:gd name="connsiteX385" fmla="*/ 2791130 w 3079941"/>
                <a:gd name="connsiteY385" fmla="*/ 730681 h 1160647"/>
                <a:gd name="connsiteX386" fmla="*/ 2847877 w 3079941"/>
                <a:gd name="connsiteY386" fmla="*/ 730681 h 1160647"/>
                <a:gd name="connsiteX387" fmla="*/ 2847877 w 3079941"/>
                <a:gd name="connsiteY387" fmla="*/ 700416 h 1160647"/>
                <a:gd name="connsiteX388" fmla="*/ 2866117 w 3079941"/>
                <a:gd name="connsiteY388" fmla="*/ 700416 h 1160647"/>
                <a:gd name="connsiteX389" fmla="*/ 2866117 w 3079941"/>
                <a:gd name="connsiteY389" fmla="*/ 693931 h 1160647"/>
                <a:gd name="connsiteX390" fmla="*/ 2878277 w 3079941"/>
                <a:gd name="connsiteY390" fmla="*/ 693931 h 1160647"/>
                <a:gd name="connsiteX391" fmla="*/ 2878277 w 3079941"/>
                <a:gd name="connsiteY391" fmla="*/ 700416 h 1160647"/>
                <a:gd name="connsiteX392" fmla="*/ 2894491 w 3079941"/>
                <a:gd name="connsiteY392" fmla="*/ 700416 h 1160647"/>
                <a:gd name="connsiteX393" fmla="*/ 2894491 w 3079941"/>
                <a:gd name="connsiteY393" fmla="*/ 750137 h 1160647"/>
                <a:gd name="connsiteX394" fmla="*/ 2926918 w 3079941"/>
                <a:gd name="connsiteY394" fmla="*/ 750137 h 1160647"/>
                <a:gd name="connsiteX395" fmla="*/ 2926918 w 3079941"/>
                <a:gd name="connsiteY395" fmla="*/ 724196 h 1160647"/>
                <a:gd name="connsiteX396" fmla="*/ 2965425 w 3079941"/>
                <a:gd name="connsiteY396" fmla="*/ 724196 h 1160647"/>
                <a:gd name="connsiteX397" fmla="*/ 2965425 w 3079941"/>
                <a:gd name="connsiteY397" fmla="*/ 693931 h 1160647"/>
                <a:gd name="connsiteX398" fmla="*/ 3014066 w 3079941"/>
                <a:gd name="connsiteY398" fmla="*/ 693931 h 1160647"/>
                <a:gd name="connsiteX399" fmla="*/ 3014066 w 3079941"/>
                <a:gd name="connsiteY399" fmla="*/ 805087 h 1160647"/>
                <a:gd name="connsiteX400" fmla="*/ 3014066 w 3079941"/>
                <a:gd name="connsiteY400" fmla="*/ 818866 h 1160647"/>
                <a:gd name="connsiteX401" fmla="*/ 3079941 w 3079941"/>
                <a:gd name="connsiteY401" fmla="*/ 818866 h 1160647"/>
                <a:gd name="connsiteX402" fmla="*/ 3079941 w 3079941"/>
                <a:gd name="connsiteY402" fmla="*/ 1160647 h 1160647"/>
                <a:gd name="connsiteX403" fmla="*/ 200958 w 3079941"/>
                <a:gd name="connsiteY403" fmla="*/ 1160647 h 1160647"/>
                <a:gd name="connsiteX404" fmla="*/ 0 w 3079941"/>
                <a:gd name="connsiteY404" fmla="*/ 1126882 h 1160647"/>
                <a:gd name="connsiteX405" fmla="*/ 0 w 3079941"/>
                <a:gd name="connsiteY405" fmla="*/ 915339 h 1160647"/>
                <a:gd name="connsiteX406" fmla="*/ 103377 w 3079941"/>
                <a:gd name="connsiteY406" fmla="*/ 915339 h 1160647"/>
                <a:gd name="connsiteX407" fmla="*/ 103377 w 3079941"/>
                <a:gd name="connsiteY407" fmla="*/ 886329 h 1160647"/>
                <a:gd name="connsiteX408" fmla="*/ 55096 w 3079941"/>
                <a:gd name="connsiteY408" fmla="*/ 886329 h 1160647"/>
                <a:gd name="connsiteX409" fmla="*/ 55096 w 3079941"/>
                <a:gd name="connsiteY409" fmla="*/ 724196 h 1160647"/>
                <a:gd name="connsiteX410" fmla="*/ 75363 w 3079941"/>
                <a:gd name="connsiteY410" fmla="*/ 724196 h 1160647"/>
                <a:gd name="connsiteX411" fmla="*/ 75870 w 3079941"/>
                <a:gd name="connsiteY411" fmla="*/ 723115 h 1160647"/>
                <a:gd name="connsiteX412" fmla="*/ 79416 w 3079941"/>
                <a:gd name="connsiteY412" fmla="*/ 715549 h 1160647"/>
                <a:gd name="connsiteX413" fmla="*/ 81190 w 3079941"/>
                <a:gd name="connsiteY413" fmla="*/ 715819 h 1160647"/>
                <a:gd name="connsiteX414" fmla="*/ 93603 w 3079941"/>
                <a:gd name="connsiteY414" fmla="*/ 717710 h 1160647"/>
                <a:gd name="connsiteX415" fmla="*/ 94110 w 3079941"/>
                <a:gd name="connsiteY415" fmla="*/ 719062 h 1160647"/>
                <a:gd name="connsiteX416" fmla="*/ 97656 w 3079941"/>
                <a:gd name="connsiteY416" fmla="*/ 728519 h 1160647"/>
                <a:gd name="connsiteX417" fmla="*/ 124003 w 3079941"/>
                <a:gd name="connsiteY417" fmla="*/ 730681 h 1160647"/>
                <a:gd name="connsiteX418" fmla="*/ 124003 w 3079941"/>
                <a:gd name="connsiteY418" fmla="*/ 607460 h 1160647"/>
                <a:gd name="connsiteX419" fmla="*/ 126030 w 3079941"/>
                <a:gd name="connsiteY419" fmla="*/ 607460 h 1160647"/>
                <a:gd name="connsiteX420" fmla="*/ 140217 w 3079941"/>
                <a:gd name="connsiteY420" fmla="*/ 607460 h 1160647"/>
                <a:gd name="connsiteX421" fmla="*/ 140217 w 3079941"/>
                <a:gd name="connsiteY421" fmla="*/ 471268 h 1160647"/>
                <a:gd name="connsiteX422" fmla="*/ 141990 w 3079941"/>
                <a:gd name="connsiteY422" fmla="*/ 471268 h 1160647"/>
                <a:gd name="connsiteX423" fmla="*/ 154404 w 3079941"/>
                <a:gd name="connsiteY423" fmla="*/ 471268 h 1160647"/>
                <a:gd name="connsiteX424" fmla="*/ 154404 w 3079941"/>
                <a:gd name="connsiteY424" fmla="*/ 356694 h 1160647"/>
                <a:gd name="connsiteX425" fmla="*/ 158457 w 3079941"/>
                <a:gd name="connsiteY425" fmla="*/ 328590 h 1160647"/>
                <a:gd name="connsiteX426" fmla="*/ 160484 w 3079941"/>
                <a:gd name="connsiteY426" fmla="*/ 328590 h 1160647"/>
                <a:gd name="connsiteX427" fmla="*/ 174671 w 3079941"/>
                <a:gd name="connsiteY427" fmla="*/ 328590 h 1160647"/>
                <a:gd name="connsiteX428" fmla="*/ 211151 w 3079941"/>
                <a:gd name="connsiteY428" fmla="*/ 246443 h 1160647"/>
                <a:gd name="connsiteX429" fmla="*/ 215205 w 3079941"/>
                <a:gd name="connsiteY429" fmla="*/ 0 h 1160647"/>
                <a:gd name="connsiteX0" fmla="*/ 215205 w 3079941"/>
                <a:gd name="connsiteY0" fmla="*/ 0 h 1160647"/>
                <a:gd name="connsiteX1" fmla="*/ 217231 w 3079941"/>
                <a:gd name="connsiteY1" fmla="*/ 246443 h 1160647"/>
                <a:gd name="connsiteX2" fmla="*/ 255738 w 3079941"/>
                <a:gd name="connsiteY2" fmla="*/ 326429 h 1160647"/>
                <a:gd name="connsiteX3" fmla="*/ 257765 w 3079941"/>
                <a:gd name="connsiteY3" fmla="*/ 326429 h 1160647"/>
                <a:gd name="connsiteX4" fmla="*/ 271952 w 3079941"/>
                <a:gd name="connsiteY4" fmla="*/ 326429 h 1160647"/>
                <a:gd name="connsiteX5" fmla="*/ 271952 w 3079941"/>
                <a:gd name="connsiteY5" fmla="*/ 350208 h 1160647"/>
                <a:gd name="connsiteX6" fmla="*/ 272459 w 3079941"/>
                <a:gd name="connsiteY6" fmla="*/ 351019 h 1160647"/>
                <a:gd name="connsiteX7" fmla="*/ 276005 w 3079941"/>
                <a:gd name="connsiteY7" fmla="*/ 356694 h 1160647"/>
                <a:gd name="connsiteX8" fmla="*/ 276005 w 3079941"/>
                <a:gd name="connsiteY8" fmla="*/ 471268 h 1160647"/>
                <a:gd name="connsiteX9" fmla="*/ 278285 w 3079941"/>
                <a:gd name="connsiteY9" fmla="*/ 471268 h 1160647"/>
                <a:gd name="connsiteX10" fmla="*/ 294246 w 3079941"/>
                <a:gd name="connsiteY10" fmla="*/ 471268 h 1160647"/>
                <a:gd name="connsiteX11" fmla="*/ 294246 w 3079941"/>
                <a:gd name="connsiteY11" fmla="*/ 611783 h 1160647"/>
                <a:gd name="connsiteX12" fmla="*/ 295766 w 3079941"/>
                <a:gd name="connsiteY12" fmla="*/ 611513 h 1160647"/>
                <a:gd name="connsiteX13" fmla="*/ 306406 w 3079941"/>
                <a:gd name="connsiteY13" fmla="*/ 609622 h 1160647"/>
                <a:gd name="connsiteX14" fmla="*/ 304379 w 3079941"/>
                <a:gd name="connsiteY14" fmla="*/ 698254 h 1160647"/>
                <a:gd name="connsiteX15" fmla="*/ 305899 w 3079941"/>
                <a:gd name="connsiteY15" fmla="*/ 698525 h 1160647"/>
                <a:gd name="connsiteX16" fmla="*/ 316539 w 3079941"/>
                <a:gd name="connsiteY16" fmla="*/ 700416 h 1160647"/>
                <a:gd name="connsiteX17" fmla="*/ 316792 w 3079941"/>
                <a:gd name="connsiteY17" fmla="*/ 701227 h 1160647"/>
                <a:gd name="connsiteX18" fmla="*/ 318566 w 3079941"/>
                <a:gd name="connsiteY18" fmla="*/ 706902 h 1160647"/>
                <a:gd name="connsiteX19" fmla="*/ 319326 w 3079941"/>
                <a:gd name="connsiteY19" fmla="*/ 704470 h 1160647"/>
                <a:gd name="connsiteX20" fmla="*/ 324646 w 3079941"/>
                <a:gd name="connsiteY20" fmla="*/ 687446 h 1160647"/>
                <a:gd name="connsiteX21" fmla="*/ 326419 w 3079941"/>
                <a:gd name="connsiteY21" fmla="*/ 687446 h 1160647"/>
                <a:gd name="connsiteX22" fmla="*/ 338833 w 3079941"/>
                <a:gd name="connsiteY22" fmla="*/ 687446 h 1160647"/>
                <a:gd name="connsiteX23" fmla="*/ 338833 w 3079941"/>
                <a:gd name="connsiteY23" fmla="*/ 719872 h 1160647"/>
                <a:gd name="connsiteX24" fmla="*/ 339846 w 3079941"/>
                <a:gd name="connsiteY24" fmla="*/ 720413 h 1160647"/>
                <a:gd name="connsiteX25" fmla="*/ 346940 w 3079941"/>
                <a:gd name="connsiteY25" fmla="*/ 724196 h 1160647"/>
                <a:gd name="connsiteX26" fmla="*/ 346940 w 3079941"/>
                <a:gd name="connsiteY26" fmla="*/ 725547 h 1160647"/>
                <a:gd name="connsiteX27" fmla="*/ 346940 w 3079941"/>
                <a:gd name="connsiteY27" fmla="*/ 735005 h 1160647"/>
                <a:gd name="connsiteX28" fmla="*/ 391527 w 3079941"/>
                <a:gd name="connsiteY28" fmla="*/ 735005 h 1160647"/>
                <a:gd name="connsiteX29" fmla="*/ 391527 w 3079941"/>
                <a:gd name="connsiteY29" fmla="*/ 736086 h 1160647"/>
                <a:gd name="connsiteX30" fmla="*/ 391527 w 3079941"/>
                <a:gd name="connsiteY30" fmla="*/ 743652 h 1160647"/>
                <a:gd name="connsiteX31" fmla="*/ 393553 w 3079941"/>
                <a:gd name="connsiteY31" fmla="*/ 743652 h 1160647"/>
                <a:gd name="connsiteX32" fmla="*/ 407740 w 3079941"/>
                <a:gd name="connsiteY32" fmla="*/ 743652 h 1160647"/>
                <a:gd name="connsiteX33" fmla="*/ 407740 w 3079941"/>
                <a:gd name="connsiteY33" fmla="*/ 713387 h 1160647"/>
                <a:gd name="connsiteX34" fmla="*/ 452327 w 3079941"/>
                <a:gd name="connsiteY34" fmla="*/ 713387 h 1160647"/>
                <a:gd name="connsiteX35" fmla="*/ 452327 w 3079941"/>
                <a:gd name="connsiteY35" fmla="*/ 712036 h 1160647"/>
                <a:gd name="connsiteX36" fmla="*/ 452327 w 3079941"/>
                <a:gd name="connsiteY36" fmla="*/ 702578 h 1160647"/>
                <a:gd name="connsiteX37" fmla="*/ 453341 w 3079941"/>
                <a:gd name="connsiteY37" fmla="*/ 702578 h 1160647"/>
                <a:gd name="connsiteX38" fmla="*/ 460434 w 3079941"/>
                <a:gd name="connsiteY38" fmla="*/ 702578 h 1160647"/>
                <a:gd name="connsiteX39" fmla="*/ 460434 w 3079941"/>
                <a:gd name="connsiteY39" fmla="*/ 700687 h 1160647"/>
                <a:gd name="connsiteX40" fmla="*/ 460434 w 3079941"/>
                <a:gd name="connsiteY40" fmla="*/ 687446 h 1160647"/>
                <a:gd name="connsiteX41" fmla="*/ 461194 w 3079941"/>
                <a:gd name="connsiteY41" fmla="*/ 687446 h 1160647"/>
                <a:gd name="connsiteX42" fmla="*/ 466514 w 3079941"/>
                <a:gd name="connsiteY42" fmla="*/ 687446 h 1160647"/>
                <a:gd name="connsiteX43" fmla="*/ 466514 w 3079941"/>
                <a:gd name="connsiteY43" fmla="*/ 686365 h 1160647"/>
                <a:gd name="connsiteX44" fmla="*/ 466514 w 3079941"/>
                <a:gd name="connsiteY44" fmla="*/ 678798 h 1160647"/>
                <a:gd name="connsiteX45" fmla="*/ 468541 w 3079941"/>
                <a:gd name="connsiteY45" fmla="*/ 678798 h 1160647"/>
                <a:gd name="connsiteX46" fmla="*/ 482728 w 3079941"/>
                <a:gd name="connsiteY46" fmla="*/ 678798 h 1160647"/>
                <a:gd name="connsiteX47" fmla="*/ 482728 w 3079941"/>
                <a:gd name="connsiteY47" fmla="*/ 679879 h 1160647"/>
                <a:gd name="connsiteX48" fmla="*/ 482728 w 3079941"/>
                <a:gd name="connsiteY48" fmla="*/ 687446 h 1160647"/>
                <a:gd name="connsiteX49" fmla="*/ 505021 w 3079941"/>
                <a:gd name="connsiteY49" fmla="*/ 687446 h 1160647"/>
                <a:gd name="connsiteX50" fmla="*/ 505021 w 3079941"/>
                <a:gd name="connsiteY50" fmla="*/ 685554 h 1160647"/>
                <a:gd name="connsiteX51" fmla="*/ 505021 w 3079941"/>
                <a:gd name="connsiteY51" fmla="*/ 672313 h 1160647"/>
                <a:gd name="connsiteX52" fmla="*/ 506795 w 3079941"/>
                <a:gd name="connsiteY52" fmla="*/ 672313 h 1160647"/>
                <a:gd name="connsiteX53" fmla="*/ 519208 w 3079941"/>
                <a:gd name="connsiteY53" fmla="*/ 672313 h 1160647"/>
                <a:gd name="connsiteX54" fmla="*/ 519208 w 3079941"/>
                <a:gd name="connsiteY54" fmla="*/ 696093 h 1160647"/>
                <a:gd name="connsiteX55" fmla="*/ 520222 w 3079941"/>
                <a:gd name="connsiteY55" fmla="*/ 696093 h 1160647"/>
                <a:gd name="connsiteX56" fmla="*/ 527315 w 3079941"/>
                <a:gd name="connsiteY56" fmla="*/ 696093 h 1160647"/>
                <a:gd name="connsiteX57" fmla="*/ 527315 w 3079941"/>
                <a:gd name="connsiteY57" fmla="*/ 695012 h 1160647"/>
                <a:gd name="connsiteX58" fmla="*/ 527315 w 3079941"/>
                <a:gd name="connsiteY58" fmla="*/ 687446 h 1160647"/>
                <a:gd name="connsiteX59" fmla="*/ 529088 w 3079941"/>
                <a:gd name="connsiteY59" fmla="*/ 687446 h 1160647"/>
                <a:gd name="connsiteX60" fmla="*/ 541502 w 3079941"/>
                <a:gd name="connsiteY60" fmla="*/ 687446 h 1160647"/>
                <a:gd name="connsiteX61" fmla="*/ 541502 w 3079941"/>
                <a:gd name="connsiteY61" fmla="*/ 713387 h 1160647"/>
                <a:gd name="connsiteX62" fmla="*/ 543529 w 3079941"/>
                <a:gd name="connsiteY62" fmla="*/ 713387 h 1160647"/>
                <a:gd name="connsiteX63" fmla="*/ 557715 w 3079941"/>
                <a:gd name="connsiteY63" fmla="*/ 713387 h 1160647"/>
                <a:gd name="connsiteX64" fmla="*/ 557715 w 3079941"/>
                <a:gd name="connsiteY64" fmla="*/ 715008 h 1160647"/>
                <a:gd name="connsiteX65" fmla="*/ 557715 w 3079941"/>
                <a:gd name="connsiteY65" fmla="*/ 726358 h 1160647"/>
                <a:gd name="connsiteX66" fmla="*/ 558475 w 3079941"/>
                <a:gd name="connsiteY66" fmla="*/ 726358 h 1160647"/>
                <a:gd name="connsiteX67" fmla="*/ 563796 w 3079941"/>
                <a:gd name="connsiteY67" fmla="*/ 726358 h 1160647"/>
                <a:gd name="connsiteX68" fmla="*/ 563796 w 3079941"/>
                <a:gd name="connsiteY68" fmla="*/ 725547 h 1160647"/>
                <a:gd name="connsiteX69" fmla="*/ 563796 w 3079941"/>
                <a:gd name="connsiteY69" fmla="*/ 719872 h 1160647"/>
                <a:gd name="connsiteX70" fmla="*/ 594196 w 3079941"/>
                <a:gd name="connsiteY70" fmla="*/ 719872 h 1160647"/>
                <a:gd name="connsiteX71" fmla="*/ 594196 w 3079941"/>
                <a:gd name="connsiteY71" fmla="*/ 743652 h 1160647"/>
                <a:gd name="connsiteX72" fmla="*/ 595209 w 3079941"/>
                <a:gd name="connsiteY72" fmla="*/ 743652 h 1160647"/>
                <a:gd name="connsiteX73" fmla="*/ 602303 w 3079941"/>
                <a:gd name="connsiteY73" fmla="*/ 743652 h 1160647"/>
                <a:gd name="connsiteX74" fmla="*/ 602303 w 3079941"/>
                <a:gd name="connsiteY74" fmla="*/ 744733 h 1160647"/>
                <a:gd name="connsiteX75" fmla="*/ 602303 w 3079941"/>
                <a:gd name="connsiteY75" fmla="*/ 752299 h 1160647"/>
                <a:gd name="connsiteX76" fmla="*/ 603063 w 3079941"/>
                <a:gd name="connsiteY76" fmla="*/ 752299 h 1160647"/>
                <a:gd name="connsiteX77" fmla="*/ 608383 w 3079941"/>
                <a:gd name="connsiteY77" fmla="*/ 752299 h 1160647"/>
                <a:gd name="connsiteX78" fmla="*/ 608383 w 3079941"/>
                <a:gd name="connsiteY78" fmla="*/ 750137 h 1160647"/>
                <a:gd name="connsiteX79" fmla="*/ 608383 w 3079941"/>
                <a:gd name="connsiteY79" fmla="*/ 735005 h 1160647"/>
                <a:gd name="connsiteX80" fmla="*/ 609396 w 3079941"/>
                <a:gd name="connsiteY80" fmla="*/ 735005 h 1160647"/>
                <a:gd name="connsiteX81" fmla="*/ 616490 w 3079941"/>
                <a:gd name="connsiteY81" fmla="*/ 735005 h 1160647"/>
                <a:gd name="connsiteX82" fmla="*/ 616490 w 3079941"/>
                <a:gd name="connsiteY82" fmla="*/ 736086 h 1160647"/>
                <a:gd name="connsiteX83" fmla="*/ 616490 w 3079941"/>
                <a:gd name="connsiteY83" fmla="*/ 743652 h 1160647"/>
                <a:gd name="connsiteX84" fmla="*/ 621810 w 3079941"/>
                <a:gd name="connsiteY84" fmla="*/ 741659 h 1160647"/>
                <a:gd name="connsiteX85" fmla="*/ 622570 w 3079941"/>
                <a:gd name="connsiteY85" fmla="*/ 740679 h 1160647"/>
                <a:gd name="connsiteX86" fmla="*/ 622570 w 3079941"/>
                <a:gd name="connsiteY86" fmla="*/ 735005 h 1160647"/>
                <a:gd name="connsiteX87" fmla="*/ 661077 w 3079941"/>
                <a:gd name="connsiteY87" fmla="*/ 735005 h 1160647"/>
                <a:gd name="connsiteX88" fmla="*/ 661077 w 3079941"/>
                <a:gd name="connsiteY88" fmla="*/ 758784 h 1160647"/>
                <a:gd name="connsiteX89" fmla="*/ 663103 w 3079941"/>
                <a:gd name="connsiteY89" fmla="*/ 758784 h 1160647"/>
                <a:gd name="connsiteX90" fmla="*/ 677290 w 3079941"/>
                <a:gd name="connsiteY90" fmla="*/ 758784 h 1160647"/>
                <a:gd name="connsiteX91" fmla="*/ 677290 w 3079941"/>
                <a:gd name="connsiteY91" fmla="*/ 759865 h 1160647"/>
                <a:gd name="connsiteX92" fmla="*/ 677290 w 3079941"/>
                <a:gd name="connsiteY92" fmla="*/ 767431 h 1160647"/>
                <a:gd name="connsiteX93" fmla="*/ 679064 w 3079941"/>
                <a:gd name="connsiteY93" fmla="*/ 767431 h 1160647"/>
                <a:gd name="connsiteX94" fmla="*/ 691477 w 3079941"/>
                <a:gd name="connsiteY94" fmla="*/ 767431 h 1160647"/>
                <a:gd name="connsiteX95" fmla="*/ 691477 w 3079941"/>
                <a:gd name="connsiteY95" fmla="*/ 743652 h 1160647"/>
                <a:gd name="connsiteX96" fmla="*/ 692490 w 3079941"/>
                <a:gd name="connsiteY96" fmla="*/ 743652 h 1160647"/>
                <a:gd name="connsiteX97" fmla="*/ 699584 w 3079941"/>
                <a:gd name="connsiteY97" fmla="*/ 743652 h 1160647"/>
                <a:gd name="connsiteX98" fmla="*/ 699584 w 3079941"/>
                <a:gd name="connsiteY98" fmla="*/ 711225 h 1160647"/>
                <a:gd name="connsiteX99" fmla="*/ 700597 w 3079941"/>
                <a:gd name="connsiteY99" fmla="*/ 711225 h 1160647"/>
                <a:gd name="connsiteX100" fmla="*/ 707691 w 3079941"/>
                <a:gd name="connsiteY100" fmla="*/ 711225 h 1160647"/>
                <a:gd name="connsiteX101" fmla="*/ 707691 w 3079941"/>
                <a:gd name="connsiteY101" fmla="*/ 709334 h 1160647"/>
                <a:gd name="connsiteX102" fmla="*/ 707691 w 3079941"/>
                <a:gd name="connsiteY102" fmla="*/ 696093 h 1160647"/>
                <a:gd name="connsiteX103" fmla="*/ 706424 w 3079941"/>
                <a:gd name="connsiteY103" fmla="*/ 694471 h 1160647"/>
                <a:gd name="connsiteX104" fmla="*/ 711744 w 3079941"/>
                <a:gd name="connsiteY104" fmla="*/ 683122 h 1160647"/>
                <a:gd name="connsiteX105" fmla="*/ 719851 w 3079941"/>
                <a:gd name="connsiteY105" fmla="*/ 711225 h 1160647"/>
                <a:gd name="connsiteX106" fmla="*/ 720611 w 3079941"/>
                <a:gd name="connsiteY106" fmla="*/ 711225 h 1160647"/>
                <a:gd name="connsiteX107" fmla="*/ 725931 w 3079941"/>
                <a:gd name="connsiteY107" fmla="*/ 711225 h 1160647"/>
                <a:gd name="connsiteX108" fmla="*/ 725931 w 3079941"/>
                <a:gd name="connsiteY108" fmla="*/ 605298 h 1160647"/>
                <a:gd name="connsiteX109" fmla="*/ 727451 w 3079941"/>
                <a:gd name="connsiteY109" fmla="*/ 605298 h 1160647"/>
                <a:gd name="connsiteX110" fmla="*/ 738091 w 3079941"/>
                <a:gd name="connsiteY110" fmla="*/ 605298 h 1160647"/>
                <a:gd name="connsiteX111" fmla="*/ 738091 w 3079941"/>
                <a:gd name="connsiteY111" fmla="*/ 557739 h 1160647"/>
                <a:gd name="connsiteX112" fmla="*/ 764438 w 3079941"/>
                <a:gd name="connsiteY112" fmla="*/ 557739 h 1160647"/>
                <a:gd name="connsiteX113" fmla="*/ 764438 w 3079941"/>
                <a:gd name="connsiteY113" fmla="*/ 536121 h 1160647"/>
                <a:gd name="connsiteX114" fmla="*/ 798892 w 3079941"/>
                <a:gd name="connsiteY114" fmla="*/ 536121 h 1160647"/>
                <a:gd name="connsiteX115" fmla="*/ 798892 w 3079941"/>
                <a:gd name="connsiteY115" fmla="*/ 538553 h 1160647"/>
                <a:gd name="connsiteX116" fmla="*/ 798892 w 3079941"/>
                <a:gd name="connsiteY116" fmla="*/ 555577 h 1160647"/>
                <a:gd name="connsiteX117" fmla="*/ 801172 w 3079941"/>
                <a:gd name="connsiteY117" fmla="*/ 555577 h 1160647"/>
                <a:gd name="connsiteX118" fmla="*/ 817132 w 3079941"/>
                <a:gd name="connsiteY118" fmla="*/ 555577 h 1160647"/>
                <a:gd name="connsiteX119" fmla="*/ 817132 w 3079941"/>
                <a:gd name="connsiteY119" fmla="*/ 603136 h 1160647"/>
                <a:gd name="connsiteX120" fmla="*/ 818145 w 3079941"/>
                <a:gd name="connsiteY120" fmla="*/ 603136 h 1160647"/>
                <a:gd name="connsiteX121" fmla="*/ 825239 w 3079941"/>
                <a:gd name="connsiteY121" fmla="*/ 603136 h 1160647"/>
                <a:gd name="connsiteX122" fmla="*/ 839426 w 3079941"/>
                <a:gd name="connsiteY122" fmla="*/ 607460 h 1160647"/>
                <a:gd name="connsiteX123" fmla="*/ 839426 w 3079941"/>
                <a:gd name="connsiteY123" fmla="*/ 646372 h 1160647"/>
                <a:gd name="connsiteX124" fmla="*/ 840439 w 3079941"/>
                <a:gd name="connsiteY124" fmla="*/ 646372 h 1160647"/>
                <a:gd name="connsiteX125" fmla="*/ 847532 w 3079941"/>
                <a:gd name="connsiteY125" fmla="*/ 646372 h 1160647"/>
                <a:gd name="connsiteX126" fmla="*/ 847532 w 3079941"/>
                <a:gd name="connsiteY126" fmla="*/ 647993 h 1160647"/>
                <a:gd name="connsiteX127" fmla="*/ 847532 w 3079941"/>
                <a:gd name="connsiteY127" fmla="*/ 659342 h 1160647"/>
                <a:gd name="connsiteX128" fmla="*/ 849559 w 3079941"/>
                <a:gd name="connsiteY128" fmla="*/ 659342 h 1160647"/>
                <a:gd name="connsiteX129" fmla="*/ 863746 w 3079941"/>
                <a:gd name="connsiteY129" fmla="*/ 659342 h 1160647"/>
                <a:gd name="connsiteX130" fmla="*/ 869826 w 3079941"/>
                <a:gd name="connsiteY130" fmla="*/ 665828 h 1160647"/>
                <a:gd name="connsiteX131" fmla="*/ 869826 w 3079941"/>
                <a:gd name="connsiteY131" fmla="*/ 687446 h 1160647"/>
                <a:gd name="connsiteX132" fmla="*/ 872106 w 3079941"/>
                <a:gd name="connsiteY132" fmla="*/ 687446 h 1160647"/>
                <a:gd name="connsiteX133" fmla="*/ 888066 w 3079941"/>
                <a:gd name="connsiteY133" fmla="*/ 687446 h 1160647"/>
                <a:gd name="connsiteX134" fmla="*/ 888066 w 3079941"/>
                <a:gd name="connsiteY134" fmla="*/ 688526 h 1160647"/>
                <a:gd name="connsiteX135" fmla="*/ 888066 w 3079941"/>
                <a:gd name="connsiteY135" fmla="*/ 696093 h 1160647"/>
                <a:gd name="connsiteX136" fmla="*/ 889333 w 3079941"/>
                <a:gd name="connsiteY136" fmla="*/ 696093 h 1160647"/>
                <a:gd name="connsiteX137" fmla="*/ 898200 w 3079941"/>
                <a:gd name="connsiteY137" fmla="*/ 696093 h 1160647"/>
                <a:gd name="connsiteX138" fmla="*/ 898200 w 3079941"/>
                <a:gd name="connsiteY138" fmla="*/ 698254 h 1160647"/>
                <a:gd name="connsiteX139" fmla="*/ 898200 w 3079941"/>
                <a:gd name="connsiteY139" fmla="*/ 713387 h 1160647"/>
                <a:gd name="connsiteX140" fmla="*/ 902253 w 3079941"/>
                <a:gd name="connsiteY140" fmla="*/ 711495 h 1160647"/>
                <a:gd name="connsiteX141" fmla="*/ 902253 w 3079941"/>
                <a:gd name="connsiteY141" fmla="*/ 698254 h 1160647"/>
                <a:gd name="connsiteX142" fmla="*/ 903266 w 3079941"/>
                <a:gd name="connsiteY142" fmla="*/ 698254 h 1160647"/>
                <a:gd name="connsiteX143" fmla="*/ 910360 w 3079941"/>
                <a:gd name="connsiteY143" fmla="*/ 698254 h 1160647"/>
                <a:gd name="connsiteX144" fmla="*/ 910360 w 3079941"/>
                <a:gd name="connsiteY144" fmla="*/ 699876 h 1160647"/>
                <a:gd name="connsiteX145" fmla="*/ 910360 w 3079941"/>
                <a:gd name="connsiteY145" fmla="*/ 711225 h 1160647"/>
                <a:gd name="connsiteX146" fmla="*/ 911120 w 3079941"/>
                <a:gd name="connsiteY146" fmla="*/ 711225 h 1160647"/>
                <a:gd name="connsiteX147" fmla="*/ 916440 w 3079941"/>
                <a:gd name="connsiteY147" fmla="*/ 711225 h 1160647"/>
                <a:gd name="connsiteX148" fmla="*/ 965080 w 3079941"/>
                <a:gd name="connsiteY148" fmla="*/ 706902 h 1160647"/>
                <a:gd name="connsiteX149" fmla="*/ 965080 w 3079941"/>
                <a:gd name="connsiteY149" fmla="*/ 708253 h 1160647"/>
                <a:gd name="connsiteX150" fmla="*/ 965080 w 3079941"/>
                <a:gd name="connsiteY150" fmla="*/ 717710 h 1160647"/>
                <a:gd name="connsiteX151" fmla="*/ 965840 w 3079941"/>
                <a:gd name="connsiteY151" fmla="*/ 717710 h 1160647"/>
                <a:gd name="connsiteX152" fmla="*/ 971161 w 3079941"/>
                <a:gd name="connsiteY152" fmla="*/ 717710 h 1160647"/>
                <a:gd name="connsiteX153" fmla="*/ 971161 w 3079941"/>
                <a:gd name="connsiteY153" fmla="*/ 719872 h 1160647"/>
                <a:gd name="connsiteX154" fmla="*/ 971161 w 3079941"/>
                <a:gd name="connsiteY154" fmla="*/ 735005 h 1160647"/>
                <a:gd name="connsiteX155" fmla="*/ 973187 w 3079941"/>
                <a:gd name="connsiteY155" fmla="*/ 733654 h 1160647"/>
                <a:gd name="connsiteX156" fmla="*/ 987374 w 3079941"/>
                <a:gd name="connsiteY156" fmla="*/ 724196 h 1160647"/>
                <a:gd name="connsiteX157" fmla="*/ 993454 w 3079941"/>
                <a:gd name="connsiteY157" fmla="*/ 683122 h 1160647"/>
                <a:gd name="connsiteX158" fmla="*/ 994214 w 3079941"/>
                <a:gd name="connsiteY158" fmla="*/ 682852 h 1160647"/>
                <a:gd name="connsiteX159" fmla="*/ 999534 w 3079941"/>
                <a:gd name="connsiteY159" fmla="*/ 680960 h 1160647"/>
                <a:gd name="connsiteX160" fmla="*/ 1001561 w 3079941"/>
                <a:gd name="connsiteY160" fmla="*/ 611783 h 1160647"/>
                <a:gd name="connsiteX161" fmla="*/ 1003588 w 3079941"/>
                <a:gd name="connsiteY161" fmla="*/ 680960 h 1160647"/>
                <a:gd name="connsiteX162" fmla="*/ 1004348 w 3079941"/>
                <a:gd name="connsiteY162" fmla="*/ 681230 h 1160647"/>
                <a:gd name="connsiteX163" fmla="*/ 1009668 w 3079941"/>
                <a:gd name="connsiteY163" fmla="*/ 683122 h 1160647"/>
                <a:gd name="connsiteX164" fmla="*/ 1009668 w 3079941"/>
                <a:gd name="connsiteY164" fmla="*/ 596651 h 1160647"/>
                <a:gd name="connsiteX165" fmla="*/ 1013721 w 3079941"/>
                <a:gd name="connsiteY165" fmla="*/ 564224 h 1160647"/>
                <a:gd name="connsiteX166" fmla="*/ 1052228 w 3079941"/>
                <a:gd name="connsiteY166" fmla="*/ 564224 h 1160647"/>
                <a:gd name="connsiteX167" fmla="*/ 1052228 w 3079941"/>
                <a:gd name="connsiteY167" fmla="*/ 596651 h 1160647"/>
                <a:gd name="connsiteX168" fmla="*/ 1052988 w 3079941"/>
                <a:gd name="connsiteY168" fmla="*/ 596651 h 1160647"/>
                <a:gd name="connsiteX169" fmla="*/ 1058308 w 3079941"/>
                <a:gd name="connsiteY169" fmla="*/ 596651 h 1160647"/>
                <a:gd name="connsiteX170" fmla="*/ 1058308 w 3079941"/>
                <a:gd name="connsiteY170" fmla="*/ 514503 h 1160647"/>
                <a:gd name="connsiteX171" fmla="*/ 1060082 w 3079941"/>
                <a:gd name="connsiteY171" fmla="*/ 514503 h 1160647"/>
                <a:gd name="connsiteX172" fmla="*/ 1072495 w 3079941"/>
                <a:gd name="connsiteY172" fmla="*/ 514503 h 1160647"/>
                <a:gd name="connsiteX173" fmla="*/ 1072495 w 3079941"/>
                <a:gd name="connsiteY173" fmla="*/ 512612 h 1160647"/>
                <a:gd name="connsiteX174" fmla="*/ 1072495 w 3079941"/>
                <a:gd name="connsiteY174" fmla="*/ 499371 h 1160647"/>
                <a:gd name="connsiteX175" fmla="*/ 1094789 w 3079941"/>
                <a:gd name="connsiteY175" fmla="*/ 499371 h 1160647"/>
                <a:gd name="connsiteX176" fmla="*/ 1094789 w 3079941"/>
                <a:gd name="connsiteY176" fmla="*/ 498290 h 1160647"/>
                <a:gd name="connsiteX177" fmla="*/ 1094789 w 3079941"/>
                <a:gd name="connsiteY177" fmla="*/ 490724 h 1160647"/>
                <a:gd name="connsiteX178" fmla="*/ 1096562 w 3079941"/>
                <a:gd name="connsiteY178" fmla="*/ 490724 h 1160647"/>
                <a:gd name="connsiteX179" fmla="*/ 1108976 w 3079941"/>
                <a:gd name="connsiteY179" fmla="*/ 490724 h 1160647"/>
                <a:gd name="connsiteX180" fmla="*/ 1108976 w 3079941"/>
                <a:gd name="connsiteY180" fmla="*/ 491805 h 1160647"/>
                <a:gd name="connsiteX181" fmla="*/ 1108976 w 3079941"/>
                <a:gd name="connsiteY181" fmla="*/ 499371 h 1160647"/>
                <a:gd name="connsiteX182" fmla="*/ 1109736 w 3079941"/>
                <a:gd name="connsiteY182" fmla="*/ 499371 h 1160647"/>
                <a:gd name="connsiteX183" fmla="*/ 1115056 w 3079941"/>
                <a:gd name="connsiteY183" fmla="*/ 499371 h 1160647"/>
                <a:gd name="connsiteX184" fmla="*/ 1125189 w 3079941"/>
                <a:gd name="connsiteY184" fmla="*/ 495047 h 1160647"/>
                <a:gd name="connsiteX185" fmla="*/ 1129242 w 3079941"/>
                <a:gd name="connsiteY185" fmla="*/ 498290 h 1160647"/>
                <a:gd name="connsiteX186" fmla="*/ 1129242 w 3079941"/>
                <a:gd name="connsiteY186" fmla="*/ 490724 h 1160647"/>
                <a:gd name="connsiteX187" fmla="*/ 1131522 w 3079941"/>
                <a:gd name="connsiteY187" fmla="*/ 490724 h 1160647"/>
                <a:gd name="connsiteX188" fmla="*/ 1147483 w 3079941"/>
                <a:gd name="connsiteY188" fmla="*/ 490724 h 1160647"/>
                <a:gd name="connsiteX189" fmla="*/ 1147483 w 3079941"/>
                <a:gd name="connsiteY189" fmla="*/ 491805 h 1160647"/>
                <a:gd name="connsiteX190" fmla="*/ 1147483 w 3079941"/>
                <a:gd name="connsiteY190" fmla="*/ 499371 h 1160647"/>
                <a:gd name="connsiteX191" fmla="*/ 1177883 w 3079941"/>
                <a:gd name="connsiteY191" fmla="*/ 499371 h 1160647"/>
                <a:gd name="connsiteX192" fmla="*/ 1177883 w 3079941"/>
                <a:gd name="connsiteY192" fmla="*/ 500992 h 1160647"/>
                <a:gd name="connsiteX193" fmla="*/ 1177883 w 3079941"/>
                <a:gd name="connsiteY193" fmla="*/ 512342 h 1160647"/>
                <a:gd name="connsiteX194" fmla="*/ 1204230 w 3079941"/>
                <a:gd name="connsiteY194" fmla="*/ 512342 h 1160647"/>
                <a:gd name="connsiteX195" fmla="*/ 1204230 w 3079941"/>
                <a:gd name="connsiteY195" fmla="*/ 542606 h 1160647"/>
                <a:gd name="connsiteX196" fmla="*/ 1204990 w 3079941"/>
                <a:gd name="connsiteY196" fmla="*/ 542606 h 1160647"/>
                <a:gd name="connsiteX197" fmla="*/ 1210310 w 3079941"/>
                <a:gd name="connsiteY197" fmla="*/ 542606 h 1160647"/>
                <a:gd name="connsiteX198" fmla="*/ 1210310 w 3079941"/>
                <a:gd name="connsiteY198" fmla="*/ 543687 h 1160647"/>
                <a:gd name="connsiteX199" fmla="*/ 1210310 w 3079941"/>
                <a:gd name="connsiteY199" fmla="*/ 551254 h 1160647"/>
                <a:gd name="connsiteX200" fmla="*/ 1214364 w 3079941"/>
                <a:gd name="connsiteY200" fmla="*/ 581518 h 1160647"/>
                <a:gd name="connsiteX201" fmla="*/ 1215124 w 3079941"/>
                <a:gd name="connsiteY201" fmla="*/ 581518 h 1160647"/>
                <a:gd name="connsiteX202" fmla="*/ 1220444 w 3079941"/>
                <a:gd name="connsiteY202" fmla="*/ 581518 h 1160647"/>
                <a:gd name="connsiteX203" fmla="*/ 1220444 w 3079941"/>
                <a:gd name="connsiteY203" fmla="*/ 582329 h 1160647"/>
                <a:gd name="connsiteX204" fmla="*/ 1220444 w 3079941"/>
                <a:gd name="connsiteY204" fmla="*/ 588004 h 1160647"/>
                <a:gd name="connsiteX205" fmla="*/ 1221457 w 3079941"/>
                <a:gd name="connsiteY205" fmla="*/ 588004 h 1160647"/>
                <a:gd name="connsiteX206" fmla="*/ 1228550 w 3079941"/>
                <a:gd name="connsiteY206" fmla="*/ 588004 h 1160647"/>
                <a:gd name="connsiteX207" fmla="*/ 1228550 w 3079941"/>
                <a:gd name="connsiteY207" fmla="*/ 618269 h 1160647"/>
                <a:gd name="connsiteX208" fmla="*/ 1230577 w 3079941"/>
                <a:gd name="connsiteY208" fmla="*/ 618269 h 1160647"/>
                <a:gd name="connsiteX209" fmla="*/ 1244764 w 3079941"/>
                <a:gd name="connsiteY209" fmla="*/ 618269 h 1160647"/>
                <a:gd name="connsiteX210" fmla="*/ 1244764 w 3079941"/>
                <a:gd name="connsiteY210" fmla="*/ 642048 h 1160647"/>
                <a:gd name="connsiteX211" fmla="*/ 1246791 w 3079941"/>
                <a:gd name="connsiteY211" fmla="*/ 643669 h 1160647"/>
                <a:gd name="connsiteX212" fmla="*/ 1246791 w 3079941"/>
                <a:gd name="connsiteY212" fmla="*/ 655019 h 1160647"/>
                <a:gd name="connsiteX213" fmla="*/ 1247551 w 3079941"/>
                <a:gd name="connsiteY213" fmla="*/ 655019 h 1160647"/>
                <a:gd name="connsiteX214" fmla="*/ 1252871 w 3079941"/>
                <a:gd name="connsiteY214" fmla="*/ 655019 h 1160647"/>
                <a:gd name="connsiteX215" fmla="*/ 1252871 w 3079941"/>
                <a:gd name="connsiteY215" fmla="*/ 678798 h 1160647"/>
                <a:gd name="connsiteX216" fmla="*/ 1254137 w 3079941"/>
                <a:gd name="connsiteY216" fmla="*/ 678798 h 1160647"/>
                <a:gd name="connsiteX217" fmla="*/ 1263004 w 3079941"/>
                <a:gd name="connsiteY217" fmla="*/ 678798 h 1160647"/>
                <a:gd name="connsiteX218" fmla="*/ 1265031 w 3079941"/>
                <a:gd name="connsiteY218" fmla="*/ 682852 h 1160647"/>
                <a:gd name="connsiteX219" fmla="*/ 1265031 w 3079941"/>
                <a:gd name="connsiteY219" fmla="*/ 696093 h 1160647"/>
                <a:gd name="connsiteX220" fmla="*/ 1266551 w 3079941"/>
                <a:gd name="connsiteY220" fmla="*/ 694201 h 1160647"/>
                <a:gd name="connsiteX221" fmla="*/ 1277191 w 3079941"/>
                <a:gd name="connsiteY221" fmla="*/ 680960 h 1160647"/>
                <a:gd name="connsiteX222" fmla="*/ 1305565 w 3079941"/>
                <a:gd name="connsiteY222" fmla="*/ 680960 h 1160647"/>
                <a:gd name="connsiteX223" fmla="*/ 1305565 w 3079941"/>
                <a:gd name="connsiteY223" fmla="*/ 767431 h 1160647"/>
                <a:gd name="connsiteX224" fmla="*/ 1306325 w 3079941"/>
                <a:gd name="connsiteY224" fmla="*/ 767431 h 1160647"/>
                <a:gd name="connsiteX225" fmla="*/ 1311645 w 3079941"/>
                <a:gd name="connsiteY225" fmla="*/ 767431 h 1160647"/>
                <a:gd name="connsiteX226" fmla="*/ 1312405 w 3079941"/>
                <a:gd name="connsiteY226" fmla="*/ 766080 h 1160647"/>
                <a:gd name="connsiteX227" fmla="*/ 1317725 w 3079941"/>
                <a:gd name="connsiteY227" fmla="*/ 756622 h 1160647"/>
                <a:gd name="connsiteX228" fmla="*/ 1317725 w 3079941"/>
                <a:gd name="connsiteY228" fmla="*/ 758514 h 1160647"/>
                <a:gd name="connsiteX229" fmla="*/ 1317725 w 3079941"/>
                <a:gd name="connsiteY229" fmla="*/ 771755 h 1160647"/>
                <a:gd name="connsiteX230" fmla="*/ 1321778 w 3079941"/>
                <a:gd name="connsiteY230" fmla="*/ 726358 h 1160647"/>
                <a:gd name="connsiteX231" fmla="*/ 1322538 w 3079941"/>
                <a:gd name="connsiteY231" fmla="*/ 726358 h 1160647"/>
                <a:gd name="connsiteX232" fmla="*/ 1327858 w 3079941"/>
                <a:gd name="connsiteY232" fmla="*/ 726358 h 1160647"/>
                <a:gd name="connsiteX233" fmla="*/ 1327858 w 3079941"/>
                <a:gd name="connsiteY233" fmla="*/ 661504 h 1160647"/>
                <a:gd name="connsiteX234" fmla="*/ 1328872 w 3079941"/>
                <a:gd name="connsiteY234" fmla="*/ 661504 h 1160647"/>
                <a:gd name="connsiteX235" fmla="*/ 1335965 w 3079941"/>
                <a:gd name="connsiteY235" fmla="*/ 661504 h 1160647"/>
                <a:gd name="connsiteX236" fmla="*/ 1348125 w 3079941"/>
                <a:gd name="connsiteY236" fmla="*/ 618269 h 1160647"/>
                <a:gd name="connsiteX237" fmla="*/ 1349392 w 3079941"/>
                <a:gd name="connsiteY237" fmla="*/ 618269 h 1160647"/>
                <a:gd name="connsiteX238" fmla="*/ 1358259 w 3079941"/>
                <a:gd name="connsiteY238" fmla="*/ 618269 h 1160647"/>
                <a:gd name="connsiteX239" fmla="*/ 1368392 w 3079941"/>
                <a:gd name="connsiteY239" fmla="*/ 661504 h 1160647"/>
                <a:gd name="connsiteX240" fmla="*/ 1369405 w 3079941"/>
                <a:gd name="connsiteY240" fmla="*/ 661504 h 1160647"/>
                <a:gd name="connsiteX241" fmla="*/ 1376499 w 3079941"/>
                <a:gd name="connsiteY241" fmla="*/ 661504 h 1160647"/>
                <a:gd name="connsiteX242" fmla="*/ 1376499 w 3079941"/>
                <a:gd name="connsiteY242" fmla="*/ 700416 h 1160647"/>
                <a:gd name="connsiteX243" fmla="*/ 1378272 w 3079941"/>
                <a:gd name="connsiteY243" fmla="*/ 700416 h 1160647"/>
                <a:gd name="connsiteX244" fmla="*/ 1390686 w 3079941"/>
                <a:gd name="connsiteY244" fmla="*/ 700416 h 1160647"/>
                <a:gd name="connsiteX245" fmla="*/ 1390686 w 3079941"/>
                <a:gd name="connsiteY245" fmla="*/ 702578 h 1160647"/>
                <a:gd name="connsiteX246" fmla="*/ 1390686 w 3079941"/>
                <a:gd name="connsiteY246" fmla="*/ 717710 h 1160647"/>
                <a:gd name="connsiteX247" fmla="*/ 1394739 w 3079941"/>
                <a:gd name="connsiteY247" fmla="*/ 715549 h 1160647"/>
                <a:gd name="connsiteX248" fmla="*/ 1394739 w 3079941"/>
                <a:gd name="connsiteY248" fmla="*/ 700416 h 1160647"/>
                <a:gd name="connsiteX249" fmla="*/ 1396259 w 3079941"/>
                <a:gd name="connsiteY249" fmla="*/ 700416 h 1160647"/>
                <a:gd name="connsiteX250" fmla="*/ 1406899 w 3079941"/>
                <a:gd name="connsiteY250" fmla="*/ 700416 h 1160647"/>
                <a:gd name="connsiteX251" fmla="*/ 1406899 w 3079941"/>
                <a:gd name="connsiteY251" fmla="*/ 702037 h 1160647"/>
                <a:gd name="connsiteX252" fmla="*/ 1406899 w 3079941"/>
                <a:gd name="connsiteY252" fmla="*/ 713387 h 1160647"/>
                <a:gd name="connsiteX253" fmla="*/ 1437300 w 3079941"/>
                <a:gd name="connsiteY253" fmla="*/ 713387 h 1160647"/>
                <a:gd name="connsiteX254" fmla="*/ 1437300 w 3079941"/>
                <a:gd name="connsiteY254" fmla="*/ 676637 h 1160647"/>
                <a:gd name="connsiteX255" fmla="*/ 1438566 w 3079941"/>
                <a:gd name="connsiteY255" fmla="*/ 676637 h 1160647"/>
                <a:gd name="connsiteX256" fmla="*/ 1447433 w 3079941"/>
                <a:gd name="connsiteY256" fmla="*/ 676637 h 1160647"/>
                <a:gd name="connsiteX257" fmla="*/ 1447433 w 3079941"/>
                <a:gd name="connsiteY257" fmla="*/ 698254 h 1160647"/>
                <a:gd name="connsiteX258" fmla="*/ 1449460 w 3079941"/>
                <a:gd name="connsiteY258" fmla="*/ 665828 h 1160647"/>
                <a:gd name="connsiteX259" fmla="*/ 1471753 w 3079941"/>
                <a:gd name="connsiteY259" fmla="*/ 665828 h 1160647"/>
                <a:gd name="connsiteX260" fmla="*/ 1471753 w 3079941"/>
                <a:gd name="connsiteY260" fmla="*/ 664206 h 1160647"/>
                <a:gd name="connsiteX261" fmla="*/ 1471753 w 3079941"/>
                <a:gd name="connsiteY261" fmla="*/ 652857 h 1160647"/>
                <a:gd name="connsiteX262" fmla="*/ 1472513 w 3079941"/>
                <a:gd name="connsiteY262" fmla="*/ 652857 h 1160647"/>
                <a:gd name="connsiteX263" fmla="*/ 1477833 w 3079941"/>
                <a:gd name="connsiteY263" fmla="*/ 652857 h 1160647"/>
                <a:gd name="connsiteX264" fmla="*/ 1477833 w 3079941"/>
                <a:gd name="connsiteY264" fmla="*/ 650966 h 1160647"/>
                <a:gd name="connsiteX265" fmla="*/ 1477833 w 3079941"/>
                <a:gd name="connsiteY265" fmla="*/ 637725 h 1160647"/>
                <a:gd name="connsiteX266" fmla="*/ 1481887 w 3079941"/>
                <a:gd name="connsiteY266" fmla="*/ 644210 h 1160647"/>
                <a:gd name="connsiteX267" fmla="*/ 1484167 w 3079941"/>
                <a:gd name="connsiteY267" fmla="*/ 644210 h 1160647"/>
                <a:gd name="connsiteX268" fmla="*/ 1500127 w 3079941"/>
                <a:gd name="connsiteY268" fmla="*/ 644210 h 1160647"/>
                <a:gd name="connsiteX269" fmla="*/ 1500127 w 3079941"/>
                <a:gd name="connsiteY269" fmla="*/ 643399 h 1160647"/>
                <a:gd name="connsiteX270" fmla="*/ 1500127 w 3079941"/>
                <a:gd name="connsiteY270" fmla="*/ 637725 h 1160647"/>
                <a:gd name="connsiteX271" fmla="*/ 1500887 w 3079941"/>
                <a:gd name="connsiteY271" fmla="*/ 637725 h 1160647"/>
                <a:gd name="connsiteX272" fmla="*/ 1506207 w 3079941"/>
                <a:gd name="connsiteY272" fmla="*/ 637725 h 1160647"/>
                <a:gd name="connsiteX273" fmla="*/ 1506207 w 3079941"/>
                <a:gd name="connsiteY273" fmla="*/ 639076 h 1160647"/>
                <a:gd name="connsiteX274" fmla="*/ 1506207 w 3079941"/>
                <a:gd name="connsiteY274" fmla="*/ 648534 h 1160647"/>
                <a:gd name="connsiteX275" fmla="*/ 1544714 w 3079941"/>
                <a:gd name="connsiteY275" fmla="*/ 648534 h 1160647"/>
                <a:gd name="connsiteX276" fmla="*/ 1544714 w 3079941"/>
                <a:gd name="connsiteY276" fmla="*/ 786887 h 1160647"/>
                <a:gd name="connsiteX277" fmla="*/ 1546234 w 3079941"/>
                <a:gd name="connsiteY277" fmla="*/ 786887 h 1160647"/>
                <a:gd name="connsiteX278" fmla="*/ 1556874 w 3079941"/>
                <a:gd name="connsiteY278" fmla="*/ 786887 h 1160647"/>
                <a:gd name="connsiteX279" fmla="*/ 1556874 w 3079941"/>
                <a:gd name="connsiteY279" fmla="*/ 773917 h 1160647"/>
                <a:gd name="connsiteX280" fmla="*/ 1560928 w 3079941"/>
                <a:gd name="connsiteY280" fmla="*/ 773917 h 1160647"/>
                <a:gd name="connsiteX281" fmla="*/ 1560928 w 3079941"/>
                <a:gd name="connsiteY281" fmla="*/ 786887 h 1160647"/>
                <a:gd name="connsiteX282" fmla="*/ 1591328 w 3079941"/>
                <a:gd name="connsiteY282" fmla="*/ 786887 h 1160647"/>
                <a:gd name="connsiteX283" fmla="*/ 1591328 w 3079941"/>
                <a:gd name="connsiteY283" fmla="*/ 756622 h 1160647"/>
                <a:gd name="connsiteX284" fmla="*/ 1603488 w 3079941"/>
                <a:gd name="connsiteY284" fmla="*/ 756622 h 1160647"/>
                <a:gd name="connsiteX285" fmla="*/ 1615648 w 3079941"/>
                <a:gd name="connsiteY285" fmla="*/ 754461 h 1160647"/>
                <a:gd name="connsiteX286" fmla="*/ 1619702 w 3079941"/>
                <a:gd name="connsiteY286" fmla="*/ 756622 h 1160647"/>
                <a:gd name="connsiteX287" fmla="*/ 1629835 w 3079941"/>
                <a:gd name="connsiteY287" fmla="*/ 756622 h 1160647"/>
                <a:gd name="connsiteX288" fmla="*/ 1629835 w 3079941"/>
                <a:gd name="connsiteY288" fmla="*/ 786887 h 1160647"/>
                <a:gd name="connsiteX289" fmla="*/ 1637942 w 3079941"/>
                <a:gd name="connsiteY289" fmla="*/ 786887 h 1160647"/>
                <a:gd name="connsiteX290" fmla="*/ 1637942 w 3079941"/>
                <a:gd name="connsiteY290" fmla="*/ 804182 h 1160647"/>
                <a:gd name="connsiteX291" fmla="*/ 1647278 w 3079941"/>
                <a:gd name="connsiteY291" fmla="*/ 805087 h 1160647"/>
                <a:gd name="connsiteX292" fmla="*/ 1660236 w 3079941"/>
                <a:gd name="connsiteY292" fmla="*/ 805087 h 1160647"/>
                <a:gd name="connsiteX293" fmla="*/ 1660236 w 3079941"/>
                <a:gd name="connsiteY293" fmla="*/ 789049 h 1160647"/>
                <a:gd name="connsiteX294" fmla="*/ 1728192 w 3079941"/>
                <a:gd name="connsiteY294" fmla="*/ 789049 h 1160647"/>
                <a:gd name="connsiteX295" fmla="*/ 1728192 w 3079941"/>
                <a:gd name="connsiteY295" fmla="*/ 703796 h 1160647"/>
                <a:gd name="connsiteX296" fmla="*/ 1800200 w 3079941"/>
                <a:gd name="connsiteY296" fmla="*/ 703796 h 1160647"/>
                <a:gd name="connsiteX297" fmla="*/ 1800200 w 3079941"/>
                <a:gd name="connsiteY297" fmla="*/ 782564 h 1160647"/>
                <a:gd name="connsiteX298" fmla="*/ 1802104 w 3079941"/>
                <a:gd name="connsiteY298" fmla="*/ 782564 h 1160647"/>
                <a:gd name="connsiteX299" fmla="*/ 1803346 w 3079941"/>
                <a:gd name="connsiteY299" fmla="*/ 805087 h 1160647"/>
                <a:gd name="connsiteX300" fmla="*/ 1813022 w 3079941"/>
                <a:gd name="connsiteY300" fmla="*/ 805087 h 1160647"/>
                <a:gd name="connsiteX301" fmla="*/ 1814264 w 3079941"/>
                <a:gd name="connsiteY301" fmla="*/ 782564 h 1160647"/>
                <a:gd name="connsiteX302" fmla="*/ 1820344 w 3079941"/>
                <a:gd name="connsiteY302" fmla="*/ 782564 h 1160647"/>
                <a:gd name="connsiteX303" fmla="*/ 1821586 w 3079941"/>
                <a:gd name="connsiteY303" fmla="*/ 805087 h 1160647"/>
                <a:gd name="connsiteX304" fmla="*/ 1872208 w 3079941"/>
                <a:gd name="connsiteY304" fmla="*/ 805087 h 1160647"/>
                <a:gd name="connsiteX305" fmla="*/ 1872208 w 3079941"/>
                <a:gd name="connsiteY305" fmla="*/ 642059 h 1160647"/>
                <a:gd name="connsiteX306" fmla="*/ 2069535 w 3079941"/>
                <a:gd name="connsiteY306" fmla="*/ 642059 h 1160647"/>
                <a:gd name="connsiteX307" fmla="*/ 2069535 w 3079941"/>
                <a:gd name="connsiteY307" fmla="*/ 805087 h 1160647"/>
                <a:gd name="connsiteX308" fmla="*/ 2088232 w 3079941"/>
                <a:gd name="connsiteY308" fmla="*/ 805087 h 1160647"/>
                <a:gd name="connsiteX309" fmla="*/ 2088232 w 3079941"/>
                <a:gd name="connsiteY309" fmla="*/ 722394 h 1160647"/>
                <a:gd name="connsiteX310" fmla="*/ 2183352 w 3079941"/>
                <a:gd name="connsiteY310" fmla="*/ 722394 h 1160647"/>
                <a:gd name="connsiteX311" fmla="*/ 2195282 w 3079941"/>
                <a:gd name="connsiteY311" fmla="*/ 404253 h 1160647"/>
                <a:gd name="connsiteX312" fmla="*/ 2183122 w 3079941"/>
                <a:gd name="connsiteY312" fmla="*/ 382635 h 1160647"/>
                <a:gd name="connsiteX313" fmla="*/ 2177042 w 3079941"/>
                <a:gd name="connsiteY313" fmla="*/ 378311 h 1160647"/>
                <a:gd name="connsiteX314" fmla="*/ 2185149 w 3079941"/>
                <a:gd name="connsiteY314" fmla="*/ 354532 h 1160647"/>
                <a:gd name="connsiteX315" fmla="*/ 2185149 w 3079941"/>
                <a:gd name="connsiteY315" fmla="*/ 337238 h 1160647"/>
                <a:gd name="connsiteX316" fmla="*/ 2199336 w 3079941"/>
                <a:gd name="connsiteY316" fmla="*/ 337238 h 1160647"/>
                <a:gd name="connsiteX317" fmla="*/ 2199336 w 3079941"/>
                <a:gd name="connsiteY317" fmla="*/ 315620 h 1160647"/>
                <a:gd name="connsiteX318" fmla="*/ 2201362 w 3079941"/>
                <a:gd name="connsiteY318" fmla="*/ 311296 h 1160647"/>
                <a:gd name="connsiteX319" fmla="*/ 2201362 w 3079941"/>
                <a:gd name="connsiteY319" fmla="*/ 233472 h 1160647"/>
                <a:gd name="connsiteX320" fmla="*/ 2199336 w 3079941"/>
                <a:gd name="connsiteY320" fmla="*/ 226987 h 1160647"/>
                <a:gd name="connsiteX321" fmla="*/ 2205416 w 3079941"/>
                <a:gd name="connsiteY321" fmla="*/ 220501 h 1160647"/>
                <a:gd name="connsiteX322" fmla="*/ 2205416 w 3079941"/>
                <a:gd name="connsiteY322" fmla="*/ 162133 h 1160647"/>
                <a:gd name="connsiteX323" fmla="*/ 2207442 w 3079941"/>
                <a:gd name="connsiteY323" fmla="*/ 157810 h 1160647"/>
                <a:gd name="connsiteX324" fmla="*/ 2207442 w 3079941"/>
                <a:gd name="connsiteY324" fmla="*/ 101604 h 1160647"/>
                <a:gd name="connsiteX325" fmla="*/ 2209469 w 3079941"/>
                <a:gd name="connsiteY325" fmla="*/ 82148 h 1160647"/>
                <a:gd name="connsiteX326" fmla="*/ 2213523 w 3079941"/>
                <a:gd name="connsiteY326" fmla="*/ 99442 h 1160647"/>
                <a:gd name="connsiteX327" fmla="*/ 2215549 w 3079941"/>
                <a:gd name="connsiteY327" fmla="*/ 157810 h 1160647"/>
                <a:gd name="connsiteX328" fmla="*/ 2217576 w 3079941"/>
                <a:gd name="connsiteY328" fmla="*/ 220501 h 1160647"/>
                <a:gd name="connsiteX329" fmla="*/ 2223656 w 3079941"/>
                <a:gd name="connsiteY329" fmla="*/ 226987 h 1160647"/>
                <a:gd name="connsiteX330" fmla="*/ 2221629 w 3079941"/>
                <a:gd name="connsiteY330" fmla="*/ 233472 h 1160647"/>
                <a:gd name="connsiteX331" fmla="*/ 2221629 w 3079941"/>
                <a:gd name="connsiteY331" fmla="*/ 311296 h 1160647"/>
                <a:gd name="connsiteX332" fmla="*/ 2223656 w 3079941"/>
                <a:gd name="connsiteY332" fmla="*/ 315620 h 1160647"/>
                <a:gd name="connsiteX333" fmla="*/ 2223656 w 3079941"/>
                <a:gd name="connsiteY333" fmla="*/ 337238 h 1160647"/>
                <a:gd name="connsiteX334" fmla="*/ 2237843 w 3079941"/>
                <a:gd name="connsiteY334" fmla="*/ 337238 h 1160647"/>
                <a:gd name="connsiteX335" fmla="*/ 2237843 w 3079941"/>
                <a:gd name="connsiteY335" fmla="*/ 354532 h 1160647"/>
                <a:gd name="connsiteX336" fmla="*/ 2245950 w 3079941"/>
                <a:gd name="connsiteY336" fmla="*/ 378311 h 1160647"/>
                <a:gd name="connsiteX337" fmla="*/ 2239870 w 3079941"/>
                <a:gd name="connsiteY337" fmla="*/ 382635 h 1160647"/>
                <a:gd name="connsiteX338" fmla="*/ 2227709 w 3079941"/>
                <a:gd name="connsiteY338" fmla="*/ 404253 h 1160647"/>
                <a:gd name="connsiteX339" fmla="*/ 2235816 w 3079941"/>
                <a:gd name="connsiteY339" fmla="*/ 657181 h 1160647"/>
                <a:gd name="connsiteX340" fmla="*/ 2300670 w 3079941"/>
                <a:gd name="connsiteY340" fmla="*/ 657181 h 1160647"/>
                <a:gd name="connsiteX341" fmla="*/ 2300670 w 3079941"/>
                <a:gd name="connsiteY341" fmla="*/ 732843 h 1160647"/>
                <a:gd name="connsiteX342" fmla="*/ 2308777 w 3079941"/>
                <a:gd name="connsiteY342" fmla="*/ 732843 h 1160647"/>
                <a:gd name="connsiteX343" fmla="*/ 2310804 w 3079941"/>
                <a:gd name="connsiteY343" fmla="*/ 726358 h 1160647"/>
                <a:gd name="connsiteX344" fmla="*/ 2316884 w 3079941"/>
                <a:gd name="connsiteY344" fmla="*/ 726358 h 1160647"/>
                <a:gd name="connsiteX345" fmla="*/ 2318911 w 3079941"/>
                <a:gd name="connsiteY345" fmla="*/ 735005 h 1160647"/>
                <a:gd name="connsiteX346" fmla="*/ 2331071 w 3079941"/>
                <a:gd name="connsiteY346" fmla="*/ 735005 h 1160647"/>
                <a:gd name="connsiteX347" fmla="*/ 2331071 w 3079941"/>
                <a:gd name="connsiteY347" fmla="*/ 728519 h 1160647"/>
                <a:gd name="connsiteX348" fmla="*/ 2353364 w 3079941"/>
                <a:gd name="connsiteY348" fmla="*/ 728519 h 1160647"/>
                <a:gd name="connsiteX349" fmla="*/ 2353364 w 3079941"/>
                <a:gd name="connsiteY349" fmla="*/ 735005 h 1160647"/>
                <a:gd name="connsiteX350" fmla="*/ 2373631 w 3079941"/>
                <a:gd name="connsiteY350" fmla="*/ 735005 h 1160647"/>
                <a:gd name="connsiteX351" fmla="*/ 2373631 w 3079941"/>
                <a:gd name="connsiteY351" fmla="*/ 780402 h 1160647"/>
                <a:gd name="connsiteX352" fmla="*/ 2387818 w 3079941"/>
                <a:gd name="connsiteY352" fmla="*/ 780402 h 1160647"/>
                <a:gd name="connsiteX353" fmla="*/ 2387818 w 3079941"/>
                <a:gd name="connsiteY353" fmla="*/ 767431 h 1160647"/>
                <a:gd name="connsiteX354" fmla="*/ 2404032 w 3079941"/>
                <a:gd name="connsiteY354" fmla="*/ 767431 h 1160647"/>
                <a:gd name="connsiteX355" fmla="*/ 2404032 w 3079941"/>
                <a:gd name="connsiteY355" fmla="*/ 588004 h 1160647"/>
                <a:gd name="connsiteX356" fmla="*/ 2410112 w 3079941"/>
                <a:gd name="connsiteY356" fmla="*/ 581518 h 1160647"/>
                <a:gd name="connsiteX357" fmla="*/ 2483073 w 3079941"/>
                <a:gd name="connsiteY357" fmla="*/ 581518 h 1160647"/>
                <a:gd name="connsiteX358" fmla="*/ 2483073 w 3079941"/>
                <a:gd name="connsiteY358" fmla="*/ 590166 h 1160647"/>
                <a:gd name="connsiteX359" fmla="*/ 2493206 w 3079941"/>
                <a:gd name="connsiteY359" fmla="*/ 590166 h 1160647"/>
                <a:gd name="connsiteX360" fmla="*/ 2493206 w 3079941"/>
                <a:gd name="connsiteY360" fmla="*/ 704740 h 1160647"/>
                <a:gd name="connsiteX361" fmla="*/ 2515500 w 3079941"/>
                <a:gd name="connsiteY361" fmla="*/ 704740 h 1160647"/>
                <a:gd name="connsiteX362" fmla="*/ 2515500 w 3079941"/>
                <a:gd name="connsiteY362" fmla="*/ 637725 h 1160647"/>
                <a:gd name="connsiteX363" fmla="*/ 2541847 w 3079941"/>
                <a:gd name="connsiteY363" fmla="*/ 637725 h 1160647"/>
                <a:gd name="connsiteX364" fmla="*/ 2545900 w 3079941"/>
                <a:gd name="connsiteY364" fmla="*/ 633401 h 1160647"/>
                <a:gd name="connsiteX365" fmla="*/ 2554007 w 3079941"/>
                <a:gd name="connsiteY365" fmla="*/ 633401 h 1160647"/>
                <a:gd name="connsiteX366" fmla="*/ 2558060 w 3079941"/>
                <a:gd name="connsiteY366" fmla="*/ 637725 h 1160647"/>
                <a:gd name="connsiteX367" fmla="*/ 2580354 w 3079941"/>
                <a:gd name="connsiteY367" fmla="*/ 637725 h 1160647"/>
                <a:gd name="connsiteX368" fmla="*/ 2580354 w 3079941"/>
                <a:gd name="connsiteY368" fmla="*/ 520989 h 1160647"/>
                <a:gd name="connsiteX369" fmla="*/ 2637101 w 3079941"/>
                <a:gd name="connsiteY369" fmla="*/ 510180 h 1160647"/>
                <a:gd name="connsiteX370" fmla="*/ 2637101 w 3079941"/>
                <a:gd name="connsiteY370" fmla="*/ 511261 h 1160647"/>
                <a:gd name="connsiteX371" fmla="*/ 2637101 w 3079941"/>
                <a:gd name="connsiteY371" fmla="*/ 518827 h 1160647"/>
                <a:gd name="connsiteX372" fmla="*/ 2663448 w 3079941"/>
                <a:gd name="connsiteY372" fmla="*/ 518827 h 1160647"/>
                <a:gd name="connsiteX373" fmla="*/ 2663448 w 3079941"/>
                <a:gd name="connsiteY373" fmla="*/ 773917 h 1160647"/>
                <a:gd name="connsiteX374" fmla="*/ 2685742 w 3079941"/>
                <a:gd name="connsiteY374" fmla="*/ 773917 h 1160647"/>
                <a:gd name="connsiteX375" fmla="*/ 2685742 w 3079941"/>
                <a:gd name="connsiteY375" fmla="*/ 769593 h 1160647"/>
                <a:gd name="connsiteX376" fmla="*/ 2697902 w 3079941"/>
                <a:gd name="connsiteY376" fmla="*/ 769593 h 1160647"/>
                <a:gd name="connsiteX377" fmla="*/ 2697902 w 3079941"/>
                <a:gd name="connsiteY377" fmla="*/ 773917 h 1160647"/>
                <a:gd name="connsiteX378" fmla="*/ 2722222 w 3079941"/>
                <a:gd name="connsiteY378" fmla="*/ 773917 h 1160647"/>
                <a:gd name="connsiteX379" fmla="*/ 2722222 w 3079941"/>
                <a:gd name="connsiteY379" fmla="*/ 760946 h 1160647"/>
                <a:gd name="connsiteX380" fmla="*/ 2750596 w 3079941"/>
                <a:gd name="connsiteY380" fmla="*/ 760946 h 1160647"/>
                <a:gd name="connsiteX381" fmla="*/ 2762756 w 3079941"/>
                <a:gd name="connsiteY381" fmla="*/ 756622 h 1160647"/>
                <a:gd name="connsiteX382" fmla="*/ 2783023 w 3079941"/>
                <a:gd name="connsiteY382" fmla="*/ 760946 h 1160647"/>
                <a:gd name="connsiteX383" fmla="*/ 2783023 w 3079941"/>
                <a:gd name="connsiteY383" fmla="*/ 743652 h 1160647"/>
                <a:gd name="connsiteX384" fmla="*/ 2791130 w 3079941"/>
                <a:gd name="connsiteY384" fmla="*/ 743652 h 1160647"/>
                <a:gd name="connsiteX385" fmla="*/ 2791130 w 3079941"/>
                <a:gd name="connsiteY385" fmla="*/ 730681 h 1160647"/>
                <a:gd name="connsiteX386" fmla="*/ 2847877 w 3079941"/>
                <a:gd name="connsiteY386" fmla="*/ 730681 h 1160647"/>
                <a:gd name="connsiteX387" fmla="*/ 2847877 w 3079941"/>
                <a:gd name="connsiteY387" fmla="*/ 700416 h 1160647"/>
                <a:gd name="connsiteX388" fmla="*/ 2866117 w 3079941"/>
                <a:gd name="connsiteY388" fmla="*/ 700416 h 1160647"/>
                <a:gd name="connsiteX389" fmla="*/ 2866117 w 3079941"/>
                <a:gd name="connsiteY389" fmla="*/ 693931 h 1160647"/>
                <a:gd name="connsiteX390" fmla="*/ 2878277 w 3079941"/>
                <a:gd name="connsiteY390" fmla="*/ 693931 h 1160647"/>
                <a:gd name="connsiteX391" fmla="*/ 2878277 w 3079941"/>
                <a:gd name="connsiteY391" fmla="*/ 700416 h 1160647"/>
                <a:gd name="connsiteX392" fmla="*/ 2894491 w 3079941"/>
                <a:gd name="connsiteY392" fmla="*/ 700416 h 1160647"/>
                <a:gd name="connsiteX393" fmla="*/ 2894491 w 3079941"/>
                <a:gd name="connsiteY393" fmla="*/ 750137 h 1160647"/>
                <a:gd name="connsiteX394" fmla="*/ 2926918 w 3079941"/>
                <a:gd name="connsiteY394" fmla="*/ 750137 h 1160647"/>
                <a:gd name="connsiteX395" fmla="*/ 2926918 w 3079941"/>
                <a:gd name="connsiteY395" fmla="*/ 724196 h 1160647"/>
                <a:gd name="connsiteX396" fmla="*/ 2965425 w 3079941"/>
                <a:gd name="connsiteY396" fmla="*/ 724196 h 1160647"/>
                <a:gd name="connsiteX397" fmla="*/ 2965425 w 3079941"/>
                <a:gd name="connsiteY397" fmla="*/ 693931 h 1160647"/>
                <a:gd name="connsiteX398" fmla="*/ 3014066 w 3079941"/>
                <a:gd name="connsiteY398" fmla="*/ 693931 h 1160647"/>
                <a:gd name="connsiteX399" fmla="*/ 3014066 w 3079941"/>
                <a:gd name="connsiteY399" fmla="*/ 805087 h 1160647"/>
                <a:gd name="connsiteX400" fmla="*/ 3014066 w 3079941"/>
                <a:gd name="connsiteY400" fmla="*/ 818866 h 1160647"/>
                <a:gd name="connsiteX401" fmla="*/ 3079941 w 3079941"/>
                <a:gd name="connsiteY401" fmla="*/ 818866 h 1160647"/>
                <a:gd name="connsiteX402" fmla="*/ 3079941 w 3079941"/>
                <a:gd name="connsiteY402" fmla="*/ 1160647 h 1160647"/>
                <a:gd name="connsiteX403" fmla="*/ 200958 w 3079941"/>
                <a:gd name="connsiteY403" fmla="*/ 1160647 h 1160647"/>
                <a:gd name="connsiteX404" fmla="*/ 0 w 3079941"/>
                <a:gd name="connsiteY404" fmla="*/ 1126882 h 1160647"/>
                <a:gd name="connsiteX405" fmla="*/ 0 w 3079941"/>
                <a:gd name="connsiteY405" fmla="*/ 915339 h 1160647"/>
                <a:gd name="connsiteX406" fmla="*/ 103377 w 3079941"/>
                <a:gd name="connsiteY406" fmla="*/ 915339 h 1160647"/>
                <a:gd name="connsiteX407" fmla="*/ 55096 w 3079941"/>
                <a:gd name="connsiteY407" fmla="*/ 886329 h 1160647"/>
                <a:gd name="connsiteX408" fmla="*/ 55096 w 3079941"/>
                <a:gd name="connsiteY408" fmla="*/ 724196 h 1160647"/>
                <a:gd name="connsiteX409" fmla="*/ 75363 w 3079941"/>
                <a:gd name="connsiteY409" fmla="*/ 724196 h 1160647"/>
                <a:gd name="connsiteX410" fmla="*/ 75870 w 3079941"/>
                <a:gd name="connsiteY410" fmla="*/ 723115 h 1160647"/>
                <a:gd name="connsiteX411" fmla="*/ 79416 w 3079941"/>
                <a:gd name="connsiteY411" fmla="*/ 715549 h 1160647"/>
                <a:gd name="connsiteX412" fmla="*/ 81190 w 3079941"/>
                <a:gd name="connsiteY412" fmla="*/ 715819 h 1160647"/>
                <a:gd name="connsiteX413" fmla="*/ 93603 w 3079941"/>
                <a:gd name="connsiteY413" fmla="*/ 717710 h 1160647"/>
                <a:gd name="connsiteX414" fmla="*/ 94110 w 3079941"/>
                <a:gd name="connsiteY414" fmla="*/ 719062 h 1160647"/>
                <a:gd name="connsiteX415" fmla="*/ 97656 w 3079941"/>
                <a:gd name="connsiteY415" fmla="*/ 728519 h 1160647"/>
                <a:gd name="connsiteX416" fmla="*/ 124003 w 3079941"/>
                <a:gd name="connsiteY416" fmla="*/ 730681 h 1160647"/>
                <a:gd name="connsiteX417" fmla="*/ 124003 w 3079941"/>
                <a:gd name="connsiteY417" fmla="*/ 607460 h 1160647"/>
                <a:gd name="connsiteX418" fmla="*/ 126030 w 3079941"/>
                <a:gd name="connsiteY418" fmla="*/ 607460 h 1160647"/>
                <a:gd name="connsiteX419" fmla="*/ 140217 w 3079941"/>
                <a:gd name="connsiteY419" fmla="*/ 607460 h 1160647"/>
                <a:gd name="connsiteX420" fmla="*/ 140217 w 3079941"/>
                <a:gd name="connsiteY420" fmla="*/ 471268 h 1160647"/>
                <a:gd name="connsiteX421" fmla="*/ 141990 w 3079941"/>
                <a:gd name="connsiteY421" fmla="*/ 471268 h 1160647"/>
                <a:gd name="connsiteX422" fmla="*/ 154404 w 3079941"/>
                <a:gd name="connsiteY422" fmla="*/ 471268 h 1160647"/>
                <a:gd name="connsiteX423" fmla="*/ 154404 w 3079941"/>
                <a:gd name="connsiteY423" fmla="*/ 356694 h 1160647"/>
                <a:gd name="connsiteX424" fmla="*/ 158457 w 3079941"/>
                <a:gd name="connsiteY424" fmla="*/ 328590 h 1160647"/>
                <a:gd name="connsiteX425" fmla="*/ 160484 w 3079941"/>
                <a:gd name="connsiteY425" fmla="*/ 328590 h 1160647"/>
                <a:gd name="connsiteX426" fmla="*/ 174671 w 3079941"/>
                <a:gd name="connsiteY426" fmla="*/ 328590 h 1160647"/>
                <a:gd name="connsiteX427" fmla="*/ 211151 w 3079941"/>
                <a:gd name="connsiteY427" fmla="*/ 246443 h 1160647"/>
                <a:gd name="connsiteX428" fmla="*/ 215205 w 3079941"/>
                <a:gd name="connsiteY428" fmla="*/ 0 h 1160647"/>
                <a:gd name="connsiteX0" fmla="*/ 215205 w 3079941"/>
                <a:gd name="connsiteY0" fmla="*/ 0 h 1160647"/>
                <a:gd name="connsiteX1" fmla="*/ 217231 w 3079941"/>
                <a:gd name="connsiteY1" fmla="*/ 246443 h 1160647"/>
                <a:gd name="connsiteX2" fmla="*/ 255738 w 3079941"/>
                <a:gd name="connsiteY2" fmla="*/ 326429 h 1160647"/>
                <a:gd name="connsiteX3" fmla="*/ 257765 w 3079941"/>
                <a:gd name="connsiteY3" fmla="*/ 326429 h 1160647"/>
                <a:gd name="connsiteX4" fmla="*/ 271952 w 3079941"/>
                <a:gd name="connsiteY4" fmla="*/ 326429 h 1160647"/>
                <a:gd name="connsiteX5" fmla="*/ 271952 w 3079941"/>
                <a:gd name="connsiteY5" fmla="*/ 350208 h 1160647"/>
                <a:gd name="connsiteX6" fmla="*/ 272459 w 3079941"/>
                <a:gd name="connsiteY6" fmla="*/ 351019 h 1160647"/>
                <a:gd name="connsiteX7" fmla="*/ 276005 w 3079941"/>
                <a:gd name="connsiteY7" fmla="*/ 356694 h 1160647"/>
                <a:gd name="connsiteX8" fmla="*/ 276005 w 3079941"/>
                <a:gd name="connsiteY8" fmla="*/ 471268 h 1160647"/>
                <a:gd name="connsiteX9" fmla="*/ 278285 w 3079941"/>
                <a:gd name="connsiteY9" fmla="*/ 471268 h 1160647"/>
                <a:gd name="connsiteX10" fmla="*/ 294246 w 3079941"/>
                <a:gd name="connsiteY10" fmla="*/ 471268 h 1160647"/>
                <a:gd name="connsiteX11" fmla="*/ 294246 w 3079941"/>
                <a:gd name="connsiteY11" fmla="*/ 611783 h 1160647"/>
                <a:gd name="connsiteX12" fmla="*/ 295766 w 3079941"/>
                <a:gd name="connsiteY12" fmla="*/ 611513 h 1160647"/>
                <a:gd name="connsiteX13" fmla="*/ 306406 w 3079941"/>
                <a:gd name="connsiteY13" fmla="*/ 609622 h 1160647"/>
                <a:gd name="connsiteX14" fmla="*/ 304379 w 3079941"/>
                <a:gd name="connsiteY14" fmla="*/ 698254 h 1160647"/>
                <a:gd name="connsiteX15" fmla="*/ 305899 w 3079941"/>
                <a:gd name="connsiteY15" fmla="*/ 698525 h 1160647"/>
                <a:gd name="connsiteX16" fmla="*/ 316539 w 3079941"/>
                <a:gd name="connsiteY16" fmla="*/ 700416 h 1160647"/>
                <a:gd name="connsiteX17" fmla="*/ 316792 w 3079941"/>
                <a:gd name="connsiteY17" fmla="*/ 701227 h 1160647"/>
                <a:gd name="connsiteX18" fmla="*/ 318566 w 3079941"/>
                <a:gd name="connsiteY18" fmla="*/ 706902 h 1160647"/>
                <a:gd name="connsiteX19" fmla="*/ 319326 w 3079941"/>
                <a:gd name="connsiteY19" fmla="*/ 704470 h 1160647"/>
                <a:gd name="connsiteX20" fmla="*/ 324646 w 3079941"/>
                <a:gd name="connsiteY20" fmla="*/ 687446 h 1160647"/>
                <a:gd name="connsiteX21" fmla="*/ 326419 w 3079941"/>
                <a:gd name="connsiteY21" fmla="*/ 687446 h 1160647"/>
                <a:gd name="connsiteX22" fmla="*/ 338833 w 3079941"/>
                <a:gd name="connsiteY22" fmla="*/ 687446 h 1160647"/>
                <a:gd name="connsiteX23" fmla="*/ 338833 w 3079941"/>
                <a:gd name="connsiteY23" fmla="*/ 719872 h 1160647"/>
                <a:gd name="connsiteX24" fmla="*/ 339846 w 3079941"/>
                <a:gd name="connsiteY24" fmla="*/ 720413 h 1160647"/>
                <a:gd name="connsiteX25" fmla="*/ 346940 w 3079941"/>
                <a:gd name="connsiteY25" fmla="*/ 724196 h 1160647"/>
                <a:gd name="connsiteX26" fmla="*/ 346940 w 3079941"/>
                <a:gd name="connsiteY26" fmla="*/ 725547 h 1160647"/>
                <a:gd name="connsiteX27" fmla="*/ 346940 w 3079941"/>
                <a:gd name="connsiteY27" fmla="*/ 735005 h 1160647"/>
                <a:gd name="connsiteX28" fmla="*/ 391527 w 3079941"/>
                <a:gd name="connsiteY28" fmla="*/ 735005 h 1160647"/>
                <a:gd name="connsiteX29" fmla="*/ 391527 w 3079941"/>
                <a:gd name="connsiteY29" fmla="*/ 736086 h 1160647"/>
                <a:gd name="connsiteX30" fmla="*/ 391527 w 3079941"/>
                <a:gd name="connsiteY30" fmla="*/ 743652 h 1160647"/>
                <a:gd name="connsiteX31" fmla="*/ 393553 w 3079941"/>
                <a:gd name="connsiteY31" fmla="*/ 743652 h 1160647"/>
                <a:gd name="connsiteX32" fmla="*/ 407740 w 3079941"/>
                <a:gd name="connsiteY32" fmla="*/ 743652 h 1160647"/>
                <a:gd name="connsiteX33" fmla="*/ 407740 w 3079941"/>
                <a:gd name="connsiteY33" fmla="*/ 713387 h 1160647"/>
                <a:gd name="connsiteX34" fmla="*/ 452327 w 3079941"/>
                <a:gd name="connsiteY34" fmla="*/ 713387 h 1160647"/>
                <a:gd name="connsiteX35" fmla="*/ 452327 w 3079941"/>
                <a:gd name="connsiteY35" fmla="*/ 712036 h 1160647"/>
                <a:gd name="connsiteX36" fmla="*/ 452327 w 3079941"/>
                <a:gd name="connsiteY36" fmla="*/ 702578 h 1160647"/>
                <a:gd name="connsiteX37" fmla="*/ 453341 w 3079941"/>
                <a:gd name="connsiteY37" fmla="*/ 702578 h 1160647"/>
                <a:gd name="connsiteX38" fmla="*/ 460434 w 3079941"/>
                <a:gd name="connsiteY38" fmla="*/ 702578 h 1160647"/>
                <a:gd name="connsiteX39" fmla="*/ 460434 w 3079941"/>
                <a:gd name="connsiteY39" fmla="*/ 700687 h 1160647"/>
                <a:gd name="connsiteX40" fmla="*/ 460434 w 3079941"/>
                <a:gd name="connsiteY40" fmla="*/ 687446 h 1160647"/>
                <a:gd name="connsiteX41" fmla="*/ 461194 w 3079941"/>
                <a:gd name="connsiteY41" fmla="*/ 687446 h 1160647"/>
                <a:gd name="connsiteX42" fmla="*/ 466514 w 3079941"/>
                <a:gd name="connsiteY42" fmla="*/ 687446 h 1160647"/>
                <a:gd name="connsiteX43" fmla="*/ 466514 w 3079941"/>
                <a:gd name="connsiteY43" fmla="*/ 686365 h 1160647"/>
                <a:gd name="connsiteX44" fmla="*/ 466514 w 3079941"/>
                <a:gd name="connsiteY44" fmla="*/ 678798 h 1160647"/>
                <a:gd name="connsiteX45" fmla="*/ 468541 w 3079941"/>
                <a:gd name="connsiteY45" fmla="*/ 678798 h 1160647"/>
                <a:gd name="connsiteX46" fmla="*/ 482728 w 3079941"/>
                <a:gd name="connsiteY46" fmla="*/ 678798 h 1160647"/>
                <a:gd name="connsiteX47" fmla="*/ 482728 w 3079941"/>
                <a:gd name="connsiteY47" fmla="*/ 679879 h 1160647"/>
                <a:gd name="connsiteX48" fmla="*/ 482728 w 3079941"/>
                <a:gd name="connsiteY48" fmla="*/ 687446 h 1160647"/>
                <a:gd name="connsiteX49" fmla="*/ 505021 w 3079941"/>
                <a:gd name="connsiteY49" fmla="*/ 687446 h 1160647"/>
                <a:gd name="connsiteX50" fmla="*/ 505021 w 3079941"/>
                <a:gd name="connsiteY50" fmla="*/ 685554 h 1160647"/>
                <a:gd name="connsiteX51" fmla="*/ 505021 w 3079941"/>
                <a:gd name="connsiteY51" fmla="*/ 672313 h 1160647"/>
                <a:gd name="connsiteX52" fmla="*/ 506795 w 3079941"/>
                <a:gd name="connsiteY52" fmla="*/ 672313 h 1160647"/>
                <a:gd name="connsiteX53" fmla="*/ 519208 w 3079941"/>
                <a:gd name="connsiteY53" fmla="*/ 672313 h 1160647"/>
                <a:gd name="connsiteX54" fmla="*/ 519208 w 3079941"/>
                <a:gd name="connsiteY54" fmla="*/ 696093 h 1160647"/>
                <a:gd name="connsiteX55" fmla="*/ 520222 w 3079941"/>
                <a:gd name="connsiteY55" fmla="*/ 696093 h 1160647"/>
                <a:gd name="connsiteX56" fmla="*/ 527315 w 3079941"/>
                <a:gd name="connsiteY56" fmla="*/ 696093 h 1160647"/>
                <a:gd name="connsiteX57" fmla="*/ 527315 w 3079941"/>
                <a:gd name="connsiteY57" fmla="*/ 695012 h 1160647"/>
                <a:gd name="connsiteX58" fmla="*/ 527315 w 3079941"/>
                <a:gd name="connsiteY58" fmla="*/ 687446 h 1160647"/>
                <a:gd name="connsiteX59" fmla="*/ 529088 w 3079941"/>
                <a:gd name="connsiteY59" fmla="*/ 687446 h 1160647"/>
                <a:gd name="connsiteX60" fmla="*/ 541502 w 3079941"/>
                <a:gd name="connsiteY60" fmla="*/ 687446 h 1160647"/>
                <a:gd name="connsiteX61" fmla="*/ 541502 w 3079941"/>
                <a:gd name="connsiteY61" fmla="*/ 713387 h 1160647"/>
                <a:gd name="connsiteX62" fmla="*/ 543529 w 3079941"/>
                <a:gd name="connsiteY62" fmla="*/ 713387 h 1160647"/>
                <a:gd name="connsiteX63" fmla="*/ 557715 w 3079941"/>
                <a:gd name="connsiteY63" fmla="*/ 713387 h 1160647"/>
                <a:gd name="connsiteX64" fmla="*/ 557715 w 3079941"/>
                <a:gd name="connsiteY64" fmla="*/ 715008 h 1160647"/>
                <a:gd name="connsiteX65" fmla="*/ 557715 w 3079941"/>
                <a:gd name="connsiteY65" fmla="*/ 726358 h 1160647"/>
                <a:gd name="connsiteX66" fmla="*/ 558475 w 3079941"/>
                <a:gd name="connsiteY66" fmla="*/ 726358 h 1160647"/>
                <a:gd name="connsiteX67" fmla="*/ 563796 w 3079941"/>
                <a:gd name="connsiteY67" fmla="*/ 726358 h 1160647"/>
                <a:gd name="connsiteX68" fmla="*/ 563796 w 3079941"/>
                <a:gd name="connsiteY68" fmla="*/ 725547 h 1160647"/>
                <a:gd name="connsiteX69" fmla="*/ 563796 w 3079941"/>
                <a:gd name="connsiteY69" fmla="*/ 719872 h 1160647"/>
                <a:gd name="connsiteX70" fmla="*/ 594196 w 3079941"/>
                <a:gd name="connsiteY70" fmla="*/ 719872 h 1160647"/>
                <a:gd name="connsiteX71" fmla="*/ 594196 w 3079941"/>
                <a:gd name="connsiteY71" fmla="*/ 743652 h 1160647"/>
                <a:gd name="connsiteX72" fmla="*/ 595209 w 3079941"/>
                <a:gd name="connsiteY72" fmla="*/ 743652 h 1160647"/>
                <a:gd name="connsiteX73" fmla="*/ 602303 w 3079941"/>
                <a:gd name="connsiteY73" fmla="*/ 743652 h 1160647"/>
                <a:gd name="connsiteX74" fmla="*/ 602303 w 3079941"/>
                <a:gd name="connsiteY74" fmla="*/ 744733 h 1160647"/>
                <a:gd name="connsiteX75" fmla="*/ 602303 w 3079941"/>
                <a:gd name="connsiteY75" fmla="*/ 752299 h 1160647"/>
                <a:gd name="connsiteX76" fmla="*/ 603063 w 3079941"/>
                <a:gd name="connsiteY76" fmla="*/ 752299 h 1160647"/>
                <a:gd name="connsiteX77" fmla="*/ 608383 w 3079941"/>
                <a:gd name="connsiteY77" fmla="*/ 752299 h 1160647"/>
                <a:gd name="connsiteX78" fmla="*/ 608383 w 3079941"/>
                <a:gd name="connsiteY78" fmla="*/ 750137 h 1160647"/>
                <a:gd name="connsiteX79" fmla="*/ 608383 w 3079941"/>
                <a:gd name="connsiteY79" fmla="*/ 735005 h 1160647"/>
                <a:gd name="connsiteX80" fmla="*/ 609396 w 3079941"/>
                <a:gd name="connsiteY80" fmla="*/ 735005 h 1160647"/>
                <a:gd name="connsiteX81" fmla="*/ 616490 w 3079941"/>
                <a:gd name="connsiteY81" fmla="*/ 735005 h 1160647"/>
                <a:gd name="connsiteX82" fmla="*/ 616490 w 3079941"/>
                <a:gd name="connsiteY82" fmla="*/ 736086 h 1160647"/>
                <a:gd name="connsiteX83" fmla="*/ 616490 w 3079941"/>
                <a:gd name="connsiteY83" fmla="*/ 743652 h 1160647"/>
                <a:gd name="connsiteX84" fmla="*/ 621810 w 3079941"/>
                <a:gd name="connsiteY84" fmla="*/ 741659 h 1160647"/>
                <a:gd name="connsiteX85" fmla="*/ 622570 w 3079941"/>
                <a:gd name="connsiteY85" fmla="*/ 740679 h 1160647"/>
                <a:gd name="connsiteX86" fmla="*/ 622570 w 3079941"/>
                <a:gd name="connsiteY86" fmla="*/ 735005 h 1160647"/>
                <a:gd name="connsiteX87" fmla="*/ 661077 w 3079941"/>
                <a:gd name="connsiteY87" fmla="*/ 735005 h 1160647"/>
                <a:gd name="connsiteX88" fmla="*/ 661077 w 3079941"/>
                <a:gd name="connsiteY88" fmla="*/ 758784 h 1160647"/>
                <a:gd name="connsiteX89" fmla="*/ 663103 w 3079941"/>
                <a:gd name="connsiteY89" fmla="*/ 758784 h 1160647"/>
                <a:gd name="connsiteX90" fmla="*/ 677290 w 3079941"/>
                <a:gd name="connsiteY90" fmla="*/ 758784 h 1160647"/>
                <a:gd name="connsiteX91" fmla="*/ 677290 w 3079941"/>
                <a:gd name="connsiteY91" fmla="*/ 759865 h 1160647"/>
                <a:gd name="connsiteX92" fmla="*/ 677290 w 3079941"/>
                <a:gd name="connsiteY92" fmla="*/ 767431 h 1160647"/>
                <a:gd name="connsiteX93" fmla="*/ 679064 w 3079941"/>
                <a:gd name="connsiteY93" fmla="*/ 767431 h 1160647"/>
                <a:gd name="connsiteX94" fmla="*/ 691477 w 3079941"/>
                <a:gd name="connsiteY94" fmla="*/ 767431 h 1160647"/>
                <a:gd name="connsiteX95" fmla="*/ 691477 w 3079941"/>
                <a:gd name="connsiteY95" fmla="*/ 743652 h 1160647"/>
                <a:gd name="connsiteX96" fmla="*/ 692490 w 3079941"/>
                <a:gd name="connsiteY96" fmla="*/ 743652 h 1160647"/>
                <a:gd name="connsiteX97" fmla="*/ 699584 w 3079941"/>
                <a:gd name="connsiteY97" fmla="*/ 743652 h 1160647"/>
                <a:gd name="connsiteX98" fmla="*/ 699584 w 3079941"/>
                <a:gd name="connsiteY98" fmla="*/ 711225 h 1160647"/>
                <a:gd name="connsiteX99" fmla="*/ 700597 w 3079941"/>
                <a:gd name="connsiteY99" fmla="*/ 711225 h 1160647"/>
                <a:gd name="connsiteX100" fmla="*/ 707691 w 3079941"/>
                <a:gd name="connsiteY100" fmla="*/ 711225 h 1160647"/>
                <a:gd name="connsiteX101" fmla="*/ 707691 w 3079941"/>
                <a:gd name="connsiteY101" fmla="*/ 709334 h 1160647"/>
                <a:gd name="connsiteX102" fmla="*/ 707691 w 3079941"/>
                <a:gd name="connsiteY102" fmla="*/ 696093 h 1160647"/>
                <a:gd name="connsiteX103" fmla="*/ 706424 w 3079941"/>
                <a:gd name="connsiteY103" fmla="*/ 694471 h 1160647"/>
                <a:gd name="connsiteX104" fmla="*/ 711744 w 3079941"/>
                <a:gd name="connsiteY104" fmla="*/ 683122 h 1160647"/>
                <a:gd name="connsiteX105" fmla="*/ 719851 w 3079941"/>
                <a:gd name="connsiteY105" fmla="*/ 711225 h 1160647"/>
                <a:gd name="connsiteX106" fmla="*/ 720611 w 3079941"/>
                <a:gd name="connsiteY106" fmla="*/ 711225 h 1160647"/>
                <a:gd name="connsiteX107" fmla="*/ 725931 w 3079941"/>
                <a:gd name="connsiteY107" fmla="*/ 711225 h 1160647"/>
                <a:gd name="connsiteX108" fmla="*/ 725931 w 3079941"/>
                <a:gd name="connsiteY108" fmla="*/ 605298 h 1160647"/>
                <a:gd name="connsiteX109" fmla="*/ 727451 w 3079941"/>
                <a:gd name="connsiteY109" fmla="*/ 605298 h 1160647"/>
                <a:gd name="connsiteX110" fmla="*/ 738091 w 3079941"/>
                <a:gd name="connsiteY110" fmla="*/ 605298 h 1160647"/>
                <a:gd name="connsiteX111" fmla="*/ 738091 w 3079941"/>
                <a:gd name="connsiteY111" fmla="*/ 557739 h 1160647"/>
                <a:gd name="connsiteX112" fmla="*/ 764438 w 3079941"/>
                <a:gd name="connsiteY112" fmla="*/ 557739 h 1160647"/>
                <a:gd name="connsiteX113" fmla="*/ 764438 w 3079941"/>
                <a:gd name="connsiteY113" fmla="*/ 536121 h 1160647"/>
                <a:gd name="connsiteX114" fmla="*/ 798892 w 3079941"/>
                <a:gd name="connsiteY114" fmla="*/ 536121 h 1160647"/>
                <a:gd name="connsiteX115" fmla="*/ 798892 w 3079941"/>
                <a:gd name="connsiteY115" fmla="*/ 538553 h 1160647"/>
                <a:gd name="connsiteX116" fmla="*/ 798892 w 3079941"/>
                <a:gd name="connsiteY116" fmla="*/ 555577 h 1160647"/>
                <a:gd name="connsiteX117" fmla="*/ 801172 w 3079941"/>
                <a:gd name="connsiteY117" fmla="*/ 555577 h 1160647"/>
                <a:gd name="connsiteX118" fmla="*/ 817132 w 3079941"/>
                <a:gd name="connsiteY118" fmla="*/ 555577 h 1160647"/>
                <a:gd name="connsiteX119" fmla="*/ 817132 w 3079941"/>
                <a:gd name="connsiteY119" fmla="*/ 603136 h 1160647"/>
                <a:gd name="connsiteX120" fmla="*/ 818145 w 3079941"/>
                <a:gd name="connsiteY120" fmla="*/ 603136 h 1160647"/>
                <a:gd name="connsiteX121" fmla="*/ 825239 w 3079941"/>
                <a:gd name="connsiteY121" fmla="*/ 603136 h 1160647"/>
                <a:gd name="connsiteX122" fmla="*/ 839426 w 3079941"/>
                <a:gd name="connsiteY122" fmla="*/ 607460 h 1160647"/>
                <a:gd name="connsiteX123" fmla="*/ 839426 w 3079941"/>
                <a:gd name="connsiteY123" fmla="*/ 646372 h 1160647"/>
                <a:gd name="connsiteX124" fmla="*/ 840439 w 3079941"/>
                <a:gd name="connsiteY124" fmla="*/ 646372 h 1160647"/>
                <a:gd name="connsiteX125" fmla="*/ 847532 w 3079941"/>
                <a:gd name="connsiteY125" fmla="*/ 646372 h 1160647"/>
                <a:gd name="connsiteX126" fmla="*/ 847532 w 3079941"/>
                <a:gd name="connsiteY126" fmla="*/ 647993 h 1160647"/>
                <a:gd name="connsiteX127" fmla="*/ 847532 w 3079941"/>
                <a:gd name="connsiteY127" fmla="*/ 659342 h 1160647"/>
                <a:gd name="connsiteX128" fmla="*/ 849559 w 3079941"/>
                <a:gd name="connsiteY128" fmla="*/ 659342 h 1160647"/>
                <a:gd name="connsiteX129" fmla="*/ 863746 w 3079941"/>
                <a:gd name="connsiteY129" fmla="*/ 659342 h 1160647"/>
                <a:gd name="connsiteX130" fmla="*/ 869826 w 3079941"/>
                <a:gd name="connsiteY130" fmla="*/ 665828 h 1160647"/>
                <a:gd name="connsiteX131" fmla="*/ 869826 w 3079941"/>
                <a:gd name="connsiteY131" fmla="*/ 687446 h 1160647"/>
                <a:gd name="connsiteX132" fmla="*/ 872106 w 3079941"/>
                <a:gd name="connsiteY132" fmla="*/ 687446 h 1160647"/>
                <a:gd name="connsiteX133" fmla="*/ 888066 w 3079941"/>
                <a:gd name="connsiteY133" fmla="*/ 687446 h 1160647"/>
                <a:gd name="connsiteX134" fmla="*/ 888066 w 3079941"/>
                <a:gd name="connsiteY134" fmla="*/ 688526 h 1160647"/>
                <a:gd name="connsiteX135" fmla="*/ 888066 w 3079941"/>
                <a:gd name="connsiteY135" fmla="*/ 696093 h 1160647"/>
                <a:gd name="connsiteX136" fmla="*/ 889333 w 3079941"/>
                <a:gd name="connsiteY136" fmla="*/ 696093 h 1160647"/>
                <a:gd name="connsiteX137" fmla="*/ 898200 w 3079941"/>
                <a:gd name="connsiteY137" fmla="*/ 696093 h 1160647"/>
                <a:gd name="connsiteX138" fmla="*/ 898200 w 3079941"/>
                <a:gd name="connsiteY138" fmla="*/ 698254 h 1160647"/>
                <a:gd name="connsiteX139" fmla="*/ 898200 w 3079941"/>
                <a:gd name="connsiteY139" fmla="*/ 713387 h 1160647"/>
                <a:gd name="connsiteX140" fmla="*/ 902253 w 3079941"/>
                <a:gd name="connsiteY140" fmla="*/ 711495 h 1160647"/>
                <a:gd name="connsiteX141" fmla="*/ 902253 w 3079941"/>
                <a:gd name="connsiteY141" fmla="*/ 698254 h 1160647"/>
                <a:gd name="connsiteX142" fmla="*/ 903266 w 3079941"/>
                <a:gd name="connsiteY142" fmla="*/ 698254 h 1160647"/>
                <a:gd name="connsiteX143" fmla="*/ 910360 w 3079941"/>
                <a:gd name="connsiteY143" fmla="*/ 698254 h 1160647"/>
                <a:gd name="connsiteX144" fmla="*/ 910360 w 3079941"/>
                <a:gd name="connsiteY144" fmla="*/ 699876 h 1160647"/>
                <a:gd name="connsiteX145" fmla="*/ 910360 w 3079941"/>
                <a:gd name="connsiteY145" fmla="*/ 711225 h 1160647"/>
                <a:gd name="connsiteX146" fmla="*/ 911120 w 3079941"/>
                <a:gd name="connsiteY146" fmla="*/ 711225 h 1160647"/>
                <a:gd name="connsiteX147" fmla="*/ 916440 w 3079941"/>
                <a:gd name="connsiteY147" fmla="*/ 711225 h 1160647"/>
                <a:gd name="connsiteX148" fmla="*/ 965080 w 3079941"/>
                <a:gd name="connsiteY148" fmla="*/ 706902 h 1160647"/>
                <a:gd name="connsiteX149" fmla="*/ 965080 w 3079941"/>
                <a:gd name="connsiteY149" fmla="*/ 708253 h 1160647"/>
                <a:gd name="connsiteX150" fmla="*/ 965080 w 3079941"/>
                <a:gd name="connsiteY150" fmla="*/ 717710 h 1160647"/>
                <a:gd name="connsiteX151" fmla="*/ 965840 w 3079941"/>
                <a:gd name="connsiteY151" fmla="*/ 717710 h 1160647"/>
                <a:gd name="connsiteX152" fmla="*/ 971161 w 3079941"/>
                <a:gd name="connsiteY152" fmla="*/ 717710 h 1160647"/>
                <a:gd name="connsiteX153" fmla="*/ 971161 w 3079941"/>
                <a:gd name="connsiteY153" fmla="*/ 719872 h 1160647"/>
                <a:gd name="connsiteX154" fmla="*/ 971161 w 3079941"/>
                <a:gd name="connsiteY154" fmla="*/ 735005 h 1160647"/>
                <a:gd name="connsiteX155" fmla="*/ 973187 w 3079941"/>
                <a:gd name="connsiteY155" fmla="*/ 733654 h 1160647"/>
                <a:gd name="connsiteX156" fmla="*/ 987374 w 3079941"/>
                <a:gd name="connsiteY156" fmla="*/ 724196 h 1160647"/>
                <a:gd name="connsiteX157" fmla="*/ 993454 w 3079941"/>
                <a:gd name="connsiteY157" fmla="*/ 683122 h 1160647"/>
                <a:gd name="connsiteX158" fmla="*/ 994214 w 3079941"/>
                <a:gd name="connsiteY158" fmla="*/ 682852 h 1160647"/>
                <a:gd name="connsiteX159" fmla="*/ 999534 w 3079941"/>
                <a:gd name="connsiteY159" fmla="*/ 680960 h 1160647"/>
                <a:gd name="connsiteX160" fmla="*/ 1001561 w 3079941"/>
                <a:gd name="connsiteY160" fmla="*/ 611783 h 1160647"/>
                <a:gd name="connsiteX161" fmla="*/ 1003588 w 3079941"/>
                <a:gd name="connsiteY161" fmla="*/ 680960 h 1160647"/>
                <a:gd name="connsiteX162" fmla="*/ 1004348 w 3079941"/>
                <a:gd name="connsiteY162" fmla="*/ 681230 h 1160647"/>
                <a:gd name="connsiteX163" fmla="*/ 1009668 w 3079941"/>
                <a:gd name="connsiteY163" fmla="*/ 683122 h 1160647"/>
                <a:gd name="connsiteX164" fmla="*/ 1009668 w 3079941"/>
                <a:gd name="connsiteY164" fmla="*/ 596651 h 1160647"/>
                <a:gd name="connsiteX165" fmla="*/ 1013721 w 3079941"/>
                <a:gd name="connsiteY165" fmla="*/ 564224 h 1160647"/>
                <a:gd name="connsiteX166" fmla="*/ 1052228 w 3079941"/>
                <a:gd name="connsiteY166" fmla="*/ 564224 h 1160647"/>
                <a:gd name="connsiteX167" fmla="*/ 1052228 w 3079941"/>
                <a:gd name="connsiteY167" fmla="*/ 596651 h 1160647"/>
                <a:gd name="connsiteX168" fmla="*/ 1052988 w 3079941"/>
                <a:gd name="connsiteY168" fmla="*/ 596651 h 1160647"/>
                <a:gd name="connsiteX169" fmla="*/ 1058308 w 3079941"/>
                <a:gd name="connsiteY169" fmla="*/ 596651 h 1160647"/>
                <a:gd name="connsiteX170" fmla="*/ 1058308 w 3079941"/>
                <a:gd name="connsiteY170" fmla="*/ 514503 h 1160647"/>
                <a:gd name="connsiteX171" fmla="*/ 1060082 w 3079941"/>
                <a:gd name="connsiteY171" fmla="*/ 514503 h 1160647"/>
                <a:gd name="connsiteX172" fmla="*/ 1072495 w 3079941"/>
                <a:gd name="connsiteY172" fmla="*/ 514503 h 1160647"/>
                <a:gd name="connsiteX173" fmla="*/ 1072495 w 3079941"/>
                <a:gd name="connsiteY173" fmla="*/ 512612 h 1160647"/>
                <a:gd name="connsiteX174" fmla="*/ 1072495 w 3079941"/>
                <a:gd name="connsiteY174" fmla="*/ 499371 h 1160647"/>
                <a:gd name="connsiteX175" fmla="*/ 1094789 w 3079941"/>
                <a:gd name="connsiteY175" fmla="*/ 499371 h 1160647"/>
                <a:gd name="connsiteX176" fmla="*/ 1094789 w 3079941"/>
                <a:gd name="connsiteY176" fmla="*/ 498290 h 1160647"/>
                <a:gd name="connsiteX177" fmla="*/ 1094789 w 3079941"/>
                <a:gd name="connsiteY177" fmla="*/ 490724 h 1160647"/>
                <a:gd name="connsiteX178" fmla="*/ 1096562 w 3079941"/>
                <a:gd name="connsiteY178" fmla="*/ 490724 h 1160647"/>
                <a:gd name="connsiteX179" fmla="*/ 1108976 w 3079941"/>
                <a:gd name="connsiteY179" fmla="*/ 490724 h 1160647"/>
                <a:gd name="connsiteX180" fmla="*/ 1108976 w 3079941"/>
                <a:gd name="connsiteY180" fmla="*/ 491805 h 1160647"/>
                <a:gd name="connsiteX181" fmla="*/ 1108976 w 3079941"/>
                <a:gd name="connsiteY181" fmla="*/ 499371 h 1160647"/>
                <a:gd name="connsiteX182" fmla="*/ 1109736 w 3079941"/>
                <a:gd name="connsiteY182" fmla="*/ 499371 h 1160647"/>
                <a:gd name="connsiteX183" fmla="*/ 1115056 w 3079941"/>
                <a:gd name="connsiteY183" fmla="*/ 499371 h 1160647"/>
                <a:gd name="connsiteX184" fmla="*/ 1125189 w 3079941"/>
                <a:gd name="connsiteY184" fmla="*/ 495047 h 1160647"/>
                <a:gd name="connsiteX185" fmla="*/ 1129242 w 3079941"/>
                <a:gd name="connsiteY185" fmla="*/ 498290 h 1160647"/>
                <a:gd name="connsiteX186" fmla="*/ 1129242 w 3079941"/>
                <a:gd name="connsiteY186" fmla="*/ 490724 h 1160647"/>
                <a:gd name="connsiteX187" fmla="*/ 1131522 w 3079941"/>
                <a:gd name="connsiteY187" fmla="*/ 490724 h 1160647"/>
                <a:gd name="connsiteX188" fmla="*/ 1147483 w 3079941"/>
                <a:gd name="connsiteY188" fmla="*/ 490724 h 1160647"/>
                <a:gd name="connsiteX189" fmla="*/ 1147483 w 3079941"/>
                <a:gd name="connsiteY189" fmla="*/ 491805 h 1160647"/>
                <a:gd name="connsiteX190" fmla="*/ 1147483 w 3079941"/>
                <a:gd name="connsiteY190" fmla="*/ 499371 h 1160647"/>
                <a:gd name="connsiteX191" fmla="*/ 1177883 w 3079941"/>
                <a:gd name="connsiteY191" fmla="*/ 499371 h 1160647"/>
                <a:gd name="connsiteX192" fmla="*/ 1177883 w 3079941"/>
                <a:gd name="connsiteY192" fmla="*/ 500992 h 1160647"/>
                <a:gd name="connsiteX193" fmla="*/ 1177883 w 3079941"/>
                <a:gd name="connsiteY193" fmla="*/ 512342 h 1160647"/>
                <a:gd name="connsiteX194" fmla="*/ 1204230 w 3079941"/>
                <a:gd name="connsiteY194" fmla="*/ 512342 h 1160647"/>
                <a:gd name="connsiteX195" fmla="*/ 1204230 w 3079941"/>
                <a:gd name="connsiteY195" fmla="*/ 542606 h 1160647"/>
                <a:gd name="connsiteX196" fmla="*/ 1204990 w 3079941"/>
                <a:gd name="connsiteY196" fmla="*/ 542606 h 1160647"/>
                <a:gd name="connsiteX197" fmla="*/ 1210310 w 3079941"/>
                <a:gd name="connsiteY197" fmla="*/ 542606 h 1160647"/>
                <a:gd name="connsiteX198" fmla="*/ 1210310 w 3079941"/>
                <a:gd name="connsiteY198" fmla="*/ 543687 h 1160647"/>
                <a:gd name="connsiteX199" fmla="*/ 1210310 w 3079941"/>
                <a:gd name="connsiteY199" fmla="*/ 551254 h 1160647"/>
                <a:gd name="connsiteX200" fmla="*/ 1214364 w 3079941"/>
                <a:gd name="connsiteY200" fmla="*/ 581518 h 1160647"/>
                <a:gd name="connsiteX201" fmla="*/ 1215124 w 3079941"/>
                <a:gd name="connsiteY201" fmla="*/ 581518 h 1160647"/>
                <a:gd name="connsiteX202" fmla="*/ 1220444 w 3079941"/>
                <a:gd name="connsiteY202" fmla="*/ 581518 h 1160647"/>
                <a:gd name="connsiteX203" fmla="*/ 1220444 w 3079941"/>
                <a:gd name="connsiteY203" fmla="*/ 582329 h 1160647"/>
                <a:gd name="connsiteX204" fmla="*/ 1220444 w 3079941"/>
                <a:gd name="connsiteY204" fmla="*/ 588004 h 1160647"/>
                <a:gd name="connsiteX205" fmla="*/ 1221457 w 3079941"/>
                <a:gd name="connsiteY205" fmla="*/ 588004 h 1160647"/>
                <a:gd name="connsiteX206" fmla="*/ 1228550 w 3079941"/>
                <a:gd name="connsiteY206" fmla="*/ 588004 h 1160647"/>
                <a:gd name="connsiteX207" fmla="*/ 1228550 w 3079941"/>
                <a:gd name="connsiteY207" fmla="*/ 618269 h 1160647"/>
                <a:gd name="connsiteX208" fmla="*/ 1230577 w 3079941"/>
                <a:gd name="connsiteY208" fmla="*/ 618269 h 1160647"/>
                <a:gd name="connsiteX209" fmla="*/ 1244764 w 3079941"/>
                <a:gd name="connsiteY209" fmla="*/ 618269 h 1160647"/>
                <a:gd name="connsiteX210" fmla="*/ 1244764 w 3079941"/>
                <a:gd name="connsiteY210" fmla="*/ 642048 h 1160647"/>
                <a:gd name="connsiteX211" fmla="*/ 1246791 w 3079941"/>
                <a:gd name="connsiteY211" fmla="*/ 643669 h 1160647"/>
                <a:gd name="connsiteX212" fmla="*/ 1246791 w 3079941"/>
                <a:gd name="connsiteY212" fmla="*/ 655019 h 1160647"/>
                <a:gd name="connsiteX213" fmla="*/ 1247551 w 3079941"/>
                <a:gd name="connsiteY213" fmla="*/ 655019 h 1160647"/>
                <a:gd name="connsiteX214" fmla="*/ 1252871 w 3079941"/>
                <a:gd name="connsiteY214" fmla="*/ 655019 h 1160647"/>
                <a:gd name="connsiteX215" fmla="*/ 1252871 w 3079941"/>
                <a:gd name="connsiteY215" fmla="*/ 678798 h 1160647"/>
                <a:gd name="connsiteX216" fmla="*/ 1254137 w 3079941"/>
                <a:gd name="connsiteY216" fmla="*/ 678798 h 1160647"/>
                <a:gd name="connsiteX217" fmla="*/ 1263004 w 3079941"/>
                <a:gd name="connsiteY217" fmla="*/ 678798 h 1160647"/>
                <a:gd name="connsiteX218" fmla="*/ 1265031 w 3079941"/>
                <a:gd name="connsiteY218" fmla="*/ 682852 h 1160647"/>
                <a:gd name="connsiteX219" fmla="*/ 1265031 w 3079941"/>
                <a:gd name="connsiteY219" fmla="*/ 696093 h 1160647"/>
                <a:gd name="connsiteX220" fmla="*/ 1266551 w 3079941"/>
                <a:gd name="connsiteY220" fmla="*/ 694201 h 1160647"/>
                <a:gd name="connsiteX221" fmla="*/ 1277191 w 3079941"/>
                <a:gd name="connsiteY221" fmla="*/ 680960 h 1160647"/>
                <a:gd name="connsiteX222" fmla="*/ 1305565 w 3079941"/>
                <a:gd name="connsiteY222" fmla="*/ 680960 h 1160647"/>
                <a:gd name="connsiteX223" fmla="*/ 1305565 w 3079941"/>
                <a:gd name="connsiteY223" fmla="*/ 767431 h 1160647"/>
                <a:gd name="connsiteX224" fmla="*/ 1306325 w 3079941"/>
                <a:gd name="connsiteY224" fmla="*/ 767431 h 1160647"/>
                <a:gd name="connsiteX225" fmla="*/ 1311645 w 3079941"/>
                <a:gd name="connsiteY225" fmla="*/ 767431 h 1160647"/>
                <a:gd name="connsiteX226" fmla="*/ 1312405 w 3079941"/>
                <a:gd name="connsiteY226" fmla="*/ 766080 h 1160647"/>
                <a:gd name="connsiteX227" fmla="*/ 1317725 w 3079941"/>
                <a:gd name="connsiteY227" fmla="*/ 756622 h 1160647"/>
                <a:gd name="connsiteX228" fmla="*/ 1317725 w 3079941"/>
                <a:gd name="connsiteY228" fmla="*/ 758514 h 1160647"/>
                <a:gd name="connsiteX229" fmla="*/ 1317725 w 3079941"/>
                <a:gd name="connsiteY229" fmla="*/ 771755 h 1160647"/>
                <a:gd name="connsiteX230" fmla="*/ 1321778 w 3079941"/>
                <a:gd name="connsiteY230" fmla="*/ 726358 h 1160647"/>
                <a:gd name="connsiteX231" fmla="*/ 1322538 w 3079941"/>
                <a:gd name="connsiteY231" fmla="*/ 726358 h 1160647"/>
                <a:gd name="connsiteX232" fmla="*/ 1327858 w 3079941"/>
                <a:gd name="connsiteY232" fmla="*/ 726358 h 1160647"/>
                <a:gd name="connsiteX233" fmla="*/ 1327858 w 3079941"/>
                <a:gd name="connsiteY233" fmla="*/ 661504 h 1160647"/>
                <a:gd name="connsiteX234" fmla="*/ 1328872 w 3079941"/>
                <a:gd name="connsiteY234" fmla="*/ 661504 h 1160647"/>
                <a:gd name="connsiteX235" fmla="*/ 1335965 w 3079941"/>
                <a:gd name="connsiteY235" fmla="*/ 661504 h 1160647"/>
                <a:gd name="connsiteX236" fmla="*/ 1348125 w 3079941"/>
                <a:gd name="connsiteY236" fmla="*/ 618269 h 1160647"/>
                <a:gd name="connsiteX237" fmla="*/ 1349392 w 3079941"/>
                <a:gd name="connsiteY237" fmla="*/ 618269 h 1160647"/>
                <a:gd name="connsiteX238" fmla="*/ 1358259 w 3079941"/>
                <a:gd name="connsiteY238" fmla="*/ 618269 h 1160647"/>
                <a:gd name="connsiteX239" fmla="*/ 1368392 w 3079941"/>
                <a:gd name="connsiteY239" fmla="*/ 661504 h 1160647"/>
                <a:gd name="connsiteX240" fmla="*/ 1369405 w 3079941"/>
                <a:gd name="connsiteY240" fmla="*/ 661504 h 1160647"/>
                <a:gd name="connsiteX241" fmla="*/ 1376499 w 3079941"/>
                <a:gd name="connsiteY241" fmla="*/ 661504 h 1160647"/>
                <a:gd name="connsiteX242" fmla="*/ 1376499 w 3079941"/>
                <a:gd name="connsiteY242" fmla="*/ 700416 h 1160647"/>
                <a:gd name="connsiteX243" fmla="*/ 1378272 w 3079941"/>
                <a:gd name="connsiteY243" fmla="*/ 700416 h 1160647"/>
                <a:gd name="connsiteX244" fmla="*/ 1390686 w 3079941"/>
                <a:gd name="connsiteY244" fmla="*/ 700416 h 1160647"/>
                <a:gd name="connsiteX245" fmla="*/ 1390686 w 3079941"/>
                <a:gd name="connsiteY245" fmla="*/ 702578 h 1160647"/>
                <a:gd name="connsiteX246" fmla="*/ 1390686 w 3079941"/>
                <a:gd name="connsiteY246" fmla="*/ 717710 h 1160647"/>
                <a:gd name="connsiteX247" fmla="*/ 1394739 w 3079941"/>
                <a:gd name="connsiteY247" fmla="*/ 715549 h 1160647"/>
                <a:gd name="connsiteX248" fmla="*/ 1394739 w 3079941"/>
                <a:gd name="connsiteY248" fmla="*/ 700416 h 1160647"/>
                <a:gd name="connsiteX249" fmla="*/ 1396259 w 3079941"/>
                <a:gd name="connsiteY249" fmla="*/ 700416 h 1160647"/>
                <a:gd name="connsiteX250" fmla="*/ 1406899 w 3079941"/>
                <a:gd name="connsiteY250" fmla="*/ 700416 h 1160647"/>
                <a:gd name="connsiteX251" fmla="*/ 1406899 w 3079941"/>
                <a:gd name="connsiteY251" fmla="*/ 702037 h 1160647"/>
                <a:gd name="connsiteX252" fmla="*/ 1406899 w 3079941"/>
                <a:gd name="connsiteY252" fmla="*/ 713387 h 1160647"/>
                <a:gd name="connsiteX253" fmla="*/ 1437300 w 3079941"/>
                <a:gd name="connsiteY253" fmla="*/ 713387 h 1160647"/>
                <a:gd name="connsiteX254" fmla="*/ 1437300 w 3079941"/>
                <a:gd name="connsiteY254" fmla="*/ 676637 h 1160647"/>
                <a:gd name="connsiteX255" fmla="*/ 1438566 w 3079941"/>
                <a:gd name="connsiteY255" fmla="*/ 676637 h 1160647"/>
                <a:gd name="connsiteX256" fmla="*/ 1447433 w 3079941"/>
                <a:gd name="connsiteY256" fmla="*/ 676637 h 1160647"/>
                <a:gd name="connsiteX257" fmla="*/ 1447433 w 3079941"/>
                <a:gd name="connsiteY257" fmla="*/ 698254 h 1160647"/>
                <a:gd name="connsiteX258" fmla="*/ 1449460 w 3079941"/>
                <a:gd name="connsiteY258" fmla="*/ 665828 h 1160647"/>
                <a:gd name="connsiteX259" fmla="*/ 1471753 w 3079941"/>
                <a:gd name="connsiteY259" fmla="*/ 665828 h 1160647"/>
                <a:gd name="connsiteX260" fmla="*/ 1471753 w 3079941"/>
                <a:gd name="connsiteY260" fmla="*/ 664206 h 1160647"/>
                <a:gd name="connsiteX261" fmla="*/ 1471753 w 3079941"/>
                <a:gd name="connsiteY261" fmla="*/ 652857 h 1160647"/>
                <a:gd name="connsiteX262" fmla="*/ 1472513 w 3079941"/>
                <a:gd name="connsiteY262" fmla="*/ 652857 h 1160647"/>
                <a:gd name="connsiteX263" fmla="*/ 1477833 w 3079941"/>
                <a:gd name="connsiteY263" fmla="*/ 652857 h 1160647"/>
                <a:gd name="connsiteX264" fmla="*/ 1477833 w 3079941"/>
                <a:gd name="connsiteY264" fmla="*/ 650966 h 1160647"/>
                <a:gd name="connsiteX265" fmla="*/ 1477833 w 3079941"/>
                <a:gd name="connsiteY265" fmla="*/ 637725 h 1160647"/>
                <a:gd name="connsiteX266" fmla="*/ 1481887 w 3079941"/>
                <a:gd name="connsiteY266" fmla="*/ 644210 h 1160647"/>
                <a:gd name="connsiteX267" fmla="*/ 1484167 w 3079941"/>
                <a:gd name="connsiteY267" fmla="*/ 644210 h 1160647"/>
                <a:gd name="connsiteX268" fmla="*/ 1500127 w 3079941"/>
                <a:gd name="connsiteY268" fmla="*/ 644210 h 1160647"/>
                <a:gd name="connsiteX269" fmla="*/ 1500127 w 3079941"/>
                <a:gd name="connsiteY269" fmla="*/ 643399 h 1160647"/>
                <a:gd name="connsiteX270" fmla="*/ 1500127 w 3079941"/>
                <a:gd name="connsiteY270" fmla="*/ 637725 h 1160647"/>
                <a:gd name="connsiteX271" fmla="*/ 1500887 w 3079941"/>
                <a:gd name="connsiteY271" fmla="*/ 637725 h 1160647"/>
                <a:gd name="connsiteX272" fmla="*/ 1506207 w 3079941"/>
                <a:gd name="connsiteY272" fmla="*/ 637725 h 1160647"/>
                <a:gd name="connsiteX273" fmla="*/ 1506207 w 3079941"/>
                <a:gd name="connsiteY273" fmla="*/ 639076 h 1160647"/>
                <a:gd name="connsiteX274" fmla="*/ 1506207 w 3079941"/>
                <a:gd name="connsiteY274" fmla="*/ 648534 h 1160647"/>
                <a:gd name="connsiteX275" fmla="*/ 1544714 w 3079941"/>
                <a:gd name="connsiteY275" fmla="*/ 648534 h 1160647"/>
                <a:gd name="connsiteX276" fmla="*/ 1544714 w 3079941"/>
                <a:gd name="connsiteY276" fmla="*/ 786887 h 1160647"/>
                <a:gd name="connsiteX277" fmla="*/ 1546234 w 3079941"/>
                <a:gd name="connsiteY277" fmla="*/ 786887 h 1160647"/>
                <a:gd name="connsiteX278" fmla="*/ 1556874 w 3079941"/>
                <a:gd name="connsiteY278" fmla="*/ 786887 h 1160647"/>
                <a:gd name="connsiteX279" fmla="*/ 1556874 w 3079941"/>
                <a:gd name="connsiteY279" fmla="*/ 773917 h 1160647"/>
                <a:gd name="connsiteX280" fmla="*/ 1560928 w 3079941"/>
                <a:gd name="connsiteY280" fmla="*/ 773917 h 1160647"/>
                <a:gd name="connsiteX281" fmla="*/ 1560928 w 3079941"/>
                <a:gd name="connsiteY281" fmla="*/ 786887 h 1160647"/>
                <a:gd name="connsiteX282" fmla="*/ 1591328 w 3079941"/>
                <a:gd name="connsiteY282" fmla="*/ 786887 h 1160647"/>
                <a:gd name="connsiteX283" fmla="*/ 1591328 w 3079941"/>
                <a:gd name="connsiteY283" fmla="*/ 756622 h 1160647"/>
                <a:gd name="connsiteX284" fmla="*/ 1603488 w 3079941"/>
                <a:gd name="connsiteY284" fmla="*/ 756622 h 1160647"/>
                <a:gd name="connsiteX285" fmla="*/ 1615648 w 3079941"/>
                <a:gd name="connsiteY285" fmla="*/ 754461 h 1160647"/>
                <a:gd name="connsiteX286" fmla="*/ 1619702 w 3079941"/>
                <a:gd name="connsiteY286" fmla="*/ 756622 h 1160647"/>
                <a:gd name="connsiteX287" fmla="*/ 1629835 w 3079941"/>
                <a:gd name="connsiteY287" fmla="*/ 756622 h 1160647"/>
                <a:gd name="connsiteX288" fmla="*/ 1629835 w 3079941"/>
                <a:gd name="connsiteY288" fmla="*/ 786887 h 1160647"/>
                <a:gd name="connsiteX289" fmla="*/ 1637942 w 3079941"/>
                <a:gd name="connsiteY289" fmla="*/ 786887 h 1160647"/>
                <a:gd name="connsiteX290" fmla="*/ 1637942 w 3079941"/>
                <a:gd name="connsiteY290" fmla="*/ 804182 h 1160647"/>
                <a:gd name="connsiteX291" fmla="*/ 1647278 w 3079941"/>
                <a:gd name="connsiteY291" fmla="*/ 805087 h 1160647"/>
                <a:gd name="connsiteX292" fmla="*/ 1660236 w 3079941"/>
                <a:gd name="connsiteY292" fmla="*/ 805087 h 1160647"/>
                <a:gd name="connsiteX293" fmla="*/ 1660236 w 3079941"/>
                <a:gd name="connsiteY293" fmla="*/ 789049 h 1160647"/>
                <a:gd name="connsiteX294" fmla="*/ 1728192 w 3079941"/>
                <a:gd name="connsiteY294" fmla="*/ 789049 h 1160647"/>
                <a:gd name="connsiteX295" fmla="*/ 1728192 w 3079941"/>
                <a:gd name="connsiteY295" fmla="*/ 703796 h 1160647"/>
                <a:gd name="connsiteX296" fmla="*/ 1800200 w 3079941"/>
                <a:gd name="connsiteY296" fmla="*/ 703796 h 1160647"/>
                <a:gd name="connsiteX297" fmla="*/ 1800200 w 3079941"/>
                <a:gd name="connsiteY297" fmla="*/ 782564 h 1160647"/>
                <a:gd name="connsiteX298" fmla="*/ 1802104 w 3079941"/>
                <a:gd name="connsiteY298" fmla="*/ 782564 h 1160647"/>
                <a:gd name="connsiteX299" fmla="*/ 1803346 w 3079941"/>
                <a:gd name="connsiteY299" fmla="*/ 805087 h 1160647"/>
                <a:gd name="connsiteX300" fmla="*/ 1813022 w 3079941"/>
                <a:gd name="connsiteY300" fmla="*/ 805087 h 1160647"/>
                <a:gd name="connsiteX301" fmla="*/ 1814264 w 3079941"/>
                <a:gd name="connsiteY301" fmla="*/ 782564 h 1160647"/>
                <a:gd name="connsiteX302" fmla="*/ 1820344 w 3079941"/>
                <a:gd name="connsiteY302" fmla="*/ 782564 h 1160647"/>
                <a:gd name="connsiteX303" fmla="*/ 1821586 w 3079941"/>
                <a:gd name="connsiteY303" fmla="*/ 805087 h 1160647"/>
                <a:gd name="connsiteX304" fmla="*/ 1872208 w 3079941"/>
                <a:gd name="connsiteY304" fmla="*/ 805087 h 1160647"/>
                <a:gd name="connsiteX305" fmla="*/ 1872208 w 3079941"/>
                <a:gd name="connsiteY305" fmla="*/ 642059 h 1160647"/>
                <a:gd name="connsiteX306" fmla="*/ 2069535 w 3079941"/>
                <a:gd name="connsiteY306" fmla="*/ 642059 h 1160647"/>
                <a:gd name="connsiteX307" fmla="*/ 2069535 w 3079941"/>
                <a:gd name="connsiteY307" fmla="*/ 805087 h 1160647"/>
                <a:gd name="connsiteX308" fmla="*/ 2088232 w 3079941"/>
                <a:gd name="connsiteY308" fmla="*/ 805087 h 1160647"/>
                <a:gd name="connsiteX309" fmla="*/ 2088232 w 3079941"/>
                <a:gd name="connsiteY309" fmla="*/ 722394 h 1160647"/>
                <a:gd name="connsiteX310" fmla="*/ 2183352 w 3079941"/>
                <a:gd name="connsiteY310" fmla="*/ 722394 h 1160647"/>
                <a:gd name="connsiteX311" fmla="*/ 2195282 w 3079941"/>
                <a:gd name="connsiteY311" fmla="*/ 404253 h 1160647"/>
                <a:gd name="connsiteX312" fmla="*/ 2183122 w 3079941"/>
                <a:gd name="connsiteY312" fmla="*/ 382635 h 1160647"/>
                <a:gd name="connsiteX313" fmla="*/ 2177042 w 3079941"/>
                <a:gd name="connsiteY313" fmla="*/ 378311 h 1160647"/>
                <a:gd name="connsiteX314" fmla="*/ 2185149 w 3079941"/>
                <a:gd name="connsiteY314" fmla="*/ 354532 h 1160647"/>
                <a:gd name="connsiteX315" fmla="*/ 2185149 w 3079941"/>
                <a:gd name="connsiteY315" fmla="*/ 337238 h 1160647"/>
                <a:gd name="connsiteX316" fmla="*/ 2199336 w 3079941"/>
                <a:gd name="connsiteY316" fmla="*/ 337238 h 1160647"/>
                <a:gd name="connsiteX317" fmla="*/ 2199336 w 3079941"/>
                <a:gd name="connsiteY317" fmla="*/ 315620 h 1160647"/>
                <a:gd name="connsiteX318" fmla="*/ 2201362 w 3079941"/>
                <a:gd name="connsiteY318" fmla="*/ 311296 h 1160647"/>
                <a:gd name="connsiteX319" fmla="*/ 2201362 w 3079941"/>
                <a:gd name="connsiteY319" fmla="*/ 233472 h 1160647"/>
                <a:gd name="connsiteX320" fmla="*/ 2199336 w 3079941"/>
                <a:gd name="connsiteY320" fmla="*/ 226987 h 1160647"/>
                <a:gd name="connsiteX321" fmla="*/ 2205416 w 3079941"/>
                <a:gd name="connsiteY321" fmla="*/ 220501 h 1160647"/>
                <a:gd name="connsiteX322" fmla="*/ 2205416 w 3079941"/>
                <a:gd name="connsiteY322" fmla="*/ 162133 h 1160647"/>
                <a:gd name="connsiteX323" fmla="*/ 2207442 w 3079941"/>
                <a:gd name="connsiteY323" fmla="*/ 157810 h 1160647"/>
                <a:gd name="connsiteX324" fmla="*/ 2207442 w 3079941"/>
                <a:gd name="connsiteY324" fmla="*/ 101604 h 1160647"/>
                <a:gd name="connsiteX325" fmla="*/ 2209469 w 3079941"/>
                <a:gd name="connsiteY325" fmla="*/ 82148 h 1160647"/>
                <a:gd name="connsiteX326" fmla="*/ 2213523 w 3079941"/>
                <a:gd name="connsiteY326" fmla="*/ 99442 h 1160647"/>
                <a:gd name="connsiteX327" fmla="*/ 2215549 w 3079941"/>
                <a:gd name="connsiteY327" fmla="*/ 157810 h 1160647"/>
                <a:gd name="connsiteX328" fmla="*/ 2217576 w 3079941"/>
                <a:gd name="connsiteY328" fmla="*/ 220501 h 1160647"/>
                <a:gd name="connsiteX329" fmla="*/ 2223656 w 3079941"/>
                <a:gd name="connsiteY329" fmla="*/ 226987 h 1160647"/>
                <a:gd name="connsiteX330" fmla="*/ 2221629 w 3079941"/>
                <a:gd name="connsiteY330" fmla="*/ 233472 h 1160647"/>
                <a:gd name="connsiteX331" fmla="*/ 2221629 w 3079941"/>
                <a:gd name="connsiteY331" fmla="*/ 311296 h 1160647"/>
                <a:gd name="connsiteX332" fmla="*/ 2223656 w 3079941"/>
                <a:gd name="connsiteY332" fmla="*/ 315620 h 1160647"/>
                <a:gd name="connsiteX333" fmla="*/ 2223656 w 3079941"/>
                <a:gd name="connsiteY333" fmla="*/ 337238 h 1160647"/>
                <a:gd name="connsiteX334" fmla="*/ 2237843 w 3079941"/>
                <a:gd name="connsiteY334" fmla="*/ 337238 h 1160647"/>
                <a:gd name="connsiteX335" fmla="*/ 2237843 w 3079941"/>
                <a:gd name="connsiteY335" fmla="*/ 354532 h 1160647"/>
                <a:gd name="connsiteX336" fmla="*/ 2245950 w 3079941"/>
                <a:gd name="connsiteY336" fmla="*/ 378311 h 1160647"/>
                <a:gd name="connsiteX337" fmla="*/ 2239870 w 3079941"/>
                <a:gd name="connsiteY337" fmla="*/ 382635 h 1160647"/>
                <a:gd name="connsiteX338" fmla="*/ 2227709 w 3079941"/>
                <a:gd name="connsiteY338" fmla="*/ 404253 h 1160647"/>
                <a:gd name="connsiteX339" fmla="*/ 2235816 w 3079941"/>
                <a:gd name="connsiteY339" fmla="*/ 657181 h 1160647"/>
                <a:gd name="connsiteX340" fmla="*/ 2300670 w 3079941"/>
                <a:gd name="connsiteY340" fmla="*/ 657181 h 1160647"/>
                <a:gd name="connsiteX341" fmla="*/ 2300670 w 3079941"/>
                <a:gd name="connsiteY341" fmla="*/ 732843 h 1160647"/>
                <a:gd name="connsiteX342" fmla="*/ 2308777 w 3079941"/>
                <a:gd name="connsiteY342" fmla="*/ 732843 h 1160647"/>
                <a:gd name="connsiteX343" fmla="*/ 2310804 w 3079941"/>
                <a:gd name="connsiteY343" fmla="*/ 726358 h 1160647"/>
                <a:gd name="connsiteX344" fmla="*/ 2316884 w 3079941"/>
                <a:gd name="connsiteY344" fmla="*/ 726358 h 1160647"/>
                <a:gd name="connsiteX345" fmla="*/ 2318911 w 3079941"/>
                <a:gd name="connsiteY345" fmla="*/ 735005 h 1160647"/>
                <a:gd name="connsiteX346" fmla="*/ 2331071 w 3079941"/>
                <a:gd name="connsiteY346" fmla="*/ 735005 h 1160647"/>
                <a:gd name="connsiteX347" fmla="*/ 2331071 w 3079941"/>
                <a:gd name="connsiteY347" fmla="*/ 728519 h 1160647"/>
                <a:gd name="connsiteX348" fmla="*/ 2353364 w 3079941"/>
                <a:gd name="connsiteY348" fmla="*/ 728519 h 1160647"/>
                <a:gd name="connsiteX349" fmla="*/ 2353364 w 3079941"/>
                <a:gd name="connsiteY349" fmla="*/ 735005 h 1160647"/>
                <a:gd name="connsiteX350" fmla="*/ 2373631 w 3079941"/>
                <a:gd name="connsiteY350" fmla="*/ 735005 h 1160647"/>
                <a:gd name="connsiteX351" fmla="*/ 2373631 w 3079941"/>
                <a:gd name="connsiteY351" fmla="*/ 780402 h 1160647"/>
                <a:gd name="connsiteX352" fmla="*/ 2387818 w 3079941"/>
                <a:gd name="connsiteY352" fmla="*/ 780402 h 1160647"/>
                <a:gd name="connsiteX353" fmla="*/ 2387818 w 3079941"/>
                <a:gd name="connsiteY353" fmla="*/ 767431 h 1160647"/>
                <a:gd name="connsiteX354" fmla="*/ 2404032 w 3079941"/>
                <a:gd name="connsiteY354" fmla="*/ 767431 h 1160647"/>
                <a:gd name="connsiteX355" fmla="*/ 2404032 w 3079941"/>
                <a:gd name="connsiteY355" fmla="*/ 588004 h 1160647"/>
                <a:gd name="connsiteX356" fmla="*/ 2410112 w 3079941"/>
                <a:gd name="connsiteY356" fmla="*/ 581518 h 1160647"/>
                <a:gd name="connsiteX357" fmla="*/ 2483073 w 3079941"/>
                <a:gd name="connsiteY357" fmla="*/ 581518 h 1160647"/>
                <a:gd name="connsiteX358" fmla="*/ 2483073 w 3079941"/>
                <a:gd name="connsiteY358" fmla="*/ 590166 h 1160647"/>
                <a:gd name="connsiteX359" fmla="*/ 2493206 w 3079941"/>
                <a:gd name="connsiteY359" fmla="*/ 590166 h 1160647"/>
                <a:gd name="connsiteX360" fmla="*/ 2493206 w 3079941"/>
                <a:gd name="connsiteY360" fmla="*/ 704740 h 1160647"/>
                <a:gd name="connsiteX361" fmla="*/ 2515500 w 3079941"/>
                <a:gd name="connsiteY361" fmla="*/ 704740 h 1160647"/>
                <a:gd name="connsiteX362" fmla="*/ 2515500 w 3079941"/>
                <a:gd name="connsiteY362" fmla="*/ 637725 h 1160647"/>
                <a:gd name="connsiteX363" fmla="*/ 2541847 w 3079941"/>
                <a:gd name="connsiteY363" fmla="*/ 637725 h 1160647"/>
                <a:gd name="connsiteX364" fmla="*/ 2545900 w 3079941"/>
                <a:gd name="connsiteY364" fmla="*/ 633401 h 1160647"/>
                <a:gd name="connsiteX365" fmla="*/ 2554007 w 3079941"/>
                <a:gd name="connsiteY365" fmla="*/ 633401 h 1160647"/>
                <a:gd name="connsiteX366" fmla="*/ 2558060 w 3079941"/>
                <a:gd name="connsiteY366" fmla="*/ 637725 h 1160647"/>
                <a:gd name="connsiteX367" fmla="*/ 2580354 w 3079941"/>
                <a:gd name="connsiteY367" fmla="*/ 637725 h 1160647"/>
                <a:gd name="connsiteX368" fmla="*/ 2580354 w 3079941"/>
                <a:gd name="connsiteY368" fmla="*/ 520989 h 1160647"/>
                <a:gd name="connsiteX369" fmla="*/ 2637101 w 3079941"/>
                <a:gd name="connsiteY369" fmla="*/ 510180 h 1160647"/>
                <a:gd name="connsiteX370" fmla="*/ 2637101 w 3079941"/>
                <a:gd name="connsiteY370" fmla="*/ 511261 h 1160647"/>
                <a:gd name="connsiteX371" fmla="*/ 2637101 w 3079941"/>
                <a:gd name="connsiteY371" fmla="*/ 518827 h 1160647"/>
                <a:gd name="connsiteX372" fmla="*/ 2663448 w 3079941"/>
                <a:gd name="connsiteY372" fmla="*/ 518827 h 1160647"/>
                <a:gd name="connsiteX373" fmla="*/ 2663448 w 3079941"/>
                <a:gd name="connsiteY373" fmla="*/ 773917 h 1160647"/>
                <a:gd name="connsiteX374" fmla="*/ 2685742 w 3079941"/>
                <a:gd name="connsiteY374" fmla="*/ 773917 h 1160647"/>
                <a:gd name="connsiteX375" fmla="*/ 2685742 w 3079941"/>
                <a:gd name="connsiteY375" fmla="*/ 769593 h 1160647"/>
                <a:gd name="connsiteX376" fmla="*/ 2697902 w 3079941"/>
                <a:gd name="connsiteY376" fmla="*/ 769593 h 1160647"/>
                <a:gd name="connsiteX377" fmla="*/ 2697902 w 3079941"/>
                <a:gd name="connsiteY377" fmla="*/ 773917 h 1160647"/>
                <a:gd name="connsiteX378" fmla="*/ 2722222 w 3079941"/>
                <a:gd name="connsiteY378" fmla="*/ 773917 h 1160647"/>
                <a:gd name="connsiteX379" fmla="*/ 2722222 w 3079941"/>
                <a:gd name="connsiteY379" fmla="*/ 760946 h 1160647"/>
                <a:gd name="connsiteX380" fmla="*/ 2750596 w 3079941"/>
                <a:gd name="connsiteY380" fmla="*/ 760946 h 1160647"/>
                <a:gd name="connsiteX381" fmla="*/ 2762756 w 3079941"/>
                <a:gd name="connsiteY381" fmla="*/ 756622 h 1160647"/>
                <a:gd name="connsiteX382" fmla="*/ 2783023 w 3079941"/>
                <a:gd name="connsiteY382" fmla="*/ 760946 h 1160647"/>
                <a:gd name="connsiteX383" fmla="*/ 2783023 w 3079941"/>
                <a:gd name="connsiteY383" fmla="*/ 743652 h 1160647"/>
                <a:gd name="connsiteX384" fmla="*/ 2791130 w 3079941"/>
                <a:gd name="connsiteY384" fmla="*/ 743652 h 1160647"/>
                <a:gd name="connsiteX385" fmla="*/ 2791130 w 3079941"/>
                <a:gd name="connsiteY385" fmla="*/ 730681 h 1160647"/>
                <a:gd name="connsiteX386" fmla="*/ 2847877 w 3079941"/>
                <a:gd name="connsiteY386" fmla="*/ 730681 h 1160647"/>
                <a:gd name="connsiteX387" fmla="*/ 2847877 w 3079941"/>
                <a:gd name="connsiteY387" fmla="*/ 700416 h 1160647"/>
                <a:gd name="connsiteX388" fmla="*/ 2866117 w 3079941"/>
                <a:gd name="connsiteY388" fmla="*/ 700416 h 1160647"/>
                <a:gd name="connsiteX389" fmla="*/ 2866117 w 3079941"/>
                <a:gd name="connsiteY389" fmla="*/ 693931 h 1160647"/>
                <a:gd name="connsiteX390" fmla="*/ 2878277 w 3079941"/>
                <a:gd name="connsiteY390" fmla="*/ 693931 h 1160647"/>
                <a:gd name="connsiteX391" fmla="*/ 2878277 w 3079941"/>
                <a:gd name="connsiteY391" fmla="*/ 700416 h 1160647"/>
                <a:gd name="connsiteX392" fmla="*/ 2894491 w 3079941"/>
                <a:gd name="connsiteY392" fmla="*/ 700416 h 1160647"/>
                <a:gd name="connsiteX393" fmla="*/ 2894491 w 3079941"/>
                <a:gd name="connsiteY393" fmla="*/ 750137 h 1160647"/>
                <a:gd name="connsiteX394" fmla="*/ 2926918 w 3079941"/>
                <a:gd name="connsiteY394" fmla="*/ 750137 h 1160647"/>
                <a:gd name="connsiteX395" fmla="*/ 2926918 w 3079941"/>
                <a:gd name="connsiteY395" fmla="*/ 724196 h 1160647"/>
                <a:gd name="connsiteX396" fmla="*/ 2965425 w 3079941"/>
                <a:gd name="connsiteY396" fmla="*/ 724196 h 1160647"/>
                <a:gd name="connsiteX397" fmla="*/ 2965425 w 3079941"/>
                <a:gd name="connsiteY397" fmla="*/ 693931 h 1160647"/>
                <a:gd name="connsiteX398" fmla="*/ 3014066 w 3079941"/>
                <a:gd name="connsiteY398" fmla="*/ 693931 h 1160647"/>
                <a:gd name="connsiteX399" fmla="*/ 3014066 w 3079941"/>
                <a:gd name="connsiteY399" fmla="*/ 805087 h 1160647"/>
                <a:gd name="connsiteX400" fmla="*/ 3014066 w 3079941"/>
                <a:gd name="connsiteY400" fmla="*/ 818866 h 1160647"/>
                <a:gd name="connsiteX401" fmla="*/ 3079941 w 3079941"/>
                <a:gd name="connsiteY401" fmla="*/ 818866 h 1160647"/>
                <a:gd name="connsiteX402" fmla="*/ 3079941 w 3079941"/>
                <a:gd name="connsiteY402" fmla="*/ 1160647 h 1160647"/>
                <a:gd name="connsiteX403" fmla="*/ 200958 w 3079941"/>
                <a:gd name="connsiteY403" fmla="*/ 1160647 h 1160647"/>
                <a:gd name="connsiteX404" fmla="*/ 0 w 3079941"/>
                <a:gd name="connsiteY404" fmla="*/ 1126882 h 1160647"/>
                <a:gd name="connsiteX405" fmla="*/ 0 w 3079941"/>
                <a:gd name="connsiteY405" fmla="*/ 915339 h 1160647"/>
                <a:gd name="connsiteX406" fmla="*/ 55096 w 3079941"/>
                <a:gd name="connsiteY406" fmla="*/ 886329 h 1160647"/>
                <a:gd name="connsiteX407" fmla="*/ 55096 w 3079941"/>
                <a:gd name="connsiteY407" fmla="*/ 724196 h 1160647"/>
                <a:gd name="connsiteX408" fmla="*/ 75363 w 3079941"/>
                <a:gd name="connsiteY408" fmla="*/ 724196 h 1160647"/>
                <a:gd name="connsiteX409" fmla="*/ 75870 w 3079941"/>
                <a:gd name="connsiteY409" fmla="*/ 723115 h 1160647"/>
                <a:gd name="connsiteX410" fmla="*/ 79416 w 3079941"/>
                <a:gd name="connsiteY410" fmla="*/ 715549 h 1160647"/>
                <a:gd name="connsiteX411" fmla="*/ 81190 w 3079941"/>
                <a:gd name="connsiteY411" fmla="*/ 715819 h 1160647"/>
                <a:gd name="connsiteX412" fmla="*/ 93603 w 3079941"/>
                <a:gd name="connsiteY412" fmla="*/ 717710 h 1160647"/>
                <a:gd name="connsiteX413" fmla="*/ 94110 w 3079941"/>
                <a:gd name="connsiteY413" fmla="*/ 719062 h 1160647"/>
                <a:gd name="connsiteX414" fmla="*/ 97656 w 3079941"/>
                <a:gd name="connsiteY414" fmla="*/ 728519 h 1160647"/>
                <a:gd name="connsiteX415" fmla="*/ 124003 w 3079941"/>
                <a:gd name="connsiteY415" fmla="*/ 730681 h 1160647"/>
                <a:gd name="connsiteX416" fmla="*/ 124003 w 3079941"/>
                <a:gd name="connsiteY416" fmla="*/ 607460 h 1160647"/>
                <a:gd name="connsiteX417" fmla="*/ 126030 w 3079941"/>
                <a:gd name="connsiteY417" fmla="*/ 607460 h 1160647"/>
                <a:gd name="connsiteX418" fmla="*/ 140217 w 3079941"/>
                <a:gd name="connsiteY418" fmla="*/ 607460 h 1160647"/>
                <a:gd name="connsiteX419" fmla="*/ 140217 w 3079941"/>
                <a:gd name="connsiteY419" fmla="*/ 471268 h 1160647"/>
                <a:gd name="connsiteX420" fmla="*/ 141990 w 3079941"/>
                <a:gd name="connsiteY420" fmla="*/ 471268 h 1160647"/>
                <a:gd name="connsiteX421" fmla="*/ 154404 w 3079941"/>
                <a:gd name="connsiteY421" fmla="*/ 471268 h 1160647"/>
                <a:gd name="connsiteX422" fmla="*/ 154404 w 3079941"/>
                <a:gd name="connsiteY422" fmla="*/ 356694 h 1160647"/>
                <a:gd name="connsiteX423" fmla="*/ 158457 w 3079941"/>
                <a:gd name="connsiteY423" fmla="*/ 328590 h 1160647"/>
                <a:gd name="connsiteX424" fmla="*/ 160484 w 3079941"/>
                <a:gd name="connsiteY424" fmla="*/ 328590 h 1160647"/>
                <a:gd name="connsiteX425" fmla="*/ 174671 w 3079941"/>
                <a:gd name="connsiteY425" fmla="*/ 328590 h 1160647"/>
                <a:gd name="connsiteX426" fmla="*/ 211151 w 3079941"/>
                <a:gd name="connsiteY426" fmla="*/ 246443 h 1160647"/>
                <a:gd name="connsiteX427" fmla="*/ 215205 w 3079941"/>
                <a:gd name="connsiteY427" fmla="*/ 0 h 1160647"/>
                <a:gd name="connsiteX0" fmla="*/ 215205 w 3079941"/>
                <a:gd name="connsiteY0" fmla="*/ 0 h 1160647"/>
                <a:gd name="connsiteX1" fmla="*/ 217231 w 3079941"/>
                <a:gd name="connsiteY1" fmla="*/ 246443 h 1160647"/>
                <a:gd name="connsiteX2" fmla="*/ 255738 w 3079941"/>
                <a:gd name="connsiteY2" fmla="*/ 326429 h 1160647"/>
                <a:gd name="connsiteX3" fmla="*/ 257765 w 3079941"/>
                <a:gd name="connsiteY3" fmla="*/ 326429 h 1160647"/>
                <a:gd name="connsiteX4" fmla="*/ 271952 w 3079941"/>
                <a:gd name="connsiteY4" fmla="*/ 326429 h 1160647"/>
                <a:gd name="connsiteX5" fmla="*/ 271952 w 3079941"/>
                <a:gd name="connsiteY5" fmla="*/ 350208 h 1160647"/>
                <a:gd name="connsiteX6" fmla="*/ 272459 w 3079941"/>
                <a:gd name="connsiteY6" fmla="*/ 351019 h 1160647"/>
                <a:gd name="connsiteX7" fmla="*/ 276005 w 3079941"/>
                <a:gd name="connsiteY7" fmla="*/ 356694 h 1160647"/>
                <a:gd name="connsiteX8" fmla="*/ 276005 w 3079941"/>
                <a:gd name="connsiteY8" fmla="*/ 471268 h 1160647"/>
                <a:gd name="connsiteX9" fmla="*/ 278285 w 3079941"/>
                <a:gd name="connsiteY9" fmla="*/ 471268 h 1160647"/>
                <a:gd name="connsiteX10" fmla="*/ 294246 w 3079941"/>
                <a:gd name="connsiteY10" fmla="*/ 471268 h 1160647"/>
                <a:gd name="connsiteX11" fmla="*/ 294246 w 3079941"/>
                <a:gd name="connsiteY11" fmla="*/ 611783 h 1160647"/>
                <a:gd name="connsiteX12" fmla="*/ 295766 w 3079941"/>
                <a:gd name="connsiteY12" fmla="*/ 611513 h 1160647"/>
                <a:gd name="connsiteX13" fmla="*/ 306406 w 3079941"/>
                <a:gd name="connsiteY13" fmla="*/ 609622 h 1160647"/>
                <a:gd name="connsiteX14" fmla="*/ 304379 w 3079941"/>
                <a:gd name="connsiteY14" fmla="*/ 698254 h 1160647"/>
                <a:gd name="connsiteX15" fmla="*/ 305899 w 3079941"/>
                <a:gd name="connsiteY15" fmla="*/ 698525 h 1160647"/>
                <a:gd name="connsiteX16" fmla="*/ 316539 w 3079941"/>
                <a:gd name="connsiteY16" fmla="*/ 700416 h 1160647"/>
                <a:gd name="connsiteX17" fmla="*/ 316792 w 3079941"/>
                <a:gd name="connsiteY17" fmla="*/ 701227 h 1160647"/>
                <a:gd name="connsiteX18" fmla="*/ 318566 w 3079941"/>
                <a:gd name="connsiteY18" fmla="*/ 706902 h 1160647"/>
                <a:gd name="connsiteX19" fmla="*/ 319326 w 3079941"/>
                <a:gd name="connsiteY19" fmla="*/ 704470 h 1160647"/>
                <a:gd name="connsiteX20" fmla="*/ 324646 w 3079941"/>
                <a:gd name="connsiteY20" fmla="*/ 687446 h 1160647"/>
                <a:gd name="connsiteX21" fmla="*/ 326419 w 3079941"/>
                <a:gd name="connsiteY21" fmla="*/ 687446 h 1160647"/>
                <a:gd name="connsiteX22" fmla="*/ 338833 w 3079941"/>
                <a:gd name="connsiteY22" fmla="*/ 687446 h 1160647"/>
                <a:gd name="connsiteX23" fmla="*/ 338833 w 3079941"/>
                <a:gd name="connsiteY23" fmla="*/ 719872 h 1160647"/>
                <a:gd name="connsiteX24" fmla="*/ 339846 w 3079941"/>
                <a:gd name="connsiteY24" fmla="*/ 720413 h 1160647"/>
                <a:gd name="connsiteX25" fmla="*/ 346940 w 3079941"/>
                <a:gd name="connsiteY25" fmla="*/ 724196 h 1160647"/>
                <a:gd name="connsiteX26" fmla="*/ 346940 w 3079941"/>
                <a:gd name="connsiteY26" fmla="*/ 725547 h 1160647"/>
                <a:gd name="connsiteX27" fmla="*/ 346940 w 3079941"/>
                <a:gd name="connsiteY27" fmla="*/ 735005 h 1160647"/>
                <a:gd name="connsiteX28" fmla="*/ 391527 w 3079941"/>
                <a:gd name="connsiteY28" fmla="*/ 735005 h 1160647"/>
                <a:gd name="connsiteX29" fmla="*/ 391527 w 3079941"/>
                <a:gd name="connsiteY29" fmla="*/ 736086 h 1160647"/>
                <a:gd name="connsiteX30" fmla="*/ 391527 w 3079941"/>
                <a:gd name="connsiteY30" fmla="*/ 743652 h 1160647"/>
                <a:gd name="connsiteX31" fmla="*/ 393553 w 3079941"/>
                <a:gd name="connsiteY31" fmla="*/ 743652 h 1160647"/>
                <a:gd name="connsiteX32" fmla="*/ 407740 w 3079941"/>
                <a:gd name="connsiteY32" fmla="*/ 743652 h 1160647"/>
                <a:gd name="connsiteX33" fmla="*/ 407740 w 3079941"/>
                <a:gd name="connsiteY33" fmla="*/ 713387 h 1160647"/>
                <a:gd name="connsiteX34" fmla="*/ 452327 w 3079941"/>
                <a:gd name="connsiteY34" fmla="*/ 713387 h 1160647"/>
                <a:gd name="connsiteX35" fmla="*/ 452327 w 3079941"/>
                <a:gd name="connsiteY35" fmla="*/ 712036 h 1160647"/>
                <a:gd name="connsiteX36" fmla="*/ 452327 w 3079941"/>
                <a:gd name="connsiteY36" fmla="*/ 702578 h 1160647"/>
                <a:gd name="connsiteX37" fmla="*/ 453341 w 3079941"/>
                <a:gd name="connsiteY37" fmla="*/ 702578 h 1160647"/>
                <a:gd name="connsiteX38" fmla="*/ 460434 w 3079941"/>
                <a:gd name="connsiteY38" fmla="*/ 702578 h 1160647"/>
                <a:gd name="connsiteX39" fmla="*/ 460434 w 3079941"/>
                <a:gd name="connsiteY39" fmla="*/ 700687 h 1160647"/>
                <a:gd name="connsiteX40" fmla="*/ 460434 w 3079941"/>
                <a:gd name="connsiteY40" fmla="*/ 687446 h 1160647"/>
                <a:gd name="connsiteX41" fmla="*/ 461194 w 3079941"/>
                <a:gd name="connsiteY41" fmla="*/ 687446 h 1160647"/>
                <a:gd name="connsiteX42" fmla="*/ 466514 w 3079941"/>
                <a:gd name="connsiteY42" fmla="*/ 687446 h 1160647"/>
                <a:gd name="connsiteX43" fmla="*/ 466514 w 3079941"/>
                <a:gd name="connsiteY43" fmla="*/ 686365 h 1160647"/>
                <a:gd name="connsiteX44" fmla="*/ 466514 w 3079941"/>
                <a:gd name="connsiteY44" fmla="*/ 678798 h 1160647"/>
                <a:gd name="connsiteX45" fmla="*/ 468541 w 3079941"/>
                <a:gd name="connsiteY45" fmla="*/ 678798 h 1160647"/>
                <a:gd name="connsiteX46" fmla="*/ 482728 w 3079941"/>
                <a:gd name="connsiteY46" fmla="*/ 678798 h 1160647"/>
                <a:gd name="connsiteX47" fmla="*/ 482728 w 3079941"/>
                <a:gd name="connsiteY47" fmla="*/ 679879 h 1160647"/>
                <a:gd name="connsiteX48" fmla="*/ 482728 w 3079941"/>
                <a:gd name="connsiteY48" fmla="*/ 687446 h 1160647"/>
                <a:gd name="connsiteX49" fmla="*/ 505021 w 3079941"/>
                <a:gd name="connsiteY49" fmla="*/ 687446 h 1160647"/>
                <a:gd name="connsiteX50" fmla="*/ 505021 w 3079941"/>
                <a:gd name="connsiteY50" fmla="*/ 685554 h 1160647"/>
                <a:gd name="connsiteX51" fmla="*/ 505021 w 3079941"/>
                <a:gd name="connsiteY51" fmla="*/ 672313 h 1160647"/>
                <a:gd name="connsiteX52" fmla="*/ 506795 w 3079941"/>
                <a:gd name="connsiteY52" fmla="*/ 672313 h 1160647"/>
                <a:gd name="connsiteX53" fmla="*/ 519208 w 3079941"/>
                <a:gd name="connsiteY53" fmla="*/ 672313 h 1160647"/>
                <a:gd name="connsiteX54" fmla="*/ 519208 w 3079941"/>
                <a:gd name="connsiteY54" fmla="*/ 696093 h 1160647"/>
                <a:gd name="connsiteX55" fmla="*/ 520222 w 3079941"/>
                <a:gd name="connsiteY55" fmla="*/ 696093 h 1160647"/>
                <a:gd name="connsiteX56" fmla="*/ 527315 w 3079941"/>
                <a:gd name="connsiteY56" fmla="*/ 696093 h 1160647"/>
                <a:gd name="connsiteX57" fmla="*/ 527315 w 3079941"/>
                <a:gd name="connsiteY57" fmla="*/ 695012 h 1160647"/>
                <a:gd name="connsiteX58" fmla="*/ 527315 w 3079941"/>
                <a:gd name="connsiteY58" fmla="*/ 687446 h 1160647"/>
                <a:gd name="connsiteX59" fmla="*/ 529088 w 3079941"/>
                <a:gd name="connsiteY59" fmla="*/ 687446 h 1160647"/>
                <a:gd name="connsiteX60" fmla="*/ 541502 w 3079941"/>
                <a:gd name="connsiteY60" fmla="*/ 687446 h 1160647"/>
                <a:gd name="connsiteX61" fmla="*/ 541502 w 3079941"/>
                <a:gd name="connsiteY61" fmla="*/ 713387 h 1160647"/>
                <a:gd name="connsiteX62" fmla="*/ 543529 w 3079941"/>
                <a:gd name="connsiteY62" fmla="*/ 713387 h 1160647"/>
                <a:gd name="connsiteX63" fmla="*/ 557715 w 3079941"/>
                <a:gd name="connsiteY63" fmla="*/ 713387 h 1160647"/>
                <a:gd name="connsiteX64" fmla="*/ 557715 w 3079941"/>
                <a:gd name="connsiteY64" fmla="*/ 715008 h 1160647"/>
                <a:gd name="connsiteX65" fmla="*/ 557715 w 3079941"/>
                <a:gd name="connsiteY65" fmla="*/ 726358 h 1160647"/>
                <a:gd name="connsiteX66" fmla="*/ 558475 w 3079941"/>
                <a:gd name="connsiteY66" fmla="*/ 726358 h 1160647"/>
                <a:gd name="connsiteX67" fmla="*/ 563796 w 3079941"/>
                <a:gd name="connsiteY67" fmla="*/ 726358 h 1160647"/>
                <a:gd name="connsiteX68" fmla="*/ 563796 w 3079941"/>
                <a:gd name="connsiteY68" fmla="*/ 725547 h 1160647"/>
                <a:gd name="connsiteX69" fmla="*/ 563796 w 3079941"/>
                <a:gd name="connsiteY69" fmla="*/ 719872 h 1160647"/>
                <a:gd name="connsiteX70" fmla="*/ 594196 w 3079941"/>
                <a:gd name="connsiteY70" fmla="*/ 719872 h 1160647"/>
                <a:gd name="connsiteX71" fmla="*/ 594196 w 3079941"/>
                <a:gd name="connsiteY71" fmla="*/ 743652 h 1160647"/>
                <a:gd name="connsiteX72" fmla="*/ 595209 w 3079941"/>
                <a:gd name="connsiteY72" fmla="*/ 743652 h 1160647"/>
                <a:gd name="connsiteX73" fmla="*/ 602303 w 3079941"/>
                <a:gd name="connsiteY73" fmla="*/ 743652 h 1160647"/>
                <a:gd name="connsiteX74" fmla="*/ 602303 w 3079941"/>
                <a:gd name="connsiteY74" fmla="*/ 744733 h 1160647"/>
                <a:gd name="connsiteX75" fmla="*/ 602303 w 3079941"/>
                <a:gd name="connsiteY75" fmla="*/ 752299 h 1160647"/>
                <a:gd name="connsiteX76" fmla="*/ 603063 w 3079941"/>
                <a:gd name="connsiteY76" fmla="*/ 752299 h 1160647"/>
                <a:gd name="connsiteX77" fmla="*/ 608383 w 3079941"/>
                <a:gd name="connsiteY77" fmla="*/ 752299 h 1160647"/>
                <a:gd name="connsiteX78" fmla="*/ 608383 w 3079941"/>
                <a:gd name="connsiteY78" fmla="*/ 750137 h 1160647"/>
                <a:gd name="connsiteX79" fmla="*/ 608383 w 3079941"/>
                <a:gd name="connsiteY79" fmla="*/ 735005 h 1160647"/>
                <a:gd name="connsiteX80" fmla="*/ 609396 w 3079941"/>
                <a:gd name="connsiteY80" fmla="*/ 735005 h 1160647"/>
                <a:gd name="connsiteX81" fmla="*/ 616490 w 3079941"/>
                <a:gd name="connsiteY81" fmla="*/ 735005 h 1160647"/>
                <a:gd name="connsiteX82" fmla="*/ 616490 w 3079941"/>
                <a:gd name="connsiteY82" fmla="*/ 736086 h 1160647"/>
                <a:gd name="connsiteX83" fmla="*/ 616490 w 3079941"/>
                <a:gd name="connsiteY83" fmla="*/ 743652 h 1160647"/>
                <a:gd name="connsiteX84" fmla="*/ 621810 w 3079941"/>
                <a:gd name="connsiteY84" fmla="*/ 741659 h 1160647"/>
                <a:gd name="connsiteX85" fmla="*/ 622570 w 3079941"/>
                <a:gd name="connsiteY85" fmla="*/ 740679 h 1160647"/>
                <a:gd name="connsiteX86" fmla="*/ 622570 w 3079941"/>
                <a:gd name="connsiteY86" fmla="*/ 735005 h 1160647"/>
                <a:gd name="connsiteX87" fmla="*/ 661077 w 3079941"/>
                <a:gd name="connsiteY87" fmla="*/ 735005 h 1160647"/>
                <a:gd name="connsiteX88" fmla="*/ 661077 w 3079941"/>
                <a:gd name="connsiteY88" fmla="*/ 758784 h 1160647"/>
                <a:gd name="connsiteX89" fmla="*/ 663103 w 3079941"/>
                <a:gd name="connsiteY89" fmla="*/ 758784 h 1160647"/>
                <a:gd name="connsiteX90" fmla="*/ 677290 w 3079941"/>
                <a:gd name="connsiteY90" fmla="*/ 758784 h 1160647"/>
                <a:gd name="connsiteX91" fmla="*/ 677290 w 3079941"/>
                <a:gd name="connsiteY91" fmla="*/ 759865 h 1160647"/>
                <a:gd name="connsiteX92" fmla="*/ 677290 w 3079941"/>
                <a:gd name="connsiteY92" fmla="*/ 767431 h 1160647"/>
                <a:gd name="connsiteX93" fmla="*/ 679064 w 3079941"/>
                <a:gd name="connsiteY93" fmla="*/ 767431 h 1160647"/>
                <a:gd name="connsiteX94" fmla="*/ 691477 w 3079941"/>
                <a:gd name="connsiteY94" fmla="*/ 767431 h 1160647"/>
                <a:gd name="connsiteX95" fmla="*/ 691477 w 3079941"/>
                <a:gd name="connsiteY95" fmla="*/ 743652 h 1160647"/>
                <a:gd name="connsiteX96" fmla="*/ 692490 w 3079941"/>
                <a:gd name="connsiteY96" fmla="*/ 743652 h 1160647"/>
                <a:gd name="connsiteX97" fmla="*/ 699584 w 3079941"/>
                <a:gd name="connsiteY97" fmla="*/ 743652 h 1160647"/>
                <a:gd name="connsiteX98" fmla="*/ 699584 w 3079941"/>
                <a:gd name="connsiteY98" fmla="*/ 711225 h 1160647"/>
                <a:gd name="connsiteX99" fmla="*/ 700597 w 3079941"/>
                <a:gd name="connsiteY99" fmla="*/ 711225 h 1160647"/>
                <a:gd name="connsiteX100" fmla="*/ 707691 w 3079941"/>
                <a:gd name="connsiteY100" fmla="*/ 711225 h 1160647"/>
                <a:gd name="connsiteX101" fmla="*/ 707691 w 3079941"/>
                <a:gd name="connsiteY101" fmla="*/ 709334 h 1160647"/>
                <a:gd name="connsiteX102" fmla="*/ 707691 w 3079941"/>
                <a:gd name="connsiteY102" fmla="*/ 696093 h 1160647"/>
                <a:gd name="connsiteX103" fmla="*/ 706424 w 3079941"/>
                <a:gd name="connsiteY103" fmla="*/ 694471 h 1160647"/>
                <a:gd name="connsiteX104" fmla="*/ 711744 w 3079941"/>
                <a:gd name="connsiteY104" fmla="*/ 683122 h 1160647"/>
                <a:gd name="connsiteX105" fmla="*/ 719851 w 3079941"/>
                <a:gd name="connsiteY105" fmla="*/ 711225 h 1160647"/>
                <a:gd name="connsiteX106" fmla="*/ 720611 w 3079941"/>
                <a:gd name="connsiteY106" fmla="*/ 711225 h 1160647"/>
                <a:gd name="connsiteX107" fmla="*/ 725931 w 3079941"/>
                <a:gd name="connsiteY107" fmla="*/ 711225 h 1160647"/>
                <a:gd name="connsiteX108" fmla="*/ 725931 w 3079941"/>
                <a:gd name="connsiteY108" fmla="*/ 605298 h 1160647"/>
                <a:gd name="connsiteX109" fmla="*/ 727451 w 3079941"/>
                <a:gd name="connsiteY109" fmla="*/ 605298 h 1160647"/>
                <a:gd name="connsiteX110" fmla="*/ 738091 w 3079941"/>
                <a:gd name="connsiteY110" fmla="*/ 605298 h 1160647"/>
                <a:gd name="connsiteX111" fmla="*/ 738091 w 3079941"/>
                <a:gd name="connsiteY111" fmla="*/ 557739 h 1160647"/>
                <a:gd name="connsiteX112" fmla="*/ 764438 w 3079941"/>
                <a:gd name="connsiteY112" fmla="*/ 557739 h 1160647"/>
                <a:gd name="connsiteX113" fmla="*/ 764438 w 3079941"/>
                <a:gd name="connsiteY113" fmla="*/ 536121 h 1160647"/>
                <a:gd name="connsiteX114" fmla="*/ 798892 w 3079941"/>
                <a:gd name="connsiteY114" fmla="*/ 536121 h 1160647"/>
                <a:gd name="connsiteX115" fmla="*/ 798892 w 3079941"/>
                <a:gd name="connsiteY115" fmla="*/ 538553 h 1160647"/>
                <a:gd name="connsiteX116" fmla="*/ 798892 w 3079941"/>
                <a:gd name="connsiteY116" fmla="*/ 555577 h 1160647"/>
                <a:gd name="connsiteX117" fmla="*/ 801172 w 3079941"/>
                <a:gd name="connsiteY117" fmla="*/ 555577 h 1160647"/>
                <a:gd name="connsiteX118" fmla="*/ 817132 w 3079941"/>
                <a:gd name="connsiteY118" fmla="*/ 555577 h 1160647"/>
                <a:gd name="connsiteX119" fmla="*/ 817132 w 3079941"/>
                <a:gd name="connsiteY119" fmla="*/ 603136 h 1160647"/>
                <a:gd name="connsiteX120" fmla="*/ 818145 w 3079941"/>
                <a:gd name="connsiteY120" fmla="*/ 603136 h 1160647"/>
                <a:gd name="connsiteX121" fmla="*/ 825239 w 3079941"/>
                <a:gd name="connsiteY121" fmla="*/ 603136 h 1160647"/>
                <a:gd name="connsiteX122" fmla="*/ 839426 w 3079941"/>
                <a:gd name="connsiteY122" fmla="*/ 607460 h 1160647"/>
                <a:gd name="connsiteX123" fmla="*/ 839426 w 3079941"/>
                <a:gd name="connsiteY123" fmla="*/ 646372 h 1160647"/>
                <a:gd name="connsiteX124" fmla="*/ 840439 w 3079941"/>
                <a:gd name="connsiteY124" fmla="*/ 646372 h 1160647"/>
                <a:gd name="connsiteX125" fmla="*/ 847532 w 3079941"/>
                <a:gd name="connsiteY125" fmla="*/ 646372 h 1160647"/>
                <a:gd name="connsiteX126" fmla="*/ 847532 w 3079941"/>
                <a:gd name="connsiteY126" fmla="*/ 647993 h 1160647"/>
                <a:gd name="connsiteX127" fmla="*/ 847532 w 3079941"/>
                <a:gd name="connsiteY127" fmla="*/ 659342 h 1160647"/>
                <a:gd name="connsiteX128" fmla="*/ 849559 w 3079941"/>
                <a:gd name="connsiteY128" fmla="*/ 659342 h 1160647"/>
                <a:gd name="connsiteX129" fmla="*/ 863746 w 3079941"/>
                <a:gd name="connsiteY129" fmla="*/ 659342 h 1160647"/>
                <a:gd name="connsiteX130" fmla="*/ 869826 w 3079941"/>
                <a:gd name="connsiteY130" fmla="*/ 665828 h 1160647"/>
                <a:gd name="connsiteX131" fmla="*/ 869826 w 3079941"/>
                <a:gd name="connsiteY131" fmla="*/ 687446 h 1160647"/>
                <a:gd name="connsiteX132" fmla="*/ 872106 w 3079941"/>
                <a:gd name="connsiteY132" fmla="*/ 687446 h 1160647"/>
                <a:gd name="connsiteX133" fmla="*/ 888066 w 3079941"/>
                <a:gd name="connsiteY133" fmla="*/ 687446 h 1160647"/>
                <a:gd name="connsiteX134" fmla="*/ 888066 w 3079941"/>
                <a:gd name="connsiteY134" fmla="*/ 688526 h 1160647"/>
                <a:gd name="connsiteX135" fmla="*/ 888066 w 3079941"/>
                <a:gd name="connsiteY135" fmla="*/ 696093 h 1160647"/>
                <a:gd name="connsiteX136" fmla="*/ 889333 w 3079941"/>
                <a:gd name="connsiteY136" fmla="*/ 696093 h 1160647"/>
                <a:gd name="connsiteX137" fmla="*/ 898200 w 3079941"/>
                <a:gd name="connsiteY137" fmla="*/ 696093 h 1160647"/>
                <a:gd name="connsiteX138" fmla="*/ 898200 w 3079941"/>
                <a:gd name="connsiteY138" fmla="*/ 698254 h 1160647"/>
                <a:gd name="connsiteX139" fmla="*/ 898200 w 3079941"/>
                <a:gd name="connsiteY139" fmla="*/ 713387 h 1160647"/>
                <a:gd name="connsiteX140" fmla="*/ 902253 w 3079941"/>
                <a:gd name="connsiteY140" fmla="*/ 711495 h 1160647"/>
                <a:gd name="connsiteX141" fmla="*/ 902253 w 3079941"/>
                <a:gd name="connsiteY141" fmla="*/ 698254 h 1160647"/>
                <a:gd name="connsiteX142" fmla="*/ 903266 w 3079941"/>
                <a:gd name="connsiteY142" fmla="*/ 698254 h 1160647"/>
                <a:gd name="connsiteX143" fmla="*/ 910360 w 3079941"/>
                <a:gd name="connsiteY143" fmla="*/ 698254 h 1160647"/>
                <a:gd name="connsiteX144" fmla="*/ 910360 w 3079941"/>
                <a:gd name="connsiteY144" fmla="*/ 699876 h 1160647"/>
                <a:gd name="connsiteX145" fmla="*/ 910360 w 3079941"/>
                <a:gd name="connsiteY145" fmla="*/ 711225 h 1160647"/>
                <a:gd name="connsiteX146" fmla="*/ 911120 w 3079941"/>
                <a:gd name="connsiteY146" fmla="*/ 711225 h 1160647"/>
                <a:gd name="connsiteX147" fmla="*/ 916440 w 3079941"/>
                <a:gd name="connsiteY147" fmla="*/ 711225 h 1160647"/>
                <a:gd name="connsiteX148" fmla="*/ 965080 w 3079941"/>
                <a:gd name="connsiteY148" fmla="*/ 706902 h 1160647"/>
                <a:gd name="connsiteX149" fmla="*/ 965080 w 3079941"/>
                <a:gd name="connsiteY149" fmla="*/ 708253 h 1160647"/>
                <a:gd name="connsiteX150" fmla="*/ 965080 w 3079941"/>
                <a:gd name="connsiteY150" fmla="*/ 717710 h 1160647"/>
                <a:gd name="connsiteX151" fmla="*/ 965840 w 3079941"/>
                <a:gd name="connsiteY151" fmla="*/ 717710 h 1160647"/>
                <a:gd name="connsiteX152" fmla="*/ 971161 w 3079941"/>
                <a:gd name="connsiteY152" fmla="*/ 717710 h 1160647"/>
                <a:gd name="connsiteX153" fmla="*/ 971161 w 3079941"/>
                <a:gd name="connsiteY153" fmla="*/ 719872 h 1160647"/>
                <a:gd name="connsiteX154" fmla="*/ 971161 w 3079941"/>
                <a:gd name="connsiteY154" fmla="*/ 735005 h 1160647"/>
                <a:gd name="connsiteX155" fmla="*/ 973187 w 3079941"/>
                <a:gd name="connsiteY155" fmla="*/ 733654 h 1160647"/>
                <a:gd name="connsiteX156" fmla="*/ 987374 w 3079941"/>
                <a:gd name="connsiteY156" fmla="*/ 724196 h 1160647"/>
                <a:gd name="connsiteX157" fmla="*/ 993454 w 3079941"/>
                <a:gd name="connsiteY157" fmla="*/ 683122 h 1160647"/>
                <a:gd name="connsiteX158" fmla="*/ 994214 w 3079941"/>
                <a:gd name="connsiteY158" fmla="*/ 682852 h 1160647"/>
                <a:gd name="connsiteX159" fmla="*/ 999534 w 3079941"/>
                <a:gd name="connsiteY159" fmla="*/ 680960 h 1160647"/>
                <a:gd name="connsiteX160" fmla="*/ 1001561 w 3079941"/>
                <a:gd name="connsiteY160" fmla="*/ 611783 h 1160647"/>
                <a:gd name="connsiteX161" fmla="*/ 1003588 w 3079941"/>
                <a:gd name="connsiteY161" fmla="*/ 680960 h 1160647"/>
                <a:gd name="connsiteX162" fmla="*/ 1004348 w 3079941"/>
                <a:gd name="connsiteY162" fmla="*/ 681230 h 1160647"/>
                <a:gd name="connsiteX163" fmla="*/ 1009668 w 3079941"/>
                <a:gd name="connsiteY163" fmla="*/ 683122 h 1160647"/>
                <a:gd name="connsiteX164" fmla="*/ 1009668 w 3079941"/>
                <a:gd name="connsiteY164" fmla="*/ 596651 h 1160647"/>
                <a:gd name="connsiteX165" fmla="*/ 1013721 w 3079941"/>
                <a:gd name="connsiteY165" fmla="*/ 564224 h 1160647"/>
                <a:gd name="connsiteX166" fmla="*/ 1052228 w 3079941"/>
                <a:gd name="connsiteY166" fmla="*/ 564224 h 1160647"/>
                <a:gd name="connsiteX167" fmla="*/ 1052228 w 3079941"/>
                <a:gd name="connsiteY167" fmla="*/ 596651 h 1160647"/>
                <a:gd name="connsiteX168" fmla="*/ 1052988 w 3079941"/>
                <a:gd name="connsiteY168" fmla="*/ 596651 h 1160647"/>
                <a:gd name="connsiteX169" fmla="*/ 1058308 w 3079941"/>
                <a:gd name="connsiteY169" fmla="*/ 596651 h 1160647"/>
                <a:gd name="connsiteX170" fmla="*/ 1058308 w 3079941"/>
                <a:gd name="connsiteY170" fmla="*/ 514503 h 1160647"/>
                <a:gd name="connsiteX171" fmla="*/ 1060082 w 3079941"/>
                <a:gd name="connsiteY171" fmla="*/ 514503 h 1160647"/>
                <a:gd name="connsiteX172" fmla="*/ 1072495 w 3079941"/>
                <a:gd name="connsiteY172" fmla="*/ 514503 h 1160647"/>
                <a:gd name="connsiteX173" fmla="*/ 1072495 w 3079941"/>
                <a:gd name="connsiteY173" fmla="*/ 512612 h 1160647"/>
                <a:gd name="connsiteX174" fmla="*/ 1072495 w 3079941"/>
                <a:gd name="connsiteY174" fmla="*/ 499371 h 1160647"/>
                <a:gd name="connsiteX175" fmla="*/ 1094789 w 3079941"/>
                <a:gd name="connsiteY175" fmla="*/ 499371 h 1160647"/>
                <a:gd name="connsiteX176" fmla="*/ 1094789 w 3079941"/>
                <a:gd name="connsiteY176" fmla="*/ 498290 h 1160647"/>
                <a:gd name="connsiteX177" fmla="*/ 1094789 w 3079941"/>
                <a:gd name="connsiteY177" fmla="*/ 490724 h 1160647"/>
                <a:gd name="connsiteX178" fmla="*/ 1096562 w 3079941"/>
                <a:gd name="connsiteY178" fmla="*/ 490724 h 1160647"/>
                <a:gd name="connsiteX179" fmla="*/ 1108976 w 3079941"/>
                <a:gd name="connsiteY179" fmla="*/ 490724 h 1160647"/>
                <a:gd name="connsiteX180" fmla="*/ 1108976 w 3079941"/>
                <a:gd name="connsiteY180" fmla="*/ 491805 h 1160647"/>
                <a:gd name="connsiteX181" fmla="*/ 1108976 w 3079941"/>
                <a:gd name="connsiteY181" fmla="*/ 499371 h 1160647"/>
                <a:gd name="connsiteX182" fmla="*/ 1109736 w 3079941"/>
                <a:gd name="connsiteY182" fmla="*/ 499371 h 1160647"/>
                <a:gd name="connsiteX183" fmla="*/ 1115056 w 3079941"/>
                <a:gd name="connsiteY183" fmla="*/ 499371 h 1160647"/>
                <a:gd name="connsiteX184" fmla="*/ 1125189 w 3079941"/>
                <a:gd name="connsiteY184" fmla="*/ 495047 h 1160647"/>
                <a:gd name="connsiteX185" fmla="*/ 1129242 w 3079941"/>
                <a:gd name="connsiteY185" fmla="*/ 498290 h 1160647"/>
                <a:gd name="connsiteX186" fmla="*/ 1129242 w 3079941"/>
                <a:gd name="connsiteY186" fmla="*/ 490724 h 1160647"/>
                <a:gd name="connsiteX187" fmla="*/ 1131522 w 3079941"/>
                <a:gd name="connsiteY187" fmla="*/ 490724 h 1160647"/>
                <a:gd name="connsiteX188" fmla="*/ 1147483 w 3079941"/>
                <a:gd name="connsiteY188" fmla="*/ 490724 h 1160647"/>
                <a:gd name="connsiteX189" fmla="*/ 1147483 w 3079941"/>
                <a:gd name="connsiteY189" fmla="*/ 491805 h 1160647"/>
                <a:gd name="connsiteX190" fmla="*/ 1147483 w 3079941"/>
                <a:gd name="connsiteY190" fmla="*/ 499371 h 1160647"/>
                <a:gd name="connsiteX191" fmla="*/ 1177883 w 3079941"/>
                <a:gd name="connsiteY191" fmla="*/ 499371 h 1160647"/>
                <a:gd name="connsiteX192" fmla="*/ 1177883 w 3079941"/>
                <a:gd name="connsiteY192" fmla="*/ 500992 h 1160647"/>
                <a:gd name="connsiteX193" fmla="*/ 1177883 w 3079941"/>
                <a:gd name="connsiteY193" fmla="*/ 512342 h 1160647"/>
                <a:gd name="connsiteX194" fmla="*/ 1204230 w 3079941"/>
                <a:gd name="connsiteY194" fmla="*/ 512342 h 1160647"/>
                <a:gd name="connsiteX195" fmla="*/ 1204230 w 3079941"/>
                <a:gd name="connsiteY195" fmla="*/ 542606 h 1160647"/>
                <a:gd name="connsiteX196" fmla="*/ 1204990 w 3079941"/>
                <a:gd name="connsiteY196" fmla="*/ 542606 h 1160647"/>
                <a:gd name="connsiteX197" fmla="*/ 1210310 w 3079941"/>
                <a:gd name="connsiteY197" fmla="*/ 542606 h 1160647"/>
                <a:gd name="connsiteX198" fmla="*/ 1210310 w 3079941"/>
                <a:gd name="connsiteY198" fmla="*/ 543687 h 1160647"/>
                <a:gd name="connsiteX199" fmla="*/ 1210310 w 3079941"/>
                <a:gd name="connsiteY199" fmla="*/ 551254 h 1160647"/>
                <a:gd name="connsiteX200" fmla="*/ 1214364 w 3079941"/>
                <a:gd name="connsiteY200" fmla="*/ 581518 h 1160647"/>
                <a:gd name="connsiteX201" fmla="*/ 1215124 w 3079941"/>
                <a:gd name="connsiteY201" fmla="*/ 581518 h 1160647"/>
                <a:gd name="connsiteX202" fmla="*/ 1220444 w 3079941"/>
                <a:gd name="connsiteY202" fmla="*/ 581518 h 1160647"/>
                <a:gd name="connsiteX203" fmla="*/ 1220444 w 3079941"/>
                <a:gd name="connsiteY203" fmla="*/ 582329 h 1160647"/>
                <a:gd name="connsiteX204" fmla="*/ 1220444 w 3079941"/>
                <a:gd name="connsiteY204" fmla="*/ 588004 h 1160647"/>
                <a:gd name="connsiteX205" fmla="*/ 1221457 w 3079941"/>
                <a:gd name="connsiteY205" fmla="*/ 588004 h 1160647"/>
                <a:gd name="connsiteX206" fmla="*/ 1228550 w 3079941"/>
                <a:gd name="connsiteY206" fmla="*/ 588004 h 1160647"/>
                <a:gd name="connsiteX207" fmla="*/ 1228550 w 3079941"/>
                <a:gd name="connsiteY207" fmla="*/ 618269 h 1160647"/>
                <a:gd name="connsiteX208" fmla="*/ 1230577 w 3079941"/>
                <a:gd name="connsiteY208" fmla="*/ 618269 h 1160647"/>
                <a:gd name="connsiteX209" fmla="*/ 1244764 w 3079941"/>
                <a:gd name="connsiteY209" fmla="*/ 618269 h 1160647"/>
                <a:gd name="connsiteX210" fmla="*/ 1244764 w 3079941"/>
                <a:gd name="connsiteY210" fmla="*/ 642048 h 1160647"/>
                <a:gd name="connsiteX211" fmla="*/ 1246791 w 3079941"/>
                <a:gd name="connsiteY211" fmla="*/ 643669 h 1160647"/>
                <a:gd name="connsiteX212" fmla="*/ 1246791 w 3079941"/>
                <a:gd name="connsiteY212" fmla="*/ 655019 h 1160647"/>
                <a:gd name="connsiteX213" fmla="*/ 1247551 w 3079941"/>
                <a:gd name="connsiteY213" fmla="*/ 655019 h 1160647"/>
                <a:gd name="connsiteX214" fmla="*/ 1252871 w 3079941"/>
                <a:gd name="connsiteY214" fmla="*/ 655019 h 1160647"/>
                <a:gd name="connsiteX215" fmla="*/ 1252871 w 3079941"/>
                <a:gd name="connsiteY215" fmla="*/ 678798 h 1160647"/>
                <a:gd name="connsiteX216" fmla="*/ 1254137 w 3079941"/>
                <a:gd name="connsiteY216" fmla="*/ 678798 h 1160647"/>
                <a:gd name="connsiteX217" fmla="*/ 1263004 w 3079941"/>
                <a:gd name="connsiteY217" fmla="*/ 678798 h 1160647"/>
                <a:gd name="connsiteX218" fmla="*/ 1265031 w 3079941"/>
                <a:gd name="connsiteY218" fmla="*/ 682852 h 1160647"/>
                <a:gd name="connsiteX219" fmla="*/ 1265031 w 3079941"/>
                <a:gd name="connsiteY219" fmla="*/ 696093 h 1160647"/>
                <a:gd name="connsiteX220" fmla="*/ 1266551 w 3079941"/>
                <a:gd name="connsiteY220" fmla="*/ 694201 h 1160647"/>
                <a:gd name="connsiteX221" fmla="*/ 1277191 w 3079941"/>
                <a:gd name="connsiteY221" fmla="*/ 680960 h 1160647"/>
                <a:gd name="connsiteX222" fmla="*/ 1305565 w 3079941"/>
                <a:gd name="connsiteY222" fmla="*/ 680960 h 1160647"/>
                <a:gd name="connsiteX223" fmla="*/ 1305565 w 3079941"/>
                <a:gd name="connsiteY223" fmla="*/ 767431 h 1160647"/>
                <a:gd name="connsiteX224" fmla="*/ 1306325 w 3079941"/>
                <a:gd name="connsiteY224" fmla="*/ 767431 h 1160647"/>
                <a:gd name="connsiteX225" fmla="*/ 1311645 w 3079941"/>
                <a:gd name="connsiteY225" fmla="*/ 767431 h 1160647"/>
                <a:gd name="connsiteX226" fmla="*/ 1312405 w 3079941"/>
                <a:gd name="connsiteY226" fmla="*/ 766080 h 1160647"/>
                <a:gd name="connsiteX227" fmla="*/ 1317725 w 3079941"/>
                <a:gd name="connsiteY227" fmla="*/ 756622 h 1160647"/>
                <a:gd name="connsiteX228" fmla="*/ 1317725 w 3079941"/>
                <a:gd name="connsiteY228" fmla="*/ 758514 h 1160647"/>
                <a:gd name="connsiteX229" fmla="*/ 1317725 w 3079941"/>
                <a:gd name="connsiteY229" fmla="*/ 771755 h 1160647"/>
                <a:gd name="connsiteX230" fmla="*/ 1321778 w 3079941"/>
                <a:gd name="connsiteY230" fmla="*/ 726358 h 1160647"/>
                <a:gd name="connsiteX231" fmla="*/ 1322538 w 3079941"/>
                <a:gd name="connsiteY231" fmla="*/ 726358 h 1160647"/>
                <a:gd name="connsiteX232" fmla="*/ 1327858 w 3079941"/>
                <a:gd name="connsiteY232" fmla="*/ 726358 h 1160647"/>
                <a:gd name="connsiteX233" fmla="*/ 1327858 w 3079941"/>
                <a:gd name="connsiteY233" fmla="*/ 661504 h 1160647"/>
                <a:gd name="connsiteX234" fmla="*/ 1328872 w 3079941"/>
                <a:gd name="connsiteY234" fmla="*/ 661504 h 1160647"/>
                <a:gd name="connsiteX235" fmla="*/ 1335965 w 3079941"/>
                <a:gd name="connsiteY235" fmla="*/ 661504 h 1160647"/>
                <a:gd name="connsiteX236" fmla="*/ 1348125 w 3079941"/>
                <a:gd name="connsiteY236" fmla="*/ 618269 h 1160647"/>
                <a:gd name="connsiteX237" fmla="*/ 1349392 w 3079941"/>
                <a:gd name="connsiteY237" fmla="*/ 618269 h 1160647"/>
                <a:gd name="connsiteX238" fmla="*/ 1358259 w 3079941"/>
                <a:gd name="connsiteY238" fmla="*/ 618269 h 1160647"/>
                <a:gd name="connsiteX239" fmla="*/ 1368392 w 3079941"/>
                <a:gd name="connsiteY239" fmla="*/ 661504 h 1160647"/>
                <a:gd name="connsiteX240" fmla="*/ 1369405 w 3079941"/>
                <a:gd name="connsiteY240" fmla="*/ 661504 h 1160647"/>
                <a:gd name="connsiteX241" fmla="*/ 1376499 w 3079941"/>
                <a:gd name="connsiteY241" fmla="*/ 661504 h 1160647"/>
                <a:gd name="connsiteX242" fmla="*/ 1376499 w 3079941"/>
                <a:gd name="connsiteY242" fmla="*/ 700416 h 1160647"/>
                <a:gd name="connsiteX243" fmla="*/ 1378272 w 3079941"/>
                <a:gd name="connsiteY243" fmla="*/ 700416 h 1160647"/>
                <a:gd name="connsiteX244" fmla="*/ 1390686 w 3079941"/>
                <a:gd name="connsiteY244" fmla="*/ 700416 h 1160647"/>
                <a:gd name="connsiteX245" fmla="*/ 1390686 w 3079941"/>
                <a:gd name="connsiteY245" fmla="*/ 702578 h 1160647"/>
                <a:gd name="connsiteX246" fmla="*/ 1390686 w 3079941"/>
                <a:gd name="connsiteY246" fmla="*/ 717710 h 1160647"/>
                <a:gd name="connsiteX247" fmla="*/ 1394739 w 3079941"/>
                <a:gd name="connsiteY247" fmla="*/ 715549 h 1160647"/>
                <a:gd name="connsiteX248" fmla="*/ 1394739 w 3079941"/>
                <a:gd name="connsiteY248" fmla="*/ 700416 h 1160647"/>
                <a:gd name="connsiteX249" fmla="*/ 1396259 w 3079941"/>
                <a:gd name="connsiteY249" fmla="*/ 700416 h 1160647"/>
                <a:gd name="connsiteX250" fmla="*/ 1406899 w 3079941"/>
                <a:gd name="connsiteY250" fmla="*/ 700416 h 1160647"/>
                <a:gd name="connsiteX251" fmla="*/ 1406899 w 3079941"/>
                <a:gd name="connsiteY251" fmla="*/ 702037 h 1160647"/>
                <a:gd name="connsiteX252" fmla="*/ 1406899 w 3079941"/>
                <a:gd name="connsiteY252" fmla="*/ 713387 h 1160647"/>
                <a:gd name="connsiteX253" fmla="*/ 1437300 w 3079941"/>
                <a:gd name="connsiteY253" fmla="*/ 713387 h 1160647"/>
                <a:gd name="connsiteX254" fmla="*/ 1437300 w 3079941"/>
                <a:gd name="connsiteY254" fmla="*/ 676637 h 1160647"/>
                <a:gd name="connsiteX255" fmla="*/ 1438566 w 3079941"/>
                <a:gd name="connsiteY255" fmla="*/ 676637 h 1160647"/>
                <a:gd name="connsiteX256" fmla="*/ 1447433 w 3079941"/>
                <a:gd name="connsiteY256" fmla="*/ 676637 h 1160647"/>
                <a:gd name="connsiteX257" fmla="*/ 1447433 w 3079941"/>
                <a:gd name="connsiteY257" fmla="*/ 698254 h 1160647"/>
                <a:gd name="connsiteX258" fmla="*/ 1449460 w 3079941"/>
                <a:gd name="connsiteY258" fmla="*/ 665828 h 1160647"/>
                <a:gd name="connsiteX259" fmla="*/ 1471753 w 3079941"/>
                <a:gd name="connsiteY259" fmla="*/ 665828 h 1160647"/>
                <a:gd name="connsiteX260" fmla="*/ 1471753 w 3079941"/>
                <a:gd name="connsiteY260" fmla="*/ 664206 h 1160647"/>
                <a:gd name="connsiteX261" fmla="*/ 1471753 w 3079941"/>
                <a:gd name="connsiteY261" fmla="*/ 652857 h 1160647"/>
                <a:gd name="connsiteX262" fmla="*/ 1472513 w 3079941"/>
                <a:gd name="connsiteY262" fmla="*/ 652857 h 1160647"/>
                <a:gd name="connsiteX263" fmla="*/ 1477833 w 3079941"/>
                <a:gd name="connsiteY263" fmla="*/ 652857 h 1160647"/>
                <a:gd name="connsiteX264" fmla="*/ 1477833 w 3079941"/>
                <a:gd name="connsiteY264" fmla="*/ 650966 h 1160647"/>
                <a:gd name="connsiteX265" fmla="*/ 1477833 w 3079941"/>
                <a:gd name="connsiteY265" fmla="*/ 637725 h 1160647"/>
                <a:gd name="connsiteX266" fmla="*/ 1481887 w 3079941"/>
                <a:gd name="connsiteY266" fmla="*/ 644210 h 1160647"/>
                <a:gd name="connsiteX267" fmla="*/ 1484167 w 3079941"/>
                <a:gd name="connsiteY267" fmla="*/ 644210 h 1160647"/>
                <a:gd name="connsiteX268" fmla="*/ 1500127 w 3079941"/>
                <a:gd name="connsiteY268" fmla="*/ 644210 h 1160647"/>
                <a:gd name="connsiteX269" fmla="*/ 1500127 w 3079941"/>
                <a:gd name="connsiteY269" fmla="*/ 643399 h 1160647"/>
                <a:gd name="connsiteX270" fmla="*/ 1500127 w 3079941"/>
                <a:gd name="connsiteY270" fmla="*/ 637725 h 1160647"/>
                <a:gd name="connsiteX271" fmla="*/ 1500887 w 3079941"/>
                <a:gd name="connsiteY271" fmla="*/ 637725 h 1160647"/>
                <a:gd name="connsiteX272" fmla="*/ 1506207 w 3079941"/>
                <a:gd name="connsiteY272" fmla="*/ 637725 h 1160647"/>
                <a:gd name="connsiteX273" fmla="*/ 1506207 w 3079941"/>
                <a:gd name="connsiteY273" fmla="*/ 639076 h 1160647"/>
                <a:gd name="connsiteX274" fmla="*/ 1506207 w 3079941"/>
                <a:gd name="connsiteY274" fmla="*/ 648534 h 1160647"/>
                <a:gd name="connsiteX275" fmla="*/ 1544714 w 3079941"/>
                <a:gd name="connsiteY275" fmla="*/ 648534 h 1160647"/>
                <a:gd name="connsiteX276" fmla="*/ 1544714 w 3079941"/>
                <a:gd name="connsiteY276" fmla="*/ 786887 h 1160647"/>
                <a:gd name="connsiteX277" fmla="*/ 1546234 w 3079941"/>
                <a:gd name="connsiteY277" fmla="*/ 786887 h 1160647"/>
                <a:gd name="connsiteX278" fmla="*/ 1556874 w 3079941"/>
                <a:gd name="connsiteY278" fmla="*/ 786887 h 1160647"/>
                <a:gd name="connsiteX279" fmla="*/ 1556874 w 3079941"/>
                <a:gd name="connsiteY279" fmla="*/ 773917 h 1160647"/>
                <a:gd name="connsiteX280" fmla="*/ 1560928 w 3079941"/>
                <a:gd name="connsiteY280" fmla="*/ 773917 h 1160647"/>
                <a:gd name="connsiteX281" fmla="*/ 1560928 w 3079941"/>
                <a:gd name="connsiteY281" fmla="*/ 786887 h 1160647"/>
                <a:gd name="connsiteX282" fmla="*/ 1591328 w 3079941"/>
                <a:gd name="connsiteY282" fmla="*/ 786887 h 1160647"/>
                <a:gd name="connsiteX283" fmla="*/ 1591328 w 3079941"/>
                <a:gd name="connsiteY283" fmla="*/ 756622 h 1160647"/>
                <a:gd name="connsiteX284" fmla="*/ 1603488 w 3079941"/>
                <a:gd name="connsiteY284" fmla="*/ 756622 h 1160647"/>
                <a:gd name="connsiteX285" fmla="*/ 1615648 w 3079941"/>
                <a:gd name="connsiteY285" fmla="*/ 754461 h 1160647"/>
                <a:gd name="connsiteX286" fmla="*/ 1619702 w 3079941"/>
                <a:gd name="connsiteY286" fmla="*/ 756622 h 1160647"/>
                <a:gd name="connsiteX287" fmla="*/ 1629835 w 3079941"/>
                <a:gd name="connsiteY287" fmla="*/ 756622 h 1160647"/>
                <a:gd name="connsiteX288" fmla="*/ 1629835 w 3079941"/>
                <a:gd name="connsiteY288" fmla="*/ 786887 h 1160647"/>
                <a:gd name="connsiteX289" fmla="*/ 1637942 w 3079941"/>
                <a:gd name="connsiteY289" fmla="*/ 786887 h 1160647"/>
                <a:gd name="connsiteX290" fmla="*/ 1637942 w 3079941"/>
                <a:gd name="connsiteY290" fmla="*/ 804182 h 1160647"/>
                <a:gd name="connsiteX291" fmla="*/ 1647278 w 3079941"/>
                <a:gd name="connsiteY291" fmla="*/ 805087 h 1160647"/>
                <a:gd name="connsiteX292" fmla="*/ 1660236 w 3079941"/>
                <a:gd name="connsiteY292" fmla="*/ 805087 h 1160647"/>
                <a:gd name="connsiteX293" fmla="*/ 1660236 w 3079941"/>
                <a:gd name="connsiteY293" fmla="*/ 789049 h 1160647"/>
                <a:gd name="connsiteX294" fmla="*/ 1728192 w 3079941"/>
                <a:gd name="connsiteY294" fmla="*/ 789049 h 1160647"/>
                <a:gd name="connsiteX295" fmla="*/ 1728192 w 3079941"/>
                <a:gd name="connsiteY295" fmla="*/ 703796 h 1160647"/>
                <a:gd name="connsiteX296" fmla="*/ 1800200 w 3079941"/>
                <a:gd name="connsiteY296" fmla="*/ 703796 h 1160647"/>
                <a:gd name="connsiteX297" fmla="*/ 1800200 w 3079941"/>
                <a:gd name="connsiteY297" fmla="*/ 782564 h 1160647"/>
                <a:gd name="connsiteX298" fmla="*/ 1802104 w 3079941"/>
                <a:gd name="connsiteY298" fmla="*/ 782564 h 1160647"/>
                <a:gd name="connsiteX299" fmla="*/ 1803346 w 3079941"/>
                <a:gd name="connsiteY299" fmla="*/ 805087 h 1160647"/>
                <a:gd name="connsiteX300" fmla="*/ 1813022 w 3079941"/>
                <a:gd name="connsiteY300" fmla="*/ 805087 h 1160647"/>
                <a:gd name="connsiteX301" fmla="*/ 1814264 w 3079941"/>
                <a:gd name="connsiteY301" fmla="*/ 782564 h 1160647"/>
                <a:gd name="connsiteX302" fmla="*/ 1820344 w 3079941"/>
                <a:gd name="connsiteY302" fmla="*/ 782564 h 1160647"/>
                <a:gd name="connsiteX303" fmla="*/ 1821586 w 3079941"/>
                <a:gd name="connsiteY303" fmla="*/ 805087 h 1160647"/>
                <a:gd name="connsiteX304" fmla="*/ 1872208 w 3079941"/>
                <a:gd name="connsiteY304" fmla="*/ 805087 h 1160647"/>
                <a:gd name="connsiteX305" fmla="*/ 1872208 w 3079941"/>
                <a:gd name="connsiteY305" fmla="*/ 642059 h 1160647"/>
                <a:gd name="connsiteX306" fmla="*/ 2069535 w 3079941"/>
                <a:gd name="connsiteY306" fmla="*/ 642059 h 1160647"/>
                <a:gd name="connsiteX307" fmla="*/ 2069535 w 3079941"/>
                <a:gd name="connsiteY307" fmla="*/ 805087 h 1160647"/>
                <a:gd name="connsiteX308" fmla="*/ 2088232 w 3079941"/>
                <a:gd name="connsiteY308" fmla="*/ 805087 h 1160647"/>
                <a:gd name="connsiteX309" fmla="*/ 2088232 w 3079941"/>
                <a:gd name="connsiteY309" fmla="*/ 722394 h 1160647"/>
                <a:gd name="connsiteX310" fmla="*/ 2183352 w 3079941"/>
                <a:gd name="connsiteY310" fmla="*/ 722394 h 1160647"/>
                <a:gd name="connsiteX311" fmla="*/ 2195282 w 3079941"/>
                <a:gd name="connsiteY311" fmla="*/ 404253 h 1160647"/>
                <a:gd name="connsiteX312" fmla="*/ 2183122 w 3079941"/>
                <a:gd name="connsiteY312" fmla="*/ 382635 h 1160647"/>
                <a:gd name="connsiteX313" fmla="*/ 2177042 w 3079941"/>
                <a:gd name="connsiteY313" fmla="*/ 378311 h 1160647"/>
                <a:gd name="connsiteX314" fmla="*/ 2185149 w 3079941"/>
                <a:gd name="connsiteY314" fmla="*/ 354532 h 1160647"/>
                <a:gd name="connsiteX315" fmla="*/ 2185149 w 3079941"/>
                <a:gd name="connsiteY315" fmla="*/ 337238 h 1160647"/>
                <a:gd name="connsiteX316" fmla="*/ 2199336 w 3079941"/>
                <a:gd name="connsiteY316" fmla="*/ 337238 h 1160647"/>
                <a:gd name="connsiteX317" fmla="*/ 2199336 w 3079941"/>
                <a:gd name="connsiteY317" fmla="*/ 315620 h 1160647"/>
                <a:gd name="connsiteX318" fmla="*/ 2201362 w 3079941"/>
                <a:gd name="connsiteY318" fmla="*/ 311296 h 1160647"/>
                <a:gd name="connsiteX319" fmla="*/ 2201362 w 3079941"/>
                <a:gd name="connsiteY319" fmla="*/ 233472 h 1160647"/>
                <a:gd name="connsiteX320" fmla="*/ 2199336 w 3079941"/>
                <a:gd name="connsiteY320" fmla="*/ 226987 h 1160647"/>
                <a:gd name="connsiteX321" fmla="*/ 2205416 w 3079941"/>
                <a:gd name="connsiteY321" fmla="*/ 220501 h 1160647"/>
                <a:gd name="connsiteX322" fmla="*/ 2205416 w 3079941"/>
                <a:gd name="connsiteY322" fmla="*/ 162133 h 1160647"/>
                <a:gd name="connsiteX323" fmla="*/ 2207442 w 3079941"/>
                <a:gd name="connsiteY323" fmla="*/ 157810 h 1160647"/>
                <a:gd name="connsiteX324" fmla="*/ 2207442 w 3079941"/>
                <a:gd name="connsiteY324" fmla="*/ 101604 h 1160647"/>
                <a:gd name="connsiteX325" fmla="*/ 2209469 w 3079941"/>
                <a:gd name="connsiteY325" fmla="*/ 82148 h 1160647"/>
                <a:gd name="connsiteX326" fmla="*/ 2213523 w 3079941"/>
                <a:gd name="connsiteY326" fmla="*/ 99442 h 1160647"/>
                <a:gd name="connsiteX327" fmla="*/ 2215549 w 3079941"/>
                <a:gd name="connsiteY327" fmla="*/ 157810 h 1160647"/>
                <a:gd name="connsiteX328" fmla="*/ 2217576 w 3079941"/>
                <a:gd name="connsiteY328" fmla="*/ 220501 h 1160647"/>
                <a:gd name="connsiteX329" fmla="*/ 2223656 w 3079941"/>
                <a:gd name="connsiteY329" fmla="*/ 226987 h 1160647"/>
                <a:gd name="connsiteX330" fmla="*/ 2221629 w 3079941"/>
                <a:gd name="connsiteY330" fmla="*/ 233472 h 1160647"/>
                <a:gd name="connsiteX331" fmla="*/ 2221629 w 3079941"/>
                <a:gd name="connsiteY331" fmla="*/ 311296 h 1160647"/>
                <a:gd name="connsiteX332" fmla="*/ 2223656 w 3079941"/>
                <a:gd name="connsiteY332" fmla="*/ 315620 h 1160647"/>
                <a:gd name="connsiteX333" fmla="*/ 2223656 w 3079941"/>
                <a:gd name="connsiteY333" fmla="*/ 337238 h 1160647"/>
                <a:gd name="connsiteX334" fmla="*/ 2237843 w 3079941"/>
                <a:gd name="connsiteY334" fmla="*/ 337238 h 1160647"/>
                <a:gd name="connsiteX335" fmla="*/ 2237843 w 3079941"/>
                <a:gd name="connsiteY335" fmla="*/ 354532 h 1160647"/>
                <a:gd name="connsiteX336" fmla="*/ 2245950 w 3079941"/>
                <a:gd name="connsiteY336" fmla="*/ 378311 h 1160647"/>
                <a:gd name="connsiteX337" fmla="*/ 2239870 w 3079941"/>
                <a:gd name="connsiteY337" fmla="*/ 382635 h 1160647"/>
                <a:gd name="connsiteX338" fmla="*/ 2227709 w 3079941"/>
                <a:gd name="connsiteY338" fmla="*/ 404253 h 1160647"/>
                <a:gd name="connsiteX339" fmla="*/ 2235816 w 3079941"/>
                <a:gd name="connsiteY339" fmla="*/ 657181 h 1160647"/>
                <a:gd name="connsiteX340" fmla="*/ 2300670 w 3079941"/>
                <a:gd name="connsiteY340" fmla="*/ 657181 h 1160647"/>
                <a:gd name="connsiteX341" fmla="*/ 2300670 w 3079941"/>
                <a:gd name="connsiteY341" fmla="*/ 732843 h 1160647"/>
                <a:gd name="connsiteX342" fmla="*/ 2308777 w 3079941"/>
                <a:gd name="connsiteY342" fmla="*/ 732843 h 1160647"/>
                <a:gd name="connsiteX343" fmla="*/ 2310804 w 3079941"/>
                <a:gd name="connsiteY343" fmla="*/ 726358 h 1160647"/>
                <a:gd name="connsiteX344" fmla="*/ 2316884 w 3079941"/>
                <a:gd name="connsiteY344" fmla="*/ 726358 h 1160647"/>
                <a:gd name="connsiteX345" fmla="*/ 2318911 w 3079941"/>
                <a:gd name="connsiteY345" fmla="*/ 735005 h 1160647"/>
                <a:gd name="connsiteX346" fmla="*/ 2331071 w 3079941"/>
                <a:gd name="connsiteY346" fmla="*/ 735005 h 1160647"/>
                <a:gd name="connsiteX347" fmla="*/ 2331071 w 3079941"/>
                <a:gd name="connsiteY347" fmla="*/ 728519 h 1160647"/>
                <a:gd name="connsiteX348" fmla="*/ 2353364 w 3079941"/>
                <a:gd name="connsiteY348" fmla="*/ 728519 h 1160647"/>
                <a:gd name="connsiteX349" fmla="*/ 2353364 w 3079941"/>
                <a:gd name="connsiteY349" fmla="*/ 735005 h 1160647"/>
                <a:gd name="connsiteX350" fmla="*/ 2373631 w 3079941"/>
                <a:gd name="connsiteY350" fmla="*/ 735005 h 1160647"/>
                <a:gd name="connsiteX351" fmla="*/ 2373631 w 3079941"/>
                <a:gd name="connsiteY351" fmla="*/ 780402 h 1160647"/>
                <a:gd name="connsiteX352" fmla="*/ 2387818 w 3079941"/>
                <a:gd name="connsiteY352" fmla="*/ 780402 h 1160647"/>
                <a:gd name="connsiteX353" fmla="*/ 2387818 w 3079941"/>
                <a:gd name="connsiteY353" fmla="*/ 767431 h 1160647"/>
                <a:gd name="connsiteX354" fmla="*/ 2404032 w 3079941"/>
                <a:gd name="connsiteY354" fmla="*/ 767431 h 1160647"/>
                <a:gd name="connsiteX355" fmla="*/ 2404032 w 3079941"/>
                <a:gd name="connsiteY355" fmla="*/ 588004 h 1160647"/>
                <a:gd name="connsiteX356" fmla="*/ 2410112 w 3079941"/>
                <a:gd name="connsiteY356" fmla="*/ 581518 h 1160647"/>
                <a:gd name="connsiteX357" fmla="*/ 2483073 w 3079941"/>
                <a:gd name="connsiteY357" fmla="*/ 581518 h 1160647"/>
                <a:gd name="connsiteX358" fmla="*/ 2483073 w 3079941"/>
                <a:gd name="connsiteY358" fmla="*/ 590166 h 1160647"/>
                <a:gd name="connsiteX359" fmla="*/ 2493206 w 3079941"/>
                <a:gd name="connsiteY359" fmla="*/ 590166 h 1160647"/>
                <a:gd name="connsiteX360" fmla="*/ 2493206 w 3079941"/>
                <a:gd name="connsiteY360" fmla="*/ 704740 h 1160647"/>
                <a:gd name="connsiteX361" fmla="*/ 2515500 w 3079941"/>
                <a:gd name="connsiteY361" fmla="*/ 704740 h 1160647"/>
                <a:gd name="connsiteX362" fmla="*/ 2515500 w 3079941"/>
                <a:gd name="connsiteY362" fmla="*/ 637725 h 1160647"/>
                <a:gd name="connsiteX363" fmla="*/ 2541847 w 3079941"/>
                <a:gd name="connsiteY363" fmla="*/ 637725 h 1160647"/>
                <a:gd name="connsiteX364" fmla="*/ 2545900 w 3079941"/>
                <a:gd name="connsiteY364" fmla="*/ 633401 h 1160647"/>
                <a:gd name="connsiteX365" fmla="*/ 2554007 w 3079941"/>
                <a:gd name="connsiteY365" fmla="*/ 633401 h 1160647"/>
                <a:gd name="connsiteX366" fmla="*/ 2558060 w 3079941"/>
                <a:gd name="connsiteY366" fmla="*/ 637725 h 1160647"/>
                <a:gd name="connsiteX367" fmla="*/ 2580354 w 3079941"/>
                <a:gd name="connsiteY367" fmla="*/ 637725 h 1160647"/>
                <a:gd name="connsiteX368" fmla="*/ 2580354 w 3079941"/>
                <a:gd name="connsiteY368" fmla="*/ 520989 h 1160647"/>
                <a:gd name="connsiteX369" fmla="*/ 2637101 w 3079941"/>
                <a:gd name="connsiteY369" fmla="*/ 510180 h 1160647"/>
                <a:gd name="connsiteX370" fmla="*/ 2637101 w 3079941"/>
                <a:gd name="connsiteY370" fmla="*/ 511261 h 1160647"/>
                <a:gd name="connsiteX371" fmla="*/ 2637101 w 3079941"/>
                <a:gd name="connsiteY371" fmla="*/ 518827 h 1160647"/>
                <a:gd name="connsiteX372" fmla="*/ 2663448 w 3079941"/>
                <a:gd name="connsiteY372" fmla="*/ 518827 h 1160647"/>
                <a:gd name="connsiteX373" fmla="*/ 2663448 w 3079941"/>
                <a:gd name="connsiteY373" fmla="*/ 773917 h 1160647"/>
                <a:gd name="connsiteX374" fmla="*/ 2685742 w 3079941"/>
                <a:gd name="connsiteY374" fmla="*/ 773917 h 1160647"/>
                <a:gd name="connsiteX375" fmla="*/ 2685742 w 3079941"/>
                <a:gd name="connsiteY375" fmla="*/ 769593 h 1160647"/>
                <a:gd name="connsiteX376" fmla="*/ 2697902 w 3079941"/>
                <a:gd name="connsiteY376" fmla="*/ 769593 h 1160647"/>
                <a:gd name="connsiteX377" fmla="*/ 2697902 w 3079941"/>
                <a:gd name="connsiteY377" fmla="*/ 773917 h 1160647"/>
                <a:gd name="connsiteX378" fmla="*/ 2722222 w 3079941"/>
                <a:gd name="connsiteY378" fmla="*/ 773917 h 1160647"/>
                <a:gd name="connsiteX379" fmla="*/ 2722222 w 3079941"/>
                <a:gd name="connsiteY379" fmla="*/ 760946 h 1160647"/>
                <a:gd name="connsiteX380" fmla="*/ 2750596 w 3079941"/>
                <a:gd name="connsiteY380" fmla="*/ 760946 h 1160647"/>
                <a:gd name="connsiteX381" fmla="*/ 2762756 w 3079941"/>
                <a:gd name="connsiteY381" fmla="*/ 756622 h 1160647"/>
                <a:gd name="connsiteX382" fmla="*/ 2783023 w 3079941"/>
                <a:gd name="connsiteY382" fmla="*/ 760946 h 1160647"/>
                <a:gd name="connsiteX383" fmla="*/ 2783023 w 3079941"/>
                <a:gd name="connsiteY383" fmla="*/ 743652 h 1160647"/>
                <a:gd name="connsiteX384" fmla="*/ 2791130 w 3079941"/>
                <a:gd name="connsiteY384" fmla="*/ 743652 h 1160647"/>
                <a:gd name="connsiteX385" fmla="*/ 2791130 w 3079941"/>
                <a:gd name="connsiteY385" fmla="*/ 730681 h 1160647"/>
                <a:gd name="connsiteX386" fmla="*/ 2847877 w 3079941"/>
                <a:gd name="connsiteY386" fmla="*/ 730681 h 1160647"/>
                <a:gd name="connsiteX387" fmla="*/ 2847877 w 3079941"/>
                <a:gd name="connsiteY387" fmla="*/ 700416 h 1160647"/>
                <a:gd name="connsiteX388" fmla="*/ 2866117 w 3079941"/>
                <a:gd name="connsiteY388" fmla="*/ 700416 h 1160647"/>
                <a:gd name="connsiteX389" fmla="*/ 2866117 w 3079941"/>
                <a:gd name="connsiteY389" fmla="*/ 693931 h 1160647"/>
                <a:gd name="connsiteX390" fmla="*/ 2878277 w 3079941"/>
                <a:gd name="connsiteY390" fmla="*/ 693931 h 1160647"/>
                <a:gd name="connsiteX391" fmla="*/ 2878277 w 3079941"/>
                <a:gd name="connsiteY391" fmla="*/ 700416 h 1160647"/>
                <a:gd name="connsiteX392" fmla="*/ 2894491 w 3079941"/>
                <a:gd name="connsiteY392" fmla="*/ 700416 h 1160647"/>
                <a:gd name="connsiteX393" fmla="*/ 2894491 w 3079941"/>
                <a:gd name="connsiteY393" fmla="*/ 750137 h 1160647"/>
                <a:gd name="connsiteX394" fmla="*/ 2926918 w 3079941"/>
                <a:gd name="connsiteY394" fmla="*/ 750137 h 1160647"/>
                <a:gd name="connsiteX395" fmla="*/ 2926918 w 3079941"/>
                <a:gd name="connsiteY395" fmla="*/ 724196 h 1160647"/>
                <a:gd name="connsiteX396" fmla="*/ 2965425 w 3079941"/>
                <a:gd name="connsiteY396" fmla="*/ 724196 h 1160647"/>
                <a:gd name="connsiteX397" fmla="*/ 2965425 w 3079941"/>
                <a:gd name="connsiteY397" fmla="*/ 693931 h 1160647"/>
                <a:gd name="connsiteX398" fmla="*/ 3014066 w 3079941"/>
                <a:gd name="connsiteY398" fmla="*/ 693931 h 1160647"/>
                <a:gd name="connsiteX399" fmla="*/ 3014066 w 3079941"/>
                <a:gd name="connsiteY399" fmla="*/ 805087 h 1160647"/>
                <a:gd name="connsiteX400" fmla="*/ 3014066 w 3079941"/>
                <a:gd name="connsiteY400" fmla="*/ 818866 h 1160647"/>
                <a:gd name="connsiteX401" fmla="*/ 3079941 w 3079941"/>
                <a:gd name="connsiteY401" fmla="*/ 818866 h 1160647"/>
                <a:gd name="connsiteX402" fmla="*/ 3079941 w 3079941"/>
                <a:gd name="connsiteY402" fmla="*/ 1160647 h 1160647"/>
                <a:gd name="connsiteX403" fmla="*/ 200958 w 3079941"/>
                <a:gd name="connsiteY403" fmla="*/ 1160647 h 1160647"/>
                <a:gd name="connsiteX404" fmla="*/ 0 w 3079941"/>
                <a:gd name="connsiteY404" fmla="*/ 1126882 h 1160647"/>
                <a:gd name="connsiteX405" fmla="*/ 55096 w 3079941"/>
                <a:gd name="connsiteY405" fmla="*/ 886329 h 1160647"/>
                <a:gd name="connsiteX406" fmla="*/ 55096 w 3079941"/>
                <a:gd name="connsiteY406" fmla="*/ 724196 h 1160647"/>
                <a:gd name="connsiteX407" fmla="*/ 75363 w 3079941"/>
                <a:gd name="connsiteY407" fmla="*/ 724196 h 1160647"/>
                <a:gd name="connsiteX408" fmla="*/ 75870 w 3079941"/>
                <a:gd name="connsiteY408" fmla="*/ 723115 h 1160647"/>
                <a:gd name="connsiteX409" fmla="*/ 79416 w 3079941"/>
                <a:gd name="connsiteY409" fmla="*/ 715549 h 1160647"/>
                <a:gd name="connsiteX410" fmla="*/ 81190 w 3079941"/>
                <a:gd name="connsiteY410" fmla="*/ 715819 h 1160647"/>
                <a:gd name="connsiteX411" fmla="*/ 93603 w 3079941"/>
                <a:gd name="connsiteY411" fmla="*/ 717710 h 1160647"/>
                <a:gd name="connsiteX412" fmla="*/ 94110 w 3079941"/>
                <a:gd name="connsiteY412" fmla="*/ 719062 h 1160647"/>
                <a:gd name="connsiteX413" fmla="*/ 97656 w 3079941"/>
                <a:gd name="connsiteY413" fmla="*/ 728519 h 1160647"/>
                <a:gd name="connsiteX414" fmla="*/ 124003 w 3079941"/>
                <a:gd name="connsiteY414" fmla="*/ 730681 h 1160647"/>
                <a:gd name="connsiteX415" fmla="*/ 124003 w 3079941"/>
                <a:gd name="connsiteY415" fmla="*/ 607460 h 1160647"/>
                <a:gd name="connsiteX416" fmla="*/ 126030 w 3079941"/>
                <a:gd name="connsiteY416" fmla="*/ 607460 h 1160647"/>
                <a:gd name="connsiteX417" fmla="*/ 140217 w 3079941"/>
                <a:gd name="connsiteY417" fmla="*/ 607460 h 1160647"/>
                <a:gd name="connsiteX418" fmla="*/ 140217 w 3079941"/>
                <a:gd name="connsiteY418" fmla="*/ 471268 h 1160647"/>
                <a:gd name="connsiteX419" fmla="*/ 141990 w 3079941"/>
                <a:gd name="connsiteY419" fmla="*/ 471268 h 1160647"/>
                <a:gd name="connsiteX420" fmla="*/ 154404 w 3079941"/>
                <a:gd name="connsiteY420" fmla="*/ 471268 h 1160647"/>
                <a:gd name="connsiteX421" fmla="*/ 154404 w 3079941"/>
                <a:gd name="connsiteY421" fmla="*/ 356694 h 1160647"/>
                <a:gd name="connsiteX422" fmla="*/ 158457 w 3079941"/>
                <a:gd name="connsiteY422" fmla="*/ 328590 h 1160647"/>
                <a:gd name="connsiteX423" fmla="*/ 160484 w 3079941"/>
                <a:gd name="connsiteY423" fmla="*/ 328590 h 1160647"/>
                <a:gd name="connsiteX424" fmla="*/ 174671 w 3079941"/>
                <a:gd name="connsiteY424" fmla="*/ 328590 h 1160647"/>
                <a:gd name="connsiteX425" fmla="*/ 211151 w 3079941"/>
                <a:gd name="connsiteY425" fmla="*/ 246443 h 1160647"/>
                <a:gd name="connsiteX426" fmla="*/ 215205 w 3079941"/>
                <a:gd name="connsiteY426" fmla="*/ 0 h 1160647"/>
                <a:gd name="connsiteX0" fmla="*/ 215205 w 3079941"/>
                <a:gd name="connsiteY0" fmla="*/ 0 h 1160647"/>
                <a:gd name="connsiteX1" fmla="*/ 217231 w 3079941"/>
                <a:gd name="connsiteY1" fmla="*/ 246443 h 1160647"/>
                <a:gd name="connsiteX2" fmla="*/ 255738 w 3079941"/>
                <a:gd name="connsiteY2" fmla="*/ 326429 h 1160647"/>
                <a:gd name="connsiteX3" fmla="*/ 257765 w 3079941"/>
                <a:gd name="connsiteY3" fmla="*/ 326429 h 1160647"/>
                <a:gd name="connsiteX4" fmla="*/ 271952 w 3079941"/>
                <a:gd name="connsiteY4" fmla="*/ 326429 h 1160647"/>
                <a:gd name="connsiteX5" fmla="*/ 271952 w 3079941"/>
                <a:gd name="connsiteY5" fmla="*/ 350208 h 1160647"/>
                <a:gd name="connsiteX6" fmla="*/ 272459 w 3079941"/>
                <a:gd name="connsiteY6" fmla="*/ 351019 h 1160647"/>
                <a:gd name="connsiteX7" fmla="*/ 276005 w 3079941"/>
                <a:gd name="connsiteY7" fmla="*/ 356694 h 1160647"/>
                <a:gd name="connsiteX8" fmla="*/ 276005 w 3079941"/>
                <a:gd name="connsiteY8" fmla="*/ 471268 h 1160647"/>
                <a:gd name="connsiteX9" fmla="*/ 278285 w 3079941"/>
                <a:gd name="connsiteY9" fmla="*/ 471268 h 1160647"/>
                <a:gd name="connsiteX10" fmla="*/ 294246 w 3079941"/>
                <a:gd name="connsiteY10" fmla="*/ 471268 h 1160647"/>
                <a:gd name="connsiteX11" fmla="*/ 294246 w 3079941"/>
                <a:gd name="connsiteY11" fmla="*/ 611783 h 1160647"/>
                <a:gd name="connsiteX12" fmla="*/ 295766 w 3079941"/>
                <a:gd name="connsiteY12" fmla="*/ 611513 h 1160647"/>
                <a:gd name="connsiteX13" fmla="*/ 306406 w 3079941"/>
                <a:gd name="connsiteY13" fmla="*/ 609622 h 1160647"/>
                <a:gd name="connsiteX14" fmla="*/ 304379 w 3079941"/>
                <a:gd name="connsiteY14" fmla="*/ 698254 h 1160647"/>
                <a:gd name="connsiteX15" fmla="*/ 305899 w 3079941"/>
                <a:gd name="connsiteY15" fmla="*/ 698525 h 1160647"/>
                <a:gd name="connsiteX16" fmla="*/ 316539 w 3079941"/>
                <a:gd name="connsiteY16" fmla="*/ 700416 h 1160647"/>
                <a:gd name="connsiteX17" fmla="*/ 316792 w 3079941"/>
                <a:gd name="connsiteY17" fmla="*/ 701227 h 1160647"/>
                <a:gd name="connsiteX18" fmla="*/ 318566 w 3079941"/>
                <a:gd name="connsiteY18" fmla="*/ 706902 h 1160647"/>
                <a:gd name="connsiteX19" fmla="*/ 319326 w 3079941"/>
                <a:gd name="connsiteY19" fmla="*/ 704470 h 1160647"/>
                <a:gd name="connsiteX20" fmla="*/ 324646 w 3079941"/>
                <a:gd name="connsiteY20" fmla="*/ 687446 h 1160647"/>
                <a:gd name="connsiteX21" fmla="*/ 326419 w 3079941"/>
                <a:gd name="connsiteY21" fmla="*/ 687446 h 1160647"/>
                <a:gd name="connsiteX22" fmla="*/ 338833 w 3079941"/>
                <a:gd name="connsiteY22" fmla="*/ 687446 h 1160647"/>
                <a:gd name="connsiteX23" fmla="*/ 338833 w 3079941"/>
                <a:gd name="connsiteY23" fmla="*/ 719872 h 1160647"/>
                <a:gd name="connsiteX24" fmla="*/ 339846 w 3079941"/>
                <a:gd name="connsiteY24" fmla="*/ 720413 h 1160647"/>
                <a:gd name="connsiteX25" fmla="*/ 346940 w 3079941"/>
                <a:gd name="connsiteY25" fmla="*/ 724196 h 1160647"/>
                <a:gd name="connsiteX26" fmla="*/ 346940 w 3079941"/>
                <a:gd name="connsiteY26" fmla="*/ 725547 h 1160647"/>
                <a:gd name="connsiteX27" fmla="*/ 346940 w 3079941"/>
                <a:gd name="connsiteY27" fmla="*/ 735005 h 1160647"/>
                <a:gd name="connsiteX28" fmla="*/ 391527 w 3079941"/>
                <a:gd name="connsiteY28" fmla="*/ 735005 h 1160647"/>
                <a:gd name="connsiteX29" fmla="*/ 391527 w 3079941"/>
                <a:gd name="connsiteY29" fmla="*/ 736086 h 1160647"/>
                <a:gd name="connsiteX30" fmla="*/ 391527 w 3079941"/>
                <a:gd name="connsiteY30" fmla="*/ 743652 h 1160647"/>
                <a:gd name="connsiteX31" fmla="*/ 393553 w 3079941"/>
                <a:gd name="connsiteY31" fmla="*/ 743652 h 1160647"/>
                <a:gd name="connsiteX32" fmla="*/ 407740 w 3079941"/>
                <a:gd name="connsiteY32" fmla="*/ 743652 h 1160647"/>
                <a:gd name="connsiteX33" fmla="*/ 407740 w 3079941"/>
                <a:gd name="connsiteY33" fmla="*/ 713387 h 1160647"/>
                <a:gd name="connsiteX34" fmla="*/ 452327 w 3079941"/>
                <a:gd name="connsiteY34" fmla="*/ 713387 h 1160647"/>
                <a:gd name="connsiteX35" fmla="*/ 452327 w 3079941"/>
                <a:gd name="connsiteY35" fmla="*/ 712036 h 1160647"/>
                <a:gd name="connsiteX36" fmla="*/ 452327 w 3079941"/>
                <a:gd name="connsiteY36" fmla="*/ 702578 h 1160647"/>
                <a:gd name="connsiteX37" fmla="*/ 453341 w 3079941"/>
                <a:gd name="connsiteY37" fmla="*/ 702578 h 1160647"/>
                <a:gd name="connsiteX38" fmla="*/ 460434 w 3079941"/>
                <a:gd name="connsiteY38" fmla="*/ 702578 h 1160647"/>
                <a:gd name="connsiteX39" fmla="*/ 460434 w 3079941"/>
                <a:gd name="connsiteY39" fmla="*/ 700687 h 1160647"/>
                <a:gd name="connsiteX40" fmla="*/ 460434 w 3079941"/>
                <a:gd name="connsiteY40" fmla="*/ 687446 h 1160647"/>
                <a:gd name="connsiteX41" fmla="*/ 461194 w 3079941"/>
                <a:gd name="connsiteY41" fmla="*/ 687446 h 1160647"/>
                <a:gd name="connsiteX42" fmla="*/ 466514 w 3079941"/>
                <a:gd name="connsiteY42" fmla="*/ 687446 h 1160647"/>
                <a:gd name="connsiteX43" fmla="*/ 466514 w 3079941"/>
                <a:gd name="connsiteY43" fmla="*/ 686365 h 1160647"/>
                <a:gd name="connsiteX44" fmla="*/ 466514 w 3079941"/>
                <a:gd name="connsiteY44" fmla="*/ 678798 h 1160647"/>
                <a:gd name="connsiteX45" fmla="*/ 468541 w 3079941"/>
                <a:gd name="connsiteY45" fmla="*/ 678798 h 1160647"/>
                <a:gd name="connsiteX46" fmla="*/ 482728 w 3079941"/>
                <a:gd name="connsiteY46" fmla="*/ 678798 h 1160647"/>
                <a:gd name="connsiteX47" fmla="*/ 482728 w 3079941"/>
                <a:gd name="connsiteY47" fmla="*/ 679879 h 1160647"/>
                <a:gd name="connsiteX48" fmla="*/ 482728 w 3079941"/>
                <a:gd name="connsiteY48" fmla="*/ 687446 h 1160647"/>
                <a:gd name="connsiteX49" fmla="*/ 505021 w 3079941"/>
                <a:gd name="connsiteY49" fmla="*/ 687446 h 1160647"/>
                <a:gd name="connsiteX50" fmla="*/ 505021 w 3079941"/>
                <a:gd name="connsiteY50" fmla="*/ 685554 h 1160647"/>
                <a:gd name="connsiteX51" fmla="*/ 505021 w 3079941"/>
                <a:gd name="connsiteY51" fmla="*/ 672313 h 1160647"/>
                <a:gd name="connsiteX52" fmla="*/ 506795 w 3079941"/>
                <a:gd name="connsiteY52" fmla="*/ 672313 h 1160647"/>
                <a:gd name="connsiteX53" fmla="*/ 519208 w 3079941"/>
                <a:gd name="connsiteY53" fmla="*/ 672313 h 1160647"/>
                <a:gd name="connsiteX54" fmla="*/ 519208 w 3079941"/>
                <a:gd name="connsiteY54" fmla="*/ 696093 h 1160647"/>
                <a:gd name="connsiteX55" fmla="*/ 520222 w 3079941"/>
                <a:gd name="connsiteY55" fmla="*/ 696093 h 1160647"/>
                <a:gd name="connsiteX56" fmla="*/ 527315 w 3079941"/>
                <a:gd name="connsiteY56" fmla="*/ 696093 h 1160647"/>
                <a:gd name="connsiteX57" fmla="*/ 527315 w 3079941"/>
                <a:gd name="connsiteY57" fmla="*/ 695012 h 1160647"/>
                <a:gd name="connsiteX58" fmla="*/ 527315 w 3079941"/>
                <a:gd name="connsiteY58" fmla="*/ 687446 h 1160647"/>
                <a:gd name="connsiteX59" fmla="*/ 529088 w 3079941"/>
                <a:gd name="connsiteY59" fmla="*/ 687446 h 1160647"/>
                <a:gd name="connsiteX60" fmla="*/ 541502 w 3079941"/>
                <a:gd name="connsiteY60" fmla="*/ 687446 h 1160647"/>
                <a:gd name="connsiteX61" fmla="*/ 541502 w 3079941"/>
                <a:gd name="connsiteY61" fmla="*/ 713387 h 1160647"/>
                <a:gd name="connsiteX62" fmla="*/ 543529 w 3079941"/>
                <a:gd name="connsiteY62" fmla="*/ 713387 h 1160647"/>
                <a:gd name="connsiteX63" fmla="*/ 557715 w 3079941"/>
                <a:gd name="connsiteY63" fmla="*/ 713387 h 1160647"/>
                <a:gd name="connsiteX64" fmla="*/ 557715 w 3079941"/>
                <a:gd name="connsiteY64" fmla="*/ 715008 h 1160647"/>
                <a:gd name="connsiteX65" fmla="*/ 557715 w 3079941"/>
                <a:gd name="connsiteY65" fmla="*/ 726358 h 1160647"/>
                <a:gd name="connsiteX66" fmla="*/ 558475 w 3079941"/>
                <a:gd name="connsiteY66" fmla="*/ 726358 h 1160647"/>
                <a:gd name="connsiteX67" fmla="*/ 563796 w 3079941"/>
                <a:gd name="connsiteY67" fmla="*/ 726358 h 1160647"/>
                <a:gd name="connsiteX68" fmla="*/ 563796 w 3079941"/>
                <a:gd name="connsiteY68" fmla="*/ 725547 h 1160647"/>
                <a:gd name="connsiteX69" fmla="*/ 563796 w 3079941"/>
                <a:gd name="connsiteY69" fmla="*/ 719872 h 1160647"/>
                <a:gd name="connsiteX70" fmla="*/ 594196 w 3079941"/>
                <a:gd name="connsiteY70" fmla="*/ 719872 h 1160647"/>
                <a:gd name="connsiteX71" fmla="*/ 594196 w 3079941"/>
                <a:gd name="connsiteY71" fmla="*/ 743652 h 1160647"/>
                <a:gd name="connsiteX72" fmla="*/ 595209 w 3079941"/>
                <a:gd name="connsiteY72" fmla="*/ 743652 h 1160647"/>
                <a:gd name="connsiteX73" fmla="*/ 602303 w 3079941"/>
                <a:gd name="connsiteY73" fmla="*/ 743652 h 1160647"/>
                <a:gd name="connsiteX74" fmla="*/ 602303 w 3079941"/>
                <a:gd name="connsiteY74" fmla="*/ 744733 h 1160647"/>
                <a:gd name="connsiteX75" fmla="*/ 602303 w 3079941"/>
                <a:gd name="connsiteY75" fmla="*/ 752299 h 1160647"/>
                <a:gd name="connsiteX76" fmla="*/ 603063 w 3079941"/>
                <a:gd name="connsiteY76" fmla="*/ 752299 h 1160647"/>
                <a:gd name="connsiteX77" fmla="*/ 608383 w 3079941"/>
                <a:gd name="connsiteY77" fmla="*/ 752299 h 1160647"/>
                <a:gd name="connsiteX78" fmla="*/ 608383 w 3079941"/>
                <a:gd name="connsiteY78" fmla="*/ 750137 h 1160647"/>
                <a:gd name="connsiteX79" fmla="*/ 608383 w 3079941"/>
                <a:gd name="connsiteY79" fmla="*/ 735005 h 1160647"/>
                <a:gd name="connsiteX80" fmla="*/ 609396 w 3079941"/>
                <a:gd name="connsiteY80" fmla="*/ 735005 h 1160647"/>
                <a:gd name="connsiteX81" fmla="*/ 616490 w 3079941"/>
                <a:gd name="connsiteY81" fmla="*/ 735005 h 1160647"/>
                <a:gd name="connsiteX82" fmla="*/ 616490 w 3079941"/>
                <a:gd name="connsiteY82" fmla="*/ 736086 h 1160647"/>
                <a:gd name="connsiteX83" fmla="*/ 616490 w 3079941"/>
                <a:gd name="connsiteY83" fmla="*/ 743652 h 1160647"/>
                <a:gd name="connsiteX84" fmla="*/ 621810 w 3079941"/>
                <a:gd name="connsiteY84" fmla="*/ 741659 h 1160647"/>
                <a:gd name="connsiteX85" fmla="*/ 622570 w 3079941"/>
                <a:gd name="connsiteY85" fmla="*/ 740679 h 1160647"/>
                <a:gd name="connsiteX86" fmla="*/ 622570 w 3079941"/>
                <a:gd name="connsiteY86" fmla="*/ 735005 h 1160647"/>
                <a:gd name="connsiteX87" fmla="*/ 661077 w 3079941"/>
                <a:gd name="connsiteY87" fmla="*/ 735005 h 1160647"/>
                <a:gd name="connsiteX88" fmla="*/ 661077 w 3079941"/>
                <a:gd name="connsiteY88" fmla="*/ 758784 h 1160647"/>
                <a:gd name="connsiteX89" fmla="*/ 663103 w 3079941"/>
                <a:gd name="connsiteY89" fmla="*/ 758784 h 1160647"/>
                <a:gd name="connsiteX90" fmla="*/ 677290 w 3079941"/>
                <a:gd name="connsiteY90" fmla="*/ 758784 h 1160647"/>
                <a:gd name="connsiteX91" fmla="*/ 677290 w 3079941"/>
                <a:gd name="connsiteY91" fmla="*/ 759865 h 1160647"/>
                <a:gd name="connsiteX92" fmla="*/ 677290 w 3079941"/>
                <a:gd name="connsiteY92" fmla="*/ 767431 h 1160647"/>
                <a:gd name="connsiteX93" fmla="*/ 679064 w 3079941"/>
                <a:gd name="connsiteY93" fmla="*/ 767431 h 1160647"/>
                <a:gd name="connsiteX94" fmla="*/ 691477 w 3079941"/>
                <a:gd name="connsiteY94" fmla="*/ 767431 h 1160647"/>
                <a:gd name="connsiteX95" fmla="*/ 691477 w 3079941"/>
                <a:gd name="connsiteY95" fmla="*/ 743652 h 1160647"/>
                <a:gd name="connsiteX96" fmla="*/ 692490 w 3079941"/>
                <a:gd name="connsiteY96" fmla="*/ 743652 h 1160647"/>
                <a:gd name="connsiteX97" fmla="*/ 699584 w 3079941"/>
                <a:gd name="connsiteY97" fmla="*/ 743652 h 1160647"/>
                <a:gd name="connsiteX98" fmla="*/ 699584 w 3079941"/>
                <a:gd name="connsiteY98" fmla="*/ 711225 h 1160647"/>
                <a:gd name="connsiteX99" fmla="*/ 700597 w 3079941"/>
                <a:gd name="connsiteY99" fmla="*/ 711225 h 1160647"/>
                <a:gd name="connsiteX100" fmla="*/ 707691 w 3079941"/>
                <a:gd name="connsiteY100" fmla="*/ 711225 h 1160647"/>
                <a:gd name="connsiteX101" fmla="*/ 707691 w 3079941"/>
                <a:gd name="connsiteY101" fmla="*/ 709334 h 1160647"/>
                <a:gd name="connsiteX102" fmla="*/ 707691 w 3079941"/>
                <a:gd name="connsiteY102" fmla="*/ 696093 h 1160647"/>
                <a:gd name="connsiteX103" fmla="*/ 706424 w 3079941"/>
                <a:gd name="connsiteY103" fmla="*/ 694471 h 1160647"/>
                <a:gd name="connsiteX104" fmla="*/ 711744 w 3079941"/>
                <a:gd name="connsiteY104" fmla="*/ 683122 h 1160647"/>
                <a:gd name="connsiteX105" fmla="*/ 719851 w 3079941"/>
                <a:gd name="connsiteY105" fmla="*/ 711225 h 1160647"/>
                <a:gd name="connsiteX106" fmla="*/ 720611 w 3079941"/>
                <a:gd name="connsiteY106" fmla="*/ 711225 h 1160647"/>
                <a:gd name="connsiteX107" fmla="*/ 725931 w 3079941"/>
                <a:gd name="connsiteY107" fmla="*/ 711225 h 1160647"/>
                <a:gd name="connsiteX108" fmla="*/ 725931 w 3079941"/>
                <a:gd name="connsiteY108" fmla="*/ 605298 h 1160647"/>
                <a:gd name="connsiteX109" fmla="*/ 727451 w 3079941"/>
                <a:gd name="connsiteY109" fmla="*/ 605298 h 1160647"/>
                <a:gd name="connsiteX110" fmla="*/ 738091 w 3079941"/>
                <a:gd name="connsiteY110" fmla="*/ 605298 h 1160647"/>
                <a:gd name="connsiteX111" fmla="*/ 738091 w 3079941"/>
                <a:gd name="connsiteY111" fmla="*/ 557739 h 1160647"/>
                <a:gd name="connsiteX112" fmla="*/ 764438 w 3079941"/>
                <a:gd name="connsiteY112" fmla="*/ 557739 h 1160647"/>
                <a:gd name="connsiteX113" fmla="*/ 764438 w 3079941"/>
                <a:gd name="connsiteY113" fmla="*/ 536121 h 1160647"/>
                <a:gd name="connsiteX114" fmla="*/ 798892 w 3079941"/>
                <a:gd name="connsiteY114" fmla="*/ 536121 h 1160647"/>
                <a:gd name="connsiteX115" fmla="*/ 798892 w 3079941"/>
                <a:gd name="connsiteY115" fmla="*/ 538553 h 1160647"/>
                <a:gd name="connsiteX116" fmla="*/ 798892 w 3079941"/>
                <a:gd name="connsiteY116" fmla="*/ 555577 h 1160647"/>
                <a:gd name="connsiteX117" fmla="*/ 801172 w 3079941"/>
                <a:gd name="connsiteY117" fmla="*/ 555577 h 1160647"/>
                <a:gd name="connsiteX118" fmla="*/ 817132 w 3079941"/>
                <a:gd name="connsiteY118" fmla="*/ 555577 h 1160647"/>
                <a:gd name="connsiteX119" fmla="*/ 817132 w 3079941"/>
                <a:gd name="connsiteY119" fmla="*/ 603136 h 1160647"/>
                <a:gd name="connsiteX120" fmla="*/ 818145 w 3079941"/>
                <a:gd name="connsiteY120" fmla="*/ 603136 h 1160647"/>
                <a:gd name="connsiteX121" fmla="*/ 825239 w 3079941"/>
                <a:gd name="connsiteY121" fmla="*/ 603136 h 1160647"/>
                <a:gd name="connsiteX122" fmla="*/ 839426 w 3079941"/>
                <a:gd name="connsiteY122" fmla="*/ 607460 h 1160647"/>
                <a:gd name="connsiteX123" fmla="*/ 839426 w 3079941"/>
                <a:gd name="connsiteY123" fmla="*/ 646372 h 1160647"/>
                <a:gd name="connsiteX124" fmla="*/ 840439 w 3079941"/>
                <a:gd name="connsiteY124" fmla="*/ 646372 h 1160647"/>
                <a:gd name="connsiteX125" fmla="*/ 847532 w 3079941"/>
                <a:gd name="connsiteY125" fmla="*/ 646372 h 1160647"/>
                <a:gd name="connsiteX126" fmla="*/ 847532 w 3079941"/>
                <a:gd name="connsiteY126" fmla="*/ 647993 h 1160647"/>
                <a:gd name="connsiteX127" fmla="*/ 847532 w 3079941"/>
                <a:gd name="connsiteY127" fmla="*/ 659342 h 1160647"/>
                <a:gd name="connsiteX128" fmla="*/ 849559 w 3079941"/>
                <a:gd name="connsiteY128" fmla="*/ 659342 h 1160647"/>
                <a:gd name="connsiteX129" fmla="*/ 863746 w 3079941"/>
                <a:gd name="connsiteY129" fmla="*/ 659342 h 1160647"/>
                <a:gd name="connsiteX130" fmla="*/ 869826 w 3079941"/>
                <a:gd name="connsiteY130" fmla="*/ 665828 h 1160647"/>
                <a:gd name="connsiteX131" fmla="*/ 869826 w 3079941"/>
                <a:gd name="connsiteY131" fmla="*/ 687446 h 1160647"/>
                <a:gd name="connsiteX132" fmla="*/ 872106 w 3079941"/>
                <a:gd name="connsiteY132" fmla="*/ 687446 h 1160647"/>
                <a:gd name="connsiteX133" fmla="*/ 888066 w 3079941"/>
                <a:gd name="connsiteY133" fmla="*/ 687446 h 1160647"/>
                <a:gd name="connsiteX134" fmla="*/ 888066 w 3079941"/>
                <a:gd name="connsiteY134" fmla="*/ 688526 h 1160647"/>
                <a:gd name="connsiteX135" fmla="*/ 888066 w 3079941"/>
                <a:gd name="connsiteY135" fmla="*/ 696093 h 1160647"/>
                <a:gd name="connsiteX136" fmla="*/ 889333 w 3079941"/>
                <a:gd name="connsiteY136" fmla="*/ 696093 h 1160647"/>
                <a:gd name="connsiteX137" fmla="*/ 898200 w 3079941"/>
                <a:gd name="connsiteY137" fmla="*/ 696093 h 1160647"/>
                <a:gd name="connsiteX138" fmla="*/ 898200 w 3079941"/>
                <a:gd name="connsiteY138" fmla="*/ 698254 h 1160647"/>
                <a:gd name="connsiteX139" fmla="*/ 898200 w 3079941"/>
                <a:gd name="connsiteY139" fmla="*/ 713387 h 1160647"/>
                <a:gd name="connsiteX140" fmla="*/ 902253 w 3079941"/>
                <a:gd name="connsiteY140" fmla="*/ 711495 h 1160647"/>
                <a:gd name="connsiteX141" fmla="*/ 902253 w 3079941"/>
                <a:gd name="connsiteY141" fmla="*/ 698254 h 1160647"/>
                <a:gd name="connsiteX142" fmla="*/ 903266 w 3079941"/>
                <a:gd name="connsiteY142" fmla="*/ 698254 h 1160647"/>
                <a:gd name="connsiteX143" fmla="*/ 910360 w 3079941"/>
                <a:gd name="connsiteY143" fmla="*/ 698254 h 1160647"/>
                <a:gd name="connsiteX144" fmla="*/ 910360 w 3079941"/>
                <a:gd name="connsiteY144" fmla="*/ 699876 h 1160647"/>
                <a:gd name="connsiteX145" fmla="*/ 910360 w 3079941"/>
                <a:gd name="connsiteY145" fmla="*/ 711225 h 1160647"/>
                <a:gd name="connsiteX146" fmla="*/ 911120 w 3079941"/>
                <a:gd name="connsiteY146" fmla="*/ 711225 h 1160647"/>
                <a:gd name="connsiteX147" fmla="*/ 916440 w 3079941"/>
                <a:gd name="connsiteY147" fmla="*/ 711225 h 1160647"/>
                <a:gd name="connsiteX148" fmla="*/ 965080 w 3079941"/>
                <a:gd name="connsiteY148" fmla="*/ 706902 h 1160647"/>
                <a:gd name="connsiteX149" fmla="*/ 965080 w 3079941"/>
                <a:gd name="connsiteY149" fmla="*/ 708253 h 1160647"/>
                <a:gd name="connsiteX150" fmla="*/ 965080 w 3079941"/>
                <a:gd name="connsiteY150" fmla="*/ 717710 h 1160647"/>
                <a:gd name="connsiteX151" fmla="*/ 965840 w 3079941"/>
                <a:gd name="connsiteY151" fmla="*/ 717710 h 1160647"/>
                <a:gd name="connsiteX152" fmla="*/ 971161 w 3079941"/>
                <a:gd name="connsiteY152" fmla="*/ 717710 h 1160647"/>
                <a:gd name="connsiteX153" fmla="*/ 971161 w 3079941"/>
                <a:gd name="connsiteY153" fmla="*/ 719872 h 1160647"/>
                <a:gd name="connsiteX154" fmla="*/ 971161 w 3079941"/>
                <a:gd name="connsiteY154" fmla="*/ 735005 h 1160647"/>
                <a:gd name="connsiteX155" fmla="*/ 973187 w 3079941"/>
                <a:gd name="connsiteY155" fmla="*/ 733654 h 1160647"/>
                <a:gd name="connsiteX156" fmla="*/ 987374 w 3079941"/>
                <a:gd name="connsiteY156" fmla="*/ 724196 h 1160647"/>
                <a:gd name="connsiteX157" fmla="*/ 993454 w 3079941"/>
                <a:gd name="connsiteY157" fmla="*/ 683122 h 1160647"/>
                <a:gd name="connsiteX158" fmla="*/ 994214 w 3079941"/>
                <a:gd name="connsiteY158" fmla="*/ 682852 h 1160647"/>
                <a:gd name="connsiteX159" fmla="*/ 999534 w 3079941"/>
                <a:gd name="connsiteY159" fmla="*/ 680960 h 1160647"/>
                <a:gd name="connsiteX160" fmla="*/ 1001561 w 3079941"/>
                <a:gd name="connsiteY160" fmla="*/ 611783 h 1160647"/>
                <a:gd name="connsiteX161" fmla="*/ 1003588 w 3079941"/>
                <a:gd name="connsiteY161" fmla="*/ 680960 h 1160647"/>
                <a:gd name="connsiteX162" fmla="*/ 1004348 w 3079941"/>
                <a:gd name="connsiteY162" fmla="*/ 681230 h 1160647"/>
                <a:gd name="connsiteX163" fmla="*/ 1009668 w 3079941"/>
                <a:gd name="connsiteY163" fmla="*/ 683122 h 1160647"/>
                <a:gd name="connsiteX164" fmla="*/ 1009668 w 3079941"/>
                <a:gd name="connsiteY164" fmla="*/ 596651 h 1160647"/>
                <a:gd name="connsiteX165" fmla="*/ 1013721 w 3079941"/>
                <a:gd name="connsiteY165" fmla="*/ 564224 h 1160647"/>
                <a:gd name="connsiteX166" fmla="*/ 1052228 w 3079941"/>
                <a:gd name="connsiteY166" fmla="*/ 564224 h 1160647"/>
                <a:gd name="connsiteX167" fmla="*/ 1052228 w 3079941"/>
                <a:gd name="connsiteY167" fmla="*/ 596651 h 1160647"/>
                <a:gd name="connsiteX168" fmla="*/ 1052988 w 3079941"/>
                <a:gd name="connsiteY168" fmla="*/ 596651 h 1160647"/>
                <a:gd name="connsiteX169" fmla="*/ 1058308 w 3079941"/>
                <a:gd name="connsiteY169" fmla="*/ 596651 h 1160647"/>
                <a:gd name="connsiteX170" fmla="*/ 1058308 w 3079941"/>
                <a:gd name="connsiteY170" fmla="*/ 514503 h 1160647"/>
                <a:gd name="connsiteX171" fmla="*/ 1060082 w 3079941"/>
                <a:gd name="connsiteY171" fmla="*/ 514503 h 1160647"/>
                <a:gd name="connsiteX172" fmla="*/ 1072495 w 3079941"/>
                <a:gd name="connsiteY172" fmla="*/ 514503 h 1160647"/>
                <a:gd name="connsiteX173" fmla="*/ 1072495 w 3079941"/>
                <a:gd name="connsiteY173" fmla="*/ 512612 h 1160647"/>
                <a:gd name="connsiteX174" fmla="*/ 1072495 w 3079941"/>
                <a:gd name="connsiteY174" fmla="*/ 499371 h 1160647"/>
                <a:gd name="connsiteX175" fmla="*/ 1094789 w 3079941"/>
                <a:gd name="connsiteY175" fmla="*/ 499371 h 1160647"/>
                <a:gd name="connsiteX176" fmla="*/ 1094789 w 3079941"/>
                <a:gd name="connsiteY176" fmla="*/ 498290 h 1160647"/>
                <a:gd name="connsiteX177" fmla="*/ 1094789 w 3079941"/>
                <a:gd name="connsiteY177" fmla="*/ 490724 h 1160647"/>
                <a:gd name="connsiteX178" fmla="*/ 1096562 w 3079941"/>
                <a:gd name="connsiteY178" fmla="*/ 490724 h 1160647"/>
                <a:gd name="connsiteX179" fmla="*/ 1108976 w 3079941"/>
                <a:gd name="connsiteY179" fmla="*/ 490724 h 1160647"/>
                <a:gd name="connsiteX180" fmla="*/ 1108976 w 3079941"/>
                <a:gd name="connsiteY180" fmla="*/ 491805 h 1160647"/>
                <a:gd name="connsiteX181" fmla="*/ 1108976 w 3079941"/>
                <a:gd name="connsiteY181" fmla="*/ 499371 h 1160647"/>
                <a:gd name="connsiteX182" fmla="*/ 1109736 w 3079941"/>
                <a:gd name="connsiteY182" fmla="*/ 499371 h 1160647"/>
                <a:gd name="connsiteX183" fmla="*/ 1115056 w 3079941"/>
                <a:gd name="connsiteY183" fmla="*/ 499371 h 1160647"/>
                <a:gd name="connsiteX184" fmla="*/ 1125189 w 3079941"/>
                <a:gd name="connsiteY184" fmla="*/ 495047 h 1160647"/>
                <a:gd name="connsiteX185" fmla="*/ 1129242 w 3079941"/>
                <a:gd name="connsiteY185" fmla="*/ 498290 h 1160647"/>
                <a:gd name="connsiteX186" fmla="*/ 1129242 w 3079941"/>
                <a:gd name="connsiteY186" fmla="*/ 490724 h 1160647"/>
                <a:gd name="connsiteX187" fmla="*/ 1131522 w 3079941"/>
                <a:gd name="connsiteY187" fmla="*/ 490724 h 1160647"/>
                <a:gd name="connsiteX188" fmla="*/ 1147483 w 3079941"/>
                <a:gd name="connsiteY188" fmla="*/ 490724 h 1160647"/>
                <a:gd name="connsiteX189" fmla="*/ 1147483 w 3079941"/>
                <a:gd name="connsiteY189" fmla="*/ 491805 h 1160647"/>
                <a:gd name="connsiteX190" fmla="*/ 1147483 w 3079941"/>
                <a:gd name="connsiteY190" fmla="*/ 499371 h 1160647"/>
                <a:gd name="connsiteX191" fmla="*/ 1177883 w 3079941"/>
                <a:gd name="connsiteY191" fmla="*/ 499371 h 1160647"/>
                <a:gd name="connsiteX192" fmla="*/ 1177883 w 3079941"/>
                <a:gd name="connsiteY192" fmla="*/ 500992 h 1160647"/>
                <a:gd name="connsiteX193" fmla="*/ 1177883 w 3079941"/>
                <a:gd name="connsiteY193" fmla="*/ 512342 h 1160647"/>
                <a:gd name="connsiteX194" fmla="*/ 1204230 w 3079941"/>
                <a:gd name="connsiteY194" fmla="*/ 512342 h 1160647"/>
                <a:gd name="connsiteX195" fmla="*/ 1204230 w 3079941"/>
                <a:gd name="connsiteY195" fmla="*/ 542606 h 1160647"/>
                <a:gd name="connsiteX196" fmla="*/ 1204990 w 3079941"/>
                <a:gd name="connsiteY196" fmla="*/ 542606 h 1160647"/>
                <a:gd name="connsiteX197" fmla="*/ 1210310 w 3079941"/>
                <a:gd name="connsiteY197" fmla="*/ 542606 h 1160647"/>
                <a:gd name="connsiteX198" fmla="*/ 1210310 w 3079941"/>
                <a:gd name="connsiteY198" fmla="*/ 543687 h 1160647"/>
                <a:gd name="connsiteX199" fmla="*/ 1210310 w 3079941"/>
                <a:gd name="connsiteY199" fmla="*/ 551254 h 1160647"/>
                <a:gd name="connsiteX200" fmla="*/ 1214364 w 3079941"/>
                <a:gd name="connsiteY200" fmla="*/ 581518 h 1160647"/>
                <a:gd name="connsiteX201" fmla="*/ 1215124 w 3079941"/>
                <a:gd name="connsiteY201" fmla="*/ 581518 h 1160647"/>
                <a:gd name="connsiteX202" fmla="*/ 1220444 w 3079941"/>
                <a:gd name="connsiteY202" fmla="*/ 581518 h 1160647"/>
                <a:gd name="connsiteX203" fmla="*/ 1220444 w 3079941"/>
                <a:gd name="connsiteY203" fmla="*/ 582329 h 1160647"/>
                <a:gd name="connsiteX204" fmla="*/ 1220444 w 3079941"/>
                <a:gd name="connsiteY204" fmla="*/ 588004 h 1160647"/>
                <a:gd name="connsiteX205" fmla="*/ 1221457 w 3079941"/>
                <a:gd name="connsiteY205" fmla="*/ 588004 h 1160647"/>
                <a:gd name="connsiteX206" fmla="*/ 1228550 w 3079941"/>
                <a:gd name="connsiteY206" fmla="*/ 588004 h 1160647"/>
                <a:gd name="connsiteX207" fmla="*/ 1228550 w 3079941"/>
                <a:gd name="connsiteY207" fmla="*/ 618269 h 1160647"/>
                <a:gd name="connsiteX208" fmla="*/ 1230577 w 3079941"/>
                <a:gd name="connsiteY208" fmla="*/ 618269 h 1160647"/>
                <a:gd name="connsiteX209" fmla="*/ 1244764 w 3079941"/>
                <a:gd name="connsiteY209" fmla="*/ 618269 h 1160647"/>
                <a:gd name="connsiteX210" fmla="*/ 1244764 w 3079941"/>
                <a:gd name="connsiteY210" fmla="*/ 642048 h 1160647"/>
                <a:gd name="connsiteX211" fmla="*/ 1246791 w 3079941"/>
                <a:gd name="connsiteY211" fmla="*/ 643669 h 1160647"/>
                <a:gd name="connsiteX212" fmla="*/ 1246791 w 3079941"/>
                <a:gd name="connsiteY212" fmla="*/ 655019 h 1160647"/>
                <a:gd name="connsiteX213" fmla="*/ 1247551 w 3079941"/>
                <a:gd name="connsiteY213" fmla="*/ 655019 h 1160647"/>
                <a:gd name="connsiteX214" fmla="*/ 1252871 w 3079941"/>
                <a:gd name="connsiteY214" fmla="*/ 655019 h 1160647"/>
                <a:gd name="connsiteX215" fmla="*/ 1252871 w 3079941"/>
                <a:gd name="connsiteY215" fmla="*/ 678798 h 1160647"/>
                <a:gd name="connsiteX216" fmla="*/ 1254137 w 3079941"/>
                <a:gd name="connsiteY216" fmla="*/ 678798 h 1160647"/>
                <a:gd name="connsiteX217" fmla="*/ 1263004 w 3079941"/>
                <a:gd name="connsiteY217" fmla="*/ 678798 h 1160647"/>
                <a:gd name="connsiteX218" fmla="*/ 1265031 w 3079941"/>
                <a:gd name="connsiteY218" fmla="*/ 682852 h 1160647"/>
                <a:gd name="connsiteX219" fmla="*/ 1265031 w 3079941"/>
                <a:gd name="connsiteY219" fmla="*/ 696093 h 1160647"/>
                <a:gd name="connsiteX220" fmla="*/ 1266551 w 3079941"/>
                <a:gd name="connsiteY220" fmla="*/ 694201 h 1160647"/>
                <a:gd name="connsiteX221" fmla="*/ 1277191 w 3079941"/>
                <a:gd name="connsiteY221" fmla="*/ 680960 h 1160647"/>
                <a:gd name="connsiteX222" fmla="*/ 1305565 w 3079941"/>
                <a:gd name="connsiteY222" fmla="*/ 680960 h 1160647"/>
                <a:gd name="connsiteX223" fmla="*/ 1305565 w 3079941"/>
                <a:gd name="connsiteY223" fmla="*/ 767431 h 1160647"/>
                <a:gd name="connsiteX224" fmla="*/ 1306325 w 3079941"/>
                <a:gd name="connsiteY224" fmla="*/ 767431 h 1160647"/>
                <a:gd name="connsiteX225" fmla="*/ 1311645 w 3079941"/>
                <a:gd name="connsiteY225" fmla="*/ 767431 h 1160647"/>
                <a:gd name="connsiteX226" fmla="*/ 1312405 w 3079941"/>
                <a:gd name="connsiteY226" fmla="*/ 766080 h 1160647"/>
                <a:gd name="connsiteX227" fmla="*/ 1317725 w 3079941"/>
                <a:gd name="connsiteY227" fmla="*/ 756622 h 1160647"/>
                <a:gd name="connsiteX228" fmla="*/ 1317725 w 3079941"/>
                <a:gd name="connsiteY228" fmla="*/ 758514 h 1160647"/>
                <a:gd name="connsiteX229" fmla="*/ 1317725 w 3079941"/>
                <a:gd name="connsiteY229" fmla="*/ 771755 h 1160647"/>
                <a:gd name="connsiteX230" fmla="*/ 1321778 w 3079941"/>
                <a:gd name="connsiteY230" fmla="*/ 726358 h 1160647"/>
                <a:gd name="connsiteX231" fmla="*/ 1322538 w 3079941"/>
                <a:gd name="connsiteY231" fmla="*/ 726358 h 1160647"/>
                <a:gd name="connsiteX232" fmla="*/ 1327858 w 3079941"/>
                <a:gd name="connsiteY232" fmla="*/ 726358 h 1160647"/>
                <a:gd name="connsiteX233" fmla="*/ 1327858 w 3079941"/>
                <a:gd name="connsiteY233" fmla="*/ 661504 h 1160647"/>
                <a:gd name="connsiteX234" fmla="*/ 1328872 w 3079941"/>
                <a:gd name="connsiteY234" fmla="*/ 661504 h 1160647"/>
                <a:gd name="connsiteX235" fmla="*/ 1335965 w 3079941"/>
                <a:gd name="connsiteY235" fmla="*/ 661504 h 1160647"/>
                <a:gd name="connsiteX236" fmla="*/ 1348125 w 3079941"/>
                <a:gd name="connsiteY236" fmla="*/ 618269 h 1160647"/>
                <a:gd name="connsiteX237" fmla="*/ 1349392 w 3079941"/>
                <a:gd name="connsiteY237" fmla="*/ 618269 h 1160647"/>
                <a:gd name="connsiteX238" fmla="*/ 1358259 w 3079941"/>
                <a:gd name="connsiteY238" fmla="*/ 618269 h 1160647"/>
                <a:gd name="connsiteX239" fmla="*/ 1368392 w 3079941"/>
                <a:gd name="connsiteY239" fmla="*/ 661504 h 1160647"/>
                <a:gd name="connsiteX240" fmla="*/ 1369405 w 3079941"/>
                <a:gd name="connsiteY240" fmla="*/ 661504 h 1160647"/>
                <a:gd name="connsiteX241" fmla="*/ 1376499 w 3079941"/>
                <a:gd name="connsiteY241" fmla="*/ 661504 h 1160647"/>
                <a:gd name="connsiteX242" fmla="*/ 1376499 w 3079941"/>
                <a:gd name="connsiteY242" fmla="*/ 700416 h 1160647"/>
                <a:gd name="connsiteX243" fmla="*/ 1378272 w 3079941"/>
                <a:gd name="connsiteY243" fmla="*/ 700416 h 1160647"/>
                <a:gd name="connsiteX244" fmla="*/ 1390686 w 3079941"/>
                <a:gd name="connsiteY244" fmla="*/ 700416 h 1160647"/>
                <a:gd name="connsiteX245" fmla="*/ 1390686 w 3079941"/>
                <a:gd name="connsiteY245" fmla="*/ 702578 h 1160647"/>
                <a:gd name="connsiteX246" fmla="*/ 1390686 w 3079941"/>
                <a:gd name="connsiteY246" fmla="*/ 717710 h 1160647"/>
                <a:gd name="connsiteX247" fmla="*/ 1394739 w 3079941"/>
                <a:gd name="connsiteY247" fmla="*/ 715549 h 1160647"/>
                <a:gd name="connsiteX248" fmla="*/ 1394739 w 3079941"/>
                <a:gd name="connsiteY248" fmla="*/ 700416 h 1160647"/>
                <a:gd name="connsiteX249" fmla="*/ 1396259 w 3079941"/>
                <a:gd name="connsiteY249" fmla="*/ 700416 h 1160647"/>
                <a:gd name="connsiteX250" fmla="*/ 1406899 w 3079941"/>
                <a:gd name="connsiteY250" fmla="*/ 700416 h 1160647"/>
                <a:gd name="connsiteX251" fmla="*/ 1406899 w 3079941"/>
                <a:gd name="connsiteY251" fmla="*/ 702037 h 1160647"/>
                <a:gd name="connsiteX252" fmla="*/ 1406899 w 3079941"/>
                <a:gd name="connsiteY252" fmla="*/ 713387 h 1160647"/>
                <a:gd name="connsiteX253" fmla="*/ 1437300 w 3079941"/>
                <a:gd name="connsiteY253" fmla="*/ 713387 h 1160647"/>
                <a:gd name="connsiteX254" fmla="*/ 1437300 w 3079941"/>
                <a:gd name="connsiteY254" fmla="*/ 676637 h 1160647"/>
                <a:gd name="connsiteX255" fmla="*/ 1438566 w 3079941"/>
                <a:gd name="connsiteY255" fmla="*/ 676637 h 1160647"/>
                <a:gd name="connsiteX256" fmla="*/ 1447433 w 3079941"/>
                <a:gd name="connsiteY256" fmla="*/ 676637 h 1160647"/>
                <a:gd name="connsiteX257" fmla="*/ 1447433 w 3079941"/>
                <a:gd name="connsiteY257" fmla="*/ 698254 h 1160647"/>
                <a:gd name="connsiteX258" fmla="*/ 1449460 w 3079941"/>
                <a:gd name="connsiteY258" fmla="*/ 665828 h 1160647"/>
                <a:gd name="connsiteX259" fmla="*/ 1471753 w 3079941"/>
                <a:gd name="connsiteY259" fmla="*/ 665828 h 1160647"/>
                <a:gd name="connsiteX260" fmla="*/ 1471753 w 3079941"/>
                <a:gd name="connsiteY260" fmla="*/ 664206 h 1160647"/>
                <a:gd name="connsiteX261" fmla="*/ 1471753 w 3079941"/>
                <a:gd name="connsiteY261" fmla="*/ 652857 h 1160647"/>
                <a:gd name="connsiteX262" fmla="*/ 1472513 w 3079941"/>
                <a:gd name="connsiteY262" fmla="*/ 652857 h 1160647"/>
                <a:gd name="connsiteX263" fmla="*/ 1477833 w 3079941"/>
                <a:gd name="connsiteY263" fmla="*/ 652857 h 1160647"/>
                <a:gd name="connsiteX264" fmla="*/ 1477833 w 3079941"/>
                <a:gd name="connsiteY264" fmla="*/ 650966 h 1160647"/>
                <a:gd name="connsiteX265" fmla="*/ 1477833 w 3079941"/>
                <a:gd name="connsiteY265" fmla="*/ 637725 h 1160647"/>
                <a:gd name="connsiteX266" fmla="*/ 1481887 w 3079941"/>
                <a:gd name="connsiteY266" fmla="*/ 644210 h 1160647"/>
                <a:gd name="connsiteX267" fmla="*/ 1484167 w 3079941"/>
                <a:gd name="connsiteY267" fmla="*/ 644210 h 1160647"/>
                <a:gd name="connsiteX268" fmla="*/ 1500127 w 3079941"/>
                <a:gd name="connsiteY268" fmla="*/ 644210 h 1160647"/>
                <a:gd name="connsiteX269" fmla="*/ 1500127 w 3079941"/>
                <a:gd name="connsiteY269" fmla="*/ 643399 h 1160647"/>
                <a:gd name="connsiteX270" fmla="*/ 1500127 w 3079941"/>
                <a:gd name="connsiteY270" fmla="*/ 637725 h 1160647"/>
                <a:gd name="connsiteX271" fmla="*/ 1500887 w 3079941"/>
                <a:gd name="connsiteY271" fmla="*/ 637725 h 1160647"/>
                <a:gd name="connsiteX272" fmla="*/ 1506207 w 3079941"/>
                <a:gd name="connsiteY272" fmla="*/ 637725 h 1160647"/>
                <a:gd name="connsiteX273" fmla="*/ 1506207 w 3079941"/>
                <a:gd name="connsiteY273" fmla="*/ 639076 h 1160647"/>
                <a:gd name="connsiteX274" fmla="*/ 1506207 w 3079941"/>
                <a:gd name="connsiteY274" fmla="*/ 648534 h 1160647"/>
                <a:gd name="connsiteX275" fmla="*/ 1544714 w 3079941"/>
                <a:gd name="connsiteY275" fmla="*/ 648534 h 1160647"/>
                <a:gd name="connsiteX276" fmla="*/ 1544714 w 3079941"/>
                <a:gd name="connsiteY276" fmla="*/ 786887 h 1160647"/>
                <a:gd name="connsiteX277" fmla="*/ 1546234 w 3079941"/>
                <a:gd name="connsiteY277" fmla="*/ 786887 h 1160647"/>
                <a:gd name="connsiteX278" fmla="*/ 1556874 w 3079941"/>
                <a:gd name="connsiteY278" fmla="*/ 786887 h 1160647"/>
                <a:gd name="connsiteX279" fmla="*/ 1556874 w 3079941"/>
                <a:gd name="connsiteY279" fmla="*/ 773917 h 1160647"/>
                <a:gd name="connsiteX280" fmla="*/ 1560928 w 3079941"/>
                <a:gd name="connsiteY280" fmla="*/ 773917 h 1160647"/>
                <a:gd name="connsiteX281" fmla="*/ 1560928 w 3079941"/>
                <a:gd name="connsiteY281" fmla="*/ 786887 h 1160647"/>
                <a:gd name="connsiteX282" fmla="*/ 1591328 w 3079941"/>
                <a:gd name="connsiteY282" fmla="*/ 786887 h 1160647"/>
                <a:gd name="connsiteX283" fmla="*/ 1591328 w 3079941"/>
                <a:gd name="connsiteY283" fmla="*/ 756622 h 1160647"/>
                <a:gd name="connsiteX284" fmla="*/ 1603488 w 3079941"/>
                <a:gd name="connsiteY284" fmla="*/ 756622 h 1160647"/>
                <a:gd name="connsiteX285" fmla="*/ 1615648 w 3079941"/>
                <a:gd name="connsiteY285" fmla="*/ 754461 h 1160647"/>
                <a:gd name="connsiteX286" fmla="*/ 1619702 w 3079941"/>
                <a:gd name="connsiteY286" fmla="*/ 756622 h 1160647"/>
                <a:gd name="connsiteX287" fmla="*/ 1629835 w 3079941"/>
                <a:gd name="connsiteY287" fmla="*/ 756622 h 1160647"/>
                <a:gd name="connsiteX288" fmla="*/ 1629835 w 3079941"/>
                <a:gd name="connsiteY288" fmla="*/ 786887 h 1160647"/>
                <a:gd name="connsiteX289" fmla="*/ 1637942 w 3079941"/>
                <a:gd name="connsiteY289" fmla="*/ 786887 h 1160647"/>
                <a:gd name="connsiteX290" fmla="*/ 1637942 w 3079941"/>
                <a:gd name="connsiteY290" fmla="*/ 804182 h 1160647"/>
                <a:gd name="connsiteX291" fmla="*/ 1647278 w 3079941"/>
                <a:gd name="connsiteY291" fmla="*/ 805087 h 1160647"/>
                <a:gd name="connsiteX292" fmla="*/ 1660236 w 3079941"/>
                <a:gd name="connsiteY292" fmla="*/ 805087 h 1160647"/>
                <a:gd name="connsiteX293" fmla="*/ 1660236 w 3079941"/>
                <a:gd name="connsiteY293" fmla="*/ 789049 h 1160647"/>
                <a:gd name="connsiteX294" fmla="*/ 1728192 w 3079941"/>
                <a:gd name="connsiteY294" fmla="*/ 789049 h 1160647"/>
                <a:gd name="connsiteX295" fmla="*/ 1728192 w 3079941"/>
                <a:gd name="connsiteY295" fmla="*/ 703796 h 1160647"/>
                <a:gd name="connsiteX296" fmla="*/ 1800200 w 3079941"/>
                <a:gd name="connsiteY296" fmla="*/ 703796 h 1160647"/>
                <a:gd name="connsiteX297" fmla="*/ 1800200 w 3079941"/>
                <a:gd name="connsiteY297" fmla="*/ 782564 h 1160647"/>
                <a:gd name="connsiteX298" fmla="*/ 1802104 w 3079941"/>
                <a:gd name="connsiteY298" fmla="*/ 782564 h 1160647"/>
                <a:gd name="connsiteX299" fmla="*/ 1803346 w 3079941"/>
                <a:gd name="connsiteY299" fmla="*/ 805087 h 1160647"/>
                <a:gd name="connsiteX300" fmla="*/ 1813022 w 3079941"/>
                <a:gd name="connsiteY300" fmla="*/ 805087 h 1160647"/>
                <a:gd name="connsiteX301" fmla="*/ 1814264 w 3079941"/>
                <a:gd name="connsiteY301" fmla="*/ 782564 h 1160647"/>
                <a:gd name="connsiteX302" fmla="*/ 1820344 w 3079941"/>
                <a:gd name="connsiteY302" fmla="*/ 782564 h 1160647"/>
                <a:gd name="connsiteX303" fmla="*/ 1821586 w 3079941"/>
                <a:gd name="connsiteY303" fmla="*/ 805087 h 1160647"/>
                <a:gd name="connsiteX304" fmla="*/ 1872208 w 3079941"/>
                <a:gd name="connsiteY304" fmla="*/ 805087 h 1160647"/>
                <a:gd name="connsiteX305" fmla="*/ 1872208 w 3079941"/>
                <a:gd name="connsiteY305" fmla="*/ 642059 h 1160647"/>
                <a:gd name="connsiteX306" fmla="*/ 2069535 w 3079941"/>
                <a:gd name="connsiteY306" fmla="*/ 642059 h 1160647"/>
                <a:gd name="connsiteX307" fmla="*/ 2069535 w 3079941"/>
                <a:gd name="connsiteY307" fmla="*/ 805087 h 1160647"/>
                <a:gd name="connsiteX308" fmla="*/ 2088232 w 3079941"/>
                <a:gd name="connsiteY308" fmla="*/ 805087 h 1160647"/>
                <a:gd name="connsiteX309" fmla="*/ 2088232 w 3079941"/>
                <a:gd name="connsiteY309" fmla="*/ 722394 h 1160647"/>
                <a:gd name="connsiteX310" fmla="*/ 2183352 w 3079941"/>
                <a:gd name="connsiteY310" fmla="*/ 722394 h 1160647"/>
                <a:gd name="connsiteX311" fmla="*/ 2195282 w 3079941"/>
                <a:gd name="connsiteY311" fmla="*/ 404253 h 1160647"/>
                <a:gd name="connsiteX312" fmla="*/ 2183122 w 3079941"/>
                <a:gd name="connsiteY312" fmla="*/ 382635 h 1160647"/>
                <a:gd name="connsiteX313" fmla="*/ 2177042 w 3079941"/>
                <a:gd name="connsiteY313" fmla="*/ 378311 h 1160647"/>
                <a:gd name="connsiteX314" fmla="*/ 2185149 w 3079941"/>
                <a:gd name="connsiteY314" fmla="*/ 354532 h 1160647"/>
                <a:gd name="connsiteX315" fmla="*/ 2185149 w 3079941"/>
                <a:gd name="connsiteY315" fmla="*/ 337238 h 1160647"/>
                <a:gd name="connsiteX316" fmla="*/ 2199336 w 3079941"/>
                <a:gd name="connsiteY316" fmla="*/ 337238 h 1160647"/>
                <a:gd name="connsiteX317" fmla="*/ 2199336 w 3079941"/>
                <a:gd name="connsiteY317" fmla="*/ 315620 h 1160647"/>
                <a:gd name="connsiteX318" fmla="*/ 2201362 w 3079941"/>
                <a:gd name="connsiteY318" fmla="*/ 311296 h 1160647"/>
                <a:gd name="connsiteX319" fmla="*/ 2201362 w 3079941"/>
                <a:gd name="connsiteY319" fmla="*/ 233472 h 1160647"/>
                <a:gd name="connsiteX320" fmla="*/ 2199336 w 3079941"/>
                <a:gd name="connsiteY320" fmla="*/ 226987 h 1160647"/>
                <a:gd name="connsiteX321" fmla="*/ 2205416 w 3079941"/>
                <a:gd name="connsiteY321" fmla="*/ 220501 h 1160647"/>
                <a:gd name="connsiteX322" fmla="*/ 2205416 w 3079941"/>
                <a:gd name="connsiteY322" fmla="*/ 162133 h 1160647"/>
                <a:gd name="connsiteX323" fmla="*/ 2207442 w 3079941"/>
                <a:gd name="connsiteY323" fmla="*/ 157810 h 1160647"/>
                <a:gd name="connsiteX324" fmla="*/ 2207442 w 3079941"/>
                <a:gd name="connsiteY324" fmla="*/ 101604 h 1160647"/>
                <a:gd name="connsiteX325" fmla="*/ 2209469 w 3079941"/>
                <a:gd name="connsiteY325" fmla="*/ 82148 h 1160647"/>
                <a:gd name="connsiteX326" fmla="*/ 2213523 w 3079941"/>
                <a:gd name="connsiteY326" fmla="*/ 99442 h 1160647"/>
                <a:gd name="connsiteX327" fmla="*/ 2215549 w 3079941"/>
                <a:gd name="connsiteY327" fmla="*/ 157810 h 1160647"/>
                <a:gd name="connsiteX328" fmla="*/ 2217576 w 3079941"/>
                <a:gd name="connsiteY328" fmla="*/ 220501 h 1160647"/>
                <a:gd name="connsiteX329" fmla="*/ 2223656 w 3079941"/>
                <a:gd name="connsiteY329" fmla="*/ 226987 h 1160647"/>
                <a:gd name="connsiteX330" fmla="*/ 2221629 w 3079941"/>
                <a:gd name="connsiteY330" fmla="*/ 233472 h 1160647"/>
                <a:gd name="connsiteX331" fmla="*/ 2221629 w 3079941"/>
                <a:gd name="connsiteY331" fmla="*/ 311296 h 1160647"/>
                <a:gd name="connsiteX332" fmla="*/ 2223656 w 3079941"/>
                <a:gd name="connsiteY332" fmla="*/ 315620 h 1160647"/>
                <a:gd name="connsiteX333" fmla="*/ 2223656 w 3079941"/>
                <a:gd name="connsiteY333" fmla="*/ 337238 h 1160647"/>
                <a:gd name="connsiteX334" fmla="*/ 2237843 w 3079941"/>
                <a:gd name="connsiteY334" fmla="*/ 337238 h 1160647"/>
                <a:gd name="connsiteX335" fmla="*/ 2237843 w 3079941"/>
                <a:gd name="connsiteY335" fmla="*/ 354532 h 1160647"/>
                <a:gd name="connsiteX336" fmla="*/ 2245950 w 3079941"/>
                <a:gd name="connsiteY336" fmla="*/ 378311 h 1160647"/>
                <a:gd name="connsiteX337" fmla="*/ 2239870 w 3079941"/>
                <a:gd name="connsiteY337" fmla="*/ 382635 h 1160647"/>
                <a:gd name="connsiteX338" fmla="*/ 2227709 w 3079941"/>
                <a:gd name="connsiteY338" fmla="*/ 404253 h 1160647"/>
                <a:gd name="connsiteX339" fmla="*/ 2235816 w 3079941"/>
                <a:gd name="connsiteY339" fmla="*/ 657181 h 1160647"/>
                <a:gd name="connsiteX340" fmla="*/ 2300670 w 3079941"/>
                <a:gd name="connsiteY340" fmla="*/ 657181 h 1160647"/>
                <a:gd name="connsiteX341" fmla="*/ 2300670 w 3079941"/>
                <a:gd name="connsiteY341" fmla="*/ 732843 h 1160647"/>
                <a:gd name="connsiteX342" fmla="*/ 2308777 w 3079941"/>
                <a:gd name="connsiteY342" fmla="*/ 732843 h 1160647"/>
                <a:gd name="connsiteX343" fmla="*/ 2310804 w 3079941"/>
                <a:gd name="connsiteY343" fmla="*/ 726358 h 1160647"/>
                <a:gd name="connsiteX344" fmla="*/ 2316884 w 3079941"/>
                <a:gd name="connsiteY344" fmla="*/ 726358 h 1160647"/>
                <a:gd name="connsiteX345" fmla="*/ 2318911 w 3079941"/>
                <a:gd name="connsiteY345" fmla="*/ 735005 h 1160647"/>
                <a:gd name="connsiteX346" fmla="*/ 2331071 w 3079941"/>
                <a:gd name="connsiteY346" fmla="*/ 735005 h 1160647"/>
                <a:gd name="connsiteX347" fmla="*/ 2331071 w 3079941"/>
                <a:gd name="connsiteY347" fmla="*/ 728519 h 1160647"/>
                <a:gd name="connsiteX348" fmla="*/ 2353364 w 3079941"/>
                <a:gd name="connsiteY348" fmla="*/ 728519 h 1160647"/>
                <a:gd name="connsiteX349" fmla="*/ 2353364 w 3079941"/>
                <a:gd name="connsiteY349" fmla="*/ 735005 h 1160647"/>
                <a:gd name="connsiteX350" fmla="*/ 2373631 w 3079941"/>
                <a:gd name="connsiteY350" fmla="*/ 735005 h 1160647"/>
                <a:gd name="connsiteX351" fmla="*/ 2373631 w 3079941"/>
                <a:gd name="connsiteY351" fmla="*/ 780402 h 1160647"/>
                <a:gd name="connsiteX352" fmla="*/ 2387818 w 3079941"/>
                <a:gd name="connsiteY352" fmla="*/ 780402 h 1160647"/>
                <a:gd name="connsiteX353" fmla="*/ 2387818 w 3079941"/>
                <a:gd name="connsiteY353" fmla="*/ 767431 h 1160647"/>
                <a:gd name="connsiteX354" fmla="*/ 2404032 w 3079941"/>
                <a:gd name="connsiteY354" fmla="*/ 767431 h 1160647"/>
                <a:gd name="connsiteX355" fmla="*/ 2404032 w 3079941"/>
                <a:gd name="connsiteY355" fmla="*/ 588004 h 1160647"/>
                <a:gd name="connsiteX356" fmla="*/ 2410112 w 3079941"/>
                <a:gd name="connsiteY356" fmla="*/ 581518 h 1160647"/>
                <a:gd name="connsiteX357" fmla="*/ 2483073 w 3079941"/>
                <a:gd name="connsiteY357" fmla="*/ 581518 h 1160647"/>
                <a:gd name="connsiteX358" fmla="*/ 2483073 w 3079941"/>
                <a:gd name="connsiteY358" fmla="*/ 590166 h 1160647"/>
                <a:gd name="connsiteX359" fmla="*/ 2493206 w 3079941"/>
                <a:gd name="connsiteY359" fmla="*/ 590166 h 1160647"/>
                <a:gd name="connsiteX360" fmla="*/ 2493206 w 3079941"/>
                <a:gd name="connsiteY360" fmla="*/ 704740 h 1160647"/>
                <a:gd name="connsiteX361" fmla="*/ 2515500 w 3079941"/>
                <a:gd name="connsiteY361" fmla="*/ 704740 h 1160647"/>
                <a:gd name="connsiteX362" fmla="*/ 2515500 w 3079941"/>
                <a:gd name="connsiteY362" fmla="*/ 637725 h 1160647"/>
                <a:gd name="connsiteX363" fmla="*/ 2541847 w 3079941"/>
                <a:gd name="connsiteY363" fmla="*/ 637725 h 1160647"/>
                <a:gd name="connsiteX364" fmla="*/ 2545900 w 3079941"/>
                <a:gd name="connsiteY364" fmla="*/ 633401 h 1160647"/>
                <a:gd name="connsiteX365" fmla="*/ 2554007 w 3079941"/>
                <a:gd name="connsiteY365" fmla="*/ 633401 h 1160647"/>
                <a:gd name="connsiteX366" fmla="*/ 2558060 w 3079941"/>
                <a:gd name="connsiteY366" fmla="*/ 637725 h 1160647"/>
                <a:gd name="connsiteX367" fmla="*/ 2580354 w 3079941"/>
                <a:gd name="connsiteY367" fmla="*/ 637725 h 1160647"/>
                <a:gd name="connsiteX368" fmla="*/ 2580354 w 3079941"/>
                <a:gd name="connsiteY368" fmla="*/ 520989 h 1160647"/>
                <a:gd name="connsiteX369" fmla="*/ 2637101 w 3079941"/>
                <a:gd name="connsiteY369" fmla="*/ 510180 h 1160647"/>
                <a:gd name="connsiteX370" fmla="*/ 2637101 w 3079941"/>
                <a:gd name="connsiteY370" fmla="*/ 511261 h 1160647"/>
                <a:gd name="connsiteX371" fmla="*/ 2637101 w 3079941"/>
                <a:gd name="connsiteY371" fmla="*/ 518827 h 1160647"/>
                <a:gd name="connsiteX372" fmla="*/ 2663448 w 3079941"/>
                <a:gd name="connsiteY372" fmla="*/ 518827 h 1160647"/>
                <a:gd name="connsiteX373" fmla="*/ 2663448 w 3079941"/>
                <a:gd name="connsiteY373" fmla="*/ 773917 h 1160647"/>
                <a:gd name="connsiteX374" fmla="*/ 2685742 w 3079941"/>
                <a:gd name="connsiteY374" fmla="*/ 773917 h 1160647"/>
                <a:gd name="connsiteX375" fmla="*/ 2685742 w 3079941"/>
                <a:gd name="connsiteY375" fmla="*/ 769593 h 1160647"/>
                <a:gd name="connsiteX376" fmla="*/ 2697902 w 3079941"/>
                <a:gd name="connsiteY376" fmla="*/ 769593 h 1160647"/>
                <a:gd name="connsiteX377" fmla="*/ 2697902 w 3079941"/>
                <a:gd name="connsiteY377" fmla="*/ 773917 h 1160647"/>
                <a:gd name="connsiteX378" fmla="*/ 2722222 w 3079941"/>
                <a:gd name="connsiteY378" fmla="*/ 773917 h 1160647"/>
                <a:gd name="connsiteX379" fmla="*/ 2722222 w 3079941"/>
                <a:gd name="connsiteY379" fmla="*/ 760946 h 1160647"/>
                <a:gd name="connsiteX380" fmla="*/ 2750596 w 3079941"/>
                <a:gd name="connsiteY380" fmla="*/ 760946 h 1160647"/>
                <a:gd name="connsiteX381" fmla="*/ 2762756 w 3079941"/>
                <a:gd name="connsiteY381" fmla="*/ 756622 h 1160647"/>
                <a:gd name="connsiteX382" fmla="*/ 2783023 w 3079941"/>
                <a:gd name="connsiteY382" fmla="*/ 760946 h 1160647"/>
                <a:gd name="connsiteX383" fmla="*/ 2783023 w 3079941"/>
                <a:gd name="connsiteY383" fmla="*/ 743652 h 1160647"/>
                <a:gd name="connsiteX384" fmla="*/ 2791130 w 3079941"/>
                <a:gd name="connsiteY384" fmla="*/ 743652 h 1160647"/>
                <a:gd name="connsiteX385" fmla="*/ 2791130 w 3079941"/>
                <a:gd name="connsiteY385" fmla="*/ 730681 h 1160647"/>
                <a:gd name="connsiteX386" fmla="*/ 2847877 w 3079941"/>
                <a:gd name="connsiteY386" fmla="*/ 730681 h 1160647"/>
                <a:gd name="connsiteX387" fmla="*/ 2847877 w 3079941"/>
                <a:gd name="connsiteY387" fmla="*/ 700416 h 1160647"/>
                <a:gd name="connsiteX388" fmla="*/ 2866117 w 3079941"/>
                <a:gd name="connsiteY388" fmla="*/ 700416 h 1160647"/>
                <a:gd name="connsiteX389" fmla="*/ 2866117 w 3079941"/>
                <a:gd name="connsiteY389" fmla="*/ 693931 h 1160647"/>
                <a:gd name="connsiteX390" fmla="*/ 2878277 w 3079941"/>
                <a:gd name="connsiteY390" fmla="*/ 693931 h 1160647"/>
                <a:gd name="connsiteX391" fmla="*/ 2878277 w 3079941"/>
                <a:gd name="connsiteY391" fmla="*/ 700416 h 1160647"/>
                <a:gd name="connsiteX392" fmla="*/ 2894491 w 3079941"/>
                <a:gd name="connsiteY392" fmla="*/ 700416 h 1160647"/>
                <a:gd name="connsiteX393" fmla="*/ 2894491 w 3079941"/>
                <a:gd name="connsiteY393" fmla="*/ 750137 h 1160647"/>
                <a:gd name="connsiteX394" fmla="*/ 2926918 w 3079941"/>
                <a:gd name="connsiteY394" fmla="*/ 750137 h 1160647"/>
                <a:gd name="connsiteX395" fmla="*/ 2926918 w 3079941"/>
                <a:gd name="connsiteY395" fmla="*/ 724196 h 1160647"/>
                <a:gd name="connsiteX396" fmla="*/ 2965425 w 3079941"/>
                <a:gd name="connsiteY396" fmla="*/ 724196 h 1160647"/>
                <a:gd name="connsiteX397" fmla="*/ 2965425 w 3079941"/>
                <a:gd name="connsiteY397" fmla="*/ 693931 h 1160647"/>
                <a:gd name="connsiteX398" fmla="*/ 3014066 w 3079941"/>
                <a:gd name="connsiteY398" fmla="*/ 693931 h 1160647"/>
                <a:gd name="connsiteX399" fmla="*/ 3014066 w 3079941"/>
                <a:gd name="connsiteY399" fmla="*/ 805087 h 1160647"/>
                <a:gd name="connsiteX400" fmla="*/ 3014066 w 3079941"/>
                <a:gd name="connsiteY400" fmla="*/ 818866 h 1160647"/>
                <a:gd name="connsiteX401" fmla="*/ 3079941 w 3079941"/>
                <a:gd name="connsiteY401" fmla="*/ 818866 h 1160647"/>
                <a:gd name="connsiteX402" fmla="*/ 3079941 w 3079941"/>
                <a:gd name="connsiteY402" fmla="*/ 1160647 h 1160647"/>
                <a:gd name="connsiteX403" fmla="*/ 200958 w 3079941"/>
                <a:gd name="connsiteY403" fmla="*/ 1160647 h 1160647"/>
                <a:gd name="connsiteX404" fmla="*/ 0 w 3079941"/>
                <a:gd name="connsiteY404" fmla="*/ 1126882 h 1160647"/>
                <a:gd name="connsiteX405" fmla="*/ 55096 w 3079941"/>
                <a:gd name="connsiteY405" fmla="*/ 724196 h 1160647"/>
                <a:gd name="connsiteX406" fmla="*/ 75363 w 3079941"/>
                <a:gd name="connsiteY406" fmla="*/ 724196 h 1160647"/>
                <a:gd name="connsiteX407" fmla="*/ 75870 w 3079941"/>
                <a:gd name="connsiteY407" fmla="*/ 723115 h 1160647"/>
                <a:gd name="connsiteX408" fmla="*/ 79416 w 3079941"/>
                <a:gd name="connsiteY408" fmla="*/ 715549 h 1160647"/>
                <a:gd name="connsiteX409" fmla="*/ 81190 w 3079941"/>
                <a:gd name="connsiteY409" fmla="*/ 715819 h 1160647"/>
                <a:gd name="connsiteX410" fmla="*/ 93603 w 3079941"/>
                <a:gd name="connsiteY410" fmla="*/ 717710 h 1160647"/>
                <a:gd name="connsiteX411" fmla="*/ 94110 w 3079941"/>
                <a:gd name="connsiteY411" fmla="*/ 719062 h 1160647"/>
                <a:gd name="connsiteX412" fmla="*/ 97656 w 3079941"/>
                <a:gd name="connsiteY412" fmla="*/ 728519 h 1160647"/>
                <a:gd name="connsiteX413" fmla="*/ 124003 w 3079941"/>
                <a:gd name="connsiteY413" fmla="*/ 730681 h 1160647"/>
                <a:gd name="connsiteX414" fmla="*/ 124003 w 3079941"/>
                <a:gd name="connsiteY414" fmla="*/ 607460 h 1160647"/>
                <a:gd name="connsiteX415" fmla="*/ 126030 w 3079941"/>
                <a:gd name="connsiteY415" fmla="*/ 607460 h 1160647"/>
                <a:gd name="connsiteX416" fmla="*/ 140217 w 3079941"/>
                <a:gd name="connsiteY416" fmla="*/ 607460 h 1160647"/>
                <a:gd name="connsiteX417" fmla="*/ 140217 w 3079941"/>
                <a:gd name="connsiteY417" fmla="*/ 471268 h 1160647"/>
                <a:gd name="connsiteX418" fmla="*/ 141990 w 3079941"/>
                <a:gd name="connsiteY418" fmla="*/ 471268 h 1160647"/>
                <a:gd name="connsiteX419" fmla="*/ 154404 w 3079941"/>
                <a:gd name="connsiteY419" fmla="*/ 471268 h 1160647"/>
                <a:gd name="connsiteX420" fmla="*/ 154404 w 3079941"/>
                <a:gd name="connsiteY420" fmla="*/ 356694 h 1160647"/>
                <a:gd name="connsiteX421" fmla="*/ 158457 w 3079941"/>
                <a:gd name="connsiteY421" fmla="*/ 328590 h 1160647"/>
                <a:gd name="connsiteX422" fmla="*/ 160484 w 3079941"/>
                <a:gd name="connsiteY422" fmla="*/ 328590 h 1160647"/>
                <a:gd name="connsiteX423" fmla="*/ 174671 w 3079941"/>
                <a:gd name="connsiteY423" fmla="*/ 328590 h 1160647"/>
                <a:gd name="connsiteX424" fmla="*/ 211151 w 3079941"/>
                <a:gd name="connsiteY424" fmla="*/ 246443 h 1160647"/>
                <a:gd name="connsiteX425" fmla="*/ 215205 w 3079941"/>
                <a:gd name="connsiteY425" fmla="*/ 0 h 1160647"/>
                <a:gd name="connsiteX0" fmla="*/ 160109 w 3024845"/>
                <a:gd name="connsiteY0" fmla="*/ 0 h 1166887"/>
                <a:gd name="connsiteX1" fmla="*/ 162135 w 3024845"/>
                <a:gd name="connsiteY1" fmla="*/ 246443 h 1166887"/>
                <a:gd name="connsiteX2" fmla="*/ 200642 w 3024845"/>
                <a:gd name="connsiteY2" fmla="*/ 326429 h 1166887"/>
                <a:gd name="connsiteX3" fmla="*/ 202669 w 3024845"/>
                <a:gd name="connsiteY3" fmla="*/ 326429 h 1166887"/>
                <a:gd name="connsiteX4" fmla="*/ 216856 w 3024845"/>
                <a:gd name="connsiteY4" fmla="*/ 326429 h 1166887"/>
                <a:gd name="connsiteX5" fmla="*/ 216856 w 3024845"/>
                <a:gd name="connsiteY5" fmla="*/ 350208 h 1166887"/>
                <a:gd name="connsiteX6" fmla="*/ 217363 w 3024845"/>
                <a:gd name="connsiteY6" fmla="*/ 351019 h 1166887"/>
                <a:gd name="connsiteX7" fmla="*/ 220909 w 3024845"/>
                <a:gd name="connsiteY7" fmla="*/ 356694 h 1166887"/>
                <a:gd name="connsiteX8" fmla="*/ 220909 w 3024845"/>
                <a:gd name="connsiteY8" fmla="*/ 471268 h 1166887"/>
                <a:gd name="connsiteX9" fmla="*/ 223189 w 3024845"/>
                <a:gd name="connsiteY9" fmla="*/ 471268 h 1166887"/>
                <a:gd name="connsiteX10" fmla="*/ 239150 w 3024845"/>
                <a:gd name="connsiteY10" fmla="*/ 471268 h 1166887"/>
                <a:gd name="connsiteX11" fmla="*/ 239150 w 3024845"/>
                <a:gd name="connsiteY11" fmla="*/ 611783 h 1166887"/>
                <a:gd name="connsiteX12" fmla="*/ 240670 w 3024845"/>
                <a:gd name="connsiteY12" fmla="*/ 611513 h 1166887"/>
                <a:gd name="connsiteX13" fmla="*/ 251310 w 3024845"/>
                <a:gd name="connsiteY13" fmla="*/ 609622 h 1166887"/>
                <a:gd name="connsiteX14" fmla="*/ 249283 w 3024845"/>
                <a:gd name="connsiteY14" fmla="*/ 698254 h 1166887"/>
                <a:gd name="connsiteX15" fmla="*/ 250803 w 3024845"/>
                <a:gd name="connsiteY15" fmla="*/ 698525 h 1166887"/>
                <a:gd name="connsiteX16" fmla="*/ 261443 w 3024845"/>
                <a:gd name="connsiteY16" fmla="*/ 700416 h 1166887"/>
                <a:gd name="connsiteX17" fmla="*/ 261696 w 3024845"/>
                <a:gd name="connsiteY17" fmla="*/ 701227 h 1166887"/>
                <a:gd name="connsiteX18" fmla="*/ 263470 w 3024845"/>
                <a:gd name="connsiteY18" fmla="*/ 706902 h 1166887"/>
                <a:gd name="connsiteX19" fmla="*/ 264230 w 3024845"/>
                <a:gd name="connsiteY19" fmla="*/ 704470 h 1166887"/>
                <a:gd name="connsiteX20" fmla="*/ 269550 w 3024845"/>
                <a:gd name="connsiteY20" fmla="*/ 687446 h 1166887"/>
                <a:gd name="connsiteX21" fmla="*/ 271323 w 3024845"/>
                <a:gd name="connsiteY21" fmla="*/ 687446 h 1166887"/>
                <a:gd name="connsiteX22" fmla="*/ 283737 w 3024845"/>
                <a:gd name="connsiteY22" fmla="*/ 687446 h 1166887"/>
                <a:gd name="connsiteX23" fmla="*/ 283737 w 3024845"/>
                <a:gd name="connsiteY23" fmla="*/ 719872 h 1166887"/>
                <a:gd name="connsiteX24" fmla="*/ 284750 w 3024845"/>
                <a:gd name="connsiteY24" fmla="*/ 720413 h 1166887"/>
                <a:gd name="connsiteX25" fmla="*/ 291844 w 3024845"/>
                <a:gd name="connsiteY25" fmla="*/ 724196 h 1166887"/>
                <a:gd name="connsiteX26" fmla="*/ 291844 w 3024845"/>
                <a:gd name="connsiteY26" fmla="*/ 725547 h 1166887"/>
                <a:gd name="connsiteX27" fmla="*/ 291844 w 3024845"/>
                <a:gd name="connsiteY27" fmla="*/ 735005 h 1166887"/>
                <a:gd name="connsiteX28" fmla="*/ 336431 w 3024845"/>
                <a:gd name="connsiteY28" fmla="*/ 735005 h 1166887"/>
                <a:gd name="connsiteX29" fmla="*/ 336431 w 3024845"/>
                <a:gd name="connsiteY29" fmla="*/ 736086 h 1166887"/>
                <a:gd name="connsiteX30" fmla="*/ 336431 w 3024845"/>
                <a:gd name="connsiteY30" fmla="*/ 743652 h 1166887"/>
                <a:gd name="connsiteX31" fmla="*/ 338457 w 3024845"/>
                <a:gd name="connsiteY31" fmla="*/ 743652 h 1166887"/>
                <a:gd name="connsiteX32" fmla="*/ 352644 w 3024845"/>
                <a:gd name="connsiteY32" fmla="*/ 743652 h 1166887"/>
                <a:gd name="connsiteX33" fmla="*/ 352644 w 3024845"/>
                <a:gd name="connsiteY33" fmla="*/ 713387 h 1166887"/>
                <a:gd name="connsiteX34" fmla="*/ 397231 w 3024845"/>
                <a:gd name="connsiteY34" fmla="*/ 713387 h 1166887"/>
                <a:gd name="connsiteX35" fmla="*/ 397231 w 3024845"/>
                <a:gd name="connsiteY35" fmla="*/ 712036 h 1166887"/>
                <a:gd name="connsiteX36" fmla="*/ 397231 w 3024845"/>
                <a:gd name="connsiteY36" fmla="*/ 702578 h 1166887"/>
                <a:gd name="connsiteX37" fmla="*/ 398245 w 3024845"/>
                <a:gd name="connsiteY37" fmla="*/ 702578 h 1166887"/>
                <a:gd name="connsiteX38" fmla="*/ 405338 w 3024845"/>
                <a:gd name="connsiteY38" fmla="*/ 702578 h 1166887"/>
                <a:gd name="connsiteX39" fmla="*/ 405338 w 3024845"/>
                <a:gd name="connsiteY39" fmla="*/ 700687 h 1166887"/>
                <a:gd name="connsiteX40" fmla="*/ 405338 w 3024845"/>
                <a:gd name="connsiteY40" fmla="*/ 687446 h 1166887"/>
                <a:gd name="connsiteX41" fmla="*/ 406098 w 3024845"/>
                <a:gd name="connsiteY41" fmla="*/ 687446 h 1166887"/>
                <a:gd name="connsiteX42" fmla="*/ 411418 w 3024845"/>
                <a:gd name="connsiteY42" fmla="*/ 687446 h 1166887"/>
                <a:gd name="connsiteX43" fmla="*/ 411418 w 3024845"/>
                <a:gd name="connsiteY43" fmla="*/ 686365 h 1166887"/>
                <a:gd name="connsiteX44" fmla="*/ 411418 w 3024845"/>
                <a:gd name="connsiteY44" fmla="*/ 678798 h 1166887"/>
                <a:gd name="connsiteX45" fmla="*/ 413445 w 3024845"/>
                <a:gd name="connsiteY45" fmla="*/ 678798 h 1166887"/>
                <a:gd name="connsiteX46" fmla="*/ 427632 w 3024845"/>
                <a:gd name="connsiteY46" fmla="*/ 678798 h 1166887"/>
                <a:gd name="connsiteX47" fmla="*/ 427632 w 3024845"/>
                <a:gd name="connsiteY47" fmla="*/ 679879 h 1166887"/>
                <a:gd name="connsiteX48" fmla="*/ 427632 w 3024845"/>
                <a:gd name="connsiteY48" fmla="*/ 687446 h 1166887"/>
                <a:gd name="connsiteX49" fmla="*/ 449925 w 3024845"/>
                <a:gd name="connsiteY49" fmla="*/ 687446 h 1166887"/>
                <a:gd name="connsiteX50" fmla="*/ 449925 w 3024845"/>
                <a:gd name="connsiteY50" fmla="*/ 685554 h 1166887"/>
                <a:gd name="connsiteX51" fmla="*/ 449925 w 3024845"/>
                <a:gd name="connsiteY51" fmla="*/ 672313 h 1166887"/>
                <a:gd name="connsiteX52" fmla="*/ 451699 w 3024845"/>
                <a:gd name="connsiteY52" fmla="*/ 672313 h 1166887"/>
                <a:gd name="connsiteX53" fmla="*/ 464112 w 3024845"/>
                <a:gd name="connsiteY53" fmla="*/ 672313 h 1166887"/>
                <a:gd name="connsiteX54" fmla="*/ 464112 w 3024845"/>
                <a:gd name="connsiteY54" fmla="*/ 696093 h 1166887"/>
                <a:gd name="connsiteX55" fmla="*/ 465126 w 3024845"/>
                <a:gd name="connsiteY55" fmla="*/ 696093 h 1166887"/>
                <a:gd name="connsiteX56" fmla="*/ 472219 w 3024845"/>
                <a:gd name="connsiteY56" fmla="*/ 696093 h 1166887"/>
                <a:gd name="connsiteX57" fmla="*/ 472219 w 3024845"/>
                <a:gd name="connsiteY57" fmla="*/ 695012 h 1166887"/>
                <a:gd name="connsiteX58" fmla="*/ 472219 w 3024845"/>
                <a:gd name="connsiteY58" fmla="*/ 687446 h 1166887"/>
                <a:gd name="connsiteX59" fmla="*/ 473992 w 3024845"/>
                <a:gd name="connsiteY59" fmla="*/ 687446 h 1166887"/>
                <a:gd name="connsiteX60" fmla="*/ 486406 w 3024845"/>
                <a:gd name="connsiteY60" fmla="*/ 687446 h 1166887"/>
                <a:gd name="connsiteX61" fmla="*/ 486406 w 3024845"/>
                <a:gd name="connsiteY61" fmla="*/ 713387 h 1166887"/>
                <a:gd name="connsiteX62" fmla="*/ 488433 w 3024845"/>
                <a:gd name="connsiteY62" fmla="*/ 713387 h 1166887"/>
                <a:gd name="connsiteX63" fmla="*/ 502619 w 3024845"/>
                <a:gd name="connsiteY63" fmla="*/ 713387 h 1166887"/>
                <a:gd name="connsiteX64" fmla="*/ 502619 w 3024845"/>
                <a:gd name="connsiteY64" fmla="*/ 715008 h 1166887"/>
                <a:gd name="connsiteX65" fmla="*/ 502619 w 3024845"/>
                <a:gd name="connsiteY65" fmla="*/ 726358 h 1166887"/>
                <a:gd name="connsiteX66" fmla="*/ 503379 w 3024845"/>
                <a:gd name="connsiteY66" fmla="*/ 726358 h 1166887"/>
                <a:gd name="connsiteX67" fmla="*/ 508700 w 3024845"/>
                <a:gd name="connsiteY67" fmla="*/ 726358 h 1166887"/>
                <a:gd name="connsiteX68" fmla="*/ 508700 w 3024845"/>
                <a:gd name="connsiteY68" fmla="*/ 725547 h 1166887"/>
                <a:gd name="connsiteX69" fmla="*/ 508700 w 3024845"/>
                <a:gd name="connsiteY69" fmla="*/ 719872 h 1166887"/>
                <a:gd name="connsiteX70" fmla="*/ 539100 w 3024845"/>
                <a:gd name="connsiteY70" fmla="*/ 719872 h 1166887"/>
                <a:gd name="connsiteX71" fmla="*/ 539100 w 3024845"/>
                <a:gd name="connsiteY71" fmla="*/ 743652 h 1166887"/>
                <a:gd name="connsiteX72" fmla="*/ 540113 w 3024845"/>
                <a:gd name="connsiteY72" fmla="*/ 743652 h 1166887"/>
                <a:gd name="connsiteX73" fmla="*/ 547207 w 3024845"/>
                <a:gd name="connsiteY73" fmla="*/ 743652 h 1166887"/>
                <a:gd name="connsiteX74" fmla="*/ 547207 w 3024845"/>
                <a:gd name="connsiteY74" fmla="*/ 744733 h 1166887"/>
                <a:gd name="connsiteX75" fmla="*/ 547207 w 3024845"/>
                <a:gd name="connsiteY75" fmla="*/ 752299 h 1166887"/>
                <a:gd name="connsiteX76" fmla="*/ 547967 w 3024845"/>
                <a:gd name="connsiteY76" fmla="*/ 752299 h 1166887"/>
                <a:gd name="connsiteX77" fmla="*/ 553287 w 3024845"/>
                <a:gd name="connsiteY77" fmla="*/ 752299 h 1166887"/>
                <a:gd name="connsiteX78" fmla="*/ 553287 w 3024845"/>
                <a:gd name="connsiteY78" fmla="*/ 750137 h 1166887"/>
                <a:gd name="connsiteX79" fmla="*/ 553287 w 3024845"/>
                <a:gd name="connsiteY79" fmla="*/ 735005 h 1166887"/>
                <a:gd name="connsiteX80" fmla="*/ 554300 w 3024845"/>
                <a:gd name="connsiteY80" fmla="*/ 735005 h 1166887"/>
                <a:gd name="connsiteX81" fmla="*/ 561394 w 3024845"/>
                <a:gd name="connsiteY81" fmla="*/ 735005 h 1166887"/>
                <a:gd name="connsiteX82" fmla="*/ 561394 w 3024845"/>
                <a:gd name="connsiteY82" fmla="*/ 736086 h 1166887"/>
                <a:gd name="connsiteX83" fmla="*/ 561394 w 3024845"/>
                <a:gd name="connsiteY83" fmla="*/ 743652 h 1166887"/>
                <a:gd name="connsiteX84" fmla="*/ 566714 w 3024845"/>
                <a:gd name="connsiteY84" fmla="*/ 741659 h 1166887"/>
                <a:gd name="connsiteX85" fmla="*/ 567474 w 3024845"/>
                <a:gd name="connsiteY85" fmla="*/ 740679 h 1166887"/>
                <a:gd name="connsiteX86" fmla="*/ 567474 w 3024845"/>
                <a:gd name="connsiteY86" fmla="*/ 735005 h 1166887"/>
                <a:gd name="connsiteX87" fmla="*/ 605981 w 3024845"/>
                <a:gd name="connsiteY87" fmla="*/ 735005 h 1166887"/>
                <a:gd name="connsiteX88" fmla="*/ 605981 w 3024845"/>
                <a:gd name="connsiteY88" fmla="*/ 758784 h 1166887"/>
                <a:gd name="connsiteX89" fmla="*/ 608007 w 3024845"/>
                <a:gd name="connsiteY89" fmla="*/ 758784 h 1166887"/>
                <a:gd name="connsiteX90" fmla="*/ 622194 w 3024845"/>
                <a:gd name="connsiteY90" fmla="*/ 758784 h 1166887"/>
                <a:gd name="connsiteX91" fmla="*/ 622194 w 3024845"/>
                <a:gd name="connsiteY91" fmla="*/ 759865 h 1166887"/>
                <a:gd name="connsiteX92" fmla="*/ 622194 w 3024845"/>
                <a:gd name="connsiteY92" fmla="*/ 767431 h 1166887"/>
                <a:gd name="connsiteX93" fmla="*/ 623968 w 3024845"/>
                <a:gd name="connsiteY93" fmla="*/ 767431 h 1166887"/>
                <a:gd name="connsiteX94" fmla="*/ 636381 w 3024845"/>
                <a:gd name="connsiteY94" fmla="*/ 767431 h 1166887"/>
                <a:gd name="connsiteX95" fmla="*/ 636381 w 3024845"/>
                <a:gd name="connsiteY95" fmla="*/ 743652 h 1166887"/>
                <a:gd name="connsiteX96" fmla="*/ 637394 w 3024845"/>
                <a:gd name="connsiteY96" fmla="*/ 743652 h 1166887"/>
                <a:gd name="connsiteX97" fmla="*/ 644488 w 3024845"/>
                <a:gd name="connsiteY97" fmla="*/ 743652 h 1166887"/>
                <a:gd name="connsiteX98" fmla="*/ 644488 w 3024845"/>
                <a:gd name="connsiteY98" fmla="*/ 711225 h 1166887"/>
                <a:gd name="connsiteX99" fmla="*/ 645501 w 3024845"/>
                <a:gd name="connsiteY99" fmla="*/ 711225 h 1166887"/>
                <a:gd name="connsiteX100" fmla="*/ 652595 w 3024845"/>
                <a:gd name="connsiteY100" fmla="*/ 711225 h 1166887"/>
                <a:gd name="connsiteX101" fmla="*/ 652595 w 3024845"/>
                <a:gd name="connsiteY101" fmla="*/ 709334 h 1166887"/>
                <a:gd name="connsiteX102" fmla="*/ 652595 w 3024845"/>
                <a:gd name="connsiteY102" fmla="*/ 696093 h 1166887"/>
                <a:gd name="connsiteX103" fmla="*/ 651328 w 3024845"/>
                <a:gd name="connsiteY103" fmla="*/ 694471 h 1166887"/>
                <a:gd name="connsiteX104" fmla="*/ 656648 w 3024845"/>
                <a:gd name="connsiteY104" fmla="*/ 683122 h 1166887"/>
                <a:gd name="connsiteX105" fmla="*/ 664755 w 3024845"/>
                <a:gd name="connsiteY105" fmla="*/ 711225 h 1166887"/>
                <a:gd name="connsiteX106" fmla="*/ 665515 w 3024845"/>
                <a:gd name="connsiteY106" fmla="*/ 711225 h 1166887"/>
                <a:gd name="connsiteX107" fmla="*/ 670835 w 3024845"/>
                <a:gd name="connsiteY107" fmla="*/ 711225 h 1166887"/>
                <a:gd name="connsiteX108" fmla="*/ 670835 w 3024845"/>
                <a:gd name="connsiteY108" fmla="*/ 605298 h 1166887"/>
                <a:gd name="connsiteX109" fmla="*/ 672355 w 3024845"/>
                <a:gd name="connsiteY109" fmla="*/ 605298 h 1166887"/>
                <a:gd name="connsiteX110" fmla="*/ 682995 w 3024845"/>
                <a:gd name="connsiteY110" fmla="*/ 605298 h 1166887"/>
                <a:gd name="connsiteX111" fmla="*/ 682995 w 3024845"/>
                <a:gd name="connsiteY111" fmla="*/ 557739 h 1166887"/>
                <a:gd name="connsiteX112" fmla="*/ 709342 w 3024845"/>
                <a:gd name="connsiteY112" fmla="*/ 557739 h 1166887"/>
                <a:gd name="connsiteX113" fmla="*/ 709342 w 3024845"/>
                <a:gd name="connsiteY113" fmla="*/ 536121 h 1166887"/>
                <a:gd name="connsiteX114" fmla="*/ 743796 w 3024845"/>
                <a:gd name="connsiteY114" fmla="*/ 536121 h 1166887"/>
                <a:gd name="connsiteX115" fmla="*/ 743796 w 3024845"/>
                <a:gd name="connsiteY115" fmla="*/ 538553 h 1166887"/>
                <a:gd name="connsiteX116" fmla="*/ 743796 w 3024845"/>
                <a:gd name="connsiteY116" fmla="*/ 555577 h 1166887"/>
                <a:gd name="connsiteX117" fmla="*/ 746076 w 3024845"/>
                <a:gd name="connsiteY117" fmla="*/ 555577 h 1166887"/>
                <a:gd name="connsiteX118" fmla="*/ 762036 w 3024845"/>
                <a:gd name="connsiteY118" fmla="*/ 555577 h 1166887"/>
                <a:gd name="connsiteX119" fmla="*/ 762036 w 3024845"/>
                <a:gd name="connsiteY119" fmla="*/ 603136 h 1166887"/>
                <a:gd name="connsiteX120" fmla="*/ 763049 w 3024845"/>
                <a:gd name="connsiteY120" fmla="*/ 603136 h 1166887"/>
                <a:gd name="connsiteX121" fmla="*/ 770143 w 3024845"/>
                <a:gd name="connsiteY121" fmla="*/ 603136 h 1166887"/>
                <a:gd name="connsiteX122" fmla="*/ 784330 w 3024845"/>
                <a:gd name="connsiteY122" fmla="*/ 607460 h 1166887"/>
                <a:gd name="connsiteX123" fmla="*/ 784330 w 3024845"/>
                <a:gd name="connsiteY123" fmla="*/ 646372 h 1166887"/>
                <a:gd name="connsiteX124" fmla="*/ 785343 w 3024845"/>
                <a:gd name="connsiteY124" fmla="*/ 646372 h 1166887"/>
                <a:gd name="connsiteX125" fmla="*/ 792436 w 3024845"/>
                <a:gd name="connsiteY125" fmla="*/ 646372 h 1166887"/>
                <a:gd name="connsiteX126" fmla="*/ 792436 w 3024845"/>
                <a:gd name="connsiteY126" fmla="*/ 647993 h 1166887"/>
                <a:gd name="connsiteX127" fmla="*/ 792436 w 3024845"/>
                <a:gd name="connsiteY127" fmla="*/ 659342 h 1166887"/>
                <a:gd name="connsiteX128" fmla="*/ 794463 w 3024845"/>
                <a:gd name="connsiteY128" fmla="*/ 659342 h 1166887"/>
                <a:gd name="connsiteX129" fmla="*/ 808650 w 3024845"/>
                <a:gd name="connsiteY129" fmla="*/ 659342 h 1166887"/>
                <a:gd name="connsiteX130" fmla="*/ 814730 w 3024845"/>
                <a:gd name="connsiteY130" fmla="*/ 665828 h 1166887"/>
                <a:gd name="connsiteX131" fmla="*/ 814730 w 3024845"/>
                <a:gd name="connsiteY131" fmla="*/ 687446 h 1166887"/>
                <a:gd name="connsiteX132" fmla="*/ 817010 w 3024845"/>
                <a:gd name="connsiteY132" fmla="*/ 687446 h 1166887"/>
                <a:gd name="connsiteX133" fmla="*/ 832970 w 3024845"/>
                <a:gd name="connsiteY133" fmla="*/ 687446 h 1166887"/>
                <a:gd name="connsiteX134" fmla="*/ 832970 w 3024845"/>
                <a:gd name="connsiteY134" fmla="*/ 688526 h 1166887"/>
                <a:gd name="connsiteX135" fmla="*/ 832970 w 3024845"/>
                <a:gd name="connsiteY135" fmla="*/ 696093 h 1166887"/>
                <a:gd name="connsiteX136" fmla="*/ 834237 w 3024845"/>
                <a:gd name="connsiteY136" fmla="*/ 696093 h 1166887"/>
                <a:gd name="connsiteX137" fmla="*/ 843104 w 3024845"/>
                <a:gd name="connsiteY137" fmla="*/ 696093 h 1166887"/>
                <a:gd name="connsiteX138" fmla="*/ 843104 w 3024845"/>
                <a:gd name="connsiteY138" fmla="*/ 698254 h 1166887"/>
                <a:gd name="connsiteX139" fmla="*/ 843104 w 3024845"/>
                <a:gd name="connsiteY139" fmla="*/ 713387 h 1166887"/>
                <a:gd name="connsiteX140" fmla="*/ 847157 w 3024845"/>
                <a:gd name="connsiteY140" fmla="*/ 711495 h 1166887"/>
                <a:gd name="connsiteX141" fmla="*/ 847157 w 3024845"/>
                <a:gd name="connsiteY141" fmla="*/ 698254 h 1166887"/>
                <a:gd name="connsiteX142" fmla="*/ 848170 w 3024845"/>
                <a:gd name="connsiteY142" fmla="*/ 698254 h 1166887"/>
                <a:gd name="connsiteX143" fmla="*/ 855264 w 3024845"/>
                <a:gd name="connsiteY143" fmla="*/ 698254 h 1166887"/>
                <a:gd name="connsiteX144" fmla="*/ 855264 w 3024845"/>
                <a:gd name="connsiteY144" fmla="*/ 699876 h 1166887"/>
                <a:gd name="connsiteX145" fmla="*/ 855264 w 3024845"/>
                <a:gd name="connsiteY145" fmla="*/ 711225 h 1166887"/>
                <a:gd name="connsiteX146" fmla="*/ 856024 w 3024845"/>
                <a:gd name="connsiteY146" fmla="*/ 711225 h 1166887"/>
                <a:gd name="connsiteX147" fmla="*/ 861344 w 3024845"/>
                <a:gd name="connsiteY147" fmla="*/ 711225 h 1166887"/>
                <a:gd name="connsiteX148" fmla="*/ 909984 w 3024845"/>
                <a:gd name="connsiteY148" fmla="*/ 706902 h 1166887"/>
                <a:gd name="connsiteX149" fmla="*/ 909984 w 3024845"/>
                <a:gd name="connsiteY149" fmla="*/ 708253 h 1166887"/>
                <a:gd name="connsiteX150" fmla="*/ 909984 w 3024845"/>
                <a:gd name="connsiteY150" fmla="*/ 717710 h 1166887"/>
                <a:gd name="connsiteX151" fmla="*/ 910744 w 3024845"/>
                <a:gd name="connsiteY151" fmla="*/ 717710 h 1166887"/>
                <a:gd name="connsiteX152" fmla="*/ 916065 w 3024845"/>
                <a:gd name="connsiteY152" fmla="*/ 717710 h 1166887"/>
                <a:gd name="connsiteX153" fmla="*/ 916065 w 3024845"/>
                <a:gd name="connsiteY153" fmla="*/ 719872 h 1166887"/>
                <a:gd name="connsiteX154" fmla="*/ 916065 w 3024845"/>
                <a:gd name="connsiteY154" fmla="*/ 735005 h 1166887"/>
                <a:gd name="connsiteX155" fmla="*/ 918091 w 3024845"/>
                <a:gd name="connsiteY155" fmla="*/ 733654 h 1166887"/>
                <a:gd name="connsiteX156" fmla="*/ 932278 w 3024845"/>
                <a:gd name="connsiteY156" fmla="*/ 724196 h 1166887"/>
                <a:gd name="connsiteX157" fmla="*/ 938358 w 3024845"/>
                <a:gd name="connsiteY157" fmla="*/ 683122 h 1166887"/>
                <a:gd name="connsiteX158" fmla="*/ 939118 w 3024845"/>
                <a:gd name="connsiteY158" fmla="*/ 682852 h 1166887"/>
                <a:gd name="connsiteX159" fmla="*/ 944438 w 3024845"/>
                <a:gd name="connsiteY159" fmla="*/ 680960 h 1166887"/>
                <a:gd name="connsiteX160" fmla="*/ 946465 w 3024845"/>
                <a:gd name="connsiteY160" fmla="*/ 611783 h 1166887"/>
                <a:gd name="connsiteX161" fmla="*/ 948492 w 3024845"/>
                <a:gd name="connsiteY161" fmla="*/ 680960 h 1166887"/>
                <a:gd name="connsiteX162" fmla="*/ 949252 w 3024845"/>
                <a:gd name="connsiteY162" fmla="*/ 681230 h 1166887"/>
                <a:gd name="connsiteX163" fmla="*/ 954572 w 3024845"/>
                <a:gd name="connsiteY163" fmla="*/ 683122 h 1166887"/>
                <a:gd name="connsiteX164" fmla="*/ 954572 w 3024845"/>
                <a:gd name="connsiteY164" fmla="*/ 596651 h 1166887"/>
                <a:gd name="connsiteX165" fmla="*/ 958625 w 3024845"/>
                <a:gd name="connsiteY165" fmla="*/ 564224 h 1166887"/>
                <a:gd name="connsiteX166" fmla="*/ 997132 w 3024845"/>
                <a:gd name="connsiteY166" fmla="*/ 564224 h 1166887"/>
                <a:gd name="connsiteX167" fmla="*/ 997132 w 3024845"/>
                <a:gd name="connsiteY167" fmla="*/ 596651 h 1166887"/>
                <a:gd name="connsiteX168" fmla="*/ 997892 w 3024845"/>
                <a:gd name="connsiteY168" fmla="*/ 596651 h 1166887"/>
                <a:gd name="connsiteX169" fmla="*/ 1003212 w 3024845"/>
                <a:gd name="connsiteY169" fmla="*/ 596651 h 1166887"/>
                <a:gd name="connsiteX170" fmla="*/ 1003212 w 3024845"/>
                <a:gd name="connsiteY170" fmla="*/ 514503 h 1166887"/>
                <a:gd name="connsiteX171" fmla="*/ 1004986 w 3024845"/>
                <a:gd name="connsiteY171" fmla="*/ 514503 h 1166887"/>
                <a:gd name="connsiteX172" fmla="*/ 1017399 w 3024845"/>
                <a:gd name="connsiteY172" fmla="*/ 514503 h 1166887"/>
                <a:gd name="connsiteX173" fmla="*/ 1017399 w 3024845"/>
                <a:gd name="connsiteY173" fmla="*/ 512612 h 1166887"/>
                <a:gd name="connsiteX174" fmla="*/ 1017399 w 3024845"/>
                <a:gd name="connsiteY174" fmla="*/ 499371 h 1166887"/>
                <a:gd name="connsiteX175" fmla="*/ 1039693 w 3024845"/>
                <a:gd name="connsiteY175" fmla="*/ 499371 h 1166887"/>
                <a:gd name="connsiteX176" fmla="*/ 1039693 w 3024845"/>
                <a:gd name="connsiteY176" fmla="*/ 498290 h 1166887"/>
                <a:gd name="connsiteX177" fmla="*/ 1039693 w 3024845"/>
                <a:gd name="connsiteY177" fmla="*/ 490724 h 1166887"/>
                <a:gd name="connsiteX178" fmla="*/ 1041466 w 3024845"/>
                <a:gd name="connsiteY178" fmla="*/ 490724 h 1166887"/>
                <a:gd name="connsiteX179" fmla="*/ 1053880 w 3024845"/>
                <a:gd name="connsiteY179" fmla="*/ 490724 h 1166887"/>
                <a:gd name="connsiteX180" fmla="*/ 1053880 w 3024845"/>
                <a:gd name="connsiteY180" fmla="*/ 491805 h 1166887"/>
                <a:gd name="connsiteX181" fmla="*/ 1053880 w 3024845"/>
                <a:gd name="connsiteY181" fmla="*/ 499371 h 1166887"/>
                <a:gd name="connsiteX182" fmla="*/ 1054640 w 3024845"/>
                <a:gd name="connsiteY182" fmla="*/ 499371 h 1166887"/>
                <a:gd name="connsiteX183" fmla="*/ 1059960 w 3024845"/>
                <a:gd name="connsiteY183" fmla="*/ 499371 h 1166887"/>
                <a:gd name="connsiteX184" fmla="*/ 1070093 w 3024845"/>
                <a:gd name="connsiteY184" fmla="*/ 495047 h 1166887"/>
                <a:gd name="connsiteX185" fmla="*/ 1074146 w 3024845"/>
                <a:gd name="connsiteY185" fmla="*/ 498290 h 1166887"/>
                <a:gd name="connsiteX186" fmla="*/ 1074146 w 3024845"/>
                <a:gd name="connsiteY186" fmla="*/ 490724 h 1166887"/>
                <a:gd name="connsiteX187" fmla="*/ 1076426 w 3024845"/>
                <a:gd name="connsiteY187" fmla="*/ 490724 h 1166887"/>
                <a:gd name="connsiteX188" fmla="*/ 1092387 w 3024845"/>
                <a:gd name="connsiteY188" fmla="*/ 490724 h 1166887"/>
                <a:gd name="connsiteX189" fmla="*/ 1092387 w 3024845"/>
                <a:gd name="connsiteY189" fmla="*/ 491805 h 1166887"/>
                <a:gd name="connsiteX190" fmla="*/ 1092387 w 3024845"/>
                <a:gd name="connsiteY190" fmla="*/ 499371 h 1166887"/>
                <a:gd name="connsiteX191" fmla="*/ 1122787 w 3024845"/>
                <a:gd name="connsiteY191" fmla="*/ 499371 h 1166887"/>
                <a:gd name="connsiteX192" fmla="*/ 1122787 w 3024845"/>
                <a:gd name="connsiteY192" fmla="*/ 500992 h 1166887"/>
                <a:gd name="connsiteX193" fmla="*/ 1122787 w 3024845"/>
                <a:gd name="connsiteY193" fmla="*/ 512342 h 1166887"/>
                <a:gd name="connsiteX194" fmla="*/ 1149134 w 3024845"/>
                <a:gd name="connsiteY194" fmla="*/ 512342 h 1166887"/>
                <a:gd name="connsiteX195" fmla="*/ 1149134 w 3024845"/>
                <a:gd name="connsiteY195" fmla="*/ 542606 h 1166887"/>
                <a:gd name="connsiteX196" fmla="*/ 1149894 w 3024845"/>
                <a:gd name="connsiteY196" fmla="*/ 542606 h 1166887"/>
                <a:gd name="connsiteX197" fmla="*/ 1155214 w 3024845"/>
                <a:gd name="connsiteY197" fmla="*/ 542606 h 1166887"/>
                <a:gd name="connsiteX198" fmla="*/ 1155214 w 3024845"/>
                <a:gd name="connsiteY198" fmla="*/ 543687 h 1166887"/>
                <a:gd name="connsiteX199" fmla="*/ 1155214 w 3024845"/>
                <a:gd name="connsiteY199" fmla="*/ 551254 h 1166887"/>
                <a:gd name="connsiteX200" fmla="*/ 1159268 w 3024845"/>
                <a:gd name="connsiteY200" fmla="*/ 581518 h 1166887"/>
                <a:gd name="connsiteX201" fmla="*/ 1160028 w 3024845"/>
                <a:gd name="connsiteY201" fmla="*/ 581518 h 1166887"/>
                <a:gd name="connsiteX202" fmla="*/ 1165348 w 3024845"/>
                <a:gd name="connsiteY202" fmla="*/ 581518 h 1166887"/>
                <a:gd name="connsiteX203" fmla="*/ 1165348 w 3024845"/>
                <a:gd name="connsiteY203" fmla="*/ 582329 h 1166887"/>
                <a:gd name="connsiteX204" fmla="*/ 1165348 w 3024845"/>
                <a:gd name="connsiteY204" fmla="*/ 588004 h 1166887"/>
                <a:gd name="connsiteX205" fmla="*/ 1166361 w 3024845"/>
                <a:gd name="connsiteY205" fmla="*/ 588004 h 1166887"/>
                <a:gd name="connsiteX206" fmla="*/ 1173454 w 3024845"/>
                <a:gd name="connsiteY206" fmla="*/ 588004 h 1166887"/>
                <a:gd name="connsiteX207" fmla="*/ 1173454 w 3024845"/>
                <a:gd name="connsiteY207" fmla="*/ 618269 h 1166887"/>
                <a:gd name="connsiteX208" fmla="*/ 1175481 w 3024845"/>
                <a:gd name="connsiteY208" fmla="*/ 618269 h 1166887"/>
                <a:gd name="connsiteX209" fmla="*/ 1189668 w 3024845"/>
                <a:gd name="connsiteY209" fmla="*/ 618269 h 1166887"/>
                <a:gd name="connsiteX210" fmla="*/ 1189668 w 3024845"/>
                <a:gd name="connsiteY210" fmla="*/ 642048 h 1166887"/>
                <a:gd name="connsiteX211" fmla="*/ 1191695 w 3024845"/>
                <a:gd name="connsiteY211" fmla="*/ 643669 h 1166887"/>
                <a:gd name="connsiteX212" fmla="*/ 1191695 w 3024845"/>
                <a:gd name="connsiteY212" fmla="*/ 655019 h 1166887"/>
                <a:gd name="connsiteX213" fmla="*/ 1192455 w 3024845"/>
                <a:gd name="connsiteY213" fmla="*/ 655019 h 1166887"/>
                <a:gd name="connsiteX214" fmla="*/ 1197775 w 3024845"/>
                <a:gd name="connsiteY214" fmla="*/ 655019 h 1166887"/>
                <a:gd name="connsiteX215" fmla="*/ 1197775 w 3024845"/>
                <a:gd name="connsiteY215" fmla="*/ 678798 h 1166887"/>
                <a:gd name="connsiteX216" fmla="*/ 1199041 w 3024845"/>
                <a:gd name="connsiteY216" fmla="*/ 678798 h 1166887"/>
                <a:gd name="connsiteX217" fmla="*/ 1207908 w 3024845"/>
                <a:gd name="connsiteY217" fmla="*/ 678798 h 1166887"/>
                <a:gd name="connsiteX218" fmla="*/ 1209935 w 3024845"/>
                <a:gd name="connsiteY218" fmla="*/ 682852 h 1166887"/>
                <a:gd name="connsiteX219" fmla="*/ 1209935 w 3024845"/>
                <a:gd name="connsiteY219" fmla="*/ 696093 h 1166887"/>
                <a:gd name="connsiteX220" fmla="*/ 1211455 w 3024845"/>
                <a:gd name="connsiteY220" fmla="*/ 694201 h 1166887"/>
                <a:gd name="connsiteX221" fmla="*/ 1222095 w 3024845"/>
                <a:gd name="connsiteY221" fmla="*/ 680960 h 1166887"/>
                <a:gd name="connsiteX222" fmla="*/ 1250469 w 3024845"/>
                <a:gd name="connsiteY222" fmla="*/ 680960 h 1166887"/>
                <a:gd name="connsiteX223" fmla="*/ 1250469 w 3024845"/>
                <a:gd name="connsiteY223" fmla="*/ 767431 h 1166887"/>
                <a:gd name="connsiteX224" fmla="*/ 1251229 w 3024845"/>
                <a:gd name="connsiteY224" fmla="*/ 767431 h 1166887"/>
                <a:gd name="connsiteX225" fmla="*/ 1256549 w 3024845"/>
                <a:gd name="connsiteY225" fmla="*/ 767431 h 1166887"/>
                <a:gd name="connsiteX226" fmla="*/ 1257309 w 3024845"/>
                <a:gd name="connsiteY226" fmla="*/ 766080 h 1166887"/>
                <a:gd name="connsiteX227" fmla="*/ 1262629 w 3024845"/>
                <a:gd name="connsiteY227" fmla="*/ 756622 h 1166887"/>
                <a:gd name="connsiteX228" fmla="*/ 1262629 w 3024845"/>
                <a:gd name="connsiteY228" fmla="*/ 758514 h 1166887"/>
                <a:gd name="connsiteX229" fmla="*/ 1262629 w 3024845"/>
                <a:gd name="connsiteY229" fmla="*/ 771755 h 1166887"/>
                <a:gd name="connsiteX230" fmla="*/ 1266682 w 3024845"/>
                <a:gd name="connsiteY230" fmla="*/ 726358 h 1166887"/>
                <a:gd name="connsiteX231" fmla="*/ 1267442 w 3024845"/>
                <a:gd name="connsiteY231" fmla="*/ 726358 h 1166887"/>
                <a:gd name="connsiteX232" fmla="*/ 1272762 w 3024845"/>
                <a:gd name="connsiteY232" fmla="*/ 726358 h 1166887"/>
                <a:gd name="connsiteX233" fmla="*/ 1272762 w 3024845"/>
                <a:gd name="connsiteY233" fmla="*/ 661504 h 1166887"/>
                <a:gd name="connsiteX234" fmla="*/ 1273776 w 3024845"/>
                <a:gd name="connsiteY234" fmla="*/ 661504 h 1166887"/>
                <a:gd name="connsiteX235" fmla="*/ 1280869 w 3024845"/>
                <a:gd name="connsiteY235" fmla="*/ 661504 h 1166887"/>
                <a:gd name="connsiteX236" fmla="*/ 1293029 w 3024845"/>
                <a:gd name="connsiteY236" fmla="*/ 618269 h 1166887"/>
                <a:gd name="connsiteX237" fmla="*/ 1294296 w 3024845"/>
                <a:gd name="connsiteY237" fmla="*/ 618269 h 1166887"/>
                <a:gd name="connsiteX238" fmla="*/ 1303163 w 3024845"/>
                <a:gd name="connsiteY238" fmla="*/ 618269 h 1166887"/>
                <a:gd name="connsiteX239" fmla="*/ 1313296 w 3024845"/>
                <a:gd name="connsiteY239" fmla="*/ 661504 h 1166887"/>
                <a:gd name="connsiteX240" fmla="*/ 1314309 w 3024845"/>
                <a:gd name="connsiteY240" fmla="*/ 661504 h 1166887"/>
                <a:gd name="connsiteX241" fmla="*/ 1321403 w 3024845"/>
                <a:gd name="connsiteY241" fmla="*/ 661504 h 1166887"/>
                <a:gd name="connsiteX242" fmla="*/ 1321403 w 3024845"/>
                <a:gd name="connsiteY242" fmla="*/ 700416 h 1166887"/>
                <a:gd name="connsiteX243" fmla="*/ 1323176 w 3024845"/>
                <a:gd name="connsiteY243" fmla="*/ 700416 h 1166887"/>
                <a:gd name="connsiteX244" fmla="*/ 1335590 w 3024845"/>
                <a:gd name="connsiteY244" fmla="*/ 700416 h 1166887"/>
                <a:gd name="connsiteX245" fmla="*/ 1335590 w 3024845"/>
                <a:gd name="connsiteY245" fmla="*/ 702578 h 1166887"/>
                <a:gd name="connsiteX246" fmla="*/ 1335590 w 3024845"/>
                <a:gd name="connsiteY246" fmla="*/ 717710 h 1166887"/>
                <a:gd name="connsiteX247" fmla="*/ 1339643 w 3024845"/>
                <a:gd name="connsiteY247" fmla="*/ 715549 h 1166887"/>
                <a:gd name="connsiteX248" fmla="*/ 1339643 w 3024845"/>
                <a:gd name="connsiteY248" fmla="*/ 700416 h 1166887"/>
                <a:gd name="connsiteX249" fmla="*/ 1341163 w 3024845"/>
                <a:gd name="connsiteY249" fmla="*/ 700416 h 1166887"/>
                <a:gd name="connsiteX250" fmla="*/ 1351803 w 3024845"/>
                <a:gd name="connsiteY250" fmla="*/ 700416 h 1166887"/>
                <a:gd name="connsiteX251" fmla="*/ 1351803 w 3024845"/>
                <a:gd name="connsiteY251" fmla="*/ 702037 h 1166887"/>
                <a:gd name="connsiteX252" fmla="*/ 1351803 w 3024845"/>
                <a:gd name="connsiteY252" fmla="*/ 713387 h 1166887"/>
                <a:gd name="connsiteX253" fmla="*/ 1382204 w 3024845"/>
                <a:gd name="connsiteY253" fmla="*/ 713387 h 1166887"/>
                <a:gd name="connsiteX254" fmla="*/ 1382204 w 3024845"/>
                <a:gd name="connsiteY254" fmla="*/ 676637 h 1166887"/>
                <a:gd name="connsiteX255" fmla="*/ 1383470 w 3024845"/>
                <a:gd name="connsiteY255" fmla="*/ 676637 h 1166887"/>
                <a:gd name="connsiteX256" fmla="*/ 1392337 w 3024845"/>
                <a:gd name="connsiteY256" fmla="*/ 676637 h 1166887"/>
                <a:gd name="connsiteX257" fmla="*/ 1392337 w 3024845"/>
                <a:gd name="connsiteY257" fmla="*/ 698254 h 1166887"/>
                <a:gd name="connsiteX258" fmla="*/ 1394364 w 3024845"/>
                <a:gd name="connsiteY258" fmla="*/ 665828 h 1166887"/>
                <a:gd name="connsiteX259" fmla="*/ 1416657 w 3024845"/>
                <a:gd name="connsiteY259" fmla="*/ 665828 h 1166887"/>
                <a:gd name="connsiteX260" fmla="*/ 1416657 w 3024845"/>
                <a:gd name="connsiteY260" fmla="*/ 664206 h 1166887"/>
                <a:gd name="connsiteX261" fmla="*/ 1416657 w 3024845"/>
                <a:gd name="connsiteY261" fmla="*/ 652857 h 1166887"/>
                <a:gd name="connsiteX262" fmla="*/ 1417417 w 3024845"/>
                <a:gd name="connsiteY262" fmla="*/ 652857 h 1166887"/>
                <a:gd name="connsiteX263" fmla="*/ 1422737 w 3024845"/>
                <a:gd name="connsiteY263" fmla="*/ 652857 h 1166887"/>
                <a:gd name="connsiteX264" fmla="*/ 1422737 w 3024845"/>
                <a:gd name="connsiteY264" fmla="*/ 650966 h 1166887"/>
                <a:gd name="connsiteX265" fmla="*/ 1422737 w 3024845"/>
                <a:gd name="connsiteY265" fmla="*/ 637725 h 1166887"/>
                <a:gd name="connsiteX266" fmla="*/ 1426791 w 3024845"/>
                <a:gd name="connsiteY266" fmla="*/ 644210 h 1166887"/>
                <a:gd name="connsiteX267" fmla="*/ 1429071 w 3024845"/>
                <a:gd name="connsiteY267" fmla="*/ 644210 h 1166887"/>
                <a:gd name="connsiteX268" fmla="*/ 1445031 w 3024845"/>
                <a:gd name="connsiteY268" fmla="*/ 644210 h 1166887"/>
                <a:gd name="connsiteX269" fmla="*/ 1445031 w 3024845"/>
                <a:gd name="connsiteY269" fmla="*/ 643399 h 1166887"/>
                <a:gd name="connsiteX270" fmla="*/ 1445031 w 3024845"/>
                <a:gd name="connsiteY270" fmla="*/ 637725 h 1166887"/>
                <a:gd name="connsiteX271" fmla="*/ 1445791 w 3024845"/>
                <a:gd name="connsiteY271" fmla="*/ 637725 h 1166887"/>
                <a:gd name="connsiteX272" fmla="*/ 1451111 w 3024845"/>
                <a:gd name="connsiteY272" fmla="*/ 637725 h 1166887"/>
                <a:gd name="connsiteX273" fmla="*/ 1451111 w 3024845"/>
                <a:gd name="connsiteY273" fmla="*/ 639076 h 1166887"/>
                <a:gd name="connsiteX274" fmla="*/ 1451111 w 3024845"/>
                <a:gd name="connsiteY274" fmla="*/ 648534 h 1166887"/>
                <a:gd name="connsiteX275" fmla="*/ 1489618 w 3024845"/>
                <a:gd name="connsiteY275" fmla="*/ 648534 h 1166887"/>
                <a:gd name="connsiteX276" fmla="*/ 1489618 w 3024845"/>
                <a:gd name="connsiteY276" fmla="*/ 786887 h 1166887"/>
                <a:gd name="connsiteX277" fmla="*/ 1491138 w 3024845"/>
                <a:gd name="connsiteY277" fmla="*/ 786887 h 1166887"/>
                <a:gd name="connsiteX278" fmla="*/ 1501778 w 3024845"/>
                <a:gd name="connsiteY278" fmla="*/ 786887 h 1166887"/>
                <a:gd name="connsiteX279" fmla="*/ 1501778 w 3024845"/>
                <a:gd name="connsiteY279" fmla="*/ 773917 h 1166887"/>
                <a:gd name="connsiteX280" fmla="*/ 1505832 w 3024845"/>
                <a:gd name="connsiteY280" fmla="*/ 773917 h 1166887"/>
                <a:gd name="connsiteX281" fmla="*/ 1505832 w 3024845"/>
                <a:gd name="connsiteY281" fmla="*/ 786887 h 1166887"/>
                <a:gd name="connsiteX282" fmla="*/ 1536232 w 3024845"/>
                <a:gd name="connsiteY282" fmla="*/ 786887 h 1166887"/>
                <a:gd name="connsiteX283" fmla="*/ 1536232 w 3024845"/>
                <a:gd name="connsiteY283" fmla="*/ 756622 h 1166887"/>
                <a:gd name="connsiteX284" fmla="*/ 1548392 w 3024845"/>
                <a:gd name="connsiteY284" fmla="*/ 756622 h 1166887"/>
                <a:gd name="connsiteX285" fmla="*/ 1560552 w 3024845"/>
                <a:gd name="connsiteY285" fmla="*/ 754461 h 1166887"/>
                <a:gd name="connsiteX286" fmla="*/ 1564606 w 3024845"/>
                <a:gd name="connsiteY286" fmla="*/ 756622 h 1166887"/>
                <a:gd name="connsiteX287" fmla="*/ 1574739 w 3024845"/>
                <a:gd name="connsiteY287" fmla="*/ 756622 h 1166887"/>
                <a:gd name="connsiteX288" fmla="*/ 1574739 w 3024845"/>
                <a:gd name="connsiteY288" fmla="*/ 786887 h 1166887"/>
                <a:gd name="connsiteX289" fmla="*/ 1582846 w 3024845"/>
                <a:gd name="connsiteY289" fmla="*/ 786887 h 1166887"/>
                <a:gd name="connsiteX290" fmla="*/ 1582846 w 3024845"/>
                <a:gd name="connsiteY290" fmla="*/ 804182 h 1166887"/>
                <a:gd name="connsiteX291" fmla="*/ 1592182 w 3024845"/>
                <a:gd name="connsiteY291" fmla="*/ 805087 h 1166887"/>
                <a:gd name="connsiteX292" fmla="*/ 1605140 w 3024845"/>
                <a:gd name="connsiteY292" fmla="*/ 805087 h 1166887"/>
                <a:gd name="connsiteX293" fmla="*/ 1605140 w 3024845"/>
                <a:gd name="connsiteY293" fmla="*/ 789049 h 1166887"/>
                <a:gd name="connsiteX294" fmla="*/ 1673096 w 3024845"/>
                <a:gd name="connsiteY294" fmla="*/ 789049 h 1166887"/>
                <a:gd name="connsiteX295" fmla="*/ 1673096 w 3024845"/>
                <a:gd name="connsiteY295" fmla="*/ 703796 h 1166887"/>
                <a:gd name="connsiteX296" fmla="*/ 1745104 w 3024845"/>
                <a:gd name="connsiteY296" fmla="*/ 703796 h 1166887"/>
                <a:gd name="connsiteX297" fmla="*/ 1745104 w 3024845"/>
                <a:gd name="connsiteY297" fmla="*/ 782564 h 1166887"/>
                <a:gd name="connsiteX298" fmla="*/ 1747008 w 3024845"/>
                <a:gd name="connsiteY298" fmla="*/ 782564 h 1166887"/>
                <a:gd name="connsiteX299" fmla="*/ 1748250 w 3024845"/>
                <a:gd name="connsiteY299" fmla="*/ 805087 h 1166887"/>
                <a:gd name="connsiteX300" fmla="*/ 1757926 w 3024845"/>
                <a:gd name="connsiteY300" fmla="*/ 805087 h 1166887"/>
                <a:gd name="connsiteX301" fmla="*/ 1759168 w 3024845"/>
                <a:gd name="connsiteY301" fmla="*/ 782564 h 1166887"/>
                <a:gd name="connsiteX302" fmla="*/ 1765248 w 3024845"/>
                <a:gd name="connsiteY302" fmla="*/ 782564 h 1166887"/>
                <a:gd name="connsiteX303" fmla="*/ 1766490 w 3024845"/>
                <a:gd name="connsiteY303" fmla="*/ 805087 h 1166887"/>
                <a:gd name="connsiteX304" fmla="*/ 1817112 w 3024845"/>
                <a:gd name="connsiteY304" fmla="*/ 805087 h 1166887"/>
                <a:gd name="connsiteX305" fmla="*/ 1817112 w 3024845"/>
                <a:gd name="connsiteY305" fmla="*/ 642059 h 1166887"/>
                <a:gd name="connsiteX306" fmla="*/ 2014439 w 3024845"/>
                <a:gd name="connsiteY306" fmla="*/ 642059 h 1166887"/>
                <a:gd name="connsiteX307" fmla="*/ 2014439 w 3024845"/>
                <a:gd name="connsiteY307" fmla="*/ 805087 h 1166887"/>
                <a:gd name="connsiteX308" fmla="*/ 2033136 w 3024845"/>
                <a:gd name="connsiteY308" fmla="*/ 805087 h 1166887"/>
                <a:gd name="connsiteX309" fmla="*/ 2033136 w 3024845"/>
                <a:gd name="connsiteY309" fmla="*/ 722394 h 1166887"/>
                <a:gd name="connsiteX310" fmla="*/ 2128256 w 3024845"/>
                <a:gd name="connsiteY310" fmla="*/ 722394 h 1166887"/>
                <a:gd name="connsiteX311" fmla="*/ 2140186 w 3024845"/>
                <a:gd name="connsiteY311" fmla="*/ 404253 h 1166887"/>
                <a:gd name="connsiteX312" fmla="*/ 2128026 w 3024845"/>
                <a:gd name="connsiteY312" fmla="*/ 382635 h 1166887"/>
                <a:gd name="connsiteX313" fmla="*/ 2121946 w 3024845"/>
                <a:gd name="connsiteY313" fmla="*/ 378311 h 1166887"/>
                <a:gd name="connsiteX314" fmla="*/ 2130053 w 3024845"/>
                <a:gd name="connsiteY314" fmla="*/ 354532 h 1166887"/>
                <a:gd name="connsiteX315" fmla="*/ 2130053 w 3024845"/>
                <a:gd name="connsiteY315" fmla="*/ 337238 h 1166887"/>
                <a:gd name="connsiteX316" fmla="*/ 2144240 w 3024845"/>
                <a:gd name="connsiteY316" fmla="*/ 337238 h 1166887"/>
                <a:gd name="connsiteX317" fmla="*/ 2144240 w 3024845"/>
                <a:gd name="connsiteY317" fmla="*/ 315620 h 1166887"/>
                <a:gd name="connsiteX318" fmla="*/ 2146266 w 3024845"/>
                <a:gd name="connsiteY318" fmla="*/ 311296 h 1166887"/>
                <a:gd name="connsiteX319" fmla="*/ 2146266 w 3024845"/>
                <a:gd name="connsiteY319" fmla="*/ 233472 h 1166887"/>
                <a:gd name="connsiteX320" fmla="*/ 2144240 w 3024845"/>
                <a:gd name="connsiteY320" fmla="*/ 226987 h 1166887"/>
                <a:gd name="connsiteX321" fmla="*/ 2150320 w 3024845"/>
                <a:gd name="connsiteY321" fmla="*/ 220501 h 1166887"/>
                <a:gd name="connsiteX322" fmla="*/ 2150320 w 3024845"/>
                <a:gd name="connsiteY322" fmla="*/ 162133 h 1166887"/>
                <a:gd name="connsiteX323" fmla="*/ 2152346 w 3024845"/>
                <a:gd name="connsiteY323" fmla="*/ 157810 h 1166887"/>
                <a:gd name="connsiteX324" fmla="*/ 2152346 w 3024845"/>
                <a:gd name="connsiteY324" fmla="*/ 101604 h 1166887"/>
                <a:gd name="connsiteX325" fmla="*/ 2154373 w 3024845"/>
                <a:gd name="connsiteY325" fmla="*/ 82148 h 1166887"/>
                <a:gd name="connsiteX326" fmla="*/ 2158427 w 3024845"/>
                <a:gd name="connsiteY326" fmla="*/ 99442 h 1166887"/>
                <a:gd name="connsiteX327" fmla="*/ 2160453 w 3024845"/>
                <a:gd name="connsiteY327" fmla="*/ 157810 h 1166887"/>
                <a:gd name="connsiteX328" fmla="*/ 2162480 w 3024845"/>
                <a:gd name="connsiteY328" fmla="*/ 220501 h 1166887"/>
                <a:gd name="connsiteX329" fmla="*/ 2168560 w 3024845"/>
                <a:gd name="connsiteY329" fmla="*/ 226987 h 1166887"/>
                <a:gd name="connsiteX330" fmla="*/ 2166533 w 3024845"/>
                <a:gd name="connsiteY330" fmla="*/ 233472 h 1166887"/>
                <a:gd name="connsiteX331" fmla="*/ 2166533 w 3024845"/>
                <a:gd name="connsiteY331" fmla="*/ 311296 h 1166887"/>
                <a:gd name="connsiteX332" fmla="*/ 2168560 w 3024845"/>
                <a:gd name="connsiteY332" fmla="*/ 315620 h 1166887"/>
                <a:gd name="connsiteX333" fmla="*/ 2168560 w 3024845"/>
                <a:gd name="connsiteY333" fmla="*/ 337238 h 1166887"/>
                <a:gd name="connsiteX334" fmla="*/ 2182747 w 3024845"/>
                <a:gd name="connsiteY334" fmla="*/ 337238 h 1166887"/>
                <a:gd name="connsiteX335" fmla="*/ 2182747 w 3024845"/>
                <a:gd name="connsiteY335" fmla="*/ 354532 h 1166887"/>
                <a:gd name="connsiteX336" fmla="*/ 2190854 w 3024845"/>
                <a:gd name="connsiteY336" fmla="*/ 378311 h 1166887"/>
                <a:gd name="connsiteX337" fmla="*/ 2184774 w 3024845"/>
                <a:gd name="connsiteY337" fmla="*/ 382635 h 1166887"/>
                <a:gd name="connsiteX338" fmla="*/ 2172613 w 3024845"/>
                <a:gd name="connsiteY338" fmla="*/ 404253 h 1166887"/>
                <a:gd name="connsiteX339" fmla="*/ 2180720 w 3024845"/>
                <a:gd name="connsiteY339" fmla="*/ 657181 h 1166887"/>
                <a:gd name="connsiteX340" fmla="*/ 2245574 w 3024845"/>
                <a:gd name="connsiteY340" fmla="*/ 657181 h 1166887"/>
                <a:gd name="connsiteX341" fmla="*/ 2245574 w 3024845"/>
                <a:gd name="connsiteY341" fmla="*/ 732843 h 1166887"/>
                <a:gd name="connsiteX342" fmla="*/ 2253681 w 3024845"/>
                <a:gd name="connsiteY342" fmla="*/ 732843 h 1166887"/>
                <a:gd name="connsiteX343" fmla="*/ 2255708 w 3024845"/>
                <a:gd name="connsiteY343" fmla="*/ 726358 h 1166887"/>
                <a:gd name="connsiteX344" fmla="*/ 2261788 w 3024845"/>
                <a:gd name="connsiteY344" fmla="*/ 726358 h 1166887"/>
                <a:gd name="connsiteX345" fmla="*/ 2263815 w 3024845"/>
                <a:gd name="connsiteY345" fmla="*/ 735005 h 1166887"/>
                <a:gd name="connsiteX346" fmla="*/ 2275975 w 3024845"/>
                <a:gd name="connsiteY346" fmla="*/ 735005 h 1166887"/>
                <a:gd name="connsiteX347" fmla="*/ 2275975 w 3024845"/>
                <a:gd name="connsiteY347" fmla="*/ 728519 h 1166887"/>
                <a:gd name="connsiteX348" fmla="*/ 2298268 w 3024845"/>
                <a:gd name="connsiteY348" fmla="*/ 728519 h 1166887"/>
                <a:gd name="connsiteX349" fmla="*/ 2298268 w 3024845"/>
                <a:gd name="connsiteY349" fmla="*/ 735005 h 1166887"/>
                <a:gd name="connsiteX350" fmla="*/ 2318535 w 3024845"/>
                <a:gd name="connsiteY350" fmla="*/ 735005 h 1166887"/>
                <a:gd name="connsiteX351" fmla="*/ 2318535 w 3024845"/>
                <a:gd name="connsiteY351" fmla="*/ 780402 h 1166887"/>
                <a:gd name="connsiteX352" fmla="*/ 2332722 w 3024845"/>
                <a:gd name="connsiteY352" fmla="*/ 780402 h 1166887"/>
                <a:gd name="connsiteX353" fmla="*/ 2332722 w 3024845"/>
                <a:gd name="connsiteY353" fmla="*/ 767431 h 1166887"/>
                <a:gd name="connsiteX354" fmla="*/ 2348936 w 3024845"/>
                <a:gd name="connsiteY354" fmla="*/ 767431 h 1166887"/>
                <a:gd name="connsiteX355" fmla="*/ 2348936 w 3024845"/>
                <a:gd name="connsiteY355" fmla="*/ 588004 h 1166887"/>
                <a:gd name="connsiteX356" fmla="*/ 2355016 w 3024845"/>
                <a:gd name="connsiteY356" fmla="*/ 581518 h 1166887"/>
                <a:gd name="connsiteX357" fmla="*/ 2427977 w 3024845"/>
                <a:gd name="connsiteY357" fmla="*/ 581518 h 1166887"/>
                <a:gd name="connsiteX358" fmla="*/ 2427977 w 3024845"/>
                <a:gd name="connsiteY358" fmla="*/ 590166 h 1166887"/>
                <a:gd name="connsiteX359" fmla="*/ 2438110 w 3024845"/>
                <a:gd name="connsiteY359" fmla="*/ 590166 h 1166887"/>
                <a:gd name="connsiteX360" fmla="*/ 2438110 w 3024845"/>
                <a:gd name="connsiteY360" fmla="*/ 704740 h 1166887"/>
                <a:gd name="connsiteX361" fmla="*/ 2460404 w 3024845"/>
                <a:gd name="connsiteY361" fmla="*/ 704740 h 1166887"/>
                <a:gd name="connsiteX362" fmla="*/ 2460404 w 3024845"/>
                <a:gd name="connsiteY362" fmla="*/ 637725 h 1166887"/>
                <a:gd name="connsiteX363" fmla="*/ 2486751 w 3024845"/>
                <a:gd name="connsiteY363" fmla="*/ 637725 h 1166887"/>
                <a:gd name="connsiteX364" fmla="*/ 2490804 w 3024845"/>
                <a:gd name="connsiteY364" fmla="*/ 633401 h 1166887"/>
                <a:gd name="connsiteX365" fmla="*/ 2498911 w 3024845"/>
                <a:gd name="connsiteY365" fmla="*/ 633401 h 1166887"/>
                <a:gd name="connsiteX366" fmla="*/ 2502964 w 3024845"/>
                <a:gd name="connsiteY366" fmla="*/ 637725 h 1166887"/>
                <a:gd name="connsiteX367" fmla="*/ 2525258 w 3024845"/>
                <a:gd name="connsiteY367" fmla="*/ 637725 h 1166887"/>
                <a:gd name="connsiteX368" fmla="*/ 2525258 w 3024845"/>
                <a:gd name="connsiteY368" fmla="*/ 520989 h 1166887"/>
                <a:gd name="connsiteX369" fmla="*/ 2582005 w 3024845"/>
                <a:gd name="connsiteY369" fmla="*/ 510180 h 1166887"/>
                <a:gd name="connsiteX370" fmla="*/ 2582005 w 3024845"/>
                <a:gd name="connsiteY370" fmla="*/ 511261 h 1166887"/>
                <a:gd name="connsiteX371" fmla="*/ 2582005 w 3024845"/>
                <a:gd name="connsiteY371" fmla="*/ 518827 h 1166887"/>
                <a:gd name="connsiteX372" fmla="*/ 2608352 w 3024845"/>
                <a:gd name="connsiteY372" fmla="*/ 518827 h 1166887"/>
                <a:gd name="connsiteX373" fmla="*/ 2608352 w 3024845"/>
                <a:gd name="connsiteY373" fmla="*/ 773917 h 1166887"/>
                <a:gd name="connsiteX374" fmla="*/ 2630646 w 3024845"/>
                <a:gd name="connsiteY374" fmla="*/ 773917 h 1166887"/>
                <a:gd name="connsiteX375" fmla="*/ 2630646 w 3024845"/>
                <a:gd name="connsiteY375" fmla="*/ 769593 h 1166887"/>
                <a:gd name="connsiteX376" fmla="*/ 2642806 w 3024845"/>
                <a:gd name="connsiteY376" fmla="*/ 769593 h 1166887"/>
                <a:gd name="connsiteX377" fmla="*/ 2642806 w 3024845"/>
                <a:gd name="connsiteY377" fmla="*/ 773917 h 1166887"/>
                <a:gd name="connsiteX378" fmla="*/ 2667126 w 3024845"/>
                <a:gd name="connsiteY378" fmla="*/ 773917 h 1166887"/>
                <a:gd name="connsiteX379" fmla="*/ 2667126 w 3024845"/>
                <a:gd name="connsiteY379" fmla="*/ 760946 h 1166887"/>
                <a:gd name="connsiteX380" fmla="*/ 2695500 w 3024845"/>
                <a:gd name="connsiteY380" fmla="*/ 760946 h 1166887"/>
                <a:gd name="connsiteX381" fmla="*/ 2707660 w 3024845"/>
                <a:gd name="connsiteY381" fmla="*/ 756622 h 1166887"/>
                <a:gd name="connsiteX382" fmla="*/ 2727927 w 3024845"/>
                <a:gd name="connsiteY382" fmla="*/ 760946 h 1166887"/>
                <a:gd name="connsiteX383" fmla="*/ 2727927 w 3024845"/>
                <a:gd name="connsiteY383" fmla="*/ 743652 h 1166887"/>
                <a:gd name="connsiteX384" fmla="*/ 2736034 w 3024845"/>
                <a:gd name="connsiteY384" fmla="*/ 743652 h 1166887"/>
                <a:gd name="connsiteX385" fmla="*/ 2736034 w 3024845"/>
                <a:gd name="connsiteY385" fmla="*/ 730681 h 1166887"/>
                <a:gd name="connsiteX386" fmla="*/ 2792781 w 3024845"/>
                <a:gd name="connsiteY386" fmla="*/ 730681 h 1166887"/>
                <a:gd name="connsiteX387" fmla="*/ 2792781 w 3024845"/>
                <a:gd name="connsiteY387" fmla="*/ 700416 h 1166887"/>
                <a:gd name="connsiteX388" fmla="*/ 2811021 w 3024845"/>
                <a:gd name="connsiteY388" fmla="*/ 700416 h 1166887"/>
                <a:gd name="connsiteX389" fmla="*/ 2811021 w 3024845"/>
                <a:gd name="connsiteY389" fmla="*/ 693931 h 1166887"/>
                <a:gd name="connsiteX390" fmla="*/ 2823181 w 3024845"/>
                <a:gd name="connsiteY390" fmla="*/ 693931 h 1166887"/>
                <a:gd name="connsiteX391" fmla="*/ 2823181 w 3024845"/>
                <a:gd name="connsiteY391" fmla="*/ 700416 h 1166887"/>
                <a:gd name="connsiteX392" fmla="*/ 2839395 w 3024845"/>
                <a:gd name="connsiteY392" fmla="*/ 700416 h 1166887"/>
                <a:gd name="connsiteX393" fmla="*/ 2839395 w 3024845"/>
                <a:gd name="connsiteY393" fmla="*/ 750137 h 1166887"/>
                <a:gd name="connsiteX394" fmla="*/ 2871822 w 3024845"/>
                <a:gd name="connsiteY394" fmla="*/ 750137 h 1166887"/>
                <a:gd name="connsiteX395" fmla="*/ 2871822 w 3024845"/>
                <a:gd name="connsiteY395" fmla="*/ 724196 h 1166887"/>
                <a:gd name="connsiteX396" fmla="*/ 2910329 w 3024845"/>
                <a:gd name="connsiteY396" fmla="*/ 724196 h 1166887"/>
                <a:gd name="connsiteX397" fmla="*/ 2910329 w 3024845"/>
                <a:gd name="connsiteY397" fmla="*/ 693931 h 1166887"/>
                <a:gd name="connsiteX398" fmla="*/ 2958970 w 3024845"/>
                <a:gd name="connsiteY398" fmla="*/ 693931 h 1166887"/>
                <a:gd name="connsiteX399" fmla="*/ 2958970 w 3024845"/>
                <a:gd name="connsiteY399" fmla="*/ 805087 h 1166887"/>
                <a:gd name="connsiteX400" fmla="*/ 2958970 w 3024845"/>
                <a:gd name="connsiteY400" fmla="*/ 818866 h 1166887"/>
                <a:gd name="connsiteX401" fmla="*/ 3024845 w 3024845"/>
                <a:gd name="connsiteY401" fmla="*/ 818866 h 1166887"/>
                <a:gd name="connsiteX402" fmla="*/ 3024845 w 3024845"/>
                <a:gd name="connsiteY402" fmla="*/ 1160647 h 1166887"/>
                <a:gd name="connsiteX403" fmla="*/ 145862 w 3024845"/>
                <a:gd name="connsiteY403" fmla="*/ 1160647 h 1166887"/>
                <a:gd name="connsiteX404" fmla="*/ 2054 w 3024845"/>
                <a:gd name="connsiteY404" fmla="*/ 1166887 h 1166887"/>
                <a:gd name="connsiteX405" fmla="*/ 0 w 3024845"/>
                <a:gd name="connsiteY405" fmla="*/ 724196 h 1166887"/>
                <a:gd name="connsiteX406" fmla="*/ 20267 w 3024845"/>
                <a:gd name="connsiteY406" fmla="*/ 724196 h 1166887"/>
                <a:gd name="connsiteX407" fmla="*/ 20774 w 3024845"/>
                <a:gd name="connsiteY407" fmla="*/ 723115 h 1166887"/>
                <a:gd name="connsiteX408" fmla="*/ 24320 w 3024845"/>
                <a:gd name="connsiteY408" fmla="*/ 715549 h 1166887"/>
                <a:gd name="connsiteX409" fmla="*/ 26094 w 3024845"/>
                <a:gd name="connsiteY409" fmla="*/ 715819 h 1166887"/>
                <a:gd name="connsiteX410" fmla="*/ 38507 w 3024845"/>
                <a:gd name="connsiteY410" fmla="*/ 717710 h 1166887"/>
                <a:gd name="connsiteX411" fmla="*/ 39014 w 3024845"/>
                <a:gd name="connsiteY411" fmla="*/ 719062 h 1166887"/>
                <a:gd name="connsiteX412" fmla="*/ 42560 w 3024845"/>
                <a:gd name="connsiteY412" fmla="*/ 728519 h 1166887"/>
                <a:gd name="connsiteX413" fmla="*/ 68907 w 3024845"/>
                <a:gd name="connsiteY413" fmla="*/ 730681 h 1166887"/>
                <a:gd name="connsiteX414" fmla="*/ 68907 w 3024845"/>
                <a:gd name="connsiteY414" fmla="*/ 607460 h 1166887"/>
                <a:gd name="connsiteX415" fmla="*/ 70934 w 3024845"/>
                <a:gd name="connsiteY415" fmla="*/ 607460 h 1166887"/>
                <a:gd name="connsiteX416" fmla="*/ 85121 w 3024845"/>
                <a:gd name="connsiteY416" fmla="*/ 607460 h 1166887"/>
                <a:gd name="connsiteX417" fmla="*/ 85121 w 3024845"/>
                <a:gd name="connsiteY417" fmla="*/ 471268 h 1166887"/>
                <a:gd name="connsiteX418" fmla="*/ 86894 w 3024845"/>
                <a:gd name="connsiteY418" fmla="*/ 471268 h 1166887"/>
                <a:gd name="connsiteX419" fmla="*/ 99308 w 3024845"/>
                <a:gd name="connsiteY419" fmla="*/ 471268 h 1166887"/>
                <a:gd name="connsiteX420" fmla="*/ 99308 w 3024845"/>
                <a:gd name="connsiteY420" fmla="*/ 356694 h 1166887"/>
                <a:gd name="connsiteX421" fmla="*/ 103361 w 3024845"/>
                <a:gd name="connsiteY421" fmla="*/ 328590 h 1166887"/>
                <a:gd name="connsiteX422" fmla="*/ 105388 w 3024845"/>
                <a:gd name="connsiteY422" fmla="*/ 328590 h 1166887"/>
                <a:gd name="connsiteX423" fmla="*/ 119575 w 3024845"/>
                <a:gd name="connsiteY423" fmla="*/ 328590 h 1166887"/>
                <a:gd name="connsiteX424" fmla="*/ 156055 w 3024845"/>
                <a:gd name="connsiteY424" fmla="*/ 246443 h 1166887"/>
                <a:gd name="connsiteX425" fmla="*/ 160109 w 3024845"/>
                <a:gd name="connsiteY425" fmla="*/ 0 h 1166887"/>
                <a:gd name="connsiteX0" fmla="*/ 160109 w 3024845"/>
                <a:gd name="connsiteY0" fmla="*/ 0 h 1160647"/>
                <a:gd name="connsiteX1" fmla="*/ 162135 w 3024845"/>
                <a:gd name="connsiteY1" fmla="*/ 246443 h 1160647"/>
                <a:gd name="connsiteX2" fmla="*/ 200642 w 3024845"/>
                <a:gd name="connsiteY2" fmla="*/ 326429 h 1160647"/>
                <a:gd name="connsiteX3" fmla="*/ 202669 w 3024845"/>
                <a:gd name="connsiteY3" fmla="*/ 326429 h 1160647"/>
                <a:gd name="connsiteX4" fmla="*/ 216856 w 3024845"/>
                <a:gd name="connsiteY4" fmla="*/ 326429 h 1160647"/>
                <a:gd name="connsiteX5" fmla="*/ 216856 w 3024845"/>
                <a:gd name="connsiteY5" fmla="*/ 350208 h 1160647"/>
                <a:gd name="connsiteX6" fmla="*/ 217363 w 3024845"/>
                <a:gd name="connsiteY6" fmla="*/ 351019 h 1160647"/>
                <a:gd name="connsiteX7" fmla="*/ 220909 w 3024845"/>
                <a:gd name="connsiteY7" fmla="*/ 356694 h 1160647"/>
                <a:gd name="connsiteX8" fmla="*/ 220909 w 3024845"/>
                <a:gd name="connsiteY8" fmla="*/ 471268 h 1160647"/>
                <a:gd name="connsiteX9" fmla="*/ 223189 w 3024845"/>
                <a:gd name="connsiteY9" fmla="*/ 471268 h 1160647"/>
                <a:gd name="connsiteX10" fmla="*/ 239150 w 3024845"/>
                <a:gd name="connsiteY10" fmla="*/ 471268 h 1160647"/>
                <a:gd name="connsiteX11" fmla="*/ 239150 w 3024845"/>
                <a:gd name="connsiteY11" fmla="*/ 611783 h 1160647"/>
                <a:gd name="connsiteX12" fmla="*/ 240670 w 3024845"/>
                <a:gd name="connsiteY12" fmla="*/ 611513 h 1160647"/>
                <a:gd name="connsiteX13" fmla="*/ 251310 w 3024845"/>
                <a:gd name="connsiteY13" fmla="*/ 609622 h 1160647"/>
                <a:gd name="connsiteX14" fmla="*/ 249283 w 3024845"/>
                <a:gd name="connsiteY14" fmla="*/ 698254 h 1160647"/>
                <a:gd name="connsiteX15" fmla="*/ 250803 w 3024845"/>
                <a:gd name="connsiteY15" fmla="*/ 698525 h 1160647"/>
                <a:gd name="connsiteX16" fmla="*/ 261443 w 3024845"/>
                <a:gd name="connsiteY16" fmla="*/ 700416 h 1160647"/>
                <a:gd name="connsiteX17" fmla="*/ 261696 w 3024845"/>
                <a:gd name="connsiteY17" fmla="*/ 701227 h 1160647"/>
                <a:gd name="connsiteX18" fmla="*/ 263470 w 3024845"/>
                <a:gd name="connsiteY18" fmla="*/ 706902 h 1160647"/>
                <a:gd name="connsiteX19" fmla="*/ 264230 w 3024845"/>
                <a:gd name="connsiteY19" fmla="*/ 704470 h 1160647"/>
                <a:gd name="connsiteX20" fmla="*/ 269550 w 3024845"/>
                <a:gd name="connsiteY20" fmla="*/ 687446 h 1160647"/>
                <a:gd name="connsiteX21" fmla="*/ 271323 w 3024845"/>
                <a:gd name="connsiteY21" fmla="*/ 687446 h 1160647"/>
                <a:gd name="connsiteX22" fmla="*/ 283737 w 3024845"/>
                <a:gd name="connsiteY22" fmla="*/ 687446 h 1160647"/>
                <a:gd name="connsiteX23" fmla="*/ 283737 w 3024845"/>
                <a:gd name="connsiteY23" fmla="*/ 719872 h 1160647"/>
                <a:gd name="connsiteX24" fmla="*/ 284750 w 3024845"/>
                <a:gd name="connsiteY24" fmla="*/ 720413 h 1160647"/>
                <a:gd name="connsiteX25" fmla="*/ 291844 w 3024845"/>
                <a:gd name="connsiteY25" fmla="*/ 724196 h 1160647"/>
                <a:gd name="connsiteX26" fmla="*/ 291844 w 3024845"/>
                <a:gd name="connsiteY26" fmla="*/ 725547 h 1160647"/>
                <a:gd name="connsiteX27" fmla="*/ 291844 w 3024845"/>
                <a:gd name="connsiteY27" fmla="*/ 735005 h 1160647"/>
                <a:gd name="connsiteX28" fmla="*/ 336431 w 3024845"/>
                <a:gd name="connsiteY28" fmla="*/ 735005 h 1160647"/>
                <a:gd name="connsiteX29" fmla="*/ 336431 w 3024845"/>
                <a:gd name="connsiteY29" fmla="*/ 736086 h 1160647"/>
                <a:gd name="connsiteX30" fmla="*/ 336431 w 3024845"/>
                <a:gd name="connsiteY30" fmla="*/ 743652 h 1160647"/>
                <a:gd name="connsiteX31" fmla="*/ 338457 w 3024845"/>
                <a:gd name="connsiteY31" fmla="*/ 743652 h 1160647"/>
                <a:gd name="connsiteX32" fmla="*/ 352644 w 3024845"/>
                <a:gd name="connsiteY32" fmla="*/ 743652 h 1160647"/>
                <a:gd name="connsiteX33" fmla="*/ 352644 w 3024845"/>
                <a:gd name="connsiteY33" fmla="*/ 713387 h 1160647"/>
                <a:gd name="connsiteX34" fmla="*/ 397231 w 3024845"/>
                <a:gd name="connsiteY34" fmla="*/ 713387 h 1160647"/>
                <a:gd name="connsiteX35" fmla="*/ 397231 w 3024845"/>
                <a:gd name="connsiteY35" fmla="*/ 712036 h 1160647"/>
                <a:gd name="connsiteX36" fmla="*/ 397231 w 3024845"/>
                <a:gd name="connsiteY36" fmla="*/ 702578 h 1160647"/>
                <a:gd name="connsiteX37" fmla="*/ 398245 w 3024845"/>
                <a:gd name="connsiteY37" fmla="*/ 702578 h 1160647"/>
                <a:gd name="connsiteX38" fmla="*/ 405338 w 3024845"/>
                <a:gd name="connsiteY38" fmla="*/ 702578 h 1160647"/>
                <a:gd name="connsiteX39" fmla="*/ 405338 w 3024845"/>
                <a:gd name="connsiteY39" fmla="*/ 700687 h 1160647"/>
                <a:gd name="connsiteX40" fmla="*/ 405338 w 3024845"/>
                <a:gd name="connsiteY40" fmla="*/ 687446 h 1160647"/>
                <a:gd name="connsiteX41" fmla="*/ 406098 w 3024845"/>
                <a:gd name="connsiteY41" fmla="*/ 687446 h 1160647"/>
                <a:gd name="connsiteX42" fmla="*/ 411418 w 3024845"/>
                <a:gd name="connsiteY42" fmla="*/ 687446 h 1160647"/>
                <a:gd name="connsiteX43" fmla="*/ 411418 w 3024845"/>
                <a:gd name="connsiteY43" fmla="*/ 686365 h 1160647"/>
                <a:gd name="connsiteX44" fmla="*/ 411418 w 3024845"/>
                <a:gd name="connsiteY44" fmla="*/ 678798 h 1160647"/>
                <a:gd name="connsiteX45" fmla="*/ 413445 w 3024845"/>
                <a:gd name="connsiteY45" fmla="*/ 678798 h 1160647"/>
                <a:gd name="connsiteX46" fmla="*/ 427632 w 3024845"/>
                <a:gd name="connsiteY46" fmla="*/ 678798 h 1160647"/>
                <a:gd name="connsiteX47" fmla="*/ 427632 w 3024845"/>
                <a:gd name="connsiteY47" fmla="*/ 679879 h 1160647"/>
                <a:gd name="connsiteX48" fmla="*/ 427632 w 3024845"/>
                <a:gd name="connsiteY48" fmla="*/ 687446 h 1160647"/>
                <a:gd name="connsiteX49" fmla="*/ 449925 w 3024845"/>
                <a:gd name="connsiteY49" fmla="*/ 687446 h 1160647"/>
                <a:gd name="connsiteX50" fmla="*/ 449925 w 3024845"/>
                <a:gd name="connsiteY50" fmla="*/ 685554 h 1160647"/>
                <a:gd name="connsiteX51" fmla="*/ 449925 w 3024845"/>
                <a:gd name="connsiteY51" fmla="*/ 672313 h 1160647"/>
                <a:gd name="connsiteX52" fmla="*/ 451699 w 3024845"/>
                <a:gd name="connsiteY52" fmla="*/ 672313 h 1160647"/>
                <a:gd name="connsiteX53" fmla="*/ 464112 w 3024845"/>
                <a:gd name="connsiteY53" fmla="*/ 672313 h 1160647"/>
                <a:gd name="connsiteX54" fmla="*/ 464112 w 3024845"/>
                <a:gd name="connsiteY54" fmla="*/ 696093 h 1160647"/>
                <a:gd name="connsiteX55" fmla="*/ 465126 w 3024845"/>
                <a:gd name="connsiteY55" fmla="*/ 696093 h 1160647"/>
                <a:gd name="connsiteX56" fmla="*/ 472219 w 3024845"/>
                <a:gd name="connsiteY56" fmla="*/ 696093 h 1160647"/>
                <a:gd name="connsiteX57" fmla="*/ 472219 w 3024845"/>
                <a:gd name="connsiteY57" fmla="*/ 695012 h 1160647"/>
                <a:gd name="connsiteX58" fmla="*/ 472219 w 3024845"/>
                <a:gd name="connsiteY58" fmla="*/ 687446 h 1160647"/>
                <a:gd name="connsiteX59" fmla="*/ 473992 w 3024845"/>
                <a:gd name="connsiteY59" fmla="*/ 687446 h 1160647"/>
                <a:gd name="connsiteX60" fmla="*/ 486406 w 3024845"/>
                <a:gd name="connsiteY60" fmla="*/ 687446 h 1160647"/>
                <a:gd name="connsiteX61" fmla="*/ 486406 w 3024845"/>
                <a:gd name="connsiteY61" fmla="*/ 713387 h 1160647"/>
                <a:gd name="connsiteX62" fmla="*/ 488433 w 3024845"/>
                <a:gd name="connsiteY62" fmla="*/ 713387 h 1160647"/>
                <a:gd name="connsiteX63" fmla="*/ 502619 w 3024845"/>
                <a:gd name="connsiteY63" fmla="*/ 713387 h 1160647"/>
                <a:gd name="connsiteX64" fmla="*/ 502619 w 3024845"/>
                <a:gd name="connsiteY64" fmla="*/ 715008 h 1160647"/>
                <a:gd name="connsiteX65" fmla="*/ 502619 w 3024845"/>
                <a:gd name="connsiteY65" fmla="*/ 726358 h 1160647"/>
                <a:gd name="connsiteX66" fmla="*/ 503379 w 3024845"/>
                <a:gd name="connsiteY66" fmla="*/ 726358 h 1160647"/>
                <a:gd name="connsiteX67" fmla="*/ 508700 w 3024845"/>
                <a:gd name="connsiteY67" fmla="*/ 726358 h 1160647"/>
                <a:gd name="connsiteX68" fmla="*/ 508700 w 3024845"/>
                <a:gd name="connsiteY68" fmla="*/ 725547 h 1160647"/>
                <a:gd name="connsiteX69" fmla="*/ 508700 w 3024845"/>
                <a:gd name="connsiteY69" fmla="*/ 719872 h 1160647"/>
                <a:gd name="connsiteX70" fmla="*/ 539100 w 3024845"/>
                <a:gd name="connsiteY70" fmla="*/ 719872 h 1160647"/>
                <a:gd name="connsiteX71" fmla="*/ 539100 w 3024845"/>
                <a:gd name="connsiteY71" fmla="*/ 743652 h 1160647"/>
                <a:gd name="connsiteX72" fmla="*/ 540113 w 3024845"/>
                <a:gd name="connsiteY72" fmla="*/ 743652 h 1160647"/>
                <a:gd name="connsiteX73" fmla="*/ 547207 w 3024845"/>
                <a:gd name="connsiteY73" fmla="*/ 743652 h 1160647"/>
                <a:gd name="connsiteX74" fmla="*/ 547207 w 3024845"/>
                <a:gd name="connsiteY74" fmla="*/ 744733 h 1160647"/>
                <a:gd name="connsiteX75" fmla="*/ 547207 w 3024845"/>
                <a:gd name="connsiteY75" fmla="*/ 752299 h 1160647"/>
                <a:gd name="connsiteX76" fmla="*/ 547967 w 3024845"/>
                <a:gd name="connsiteY76" fmla="*/ 752299 h 1160647"/>
                <a:gd name="connsiteX77" fmla="*/ 553287 w 3024845"/>
                <a:gd name="connsiteY77" fmla="*/ 752299 h 1160647"/>
                <a:gd name="connsiteX78" fmla="*/ 553287 w 3024845"/>
                <a:gd name="connsiteY78" fmla="*/ 750137 h 1160647"/>
                <a:gd name="connsiteX79" fmla="*/ 553287 w 3024845"/>
                <a:gd name="connsiteY79" fmla="*/ 735005 h 1160647"/>
                <a:gd name="connsiteX80" fmla="*/ 554300 w 3024845"/>
                <a:gd name="connsiteY80" fmla="*/ 735005 h 1160647"/>
                <a:gd name="connsiteX81" fmla="*/ 561394 w 3024845"/>
                <a:gd name="connsiteY81" fmla="*/ 735005 h 1160647"/>
                <a:gd name="connsiteX82" fmla="*/ 561394 w 3024845"/>
                <a:gd name="connsiteY82" fmla="*/ 736086 h 1160647"/>
                <a:gd name="connsiteX83" fmla="*/ 561394 w 3024845"/>
                <a:gd name="connsiteY83" fmla="*/ 743652 h 1160647"/>
                <a:gd name="connsiteX84" fmla="*/ 566714 w 3024845"/>
                <a:gd name="connsiteY84" fmla="*/ 741659 h 1160647"/>
                <a:gd name="connsiteX85" fmla="*/ 567474 w 3024845"/>
                <a:gd name="connsiteY85" fmla="*/ 740679 h 1160647"/>
                <a:gd name="connsiteX86" fmla="*/ 567474 w 3024845"/>
                <a:gd name="connsiteY86" fmla="*/ 735005 h 1160647"/>
                <a:gd name="connsiteX87" fmla="*/ 605981 w 3024845"/>
                <a:gd name="connsiteY87" fmla="*/ 735005 h 1160647"/>
                <a:gd name="connsiteX88" fmla="*/ 605981 w 3024845"/>
                <a:gd name="connsiteY88" fmla="*/ 758784 h 1160647"/>
                <a:gd name="connsiteX89" fmla="*/ 608007 w 3024845"/>
                <a:gd name="connsiteY89" fmla="*/ 758784 h 1160647"/>
                <a:gd name="connsiteX90" fmla="*/ 622194 w 3024845"/>
                <a:gd name="connsiteY90" fmla="*/ 758784 h 1160647"/>
                <a:gd name="connsiteX91" fmla="*/ 622194 w 3024845"/>
                <a:gd name="connsiteY91" fmla="*/ 759865 h 1160647"/>
                <a:gd name="connsiteX92" fmla="*/ 622194 w 3024845"/>
                <a:gd name="connsiteY92" fmla="*/ 767431 h 1160647"/>
                <a:gd name="connsiteX93" fmla="*/ 623968 w 3024845"/>
                <a:gd name="connsiteY93" fmla="*/ 767431 h 1160647"/>
                <a:gd name="connsiteX94" fmla="*/ 636381 w 3024845"/>
                <a:gd name="connsiteY94" fmla="*/ 767431 h 1160647"/>
                <a:gd name="connsiteX95" fmla="*/ 636381 w 3024845"/>
                <a:gd name="connsiteY95" fmla="*/ 743652 h 1160647"/>
                <a:gd name="connsiteX96" fmla="*/ 637394 w 3024845"/>
                <a:gd name="connsiteY96" fmla="*/ 743652 h 1160647"/>
                <a:gd name="connsiteX97" fmla="*/ 644488 w 3024845"/>
                <a:gd name="connsiteY97" fmla="*/ 743652 h 1160647"/>
                <a:gd name="connsiteX98" fmla="*/ 644488 w 3024845"/>
                <a:gd name="connsiteY98" fmla="*/ 711225 h 1160647"/>
                <a:gd name="connsiteX99" fmla="*/ 645501 w 3024845"/>
                <a:gd name="connsiteY99" fmla="*/ 711225 h 1160647"/>
                <a:gd name="connsiteX100" fmla="*/ 652595 w 3024845"/>
                <a:gd name="connsiteY100" fmla="*/ 711225 h 1160647"/>
                <a:gd name="connsiteX101" fmla="*/ 652595 w 3024845"/>
                <a:gd name="connsiteY101" fmla="*/ 709334 h 1160647"/>
                <a:gd name="connsiteX102" fmla="*/ 652595 w 3024845"/>
                <a:gd name="connsiteY102" fmla="*/ 696093 h 1160647"/>
                <a:gd name="connsiteX103" fmla="*/ 651328 w 3024845"/>
                <a:gd name="connsiteY103" fmla="*/ 694471 h 1160647"/>
                <a:gd name="connsiteX104" fmla="*/ 656648 w 3024845"/>
                <a:gd name="connsiteY104" fmla="*/ 683122 h 1160647"/>
                <a:gd name="connsiteX105" fmla="*/ 664755 w 3024845"/>
                <a:gd name="connsiteY105" fmla="*/ 711225 h 1160647"/>
                <a:gd name="connsiteX106" fmla="*/ 665515 w 3024845"/>
                <a:gd name="connsiteY106" fmla="*/ 711225 h 1160647"/>
                <a:gd name="connsiteX107" fmla="*/ 670835 w 3024845"/>
                <a:gd name="connsiteY107" fmla="*/ 711225 h 1160647"/>
                <a:gd name="connsiteX108" fmla="*/ 670835 w 3024845"/>
                <a:gd name="connsiteY108" fmla="*/ 605298 h 1160647"/>
                <a:gd name="connsiteX109" fmla="*/ 672355 w 3024845"/>
                <a:gd name="connsiteY109" fmla="*/ 605298 h 1160647"/>
                <a:gd name="connsiteX110" fmla="*/ 682995 w 3024845"/>
                <a:gd name="connsiteY110" fmla="*/ 605298 h 1160647"/>
                <a:gd name="connsiteX111" fmla="*/ 682995 w 3024845"/>
                <a:gd name="connsiteY111" fmla="*/ 557739 h 1160647"/>
                <a:gd name="connsiteX112" fmla="*/ 709342 w 3024845"/>
                <a:gd name="connsiteY112" fmla="*/ 557739 h 1160647"/>
                <a:gd name="connsiteX113" fmla="*/ 709342 w 3024845"/>
                <a:gd name="connsiteY113" fmla="*/ 536121 h 1160647"/>
                <a:gd name="connsiteX114" fmla="*/ 743796 w 3024845"/>
                <a:gd name="connsiteY114" fmla="*/ 536121 h 1160647"/>
                <a:gd name="connsiteX115" fmla="*/ 743796 w 3024845"/>
                <a:gd name="connsiteY115" fmla="*/ 538553 h 1160647"/>
                <a:gd name="connsiteX116" fmla="*/ 743796 w 3024845"/>
                <a:gd name="connsiteY116" fmla="*/ 555577 h 1160647"/>
                <a:gd name="connsiteX117" fmla="*/ 746076 w 3024845"/>
                <a:gd name="connsiteY117" fmla="*/ 555577 h 1160647"/>
                <a:gd name="connsiteX118" fmla="*/ 762036 w 3024845"/>
                <a:gd name="connsiteY118" fmla="*/ 555577 h 1160647"/>
                <a:gd name="connsiteX119" fmla="*/ 762036 w 3024845"/>
                <a:gd name="connsiteY119" fmla="*/ 603136 h 1160647"/>
                <a:gd name="connsiteX120" fmla="*/ 763049 w 3024845"/>
                <a:gd name="connsiteY120" fmla="*/ 603136 h 1160647"/>
                <a:gd name="connsiteX121" fmla="*/ 770143 w 3024845"/>
                <a:gd name="connsiteY121" fmla="*/ 603136 h 1160647"/>
                <a:gd name="connsiteX122" fmla="*/ 784330 w 3024845"/>
                <a:gd name="connsiteY122" fmla="*/ 607460 h 1160647"/>
                <a:gd name="connsiteX123" fmla="*/ 784330 w 3024845"/>
                <a:gd name="connsiteY123" fmla="*/ 646372 h 1160647"/>
                <a:gd name="connsiteX124" fmla="*/ 785343 w 3024845"/>
                <a:gd name="connsiteY124" fmla="*/ 646372 h 1160647"/>
                <a:gd name="connsiteX125" fmla="*/ 792436 w 3024845"/>
                <a:gd name="connsiteY125" fmla="*/ 646372 h 1160647"/>
                <a:gd name="connsiteX126" fmla="*/ 792436 w 3024845"/>
                <a:gd name="connsiteY126" fmla="*/ 647993 h 1160647"/>
                <a:gd name="connsiteX127" fmla="*/ 792436 w 3024845"/>
                <a:gd name="connsiteY127" fmla="*/ 659342 h 1160647"/>
                <a:gd name="connsiteX128" fmla="*/ 794463 w 3024845"/>
                <a:gd name="connsiteY128" fmla="*/ 659342 h 1160647"/>
                <a:gd name="connsiteX129" fmla="*/ 808650 w 3024845"/>
                <a:gd name="connsiteY129" fmla="*/ 659342 h 1160647"/>
                <a:gd name="connsiteX130" fmla="*/ 814730 w 3024845"/>
                <a:gd name="connsiteY130" fmla="*/ 665828 h 1160647"/>
                <a:gd name="connsiteX131" fmla="*/ 814730 w 3024845"/>
                <a:gd name="connsiteY131" fmla="*/ 687446 h 1160647"/>
                <a:gd name="connsiteX132" fmla="*/ 817010 w 3024845"/>
                <a:gd name="connsiteY132" fmla="*/ 687446 h 1160647"/>
                <a:gd name="connsiteX133" fmla="*/ 832970 w 3024845"/>
                <a:gd name="connsiteY133" fmla="*/ 687446 h 1160647"/>
                <a:gd name="connsiteX134" fmla="*/ 832970 w 3024845"/>
                <a:gd name="connsiteY134" fmla="*/ 688526 h 1160647"/>
                <a:gd name="connsiteX135" fmla="*/ 832970 w 3024845"/>
                <a:gd name="connsiteY135" fmla="*/ 696093 h 1160647"/>
                <a:gd name="connsiteX136" fmla="*/ 834237 w 3024845"/>
                <a:gd name="connsiteY136" fmla="*/ 696093 h 1160647"/>
                <a:gd name="connsiteX137" fmla="*/ 843104 w 3024845"/>
                <a:gd name="connsiteY137" fmla="*/ 696093 h 1160647"/>
                <a:gd name="connsiteX138" fmla="*/ 843104 w 3024845"/>
                <a:gd name="connsiteY138" fmla="*/ 698254 h 1160647"/>
                <a:gd name="connsiteX139" fmla="*/ 843104 w 3024845"/>
                <a:gd name="connsiteY139" fmla="*/ 713387 h 1160647"/>
                <a:gd name="connsiteX140" fmla="*/ 847157 w 3024845"/>
                <a:gd name="connsiteY140" fmla="*/ 711495 h 1160647"/>
                <a:gd name="connsiteX141" fmla="*/ 847157 w 3024845"/>
                <a:gd name="connsiteY141" fmla="*/ 698254 h 1160647"/>
                <a:gd name="connsiteX142" fmla="*/ 848170 w 3024845"/>
                <a:gd name="connsiteY142" fmla="*/ 698254 h 1160647"/>
                <a:gd name="connsiteX143" fmla="*/ 855264 w 3024845"/>
                <a:gd name="connsiteY143" fmla="*/ 698254 h 1160647"/>
                <a:gd name="connsiteX144" fmla="*/ 855264 w 3024845"/>
                <a:gd name="connsiteY144" fmla="*/ 699876 h 1160647"/>
                <a:gd name="connsiteX145" fmla="*/ 855264 w 3024845"/>
                <a:gd name="connsiteY145" fmla="*/ 711225 h 1160647"/>
                <a:gd name="connsiteX146" fmla="*/ 856024 w 3024845"/>
                <a:gd name="connsiteY146" fmla="*/ 711225 h 1160647"/>
                <a:gd name="connsiteX147" fmla="*/ 861344 w 3024845"/>
                <a:gd name="connsiteY147" fmla="*/ 711225 h 1160647"/>
                <a:gd name="connsiteX148" fmla="*/ 909984 w 3024845"/>
                <a:gd name="connsiteY148" fmla="*/ 706902 h 1160647"/>
                <a:gd name="connsiteX149" fmla="*/ 909984 w 3024845"/>
                <a:gd name="connsiteY149" fmla="*/ 708253 h 1160647"/>
                <a:gd name="connsiteX150" fmla="*/ 909984 w 3024845"/>
                <a:gd name="connsiteY150" fmla="*/ 717710 h 1160647"/>
                <a:gd name="connsiteX151" fmla="*/ 910744 w 3024845"/>
                <a:gd name="connsiteY151" fmla="*/ 717710 h 1160647"/>
                <a:gd name="connsiteX152" fmla="*/ 916065 w 3024845"/>
                <a:gd name="connsiteY152" fmla="*/ 717710 h 1160647"/>
                <a:gd name="connsiteX153" fmla="*/ 916065 w 3024845"/>
                <a:gd name="connsiteY153" fmla="*/ 719872 h 1160647"/>
                <a:gd name="connsiteX154" fmla="*/ 916065 w 3024845"/>
                <a:gd name="connsiteY154" fmla="*/ 735005 h 1160647"/>
                <a:gd name="connsiteX155" fmla="*/ 918091 w 3024845"/>
                <a:gd name="connsiteY155" fmla="*/ 733654 h 1160647"/>
                <a:gd name="connsiteX156" fmla="*/ 932278 w 3024845"/>
                <a:gd name="connsiteY156" fmla="*/ 724196 h 1160647"/>
                <a:gd name="connsiteX157" fmla="*/ 938358 w 3024845"/>
                <a:gd name="connsiteY157" fmla="*/ 683122 h 1160647"/>
                <a:gd name="connsiteX158" fmla="*/ 939118 w 3024845"/>
                <a:gd name="connsiteY158" fmla="*/ 682852 h 1160647"/>
                <a:gd name="connsiteX159" fmla="*/ 944438 w 3024845"/>
                <a:gd name="connsiteY159" fmla="*/ 680960 h 1160647"/>
                <a:gd name="connsiteX160" fmla="*/ 946465 w 3024845"/>
                <a:gd name="connsiteY160" fmla="*/ 611783 h 1160647"/>
                <a:gd name="connsiteX161" fmla="*/ 948492 w 3024845"/>
                <a:gd name="connsiteY161" fmla="*/ 680960 h 1160647"/>
                <a:gd name="connsiteX162" fmla="*/ 949252 w 3024845"/>
                <a:gd name="connsiteY162" fmla="*/ 681230 h 1160647"/>
                <a:gd name="connsiteX163" fmla="*/ 954572 w 3024845"/>
                <a:gd name="connsiteY163" fmla="*/ 683122 h 1160647"/>
                <a:gd name="connsiteX164" fmla="*/ 954572 w 3024845"/>
                <a:gd name="connsiteY164" fmla="*/ 596651 h 1160647"/>
                <a:gd name="connsiteX165" fmla="*/ 958625 w 3024845"/>
                <a:gd name="connsiteY165" fmla="*/ 564224 h 1160647"/>
                <a:gd name="connsiteX166" fmla="*/ 997132 w 3024845"/>
                <a:gd name="connsiteY166" fmla="*/ 564224 h 1160647"/>
                <a:gd name="connsiteX167" fmla="*/ 997132 w 3024845"/>
                <a:gd name="connsiteY167" fmla="*/ 596651 h 1160647"/>
                <a:gd name="connsiteX168" fmla="*/ 997892 w 3024845"/>
                <a:gd name="connsiteY168" fmla="*/ 596651 h 1160647"/>
                <a:gd name="connsiteX169" fmla="*/ 1003212 w 3024845"/>
                <a:gd name="connsiteY169" fmla="*/ 596651 h 1160647"/>
                <a:gd name="connsiteX170" fmla="*/ 1003212 w 3024845"/>
                <a:gd name="connsiteY170" fmla="*/ 514503 h 1160647"/>
                <a:gd name="connsiteX171" fmla="*/ 1004986 w 3024845"/>
                <a:gd name="connsiteY171" fmla="*/ 514503 h 1160647"/>
                <a:gd name="connsiteX172" fmla="*/ 1017399 w 3024845"/>
                <a:gd name="connsiteY172" fmla="*/ 514503 h 1160647"/>
                <a:gd name="connsiteX173" fmla="*/ 1017399 w 3024845"/>
                <a:gd name="connsiteY173" fmla="*/ 512612 h 1160647"/>
                <a:gd name="connsiteX174" fmla="*/ 1017399 w 3024845"/>
                <a:gd name="connsiteY174" fmla="*/ 499371 h 1160647"/>
                <a:gd name="connsiteX175" fmla="*/ 1039693 w 3024845"/>
                <a:gd name="connsiteY175" fmla="*/ 499371 h 1160647"/>
                <a:gd name="connsiteX176" fmla="*/ 1039693 w 3024845"/>
                <a:gd name="connsiteY176" fmla="*/ 498290 h 1160647"/>
                <a:gd name="connsiteX177" fmla="*/ 1039693 w 3024845"/>
                <a:gd name="connsiteY177" fmla="*/ 490724 h 1160647"/>
                <a:gd name="connsiteX178" fmla="*/ 1041466 w 3024845"/>
                <a:gd name="connsiteY178" fmla="*/ 490724 h 1160647"/>
                <a:gd name="connsiteX179" fmla="*/ 1053880 w 3024845"/>
                <a:gd name="connsiteY179" fmla="*/ 490724 h 1160647"/>
                <a:gd name="connsiteX180" fmla="*/ 1053880 w 3024845"/>
                <a:gd name="connsiteY180" fmla="*/ 491805 h 1160647"/>
                <a:gd name="connsiteX181" fmla="*/ 1053880 w 3024845"/>
                <a:gd name="connsiteY181" fmla="*/ 499371 h 1160647"/>
                <a:gd name="connsiteX182" fmla="*/ 1054640 w 3024845"/>
                <a:gd name="connsiteY182" fmla="*/ 499371 h 1160647"/>
                <a:gd name="connsiteX183" fmla="*/ 1059960 w 3024845"/>
                <a:gd name="connsiteY183" fmla="*/ 499371 h 1160647"/>
                <a:gd name="connsiteX184" fmla="*/ 1070093 w 3024845"/>
                <a:gd name="connsiteY184" fmla="*/ 495047 h 1160647"/>
                <a:gd name="connsiteX185" fmla="*/ 1074146 w 3024845"/>
                <a:gd name="connsiteY185" fmla="*/ 498290 h 1160647"/>
                <a:gd name="connsiteX186" fmla="*/ 1074146 w 3024845"/>
                <a:gd name="connsiteY186" fmla="*/ 490724 h 1160647"/>
                <a:gd name="connsiteX187" fmla="*/ 1076426 w 3024845"/>
                <a:gd name="connsiteY187" fmla="*/ 490724 h 1160647"/>
                <a:gd name="connsiteX188" fmla="*/ 1092387 w 3024845"/>
                <a:gd name="connsiteY188" fmla="*/ 490724 h 1160647"/>
                <a:gd name="connsiteX189" fmla="*/ 1092387 w 3024845"/>
                <a:gd name="connsiteY189" fmla="*/ 491805 h 1160647"/>
                <a:gd name="connsiteX190" fmla="*/ 1092387 w 3024845"/>
                <a:gd name="connsiteY190" fmla="*/ 499371 h 1160647"/>
                <a:gd name="connsiteX191" fmla="*/ 1122787 w 3024845"/>
                <a:gd name="connsiteY191" fmla="*/ 499371 h 1160647"/>
                <a:gd name="connsiteX192" fmla="*/ 1122787 w 3024845"/>
                <a:gd name="connsiteY192" fmla="*/ 500992 h 1160647"/>
                <a:gd name="connsiteX193" fmla="*/ 1122787 w 3024845"/>
                <a:gd name="connsiteY193" fmla="*/ 512342 h 1160647"/>
                <a:gd name="connsiteX194" fmla="*/ 1149134 w 3024845"/>
                <a:gd name="connsiteY194" fmla="*/ 512342 h 1160647"/>
                <a:gd name="connsiteX195" fmla="*/ 1149134 w 3024845"/>
                <a:gd name="connsiteY195" fmla="*/ 542606 h 1160647"/>
                <a:gd name="connsiteX196" fmla="*/ 1149894 w 3024845"/>
                <a:gd name="connsiteY196" fmla="*/ 542606 h 1160647"/>
                <a:gd name="connsiteX197" fmla="*/ 1155214 w 3024845"/>
                <a:gd name="connsiteY197" fmla="*/ 542606 h 1160647"/>
                <a:gd name="connsiteX198" fmla="*/ 1155214 w 3024845"/>
                <a:gd name="connsiteY198" fmla="*/ 543687 h 1160647"/>
                <a:gd name="connsiteX199" fmla="*/ 1155214 w 3024845"/>
                <a:gd name="connsiteY199" fmla="*/ 551254 h 1160647"/>
                <a:gd name="connsiteX200" fmla="*/ 1159268 w 3024845"/>
                <a:gd name="connsiteY200" fmla="*/ 581518 h 1160647"/>
                <a:gd name="connsiteX201" fmla="*/ 1160028 w 3024845"/>
                <a:gd name="connsiteY201" fmla="*/ 581518 h 1160647"/>
                <a:gd name="connsiteX202" fmla="*/ 1165348 w 3024845"/>
                <a:gd name="connsiteY202" fmla="*/ 581518 h 1160647"/>
                <a:gd name="connsiteX203" fmla="*/ 1165348 w 3024845"/>
                <a:gd name="connsiteY203" fmla="*/ 582329 h 1160647"/>
                <a:gd name="connsiteX204" fmla="*/ 1165348 w 3024845"/>
                <a:gd name="connsiteY204" fmla="*/ 588004 h 1160647"/>
                <a:gd name="connsiteX205" fmla="*/ 1166361 w 3024845"/>
                <a:gd name="connsiteY205" fmla="*/ 588004 h 1160647"/>
                <a:gd name="connsiteX206" fmla="*/ 1173454 w 3024845"/>
                <a:gd name="connsiteY206" fmla="*/ 588004 h 1160647"/>
                <a:gd name="connsiteX207" fmla="*/ 1173454 w 3024845"/>
                <a:gd name="connsiteY207" fmla="*/ 618269 h 1160647"/>
                <a:gd name="connsiteX208" fmla="*/ 1175481 w 3024845"/>
                <a:gd name="connsiteY208" fmla="*/ 618269 h 1160647"/>
                <a:gd name="connsiteX209" fmla="*/ 1189668 w 3024845"/>
                <a:gd name="connsiteY209" fmla="*/ 618269 h 1160647"/>
                <a:gd name="connsiteX210" fmla="*/ 1189668 w 3024845"/>
                <a:gd name="connsiteY210" fmla="*/ 642048 h 1160647"/>
                <a:gd name="connsiteX211" fmla="*/ 1191695 w 3024845"/>
                <a:gd name="connsiteY211" fmla="*/ 643669 h 1160647"/>
                <a:gd name="connsiteX212" fmla="*/ 1191695 w 3024845"/>
                <a:gd name="connsiteY212" fmla="*/ 655019 h 1160647"/>
                <a:gd name="connsiteX213" fmla="*/ 1192455 w 3024845"/>
                <a:gd name="connsiteY213" fmla="*/ 655019 h 1160647"/>
                <a:gd name="connsiteX214" fmla="*/ 1197775 w 3024845"/>
                <a:gd name="connsiteY214" fmla="*/ 655019 h 1160647"/>
                <a:gd name="connsiteX215" fmla="*/ 1197775 w 3024845"/>
                <a:gd name="connsiteY215" fmla="*/ 678798 h 1160647"/>
                <a:gd name="connsiteX216" fmla="*/ 1199041 w 3024845"/>
                <a:gd name="connsiteY216" fmla="*/ 678798 h 1160647"/>
                <a:gd name="connsiteX217" fmla="*/ 1207908 w 3024845"/>
                <a:gd name="connsiteY217" fmla="*/ 678798 h 1160647"/>
                <a:gd name="connsiteX218" fmla="*/ 1209935 w 3024845"/>
                <a:gd name="connsiteY218" fmla="*/ 682852 h 1160647"/>
                <a:gd name="connsiteX219" fmla="*/ 1209935 w 3024845"/>
                <a:gd name="connsiteY219" fmla="*/ 696093 h 1160647"/>
                <a:gd name="connsiteX220" fmla="*/ 1211455 w 3024845"/>
                <a:gd name="connsiteY220" fmla="*/ 694201 h 1160647"/>
                <a:gd name="connsiteX221" fmla="*/ 1222095 w 3024845"/>
                <a:gd name="connsiteY221" fmla="*/ 680960 h 1160647"/>
                <a:gd name="connsiteX222" fmla="*/ 1250469 w 3024845"/>
                <a:gd name="connsiteY222" fmla="*/ 680960 h 1160647"/>
                <a:gd name="connsiteX223" fmla="*/ 1250469 w 3024845"/>
                <a:gd name="connsiteY223" fmla="*/ 767431 h 1160647"/>
                <a:gd name="connsiteX224" fmla="*/ 1251229 w 3024845"/>
                <a:gd name="connsiteY224" fmla="*/ 767431 h 1160647"/>
                <a:gd name="connsiteX225" fmla="*/ 1256549 w 3024845"/>
                <a:gd name="connsiteY225" fmla="*/ 767431 h 1160647"/>
                <a:gd name="connsiteX226" fmla="*/ 1257309 w 3024845"/>
                <a:gd name="connsiteY226" fmla="*/ 766080 h 1160647"/>
                <a:gd name="connsiteX227" fmla="*/ 1262629 w 3024845"/>
                <a:gd name="connsiteY227" fmla="*/ 756622 h 1160647"/>
                <a:gd name="connsiteX228" fmla="*/ 1262629 w 3024845"/>
                <a:gd name="connsiteY228" fmla="*/ 758514 h 1160647"/>
                <a:gd name="connsiteX229" fmla="*/ 1262629 w 3024845"/>
                <a:gd name="connsiteY229" fmla="*/ 771755 h 1160647"/>
                <a:gd name="connsiteX230" fmla="*/ 1266682 w 3024845"/>
                <a:gd name="connsiteY230" fmla="*/ 726358 h 1160647"/>
                <a:gd name="connsiteX231" fmla="*/ 1267442 w 3024845"/>
                <a:gd name="connsiteY231" fmla="*/ 726358 h 1160647"/>
                <a:gd name="connsiteX232" fmla="*/ 1272762 w 3024845"/>
                <a:gd name="connsiteY232" fmla="*/ 726358 h 1160647"/>
                <a:gd name="connsiteX233" fmla="*/ 1272762 w 3024845"/>
                <a:gd name="connsiteY233" fmla="*/ 661504 h 1160647"/>
                <a:gd name="connsiteX234" fmla="*/ 1273776 w 3024845"/>
                <a:gd name="connsiteY234" fmla="*/ 661504 h 1160647"/>
                <a:gd name="connsiteX235" fmla="*/ 1280869 w 3024845"/>
                <a:gd name="connsiteY235" fmla="*/ 661504 h 1160647"/>
                <a:gd name="connsiteX236" fmla="*/ 1293029 w 3024845"/>
                <a:gd name="connsiteY236" fmla="*/ 618269 h 1160647"/>
                <a:gd name="connsiteX237" fmla="*/ 1294296 w 3024845"/>
                <a:gd name="connsiteY237" fmla="*/ 618269 h 1160647"/>
                <a:gd name="connsiteX238" fmla="*/ 1303163 w 3024845"/>
                <a:gd name="connsiteY238" fmla="*/ 618269 h 1160647"/>
                <a:gd name="connsiteX239" fmla="*/ 1313296 w 3024845"/>
                <a:gd name="connsiteY239" fmla="*/ 661504 h 1160647"/>
                <a:gd name="connsiteX240" fmla="*/ 1314309 w 3024845"/>
                <a:gd name="connsiteY240" fmla="*/ 661504 h 1160647"/>
                <a:gd name="connsiteX241" fmla="*/ 1321403 w 3024845"/>
                <a:gd name="connsiteY241" fmla="*/ 661504 h 1160647"/>
                <a:gd name="connsiteX242" fmla="*/ 1321403 w 3024845"/>
                <a:gd name="connsiteY242" fmla="*/ 700416 h 1160647"/>
                <a:gd name="connsiteX243" fmla="*/ 1323176 w 3024845"/>
                <a:gd name="connsiteY243" fmla="*/ 700416 h 1160647"/>
                <a:gd name="connsiteX244" fmla="*/ 1335590 w 3024845"/>
                <a:gd name="connsiteY244" fmla="*/ 700416 h 1160647"/>
                <a:gd name="connsiteX245" fmla="*/ 1335590 w 3024845"/>
                <a:gd name="connsiteY245" fmla="*/ 702578 h 1160647"/>
                <a:gd name="connsiteX246" fmla="*/ 1335590 w 3024845"/>
                <a:gd name="connsiteY246" fmla="*/ 717710 h 1160647"/>
                <a:gd name="connsiteX247" fmla="*/ 1339643 w 3024845"/>
                <a:gd name="connsiteY247" fmla="*/ 715549 h 1160647"/>
                <a:gd name="connsiteX248" fmla="*/ 1339643 w 3024845"/>
                <a:gd name="connsiteY248" fmla="*/ 700416 h 1160647"/>
                <a:gd name="connsiteX249" fmla="*/ 1341163 w 3024845"/>
                <a:gd name="connsiteY249" fmla="*/ 700416 h 1160647"/>
                <a:gd name="connsiteX250" fmla="*/ 1351803 w 3024845"/>
                <a:gd name="connsiteY250" fmla="*/ 700416 h 1160647"/>
                <a:gd name="connsiteX251" fmla="*/ 1351803 w 3024845"/>
                <a:gd name="connsiteY251" fmla="*/ 702037 h 1160647"/>
                <a:gd name="connsiteX252" fmla="*/ 1351803 w 3024845"/>
                <a:gd name="connsiteY252" fmla="*/ 713387 h 1160647"/>
                <a:gd name="connsiteX253" fmla="*/ 1382204 w 3024845"/>
                <a:gd name="connsiteY253" fmla="*/ 713387 h 1160647"/>
                <a:gd name="connsiteX254" fmla="*/ 1382204 w 3024845"/>
                <a:gd name="connsiteY254" fmla="*/ 676637 h 1160647"/>
                <a:gd name="connsiteX255" fmla="*/ 1383470 w 3024845"/>
                <a:gd name="connsiteY255" fmla="*/ 676637 h 1160647"/>
                <a:gd name="connsiteX256" fmla="*/ 1392337 w 3024845"/>
                <a:gd name="connsiteY256" fmla="*/ 676637 h 1160647"/>
                <a:gd name="connsiteX257" fmla="*/ 1392337 w 3024845"/>
                <a:gd name="connsiteY257" fmla="*/ 698254 h 1160647"/>
                <a:gd name="connsiteX258" fmla="*/ 1394364 w 3024845"/>
                <a:gd name="connsiteY258" fmla="*/ 665828 h 1160647"/>
                <a:gd name="connsiteX259" fmla="*/ 1416657 w 3024845"/>
                <a:gd name="connsiteY259" fmla="*/ 665828 h 1160647"/>
                <a:gd name="connsiteX260" fmla="*/ 1416657 w 3024845"/>
                <a:gd name="connsiteY260" fmla="*/ 664206 h 1160647"/>
                <a:gd name="connsiteX261" fmla="*/ 1416657 w 3024845"/>
                <a:gd name="connsiteY261" fmla="*/ 652857 h 1160647"/>
                <a:gd name="connsiteX262" fmla="*/ 1417417 w 3024845"/>
                <a:gd name="connsiteY262" fmla="*/ 652857 h 1160647"/>
                <a:gd name="connsiteX263" fmla="*/ 1422737 w 3024845"/>
                <a:gd name="connsiteY263" fmla="*/ 652857 h 1160647"/>
                <a:gd name="connsiteX264" fmla="*/ 1422737 w 3024845"/>
                <a:gd name="connsiteY264" fmla="*/ 650966 h 1160647"/>
                <a:gd name="connsiteX265" fmla="*/ 1422737 w 3024845"/>
                <a:gd name="connsiteY265" fmla="*/ 637725 h 1160647"/>
                <a:gd name="connsiteX266" fmla="*/ 1426791 w 3024845"/>
                <a:gd name="connsiteY266" fmla="*/ 644210 h 1160647"/>
                <a:gd name="connsiteX267" fmla="*/ 1429071 w 3024845"/>
                <a:gd name="connsiteY267" fmla="*/ 644210 h 1160647"/>
                <a:gd name="connsiteX268" fmla="*/ 1445031 w 3024845"/>
                <a:gd name="connsiteY268" fmla="*/ 644210 h 1160647"/>
                <a:gd name="connsiteX269" fmla="*/ 1445031 w 3024845"/>
                <a:gd name="connsiteY269" fmla="*/ 643399 h 1160647"/>
                <a:gd name="connsiteX270" fmla="*/ 1445031 w 3024845"/>
                <a:gd name="connsiteY270" fmla="*/ 637725 h 1160647"/>
                <a:gd name="connsiteX271" fmla="*/ 1445791 w 3024845"/>
                <a:gd name="connsiteY271" fmla="*/ 637725 h 1160647"/>
                <a:gd name="connsiteX272" fmla="*/ 1451111 w 3024845"/>
                <a:gd name="connsiteY272" fmla="*/ 637725 h 1160647"/>
                <a:gd name="connsiteX273" fmla="*/ 1451111 w 3024845"/>
                <a:gd name="connsiteY273" fmla="*/ 639076 h 1160647"/>
                <a:gd name="connsiteX274" fmla="*/ 1451111 w 3024845"/>
                <a:gd name="connsiteY274" fmla="*/ 648534 h 1160647"/>
                <a:gd name="connsiteX275" fmla="*/ 1489618 w 3024845"/>
                <a:gd name="connsiteY275" fmla="*/ 648534 h 1160647"/>
                <a:gd name="connsiteX276" fmla="*/ 1489618 w 3024845"/>
                <a:gd name="connsiteY276" fmla="*/ 786887 h 1160647"/>
                <a:gd name="connsiteX277" fmla="*/ 1491138 w 3024845"/>
                <a:gd name="connsiteY277" fmla="*/ 786887 h 1160647"/>
                <a:gd name="connsiteX278" fmla="*/ 1501778 w 3024845"/>
                <a:gd name="connsiteY278" fmla="*/ 786887 h 1160647"/>
                <a:gd name="connsiteX279" fmla="*/ 1501778 w 3024845"/>
                <a:gd name="connsiteY279" fmla="*/ 773917 h 1160647"/>
                <a:gd name="connsiteX280" fmla="*/ 1505832 w 3024845"/>
                <a:gd name="connsiteY280" fmla="*/ 773917 h 1160647"/>
                <a:gd name="connsiteX281" fmla="*/ 1505832 w 3024845"/>
                <a:gd name="connsiteY281" fmla="*/ 786887 h 1160647"/>
                <a:gd name="connsiteX282" fmla="*/ 1536232 w 3024845"/>
                <a:gd name="connsiteY282" fmla="*/ 786887 h 1160647"/>
                <a:gd name="connsiteX283" fmla="*/ 1536232 w 3024845"/>
                <a:gd name="connsiteY283" fmla="*/ 756622 h 1160647"/>
                <a:gd name="connsiteX284" fmla="*/ 1548392 w 3024845"/>
                <a:gd name="connsiteY284" fmla="*/ 756622 h 1160647"/>
                <a:gd name="connsiteX285" fmla="*/ 1560552 w 3024845"/>
                <a:gd name="connsiteY285" fmla="*/ 754461 h 1160647"/>
                <a:gd name="connsiteX286" fmla="*/ 1564606 w 3024845"/>
                <a:gd name="connsiteY286" fmla="*/ 756622 h 1160647"/>
                <a:gd name="connsiteX287" fmla="*/ 1574739 w 3024845"/>
                <a:gd name="connsiteY287" fmla="*/ 756622 h 1160647"/>
                <a:gd name="connsiteX288" fmla="*/ 1574739 w 3024845"/>
                <a:gd name="connsiteY288" fmla="*/ 786887 h 1160647"/>
                <a:gd name="connsiteX289" fmla="*/ 1582846 w 3024845"/>
                <a:gd name="connsiteY289" fmla="*/ 786887 h 1160647"/>
                <a:gd name="connsiteX290" fmla="*/ 1582846 w 3024845"/>
                <a:gd name="connsiteY290" fmla="*/ 804182 h 1160647"/>
                <a:gd name="connsiteX291" fmla="*/ 1592182 w 3024845"/>
                <a:gd name="connsiteY291" fmla="*/ 805087 h 1160647"/>
                <a:gd name="connsiteX292" fmla="*/ 1605140 w 3024845"/>
                <a:gd name="connsiteY292" fmla="*/ 805087 h 1160647"/>
                <a:gd name="connsiteX293" fmla="*/ 1605140 w 3024845"/>
                <a:gd name="connsiteY293" fmla="*/ 789049 h 1160647"/>
                <a:gd name="connsiteX294" fmla="*/ 1673096 w 3024845"/>
                <a:gd name="connsiteY294" fmla="*/ 789049 h 1160647"/>
                <a:gd name="connsiteX295" fmla="*/ 1673096 w 3024845"/>
                <a:gd name="connsiteY295" fmla="*/ 703796 h 1160647"/>
                <a:gd name="connsiteX296" fmla="*/ 1745104 w 3024845"/>
                <a:gd name="connsiteY296" fmla="*/ 703796 h 1160647"/>
                <a:gd name="connsiteX297" fmla="*/ 1745104 w 3024845"/>
                <a:gd name="connsiteY297" fmla="*/ 782564 h 1160647"/>
                <a:gd name="connsiteX298" fmla="*/ 1747008 w 3024845"/>
                <a:gd name="connsiteY298" fmla="*/ 782564 h 1160647"/>
                <a:gd name="connsiteX299" fmla="*/ 1748250 w 3024845"/>
                <a:gd name="connsiteY299" fmla="*/ 805087 h 1160647"/>
                <a:gd name="connsiteX300" fmla="*/ 1757926 w 3024845"/>
                <a:gd name="connsiteY300" fmla="*/ 805087 h 1160647"/>
                <a:gd name="connsiteX301" fmla="*/ 1759168 w 3024845"/>
                <a:gd name="connsiteY301" fmla="*/ 782564 h 1160647"/>
                <a:gd name="connsiteX302" fmla="*/ 1765248 w 3024845"/>
                <a:gd name="connsiteY302" fmla="*/ 782564 h 1160647"/>
                <a:gd name="connsiteX303" fmla="*/ 1766490 w 3024845"/>
                <a:gd name="connsiteY303" fmla="*/ 805087 h 1160647"/>
                <a:gd name="connsiteX304" fmla="*/ 1817112 w 3024845"/>
                <a:gd name="connsiteY304" fmla="*/ 805087 h 1160647"/>
                <a:gd name="connsiteX305" fmla="*/ 1817112 w 3024845"/>
                <a:gd name="connsiteY305" fmla="*/ 642059 h 1160647"/>
                <a:gd name="connsiteX306" fmla="*/ 2014439 w 3024845"/>
                <a:gd name="connsiteY306" fmla="*/ 642059 h 1160647"/>
                <a:gd name="connsiteX307" fmla="*/ 2014439 w 3024845"/>
                <a:gd name="connsiteY307" fmla="*/ 805087 h 1160647"/>
                <a:gd name="connsiteX308" fmla="*/ 2033136 w 3024845"/>
                <a:gd name="connsiteY308" fmla="*/ 805087 h 1160647"/>
                <a:gd name="connsiteX309" fmla="*/ 2033136 w 3024845"/>
                <a:gd name="connsiteY309" fmla="*/ 722394 h 1160647"/>
                <a:gd name="connsiteX310" fmla="*/ 2128256 w 3024845"/>
                <a:gd name="connsiteY310" fmla="*/ 722394 h 1160647"/>
                <a:gd name="connsiteX311" fmla="*/ 2140186 w 3024845"/>
                <a:gd name="connsiteY311" fmla="*/ 404253 h 1160647"/>
                <a:gd name="connsiteX312" fmla="*/ 2128026 w 3024845"/>
                <a:gd name="connsiteY312" fmla="*/ 382635 h 1160647"/>
                <a:gd name="connsiteX313" fmla="*/ 2121946 w 3024845"/>
                <a:gd name="connsiteY313" fmla="*/ 378311 h 1160647"/>
                <a:gd name="connsiteX314" fmla="*/ 2130053 w 3024845"/>
                <a:gd name="connsiteY314" fmla="*/ 354532 h 1160647"/>
                <a:gd name="connsiteX315" fmla="*/ 2130053 w 3024845"/>
                <a:gd name="connsiteY315" fmla="*/ 337238 h 1160647"/>
                <a:gd name="connsiteX316" fmla="*/ 2144240 w 3024845"/>
                <a:gd name="connsiteY316" fmla="*/ 337238 h 1160647"/>
                <a:gd name="connsiteX317" fmla="*/ 2144240 w 3024845"/>
                <a:gd name="connsiteY317" fmla="*/ 315620 h 1160647"/>
                <a:gd name="connsiteX318" fmla="*/ 2146266 w 3024845"/>
                <a:gd name="connsiteY318" fmla="*/ 311296 h 1160647"/>
                <a:gd name="connsiteX319" fmla="*/ 2146266 w 3024845"/>
                <a:gd name="connsiteY319" fmla="*/ 233472 h 1160647"/>
                <a:gd name="connsiteX320" fmla="*/ 2144240 w 3024845"/>
                <a:gd name="connsiteY320" fmla="*/ 226987 h 1160647"/>
                <a:gd name="connsiteX321" fmla="*/ 2150320 w 3024845"/>
                <a:gd name="connsiteY321" fmla="*/ 220501 h 1160647"/>
                <a:gd name="connsiteX322" fmla="*/ 2150320 w 3024845"/>
                <a:gd name="connsiteY322" fmla="*/ 162133 h 1160647"/>
                <a:gd name="connsiteX323" fmla="*/ 2152346 w 3024845"/>
                <a:gd name="connsiteY323" fmla="*/ 157810 h 1160647"/>
                <a:gd name="connsiteX324" fmla="*/ 2152346 w 3024845"/>
                <a:gd name="connsiteY324" fmla="*/ 101604 h 1160647"/>
                <a:gd name="connsiteX325" fmla="*/ 2154373 w 3024845"/>
                <a:gd name="connsiteY325" fmla="*/ 82148 h 1160647"/>
                <a:gd name="connsiteX326" fmla="*/ 2158427 w 3024845"/>
                <a:gd name="connsiteY326" fmla="*/ 99442 h 1160647"/>
                <a:gd name="connsiteX327" fmla="*/ 2160453 w 3024845"/>
                <a:gd name="connsiteY327" fmla="*/ 157810 h 1160647"/>
                <a:gd name="connsiteX328" fmla="*/ 2162480 w 3024845"/>
                <a:gd name="connsiteY328" fmla="*/ 220501 h 1160647"/>
                <a:gd name="connsiteX329" fmla="*/ 2168560 w 3024845"/>
                <a:gd name="connsiteY329" fmla="*/ 226987 h 1160647"/>
                <a:gd name="connsiteX330" fmla="*/ 2166533 w 3024845"/>
                <a:gd name="connsiteY330" fmla="*/ 233472 h 1160647"/>
                <a:gd name="connsiteX331" fmla="*/ 2166533 w 3024845"/>
                <a:gd name="connsiteY331" fmla="*/ 311296 h 1160647"/>
                <a:gd name="connsiteX332" fmla="*/ 2168560 w 3024845"/>
                <a:gd name="connsiteY332" fmla="*/ 315620 h 1160647"/>
                <a:gd name="connsiteX333" fmla="*/ 2168560 w 3024845"/>
                <a:gd name="connsiteY333" fmla="*/ 337238 h 1160647"/>
                <a:gd name="connsiteX334" fmla="*/ 2182747 w 3024845"/>
                <a:gd name="connsiteY334" fmla="*/ 337238 h 1160647"/>
                <a:gd name="connsiteX335" fmla="*/ 2182747 w 3024845"/>
                <a:gd name="connsiteY335" fmla="*/ 354532 h 1160647"/>
                <a:gd name="connsiteX336" fmla="*/ 2190854 w 3024845"/>
                <a:gd name="connsiteY336" fmla="*/ 378311 h 1160647"/>
                <a:gd name="connsiteX337" fmla="*/ 2184774 w 3024845"/>
                <a:gd name="connsiteY337" fmla="*/ 382635 h 1160647"/>
                <a:gd name="connsiteX338" fmla="*/ 2172613 w 3024845"/>
                <a:gd name="connsiteY338" fmla="*/ 404253 h 1160647"/>
                <a:gd name="connsiteX339" fmla="*/ 2180720 w 3024845"/>
                <a:gd name="connsiteY339" fmla="*/ 657181 h 1160647"/>
                <a:gd name="connsiteX340" fmla="*/ 2245574 w 3024845"/>
                <a:gd name="connsiteY340" fmla="*/ 657181 h 1160647"/>
                <a:gd name="connsiteX341" fmla="*/ 2245574 w 3024845"/>
                <a:gd name="connsiteY341" fmla="*/ 732843 h 1160647"/>
                <a:gd name="connsiteX342" fmla="*/ 2253681 w 3024845"/>
                <a:gd name="connsiteY342" fmla="*/ 732843 h 1160647"/>
                <a:gd name="connsiteX343" fmla="*/ 2255708 w 3024845"/>
                <a:gd name="connsiteY343" fmla="*/ 726358 h 1160647"/>
                <a:gd name="connsiteX344" fmla="*/ 2261788 w 3024845"/>
                <a:gd name="connsiteY344" fmla="*/ 726358 h 1160647"/>
                <a:gd name="connsiteX345" fmla="*/ 2263815 w 3024845"/>
                <a:gd name="connsiteY345" fmla="*/ 735005 h 1160647"/>
                <a:gd name="connsiteX346" fmla="*/ 2275975 w 3024845"/>
                <a:gd name="connsiteY346" fmla="*/ 735005 h 1160647"/>
                <a:gd name="connsiteX347" fmla="*/ 2275975 w 3024845"/>
                <a:gd name="connsiteY347" fmla="*/ 728519 h 1160647"/>
                <a:gd name="connsiteX348" fmla="*/ 2298268 w 3024845"/>
                <a:gd name="connsiteY348" fmla="*/ 728519 h 1160647"/>
                <a:gd name="connsiteX349" fmla="*/ 2298268 w 3024845"/>
                <a:gd name="connsiteY349" fmla="*/ 735005 h 1160647"/>
                <a:gd name="connsiteX350" fmla="*/ 2318535 w 3024845"/>
                <a:gd name="connsiteY350" fmla="*/ 735005 h 1160647"/>
                <a:gd name="connsiteX351" fmla="*/ 2318535 w 3024845"/>
                <a:gd name="connsiteY351" fmla="*/ 780402 h 1160647"/>
                <a:gd name="connsiteX352" fmla="*/ 2332722 w 3024845"/>
                <a:gd name="connsiteY352" fmla="*/ 780402 h 1160647"/>
                <a:gd name="connsiteX353" fmla="*/ 2332722 w 3024845"/>
                <a:gd name="connsiteY353" fmla="*/ 767431 h 1160647"/>
                <a:gd name="connsiteX354" fmla="*/ 2348936 w 3024845"/>
                <a:gd name="connsiteY354" fmla="*/ 767431 h 1160647"/>
                <a:gd name="connsiteX355" fmla="*/ 2348936 w 3024845"/>
                <a:gd name="connsiteY355" fmla="*/ 588004 h 1160647"/>
                <a:gd name="connsiteX356" fmla="*/ 2355016 w 3024845"/>
                <a:gd name="connsiteY356" fmla="*/ 581518 h 1160647"/>
                <a:gd name="connsiteX357" fmla="*/ 2427977 w 3024845"/>
                <a:gd name="connsiteY357" fmla="*/ 581518 h 1160647"/>
                <a:gd name="connsiteX358" fmla="*/ 2427977 w 3024845"/>
                <a:gd name="connsiteY358" fmla="*/ 590166 h 1160647"/>
                <a:gd name="connsiteX359" fmla="*/ 2438110 w 3024845"/>
                <a:gd name="connsiteY359" fmla="*/ 590166 h 1160647"/>
                <a:gd name="connsiteX360" fmla="*/ 2438110 w 3024845"/>
                <a:gd name="connsiteY360" fmla="*/ 704740 h 1160647"/>
                <a:gd name="connsiteX361" fmla="*/ 2460404 w 3024845"/>
                <a:gd name="connsiteY361" fmla="*/ 704740 h 1160647"/>
                <a:gd name="connsiteX362" fmla="*/ 2460404 w 3024845"/>
                <a:gd name="connsiteY362" fmla="*/ 637725 h 1160647"/>
                <a:gd name="connsiteX363" fmla="*/ 2486751 w 3024845"/>
                <a:gd name="connsiteY363" fmla="*/ 637725 h 1160647"/>
                <a:gd name="connsiteX364" fmla="*/ 2490804 w 3024845"/>
                <a:gd name="connsiteY364" fmla="*/ 633401 h 1160647"/>
                <a:gd name="connsiteX365" fmla="*/ 2498911 w 3024845"/>
                <a:gd name="connsiteY365" fmla="*/ 633401 h 1160647"/>
                <a:gd name="connsiteX366" fmla="*/ 2502964 w 3024845"/>
                <a:gd name="connsiteY366" fmla="*/ 637725 h 1160647"/>
                <a:gd name="connsiteX367" fmla="*/ 2525258 w 3024845"/>
                <a:gd name="connsiteY367" fmla="*/ 637725 h 1160647"/>
                <a:gd name="connsiteX368" fmla="*/ 2525258 w 3024845"/>
                <a:gd name="connsiteY368" fmla="*/ 520989 h 1160647"/>
                <a:gd name="connsiteX369" fmla="*/ 2582005 w 3024845"/>
                <a:gd name="connsiteY369" fmla="*/ 510180 h 1160647"/>
                <a:gd name="connsiteX370" fmla="*/ 2582005 w 3024845"/>
                <a:gd name="connsiteY370" fmla="*/ 511261 h 1160647"/>
                <a:gd name="connsiteX371" fmla="*/ 2582005 w 3024845"/>
                <a:gd name="connsiteY371" fmla="*/ 518827 h 1160647"/>
                <a:gd name="connsiteX372" fmla="*/ 2608352 w 3024845"/>
                <a:gd name="connsiteY372" fmla="*/ 518827 h 1160647"/>
                <a:gd name="connsiteX373" fmla="*/ 2608352 w 3024845"/>
                <a:gd name="connsiteY373" fmla="*/ 773917 h 1160647"/>
                <a:gd name="connsiteX374" fmla="*/ 2630646 w 3024845"/>
                <a:gd name="connsiteY374" fmla="*/ 773917 h 1160647"/>
                <a:gd name="connsiteX375" fmla="*/ 2630646 w 3024845"/>
                <a:gd name="connsiteY375" fmla="*/ 769593 h 1160647"/>
                <a:gd name="connsiteX376" fmla="*/ 2642806 w 3024845"/>
                <a:gd name="connsiteY376" fmla="*/ 769593 h 1160647"/>
                <a:gd name="connsiteX377" fmla="*/ 2642806 w 3024845"/>
                <a:gd name="connsiteY377" fmla="*/ 773917 h 1160647"/>
                <a:gd name="connsiteX378" fmla="*/ 2667126 w 3024845"/>
                <a:gd name="connsiteY378" fmla="*/ 773917 h 1160647"/>
                <a:gd name="connsiteX379" fmla="*/ 2667126 w 3024845"/>
                <a:gd name="connsiteY379" fmla="*/ 760946 h 1160647"/>
                <a:gd name="connsiteX380" fmla="*/ 2695500 w 3024845"/>
                <a:gd name="connsiteY380" fmla="*/ 760946 h 1160647"/>
                <a:gd name="connsiteX381" fmla="*/ 2707660 w 3024845"/>
                <a:gd name="connsiteY381" fmla="*/ 756622 h 1160647"/>
                <a:gd name="connsiteX382" fmla="*/ 2727927 w 3024845"/>
                <a:gd name="connsiteY382" fmla="*/ 760946 h 1160647"/>
                <a:gd name="connsiteX383" fmla="*/ 2727927 w 3024845"/>
                <a:gd name="connsiteY383" fmla="*/ 743652 h 1160647"/>
                <a:gd name="connsiteX384" fmla="*/ 2736034 w 3024845"/>
                <a:gd name="connsiteY384" fmla="*/ 743652 h 1160647"/>
                <a:gd name="connsiteX385" fmla="*/ 2736034 w 3024845"/>
                <a:gd name="connsiteY385" fmla="*/ 730681 h 1160647"/>
                <a:gd name="connsiteX386" fmla="*/ 2792781 w 3024845"/>
                <a:gd name="connsiteY386" fmla="*/ 730681 h 1160647"/>
                <a:gd name="connsiteX387" fmla="*/ 2792781 w 3024845"/>
                <a:gd name="connsiteY387" fmla="*/ 700416 h 1160647"/>
                <a:gd name="connsiteX388" fmla="*/ 2811021 w 3024845"/>
                <a:gd name="connsiteY388" fmla="*/ 700416 h 1160647"/>
                <a:gd name="connsiteX389" fmla="*/ 2811021 w 3024845"/>
                <a:gd name="connsiteY389" fmla="*/ 693931 h 1160647"/>
                <a:gd name="connsiteX390" fmla="*/ 2823181 w 3024845"/>
                <a:gd name="connsiteY390" fmla="*/ 693931 h 1160647"/>
                <a:gd name="connsiteX391" fmla="*/ 2823181 w 3024845"/>
                <a:gd name="connsiteY391" fmla="*/ 700416 h 1160647"/>
                <a:gd name="connsiteX392" fmla="*/ 2839395 w 3024845"/>
                <a:gd name="connsiteY392" fmla="*/ 700416 h 1160647"/>
                <a:gd name="connsiteX393" fmla="*/ 2839395 w 3024845"/>
                <a:gd name="connsiteY393" fmla="*/ 750137 h 1160647"/>
                <a:gd name="connsiteX394" fmla="*/ 2871822 w 3024845"/>
                <a:gd name="connsiteY394" fmla="*/ 750137 h 1160647"/>
                <a:gd name="connsiteX395" fmla="*/ 2871822 w 3024845"/>
                <a:gd name="connsiteY395" fmla="*/ 724196 h 1160647"/>
                <a:gd name="connsiteX396" fmla="*/ 2910329 w 3024845"/>
                <a:gd name="connsiteY396" fmla="*/ 724196 h 1160647"/>
                <a:gd name="connsiteX397" fmla="*/ 2910329 w 3024845"/>
                <a:gd name="connsiteY397" fmla="*/ 693931 h 1160647"/>
                <a:gd name="connsiteX398" fmla="*/ 2958970 w 3024845"/>
                <a:gd name="connsiteY398" fmla="*/ 693931 h 1160647"/>
                <a:gd name="connsiteX399" fmla="*/ 2958970 w 3024845"/>
                <a:gd name="connsiteY399" fmla="*/ 805087 h 1160647"/>
                <a:gd name="connsiteX400" fmla="*/ 2958970 w 3024845"/>
                <a:gd name="connsiteY400" fmla="*/ 818866 h 1160647"/>
                <a:gd name="connsiteX401" fmla="*/ 3024845 w 3024845"/>
                <a:gd name="connsiteY401" fmla="*/ 818866 h 1160647"/>
                <a:gd name="connsiteX402" fmla="*/ 3024845 w 3024845"/>
                <a:gd name="connsiteY402" fmla="*/ 1160647 h 1160647"/>
                <a:gd name="connsiteX403" fmla="*/ 145862 w 3024845"/>
                <a:gd name="connsiteY403" fmla="*/ 1160647 h 1160647"/>
                <a:gd name="connsiteX404" fmla="*/ 2054 w 3024845"/>
                <a:gd name="connsiteY404" fmla="*/ 1158314 h 1160647"/>
                <a:gd name="connsiteX405" fmla="*/ 0 w 3024845"/>
                <a:gd name="connsiteY405" fmla="*/ 724196 h 1160647"/>
                <a:gd name="connsiteX406" fmla="*/ 20267 w 3024845"/>
                <a:gd name="connsiteY406" fmla="*/ 724196 h 1160647"/>
                <a:gd name="connsiteX407" fmla="*/ 20774 w 3024845"/>
                <a:gd name="connsiteY407" fmla="*/ 723115 h 1160647"/>
                <a:gd name="connsiteX408" fmla="*/ 24320 w 3024845"/>
                <a:gd name="connsiteY408" fmla="*/ 715549 h 1160647"/>
                <a:gd name="connsiteX409" fmla="*/ 26094 w 3024845"/>
                <a:gd name="connsiteY409" fmla="*/ 715819 h 1160647"/>
                <a:gd name="connsiteX410" fmla="*/ 38507 w 3024845"/>
                <a:gd name="connsiteY410" fmla="*/ 717710 h 1160647"/>
                <a:gd name="connsiteX411" fmla="*/ 39014 w 3024845"/>
                <a:gd name="connsiteY411" fmla="*/ 719062 h 1160647"/>
                <a:gd name="connsiteX412" fmla="*/ 42560 w 3024845"/>
                <a:gd name="connsiteY412" fmla="*/ 728519 h 1160647"/>
                <a:gd name="connsiteX413" fmla="*/ 68907 w 3024845"/>
                <a:gd name="connsiteY413" fmla="*/ 730681 h 1160647"/>
                <a:gd name="connsiteX414" fmla="*/ 68907 w 3024845"/>
                <a:gd name="connsiteY414" fmla="*/ 607460 h 1160647"/>
                <a:gd name="connsiteX415" fmla="*/ 70934 w 3024845"/>
                <a:gd name="connsiteY415" fmla="*/ 607460 h 1160647"/>
                <a:gd name="connsiteX416" fmla="*/ 85121 w 3024845"/>
                <a:gd name="connsiteY416" fmla="*/ 607460 h 1160647"/>
                <a:gd name="connsiteX417" fmla="*/ 85121 w 3024845"/>
                <a:gd name="connsiteY417" fmla="*/ 471268 h 1160647"/>
                <a:gd name="connsiteX418" fmla="*/ 86894 w 3024845"/>
                <a:gd name="connsiteY418" fmla="*/ 471268 h 1160647"/>
                <a:gd name="connsiteX419" fmla="*/ 99308 w 3024845"/>
                <a:gd name="connsiteY419" fmla="*/ 471268 h 1160647"/>
                <a:gd name="connsiteX420" fmla="*/ 99308 w 3024845"/>
                <a:gd name="connsiteY420" fmla="*/ 356694 h 1160647"/>
                <a:gd name="connsiteX421" fmla="*/ 103361 w 3024845"/>
                <a:gd name="connsiteY421" fmla="*/ 328590 h 1160647"/>
                <a:gd name="connsiteX422" fmla="*/ 105388 w 3024845"/>
                <a:gd name="connsiteY422" fmla="*/ 328590 h 1160647"/>
                <a:gd name="connsiteX423" fmla="*/ 119575 w 3024845"/>
                <a:gd name="connsiteY423" fmla="*/ 328590 h 1160647"/>
                <a:gd name="connsiteX424" fmla="*/ 156055 w 3024845"/>
                <a:gd name="connsiteY424" fmla="*/ 246443 h 1160647"/>
                <a:gd name="connsiteX425" fmla="*/ 160109 w 3024845"/>
                <a:gd name="connsiteY425" fmla="*/ 0 h 1160647"/>
                <a:gd name="connsiteX0" fmla="*/ 160109 w 3024845"/>
                <a:gd name="connsiteY0" fmla="*/ 0 h 1160647"/>
                <a:gd name="connsiteX1" fmla="*/ 162135 w 3024845"/>
                <a:gd name="connsiteY1" fmla="*/ 246443 h 1160647"/>
                <a:gd name="connsiteX2" fmla="*/ 200642 w 3024845"/>
                <a:gd name="connsiteY2" fmla="*/ 326429 h 1160647"/>
                <a:gd name="connsiteX3" fmla="*/ 202669 w 3024845"/>
                <a:gd name="connsiteY3" fmla="*/ 326429 h 1160647"/>
                <a:gd name="connsiteX4" fmla="*/ 216856 w 3024845"/>
                <a:gd name="connsiteY4" fmla="*/ 326429 h 1160647"/>
                <a:gd name="connsiteX5" fmla="*/ 216856 w 3024845"/>
                <a:gd name="connsiteY5" fmla="*/ 350208 h 1160647"/>
                <a:gd name="connsiteX6" fmla="*/ 217363 w 3024845"/>
                <a:gd name="connsiteY6" fmla="*/ 351019 h 1160647"/>
                <a:gd name="connsiteX7" fmla="*/ 220909 w 3024845"/>
                <a:gd name="connsiteY7" fmla="*/ 356694 h 1160647"/>
                <a:gd name="connsiteX8" fmla="*/ 220909 w 3024845"/>
                <a:gd name="connsiteY8" fmla="*/ 471268 h 1160647"/>
                <a:gd name="connsiteX9" fmla="*/ 223189 w 3024845"/>
                <a:gd name="connsiteY9" fmla="*/ 471268 h 1160647"/>
                <a:gd name="connsiteX10" fmla="*/ 239150 w 3024845"/>
                <a:gd name="connsiteY10" fmla="*/ 471268 h 1160647"/>
                <a:gd name="connsiteX11" fmla="*/ 239150 w 3024845"/>
                <a:gd name="connsiteY11" fmla="*/ 611783 h 1160647"/>
                <a:gd name="connsiteX12" fmla="*/ 240670 w 3024845"/>
                <a:gd name="connsiteY12" fmla="*/ 611513 h 1160647"/>
                <a:gd name="connsiteX13" fmla="*/ 251310 w 3024845"/>
                <a:gd name="connsiteY13" fmla="*/ 609622 h 1160647"/>
                <a:gd name="connsiteX14" fmla="*/ 249283 w 3024845"/>
                <a:gd name="connsiteY14" fmla="*/ 698254 h 1160647"/>
                <a:gd name="connsiteX15" fmla="*/ 250803 w 3024845"/>
                <a:gd name="connsiteY15" fmla="*/ 698525 h 1160647"/>
                <a:gd name="connsiteX16" fmla="*/ 261443 w 3024845"/>
                <a:gd name="connsiteY16" fmla="*/ 700416 h 1160647"/>
                <a:gd name="connsiteX17" fmla="*/ 261696 w 3024845"/>
                <a:gd name="connsiteY17" fmla="*/ 701227 h 1160647"/>
                <a:gd name="connsiteX18" fmla="*/ 263470 w 3024845"/>
                <a:gd name="connsiteY18" fmla="*/ 706902 h 1160647"/>
                <a:gd name="connsiteX19" fmla="*/ 264230 w 3024845"/>
                <a:gd name="connsiteY19" fmla="*/ 704470 h 1160647"/>
                <a:gd name="connsiteX20" fmla="*/ 269550 w 3024845"/>
                <a:gd name="connsiteY20" fmla="*/ 687446 h 1160647"/>
                <a:gd name="connsiteX21" fmla="*/ 271323 w 3024845"/>
                <a:gd name="connsiteY21" fmla="*/ 687446 h 1160647"/>
                <a:gd name="connsiteX22" fmla="*/ 283737 w 3024845"/>
                <a:gd name="connsiteY22" fmla="*/ 687446 h 1160647"/>
                <a:gd name="connsiteX23" fmla="*/ 283737 w 3024845"/>
                <a:gd name="connsiteY23" fmla="*/ 719872 h 1160647"/>
                <a:gd name="connsiteX24" fmla="*/ 284750 w 3024845"/>
                <a:gd name="connsiteY24" fmla="*/ 720413 h 1160647"/>
                <a:gd name="connsiteX25" fmla="*/ 291844 w 3024845"/>
                <a:gd name="connsiteY25" fmla="*/ 724196 h 1160647"/>
                <a:gd name="connsiteX26" fmla="*/ 291844 w 3024845"/>
                <a:gd name="connsiteY26" fmla="*/ 725547 h 1160647"/>
                <a:gd name="connsiteX27" fmla="*/ 291844 w 3024845"/>
                <a:gd name="connsiteY27" fmla="*/ 735005 h 1160647"/>
                <a:gd name="connsiteX28" fmla="*/ 336431 w 3024845"/>
                <a:gd name="connsiteY28" fmla="*/ 735005 h 1160647"/>
                <a:gd name="connsiteX29" fmla="*/ 336431 w 3024845"/>
                <a:gd name="connsiteY29" fmla="*/ 736086 h 1160647"/>
                <a:gd name="connsiteX30" fmla="*/ 336431 w 3024845"/>
                <a:gd name="connsiteY30" fmla="*/ 743652 h 1160647"/>
                <a:gd name="connsiteX31" fmla="*/ 338457 w 3024845"/>
                <a:gd name="connsiteY31" fmla="*/ 743652 h 1160647"/>
                <a:gd name="connsiteX32" fmla="*/ 352644 w 3024845"/>
                <a:gd name="connsiteY32" fmla="*/ 743652 h 1160647"/>
                <a:gd name="connsiteX33" fmla="*/ 352644 w 3024845"/>
                <a:gd name="connsiteY33" fmla="*/ 713387 h 1160647"/>
                <a:gd name="connsiteX34" fmla="*/ 397231 w 3024845"/>
                <a:gd name="connsiteY34" fmla="*/ 713387 h 1160647"/>
                <a:gd name="connsiteX35" fmla="*/ 397231 w 3024845"/>
                <a:gd name="connsiteY35" fmla="*/ 712036 h 1160647"/>
                <a:gd name="connsiteX36" fmla="*/ 397231 w 3024845"/>
                <a:gd name="connsiteY36" fmla="*/ 702578 h 1160647"/>
                <a:gd name="connsiteX37" fmla="*/ 398245 w 3024845"/>
                <a:gd name="connsiteY37" fmla="*/ 702578 h 1160647"/>
                <a:gd name="connsiteX38" fmla="*/ 405338 w 3024845"/>
                <a:gd name="connsiteY38" fmla="*/ 702578 h 1160647"/>
                <a:gd name="connsiteX39" fmla="*/ 405338 w 3024845"/>
                <a:gd name="connsiteY39" fmla="*/ 700687 h 1160647"/>
                <a:gd name="connsiteX40" fmla="*/ 405338 w 3024845"/>
                <a:gd name="connsiteY40" fmla="*/ 687446 h 1160647"/>
                <a:gd name="connsiteX41" fmla="*/ 406098 w 3024845"/>
                <a:gd name="connsiteY41" fmla="*/ 687446 h 1160647"/>
                <a:gd name="connsiteX42" fmla="*/ 411418 w 3024845"/>
                <a:gd name="connsiteY42" fmla="*/ 687446 h 1160647"/>
                <a:gd name="connsiteX43" fmla="*/ 411418 w 3024845"/>
                <a:gd name="connsiteY43" fmla="*/ 686365 h 1160647"/>
                <a:gd name="connsiteX44" fmla="*/ 411418 w 3024845"/>
                <a:gd name="connsiteY44" fmla="*/ 678798 h 1160647"/>
                <a:gd name="connsiteX45" fmla="*/ 413445 w 3024845"/>
                <a:gd name="connsiteY45" fmla="*/ 678798 h 1160647"/>
                <a:gd name="connsiteX46" fmla="*/ 427632 w 3024845"/>
                <a:gd name="connsiteY46" fmla="*/ 678798 h 1160647"/>
                <a:gd name="connsiteX47" fmla="*/ 427632 w 3024845"/>
                <a:gd name="connsiteY47" fmla="*/ 679879 h 1160647"/>
                <a:gd name="connsiteX48" fmla="*/ 427632 w 3024845"/>
                <a:gd name="connsiteY48" fmla="*/ 687446 h 1160647"/>
                <a:gd name="connsiteX49" fmla="*/ 449925 w 3024845"/>
                <a:gd name="connsiteY49" fmla="*/ 687446 h 1160647"/>
                <a:gd name="connsiteX50" fmla="*/ 449925 w 3024845"/>
                <a:gd name="connsiteY50" fmla="*/ 685554 h 1160647"/>
                <a:gd name="connsiteX51" fmla="*/ 449925 w 3024845"/>
                <a:gd name="connsiteY51" fmla="*/ 672313 h 1160647"/>
                <a:gd name="connsiteX52" fmla="*/ 451699 w 3024845"/>
                <a:gd name="connsiteY52" fmla="*/ 672313 h 1160647"/>
                <a:gd name="connsiteX53" fmla="*/ 464112 w 3024845"/>
                <a:gd name="connsiteY53" fmla="*/ 672313 h 1160647"/>
                <a:gd name="connsiteX54" fmla="*/ 464112 w 3024845"/>
                <a:gd name="connsiteY54" fmla="*/ 696093 h 1160647"/>
                <a:gd name="connsiteX55" fmla="*/ 465126 w 3024845"/>
                <a:gd name="connsiteY55" fmla="*/ 696093 h 1160647"/>
                <a:gd name="connsiteX56" fmla="*/ 472219 w 3024845"/>
                <a:gd name="connsiteY56" fmla="*/ 696093 h 1160647"/>
                <a:gd name="connsiteX57" fmla="*/ 472219 w 3024845"/>
                <a:gd name="connsiteY57" fmla="*/ 695012 h 1160647"/>
                <a:gd name="connsiteX58" fmla="*/ 472219 w 3024845"/>
                <a:gd name="connsiteY58" fmla="*/ 687446 h 1160647"/>
                <a:gd name="connsiteX59" fmla="*/ 473992 w 3024845"/>
                <a:gd name="connsiteY59" fmla="*/ 687446 h 1160647"/>
                <a:gd name="connsiteX60" fmla="*/ 486406 w 3024845"/>
                <a:gd name="connsiteY60" fmla="*/ 687446 h 1160647"/>
                <a:gd name="connsiteX61" fmla="*/ 486406 w 3024845"/>
                <a:gd name="connsiteY61" fmla="*/ 713387 h 1160647"/>
                <a:gd name="connsiteX62" fmla="*/ 488433 w 3024845"/>
                <a:gd name="connsiteY62" fmla="*/ 713387 h 1160647"/>
                <a:gd name="connsiteX63" fmla="*/ 502619 w 3024845"/>
                <a:gd name="connsiteY63" fmla="*/ 713387 h 1160647"/>
                <a:gd name="connsiteX64" fmla="*/ 502619 w 3024845"/>
                <a:gd name="connsiteY64" fmla="*/ 715008 h 1160647"/>
                <a:gd name="connsiteX65" fmla="*/ 502619 w 3024845"/>
                <a:gd name="connsiteY65" fmla="*/ 726358 h 1160647"/>
                <a:gd name="connsiteX66" fmla="*/ 503379 w 3024845"/>
                <a:gd name="connsiteY66" fmla="*/ 726358 h 1160647"/>
                <a:gd name="connsiteX67" fmla="*/ 508700 w 3024845"/>
                <a:gd name="connsiteY67" fmla="*/ 726358 h 1160647"/>
                <a:gd name="connsiteX68" fmla="*/ 508700 w 3024845"/>
                <a:gd name="connsiteY68" fmla="*/ 725547 h 1160647"/>
                <a:gd name="connsiteX69" fmla="*/ 508700 w 3024845"/>
                <a:gd name="connsiteY69" fmla="*/ 719872 h 1160647"/>
                <a:gd name="connsiteX70" fmla="*/ 539100 w 3024845"/>
                <a:gd name="connsiteY70" fmla="*/ 719872 h 1160647"/>
                <a:gd name="connsiteX71" fmla="*/ 539100 w 3024845"/>
                <a:gd name="connsiteY71" fmla="*/ 743652 h 1160647"/>
                <a:gd name="connsiteX72" fmla="*/ 540113 w 3024845"/>
                <a:gd name="connsiteY72" fmla="*/ 743652 h 1160647"/>
                <a:gd name="connsiteX73" fmla="*/ 547207 w 3024845"/>
                <a:gd name="connsiteY73" fmla="*/ 743652 h 1160647"/>
                <a:gd name="connsiteX74" fmla="*/ 547207 w 3024845"/>
                <a:gd name="connsiteY74" fmla="*/ 744733 h 1160647"/>
                <a:gd name="connsiteX75" fmla="*/ 547207 w 3024845"/>
                <a:gd name="connsiteY75" fmla="*/ 752299 h 1160647"/>
                <a:gd name="connsiteX76" fmla="*/ 547967 w 3024845"/>
                <a:gd name="connsiteY76" fmla="*/ 752299 h 1160647"/>
                <a:gd name="connsiteX77" fmla="*/ 553287 w 3024845"/>
                <a:gd name="connsiteY77" fmla="*/ 752299 h 1160647"/>
                <a:gd name="connsiteX78" fmla="*/ 553287 w 3024845"/>
                <a:gd name="connsiteY78" fmla="*/ 750137 h 1160647"/>
                <a:gd name="connsiteX79" fmla="*/ 553287 w 3024845"/>
                <a:gd name="connsiteY79" fmla="*/ 735005 h 1160647"/>
                <a:gd name="connsiteX80" fmla="*/ 554300 w 3024845"/>
                <a:gd name="connsiteY80" fmla="*/ 735005 h 1160647"/>
                <a:gd name="connsiteX81" fmla="*/ 561394 w 3024845"/>
                <a:gd name="connsiteY81" fmla="*/ 735005 h 1160647"/>
                <a:gd name="connsiteX82" fmla="*/ 561394 w 3024845"/>
                <a:gd name="connsiteY82" fmla="*/ 736086 h 1160647"/>
                <a:gd name="connsiteX83" fmla="*/ 561394 w 3024845"/>
                <a:gd name="connsiteY83" fmla="*/ 743652 h 1160647"/>
                <a:gd name="connsiteX84" fmla="*/ 566714 w 3024845"/>
                <a:gd name="connsiteY84" fmla="*/ 741659 h 1160647"/>
                <a:gd name="connsiteX85" fmla="*/ 567474 w 3024845"/>
                <a:gd name="connsiteY85" fmla="*/ 740679 h 1160647"/>
                <a:gd name="connsiteX86" fmla="*/ 567474 w 3024845"/>
                <a:gd name="connsiteY86" fmla="*/ 735005 h 1160647"/>
                <a:gd name="connsiteX87" fmla="*/ 605981 w 3024845"/>
                <a:gd name="connsiteY87" fmla="*/ 735005 h 1160647"/>
                <a:gd name="connsiteX88" fmla="*/ 605981 w 3024845"/>
                <a:gd name="connsiteY88" fmla="*/ 758784 h 1160647"/>
                <a:gd name="connsiteX89" fmla="*/ 608007 w 3024845"/>
                <a:gd name="connsiteY89" fmla="*/ 758784 h 1160647"/>
                <a:gd name="connsiteX90" fmla="*/ 622194 w 3024845"/>
                <a:gd name="connsiteY90" fmla="*/ 758784 h 1160647"/>
                <a:gd name="connsiteX91" fmla="*/ 622194 w 3024845"/>
                <a:gd name="connsiteY91" fmla="*/ 759865 h 1160647"/>
                <a:gd name="connsiteX92" fmla="*/ 622194 w 3024845"/>
                <a:gd name="connsiteY92" fmla="*/ 767431 h 1160647"/>
                <a:gd name="connsiteX93" fmla="*/ 623968 w 3024845"/>
                <a:gd name="connsiteY93" fmla="*/ 767431 h 1160647"/>
                <a:gd name="connsiteX94" fmla="*/ 636381 w 3024845"/>
                <a:gd name="connsiteY94" fmla="*/ 767431 h 1160647"/>
                <a:gd name="connsiteX95" fmla="*/ 636381 w 3024845"/>
                <a:gd name="connsiteY95" fmla="*/ 743652 h 1160647"/>
                <a:gd name="connsiteX96" fmla="*/ 637394 w 3024845"/>
                <a:gd name="connsiteY96" fmla="*/ 743652 h 1160647"/>
                <a:gd name="connsiteX97" fmla="*/ 644488 w 3024845"/>
                <a:gd name="connsiteY97" fmla="*/ 743652 h 1160647"/>
                <a:gd name="connsiteX98" fmla="*/ 644488 w 3024845"/>
                <a:gd name="connsiteY98" fmla="*/ 711225 h 1160647"/>
                <a:gd name="connsiteX99" fmla="*/ 645501 w 3024845"/>
                <a:gd name="connsiteY99" fmla="*/ 711225 h 1160647"/>
                <a:gd name="connsiteX100" fmla="*/ 652595 w 3024845"/>
                <a:gd name="connsiteY100" fmla="*/ 711225 h 1160647"/>
                <a:gd name="connsiteX101" fmla="*/ 652595 w 3024845"/>
                <a:gd name="connsiteY101" fmla="*/ 709334 h 1160647"/>
                <a:gd name="connsiteX102" fmla="*/ 652595 w 3024845"/>
                <a:gd name="connsiteY102" fmla="*/ 696093 h 1160647"/>
                <a:gd name="connsiteX103" fmla="*/ 651328 w 3024845"/>
                <a:gd name="connsiteY103" fmla="*/ 694471 h 1160647"/>
                <a:gd name="connsiteX104" fmla="*/ 656648 w 3024845"/>
                <a:gd name="connsiteY104" fmla="*/ 683122 h 1160647"/>
                <a:gd name="connsiteX105" fmla="*/ 664755 w 3024845"/>
                <a:gd name="connsiteY105" fmla="*/ 711225 h 1160647"/>
                <a:gd name="connsiteX106" fmla="*/ 665515 w 3024845"/>
                <a:gd name="connsiteY106" fmla="*/ 711225 h 1160647"/>
                <a:gd name="connsiteX107" fmla="*/ 670835 w 3024845"/>
                <a:gd name="connsiteY107" fmla="*/ 711225 h 1160647"/>
                <a:gd name="connsiteX108" fmla="*/ 670835 w 3024845"/>
                <a:gd name="connsiteY108" fmla="*/ 605298 h 1160647"/>
                <a:gd name="connsiteX109" fmla="*/ 672355 w 3024845"/>
                <a:gd name="connsiteY109" fmla="*/ 605298 h 1160647"/>
                <a:gd name="connsiteX110" fmla="*/ 682995 w 3024845"/>
                <a:gd name="connsiteY110" fmla="*/ 605298 h 1160647"/>
                <a:gd name="connsiteX111" fmla="*/ 682995 w 3024845"/>
                <a:gd name="connsiteY111" fmla="*/ 557739 h 1160647"/>
                <a:gd name="connsiteX112" fmla="*/ 709342 w 3024845"/>
                <a:gd name="connsiteY112" fmla="*/ 557739 h 1160647"/>
                <a:gd name="connsiteX113" fmla="*/ 709342 w 3024845"/>
                <a:gd name="connsiteY113" fmla="*/ 536121 h 1160647"/>
                <a:gd name="connsiteX114" fmla="*/ 743796 w 3024845"/>
                <a:gd name="connsiteY114" fmla="*/ 536121 h 1160647"/>
                <a:gd name="connsiteX115" fmla="*/ 743796 w 3024845"/>
                <a:gd name="connsiteY115" fmla="*/ 538553 h 1160647"/>
                <a:gd name="connsiteX116" fmla="*/ 743796 w 3024845"/>
                <a:gd name="connsiteY116" fmla="*/ 555577 h 1160647"/>
                <a:gd name="connsiteX117" fmla="*/ 746076 w 3024845"/>
                <a:gd name="connsiteY117" fmla="*/ 555577 h 1160647"/>
                <a:gd name="connsiteX118" fmla="*/ 762036 w 3024845"/>
                <a:gd name="connsiteY118" fmla="*/ 555577 h 1160647"/>
                <a:gd name="connsiteX119" fmla="*/ 762036 w 3024845"/>
                <a:gd name="connsiteY119" fmla="*/ 603136 h 1160647"/>
                <a:gd name="connsiteX120" fmla="*/ 763049 w 3024845"/>
                <a:gd name="connsiteY120" fmla="*/ 603136 h 1160647"/>
                <a:gd name="connsiteX121" fmla="*/ 770143 w 3024845"/>
                <a:gd name="connsiteY121" fmla="*/ 603136 h 1160647"/>
                <a:gd name="connsiteX122" fmla="*/ 784330 w 3024845"/>
                <a:gd name="connsiteY122" fmla="*/ 607460 h 1160647"/>
                <a:gd name="connsiteX123" fmla="*/ 784330 w 3024845"/>
                <a:gd name="connsiteY123" fmla="*/ 646372 h 1160647"/>
                <a:gd name="connsiteX124" fmla="*/ 785343 w 3024845"/>
                <a:gd name="connsiteY124" fmla="*/ 646372 h 1160647"/>
                <a:gd name="connsiteX125" fmla="*/ 792436 w 3024845"/>
                <a:gd name="connsiteY125" fmla="*/ 646372 h 1160647"/>
                <a:gd name="connsiteX126" fmla="*/ 792436 w 3024845"/>
                <a:gd name="connsiteY126" fmla="*/ 647993 h 1160647"/>
                <a:gd name="connsiteX127" fmla="*/ 792436 w 3024845"/>
                <a:gd name="connsiteY127" fmla="*/ 659342 h 1160647"/>
                <a:gd name="connsiteX128" fmla="*/ 794463 w 3024845"/>
                <a:gd name="connsiteY128" fmla="*/ 659342 h 1160647"/>
                <a:gd name="connsiteX129" fmla="*/ 808650 w 3024845"/>
                <a:gd name="connsiteY129" fmla="*/ 659342 h 1160647"/>
                <a:gd name="connsiteX130" fmla="*/ 814730 w 3024845"/>
                <a:gd name="connsiteY130" fmla="*/ 665828 h 1160647"/>
                <a:gd name="connsiteX131" fmla="*/ 814730 w 3024845"/>
                <a:gd name="connsiteY131" fmla="*/ 687446 h 1160647"/>
                <a:gd name="connsiteX132" fmla="*/ 817010 w 3024845"/>
                <a:gd name="connsiteY132" fmla="*/ 687446 h 1160647"/>
                <a:gd name="connsiteX133" fmla="*/ 832970 w 3024845"/>
                <a:gd name="connsiteY133" fmla="*/ 687446 h 1160647"/>
                <a:gd name="connsiteX134" fmla="*/ 832970 w 3024845"/>
                <a:gd name="connsiteY134" fmla="*/ 688526 h 1160647"/>
                <a:gd name="connsiteX135" fmla="*/ 832970 w 3024845"/>
                <a:gd name="connsiteY135" fmla="*/ 696093 h 1160647"/>
                <a:gd name="connsiteX136" fmla="*/ 834237 w 3024845"/>
                <a:gd name="connsiteY136" fmla="*/ 696093 h 1160647"/>
                <a:gd name="connsiteX137" fmla="*/ 843104 w 3024845"/>
                <a:gd name="connsiteY137" fmla="*/ 696093 h 1160647"/>
                <a:gd name="connsiteX138" fmla="*/ 843104 w 3024845"/>
                <a:gd name="connsiteY138" fmla="*/ 698254 h 1160647"/>
                <a:gd name="connsiteX139" fmla="*/ 843104 w 3024845"/>
                <a:gd name="connsiteY139" fmla="*/ 713387 h 1160647"/>
                <a:gd name="connsiteX140" fmla="*/ 847157 w 3024845"/>
                <a:gd name="connsiteY140" fmla="*/ 711495 h 1160647"/>
                <a:gd name="connsiteX141" fmla="*/ 847157 w 3024845"/>
                <a:gd name="connsiteY141" fmla="*/ 698254 h 1160647"/>
                <a:gd name="connsiteX142" fmla="*/ 848170 w 3024845"/>
                <a:gd name="connsiteY142" fmla="*/ 698254 h 1160647"/>
                <a:gd name="connsiteX143" fmla="*/ 855264 w 3024845"/>
                <a:gd name="connsiteY143" fmla="*/ 698254 h 1160647"/>
                <a:gd name="connsiteX144" fmla="*/ 855264 w 3024845"/>
                <a:gd name="connsiteY144" fmla="*/ 699876 h 1160647"/>
                <a:gd name="connsiteX145" fmla="*/ 855264 w 3024845"/>
                <a:gd name="connsiteY145" fmla="*/ 711225 h 1160647"/>
                <a:gd name="connsiteX146" fmla="*/ 856024 w 3024845"/>
                <a:gd name="connsiteY146" fmla="*/ 711225 h 1160647"/>
                <a:gd name="connsiteX147" fmla="*/ 861344 w 3024845"/>
                <a:gd name="connsiteY147" fmla="*/ 711225 h 1160647"/>
                <a:gd name="connsiteX148" fmla="*/ 909984 w 3024845"/>
                <a:gd name="connsiteY148" fmla="*/ 706902 h 1160647"/>
                <a:gd name="connsiteX149" fmla="*/ 909984 w 3024845"/>
                <a:gd name="connsiteY149" fmla="*/ 708253 h 1160647"/>
                <a:gd name="connsiteX150" fmla="*/ 909984 w 3024845"/>
                <a:gd name="connsiteY150" fmla="*/ 717710 h 1160647"/>
                <a:gd name="connsiteX151" fmla="*/ 910744 w 3024845"/>
                <a:gd name="connsiteY151" fmla="*/ 717710 h 1160647"/>
                <a:gd name="connsiteX152" fmla="*/ 916065 w 3024845"/>
                <a:gd name="connsiteY152" fmla="*/ 717710 h 1160647"/>
                <a:gd name="connsiteX153" fmla="*/ 916065 w 3024845"/>
                <a:gd name="connsiteY153" fmla="*/ 719872 h 1160647"/>
                <a:gd name="connsiteX154" fmla="*/ 916065 w 3024845"/>
                <a:gd name="connsiteY154" fmla="*/ 735005 h 1160647"/>
                <a:gd name="connsiteX155" fmla="*/ 918091 w 3024845"/>
                <a:gd name="connsiteY155" fmla="*/ 733654 h 1160647"/>
                <a:gd name="connsiteX156" fmla="*/ 932278 w 3024845"/>
                <a:gd name="connsiteY156" fmla="*/ 724196 h 1160647"/>
                <a:gd name="connsiteX157" fmla="*/ 938358 w 3024845"/>
                <a:gd name="connsiteY157" fmla="*/ 683122 h 1160647"/>
                <a:gd name="connsiteX158" fmla="*/ 939118 w 3024845"/>
                <a:gd name="connsiteY158" fmla="*/ 682852 h 1160647"/>
                <a:gd name="connsiteX159" fmla="*/ 944438 w 3024845"/>
                <a:gd name="connsiteY159" fmla="*/ 680960 h 1160647"/>
                <a:gd name="connsiteX160" fmla="*/ 946465 w 3024845"/>
                <a:gd name="connsiteY160" fmla="*/ 611783 h 1160647"/>
                <a:gd name="connsiteX161" fmla="*/ 948492 w 3024845"/>
                <a:gd name="connsiteY161" fmla="*/ 680960 h 1160647"/>
                <a:gd name="connsiteX162" fmla="*/ 949252 w 3024845"/>
                <a:gd name="connsiteY162" fmla="*/ 681230 h 1160647"/>
                <a:gd name="connsiteX163" fmla="*/ 954572 w 3024845"/>
                <a:gd name="connsiteY163" fmla="*/ 683122 h 1160647"/>
                <a:gd name="connsiteX164" fmla="*/ 954572 w 3024845"/>
                <a:gd name="connsiteY164" fmla="*/ 596651 h 1160647"/>
                <a:gd name="connsiteX165" fmla="*/ 958625 w 3024845"/>
                <a:gd name="connsiteY165" fmla="*/ 564224 h 1160647"/>
                <a:gd name="connsiteX166" fmla="*/ 997132 w 3024845"/>
                <a:gd name="connsiteY166" fmla="*/ 564224 h 1160647"/>
                <a:gd name="connsiteX167" fmla="*/ 997132 w 3024845"/>
                <a:gd name="connsiteY167" fmla="*/ 596651 h 1160647"/>
                <a:gd name="connsiteX168" fmla="*/ 997892 w 3024845"/>
                <a:gd name="connsiteY168" fmla="*/ 596651 h 1160647"/>
                <a:gd name="connsiteX169" fmla="*/ 1003212 w 3024845"/>
                <a:gd name="connsiteY169" fmla="*/ 596651 h 1160647"/>
                <a:gd name="connsiteX170" fmla="*/ 1003212 w 3024845"/>
                <a:gd name="connsiteY170" fmla="*/ 514503 h 1160647"/>
                <a:gd name="connsiteX171" fmla="*/ 1004986 w 3024845"/>
                <a:gd name="connsiteY171" fmla="*/ 514503 h 1160647"/>
                <a:gd name="connsiteX172" fmla="*/ 1017399 w 3024845"/>
                <a:gd name="connsiteY172" fmla="*/ 514503 h 1160647"/>
                <a:gd name="connsiteX173" fmla="*/ 1017399 w 3024845"/>
                <a:gd name="connsiteY173" fmla="*/ 512612 h 1160647"/>
                <a:gd name="connsiteX174" fmla="*/ 1017399 w 3024845"/>
                <a:gd name="connsiteY174" fmla="*/ 499371 h 1160647"/>
                <a:gd name="connsiteX175" fmla="*/ 1039693 w 3024845"/>
                <a:gd name="connsiteY175" fmla="*/ 499371 h 1160647"/>
                <a:gd name="connsiteX176" fmla="*/ 1039693 w 3024845"/>
                <a:gd name="connsiteY176" fmla="*/ 498290 h 1160647"/>
                <a:gd name="connsiteX177" fmla="*/ 1039693 w 3024845"/>
                <a:gd name="connsiteY177" fmla="*/ 490724 h 1160647"/>
                <a:gd name="connsiteX178" fmla="*/ 1041466 w 3024845"/>
                <a:gd name="connsiteY178" fmla="*/ 490724 h 1160647"/>
                <a:gd name="connsiteX179" fmla="*/ 1053880 w 3024845"/>
                <a:gd name="connsiteY179" fmla="*/ 490724 h 1160647"/>
                <a:gd name="connsiteX180" fmla="*/ 1053880 w 3024845"/>
                <a:gd name="connsiteY180" fmla="*/ 491805 h 1160647"/>
                <a:gd name="connsiteX181" fmla="*/ 1053880 w 3024845"/>
                <a:gd name="connsiteY181" fmla="*/ 499371 h 1160647"/>
                <a:gd name="connsiteX182" fmla="*/ 1054640 w 3024845"/>
                <a:gd name="connsiteY182" fmla="*/ 499371 h 1160647"/>
                <a:gd name="connsiteX183" fmla="*/ 1059960 w 3024845"/>
                <a:gd name="connsiteY183" fmla="*/ 499371 h 1160647"/>
                <a:gd name="connsiteX184" fmla="*/ 1070093 w 3024845"/>
                <a:gd name="connsiteY184" fmla="*/ 495047 h 1160647"/>
                <a:gd name="connsiteX185" fmla="*/ 1074146 w 3024845"/>
                <a:gd name="connsiteY185" fmla="*/ 498290 h 1160647"/>
                <a:gd name="connsiteX186" fmla="*/ 1074146 w 3024845"/>
                <a:gd name="connsiteY186" fmla="*/ 490724 h 1160647"/>
                <a:gd name="connsiteX187" fmla="*/ 1076426 w 3024845"/>
                <a:gd name="connsiteY187" fmla="*/ 490724 h 1160647"/>
                <a:gd name="connsiteX188" fmla="*/ 1092387 w 3024845"/>
                <a:gd name="connsiteY188" fmla="*/ 490724 h 1160647"/>
                <a:gd name="connsiteX189" fmla="*/ 1092387 w 3024845"/>
                <a:gd name="connsiteY189" fmla="*/ 491805 h 1160647"/>
                <a:gd name="connsiteX190" fmla="*/ 1092387 w 3024845"/>
                <a:gd name="connsiteY190" fmla="*/ 499371 h 1160647"/>
                <a:gd name="connsiteX191" fmla="*/ 1122787 w 3024845"/>
                <a:gd name="connsiteY191" fmla="*/ 499371 h 1160647"/>
                <a:gd name="connsiteX192" fmla="*/ 1122787 w 3024845"/>
                <a:gd name="connsiteY192" fmla="*/ 500992 h 1160647"/>
                <a:gd name="connsiteX193" fmla="*/ 1122787 w 3024845"/>
                <a:gd name="connsiteY193" fmla="*/ 512342 h 1160647"/>
                <a:gd name="connsiteX194" fmla="*/ 1149134 w 3024845"/>
                <a:gd name="connsiteY194" fmla="*/ 512342 h 1160647"/>
                <a:gd name="connsiteX195" fmla="*/ 1149134 w 3024845"/>
                <a:gd name="connsiteY195" fmla="*/ 542606 h 1160647"/>
                <a:gd name="connsiteX196" fmla="*/ 1149894 w 3024845"/>
                <a:gd name="connsiteY196" fmla="*/ 542606 h 1160647"/>
                <a:gd name="connsiteX197" fmla="*/ 1155214 w 3024845"/>
                <a:gd name="connsiteY197" fmla="*/ 542606 h 1160647"/>
                <a:gd name="connsiteX198" fmla="*/ 1155214 w 3024845"/>
                <a:gd name="connsiteY198" fmla="*/ 543687 h 1160647"/>
                <a:gd name="connsiteX199" fmla="*/ 1155214 w 3024845"/>
                <a:gd name="connsiteY199" fmla="*/ 551254 h 1160647"/>
                <a:gd name="connsiteX200" fmla="*/ 1159268 w 3024845"/>
                <a:gd name="connsiteY200" fmla="*/ 581518 h 1160647"/>
                <a:gd name="connsiteX201" fmla="*/ 1160028 w 3024845"/>
                <a:gd name="connsiteY201" fmla="*/ 581518 h 1160647"/>
                <a:gd name="connsiteX202" fmla="*/ 1165348 w 3024845"/>
                <a:gd name="connsiteY202" fmla="*/ 581518 h 1160647"/>
                <a:gd name="connsiteX203" fmla="*/ 1165348 w 3024845"/>
                <a:gd name="connsiteY203" fmla="*/ 582329 h 1160647"/>
                <a:gd name="connsiteX204" fmla="*/ 1165348 w 3024845"/>
                <a:gd name="connsiteY204" fmla="*/ 588004 h 1160647"/>
                <a:gd name="connsiteX205" fmla="*/ 1166361 w 3024845"/>
                <a:gd name="connsiteY205" fmla="*/ 588004 h 1160647"/>
                <a:gd name="connsiteX206" fmla="*/ 1173454 w 3024845"/>
                <a:gd name="connsiteY206" fmla="*/ 588004 h 1160647"/>
                <a:gd name="connsiteX207" fmla="*/ 1173454 w 3024845"/>
                <a:gd name="connsiteY207" fmla="*/ 618269 h 1160647"/>
                <a:gd name="connsiteX208" fmla="*/ 1175481 w 3024845"/>
                <a:gd name="connsiteY208" fmla="*/ 618269 h 1160647"/>
                <a:gd name="connsiteX209" fmla="*/ 1189668 w 3024845"/>
                <a:gd name="connsiteY209" fmla="*/ 618269 h 1160647"/>
                <a:gd name="connsiteX210" fmla="*/ 1189668 w 3024845"/>
                <a:gd name="connsiteY210" fmla="*/ 642048 h 1160647"/>
                <a:gd name="connsiteX211" fmla="*/ 1191695 w 3024845"/>
                <a:gd name="connsiteY211" fmla="*/ 643669 h 1160647"/>
                <a:gd name="connsiteX212" fmla="*/ 1191695 w 3024845"/>
                <a:gd name="connsiteY212" fmla="*/ 655019 h 1160647"/>
                <a:gd name="connsiteX213" fmla="*/ 1192455 w 3024845"/>
                <a:gd name="connsiteY213" fmla="*/ 655019 h 1160647"/>
                <a:gd name="connsiteX214" fmla="*/ 1197775 w 3024845"/>
                <a:gd name="connsiteY214" fmla="*/ 655019 h 1160647"/>
                <a:gd name="connsiteX215" fmla="*/ 1197775 w 3024845"/>
                <a:gd name="connsiteY215" fmla="*/ 678798 h 1160647"/>
                <a:gd name="connsiteX216" fmla="*/ 1199041 w 3024845"/>
                <a:gd name="connsiteY216" fmla="*/ 678798 h 1160647"/>
                <a:gd name="connsiteX217" fmla="*/ 1207908 w 3024845"/>
                <a:gd name="connsiteY217" fmla="*/ 678798 h 1160647"/>
                <a:gd name="connsiteX218" fmla="*/ 1209935 w 3024845"/>
                <a:gd name="connsiteY218" fmla="*/ 682852 h 1160647"/>
                <a:gd name="connsiteX219" fmla="*/ 1209935 w 3024845"/>
                <a:gd name="connsiteY219" fmla="*/ 696093 h 1160647"/>
                <a:gd name="connsiteX220" fmla="*/ 1211455 w 3024845"/>
                <a:gd name="connsiteY220" fmla="*/ 694201 h 1160647"/>
                <a:gd name="connsiteX221" fmla="*/ 1222095 w 3024845"/>
                <a:gd name="connsiteY221" fmla="*/ 680960 h 1160647"/>
                <a:gd name="connsiteX222" fmla="*/ 1250469 w 3024845"/>
                <a:gd name="connsiteY222" fmla="*/ 680960 h 1160647"/>
                <a:gd name="connsiteX223" fmla="*/ 1250469 w 3024845"/>
                <a:gd name="connsiteY223" fmla="*/ 767431 h 1160647"/>
                <a:gd name="connsiteX224" fmla="*/ 1251229 w 3024845"/>
                <a:gd name="connsiteY224" fmla="*/ 767431 h 1160647"/>
                <a:gd name="connsiteX225" fmla="*/ 1256549 w 3024845"/>
                <a:gd name="connsiteY225" fmla="*/ 767431 h 1160647"/>
                <a:gd name="connsiteX226" fmla="*/ 1257309 w 3024845"/>
                <a:gd name="connsiteY226" fmla="*/ 766080 h 1160647"/>
                <a:gd name="connsiteX227" fmla="*/ 1262629 w 3024845"/>
                <a:gd name="connsiteY227" fmla="*/ 756622 h 1160647"/>
                <a:gd name="connsiteX228" fmla="*/ 1262629 w 3024845"/>
                <a:gd name="connsiteY228" fmla="*/ 758514 h 1160647"/>
                <a:gd name="connsiteX229" fmla="*/ 1262629 w 3024845"/>
                <a:gd name="connsiteY229" fmla="*/ 771755 h 1160647"/>
                <a:gd name="connsiteX230" fmla="*/ 1266682 w 3024845"/>
                <a:gd name="connsiteY230" fmla="*/ 726358 h 1160647"/>
                <a:gd name="connsiteX231" fmla="*/ 1267442 w 3024845"/>
                <a:gd name="connsiteY231" fmla="*/ 726358 h 1160647"/>
                <a:gd name="connsiteX232" fmla="*/ 1272762 w 3024845"/>
                <a:gd name="connsiteY232" fmla="*/ 726358 h 1160647"/>
                <a:gd name="connsiteX233" fmla="*/ 1272762 w 3024845"/>
                <a:gd name="connsiteY233" fmla="*/ 661504 h 1160647"/>
                <a:gd name="connsiteX234" fmla="*/ 1273776 w 3024845"/>
                <a:gd name="connsiteY234" fmla="*/ 661504 h 1160647"/>
                <a:gd name="connsiteX235" fmla="*/ 1280869 w 3024845"/>
                <a:gd name="connsiteY235" fmla="*/ 661504 h 1160647"/>
                <a:gd name="connsiteX236" fmla="*/ 1293029 w 3024845"/>
                <a:gd name="connsiteY236" fmla="*/ 618269 h 1160647"/>
                <a:gd name="connsiteX237" fmla="*/ 1294296 w 3024845"/>
                <a:gd name="connsiteY237" fmla="*/ 618269 h 1160647"/>
                <a:gd name="connsiteX238" fmla="*/ 1303163 w 3024845"/>
                <a:gd name="connsiteY238" fmla="*/ 618269 h 1160647"/>
                <a:gd name="connsiteX239" fmla="*/ 1313296 w 3024845"/>
                <a:gd name="connsiteY239" fmla="*/ 661504 h 1160647"/>
                <a:gd name="connsiteX240" fmla="*/ 1314309 w 3024845"/>
                <a:gd name="connsiteY240" fmla="*/ 661504 h 1160647"/>
                <a:gd name="connsiteX241" fmla="*/ 1321403 w 3024845"/>
                <a:gd name="connsiteY241" fmla="*/ 661504 h 1160647"/>
                <a:gd name="connsiteX242" fmla="*/ 1321403 w 3024845"/>
                <a:gd name="connsiteY242" fmla="*/ 700416 h 1160647"/>
                <a:gd name="connsiteX243" fmla="*/ 1323176 w 3024845"/>
                <a:gd name="connsiteY243" fmla="*/ 700416 h 1160647"/>
                <a:gd name="connsiteX244" fmla="*/ 1335590 w 3024845"/>
                <a:gd name="connsiteY244" fmla="*/ 700416 h 1160647"/>
                <a:gd name="connsiteX245" fmla="*/ 1335590 w 3024845"/>
                <a:gd name="connsiteY245" fmla="*/ 702578 h 1160647"/>
                <a:gd name="connsiteX246" fmla="*/ 1335590 w 3024845"/>
                <a:gd name="connsiteY246" fmla="*/ 717710 h 1160647"/>
                <a:gd name="connsiteX247" fmla="*/ 1339643 w 3024845"/>
                <a:gd name="connsiteY247" fmla="*/ 715549 h 1160647"/>
                <a:gd name="connsiteX248" fmla="*/ 1339643 w 3024845"/>
                <a:gd name="connsiteY248" fmla="*/ 700416 h 1160647"/>
                <a:gd name="connsiteX249" fmla="*/ 1341163 w 3024845"/>
                <a:gd name="connsiteY249" fmla="*/ 700416 h 1160647"/>
                <a:gd name="connsiteX250" fmla="*/ 1351803 w 3024845"/>
                <a:gd name="connsiteY250" fmla="*/ 700416 h 1160647"/>
                <a:gd name="connsiteX251" fmla="*/ 1351803 w 3024845"/>
                <a:gd name="connsiteY251" fmla="*/ 702037 h 1160647"/>
                <a:gd name="connsiteX252" fmla="*/ 1351803 w 3024845"/>
                <a:gd name="connsiteY252" fmla="*/ 713387 h 1160647"/>
                <a:gd name="connsiteX253" fmla="*/ 1382204 w 3024845"/>
                <a:gd name="connsiteY253" fmla="*/ 713387 h 1160647"/>
                <a:gd name="connsiteX254" fmla="*/ 1382204 w 3024845"/>
                <a:gd name="connsiteY254" fmla="*/ 676637 h 1160647"/>
                <a:gd name="connsiteX255" fmla="*/ 1383470 w 3024845"/>
                <a:gd name="connsiteY255" fmla="*/ 676637 h 1160647"/>
                <a:gd name="connsiteX256" fmla="*/ 1392337 w 3024845"/>
                <a:gd name="connsiteY256" fmla="*/ 676637 h 1160647"/>
                <a:gd name="connsiteX257" fmla="*/ 1392337 w 3024845"/>
                <a:gd name="connsiteY257" fmla="*/ 698254 h 1160647"/>
                <a:gd name="connsiteX258" fmla="*/ 1394364 w 3024845"/>
                <a:gd name="connsiteY258" fmla="*/ 665828 h 1160647"/>
                <a:gd name="connsiteX259" fmla="*/ 1416657 w 3024845"/>
                <a:gd name="connsiteY259" fmla="*/ 665828 h 1160647"/>
                <a:gd name="connsiteX260" fmla="*/ 1416657 w 3024845"/>
                <a:gd name="connsiteY260" fmla="*/ 664206 h 1160647"/>
                <a:gd name="connsiteX261" fmla="*/ 1416657 w 3024845"/>
                <a:gd name="connsiteY261" fmla="*/ 652857 h 1160647"/>
                <a:gd name="connsiteX262" fmla="*/ 1417417 w 3024845"/>
                <a:gd name="connsiteY262" fmla="*/ 652857 h 1160647"/>
                <a:gd name="connsiteX263" fmla="*/ 1422737 w 3024845"/>
                <a:gd name="connsiteY263" fmla="*/ 652857 h 1160647"/>
                <a:gd name="connsiteX264" fmla="*/ 1422737 w 3024845"/>
                <a:gd name="connsiteY264" fmla="*/ 650966 h 1160647"/>
                <a:gd name="connsiteX265" fmla="*/ 1422737 w 3024845"/>
                <a:gd name="connsiteY265" fmla="*/ 637725 h 1160647"/>
                <a:gd name="connsiteX266" fmla="*/ 1426791 w 3024845"/>
                <a:gd name="connsiteY266" fmla="*/ 644210 h 1160647"/>
                <a:gd name="connsiteX267" fmla="*/ 1429071 w 3024845"/>
                <a:gd name="connsiteY267" fmla="*/ 644210 h 1160647"/>
                <a:gd name="connsiteX268" fmla="*/ 1445031 w 3024845"/>
                <a:gd name="connsiteY268" fmla="*/ 644210 h 1160647"/>
                <a:gd name="connsiteX269" fmla="*/ 1445031 w 3024845"/>
                <a:gd name="connsiteY269" fmla="*/ 643399 h 1160647"/>
                <a:gd name="connsiteX270" fmla="*/ 1445031 w 3024845"/>
                <a:gd name="connsiteY270" fmla="*/ 637725 h 1160647"/>
                <a:gd name="connsiteX271" fmla="*/ 1445791 w 3024845"/>
                <a:gd name="connsiteY271" fmla="*/ 637725 h 1160647"/>
                <a:gd name="connsiteX272" fmla="*/ 1451111 w 3024845"/>
                <a:gd name="connsiteY272" fmla="*/ 637725 h 1160647"/>
                <a:gd name="connsiteX273" fmla="*/ 1451111 w 3024845"/>
                <a:gd name="connsiteY273" fmla="*/ 639076 h 1160647"/>
                <a:gd name="connsiteX274" fmla="*/ 1451111 w 3024845"/>
                <a:gd name="connsiteY274" fmla="*/ 648534 h 1160647"/>
                <a:gd name="connsiteX275" fmla="*/ 1489618 w 3024845"/>
                <a:gd name="connsiteY275" fmla="*/ 648534 h 1160647"/>
                <a:gd name="connsiteX276" fmla="*/ 1489618 w 3024845"/>
                <a:gd name="connsiteY276" fmla="*/ 786887 h 1160647"/>
                <a:gd name="connsiteX277" fmla="*/ 1491138 w 3024845"/>
                <a:gd name="connsiteY277" fmla="*/ 786887 h 1160647"/>
                <a:gd name="connsiteX278" fmla="*/ 1501778 w 3024845"/>
                <a:gd name="connsiteY278" fmla="*/ 786887 h 1160647"/>
                <a:gd name="connsiteX279" fmla="*/ 1501778 w 3024845"/>
                <a:gd name="connsiteY279" fmla="*/ 773917 h 1160647"/>
                <a:gd name="connsiteX280" fmla="*/ 1505832 w 3024845"/>
                <a:gd name="connsiteY280" fmla="*/ 773917 h 1160647"/>
                <a:gd name="connsiteX281" fmla="*/ 1505832 w 3024845"/>
                <a:gd name="connsiteY281" fmla="*/ 786887 h 1160647"/>
                <a:gd name="connsiteX282" fmla="*/ 1536232 w 3024845"/>
                <a:gd name="connsiteY282" fmla="*/ 786887 h 1160647"/>
                <a:gd name="connsiteX283" fmla="*/ 1536232 w 3024845"/>
                <a:gd name="connsiteY283" fmla="*/ 756622 h 1160647"/>
                <a:gd name="connsiteX284" fmla="*/ 1548392 w 3024845"/>
                <a:gd name="connsiteY284" fmla="*/ 756622 h 1160647"/>
                <a:gd name="connsiteX285" fmla="*/ 1560552 w 3024845"/>
                <a:gd name="connsiteY285" fmla="*/ 754461 h 1160647"/>
                <a:gd name="connsiteX286" fmla="*/ 1564606 w 3024845"/>
                <a:gd name="connsiteY286" fmla="*/ 756622 h 1160647"/>
                <a:gd name="connsiteX287" fmla="*/ 1574739 w 3024845"/>
                <a:gd name="connsiteY287" fmla="*/ 756622 h 1160647"/>
                <a:gd name="connsiteX288" fmla="*/ 1574739 w 3024845"/>
                <a:gd name="connsiteY288" fmla="*/ 786887 h 1160647"/>
                <a:gd name="connsiteX289" fmla="*/ 1582846 w 3024845"/>
                <a:gd name="connsiteY289" fmla="*/ 786887 h 1160647"/>
                <a:gd name="connsiteX290" fmla="*/ 1582846 w 3024845"/>
                <a:gd name="connsiteY290" fmla="*/ 804182 h 1160647"/>
                <a:gd name="connsiteX291" fmla="*/ 1592182 w 3024845"/>
                <a:gd name="connsiteY291" fmla="*/ 805087 h 1160647"/>
                <a:gd name="connsiteX292" fmla="*/ 1605140 w 3024845"/>
                <a:gd name="connsiteY292" fmla="*/ 805087 h 1160647"/>
                <a:gd name="connsiteX293" fmla="*/ 1605140 w 3024845"/>
                <a:gd name="connsiteY293" fmla="*/ 789049 h 1160647"/>
                <a:gd name="connsiteX294" fmla="*/ 1673096 w 3024845"/>
                <a:gd name="connsiteY294" fmla="*/ 789049 h 1160647"/>
                <a:gd name="connsiteX295" fmla="*/ 1673096 w 3024845"/>
                <a:gd name="connsiteY295" fmla="*/ 703796 h 1160647"/>
                <a:gd name="connsiteX296" fmla="*/ 1745104 w 3024845"/>
                <a:gd name="connsiteY296" fmla="*/ 703796 h 1160647"/>
                <a:gd name="connsiteX297" fmla="*/ 1745104 w 3024845"/>
                <a:gd name="connsiteY297" fmla="*/ 782564 h 1160647"/>
                <a:gd name="connsiteX298" fmla="*/ 1747008 w 3024845"/>
                <a:gd name="connsiteY298" fmla="*/ 782564 h 1160647"/>
                <a:gd name="connsiteX299" fmla="*/ 1748250 w 3024845"/>
                <a:gd name="connsiteY299" fmla="*/ 805087 h 1160647"/>
                <a:gd name="connsiteX300" fmla="*/ 1757926 w 3024845"/>
                <a:gd name="connsiteY300" fmla="*/ 805087 h 1160647"/>
                <a:gd name="connsiteX301" fmla="*/ 1759168 w 3024845"/>
                <a:gd name="connsiteY301" fmla="*/ 782564 h 1160647"/>
                <a:gd name="connsiteX302" fmla="*/ 1765248 w 3024845"/>
                <a:gd name="connsiteY302" fmla="*/ 782564 h 1160647"/>
                <a:gd name="connsiteX303" fmla="*/ 1766490 w 3024845"/>
                <a:gd name="connsiteY303" fmla="*/ 805087 h 1160647"/>
                <a:gd name="connsiteX304" fmla="*/ 1817112 w 3024845"/>
                <a:gd name="connsiteY304" fmla="*/ 805087 h 1160647"/>
                <a:gd name="connsiteX305" fmla="*/ 1817112 w 3024845"/>
                <a:gd name="connsiteY305" fmla="*/ 642059 h 1160647"/>
                <a:gd name="connsiteX306" fmla="*/ 2014439 w 3024845"/>
                <a:gd name="connsiteY306" fmla="*/ 642059 h 1160647"/>
                <a:gd name="connsiteX307" fmla="*/ 2014439 w 3024845"/>
                <a:gd name="connsiteY307" fmla="*/ 805087 h 1160647"/>
                <a:gd name="connsiteX308" fmla="*/ 2033136 w 3024845"/>
                <a:gd name="connsiteY308" fmla="*/ 805087 h 1160647"/>
                <a:gd name="connsiteX309" fmla="*/ 2033136 w 3024845"/>
                <a:gd name="connsiteY309" fmla="*/ 722394 h 1160647"/>
                <a:gd name="connsiteX310" fmla="*/ 2128256 w 3024845"/>
                <a:gd name="connsiteY310" fmla="*/ 722394 h 1160647"/>
                <a:gd name="connsiteX311" fmla="*/ 2140186 w 3024845"/>
                <a:gd name="connsiteY311" fmla="*/ 404253 h 1160647"/>
                <a:gd name="connsiteX312" fmla="*/ 2128026 w 3024845"/>
                <a:gd name="connsiteY312" fmla="*/ 382635 h 1160647"/>
                <a:gd name="connsiteX313" fmla="*/ 2121946 w 3024845"/>
                <a:gd name="connsiteY313" fmla="*/ 378311 h 1160647"/>
                <a:gd name="connsiteX314" fmla="*/ 2130053 w 3024845"/>
                <a:gd name="connsiteY314" fmla="*/ 354532 h 1160647"/>
                <a:gd name="connsiteX315" fmla="*/ 2130053 w 3024845"/>
                <a:gd name="connsiteY315" fmla="*/ 337238 h 1160647"/>
                <a:gd name="connsiteX316" fmla="*/ 2144240 w 3024845"/>
                <a:gd name="connsiteY316" fmla="*/ 337238 h 1160647"/>
                <a:gd name="connsiteX317" fmla="*/ 2144240 w 3024845"/>
                <a:gd name="connsiteY317" fmla="*/ 315620 h 1160647"/>
                <a:gd name="connsiteX318" fmla="*/ 2146266 w 3024845"/>
                <a:gd name="connsiteY318" fmla="*/ 311296 h 1160647"/>
                <a:gd name="connsiteX319" fmla="*/ 2146266 w 3024845"/>
                <a:gd name="connsiteY319" fmla="*/ 233472 h 1160647"/>
                <a:gd name="connsiteX320" fmla="*/ 2144240 w 3024845"/>
                <a:gd name="connsiteY320" fmla="*/ 226987 h 1160647"/>
                <a:gd name="connsiteX321" fmla="*/ 2150320 w 3024845"/>
                <a:gd name="connsiteY321" fmla="*/ 220501 h 1160647"/>
                <a:gd name="connsiteX322" fmla="*/ 2150320 w 3024845"/>
                <a:gd name="connsiteY322" fmla="*/ 162133 h 1160647"/>
                <a:gd name="connsiteX323" fmla="*/ 2152346 w 3024845"/>
                <a:gd name="connsiteY323" fmla="*/ 157810 h 1160647"/>
                <a:gd name="connsiteX324" fmla="*/ 2152346 w 3024845"/>
                <a:gd name="connsiteY324" fmla="*/ 101604 h 1160647"/>
                <a:gd name="connsiteX325" fmla="*/ 2154373 w 3024845"/>
                <a:gd name="connsiteY325" fmla="*/ 82148 h 1160647"/>
                <a:gd name="connsiteX326" fmla="*/ 2158427 w 3024845"/>
                <a:gd name="connsiteY326" fmla="*/ 99442 h 1160647"/>
                <a:gd name="connsiteX327" fmla="*/ 2160453 w 3024845"/>
                <a:gd name="connsiteY327" fmla="*/ 157810 h 1160647"/>
                <a:gd name="connsiteX328" fmla="*/ 2162480 w 3024845"/>
                <a:gd name="connsiteY328" fmla="*/ 220501 h 1160647"/>
                <a:gd name="connsiteX329" fmla="*/ 2168560 w 3024845"/>
                <a:gd name="connsiteY329" fmla="*/ 226987 h 1160647"/>
                <a:gd name="connsiteX330" fmla="*/ 2166533 w 3024845"/>
                <a:gd name="connsiteY330" fmla="*/ 233472 h 1160647"/>
                <a:gd name="connsiteX331" fmla="*/ 2166533 w 3024845"/>
                <a:gd name="connsiteY331" fmla="*/ 311296 h 1160647"/>
                <a:gd name="connsiteX332" fmla="*/ 2168560 w 3024845"/>
                <a:gd name="connsiteY332" fmla="*/ 315620 h 1160647"/>
                <a:gd name="connsiteX333" fmla="*/ 2168560 w 3024845"/>
                <a:gd name="connsiteY333" fmla="*/ 337238 h 1160647"/>
                <a:gd name="connsiteX334" fmla="*/ 2182747 w 3024845"/>
                <a:gd name="connsiteY334" fmla="*/ 337238 h 1160647"/>
                <a:gd name="connsiteX335" fmla="*/ 2182747 w 3024845"/>
                <a:gd name="connsiteY335" fmla="*/ 354532 h 1160647"/>
                <a:gd name="connsiteX336" fmla="*/ 2190854 w 3024845"/>
                <a:gd name="connsiteY336" fmla="*/ 378311 h 1160647"/>
                <a:gd name="connsiteX337" fmla="*/ 2184774 w 3024845"/>
                <a:gd name="connsiteY337" fmla="*/ 382635 h 1160647"/>
                <a:gd name="connsiteX338" fmla="*/ 2172613 w 3024845"/>
                <a:gd name="connsiteY338" fmla="*/ 404253 h 1160647"/>
                <a:gd name="connsiteX339" fmla="*/ 2180720 w 3024845"/>
                <a:gd name="connsiteY339" fmla="*/ 657181 h 1160647"/>
                <a:gd name="connsiteX340" fmla="*/ 2245574 w 3024845"/>
                <a:gd name="connsiteY340" fmla="*/ 657181 h 1160647"/>
                <a:gd name="connsiteX341" fmla="*/ 2245574 w 3024845"/>
                <a:gd name="connsiteY341" fmla="*/ 732843 h 1160647"/>
                <a:gd name="connsiteX342" fmla="*/ 2253681 w 3024845"/>
                <a:gd name="connsiteY342" fmla="*/ 732843 h 1160647"/>
                <a:gd name="connsiteX343" fmla="*/ 2255708 w 3024845"/>
                <a:gd name="connsiteY343" fmla="*/ 726358 h 1160647"/>
                <a:gd name="connsiteX344" fmla="*/ 2261788 w 3024845"/>
                <a:gd name="connsiteY344" fmla="*/ 726358 h 1160647"/>
                <a:gd name="connsiteX345" fmla="*/ 2263815 w 3024845"/>
                <a:gd name="connsiteY345" fmla="*/ 735005 h 1160647"/>
                <a:gd name="connsiteX346" fmla="*/ 2275975 w 3024845"/>
                <a:gd name="connsiteY346" fmla="*/ 735005 h 1160647"/>
                <a:gd name="connsiteX347" fmla="*/ 2275975 w 3024845"/>
                <a:gd name="connsiteY347" fmla="*/ 728519 h 1160647"/>
                <a:gd name="connsiteX348" fmla="*/ 2298268 w 3024845"/>
                <a:gd name="connsiteY348" fmla="*/ 728519 h 1160647"/>
                <a:gd name="connsiteX349" fmla="*/ 2298268 w 3024845"/>
                <a:gd name="connsiteY349" fmla="*/ 735005 h 1160647"/>
                <a:gd name="connsiteX350" fmla="*/ 2318535 w 3024845"/>
                <a:gd name="connsiteY350" fmla="*/ 735005 h 1160647"/>
                <a:gd name="connsiteX351" fmla="*/ 2318535 w 3024845"/>
                <a:gd name="connsiteY351" fmla="*/ 780402 h 1160647"/>
                <a:gd name="connsiteX352" fmla="*/ 2332722 w 3024845"/>
                <a:gd name="connsiteY352" fmla="*/ 780402 h 1160647"/>
                <a:gd name="connsiteX353" fmla="*/ 2332722 w 3024845"/>
                <a:gd name="connsiteY353" fmla="*/ 767431 h 1160647"/>
                <a:gd name="connsiteX354" fmla="*/ 2348936 w 3024845"/>
                <a:gd name="connsiteY354" fmla="*/ 767431 h 1160647"/>
                <a:gd name="connsiteX355" fmla="*/ 2348936 w 3024845"/>
                <a:gd name="connsiteY355" fmla="*/ 588004 h 1160647"/>
                <a:gd name="connsiteX356" fmla="*/ 2355016 w 3024845"/>
                <a:gd name="connsiteY356" fmla="*/ 581518 h 1160647"/>
                <a:gd name="connsiteX357" fmla="*/ 2427977 w 3024845"/>
                <a:gd name="connsiteY357" fmla="*/ 581518 h 1160647"/>
                <a:gd name="connsiteX358" fmla="*/ 2427977 w 3024845"/>
                <a:gd name="connsiteY358" fmla="*/ 590166 h 1160647"/>
                <a:gd name="connsiteX359" fmla="*/ 2438110 w 3024845"/>
                <a:gd name="connsiteY359" fmla="*/ 590166 h 1160647"/>
                <a:gd name="connsiteX360" fmla="*/ 2438110 w 3024845"/>
                <a:gd name="connsiteY360" fmla="*/ 704740 h 1160647"/>
                <a:gd name="connsiteX361" fmla="*/ 2460404 w 3024845"/>
                <a:gd name="connsiteY361" fmla="*/ 704740 h 1160647"/>
                <a:gd name="connsiteX362" fmla="*/ 2460404 w 3024845"/>
                <a:gd name="connsiteY362" fmla="*/ 637725 h 1160647"/>
                <a:gd name="connsiteX363" fmla="*/ 2486751 w 3024845"/>
                <a:gd name="connsiteY363" fmla="*/ 637725 h 1160647"/>
                <a:gd name="connsiteX364" fmla="*/ 2490804 w 3024845"/>
                <a:gd name="connsiteY364" fmla="*/ 633401 h 1160647"/>
                <a:gd name="connsiteX365" fmla="*/ 2498911 w 3024845"/>
                <a:gd name="connsiteY365" fmla="*/ 633401 h 1160647"/>
                <a:gd name="connsiteX366" fmla="*/ 2502964 w 3024845"/>
                <a:gd name="connsiteY366" fmla="*/ 637725 h 1160647"/>
                <a:gd name="connsiteX367" fmla="*/ 2525258 w 3024845"/>
                <a:gd name="connsiteY367" fmla="*/ 637725 h 1160647"/>
                <a:gd name="connsiteX368" fmla="*/ 2525258 w 3024845"/>
                <a:gd name="connsiteY368" fmla="*/ 520989 h 1160647"/>
                <a:gd name="connsiteX369" fmla="*/ 2582005 w 3024845"/>
                <a:gd name="connsiteY369" fmla="*/ 510180 h 1160647"/>
                <a:gd name="connsiteX370" fmla="*/ 2582005 w 3024845"/>
                <a:gd name="connsiteY370" fmla="*/ 511261 h 1160647"/>
                <a:gd name="connsiteX371" fmla="*/ 2582005 w 3024845"/>
                <a:gd name="connsiteY371" fmla="*/ 518827 h 1160647"/>
                <a:gd name="connsiteX372" fmla="*/ 2608352 w 3024845"/>
                <a:gd name="connsiteY372" fmla="*/ 518827 h 1160647"/>
                <a:gd name="connsiteX373" fmla="*/ 2608352 w 3024845"/>
                <a:gd name="connsiteY373" fmla="*/ 773917 h 1160647"/>
                <a:gd name="connsiteX374" fmla="*/ 2630646 w 3024845"/>
                <a:gd name="connsiteY374" fmla="*/ 773917 h 1160647"/>
                <a:gd name="connsiteX375" fmla="*/ 2630646 w 3024845"/>
                <a:gd name="connsiteY375" fmla="*/ 769593 h 1160647"/>
                <a:gd name="connsiteX376" fmla="*/ 2642806 w 3024845"/>
                <a:gd name="connsiteY376" fmla="*/ 769593 h 1160647"/>
                <a:gd name="connsiteX377" fmla="*/ 2642806 w 3024845"/>
                <a:gd name="connsiteY377" fmla="*/ 773917 h 1160647"/>
                <a:gd name="connsiteX378" fmla="*/ 2667126 w 3024845"/>
                <a:gd name="connsiteY378" fmla="*/ 773917 h 1160647"/>
                <a:gd name="connsiteX379" fmla="*/ 2667126 w 3024845"/>
                <a:gd name="connsiteY379" fmla="*/ 760946 h 1160647"/>
                <a:gd name="connsiteX380" fmla="*/ 2695500 w 3024845"/>
                <a:gd name="connsiteY380" fmla="*/ 760946 h 1160647"/>
                <a:gd name="connsiteX381" fmla="*/ 2707660 w 3024845"/>
                <a:gd name="connsiteY381" fmla="*/ 756622 h 1160647"/>
                <a:gd name="connsiteX382" fmla="*/ 2727927 w 3024845"/>
                <a:gd name="connsiteY382" fmla="*/ 760946 h 1160647"/>
                <a:gd name="connsiteX383" fmla="*/ 2727927 w 3024845"/>
                <a:gd name="connsiteY383" fmla="*/ 743652 h 1160647"/>
                <a:gd name="connsiteX384" fmla="*/ 2736034 w 3024845"/>
                <a:gd name="connsiteY384" fmla="*/ 743652 h 1160647"/>
                <a:gd name="connsiteX385" fmla="*/ 2736034 w 3024845"/>
                <a:gd name="connsiteY385" fmla="*/ 730681 h 1160647"/>
                <a:gd name="connsiteX386" fmla="*/ 2792781 w 3024845"/>
                <a:gd name="connsiteY386" fmla="*/ 730681 h 1160647"/>
                <a:gd name="connsiteX387" fmla="*/ 2792781 w 3024845"/>
                <a:gd name="connsiteY387" fmla="*/ 700416 h 1160647"/>
                <a:gd name="connsiteX388" fmla="*/ 2811021 w 3024845"/>
                <a:gd name="connsiteY388" fmla="*/ 700416 h 1160647"/>
                <a:gd name="connsiteX389" fmla="*/ 2811021 w 3024845"/>
                <a:gd name="connsiteY389" fmla="*/ 693931 h 1160647"/>
                <a:gd name="connsiteX390" fmla="*/ 2823181 w 3024845"/>
                <a:gd name="connsiteY390" fmla="*/ 693931 h 1160647"/>
                <a:gd name="connsiteX391" fmla="*/ 2823181 w 3024845"/>
                <a:gd name="connsiteY391" fmla="*/ 700416 h 1160647"/>
                <a:gd name="connsiteX392" fmla="*/ 2839395 w 3024845"/>
                <a:gd name="connsiteY392" fmla="*/ 700416 h 1160647"/>
                <a:gd name="connsiteX393" fmla="*/ 2839395 w 3024845"/>
                <a:gd name="connsiteY393" fmla="*/ 750137 h 1160647"/>
                <a:gd name="connsiteX394" fmla="*/ 2871822 w 3024845"/>
                <a:gd name="connsiteY394" fmla="*/ 750137 h 1160647"/>
                <a:gd name="connsiteX395" fmla="*/ 2871822 w 3024845"/>
                <a:gd name="connsiteY395" fmla="*/ 724196 h 1160647"/>
                <a:gd name="connsiteX396" fmla="*/ 2910329 w 3024845"/>
                <a:gd name="connsiteY396" fmla="*/ 724196 h 1160647"/>
                <a:gd name="connsiteX397" fmla="*/ 2910329 w 3024845"/>
                <a:gd name="connsiteY397" fmla="*/ 693931 h 1160647"/>
                <a:gd name="connsiteX398" fmla="*/ 2958970 w 3024845"/>
                <a:gd name="connsiteY398" fmla="*/ 693931 h 1160647"/>
                <a:gd name="connsiteX399" fmla="*/ 2958970 w 3024845"/>
                <a:gd name="connsiteY399" fmla="*/ 805087 h 1160647"/>
                <a:gd name="connsiteX400" fmla="*/ 2958970 w 3024845"/>
                <a:gd name="connsiteY400" fmla="*/ 818866 h 1160647"/>
                <a:gd name="connsiteX401" fmla="*/ 3024845 w 3024845"/>
                <a:gd name="connsiteY401" fmla="*/ 818866 h 1160647"/>
                <a:gd name="connsiteX402" fmla="*/ 3024845 w 3024845"/>
                <a:gd name="connsiteY402" fmla="*/ 1160647 h 1160647"/>
                <a:gd name="connsiteX403" fmla="*/ 145862 w 3024845"/>
                <a:gd name="connsiteY403" fmla="*/ 1160647 h 1160647"/>
                <a:gd name="connsiteX404" fmla="*/ 2054 w 3024845"/>
                <a:gd name="connsiteY404" fmla="*/ 1158314 h 1160647"/>
                <a:gd name="connsiteX405" fmla="*/ 0 w 3024845"/>
                <a:gd name="connsiteY405" fmla="*/ 724196 h 1160647"/>
                <a:gd name="connsiteX406" fmla="*/ 20267 w 3024845"/>
                <a:gd name="connsiteY406" fmla="*/ 724196 h 1160647"/>
                <a:gd name="connsiteX407" fmla="*/ 20774 w 3024845"/>
                <a:gd name="connsiteY407" fmla="*/ 723115 h 1160647"/>
                <a:gd name="connsiteX408" fmla="*/ 24320 w 3024845"/>
                <a:gd name="connsiteY408" fmla="*/ 715549 h 1160647"/>
                <a:gd name="connsiteX409" fmla="*/ 26094 w 3024845"/>
                <a:gd name="connsiteY409" fmla="*/ 715819 h 1160647"/>
                <a:gd name="connsiteX410" fmla="*/ 38507 w 3024845"/>
                <a:gd name="connsiteY410" fmla="*/ 717710 h 1160647"/>
                <a:gd name="connsiteX411" fmla="*/ 39014 w 3024845"/>
                <a:gd name="connsiteY411" fmla="*/ 719062 h 1160647"/>
                <a:gd name="connsiteX412" fmla="*/ 42560 w 3024845"/>
                <a:gd name="connsiteY412" fmla="*/ 728519 h 1160647"/>
                <a:gd name="connsiteX413" fmla="*/ 68907 w 3024845"/>
                <a:gd name="connsiteY413" fmla="*/ 730681 h 1160647"/>
                <a:gd name="connsiteX414" fmla="*/ 68907 w 3024845"/>
                <a:gd name="connsiteY414" fmla="*/ 607460 h 1160647"/>
                <a:gd name="connsiteX415" fmla="*/ 70934 w 3024845"/>
                <a:gd name="connsiteY415" fmla="*/ 607460 h 1160647"/>
                <a:gd name="connsiteX416" fmla="*/ 85121 w 3024845"/>
                <a:gd name="connsiteY416" fmla="*/ 607460 h 1160647"/>
                <a:gd name="connsiteX417" fmla="*/ 85121 w 3024845"/>
                <a:gd name="connsiteY417" fmla="*/ 471268 h 1160647"/>
                <a:gd name="connsiteX418" fmla="*/ 86894 w 3024845"/>
                <a:gd name="connsiteY418" fmla="*/ 471268 h 1160647"/>
                <a:gd name="connsiteX419" fmla="*/ 99308 w 3024845"/>
                <a:gd name="connsiteY419" fmla="*/ 471268 h 1160647"/>
                <a:gd name="connsiteX420" fmla="*/ 99308 w 3024845"/>
                <a:gd name="connsiteY420" fmla="*/ 356694 h 1160647"/>
                <a:gd name="connsiteX421" fmla="*/ 103361 w 3024845"/>
                <a:gd name="connsiteY421" fmla="*/ 328590 h 1160647"/>
                <a:gd name="connsiteX422" fmla="*/ 105388 w 3024845"/>
                <a:gd name="connsiteY422" fmla="*/ 328590 h 1160647"/>
                <a:gd name="connsiteX423" fmla="*/ 119575 w 3024845"/>
                <a:gd name="connsiteY423" fmla="*/ 328590 h 1160647"/>
                <a:gd name="connsiteX424" fmla="*/ 156055 w 3024845"/>
                <a:gd name="connsiteY424" fmla="*/ 246443 h 1160647"/>
                <a:gd name="connsiteX425" fmla="*/ 160109 w 3024845"/>
                <a:gd name="connsiteY425" fmla="*/ 0 h 1160647"/>
                <a:gd name="connsiteX0" fmla="*/ 160109 w 3024845"/>
                <a:gd name="connsiteY0" fmla="*/ 0 h 1160647"/>
                <a:gd name="connsiteX1" fmla="*/ 162135 w 3024845"/>
                <a:gd name="connsiteY1" fmla="*/ 246443 h 1160647"/>
                <a:gd name="connsiteX2" fmla="*/ 200642 w 3024845"/>
                <a:gd name="connsiteY2" fmla="*/ 326429 h 1160647"/>
                <a:gd name="connsiteX3" fmla="*/ 202669 w 3024845"/>
                <a:gd name="connsiteY3" fmla="*/ 326429 h 1160647"/>
                <a:gd name="connsiteX4" fmla="*/ 216856 w 3024845"/>
                <a:gd name="connsiteY4" fmla="*/ 326429 h 1160647"/>
                <a:gd name="connsiteX5" fmla="*/ 216856 w 3024845"/>
                <a:gd name="connsiteY5" fmla="*/ 350208 h 1160647"/>
                <a:gd name="connsiteX6" fmla="*/ 217363 w 3024845"/>
                <a:gd name="connsiteY6" fmla="*/ 351019 h 1160647"/>
                <a:gd name="connsiteX7" fmla="*/ 220909 w 3024845"/>
                <a:gd name="connsiteY7" fmla="*/ 356694 h 1160647"/>
                <a:gd name="connsiteX8" fmla="*/ 220909 w 3024845"/>
                <a:gd name="connsiteY8" fmla="*/ 471268 h 1160647"/>
                <a:gd name="connsiteX9" fmla="*/ 223189 w 3024845"/>
                <a:gd name="connsiteY9" fmla="*/ 471268 h 1160647"/>
                <a:gd name="connsiteX10" fmla="*/ 239150 w 3024845"/>
                <a:gd name="connsiteY10" fmla="*/ 471268 h 1160647"/>
                <a:gd name="connsiteX11" fmla="*/ 239150 w 3024845"/>
                <a:gd name="connsiteY11" fmla="*/ 611783 h 1160647"/>
                <a:gd name="connsiteX12" fmla="*/ 240670 w 3024845"/>
                <a:gd name="connsiteY12" fmla="*/ 611513 h 1160647"/>
                <a:gd name="connsiteX13" fmla="*/ 251310 w 3024845"/>
                <a:gd name="connsiteY13" fmla="*/ 609622 h 1160647"/>
                <a:gd name="connsiteX14" fmla="*/ 249283 w 3024845"/>
                <a:gd name="connsiteY14" fmla="*/ 698254 h 1160647"/>
                <a:gd name="connsiteX15" fmla="*/ 250803 w 3024845"/>
                <a:gd name="connsiteY15" fmla="*/ 698525 h 1160647"/>
                <a:gd name="connsiteX16" fmla="*/ 261443 w 3024845"/>
                <a:gd name="connsiteY16" fmla="*/ 700416 h 1160647"/>
                <a:gd name="connsiteX17" fmla="*/ 261696 w 3024845"/>
                <a:gd name="connsiteY17" fmla="*/ 701227 h 1160647"/>
                <a:gd name="connsiteX18" fmla="*/ 263470 w 3024845"/>
                <a:gd name="connsiteY18" fmla="*/ 706902 h 1160647"/>
                <a:gd name="connsiteX19" fmla="*/ 264230 w 3024845"/>
                <a:gd name="connsiteY19" fmla="*/ 704470 h 1160647"/>
                <a:gd name="connsiteX20" fmla="*/ 269550 w 3024845"/>
                <a:gd name="connsiteY20" fmla="*/ 687446 h 1160647"/>
                <a:gd name="connsiteX21" fmla="*/ 271323 w 3024845"/>
                <a:gd name="connsiteY21" fmla="*/ 687446 h 1160647"/>
                <a:gd name="connsiteX22" fmla="*/ 283737 w 3024845"/>
                <a:gd name="connsiteY22" fmla="*/ 687446 h 1160647"/>
                <a:gd name="connsiteX23" fmla="*/ 283737 w 3024845"/>
                <a:gd name="connsiteY23" fmla="*/ 719872 h 1160647"/>
                <a:gd name="connsiteX24" fmla="*/ 284750 w 3024845"/>
                <a:gd name="connsiteY24" fmla="*/ 720413 h 1160647"/>
                <a:gd name="connsiteX25" fmla="*/ 291844 w 3024845"/>
                <a:gd name="connsiteY25" fmla="*/ 724196 h 1160647"/>
                <a:gd name="connsiteX26" fmla="*/ 291844 w 3024845"/>
                <a:gd name="connsiteY26" fmla="*/ 725547 h 1160647"/>
                <a:gd name="connsiteX27" fmla="*/ 291844 w 3024845"/>
                <a:gd name="connsiteY27" fmla="*/ 735005 h 1160647"/>
                <a:gd name="connsiteX28" fmla="*/ 336431 w 3024845"/>
                <a:gd name="connsiteY28" fmla="*/ 735005 h 1160647"/>
                <a:gd name="connsiteX29" fmla="*/ 336431 w 3024845"/>
                <a:gd name="connsiteY29" fmla="*/ 736086 h 1160647"/>
                <a:gd name="connsiteX30" fmla="*/ 336431 w 3024845"/>
                <a:gd name="connsiteY30" fmla="*/ 743652 h 1160647"/>
                <a:gd name="connsiteX31" fmla="*/ 338457 w 3024845"/>
                <a:gd name="connsiteY31" fmla="*/ 743652 h 1160647"/>
                <a:gd name="connsiteX32" fmla="*/ 352644 w 3024845"/>
                <a:gd name="connsiteY32" fmla="*/ 743652 h 1160647"/>
                <a:gd name="connsiteX33" fmla="*/ 352644 w 3024845"/>
                <a:gd name="connsiteY33" fmla="*/ 713387 h 1160647"/>
                <a:gd name="connsiteX34" fmla="*/ 397231 w 3024845"/>
                <a:gd name="connsiteY34" fmla="*/ 713387 h 1160647"/>
                <a:gd name="connsiteX35" fmla="*/ 397231 w 3024845"/>
                <a:gd name="connsiteY35" fmla="*/ 712036 h 1160647"/>
                <a:gd name="connsiteX36" fmla="*/ 397231 w 3024845"/>
                <a:gd name="connsiteY36" fmla="*/ 702578 h 1160647"/>
                <a:gd name="connsiteX37" fmla="*/ 398245 w 3024845"/>
                <a:gd name="connsiteY37" fmla="*/ 702578 h 1160647"/>
                <a:gd name="connsiteX38" fmla="*/ 405338 w 3024845"/>
                <a:gd name="connsiteY38" fmla="*/ 702578 h 1160647"/>
                <a:gd name="connsiteX39" fmla="*/ 405338 w 3024845"/>
                <a:gd name="connsiteY39" fmla="*/ 700687 h 1160647"/>
                <a:gd name="connsiteX40" fmla="*/ 405338 w 3024845"/>
                <a:gd name="connsiteY40" fmla="*/ 687446 h 1160647"/>
                <a:gd name="connsiteX41" fmla="*/ 406098 w 3024845"/>
                <a:gd name="connsiteY41" fmla="*/ 687446 h 1160647"/>
                <a:gd name="connsiteX42" fmla="*/ 411418 w 3024845"/>
                <a:gd name="connsiteY42" fmla="*/ 687446 h 1160647"/>
                <a:gd name="connsiteX43" fmla="*/ 411418 w 3024845"/>
                <a:gd name="connsiteY43" fmla="*/ 686365 h 1160647"/>
                <a:gd name="connsiteX44" fmla="*/ 411418 w 3024845"/>
                <a:gd name="connsiteY44" fmla="*/ 678798 h 1160647"/>
                <a:gd name="connsiteX45" fmla="*/ 413445 w 3024845"/>
                <a:gd name="connsiteY45" fmla="*/ 678798 h 1160647"/>
                <a:gd name="connsiteX46" fmla="*/ 427632 w 3024845"/>
                <a:gd name="connsiteY46" fmla="*/ 678798 h 1160647"/>
                <a:gd name="connsiteX47" fmla="*/ 427632 w 3024845"/>
                <a:gd name="connsiteY47" fmla="*/ 679879 h 1160647"/>
                <a:gd name="connsiteX48" fmla="*/ 427632 w 3024845"/>
                <a:gd name="connsiteY48" fmla="*/ 687446 h 1160647"/>
                <a:gd name="connsiteX49" fmla="*/ 449925 w 3024845"/>
                <a:gd name="connsiteY49" fmla="*/ 687446 h 1160647"/>
                <a:gd name="connsiteX50" fmla="*/ 449925 w 3024845"/>
                <a:gd name="connsiteY50" fmla="*/ 685554 h 1160647"/>
                <a:gd name="connsiteX51" fmla="*/ 449925 w 3024845"/>
                <a:gd name="connsiteY51" fmla="*/ 672313 h 1160647"/>
                <a:gd name="connsiteX52" fmla="*/ 451699 w 3024845"/>
                <a:gd name="connsiteY52" fmla="*/ 672313 h 1160647"/>
                <a:gd name="connsiteX53" fmla="*/ 464112 w 3024845"/>
                <a:gd name="connsiteY53" fmla="*/ 672313 h 1160647"/>
                <a:gd name="connsiteX54" fmla="*/ 464112 w 3024845"/>
                <a:gd name="connsiteY54" fmla="*/ 696093 h 1160647"/>
                <a:gd name="connsiteX55" fmla="*/ 465126 w 3024845"/>
                <a:gd name="connsiteY55" fmla="*/ 696093 h 1160647"/>
                <a:gd name="connsiteX56" fmla="*/ 472219 w 3024845"/>
                <a:gd name="connsiteY56" fmla="*/ 696093 h 1160647"/>
                <a:gd name="connsiteX57" fmla="*/ 472219 w 3024845"/>
                <a:gd name="connsiteY57" fmla="*/ 695012 h 1160647"/>
                <a:gd name="connsiteX58" fmla="*/ 472219 w 3024845"/>
                <a:gd name="connsiteY58" fmla="*/ 687446 h 1160647"/>
                <a:gd name="connsiteX59" fmla="*/ 473992 w 3024845"/>
                <a:gd name="connsiteY59" fmla="*/ 687446 h 1160647"/>
                <a:gd name="connsiteX60" fmla="*/ 486406 w 3024845"/>
                <a:gd name="connsiteY60" fmla="*/ 687446 h 1160647"/>
                <a:gd name="connsiteX61" fmla="*/ 486406 w 3024845"/>
                <a:gd name="connsiteY61" fmla="*/ 713387 h 1160647"/>
                <a:gd name="connsiteX62" fmla="*/ 488433 w 3024845"/>
                <a:gd name="connsiteY62" fmla="*/ 713387 h 1160647"/>
                <a:gd name="connsiteX63" fmla="*/ 502619 w 3024845"/>
                <a:gd name="connsiteY63" fmla="*/ 713387 h 1160647"/>
                <a:gd name="connsiteX64" fmla="*/ 502619 w 3024845"/>
                <a:gd name="connsiteY64" fmla="*/ 715008 h 1160647"/>
                <a:gd name="connsiteX65" fmla="*/ 502619 w 3024845"/>
                <a:gd name="connsiteY65" fmla="*/ 726358 h 1160647"/>
                <a:gd name="connsiteX66" fmla="*/ 503379 w 3024845"/>
                <a:gd name="connsiteY66" fmla="*/ 726358 h 1160647"/>
                <a:gd name="connsiteX67" fmla="*/ 508700 w 3024845"/>
                <a:gd name="connsiteY67" fmla="*/ 726358 h 1160647"/>
                <a:gd name="connsiteX68" fmla="*/ 508700 w 3024845"/>
                <a:gd name="connsiteY68" fmla="*/ 725547 h 1160647"/>
                <a:gd name="connsiteX69" fmla="*/ 508700 w 3024845"/>
                <a:gd name="connsiteY69" fmla="*/ 719872 h 1160647"/>
                <a:gd name="connsiteX70" fmla="*/ 539100 w 3024845"/>
                <a:gd name="connsiteY70" fmla="*/ 719872 h 1160647"/>
                <a:gd name="connsiteX71" fmla="*/ 539100 w 3024845"/>
                <a:gd name="connsiteY71" fmla="*/ 743652 h 1160647"/>
                <a:gd name="connsiteX72" fmla="*/ 540113 w 3024845"/>
                <a:gd name="connsiteY72" fmla="*/ 743652 h 1160647"/>
                <a:gd name="connsiteX73" fmla="*/ 547207 w 3024845"/>
                <a:gd name="connsiteY73" fmla="*/ 743652 h 1160647"/>
                <a:gd name="connsiteX74" fmla="*/ 547207 w 3024845"/>
                <a:gd name="connsiteY74" fmla="*/ 744733 h 1160647"/>
                <a:gd name="connsiteX75" fmla="*/ 547207 w 3024845"/>
                <a:gd name="connsiteY75" fmla="*/ 752299 h 1160647"/>
                <a:gd name="connsiteX76" fmla="*/ 547967 w 3024845"/>
                <a:gd name="connsiteY76" fmla="*/ 752299 h 1160647"/>
                <a:gd name="connsiteX77" fmla="*/ 553287 w 3024845"/>
                <a:gd name="connsiteY77" fmla="*/ 752299 h 1160647"/>
                <a:gd name="connsiteX78" fmla="*/ 553287 w 3024845"/>
                <a:gd name="connsiteY78" fmla="*/ 750137 h 1160647"/>
                <a:gd name="connsiteX79" fmla="*/ 553287 w 3024845"/>
                <a:gd name="connsiteY79" fmla="*/ 735005 h 1160647"/>
                <a:gd name="connsiteX80" fmla="*/ 554300 w 3024845"/>
                <a:gd name="connsiteY80" fmla="*/ 735005 h 1160647"/>
                <a:gd name="connsiteX81" fmla="*/ 561394 w 3024845"/>
                <a:gd name="connsiteY81" fmla="*/ 735005 h 1160647"/>
                <a:gd name="connsiteX82" fmla="*/ 561394 w 3024845"/>
                <a:gd name="connsiteY82" fmla="*/ 736086 h 1160647"/>
                <a:gd name="connsiteX83" fmla="*/ 561394 w 3024845"/>
                <a:gd name="connsiteY83" fmla="*/ 743652 h 1160647"/>
                <a:gd name="connsiteX84" fmla="*/ 566714 w 3024845"/>
                <a:gd name="connsiteY84" fmla="*/ 741659 h 1160647"/>
                <a:gd name="connsiteX85" fmla="*/ 567474 w 3024845"/>
                <a:gd name="connsiteY85" fmla="*/ 740679 h 1160647"/>
                <a:gd name="connsiteX86" fmla="*/ 567474 w 3024845"/>
                <a:gd name="connsiteY86" fmla="*/ 735005 h 1160647"/>
                <a:gd name="connsiteX87" fmla="*/ 605981 w 3024845"/>
                <a:gd name="connsiteY87" fmla="*/ 735005 h 1160647"/>
                <a:gd name="connsiteX88" fmla="*/ 605981 w 3024845"/>
                <a:gd name="connsiteY88" fmla="*/ 758784 h 1160647"/>
                <a:gd name="connsiteX89" fmla="*/ 608007 w 3024845"/>
                <a:gd name="connsiteY89" fmla="*/ 758784 h 1160647"/>
                <a:gd name="connsiteX90" fmla="*/ 622194 w 3024845"/>
                <a:gd name="connsiteY90" fmla="*/ 758784 h 1160647"/>
                <a:gd name="connsiteX91" fmla="*/ 622194 w 3024845"/>
                <a:gd name="connsiteY91" fmla="*/ 759865 h 1160647"/>
                <a:gd name="connsiteX92" fmla="*/ 622194 w 3024845"/>
                <a:gd name="connsiteY92" fmla="*/ 767431 h 1160647"/>
                <a:gd name="connsiteX93" fmla="*/ 623968 w 3024845"/>
                <a:gd name="connsiteY93" fmla="*/ 767431 h 1160647"/>
                <a:gd name="connsiteX94" fmla="*/ 636381 w 3024845"/>
                <a:gd name="connsiteY94" fmla="*/ 767431 h 1160647"/>
                <a:gd name="connsiteX95" fmla="*/ 636381 w 3024845"/>
                <a:gd name="connsiteY95" fmla="*/ 743652 h 1160647"/>
                <a:gd name="connsiteX96" fmla="*/ 637394 w 3024845"/>
                <a:gd name="connsiteY96" fmla="*/ 743652 h 1160647"/>
                <a:gd name="connsiteX97" fmla="*/ 644488 w 3024845"/>
                <a:gd name="connsiteY97" fmla="*/ 743652 h 1160647"/>
                <a:gd name="connsiteX98" fmla="*/ 644488 w 3024845"/>
                <a:gd name="connsiteY98" fmla="*/ 711225 h 1160647"/>
                <a:gd name="connsiteX99" fmla="*/ 645501 w 3024845"/>
                <a:gd name="connsiteY99" fmla="*/ 711225 h 1160647"/>
                <a:gd name="connsiteX100" fmla="*/ 652595 w 3024845"/>
                <a:gd name="connsiteY100" fmla="*/ 711225 h 1160647"/>
                <a:gd name="connsiteX101" fmla="*/ 652595 w 3024845"/>
                <a:gd name="connsiteY101" fmla="*/ 709334 h 1160647"/>
                <a:gd name="connsiteX102" fmla="*/ 652595 w 3024845"/>
                <a:gd name="connsiteY102" fmla="*/ 696093 h 1160647"/>
                <a:gd name="connsiteX103" fmla="*/ 651328 w 3024845"/>
                <a:gd name="connsiteY103" fmla="*/ 694471 h 1160647"/>
                <a:gd name="connsiteX104" fmla="*/ 656648 w 3024845"/>
                <a:gd name="connsiteY104" fmla="*/ 683122 h 1160647"/>
                <a:gd name="connsiteX105" fmla="*/ 664755 w 3024845"/>
                <a:gd name="connsiteY105" fmla="*/ 711225 h 1160647"/>
                <a:gd name="connsiteX106" fmla="*/ 665515 w 3024845"/>
                <a:gd name="connsiteY106" fmla="*/ 711225 h 1160647"/>
                <a:gd name="connsiteX107" fmla="*/ 670835 w 3024845"/>
                <a:gd name="connsiteY107" fmla="*/ 711225 h 1160647"/>
                <a:gd name="connsiteX108" fmla="*/ 670835 w 3024845"/>
                <a:gd name="connsiteY108" fmla="*/ 605298 h 1160647"/>
                <a:gd name="connsiteX109" fmla="*/ 672355 w 3024845"/>
                <a:gd name="connsiteY109" fmla="*/ 605298 h 1160647"/>
                <a:gd name="connsiteX110" fmla="*/ 682995 w 3024845"/>
                <a:gd name="connsiteY110" fmla="*/ 605298 h 1160647"/>
                <a:gd name="connsiteX111" fmla="*/ 682995 w 3024845"/>
                <a:gd name="connsiteY111" fmla="*/ 557739 h 1160647"/>
                <a:gd name="connsiteX112" fmla="*/ 709342 w 3024845"/>
                <a:gd name="connsiteY112" fmla="*/ 557739 h 1160647"/>
                <a:gd name="connsiteX113" fmla="*/ 709342 w 3024845"/>
                <a:gd name="connsiteY113" fmla="*/ 536121 h 1160647"/>
                <a:gd name="connsiteX114" fmla="*/ 743796 w 3024845"/>
                <a:gd name="connsiteY114" fmla="*/ 536121 h 1160647"/>
                <a:gd name="connsiteX115" fmla="*/ 743796 w 3024845"/>
                <a:gd name="connsiteY115" fmla="*/ 538553 h 1160647"/>
                <a:gd name="connsiteX116" fmla="*/ 743796 w 3024845"/>
                <a:gd name="connsiteY116" fmla="*/ 555577 h 1160647"/>
                <a:gd name="connsiteX117" fmla="*/ 746076 w 3024845"/>
                <a:gd name="connsiteY117" fmla="*/ 555577 h 1160647"/>
                <a:gd name="connsiteX118" fmla="*/ 762036 w 3024845"/>
                <a:gd name="connsiteY118" fmla="*/ 555577 h 1160647"/>
                <a:gd name="connsiteX119" fmla="*/ 762036 w 3024845"/>
                <a:gd name="connsiteY119" fmla="*/ 603136 h 1160647"/>
                <a:gd name="connsiteX120" fmla="*/ 763049 w 3024845"/>
                <a:gd name="connsiteY120" fmla="*/ 603136 h 1160647"/>
                <a:gd name="connsiteX121" fmla="*/ 770143 w 3024845"/>
                <a:gd name="connsiteY121" fmla="*/ 603136 h 1160647"/>
                <a:gd name="connsiteX122" fmla="*/ 784330 w 3024845"/>
                <a:gd name="connsiteY122" fmla="*/ 607460 h 1160647"/>
                <a:gd name="connsiteX123" fmla="*/ 784330 w 3024845"/>
                <a:gd name="connsiteY123" fmla="*/ 646372 h 1160647"/>
                <a:gd name="connsiteX124" fmla="*/ 785343 w 3024845"/>
                <a:gd name="connsiteY124" fmla="*/ 646372 h 1160647"/>
                <a:gd name="connsiteX125" fmla="*/ 792436 w 3024845"/>
                <a:gd name="connsiteY125" fmla="*/ 646372 h 1160647"/>
                <a:gd name="connsiteX126" fmla="*/ 792436 w 3024845"/>
                <a:gd name="connsiteY126" fmla="*/ 647993 h 1160647"/>
                <a:gd name="connsiteX127" fmla="*/ 792436 w 3024845"/>
                <a:gd name="connsiteY127" fmla="*/ 659342 h 1160647"/>
                <a:gd name="connsiteX128" fmla="*/ 794463 w 3024845"/>
                <a:gd name="connsiteY128" fmla="*/ 659342 h 1160647"/>
                <a:gd name="connsiteX129" fmla="*/ 808650 w 3024845"/>
                <a:gd name="connsiteY129" fmla="*/ 659342 h 1160647"/>
                <a:gd name="connsiteX130" fmla="*/ 814730 w 3024845"/>
                <a:gd name="connsiteY130" fmla="*/ 665828 h 1160647"/>
                <a:gd name="connsiteX131" fmla="*/ 814730 w 3024845"/>
                <a:gd name="connsiteY131" fmla="*/ 687446 h 1160647"/>
                <a:gd name="connsiteX132" fmla="*/ 817010 w 3024845"/>
                <a:gd name="connsiteY132" fmla="*/ 687446 h 1160647"/>
                <a:gd name="connsiteX133" fmla="*/ 832970 w 3024845"/>
                <a:gd name="connsiteY133" fmla="*/ 687446 h 1160647"/>
                <a:gd name="connsiteX134" fmla="*/ 832970 w 3024845"/>
                <a:gd name="connsiteY134" fmla="*/ 688526 h 1160647"/>
                <a:gd name="connsiteX135" fmla="*/ 832970 w 3024845"/>
                <a:gd name="connsiteY135" fmla="*/ 696093 h 1160647"/>
                <a:gd name="connsiteX136" fmla="*/ 834237 w 3024845"/>
                <a:gd name="connsiteY136" fmla="*/ 696093 h 1160647"/>
                <a:gd name="connsiteX137" fmla="*/ 843104 w 3024845"/>
                <a:gd name="connsiteY137" fmla="*/ 696093 h 1160647"/>
                <a:gd name="connsiteX138" fmla="*/ 843104 w 3024845"/>
                <a:gd name="connsiteY138" fmla="*/ 698254 h 1160647"/>
                <a:gd name="connsiteX139" fmla="*/ 843104 w 3024845"/>
                <a:gd name="connsiteY139" fmla="*/ 713387 h 1160647"/>
                <a:gd name="connsiteX140" fmla="*/ 847157 w 3024845"/>
                <a:gd name="connsiteY140" fmla="*/ 711495 h 1160647"/>
                <a:gd name="connsiteX141" fmla="*/ 847157 w 3024845"/>
                <a:gd name="connsiteY141" fmla="*/ 698254 h 1160647"/>
                <a:gd name="connsiteX142" fmla="*/ 848170 w 3024845"/>
                <a:gd name="connsiteY142" fmla="*/ 698254 h 1160647"/>
                <a:gd name="connsiteX143" fmla="*/ 855264 w 3024845"/>
                <a:gd name="connsiteY143" fmla="*/ 698254 h 1160647"/>
                <a:gd name="connsiteX144" fmla="*/ 855264 w 3024845"/>
                <a:gd name="connsiteY144" fmla="*/ 699876 h 1160647"/>
                <a:gd name="connsiteX145" fmla="*/ 855264 w 3024845"/>
                <a:gd name="connsiteY145" fmla="*/ 711225 h 1160647"/>
                <a:gd name="connsiteX146" fmla="*/ 856024 w 3024845"/>
                <a:gd name="connsiteY146" fmla="*/ 711225 h 1160647"/>
                <a:gd name="connsiteX147" fmla="*/ 861344 w 3024845"/>
                <a:gd name="connsiteY147" fmla="*/ 711225 h 1160647"/>
                <a:gd name="connsiteX148" fmla="*/ 909984 w 3024845"/>
                <a:gd name="connsiteY148" fmla="*/ 706902 h 1160647"/>
                <a:gd name="connsiteX149" fmla="*/ 909984 w 3024845"/>
                <a:gd name="connsiteY149" fmla="*/ 708253 h 1160647"/>
                <a:gd name="connsiteX150" fmla="*/ 909984 w 3024845"/>
                <a:gd name="connsiteY150" fmla="*/ 717710 h 1160647"/>
                <a:gd name="connsiteX151" fmla="*/ 910744 w 3024845"/>
                <a:gd name="connsiteY151" fmla="*/ 717710 h 1160647"/>
                <a:gd name="connsiteX152" fmla="*/ 916065 w 3024845"/>
                <a:gd name="connsiteY152" fmla="*/ 717710 h 1160647"/>
                <a:gd name="connsiteX153" fmla="*/ 916065 w 3024845"/>
                <a:gd name="connsiteY153" fmla="*/ 719872 h 1160647"/>
                <a:gd name="connsiteX154" fmla="*/ 916065 w 3024845"/>
                <a:gd name="connsiteY154" fmla="*/ 735005 h 1160647"/>
                <a:gd name="connsiteX155" fmla="*/ 918091 w 3024845"/>
                <a:gd name="connsiteY155" fmla="*/ 733654 h 1160647"/>
                <a:gd name="connsiteX156" fmla="*/ 932278 w 3024845"/>
                <a:gd name="connsiteY156" fmla="*/ 724196 h 1160647"/>
                <a:gd name="connsiteX157" fmla="*/ 938358 w 3024845"/>
                <a:gd name="connsiteY157" fmla="*/ 683122 h 1160647"/>
                <a:gd name="connsiteX158" fmla="*/ 939118 w 3024845"/>
                <a:gd name="connsiteY158" fmla="*/ 682852 h 1160647"/>
                <a:gd name="connsiteX159" fmla="*/ 944438 w 3024845"/>
                <a:gd name="connsiteY159" fmla="*/ 680960 h 1160647"/>
                <a:gd name="connsiteX160" fmla="*/ 946465 w 3024845"/>
                <a:gd name="connsiteY160" fmla="*/ 611783 h 1160647"/>
                <a:gd name="connsiteX161" fmla="*/ 948492 w 3024845"/>
                <a:gd name="connsiteY161" fmla="*/ 680960 h 1160647"/>
                <a:gd name="connsiteX162" fmla="*/ 949252 w 3024845"/>
                <a:gd name="connsiteY162" fmla="*/ 681230 h 1160647"/>
                <a:gd name="connsiteX163" fmla="*/ 954572 w 3024845"/>
                <a:gd name="connsiteY163" fmla="*/ 683122 h 1160647"/>
                <a:gd name="connsiteX164" fmla="*/ 954572 w 3024845"/>
                <a:gd name="connsiteY164" fmla="*/ 596651 h 1160647"/>
                <a:gd name="connsiteX165" fmla="*/ 958625 w 3024845"/>
                <a:gd name="connsiteY165" fmla="*/ 564224 h 1160647"/>
                <a:gd name="connsiteX166" fmla="*/ 997132 w 3024845"/>
                <a:gd name="connsiteY166" fmla="*/ 564224 h 1160647"/>
                <a:gd name="connsiteX167" fmla="*/ 997132 w 3024845"/>
                <a:gd name="connsiteY167" fmla="*/ 596651 h 1160647"/>
                <a:gd name="connsiteX168" fmla="*/ 997892 w 3024845"/>
                <a:gd name="connsiteY168" fmla="*/ 596651 h 1160647"/>
                <a:gd name="connsiteX169" fmla="*/ 1003212 w 3024845"/>
                <a:gd name="connsiteY169" fmla="*/ 596651 h 1160647"/>
                <a:gd name="connsiteX170" fmla="*/ 1003212 w 3024845"/>
                <a:gd name="connsiteY170" fmla="*/ 514503 h 1160647"/>
                <a:gd name="connsiteX171" fmla="*/ 1004986 w 3024845"/>
                <a:gd name="connsiteY171" fmla="*/ 514503 h 1160647"/>
                <a:gd name="connsiteX172" fmla="*/ 1017399 w 3024845"/>
                <a:gd name="connsiteY172" fmla="*/ 514503 h 1160647"/>
                <a:gd name="connsiteX173" fmla="*/ 1017399 w 3024845"/>
                <a:gd name="connsiteY173" fmla="*/ 512612 h 1160647"/>
                <a:gd name="connsiteX174" fmla="*/ 1017399 w 3024845"/>
                <a:gd name="connsiteY174" fmla="*/ 499371 h 1160647"/>
                <a:gd name="connsiteX175" fmla="*/ 1039693 w 3024845"/>
                <a:gd name="connsiteY175" fmla="*/ 499371 h 1160647"/>
                <a:gd name="connsiteX176" fmla="*/ 1039693 w 3024845"/>
                <a:gd name="connsiteY176" fmla="*/ 498290 h 1160647"/>
                <a:gd name="connsiteX177" fmla="*/ 1039693 w 3024845"/>
                <a:gd name="connsiteY177" fmla="*/ 490724 h 1160647"/>
                <a:gd name="connsiteX178" fmla="*/ 1041466 w 3024845"/>
                <a:gd name="connsiteY178" fmla="*/ 490724 h 1160647"/>
                <a:gd name="connsiteX179" fmla="*/ 1053880 w 3024845"/>
                <a:gd name="connsiteY179" fmla="*/ 490724 h 1160647"/>
                <a:gd name="connsiteX180" fmla="*/ 1053880 w 3024845"/>
                <a:gd name="connsiteY180" fmla="*/ 491805 h 1160647"/>
                <a:gd name="connsiteX181" fmla="*/ 1053880 w 3024845"/>
                <a:gd name="connsiteY181" fmla="*/ 499371 h 1160647"/>
                <a:gd name="connsiteX182" fmla="*/ 1054640 w 3024845"/>
                <a:gd name="connsiteY182" fmla="*/ 499371 h 1160647"/>
                <a:gd name="connsiteX183" fmla="*/ 1059960 w 3024845"/>
                <a:gd name="connsiteY183" fmla="*/ 499371 h 1160647"/>
                <a:gd name="connsiteX184" fmla="*/ 1070093 w 3024845"/>
                <a:gd name="connsiteY184" fmla="*/ 495047 h 1160647"/>
                <a:gd name="connsiteX185" fmla="*/ 1074146 w 3024845"/>
                <a:gd name="connsiteY185" fmla="*/ 498290 h 1160647"/>
                <a:gd name="connsiteX186" fmla="*/ 1074146 w 3024845"/>
                <a:gd name="connsiteY186" fmla="*/ 490724 h 1160647"/>
                <a:gd name="connsiteX187" fmla="*/ 1076426 w 3024845"/>
                <a:gd name="connsiteY187" fmla="*/ 490724 h 1160647"/>
                <a:gd name="connsiteX188" fmla="*/ 1092387 w 3024845"/>
                <a:gd name="connsiteY188" fmla="*/ 490724 h 1160647"/>
                <a:gd name="connsiteX189" fmla="*/ 1092387 w 3024845"/>
                <a:gd name="connsiteY189" fmla="*/ 491805 h 1160647"/>
                <a:gd name="connsiteX190" fmla="*/ 1092387 w 3024845"/>
                <a:gd name="connsiteY190" fmla="*/ 499371 h 1160647"/>
                <a:gd name="connsiteX191" fmla="*/ 1122787 w 3024845"/>
                <a:gd name="connsiteY191" fmla="*/ 499371 h 1160647"/>
                <a:gd name="connsiteX192" fmla="*/ 1122787 w 3024845"/>
                <a:gd name="connsiteY192" fmla="*/ 500992 h 1160647"/>
                <a:gd name="connsiteX193" fmla="*/ 1122787 w 3024845"/>
                <a:gd name="connsiteY193" fmla="*/ 512342 h 1160647"/>
                <a:gd name="connsiteX194" fmla="*/ 1149134 w 3024845"/>
                <a:gd name="connsiteY194" fmla="*/ 512342 h 1160647"/>
                <a:gd name="connsiteX195" fmla="*/ 1149134 w 3024845"/>
                <a:gd name="connsiteY195" fmla="*/ 542606 h 1160647"/>
                <a:gd name="connsiteX196" fmla="*/ 1149894 w 3024845"/>
                <a:gd name="connsiteY196" fmla="*/ 542606 h 1160647"/>
                <a:gd name="connsiteX197" fmla="*/ 1155214 w 3024845"/>
                <a:gd name="connsiteY197" fmla="*/ 542606 h 1160647"/>
                <a:gd name="connsiteX198" fmla="*/ 1155214 w 3024845"/>
                <a:gd name="connsiteY198" fmla="*/ 543687 h 1160647"/>
                <a:gd name="connsiteX199" fmla="*/ 1155214 w 3024845"/>
                <a:gd name="connsiteY199" fmla="*/ 551254 h 1160647"/>
                <a:gd name="connsiteX200" fmla="*/ 1159268 w 3024845"/>
                <a:gd name="connsiteY200" fmla="*/ 581518 h 1160647"/>
                <a:gd name="connsiteX201" fmla="*/ 1160028 w 3024845"/>
                <a:gd name="connsiteY201" fmla="*/ 581518 h 1160647"/>
                <a:gd name="connsiteX202" fmla="*/ 1165348 w 3024845"/>
                <a:gd name="connsiteY202" fmla="*/ 581518 h 1160647"/>
                <a:gd name="connsiteX203" fmla="*/ 1165348 w 3024845"/>
                <a:gd name="connsiteY203" fmla="*/ 582329 h 1160647"/>
                <a:gd name="connsiteX204" fmla="*/ 1165348 w 3024845"/>
                <a:gd name="connsiteY204" fmla="*/ 588004 h 1160647"/>
                <a:gd name="connsiteX205" fmla="*/ 1166361 w 3024845"/>
                <a:gd name="connsiteY205" fmla="*/ 588004 h 1160647"/>
                <a:gd name="connsiteX206" fmla="*/ 1173454 w 3024845"/>
                <a:gd name="connsiteY206" fmla="*/ 588004 h 1160647"/>
                <a:gd name="connsiteX207" fmla="*/ 1173454 w 3024845"/>
                <a:gd name="connsiteY207" fmla="*/ 618269 h 1160647"/>
                <a:gd name="connsiteX208" fmla="*/ 1175481 w 3024845"/>
                <a:gd name="connsiteY208" fmla="*/ 618269 h 1160647"/>
                <a:gd name="connsiteX209" fmla="*/ 1189668 w 3024845"/>
                <a:gd name="connsiteY209" fmla="*/ 618269 h 1160647"/>
                <a:gd name="connsiteX210" fmla="*/ 1189668 w 3024845"/>
                <a:gd name="connsiteY210" fmla="*/ 642048 h 1160647"/>
                <a:gd name="connsiteX211" fmla="*/ 1191695 w 3024845"/>
                <a:gd name="connsiteY211" fmla="*/ 643669 h 1160647"/>
                <a:gd name="connsiteX212" fmla="*/ 1191695 w 3024845"/>
                <a:gd name="connsiteY212" fmla="*/ 655019 h 1160647"/>
                <a:gd name="connsiteX213" fmla="*/ 1192455 w 3024845"/>
                <a:gd name="connsiteY213" fmla="*/ 655019 h 1160647"/>
                <a:gd name="connsiteX214" fmla="*/ 1197775 w 3024845"/>
                <a:gd name="connsiteY214" fmla="*/ 655019 h 1160647"/>
                <a:gd name="connsiteX215" fmla="*/ 1197775 w 3024845"/>
                <a:gd name="connsiteY215" fmla="*/ 678798 h 1160647"/>
                <a:gd name="connsiteX216" fmla="*/ 1199041 w 3024845"/>
                <a:gd name="connsiteY216" fmla="*/ 678798 h 1160647"/>
                <a:gd name="connsiteX217" fmla="*/ 1207908 w 3024845"/>
                <a:gd name="connsiteY217" fmla="*/ 678798 h 1160647"/>
                <a:gd name="connsiteX218" fmla="*/ 1209935 w 3024845"/>
                <a:gd name="connsiteY218" fmla="*/ 682852 h 1160647"/>
                <a:gd name="connsiteX219" fmla="*/ 1209935 w 3024845"/>
                <a:gd name="connsiteY219" fmla="*/ 696093 h 1160647"/>
                <a:gd name="connsiteX220" fmla="*/ 1211455 w 3024845"/>
                <a:gd name="connsiteY220" fmla="*/ 694201 h 1160647"/>
                <a:gd name="connsiteX221" fmla="*/ 1222095 w 3024845"/>
                <a:gd name="connsiteY221" fmla="*/ 680960 h 1160647"/>
                <a:gd name="connsiteX222" fmla="*/ 1250469 w 3024845"/>
                <a:gd name="connsiteY222" fmla="*/ 680960 h 1160647"/>
                <a:gd name="connsiteX223" fmla="*/ 1250469 w 3024845"/>
                <a:gd name="connsiteY223" fmla="*/ 767431 h 1160647"/>
                <a:gd name="connsiteX224" fmla="*/ 1251229 w 3024845"/>
                <a:gd name="connsiteY224" fmla="*/ 767431 h 1160647"/>
                <a:gd name="connsiteX225" fmla="*/ 1256549 w 3024845"/>
                <a:gd name="connsiteY225" fmla="*/ 767431 h 1160647"/>
                <a:gd name="connsiteX226" fmla="*/ 1257309 w 3024845"/>
                <a:gd name="connsiteY226" fmla="*/ 766080 h 1160647"/>
                <a:gd name="connsiteX227" fmla="*/ 1262629 w 3024845"/>
                <a:gd name="connsiteY227" fmla="*/ 756622 h 1160647"/>
                <a:gd name="connsiteX228" fmla="*/ 1262629 w 3024845"/>
                <a:gd name="connsiteY228" fmla="*/ 758514 h 1160647"/>
                <a:gd name="connsiteX229" fmla="*/ 1262629 w 3024845"/>
                <a:gd name="connsiteY229" fmla="*/ 771755 h 1160647"/>
                <a:gd name="connsiteX230" fmla="*/ 1266682 w 3024845"/>
                <a:gd name="connsiteY230" fmla="*/ 726358 h 1160647"/>
                <a:gd name="connsiteX231" fmla="*/ 1267442 w 3024845"/>
                <a:gd name="connsiteY231" fmla="*/ 726358 h 1160647"/>
                <a:gd name="connsiteX232" fmla="*/ 1272762 w 3024845"/>
                <a:gd name="connsiteY232" fmla="*/ 726358 h 1160647"/>
                <a:gd name="connsiteX233" fmla="*/ 1272762 w 3024845"/>
                <a:gd name="connsiteY233" fmla="*/ 661504 h 1160647"/>
                <a:gd name="connsiteX234" fmla="*/ 1273776 w 3024845"/>
                <a:gd name="connsiteY234" fmla="*/ 661504 h 1160647"/>
                <a:gd name="connsiteX235" fmla="*/ 1280869 w 3024845"/>
                <a:gd name="connsiteY235" fmla="*/ 661504 h 1160647"/>
                <a:gd name="connsiteX236" fmla="*/ 1293029 w 3024845"/>
                <a:gd name="connsiteY236" fmla="*/ 618269 h 1160647"/>
                <a:gd name="connsiteX237" fmla="*/ 1294296 w 3024845"/>
                <a:gd name="connsiteY237" fmla="*/ 618269 h 1160647"/>
                <a:gd name="connsiteX238" fmla="*/ 1303163 w 3024845"/>
                <a:gd name="connsiteY238" fmla="*/ 618269 h 1160647"/>
                <a:gd name="connsiteX239" fmla="*/ 1313296 w 3024845"/>
                <a:gd name="connsiteY239" fmla="*/ 661504 h 1160647"/>
                <a:gd name="connsiteX240" fmla="*/ 1314309 w 3024845"/>
                <a:gd name="connsiteY240" fmla="*/ 661504 h 1160647"/>
                <a:gd name="connsiteX241" fmla="*/ 1321403 w 3024845"/>
                <a:gd name="connsiteY241" fmla="*/ 661504 h 1160647"/>
                <a:gd name="connsiteX242" fmla="*/ 1321403 w 3024845"/>
                <a:gd name="connsiteY242" fmla="*/ 700416 h 1160647"/>
                <a:gd name="connsiteX243" fmla="*/ 1323176 w 3024845"/>
                <a:gd name="connsiteY243" fmla="*/ 700416 h 1160647"/>
                <a:gd name="connsiteX244" fmla="*/ 1335590 w 3024845"/>
                <a:gd name="connsiteY244" fmla="*/ 700416 h 1160647"/>
                <a:gd name="connsiteX245" fmla="*/ 1335590 w 3024845"/>
                <a:gd name="connsiteY245" fmla="*/ 702578 h 1160647"/>
                <a:gd name="connsiteX246" fmla="*/ 1335590 w 3024845"/>
                <a:gd name="connsiteY246" fmla="*/ 717710 h 1160647"/>
                <a:gd name="connsiteX247" fmla="*/ 1339643 w 3024845"/>
                <a:gd name="connsiteY247" fmla="*/ 715549 h 1160647"/>
                <a:gd name="connsiteX248" fmla="*/ 1339643 w 3024845"/>
                <a:gd name="connsiteY248" fmla="*/ 700416 h 1160647"/>
                <a:gd name="connsiteX249" fmla="*/ 1341163 w 3024845"/>
                <a:gd name="connsiteY249" fmla="*/ 700416 h 1160647"/>
                <a:gd name="connsiteX250" fmla="*/ 1351803 w 3024845"/>
                <a:gd name="connsiteY250" fmla="*/ 700416 h 1160647"/>
                <a:gd name="connsiteX251" fmla="*/ 1351803 w 3024845"/>
                <a:gd name="connsiteY251" fmla="*/ 702037 h 1160647"/>
                <a:gd name="connsiteX252" fmla="*/ 1351803 w 3024845"/>
                <a:gd name="connsiteY252" fmla="*/ 713387 h 1160647"/>
                <a:gd name="connsiteX253" fmla="*/ 1382204 w 3024845"/>
                <a:gd name="connsiteY253" fmla="*/ 713387 h 1160647"/>
                <a:gd name="connsiteX254" fmla="*/ 1382204 w 3024845"/>
                <a:gd name="connsiteY254" fmla="*/ 676637 h 1160647"/>
                <a:gd name="connsiteX255" fmla="*/ 1383470 w 3024845"/>
                <a:gd name="connsiteY255" fmla="*/ 676637 h 1160647"/>
                <a:gd name="connsiteX256" fmla="*/ 1392337 w 3024845"/>
                <a:gd name="connsiteY256" fmla="*/ 676637 h 1160647"/>
                <a:gd name="connsiteX257" fmla="*/ 1392337 w 3024845"/>
                <a:gd name="connsiteY257" fmla="*/ 698254 h 1160647"/>
                <a:gd name="connsiteX258" fmla="*/ 1394364 w 3024845"/>
                <a:gd name="connsiteY258" fmla="*/ 665828 h 1160647"/>
                <a:gd name="connsiteX259" fmla="*/ 1416657 w 3024845"/>
                <a:gd name="connsiteY259" fmla="*/ 665828 h 1160647"/>
                <a:gd name="connsiteX260" fmla="*/ 1416657 w 3024845"/>
                <a:gd name="connsiteY260" fmla="*/ 664206 h 1160647"/>
                <a:gd name="connsiteX261" fmla="*/ 1416657 w 3024845"/>
                <a:gd name="connsiteY261" fmla="*/ 652857 h 1160647"/>
                <a:gd name="connsiteX262" fmla="*/ 1417417 w 3024845"/>
                <a:gd name="connsiteY262" fmla="*/ 652857 h 1160647"/>
                <a:gd name="connsiteX263" fmla="*/ 1422737 w 3024845"/>
                <a:gd name="connsiteY263" fmla="*/ 652857 h 1160647"/>
                <a:gd name="connsiteX264" fmla="*/ 1422737 w 3024845"/>
                <a:gd name="connsiteY264" fmla="*/ 650966 h 1160647"/>
                <a:gd name="connsiteX265" fmla="*/ 1422737 w 3024845"/>
                <a:gd name="connsiteY265" fmla="*/ 637725 h 1160647"/>
                <a:gd name="connsiteX266" fmla="*/ 1426791 w 3024845"/>
                <a:gd name="connsiteY266" fmla="*/ 644210 h 1160647"/>
                <a:gd name="connsiteX267" fmla="*/ 1429071 w 3024845"/>
                <a:gd name="connsiteY267" fmla="*/ 644210 h 1160647"/>
                <a:gd name="connsiteX268" fmla="*/ 1445031 w 3024845"/>
                <a:gd name="connsiteY268" fmla="*/ 644210 h 1160647"/>
                <a:gd name="connsiteX269" fmla="*/ 1445031 w 3024845"/>
                <a:gd name="connsiteY269" fmla="*/ 643399 h 1160647"/>
                <a:gd name="connsiteX270" fmla="*/ 1445031 w 3024845"/>
                <a:gd name="connsiteY270" fmla="*/ 637725 h 1160647"/>
                <a:gd name="connsiteX271" fmla="*/ 1445791 w 3024845"/>
                <a:gd name="connsiteY271" fmla="*/ 637725 h 1160647"/>
                <a:gd name="connsiteX272" fmla="*/ 1451111 w 3024845"/>
                <a:gd name="connsiteY272" fmla="*/ 637725 h 1160647"/>
                <a:gd name="connsiteX273" fmla="*/ 1451111 w 3024845"/>
                <a:gd name="connsiteY273" fmla="*/ 639076 h 1160647"/>
                <a:gd name="connsiteX274" fmla="*/ 1451111 w 3024845"/>
                <a:gd name="connsiteY274" fmla="*/ 648534 h 1160647"/>
                <a:gd name="connsiteX275" fmla="*/ 1489618 w 3024845"/>
                <a:gd name="connsiteY275" fmla="*/ 648534 h 1160647"/>
                <a:gd name="connsiteX276" fmla="*/ 1489618 w 3024845"/>
                <a:gd name="connsiteY276" fmla="*/ 786887 h 1160647"/>
                <a:gd name="connsiteX277" fmla="*/ 1491138 w 3024845"/>
                <a:gd name="connsiteY277" fmla="*/ 786887 h 1160647"/>
                <a:gd name="connsiteX278" fmla="*/ 1501778 w 3024845"/>
                <a:gd name="connsiteY278" fmla="*/ 786887 h 1160647"/>
                <a:gd name="connsiteX279" fmla="*/ 1501778 w 3024845"/>
                <a:gd name="connsiteY279" fmla="*/ 773917 h 1160647"/>
                <a:gd name="connsiteX280" fmla="*/ 1505832 w 3024845"/>
                <a:gd name="connsiteY280" fmla="*/ 773917 h 1160647"/>
                <a:gd name="connsiteX281" fmla="*/ 1505832 w 3024845"/>
                <a:gd name="connsiteY281" fmla="*/ 786887 h 1160647"/>
                <a:gd name="connsiteX282" fmla="*/ 1536232 w 3024845"/>
                <a:gd name="connsiteY282" fmla="*/ 786887 h 1160647"/>
                <a:gd name="connsiteX283" fmla="*/ 1536232 w 3024845"/>
                <a:gd name="connsiteY283" fmla="*/ 756622 h 1160647"/>
                <a:gd name="connsiteX284" fmla="*/ 1548392 w 3024845"/>
                <a:gd name="connsiteY284" fmla="*/ 756622 h 1160647"/>
                <a:gd name="connsiteX285" fmla="*/ 1560552 w 3024845"/>
                <a:gd name="connsiteY285" fmla="*/ 754461 h 1160647"/>
                <a:gd name="connsiteX286" fmla="*/ 1564606 w 3024845"/>
                <a:gd name="connsiteY286" fmla="*/ 756622 h 1160647"/>
                <a:gd name="connsiteX287" fmla="*/ 1574739 w 3024845"/>
                <a:gd name="connsiteY287" fmla="*/ 756622 h 1160647"/>
                <a:gd name="connsiteX288" fmla="*/ 1574739 w 3024845"/>
                <a:gd name="connsiteY288" fmla="*/ 786887 h 1160647"/>
                <a:gd name="connsiteX289" fmla="*/ 1582846 w 3024845"/>
                <a:gd name="connsiteY289" fmla="*/ 786887 h 1160647"/>
                <a:gd name="connsiteX290" fmla="*/ 1582846 w 3024845"/>
                <a:gd name="connsiteY290" fmla="*/ 804182 h 1160647"/>
                <a:gd name="connsiteX291" fmla="*/ 1592182 w 3024845"/>
                <a:gd name="connsiteY291" fmla="*/ 805087 h 1160647"/>
                <a:gd name="connsiteX292" fmla="*/ 1605140 w 3024845"/>
                <a:gd name="connsiteY292" fmla="*/ 805087 h 1160647"/>
                <a:gd name="connsiteX293" fmla="*/ 1605140 w 3024845"/>
                <a:gd name="connsiteY293" fmla="*/ 789049 h 1160647"/>
                <a:gd name="connsiteX294" fmla="*/ 1673096 w 3024845"/>
                <a:gd name="connsiteY294" fmla="*/ 789049 h 1160647"/>
                <a:gd name="connsiteX295" fmla="*/ 1673096 w 3024845"/>
                <a:gd name="connsiteY295" fmla="*/ 703796 h 1160647"/>
                <a:gd name="connsiteX296" fmla="*/ 1745104 w 3024845"/>
                <a:gd name="connsiteY296" fmla="*/ 703796 h 1160647"/>
                <a:gd name="connsiteX297" fmla="*/ 1745104 w 3024845"/>
                <a:gd name="connsiteY297" fmla="*/ 782564 h 1160647"/>
                <a:gd name="connsiteX298" fmla="*/ 1747008 w 3024845"/>
                <a:gd name="connsiteY298" fmla="*/ 782564 h 1160647"/>
                <a:gd name="connsiteX299" fmla="*/ 1748250 w 3024845"/>
                <a:gd name="connsiteY299" fmla="*/ 805087 h 1160647"/>
                <a:gd name="connsiteX300" fmla="*/ 1757926 w 3024845"/>
                <a:gd name="connsiteY300" fmla="*/ 805087 h 1160647"/>
                <a:gd name="connsiteX301" fmla="*/ 1759168 w 3024845"/>
                <a:gd name="connsiteY301" fmla="*/ 782564 h 1160647"/>
                <a:gd name="connsiteX302" fmla="*/ 1765248 w 3024845"/>
                <a:gd name="connsiteY302" fmla="*/ 782564 h 1160647"/>
                <a:gd name="connsiteX303" fmla="*/ 1766490 w 3024845"/>
                <a:gd name="connsiteY303" fmla="*/ 805087 h 1160647"/>
                <a:gd name="connsiteX304" fmla="*/ 1817112 w 3024845"/>
                <a:gd name="connsiteY304" fmla="*/ 805087 h 1160647"/>
                <a:gd name="connsiteX305" fmla="*/ 1817112 w 3024845"/>
                <a:gd name="connsiteY305" fmla="*/ 642059 h 1160647"/>
                <a:gd name="connsiteX306" fmla="*/ 2014439 w 3024845"/>
                <a:gd name="connsiteY306" fmla="*/ 642059 h 1160647"/>
                <a:gd name="connsiteX307" fmla="*/ 2014439 w 3024845"/>
                <a:gd name="connsiteY307" fmla="*/ 805087 h 1160647"/>
                <a:gd name="connsiteX308" fmla="*/ 2033136 w 3024845"/>
                <a:gd name="connsiteY308" fmla="*/ 805087 h 1160647"/>
                <a:gd name="connsiteX309" fmla="*/ 2033136 w 3024845"/>
                <a:gd name="connsiteY309" fmla="*/ 722394 h 1160647"/>
                <a:gd name="connsiteX310" fmla="*/ 2128256 w 3024845"/>
                <a:gd name="connsiteY310" fmla="*/ 722394 h 1160647"/>
                <a:gd name="connsiteX311" fmla="*/ 2140186 w 3024845"/>
                <a:gd name="connsiteY311" fmla="*/ 404253 h 1160647"/>
                <a:gd name="connsiteX312" fmla="*/ 2128026 w 3024845"/>
                <a:gd name="connsiteY312" fmla="*/ 382635 h 1160647"/>
                <a:gd name="connsiteX313" fmla="*/ 2121946 w 3024845"/>
                <a:gd name="connsiteY313" fmla="*/ 378311 h 1160647"/>
                <a:gd name="connsiteX314" fmla="*/ 2130053 w 3024845"/>
                <a:gd name="connsiteY314" fmla="*/ 354532 h 1160647"/>
                <a:gd name="connsiteX315" fmla="*/ 2130053 w 3024845"/>
                <a:gd name="connsiteY315" fmla="*/ 337238 h 1160647"/>
                <a:gd name="connsiteX316" fmla="*/ 2144240 w 3024845"/>
                <a:gd name="connsiteY316" fmla="*/ 337238 h 1160647"/>
                <a:gd name="connsiteX317" fmla="*/ 2144240 w 3024845"/>
                <a:gd name="connsiteY317" fmla="*/ 315620 h 1160647"/>
                <a:gd name="connsiteX318" fmla="*/ 2146266 w 3024845"/>
                <a:gd name="connsiteY318" fmla="*/ 311296 h 1160647"/>
                <a:gd name="connsiteX319" fmla="*/ 2146266 w 3024845"/>
                <a:gd name="connsiteY319" fmla="*/ 233472 h 1160647"/>
                <a:gd name="connsiteX320" fmla="*/ 2144240 w 3024845"/>
                <a:gd name="connsiteY320" fmla="*/ 226987 h 1160647"/>
                <a:gd name="connsiteX321" fmla="*/ 2150320 w 3024845"/>
                <a:gd name="connsiteY321" fmla="*/ 220501 h 1160647"/>
                <a:gd name="connsiteX322" fmla="*/ 2150320 w 3024845"/>
                <a:gd name="connsiteY322" fmla="*/ 162133 h 1160647"/>
                <a:gd name="connsiteX323" fmla="*/ 2152346 w 3024845"/>
                <a:gd name="connsiteY323" fmla="*/ 157810 h 1160647"/>
                <a:gd name="connsiteX324" fmla="*/ 2152346 w 3024845"/>
                <a:gd name="connsiteY324" fmla="*/ 101604 h 1160647"/>
                <a:gd name="connsiteX325" fmla="*/ 2154373 w 3024845"/>
                <a:gd name="connsiteY325" fmla="*/ 82148 h 1160647"/>
                <a:gd name="connsiteX326" fmla="*/ 2158427 w 3024845"/>
                <a:gd name="connsiteY326" fmla="*/ 99442 h 1160647"/>
                <a:gd name="connsiteX327" fmla="*/ 2160453 w 3024845"/>
                <a:gd name="connsiteY327" fmla="*/ 157810 h 1160647"/>
                <a:gd name="connsiteX328" fmla="*/ 2162480 w 3024845"/>
                <a:gd name="connsiteY328" fmla="*/ 220501 h 1160647"/>
                <a:gd name="connsiteX329" fmla="*/ 2168560 w 3024845"/>
                <a:gd name="connsiteY329" fmla="*/ 226987 h 1160647"/>
                <a:gd name="connsiteX330" fmla="*/ 2166533 w 3024845"/>
                <a:gd name="connsiteY330" fmla="*/ 233472 h 1160647"/>
                <a:gd name="connsiteX331" fmla="*/ 2166533 w 3024845"/>
                <a:gd name="connsiteY331" fmla="*/ 311296 h 1160647"/>
                <a:gd name="connsiteX332" fmla="*/ 2168560 w 3024845"/>
                <a:gd name="connsiteY332" fmla="*/ 315620 h 1160647"/>
                <a:gd name="connsiteX333" fmla="*/ 2168560 w 3024845"/>
                <a:gd name="connsiteY333" fmla="*/ 337238 h 1160647"/>
                <a:gd name="connsiteX334" fmla="*/ 2182747 w 3024845"/>
                <a:gd name="connsiteY334" fmla="*/ 337238 h 1160647"/>
                <a:gd name="connsiteX335" fmla="*/ 2182747 w 3024845"/>
                <a:gd name="connsiteY335" fmla="*/ 354532 h 1160647"/>
                <a:gd name="connsiteX336" fmla="*/ 2190854 w 3024845"/>
                <a:gd name="connsiteY336" fmla="*/ 378311 h 1160647"/>
                <a:gd name="connsiteX337" fmla="*/ 2184774 w 3024845"/>
                <a:gd name="connsiteY337" fmla="*/ 382635 h 1160647"/>
                <a:gd name="connsiteX338" fmla="*/ 2172613 w 3024845"/>
                <a:gd name="connsiteY338" fmla="*/ 404253 h 1160647"/>
                <a:gd name="connsiteX339" fmla="*/ 2180720 w 3024845"/>
                <a:gd name="connsiteY339" fmla="*/ 657181 h 1160647"/>
                <a:gd name="connsiteX340" fmla="*/ 2245574 w 3024845"/>
                <a:gd name="connsiteY340" fmla="*/ 657181 h 1160647"/>
                <a:gd name="connsiteX341" fmla="*/ 2245574 w 3024845"/>
                <a:gd name="connsiteY341" fmla="*/ 732843 h 1160647"/>
                <a:gd name="connsiteX342" fmla="*/ 2253681 w 3024845"/>
                <a:gd name="connsiteY342" fmla="*/ 732843 h 1160647"/>
                <a:gd name="connsiteX343" fmla="*/ 2255708 w 3024845"/>
                <a:gd name="connsiteY343" fmla="*/ 726358 h 1160647"/>
                <a:gd name="connsiteX344" fmla="*/ 2261788 w 3024845"/>
                <a:gd name="connsiteY344" fmla="*/ 726358 h 1160647"/>
                <a:gd name="connsiteX345" fmla="*/ 2263815 w 3024845"/>
                <a:gd name="connsiteY345" fmla="*/ 735005 h 1160647"/>
                <a:gd name="connsiteX346" fmla="*/ 2275975 w 3024845"/>
                <a:gd name="connsiteY346" fmla="*/ 735005 h 1160647"/>
                <a:gd name="connsiteX347" fmla="*/ 2275975 w 3024845"/>
                <a:gd name="connsiteY347" fmla="*/ 728519 h 1160647"/>
                <a:gd name="connsiteX348" fmla="*/ 2298268 w 3024845"/>
                <a:gd name="connsiteY348" fmla="*/ 728519 h 1160647"/>
                <a:gd name="connsiteX349" fmla="*/ 2298268 w 3024845"/>
                <a:gd name="connsiteY349" fmla="*/ 735005 h 1160647"/>
                <a:gd name="connsiteX350" fmla="*/ 2318535 w 3024845"/>
                <a:gd name="connsiteY350" fmla="*/ 735005 h 1160647"/>
                <a:gd name="connsiteX351" fmla="*/ 2318535 w 3024845"/>
                <a:gd name="connsiteY351" fmla="*/ 780402 h 1160647"/>
                <a:gd name="connsiteX352" fmla="*/ 2332722 w 3024845"/>
                <a:gd name="connsiteY352" fmla="*/ 780402 h 1160647"/>
                <a:gd name="connsiteX353" fmla="*/ 2332722 w 3024845"/>
                <a:gd name="connsiteY353" fmla="*/ 767431 h 1160647"/>
                <a:gd name="connsiteX354" fmla="*/ 2348936 w 3024845"/>
                <a:gd name="connsiteY354" fmla="*/ 767431 h 1160647"/>
                <a:gd name="connsiteX355" fmla="*/ 2348936 w 3024845"/>
                <a:gd name="connsiteY355" fmla="*/ 588004 h 1160647"/>
                <a:gd name="connsiteX356" fmla="*/ 2355016 w 3024845"/>
                <a:gd name="connsiteY356" fmla="*/ 581518 h 1160647"/>
                <a:gd name="connsiteX357" fmla="*/ 2427977 w 3024845"/>
                <a:gd name="connsiteY357" fmla="*/ 581518 h 1160647"/>
                <a:gd name="connsiteX358" fmla="*/ 2427977 w 3024845"/>
                <a:gd name="connsiteY358" fmla="*/ 590166 h 1160647"/>
                <a:gd name="connsiteX359" fmla="*/ 2438110 w 3024845"/>
                <a:gd name="connsiteY359" fmla="*/ 590166 h 1160647"/>
                <a:gd name="connsiteX360" fmla="*/ 2438110 w 3024845"/>
                <a:gd name="connsiteY360" fmla="*/ 704740 h 1160647"/>
                <a:gd name="connsiteX361" fmla="*/ 2460404 w 3024845"/>
                <a:gd name="connsiteY361" fmla="*/ 704740 h 1160647"/>
                <a:gd name="connsiteX362" fmla="*/ 2460404 w 3024845"/>
                <a:gd name="connsiteY362" fmla="*/ 637725 h 1160647"/>
                <a:gd name="connsiteX363" fmla="*/ 2486751 w 3024845"/>
                <a:gd name="connsiteY363" fmla="*/ 637725 h 1160647"/>
                <a:gd name="connsiteX364" fmla="*/ 2490804 w 3024845"/>
                <a:gd name="connsiteY364" fmla="*/ 633401 h 1160647"/>
                <a:gd name="connsiteX365" fmla="*/ 2498911 w 3024845"/>
                <a:gd name="connsiteY365" fmla="*/ 633401 h 1160647"/>
                <a:gd name="connsiteX366" fmla="*/ 2502964 w 3024845"/>
                <a:gd name="connsiteY366" fmla="*/ 637725 h 1160647"/>
                <a:gd name="connsiteX367" fmla="*/ 2525258 w 3024845"/>
                <a:gd name="connsiteY367" fmla="*/ 637725 h 1160647"/>
                <a:gd name="connsiteX368" fmla="*/ 2525258 w 3024845"/>
                <a:gd name="connsiteY368" fmla="*/ 520989 h 1160647"/>
                <a:gd name="connsiteX369" fmla="*/ 2582005 w 3024845"/>
                <a:gd name="connsiteY369" fmla="*/ 510180 h 1160647"/>
                <a:gd name="connsiteX370" fmla="*/ 2582005 w 3024845"/>
                <a:gd name="connsiteY370" fmla="*/ 511261 h 1160647"/>
                <a:gd name="connsiteX371" fmla="*/ 2582005 w 3024845"/>
                <a:gd name="connsiteY371" fmla="*/ 518827 h 1160647"/>
                <a:gd name="connsiteX372" fmla="*/ 2608352 w 3024845"/>
                <a:gd name="connsiteY372" fmla="*/ 518827 h 1160647"/>
                <a:gd name="connsiteX373" fmla="*/ 2608352 w 3024845"/>
                <a:gd name="connsiteY373" fmla="*/ 773917 h 1160647"/>
                <a:gd name="connsiteX374" fmla="*/ 2630646 w 3024845"/>
                <a:gd name="connsiteY374" fmla="*/ 773917 h 1160647"/>
                <a:gd name="connsiteX375" fmla="*/ 2630646 w 3024845"/>
                <a:gd name="connsiteY375" fmla="*/ 769593 h 1160647"/>
                <a:gd name="connsiteX376" fmla="*/ 2642806 w 3024845"/>
                <a:gd name="connsiteY376" fmla="*/ 769593 h 1160647"/>
                <a:gd name="connsiteX377" fmla="*/ 2642806 w 3024845"/>
                <a:gd name="connsiteY377" fmla="*/ 773917 h 1160647"/>
                <a:gd name="connsiteX378" fmla="*/ 2667126 w 3024845"/>
                <a:gd name="connsiteY378" fmla="*/ 773917 h 1160647"/>
                <a:gd name="connsiteX379" fmla="*/ 2667126 w 3024845"/>
                <a:gd name="connsiteY379" fmla="*/ 760946 h 1160647"/>
                <a:gd name="connsiteX380" fmla="*/ 2695500 w 3024845"/>
                <a:gd name="connsiteY380" fmla="*/ 760946 h 1160647"/>
                <a:gd name="connsiteX381" fmla="*/ 2707660 w 3024845"/>
                <a:gd name="connsiteY381" fmla="*/ 756622 h 1160647"/>
                <a:gd name="connsiteX382" fmla="*/ 2727927 w 3024845"/>
                <a:gd name="connsiteY382" fmla="*/ 760946 h 1160647"/>
                <a:gd name="connsiteX383" fmla="*/ 2727927 w 3024845"/>
                <a:gd name="connsiteY383" fmla="*/ 743652 h 1160647"/>
                <a:gd name="connsiteX384" fmla="*/ 2736034 w 3024845"/>
                <a:gd name="connsiteY384" fmla="*/ 743652 h 1160647"/>
                <a:gd name="connsiteX385" fmla="*/ 2736034 w 3024845"/>
                <a:gd name="connsiteY385" fmla="*/ 730681 h 1160647"/>
                <a:gd name="connsiteX386" fmla="*/ 2792781 w 3024845"/>
                <a:gd name="connsiteY386" fmla="*/ 730681 h 1160647"/>
                <a:gd name="connsiteX387" fmla="*/ 2792781 w 3024845"/>
                <a:gd name="connsiteY387" fmla="*/ 700416 h 1160647"/>
                <a:gd name="connsiteX388" fmla="*/ 2811021 w 3024845"/>
                <a:gd name="connsiteY388" fmla="*/ 700416 h 1160647"/>
                <a:gd name="connsiteX389" fmla="*/ 2811021 w 3024845"/>
                <a:gd name="connsiteY389" fmla="*/ 693931 h 1160647"/>
                <a:gd name="connsiteX390" fmla="*/ 2823181 w 3024845"/>
                <a:gd name="connsiteY390" fmla="*/ 693931 h 1160647"/>
                <a:gd name="connsiteX391" fmla="*/ 2823181 w 3024845"/>
                <a:gd name="connsiteY391" fmla="*/ 700416 h 1160647"/>
                <a:gd name="connsiteX392" fmla="*/ 2839395 w 3024845"/>
                <a:gd name="connsiteY392" fmla="*/ 700416 h 1160647"/>
                <a:gd name="connsiteX393" fmla="*/ 2839395 w 3024845"/>
                <a:gd name="connsiteY393" fmla="*/ 750137 h 1160647"/>
                <a:gd name="connsiteX394" fmla="*/ 2871822 w 3024845"/>
                <a:gd name="connsiteY394" fmla="*/ 750137 h 1160647"/>
                <a:gd name="connsiteX395" fmla="*/ 2871822 w 3024845"/>
                <a:gd name="connsiteY395" fmla="*/ 724196 h 1160647"/>
                <a:gd name="connsiteX396" fmla="*/ 2910329 w 3024845"/>
                <a:gd name="connsiteY396" fmla="*/ 724196 h 1160647"/>
                <a:gd name="connsiteX397" fmla="*/ 2910329 w 3024845"/>
                <a:gd name="connsiteY397" fmla="*/ 693931 h 1160647"/>
                <a:gd name="connsiteX398" fmla="*/ 2958970 w 3024845"/>
                <a:gd name="connsiteY398" fmla="*/ 693931 h 1160647"/>
                <a:gd name="connsiteX399" fmla="*/ 2958970 w 3024845"/>
                <a:gd name="connsiteY399" fmla="*/ 805087 h 1160647"/>
                <a:gd name="connsiteX400" fmla="*/ 2958970 w 3024845"/>
                <a:gd name="connsiteY400" fmla="*/ 818866 h 1160647"/>
                <a:gd name="connsiteX401" fmla="*/ 3024845 w 3024845"/>
                <a:gd name="connsiteY401" fmla="*/ 818866 h 1160647"/>
                <a:gd name="connsiteX402" fmla="*/ 3024845 w 3024845"/>
                <a:gd name="connsiteY402" fmla="*/ 1160647 h 1160647"/>
                <a:gd name="connsiteX403" fmla="*/ 2054 w 3024845"/>
                <a:gd name="connsiteY403" fmla="*/ 1158314 h 1160647"/>
                <a:gd name="connsiteX404" fmla="*/ 0 w 3024845"/>
                <a:gd name="connsiteY404" fmla="*/ 724196 h 1160647"/>
                <a:gd name="connsiteX405" fmla="*/ 20267 w 3024845"/>
                <a:gd name="connsiteY405" fmla="*/ 724196 h 1160647"/>
                <a:gd name="connsiteX406" fmla="*/ 20774 w 3024845"/>
                <a:gd name="connsiteY406" fmla="*/ 723115 h 1160647"/>
                <a:gd name="connsiteX407" fmla="*/ 24320 w 3024845"/>
                <a:gd name="connsiteY407" fmla="*/ 715549 h 1160647"/>
                <a:gd name="connsiteX408" fmla="*/ 26094 w 3024845"/>
                <a:gd name="connsiteY408" fmla="*/ 715819 h 1160647"/>
                <a:gd name="connsiteX409" fmla="*/ 38507 w 3024845"/>
                <a:gd name="connsiteY409" fmla="*/ 717710 h 1160647"/>
                <a:gd name="connsiteX410" fmla="*/ 39014 w 3024845"/>
                <a:gd name="connsiteY410" fmla="*/ 719062 h 1160647"/>
                <a:gd name="connsiteX411" fmla="*/ 42560 w 3024845"/>
                <a:gd name="connsiteY411" fmla="*/ 728519 h 1160647"/>
                <a:gd name="connsiteX412" fmla="*/ 68907 w 3024845"/>
                <a:gd name="connsiteY412" fmla="*/ 730681 h 1160647"/>
                <a:gd name="connsiteX413" fmla="*/ 68907 w 3024845"/>
                <a:gd name="connsiteY413" fmla="*/ 607460 h 1160647"/>
                <a:gd name="connsiteX414" fmla="*/ 70934 w 3024845"/>
                <a:gd name="connsiteY414" fmla="*/ 607460 h 1160647"/>
                <a:gd name="connsiteX415" fmla="*/ 85121 w 3024845"/>
                <a:gd name="connsiteY415" fmla="*/ 607460 h 1160647"/>
                <a:gd name="connsiteX416" fmla="*/ 85121 w 3024845"/>
                <a:gd name="connsiteY416" fmla="*/ 471268 h 1160647"/>
                <a:gd name="connsiteX417" fmla="*/ 86894 w 3024845"/>
                <a:gd name="connsiteY417" fmla="*/ 471268 h 1160647"/>
                <a:gd name="connsiteX418" fmla="*/ 99308 w 3024845"/>
                <a:gd name="connsiteY418" fmla="*/ 471268 h 1160647"/>
                <a:gd name="connsiteX419" fmla="*/ 99308 w 3024845"/>
                <a:gd name="connsiteY419" fmla="*/ 356694 h 1160647"/>
                <a:gd name="connsiteX420" fmla="*/ 103361 w 3024845"/>
                <a:gd name="connsiteY420" fmla="*/ 328590 h 1160647"/>
                <a:gd name="connsiteX421" fmla="*/ 105388 w 3024845"/>
                <a:gd name="connsiteY421" fmla="*/ 328590 h 1160647"/>
                <a:gd name="connsiteX422" fmla="*/ 119575 w 3024845"/>
                <a:gd name="connsiteY422" fmla="*/ 328590 h 1160647"/>
                <a:gd name="connsiteX423" fmla="*/ 156055 w 3024845"/>
                <a:gd name="connsiteY423" fmla="*/ 246443 h 1160647"/>
                <a:gd name="connsiteX424" fmla="*/ 160109 w 3024845"/>
                <a:gd name="connsiteY424" fmla="*/ 0 h 1160647"/>
                <a:gd name="connsiteX0" fmla="*/ 160109 w 3024845"/>
                <a:gd name="connsiteY0" fmla="*/ 0 h 1160647"/>
                <a:gd name="connsiteX1" fmla="*/ 162135 w 3024845"/>
                <a:gd name="connsiteY1" fmla="*/ 246443 h 1160647"/>
                <a:gd name="connsiteX2" fmla="*/ 200642 w 3024845"/>
                <a:gd name="connsiteY2" fmla="*/ 326429 h 1160647"/>
                <a:gd name="connsiteX3" fmla="*/ 202669 w 3024845"/>
                <a:gd name="connsiteY3" fmla="*/ 326429 h 1160647"/>
                <a:gd name="connsiteX4" fmla="*/ 216856 w 3024845"/>
                <a:gd name="connsiteY4" fmla="*/ 326429 h 1160647"/>
                <a:gd name="connsiteX5" fmla="*/ 216856 w 3024845"/>
                <a:gd name="connsiteY5" fmla="*/ 350208 h 1160647"/>
                <a:gd name="connsiteX6" fmla="*/ 217363 w 3024845"/>
                <a:gd name="connsiteY6" fmla="*/ 351019 h 1160647"/>
                <a:gd name="connsiteX7" fmla="*/ 220909 w 3024845"/>
                <a:gd name="connsiteY7" fmla="*/ 356694 h 1160647"/>
                <a:gd name="connsiteX8" fmla="*/ 220909 w 3024845"/>
                <a:gd name="connsiteY8" fmla="*/ 471268 h 1160647"/>
                <a:gd name="connsiteX9" fmla="*/ 223189 w 3024845"/>
                <a:gd name="connsiteY9" fmla="*/ 471268 h 1160647"/>
                <a:gd name="connsiteX10" fmla="*/ 239150 w 3024845"/>
                <a:gd name="connsiteY10" fmla="*/ 471268 h 1160647"/>
                <a:gd name="connsiteX11" fmla="*/ 239150 w 3024845"/>
                <a:gd name="connsiteY11" fmla="*/ 611783 h 1160647"/>
                <a:gd name="connsiteX12" fmla="*/ 240670 w 3024845"/>
                <a:gd name="connsiteY12" fmla="*/ 611513 h 1160647"/>
                <a:gd name="connsiteX13" fmla="*/ 251310 w 3024845"/>
                <a:gd name="connsiteY13" fmla="*/ 609622 h 1160647"/>
                <a:gd name="connsiteX14" fmla="*/ 249283 w 3024845"/>
                <a:gd name="connsiteY14" fmla="*/ 698254 h 1160647"/>
                <a:gd name="connsiteX15" fmla="*/ 250803 w 3024845"/>
                <a:gd name="connsiteY15" fmla="*/ 698525 h 1160647"/>
                <a:gd name="connsiteX16" fmla="*/ 261443 w 3024845"/>
                <a:gd name="connsiteY16" fmla="*/ 700416 h 1160647"/>
                <a:gd name="connsiteX17" fmla="*/ 261696 w 3024845"/>
                <a:gd name="connsiteY17" fmla="*/ 701227 h 1160647"/>
                <a:gd name="connsiteX18" fmla="*/ 263470 w 3024845"/>
                <a:gd name="connsiteY18" fmla="*/ 706902 h 1160647"/>
                <a:gd name="connsiteX19" fmla="*/ 264230 w 3024845"/>
                <a:gd name="connsiteY19" fmla="*/ 704470 h 1160647"/>
                <a:gd name="connsiteX20" fmla="*/ 269550 w 3024845"/>
                <a:gd name="connsiteY20" fmla="*/ 687446 h 1160647"/>
                <a:gd name="connsiteX21" fmla="*/ 271323 w 3024845"/>
                <a:gd name="connsiteY21" fmla="*/ 687446 h 1160647"/>
                <a:gd name="connsiteX22" fmla="*/ 283737 w 3024845"/>
                <a:gd name="connsiteY22" fmla="*/ 687446 h 1160647"/>
                <a:gd name="connsiteX23" fmla="*/ 283737 w 3024845"/>
                <a:gd name="connsiteY23" fmla="*/ 719872 h 1160647"/>
                <a:gd name="connsiteX24" fmla="*/ 284750 w 3024845"/>
                <a:gd name="connsiteY24" fmla="*/ 720413 h 1160647"/>
                <a:gd name="connsiteX25" fmla="*/ 291844 w 3024845"/>
                <a:gd name="connsiteY25" fmla="*/ 724196 h 1160647"/>
                <a:gd name="connsiteX26" fmla="*/ 291844 w 3024845"/>
                <a:gd name="connsiteY26" fmla="*/ 725547 h 1160647"/>
                <a:gd name="connsiteX27" fmla="*/ 291844 w 3024845"/>
                <a:gd name="connsiteY27" fmla="*/ 735005 h 1160647"/>
                <a:gd name="connsiteX28" fmla="*/ 336431 w 3024845"/>
                <a:gd name="connsiteY28" fmla="*/ 735005 h 1160647"/>
                <a:gd name="connsiteX29" fmla="*/ 336431 w 3024845"/>
                <a:gd name="connsiteY29" fmla="*/ 736086 h 1160647"/>
                <a:gd name="connsiteX30" fmla="*/ 336431 w 3024845"/>
                <a:gd name="connsiteY30" fmla="*/ 743652 h 1160647"/>
                <a:gd name="connsiteX31" fmla="*/ 338457 w 3024845"/>
                <a:gd name="connsiteY31" fmla="*/ 743652 h 1160647"/>
                <a:gd name="connsiteX32" fmla="*/ 352644 w 3024845"/>
                <a:gd name="connsiteY32" fmla="*/ 743652 h 1160647"/>
                <a:gd name="connsiteX33" fmla="*/ 352644 w 3024845"/>
                <a:gd name="connsiteY33" fmla="*/ 713387 h 1160647"/>
                <a:gd name="connsiteX34" fmla="*/ 397231 w 3024845"/>
                <a:gd name="connsiteY34" fmla="*/ 713387 h 1160647"/>
                <a:gd name="connsiteX35" fmla="*/ 397231 w 3024845"/>
                <a:gd name="connsiteY35" fmla="*/ 712036 h 1160647"/>
                <a:gd name="connsiteX36" fmla="*/ 397231 w 3024845"/>
                <a:gd name="connsiteY36" fmla="*/ 702578 h 1160647"/>
                <a:gd name="connsiteX37" fmla="*/ 398245 w 3024845"/>
                <a:gd name="connsiteY37" fmla="*/ 702578 h 1160647"/>
                <a:gd name="connsiteX38" fmla="*/ 405338 w 3024845"/>
                <a:gd name="connsiteY38" fmla="*/ 702578 h 1160647"/>
                <a:gd name="connsiteX39" fmla="*/ 405338 w 3024845"/>
                <a:gd name="connsiteY39" fmla="*/ 700687 h 1160647"/>
                <a:gd name="connsiteX40" fmla="*/ 405338 w 3024845"/>
                <a:gd name="connsiteY40" fmla="*/ 687446 h 1160647"/>
                <a:gd name="connsiteX41" fmla="*/ 406098 w 3024845"/>
                <a:gd name="connsiteY41" fmla="*/ 687446 h 1160647"/>
                <a:gd name="connsiteX42" fmla="*/ 411418 w 3024845"/>
                <a:gd name="connsiteY42" fmla="*/ 687446 h 1160647"/>
                <a:gd name="connsiteX43" fmla="*/ 411418 w 3024845"/>
                <a:gd name="connsiteY43" fmla="*/ 686365 h 1160647"/>
                <a:gd name="connsiteX44" fmla="*/ 411418 w 3024845"/>
                <a:gd name="connsiteY44" fmla="*/ 678798 h 1160647"/>
                <a:gd name="connsiteX45" fmla="*/ 413445 w 3024845"/>
                <a:gd name="connsiteY45" fmla="*/ 678798 h 1160647"/>
                <a:gd name="connsiteX46" fmla="*/ 427632 w 3024845"/>
                <a:gd name="connsiteY46" fmla="*/ 678798 h 1160647"/>
                <a:gd name="connsiteX47" fmla="*/ 427632 w 3024845"/>
                <a:gd name="connsiteY47" fmla="*/ 679879 h 1160647"/>
                <a:gd name="connsiteX48" fmla="*/ 427632 w 3024845"/>
                <a:gd name="connsiteY48" fmla="*/ 687446 h 1160647"/>
                <a:gd name="connsiteX49" fmla="*/ 449925 w 3024845"/>
                <a:gd name="connsiteY49" fmla="*/ 687446 h 1160647"/>
                <a:gd name="connsiteX50" fmla="*/ 449925 w 3024845"/>
                <a:gd name="connsiteY50" fmla="*/ 685554 h 1160647"/>
                <a:gd name="connsiteX51" fmla="*/ 449925 w 3024845"/>
                <a:gd name="connsiteY51" fmla="*/ 672313 h 1160647"/>
                <a:gd name="connsiteX52" fmla="*/ 451699 w 3024845"/>
                <a:gd name="connsiteY52" fmla="*/ 672313 h 1160647"/>
                <a:gd name="connsiteX53" fmla="*/ 464112 w 3024845"/>
                <a:gd name="connsiteY53" fmla="*/ 672313 h 1160647"/>
                <a:gd name="connsiteX54" fmla="*/ 464112 w 3024845"/>
                <a:gd name="connsiteY54" fmla="*/ 696093 h 1160647"/>
                <a:gd name="connsiteX55" fmla="*/ 465126 w 3024845"/>
                <a:gd name="connsiteY55" fmla="*/ 696093 h 1160647"/>
                <a:gd name="connsiteX56" fmla="*/ 472219 w 3024845"/>
                <a:gd name="connsiteY56" fmla="*/ 696093 h 1160647"/>
                <a:gd name="connsiteX57" fmla="*/ 472219 w 3024845"/>
                <a:gd name="connsiteY57" fmla="*/ 695012 h 1160647"/>
                <a:gd name="connsiteX58" fmla="*/ 472219 w 3024845"/>
                <a:gd name="connsiteY58" fmla="*/ 687446 h 1160647"/>
                <a:gd name="connsiteX59" fmla="*/ 473992 w 3024845"/>
                <a:gd name="connsiteY59" fmla="*/ 687446 h 1160647"/>
                <a:gd name="connsiteX60" fmla="*/ 486406 w 3024845"/>
                <a:gd name="connsiteY60" fmla="*/ 687446 h 1160647"/>
                <a:gd name="connsiteX61" fmla="*/ 486406 w 3024845"/>
                <a:gd name="connsiteY61" fmla="*/ 713387 h 1160647"/>
                <a:gd name="connsiteX62" fmla="*/ 488433 w 3024845"/>
                <a:gd name="connsiteY62" fmla="*/ 713387 h 1160647"/>
                <a:gd name="connsiteX63" fmla="*/ 502619 w 3024845"/>
                <a:gd name="connsiteY63" fmla="*/ 713387 h 1160647"/>
                <a:gd name="connsiteX64" fmla="*/ 502619 w 3024845"/>
                <a:gd name="connsiteY64" fmla="*/ 715008 h 1160647"/>
                <a:gd name="connsiteX65" fmla="*/ 502619 w 3024845"/>
                <a:gd name="connsiteY65" fmla="*/ 726358 h 1160647"/>
                <a:gd name="connsiteX66" fmla="*/ 503379 w 3024845"/>
                <a:gd name="connsiteY66" fmla="*/ 726358 h 1160647"/>
                <a:gd name="connsiteX67" fmla="*/ 508700 w 3024845"/>
                <a:gd name="connsiteY67" fmla="*/ 726358 h 1160647"/>
                <a:gd name="connsiteX68" fmla="*/ 508700 w 3024845"/>
                <a:gd name="connsiteY68" fmla="*/ 725547 h 1160647"/>
                <a:gd name="connsiteX69" fmla="*/ 508700 w 3024845"/>
                <a:gd name="connsiteY69" fmla="*/ 719872 h 1160647"/>
                <a:gd name="connsiteX70" fmla="*/ 539100 w 3024845"/>
                <a:gd name="connsiteY70" fmla="*/ 719872 h 1160647"/>
                <a:gd name="connsiteX71" fmla="*/ 539100 w 3024845"/>
                <a:gd name="connsiteY71" fmla="*/ 743652 h 1160647"/>
                <a:gd name="connsiteX72" fmla="*/ 540113 w 3024845"/>
                <a:gd name="connsiteY72" fmla="*/ 743652 h 1160647"/>
                <a:gd name="connsiteX73" fmla="*/ 547207 w 3024845"/>
                <a:gd name="connsiteY73" fmla="*/ 743652 h 1160647"/>
                <a:gd name="connsiteX74" fmla="*/ 547207 w 3024845"/>
                <a:gd name="connsiteY74" fmla="*/ 744733 h 1160647"/>
                <a:gd name="connsiteX75" fmla="*/ 547207 w 3024845"/>
                <a:gd name="connsiteY75" fmla="*/ 752299 h 1160647"/>
                <a:gd name="connsiteX76" fmla="*/ 547967 w 3024845"/>
                <a:gd name="connsiteY76" fmla="*/ 752299 h 1160647"/>
                <a:gd name="connsiteX77" fmla="*/ 553287 w 3024845"/>
                <a:gd name="connsiteY77" fmla="*/ 752299 h 1160647"/>
                <a:gd name="connsiteX78" fmla="*/ 553287 w 3024845"/>
                <a:gd name="connsiteY78" fmla="*/ 750137 h 1160647"/>
                <a:gd name="connsiteX79" fmla="*/ 553287 w 3024845"/>
                <a:gd name="connsiteY79" fmla="*/ 735005 h 1160647"/>
                <a:gd name="connsiteX80" fmla="*/ 554300 w 3024845"/>
                <a:gd name="connsiteY80" fmla="*/ 735005 h 1160647"/>
                <a:gd name="connsiteX81" fmla="*/ 561394 w 3024845"/>
                <a:gd name="connsiteY81" fmla="*/ 735005 h 1160647"/>
                <a:gd name="connsiteX82" fmla="*/ 561394 w 3024845"/>
                <a:gd name="connsiteY82" fmla="*/ 736086 h 1160647"/>
                <a:gd name="connsiteX83" fmla="*/ 561394 w 3024845"/>
                <a:gd name="connsiteY83" fmla="*/ 743652 h 1160647"/>
                <a:gd name="connsiteX84" fmla="*/ 566714 w 3024845"/>
                <a:gd name="connsiteY84" fmla="*/ 741659 h 1160647"/>
                <a:gd name="connsiteX85" fmla="*/ 567474 w 3024845"/>
                <a:gd name="connsiteY85" fmla="*/ 740679 h 1160647"/>
                <a:gd name="connsiteX86" fmla="*/ 567474 w 3024845"/>
                <a:gd name="connsiteY86" fmla="*/ 735005 h 1160647"/>
                <a:gd name="connsiteX87" fmla="*/ 605981 w 3024845"/>
                <a:gd name="connsiteY87" fmla="*/ 735005 h 1160647"/>
                <a:gd name="connsiteX88" fmla="*/ 605981 w 3024845"/>
                <a:gd name="connsiteY88" fmla="*/ 758784 h 1160647"/>
                <a:gd name="connsiteX89" fmla="*/ 608007 w 3024845"/>
                <a:gd name="connsiteY89" fmla="*/ 758784 h 1160647"/>
                <a:gd name="connsiteX90" fmla="*/ 622194 w 3024845"/>
                <a:gd name="connsiteY90" fmla="*/ 758784 h 1160647"/>
                <a:gd name="connsiteX91" fmla="*/ 622194 w 3024845"/>
                <a:gd name="connsiteY91" fmla="*/ 759865 h 1160647"/>
                <a:gd name="connsiteX92" fmla="*/ 622194 w 3024845"/>
                <a:gd name="connsiteY92" fmla="*/ 767431 h 1160647"/>
                <a:gd name="connsiteX93" fmla="*/ 623968 w 3024845"/>
                <a:gd name="connsiteY93" fmla="*/ 767431 h 1160647"/>
                <a:gd name="connsiteX94" fmla="*/ 636381 w 3024845"/>
                <a:gd name="connsiteY94" fmla="*/ 767431 h 1160647"/>
                <a:gd name="connsiteX95" fmla="*/ 636381 w 3024845"/>
                <a:gd name="connsiteY95" fmla="*/ 743652 h 1160647"/>
                <a:gd name="connsiteX96" fmla="*/ 637394 w 3024845"/>
                <a:gd name="connsiteY96" fmla="*/ 743652 h 1160647"/>
                <a:gd name="connsiteX97" fmla="*/ 644488 w 3024845"/>
                <a:gd name="connsiteY97" fmla="*/ 743652 h 1160647"/>
                <a:gd name="connsiteX98" fmla="*/ 644488 w 3024845"/>
                <a:gd name="connsiteY98" fmla="*/ 711225 h 1160647"/>
                <a:gd name="connsiteX99" fmla="*/ 645501 w 3024845"/>
                <a:gd name="connsiteY99" fmla="*/ 711225 h 1160647"/>
                <a:gd name="connsiteX100" fmla="*/ 652595 w 3024845"/>
                <a:gd name="connsiteY100" fmla="*/ 711225 h 1160647"/>
                <a:gd name="connsiteX101" fmla="*/ 652595 w 3024845"/>
                <a:gd name="connsiteY101" fmla="*/ 709334 h 1160647"/>
                <a:gd name="connsiteX102" fmla="*/ 652595 w 3024845"/>
                <a:gd name="connsiteY102" fmla="*/ 696093 h 1160647"/>
                <a:gd name="connsiteX103" fmla="*/ 651328 w 3024845"/>
                <a:gd name="connsiteY103" fmla="*/ 694471 h 1160647"/>
                <a:gd name="connsiteX104" fmla="*/ 656648 w 3024845"/>
                <a:gd name="connsiteY104" fmla="*/ 683122 h 1160647"/>
                <a:gd name="connsiteX105" fmla="*/ 664755 w 3024845"/>
                <a:gd name="connsiteY105" fmla="*/ 711225 h 1160647"/>
                <a:gd name="connsiteX106" fmla="*/ 665515 w 3024845"/>
                <a:gd name="connsiteY106" fmla="*/ 711225 h 1160647"/>
                <a:gd name="connsiteX107" fmla="*/ 670835 w 3024845"/>
                <a:gd name="connsiteY107" fmla="*/ 711225 h 1160647"/>
                <a:gd name="connsiteX108" fmla="*/ 670835 w 3024845"/>
                <a:gd name="connsiteY108" fmla="*/ 605298 h 1160647"/>
                <a:gd name="connsiteX109" fmla="*/ 672355 w 3024845"/>
                <a:gd name="connsiteY109" fmla="*/ 605298 h 1160647"/>
                <a:gd name="connsiteX110" fmla="*/ 682995 w 3024845"/>
                <a:gd name="connsiteY110" fmla="*/ 605298 h 1160647"/>
                <a:gd name="connsiteX111" fmla="*/ 682995 w 3024845"/>
                <a:gd name="connsiteY111" fmla="*/ 557739 h 1160647"/>
                <a:gd name="connsiteX112" fmla="*/ 709342 w 3024845"/>
                <a:gd name="connsiteY112" fmla="*/ 557739 h 1160647"/>
                <a:gd name="connsiteX113" fmla="*/ 709342 w 3024845"/>
                <a:gd name="connsiteY113" fmla="*/ 536121 h 1160647"/>
                <a:gd name="connsiteX114" fmla="*/ 743796 w 3024845"/>
                <a:gd name="connsiteY114" fmla="*/ 536121 h 1160647"/>
                <a:gd name="connsiteX115" fmla="*/ 743796 w 3024845"/>
                <a:gd name="connsiteY115" fmla="*/ 538553 h 1160647"/>
                <a:gd name="connsiteX116" fmla="*/ 743796 w 3024845"/>
                <a:gd name="connsiteY116" fmla="*/ 555577 h 1160647"/>
                <a:gd name="connsiteX117" fmla="*/ 746076 w 3024845"/>
                <a:gd name="connsiteY117" fmla="*/ 555577 h 1160647"/>
                <a:gd name="connsiteX118" fmla="*/ 762036 w 3024845"/>
                <a:gd name="connsiteY118" fmla="*/ 555577 h 1160647"/>
                <a:gd name="connsiteX119" fmla="*/ 762036 w 3024845"/>
                <a:gd name="connsiteY119" fmla="*/ 603136 h 1160647"/>
                <a:gd name="connsiteX120" fmla="*/ 763049 w 3024845"/>
                <a:gd name="connsiteY120" fmla="*/ 603136 h 1160647"/>
                <a:gd name="connsiteX121" fmla="*/ 770143 w 3024845"/>
                <a:gd name="connsiteY121" fmla="*/ 603136 h 1160647"/>
                <a:gd name="connsiteX122" fmla="*/ 784330 w 3024845"/>
                <a:gd name="connsiteY122" fmla="*/ 607460 h 1160647"/>
                <a:gd name="connsiteX123" fmla="*/ 784330 w 3024845"/>
                <a:gd name="connsiteY123" fmla="*/ 646372 h 1160647"/>
                <a:gd name="connsiteX124" fmla="*/ 785343 w 3024845"/>
                <a:gd name="connsiteY124" fmla="*/ 646372 h 1160647"/>
                <a:gd name="connsiteX125" fmla="*/ 792436 w 3024845"/>
                <a:gd name="connsiteY125" fmla="*/ 646372 h 1160647"/>
                <a:gd name="connsiteX126" fmla="*/ 792436 w 3024845"/>
                <a:gd name="connsiteY126" fmla="*/ 647993 h 1160647"/>
                <a:gd name="connsiteX127" fmla="*/ 792436 w 3024845"/>
                <a:gd name="connsiteY127" fmla="*/ 659342 h 1160647"/>
                <a:gd name="connsiteX128" fmla="*/ 794463 w 3024845"/>
                <a:gd name="connsiteY128" fmla="*/ 659342 h 1160647"/>
                <a:gd name="connsiteX129" fmla="*/ 808650 w 3024845"/>
                <a:gd name="connsiteY129" fmla="*/ 659342 h 1160647"/>
                <a:gd name="connsiteX130" fmla="*/ 814730 w 3024845"/>
                <a:gd name="connsiteY130" fmla="*/ 665828 h 1160647"/>
                <a:gd name="connsiteX131" fmla="*/ 814730 w 3024845"/>
                <a:gd name="connsiteY131" fmla="*/ 687446 h 1160647"/>
                <a:gd name="connsiteX132" fmla="*/ 817010 w 3024845"/>
                <a:gd name="connsiteY132" fmla="*/ 687446 h 1160647"/>
                <a:gd name="connsiteX133" fmla="*/ 832970 w 3024845"/>
                <a:gd name="connsiteY133" fmla="*/ 687446 h 1160647"/>
                <a:gd name="connsiteX134" fmla="*/ 832970 w 3024845"/>
                <a:gd name="connsiteY134" fmla="*/ 688526 h 1160647"/>
                <a:gd name="connsiteX135" fmla="*/ 832970 w 3024845"/>
                <a:gd name="connsiteY135" fmla="*/ 696093 h 1160647"/>
                <a:gd name="connsiteX136" fmla="*/ 834237 w 3024845"/>
                <a:gd name="connsiteY136" fmla="*/ 696093 h 1160647"/>
                <a:gd name="connsiteX137" fmla="*/ 843104 w 3024845"/>
                <a:gd name="connsiteY137" fmla="*/ 696093 h 1160647"/>
                <a:gd name="connsiteX138" fmla="*/ 843104 w 3024845"/>
                <a:gd name="connsiteY138" fmla="*/ 698254 h 1160647"/>
                <a:gd name="connsiteX139" fmla="*/ 843104 w 3024845"/>
                <a:gd name="connsiteY139" fmla="*/ 713387 h 1160647"/>
                <a:gd name="connsiteX140" fmla="*/ 847157 w 3024845"/>
                <a:gd name="connsiteY140" fmla="*/ 711495 h 1160647"/>
                <a:gd name="connsiteX141" fmla="*/ 847157 w 3024845"/>
                <a:gd name="connsiteY141" fmla="*/ 698254 h 1160647"/>
                <a:gd name="connsiteX142" fmla="*/ 848170 w 3024845"/>
                <a:gd name="connsiteY142" fmla="*/ 698254 h 1160647"/>
                <a:gd name="connsiteX143" fmla="*/ 855264 w 3024845"/>
                <a:gd name="connsiteY143" fmla="*/ 698254 h 1160647"/>
                <a:gd name="connsiteX144" fmla="*/ 855264 w 3024845"/>
                <a:gd name="connsiteY144" fmla="*/ 699876 h 1160647"/>
                <a:gd name="connsiteX145" fmla="*/ 855264 w 3024845"/>
                <a:gd name="connsiteY145" fmla="*/ 711225 h 1160647"/>
                <a:gd name="connsiteX146" fmla="*/ 856024 w 3024845"/>
                <a:gd name="connsiteY146" fmla="*/ 711225 h 1160647"/>
                <a:gd name="connsiteX147" fmla="*/ 861344 w 3024845"/>
                <a:gd name="connsiteY147" fmla="*/ 711225 h 1160647"/>
                <a:gd name="connsiteX148" fmla="*/ 909984 w 3024845"/>
                <a:gd name="connsiteY148" fmla="*/ 706902 h 1160647"/>
                <a:gd name="connsiteX149" fmla="*/ 909984 w 3024845"/>
                <a:gd name="connsiteY149" fmla="*/ 708253 h 1160647"/>
                <a:gd name="connsiteX150" fmla="*/ 909984 w 3024845"/>
                <a:gd name="connsiteY150" fmla="*/ 717710 h 1160647"/>
                <a:gd name="connsiteX151" fmla="*/ 910744 w 3024845"/>
                <a:gd name="connsiteY151" fmla="*/ 717710 h 1160647"/>
                <a:gd name="connsiteX152" fmla="*/ 916065 w 3024845"/>
                <a:gd name="connsiteY152" fmla="*/ 717710 h 1160647"/>
                <a:gd name="connsiteX153" fmla="*/ 916065 w 3024845"/>
                <a:gd name="connsiteY153" fmla="*/ 719872 h 1160647"/>
                <a:gd name="connsiteX154" fmla="*/ 916065 w 3024845"/>
                <a:gd name="connsiteY154" fmla="*/ 735005 h 1160647"/>
                <a:gd name="connsiteX155" fmla="*/ 918091 w 3024845"/>
                <a:gd name="connsiteY155" fmla="*/ 733654 h 1160647"/>
                <a:gd name="connsiteX156" fmla="*/ 932278 w 3024845"/>
                <a:gd name="connsiteY156" fmla="*/ 724196 h 1160647"/>
                <a:gd name="connsiteX157" fmla="*/ 938358 w 3024845"/>
                <a:gd name="connsiteY157" fmla="*/ 683122 h 1160647"/>
                <a:gd name="connsiteX158" fmla="*/ 939118 w 3024845"/>
                <a:gd name="connsiteY158" fmla="*/ 682852 h 1160647"/>
                <a:gd name="connsiteX159" fmla="*/ 944438 w 3024845"/>
                <a:gd name="connsiteY159" fmla="*/ 680960 h 1160647"/>
                <a:gd name="connsiteX160" fmla="*/ 946465 w 3024845"/>
                <a:gd name="connsiteY160" fmla="*/ 611783 h 1160647"/>
                <a:gd name="connsiteX161" fmla="*/ 948492 w 3024845"/>
                <a:gd name="connsiteY161" fmla="*/ 680960 h 1160647"/>
                <a:gd name="connsiteX162" fmla="*/ 949252 w 3024845"/>
                <a:gd name="connsiteY162" fmla="*/ 681230 h 1160647"/>
                <a:gd name="connsiteX163" fmla="*/ 954572 w 3024845"/>
                <a:gd name="connsiteY163" fmla="*/ 683122 h 1160647"/>
                <a:gd name="connsiteX164" fmla="*/ 954572 w 3024845"/>
                <a:gd name="connsiteY164" fmla="*/ 596651 h 1160647"/>
                <a:gd name="connsiteX165" fmla="*/ 958625 w 3024845"/>
                <a:gd name="connsiteY165" fmla="*/ 564224 h 1160647"/>
                <a:gd name="connsiteX166" fmla="*/ 997132 w 3024845"/>
                <a:gd name="connsiteY166" fmla="*/ 564224 h 1160647"/>
                <a:gd name="connsiteX167" fmla="*/ 997132 w 3024845"/>
                <a:gd name="connsiteY167" fmla="*/ 596651 h 1160647"/>
                <a:gd name="connsiteX168" fmla="*/ 997892 w 3024845"/>
                <a:gd name="connsiteY168" fmla="*/ 596651 h 1160647"/>
                <a:gd name="connsiteX169" fmla="*/ 1003212 w 3024845"/>
                <a:gd name="connsiteY169" fmla="*/ 596651 h 1160647"/>
                <a:gd name="connsiteX170" fmla="*/ 1003212 w 3024845"/>
                <a:gd name="connsiteY170" fmla="*/ 514503 h 1160647"/>
                <a:gd name="connsiteX171" fmla="*/ 1004986 w 3024845"/>
                <a:gd name="connsiteY171" fmla="*/ 514503 h 1160647"/>
                <a:gd name="connsiteX172" fmla="*/ 1017399 w 3024845"/>
                <a:gd name="connsiteY172" fmla="*/ 514503 h 1160647"/>
                <a:gd name="connsiteX173" fmla="*/ 1017399 w 3024845"/>
                <a:gd name="connsiteY173" fmla="*/ 512612 h 1160647"/>
                <a:gd name="connsiteX174" fmla="*/ 1017399 w 3024845"/>
                <a:gd name="connsiteY174" fmla="*/ 499371 h 1160647"/>
                <a:gd name="connsiteX175" fmla="*/ 1039693 w 3024845"/>
                <a:gd name="connsiteY175" fmla="*/ 499371 h 1160647"/>
                <a:gd name="connsiteX176" fmla="*/ 1039693 w 3024845"/>
                <a:gd name="connsiteY176" fmla="*/ 498290 h 1160647"/>
                <a:gd name="connsiteX177" fmla="*/ 1039693 w 3024845"/>
                <a:gd name="connsiteY177" fmla="*/ 490724 h 1160647"/>
                <a:gd name="connsiteX178" fmla="*/ 1041466 w 3024845"/>
                <a:gd name="connsiteY178" fmla="*/ 490724 h 1160647"/>
                <a:gd name="connsiteX179" fmla="*/ 1053880 w 3024845"/>
                <a:gd name="connsiteY179" fmla="*/ 490724 h 1160647"/>
                <a:gd name="connsiteX180" fmla="*/ 1053880 w 3024845"/>
                <a:gd name="connsiteY180" fmla="*/ 491805 h 1160647"/>
                <a:gd name="connsiteX181" fmla="*/ 1053880 w 3024845"/>
                <a:gd name="connsiteY181" fmla="*/ 499371 h 1160647"/>
                <a:gd name="connsiteX182" fmla="*/ 1054640 w 3024845"/>
                <a:gd name="connsiteY182" fmla="*/ 499371 h 1160647"/>
                <a:gd name="connsiteX183" fmla="*/ 1059960 w 3024845"/>
                <a:gd name="connsiteY183" fmla="*/ 499371 h 1160647"/>
                <a:gd name="connsiteX184" fmla="*/ 1070093 w 3024845"/>
                <a:gd name="connsiteY184" fmla="*/ 495047 h 1160647"/>
                <a:gd name="connsiteX185" fmla="*/ 1074146 w 3024845"/>
                <a:gd name="connsiteY185" fmla="*/ 498290 h 1160647"/>
                <a:gd name="connsiteX186" fmla="*/ 1074146 w 3024845"/>
                <a:gd name="connsiteY186" fmla="*/ 490724 h 1160647"/>
                <a:gd name="connsiteX187" fmla="*/ 1076426 w 3024845"/>
                <a:gd name="connsiteY187" fmla="*/ 490724 h 1160647"/>
                <a:gd name="connsiteX188" fmla="*/ 1092387 w 3024845"/>
                <a:gd name="connsiteY188" fmla="*/ 490724 h 1160647"/>
                <a:gd name="connsiteX189" fmla="*/ 1092387 w 3024845"/>
                <a:gd name="connsiteY189" fmla="*/ 491805 h 1160647"/>
                <a:gd name="connsiteX190" fmla="*/ 1092387 w 3024845"/>
                <a:gd name="connsiteY190" fmla="*/ 499371 h 1160647"/>
                <a:gd name="connsiteX191" fmla="*/ 1122787 w 3024845"/>
                <a:gd name="connsiteY191" fmla="*/ 499371 h 1160647"/>
                <a:gd name="connsiteX192" fmla="*/ 1122787 w 3024845"/>
                <a:gd name="connsiteY192" fmla="*/ 500992 h 1160647"/>
                <a:gd name="connsiteX193" fmla="*/ 1122787 w 3024845"/>
                <a:gd name="connsiteY193" fmla="*/ 512342 h 1160647"/>
                <a:gd name="connsiteX194" fmla="*/ 1149134 w 3024845"/>
                <a:gd name="connsiteY194" fmla="*/ 512342 h 1160647"/>
                <a:gd name="connsiteX195" fmla="*/ 1149134 w 3024845"/>
                <a:gd name="connsiteY195" fmla="*/ 542606 h 1160647"/>
                <a:gd name="connsiteX196" fmla="*/ 1149894 w 3024845"/>
                <a:gd name="connsiteY196" fmla="*/ 542606 h 1160647"/>
                <a:gd name="connsiteX197" fmla="*/ 1155214 w 3024845"/>
                <a:gd name="connsiteY197" fmla="*/ 542606 h 1160647"/>
                <a:gd name="connsiteX198" fmla="*/ 1155214 w 3024845"/>
                <a:gd name="connsiteY198" fmla="*/ 543687 h 1160647"/>
                <a:gd name="connsiteX199" fmla="*/ 1155214 w 3024845"/>
                <a:gd name="connsiteY199" fmla="*/ 551254 h 1160647"/>
                <a:gd name="connsiteX200" fmla="*/ 1159268 w 3024845"/>
                <a:gd name="connsiteY200" fmla="*/ 581518 h 1160647"/>
                <a:gd name="connsiteX201" fmla="*/ 1160028 w 3024845"/>
                <a:gd name="connsiteY201" fmla="*/ 581518 h 1160647"/>
                <a:gd name="connsiteX202" fmla="*/ 1165348 w 3024845"/>
                <a:gd name="connsiteY202" fmla="*/ 581518 h 1160647"/>
                <a:gd name="connsiteX203" fmla="*/ 1165348 w 3024845"/>
                <a:gd name="connsiteY203" fmla="*/ 582329 h 1160647"/>
                <a:gd name="connsiteX204" fmla="*/ 1165348 w 3024845"/>
                <a:gd name="connsiteY204" fmla="*/ 588004 h 1160647"/>
                <a:gd name="connsiteX205" fmla="*/ 1166361 w 3024845"/>
                <a:gd name="connsiteY205" fmla="*/ 588004 h 1160647"/>
                <a:gd name="connsiteX206" fmla="*/ 1173454 w 3024845"/>
                <a:gd name="connsiteY206" fmla="*/ 588004 h 1160647"/>
                <a:gd name="connsiteX207" fmla="*/ 1173454 w 3024845"/>
                <a:gd name="connsiteY207" fmla="*/ 618269 h 1160647"/>
                <a:gd name="connsiteX208" fmla="*/ 1175481 w 3024845"/>
                <a:gd name="connsiteY208" fmla="*/ 618269 h 1160647"/>
                <a:gd name="connsiteX209" fmla="*/ 1189668 w 3024845"/>
                <a:gd name="connsiteY209" fmla="*/ 618269 h 1160647"/>
                <a:gd name="connsiteX210" fmla="*/ 1189668 w 3024845"/>
                <a:gd name="connsiteY210" fmla="*/ 642048 h 1160647"/>
                <a:gd name="connsiteX211" fmla="*/ 1191695 w 3024845"/>
                <a:gd name="connsiteY211" fmla="*/ 643669 h 1160647"/>
                <a:gd name="connsiteX212" fmla="*/ 1191695 w 3024845"/>
                <a:gd name="connsiteY212" fmla="*/ 655019 h 1160647"/>
                <a:gd name="connsiteX213" fmla="*/ 1192455 w 3024845"/>
                <a:gd name="connsiteY213" fmla="*/ 655019 h 1160647"/>
                <a:gd name="connsiteX214" fmla="*/ 1197775 w 3024845"/>
                <a:gd name="connsiteY214" fmla="*/ 655019 h 1160647"/>
                <a:gd name="connsiteX215" fmla="*/ 1197775 w 3024845"/>
                <a:gd name="connsiteY215" fmla="*/ 678798 h 1160647"/>
                <a:gd name="connsiteX216" fmla="*/ 1199041 w 3024845"/>
                <a:gd name="connsiteY216" fmla="*/ 678798 h 1160647"/>
                <a:gd name="connsiteX217" fmla="*/ 1207908 w 3024845"/>
                <a:gd name="connsiteY217" fmla="*/ 678798 h 1160647"/>
                <a:gd name="connsiteX218" fmla="*/ 1209935 w 3024845"/>
                <a:gd name="connsiteY218" fmla="*/ 682852 h 1160647"/>
                <a:gd name="connsiteX219" fmla="*/ 1209935 w 3024845"/>
                <a:gd name="connsiteY219" fmla="*/ 696093 h 1160647"/>
                <a:gd name="connsiteX220" fmla="*/ 1211455 w 3024845"/>
                <a:gd name="connsiteY220" fmla="*/ 694201 h 1160647"/>
                <a:gd name="connsiteX221" fmla="*/ 1222095 w 3024845"/>
                <a:gd name="connsiteY221" fmla="*/ 680960 h 1160647"/>
                <a:gd name="connsiteX222" fmla="*/ 1250469 w 3024845"/>
                <a:gd name="connsiteY222" fmla="*/ 680960 h 1160647"/>
                <a:gd name="connsiteX223" fmla="*/ 1250469 w 3024845"/>
                <a:gd name="connsiteY223" fmla="*/ 767431 h 1160647"/>
                <a:gd name="connsiteX224" fmla="*/ 1251229 w 3024845"/>
                <a:gd name="connsiteY224" fmla="*/ 767431 h 1160647"/>
                <a:gd name="connsiteX225" fmla="*/ 1256549 w 3024845"/>
                <a:gd name="connsiteY225" fmla="*/ 767431 h 1160647"/>
                <a:gd name="connsiteX226" fmla="*/ 1257309 w 3024845"/>
                <a:gd name="connsiteY226" fmla="*/ 766080 h 1160647"/>
                <a:gd name="connsiteX227" fmla="*/ 1262629 w 3024845"/>
                <a:gd name="connsiteY227" fmla="*/ 756622 h 1160647"/>
                <a:gd name="connsiteX228" fmla="*/ 1262629 w 3024845"/>
                <a:gd name="connsiteY228" fmla="*/ 758514 h 1160647"/>
                <a:gd name="connsiteX229" fmla="*/ 1262629 w 3024845"/>
                <a:gd name="connsiteY229" fmla="*/ 771755 h 1160647"/>
                <a:gd name="connsiteX230" fmla="*/ 1266682 w 3024845"/>
                <a:gd name="connsiteY230" fmla="*/ 726358 h 1160647"/>
                <a:gd name="connsiteX231" fmla="*/ 1267442 w 3024845"/>
                <a:gd name="connsiteY231" fmla="*/ 726358 h 1160647"/>
                <a:gd name="connsiteX232" fmla="*/ 1272762 w 3024845"/>
                <a:gd name="connsiteY232" fmla="*/ 726358 h 1160647"/>
                <a:gd name="connsiteX233" fmla="*/ 1272762 w 3024845"/>
                <a:gd name="connsiteY233" fmla="*/ 661504 h 1160647"/>
                <a:gd name="connsiteX234" fmla="*/ 1273776 w 3024845"/>
                <a:gd name="connsiteY234" fmla="*/ 661504 h 1160647"/>
                <a:gd name="connsiteX235" fmla="*/ 1280869 w 3024845"/>
                <a:gd name="connsiteY235" fmla="*/ 661504 h 1160647"/>
                <a:gd name="connsiteX236" fmla="*/ 1293029 w 3024845"/>
                <a:gd name="connsiteY236" fmla="*/ 618269 h 1160647"/>
                <a:gd name="connsiteX237" fmla="*/ 1294296 w 3024845"/>
                <a:gd name="connsiteY237" fmla="*/ 618269 h 1160647"/>
                <a:gd name="connsiteX238" fmla="*/ 1303163 w 3024845"/>
                <a:gd name="connsiteY238" fmla="*/ 618269 h 1160647"/>
                <a:gd name="connsiteX239" fmla="*/ 1313296 w 3024845"/>
                <a:gd name="connsiteY239" fmla="*/ 661504 h 1160647"/>
                <a:gd name="connsiteX240" fmla="*/ 1314309 w 3024845"/>
                <a:gd name="connsiteY240" fmla="*/ 661504 h 1160647"/>
                <a:gd name="connsiteX241" fmla="*/ 1321403 w 3024845"/>
                <a:gd name="connsiteY241" fmla="*/ 661504 h 1160647"/>
                <a:gd name="connsiteX242" fmla="*/ 1321403 w 3024845"/>
                <a:gd name="connsiteY242" fmla="*/ 700416 h 1160647"/>
                <a:gd name="connsiteX243" fmla="*/ 1323176 w 3024845"/>
                <a:gd name="connsiteY243" fmla="*/ 700416 h 1160647"/>
                <a:gd name="connsiteX244" fmla="*/ 1335590 w 3024845"/>
                <a:gd name="connsiteY244" fmla="*/ 700416 h 1160647"/>
                <a:gd name="connsiteX245" fmla="*/ 1335590 w 3024845"/>
                <a:gd name="connsiteY245" fmla="*/ 702578 h 1160647"/>
                <a:gd name="connsiteX246" fmla="*/ 1335590 w 3024845"/>
                <a:gd name="connsiteY246" fmla="*/ 717710 h 1160647"/>
                <a:gd name="connsiteX247" fmla="*/ 1339643 w 3024845"/>
                <a:gd name="connsiteY247" fmla="*/ 715549 h 1160647"/>
                <a:gd name="connsiteX248" fmla="*/ 1339643 w 3024845"/>
                <a:gd name="connsiteY248" fmla="*/ 700416 h 1160647"/>
                <a:gd name="connsiteX249" fmla="*/ 1341163 w 3024845"/>
                <a:gd name="connsiteY249" fmla="*/ 700416 h 1160647"/>
                <a:gd name="connsiteX250" fmla="*/ 1351803 w 3024845"/>
                <a:gd name="connsiteY250" fmla="*/ 700416 h 1160647"/>
                <a:gd name="connsiteX251" fmla="*/ 1351803 w 3024845"/>
                <a:gd name="connsiteY251" fmla="*/ 702037 h 1160647"/>
                <a:gd name="connsiteX252" fmla="*/ 1351803 w 3024845"/>
                <a:gd name="connsiteY252" fmla="*/ 713387 h 1160647"/>
                <a:gd name="connsiteX253" fmla="*/ 1382204 w 3024845"/>
                <a:gd name="connsiteY253" fmla="*/ 713387 h 1160647"/>
                <a:gd name="connsiteX254" fmla="*/ 1382204 w 3024845"/>
                <a:gd name="connsiteY254" fmla="*/ 676637 h 1160647"/>
                <a:gd name="connsiteX255" fmla="*/ 1383470 w 3024845"/>
                <a:gd name="connsiteY255" fmla="*/ 676637 h 1160647"/>
                <a:gd name="connsiteX256" fmla="*/ 1392337 w 3024845"/>
                <a:gd name="connsiteY256" fmla="*/ 676637 h 1160647"/>
                <a:gd name="connsiteX257" fmla="*/ 1392337 w 3024845"/>
                <a:gd name="connsiteY257" fmla="*/ 698254 h 1160647"/>
                <a:gd name="connsiteX258" fmla="*/ 1394364 w 3024845"/>
                <a:gd name="connsiteY258" fmla="*/ 665828 h 1160647"/>
                <a:gd name="connsiteX259" fmla="*/ 1416657 w 3024845"/>
                <a:gd name="connsiteY259" fmla="*/ 665828 h 1160647"/>
                <a:gd name="connsiteX260" fmla="*/ 1416657 w 3024845"/>
                <a:gd name="connsiteY260" fmla="*/ 664206 h 1160647"/>
                <a:gd name="connsiteX261" fmla="*/ 1416657 w 3024845"/>
                <a:gd name="connsiteY261" fmla="*/ 652857 h 1160647"/>
                <a:gd name="connsiteX262" fmla="*/ 1417417 w 3024845"/>
                <a:gd name="connsiteY262" fmla="*/ 652857 h 1160647"/>
                <a:gd name="connsiteX263" fmla="*/ 1422737 w 3024845"/>
                <a:gd name="connsiteY263" fmla="*/ 652857 h 1160647"/>
                <a:gd name="connsiteX264" fmla="*/ 1422737 w 3024845"/>
                <a:gd name="connsiteY264" fmla="*/ 650966 h 1160647"/>
                <a:gd name="connsiteX265" fmla="*/ 1422737 w 3024845"/>
                <a:gd name="connsiteY265" fmla="*/ 637725 h 1160647"/>
                <a:gd name="connsiteX266" fmla="*/ 1426791 w 3024845"/>
                <a:gd name="connsiteY266" fmla="*/ 644210 h 1160647"/>
                <a:gd name="connsiteX267" fmla="*/ 1429071 w 3024845"/>
                <a:gd name="connsiteY267" fmla="*/ 644210 h 1160647"/>
                <a:gd name="connsiteX268" fmla="*/ 1445031 w 3024845"/>
                <a:gd name="connsiteY268" fmla="*/ 644210 h 1160647"/>
                <a:gd name="connsiteX269" fmla="*/ 1445031 w 3024845"/>
                <a:gd name="connsiteY269" fmla="*/ 643399 h 1160647"/>
                <a:gd name="connsiteX270" fmla="*/ 1445031 w 3024845"/>
                <a:gd name="connsiteY270" fmla="*/ 637725 h 1160647"/>
                <a:gd name="connsiteX271" fmla="*/ 1445791 w 3024845"/>
                <a:gd name="connsiteY271" fmla="*/ 637725 h 1160647"/>
                <a:gd name="connsiteX272" fmla="*/ 1451111 w 3024845"/>
                <a:gd name="connsiteY272" fmla="*/ 637725 h 1160647"/>
                <a:gd name="connsiteX273" fmla="*/ 1451111 w 3024845"/>
                <a:gd name="connsiteY273" fmla="*/ 639076 h 1160647"/>
                <a:gd name="connsiteX274" fmla="*/ 1451111 w 3024845"/>
                <a:gd name="connsiteY274" fmla="*/ 648534 h 1160647"/>
                <a:gd name="connsiteX275" fmla="*/ 1489618 w 3024845"/>
                <a:gd name="connsiteY275" fmla="*/ 648534 h 1160647"/>
                <a:gd name="connsiteX276" fmla="*/ 1489618 w 3024845"/>
                <a:gd name="connsiteY276" fmla="*/ 786887 h 1160647"/>
                <a:gd name="connsiteX277" fmla="*/ 1491138 w 3024845"/>
                <a:gd name="connsiteY277" fmla="*/ 786887 h 1160647"/>
                <a:gd name="connsiteX278" fmla="*/ 1501778 w 3024845"/>
                <a:gd name="connsiteY278" fmla="*/ 786887 h 1160647"/>
                <a:gd name="connsiteX279" fmla="*/ 1501778 w 3024845"/>
                <a:gd name="connsiteY279" fmla="*/ 773917 h 1160647"/>
                <a:gd name="connsiteX280" fmla="*/ 1505832 w 3024845"/>
                <a:gd name="connsiteY280" fmla="*/ 773917 h 1160647"/>
                <a:gd name="connsiteX281" fmla="*/ 1505832 w 3024845"/>
                <a:gd name="connsiteY281" fmla="*/ 786887 h 1160647"/>
                <a:gd name="connsiteX282" fmla="*/ 1536232 w 3024845"/>
                <a:gd name="connsiteY282" fmla="*/ 786887 h 1160647"/>
                <a:gd name="connsiteX283" fmla="*/ 1536232 w 3024845"/>
                <a:gd name="connsiteY283" fmla="*/ 756622 h 1160647"/>
                <a:gd name="connsiteX284" fmla="*/ 1548392 w 3024845"/>
                <a:gd name="connsiteY284" fmla="*/ 756622 h 1160647"/>
                <a:gd name="connsiteX285" fmla="*/ 1560552 w 3024845"/>
                <a:gd name="connsiteY285" fmla="*/ 754461 h 1160647"/>
                <a:gd name="connsiteX286" fmla="*/ 1564606 w 3024845"/>
                <a:gd name="connsiteY286" fmla="*/ 756622 h 1160647"/>
                <a:gd name="connsiteX287" fmla="*/ 1574739 w 3024845"/>
                <a:gd name="connsiteY287" fmla="*/ 756622 h 1160647"/>
                <a:gd name="connsiteX288" fmla="*/ 1574739 w 3024845"/>
                <a:gd name="connsiteY288" fmla="*/ 786887 h 1160647"/>
                <a:gd name="connsiteX289" fmla="*/ 1582846 w 3024845"/>
                <a:gd name="connsiteY289" fmla="*/ 786887 h 1160647"/>
                <a:gd name="connsiteX290" fmla="*/ 1582846 w 3024845"/>
                <a:gd name="connsiteY290" fmla="*/ 804182 h 1160647"/>
                <a:gd name="connsiteX291" fmla="*/ 1592182 w 3024845"/>
                <a:gd name="connsiteY291" fmla="*/ 805087 h 1160647"/>
                <a:gd name="connsiteX292" fmla="*/ 1605140 w 3024845"/>
                <a:gd name="connsiteY292" fmla="*/ 805087 h 1160647"/>
                <a:gd name="connsiteX293" fmla="*/ 1605140 w 3024845"/>
                <a:gd name="connsiteY293" fmla="*/ 789049 h 1160647"/>
                <a:gd name="connsiteX294" fmla="*/ 1673096 w 3024845"/>
                <a:gd name="connsiteY294" fmla="*/ 789049 h 1160647"/>
                <a:gd name="connsiteX295" fmla="*/ 1673096 w 3024845"/>
                <a:gd name="connsiteY295" fmla="*/ 703796 h 1160647"/>
                <a:gd name="connsiteX296" fmla="*/ 1745104 w 3024845"/>
                <a:gd name="connsiteY296" fmla="*/ 703796 h 1160647"/>
                <a:gd name="connsiteX297" fmla="*/ 1745104 w 3024845"/>
                <a:gd name="connsiteY297" fmla="*/ 782564 h 1160647"/>
                <a:gd name="connsiteX298" fmla="*/ 1747008 w 3024845"/>
                <a:gd name="connsiteY298" fmla="*/ 782564 h 1160647"/>
                <a:gd name="connsiteX299" fmla="*/ 1748250 w 3024845"/>
                <a:gd name="connsiteY299" fmla="*/ 805087 h 1160647"/>
                <a:gd name="connsiteX300" fmla="*/ 1757926 w 3024845"/>
                <a:gd name="connsiteY300" fmla="*/ 805087 h 1160647"/>
                <a:gd name="connsiteX301" fmla="*/ 1759168 w 3024845"/>
                <a:gd name="connsiteY301" fmla="*/ 782564 h 1160647"/>
                <a:gd name="connsiteX302" fmla="*/ 1765248 w 3024845"/>
                <a:gd name="connsiteY302" fmla="*/ 782564 h 1160647"/>
                <a:gd name="connsiteX303" fmla="*/ 1766490 w 3024845"/>
                <a:gd name="connsiteY303" fmla="*/ 805087 h 1160647"/>
                <a:gd name="connsiteX304" fmla="*/ 1817112 w 3024845"/>
                <a:gd name="connsiteY304" fmla="*/ 805087 h 1160647"/>
                <a:gd name="connsiteX305" fmla="*/ 1817112 w 3024845"/>
                <a:gd name="connsiteY305" fmla="*/ 642059 h 1160647"/>
                <a:gd name="connsiteX306" fmla="*/ 2014439 w 3024845"/>
                <a:gd name="connsiteY306" fmla="*/ 642059 h 1160647"/>
                <a:gd name="connsiteX307" fmla="*/ 2014439 w 3024845"/>
                <a:gd name="connsiteY307" fmla="*/ 805087 h 1160647"/>
                <a:gd name="connsiteX308" fmla="*/ 2033136 w 3024845"/>
                <a:gd name="connsiteY308" fmla="*/ 805087 h 1160647"/>
                <a:gd name="connsiteX309" fmla="*/ 2033136 w 3024845"/>
                <a:gd name="connsiteY309" fmla="*/ 722394 h 1160647"/>
                <a:gd name="connsiteX310" fmla="*/ 2128256 w 3024845"/>
                <a:gd name="connsiteY310" fmla="*/ 722394 h 1160647"/>
                <a:gd name="connsiteX311" fmla="*/ 2140186 w 3024845"/>
                <a:gd name="connsiteY311" fmla="*/ 404253 h 1160647"/>
                <a:gd name="connsiteX312" fmla="*/ 2128026 w 3024845"/>
                <a:gd name="connsiteY312" fmla="*/ 382635 h 1160647"/>
                <a:gd name="connsiteX313" fmla="*/ 2121946 w 3024845"/>
                <a:gd name="connsiteY313" fmla="*/ 378311 h 1160647"/>
                <a:gd name="connsiteX314" fmla="*/ 2130053 w 3024845"/>
                <a:gd name="connsiteY314" fmla="*/ 354532 h 1160647"/>
                <a:gd name="connsiteX315" fmla="*/ 2130053 w 3024845"/>
                <a:gd name="connsiteY315" fmla="*/ 337238 h 1160647"/>
                <a:gd name="connsiteX316" fmla="*/ 2144240 w 3024845"/>
                <a:gd name="connsiteY316" fmla="*/ 337238 h 1160647"/>
                <a:gd name="connsiteX317" fmla="*/ 2144240 w 3024845"/>
                <a:gd name="connsiteY317" fmla="*/ 315620 h 1160647"/>
                <a:gd name="connsiteX318" fmla="*/ 2146266 w 3024845"/>
                <a:gd name="connsiteY318" fmla="*/ 311296 h 1160647"/>
                <a:gd name="connsiteX319" fmla="*/ 2146266 w 3024845"/>
                <a:gd name="connsiteY319" fmla="*/ 233472 h 1160647"/>
                <a:gd name="connsiteX320" fmla="*/ 2144240 w 3024845"/>
                <a:gd name="connsiteY320" fmla="*/ 226987 h 1160647"/>
                <a:gd name="connsiteX321" fmla="*/ 2150320 w 3024845"/>
                <a:gd name="connsiteY321" fmla="*/ 220501 h 1160647"/>
                <a:gd name="connsiteX322" fmla="*/ 2150320 w 3024845"/>
                <a:gd name="connsiteY322" fmla="*/ 162133 h 1160647"/>
                <a:gd name="connsiteX323" fmla="*/ 2152346 w 3024845"/>
                <a:gd name="connsiteY323" fmla="*/ 157810 h 1160647"/>
                <a:gd name="connsiteX324" fmla="*/ 2152346 w 3024845"/>
                <a:gd name="connsiteY324" fmla="*/ 101604 h 1160647"/>
                <a:gd name="connsiteX325" fmla="*/ 2154373 w 3024845"/>
                <a:gd name="connsiteY325" fmla="*/ 82148 h 1160647"/>
                <a:gd name="connsiteX326" fmla="*/ 2158427 w 3024845"/>
                <a:gd name="connsiteY326" fmla="*/ 99442 h 1160647"/>
                <a:gd name="connsiteX327" fmla="*/ 2160453 w 3024845"/>
                <a:gd name="connsiteY327" fmla="*/ 157810 h 1160647"/>
                <a:gd name="connsiteX328" fmla="*/ 2162480 w 3024845"/>
                <a:gd name="connsiteY328" fmla="*/ 220501 h 1160647"/>
                <a:gd name="connsiteX329" fmla="*/ 2168560 w 3024845"/>
                <a:gd name="connsiteY329" fmla="*/ 226987 h 1160647"/>
                <a:gd name="connsiteX330" fmla="*/ 2166533 w 3024845"/>
                <a:gd name="connsiteY330" fmla="*/ 233472 h 1160647"/>
                <a:gd name="connsiteX331" fmla="*/ 2166533 w 3024845"/>
                <a:gd name="connsiteY331" fmla="*/ 311296 h 1160647"/>
                <a:gd name="connsiteX332" fmla="*/ 2168560 w 3024845"/>
                <a:gd name="connsiteY332" fmla="*/ 315620 h 1160647"/>
                <a:gd name="connsiteX333" fmla="*/ 2168560 w 3024845"/>
                <a:gd name="connsiteY333" fmla="*/ 337238 h 1160647"/>
                <a:gd name="connsiteX334" fmla="*/ 2182747 w 3024845"/>
                <a:gd name="connsiteY334" fmla="*/ 337238 h 1160647"/>
                <a:gd name="connsiteX335" fmla="*/ 2182747 w 3024845"/>
                <a:gd name="connsiteY335" fmla="*/ 354532 h 1160647"/>
                <a:gd name="connsiteX336" fmla="*/ 2190854 w 3024845"/>
                <a:gd name="connsiteY336" fmla="*/ 378311 h 1160647"/>
                <a:gd name="connsiteX337" fmla="*/ 2184774 w 3024845"/>
                <a:gd name="connsiteY337" fmla="*/ 382635 h 1160647"/>
                <a:gd name="connsiteX338" fmla="*/ 2172613 w 3024845"/>
                <a:gd name="connsiteY338" fmla="*/ 404253 h 1160647"/>
                <a:gd name="connsiteX339" fmla="*/ 2180720 w 3024845"/>
                <a:gd name="connsiteY339" fmla="*/ 657181 h 1160647"/>
                <a:gd name="connsiteX340" fmla="*/ 2245574 w 3024845"/>
                <a:gd name="connsiteY340" fmla="*/ 657181 h 1160647"/>
                <a:gd name="connsiteX341" fmla="*/ 2245574 w 3024845"/>
                <a:gd name="connsiteY341" fmla="*/ 732843 h 1160647"/>
                <a:gd name="connsiteX342" fmla="*/ 2253681 w 3024845"/>
                <a:gd name="connsiteY342" fmla="*/ 732843 h 1160647"/>
                <a:gd name="connsiteX343" fmla="*/ 2255708 w 3024845"/>
                <a:gd name="connsiteY343" fmla="*/ 726358 h 1160647"/>
                <a:gd name="connsiteX344" fmla="*/ 2261788 w 3024845"/>
                <a:gd name="connsiteY344" fmla="*/ 726358 h 1160647"/>
                <a:gd name="connsiteX345" fmla="*/ 2263815 w 3024845"/>
                <a:gd name="connsiteY345" fmla="*/ 735005 h 1160647"/>
                <a:gd name="connsiteX346" fmla="*/ 2275975 w 3024845"/>
                <a:gd name="connsiteY346" fmla="*/ 735005 h 1160647"/>
                <a:gd name="connsiteX347" fmla="*/ 2275975 w 3024845"/>
                <a:gd name="connsiteY347" fmla="*/ 728519 h 1160647"/>
                <a:gd name="connsiteX348" fmla="*/ 2298268 w 3024845"/>
                <a:gd name="connsiteY348" fmla="*/ 728519 h 1160647"/>
                <a:gd name="connsiteX349" fmla="*/ 2298268 w 3024845"/>
                <a:gd name="connsiteY349" fmla="*/ 735005 h 1160647"/>
                <a:gd name="connsiteX350" fmla="*/ 2318535 w 3024845"/>
                <a:gd name="connsiteY350" fmla="*/ 735005 h 1160647"/>
                <a:gd name="connsiteX351" fmla="*/ 2318535 w 3024845"/>
                <a:gd name="connsiteY351" fmla="*/ 780402 h 1160647"/>
                <a:gd name="connsiteX352" fmla="*/ 2332722 w 3024845"/>
                <a:gd name="connsiteY352" fmla="*/ 780402 h 1160647"/>
                <a:gd name="connsiteX353" fmla="*/ 2332722 w 3024845"/>
                <a:gd name="connsiteY353" fmla="*/ 767431 h 1160647"/>
                <a:gd name="connsiteX354" fmla="*/ 2348936 w 3024845"/>
                <a:gd name="connsiteY354" fmla="*/ 767431 h 1160647"/>
                <a:gd name="connsiteX355" fmla="*/ 2348936 w 3024845"/>
                <a:gd name="connsiteY355" fmla="*/ 588004 h 1160647"/>
                <a:gd name="connsiteX356" fmla="*/ 2355016 w 3024845"/>
                <a:gd name="connsiteY356" fmla="*/ 581518 h 1160647"/>
                <a:gd name="connsiteX357" fmla="*/ 2427977 w 3024845"/>
                <a:gd name="connsiteY357" fmla="*/ 581518 h 1160647"/>
                <a:gd name="connsiteX358" fmla="*/ 2427977 w 3024845"/>
                <a:gd name="connsiteY358" fmla="*/ 590166 h 1160647"/>
                <a:gd name="connsiteX359" fmla="*/ 2438110 w 3024845"/>
                <a:gd name="connsiteY359" fmla="*/ 590166 h 1160647"/>
                <a:gd name="connsiteX360" fmla="*/ 2438110 w 3024845"/>
                <a:gd name="connsiteY360" fmla="*/ 704740 h 1160647"/>
                <a:gd name="connsiteX361" fmla="*/ 2460404 w 3024845"/>
                <a:gd name="connsiteY361" fmla="*/ 704740 h 1160647"/>
                <a:gd name="connsiteX362" fmla="*/ 2460404 w 3024845"/>
                <a:gd name="connsiteY362" fmla="*/ 637725 h 1160647"/>
                <a:gd name="connsiteX363" fmla="*/ 2486751 w 3024845"/>
                <a:gd name="connsiteY363" fmla="*/ 637725 h 1160647"/>
                <a:gd name="connsiteX364" fmla="*/ 2490804 w 3024845"/>
                <a:gd name="connsiteY364" fmla="*/ 633401 h 1160647"/>
                <a:gd name="connsiteX365" fmla="*/ 2498911 w 3024845"/>
                <a:gd name="connsiteY365" fmla="*/ 633401 h 1160647"/>
                <a:gd name="connsiteX366" fmla="*/ 2502964 w 3024845"/>
                <a:gd name="connsiteY366" fmla="*/ 637725 h 1160647"/>
                <a:gd name="connsiteX367" fmla="*/ 2525258 w 3024845"/>
                <a:gd name="connsiteY367" fmla="*/ 637725 h 1160647"/>
                <a:gd name="connsiteX368" fmla="*/ 2525258 w 3024845"/>
                <a:gd name="connsiteY368" fmla="*/ 520989 h 1160647"/>
                <a:gd name="connsiteX369" fmla="*/ 2582005 w 3024845"/>
                <a:gd name="connsiteY369" fmla="*/ 510180 h 1160647"/>
                <a:gd name="connsiteX370" fmla="*/ 2582005 w 3024845"/>
                <a:gd name="connsiteY370" fmla="*/ 511261 h 1160647"/>
                <a:gd name="connsiteX371" fmla="*/ 2582005 w 3024845"/>
                <a:gd name="connsiteY371" fmla="*/ 518827 h 1160647"/>
                <a:gd name="connsiteX372" fmla="*/ 2608352 w 3024845"/>
                <a:gd name="connsiteY372" fmla="*/ 518827 h 1160647"/>
                <a:gd name="connsiteX373" fmla="*/ 2608352 w 3024845"/>
                <a:gd name="connsiteY373" fmla="*/ 773917 h 1160647"/>
                <a:gd name="connsiteX374" fmla="*/ 2630646 w 3024845"/>
                <a:gd name="connsiteY374" fmla="*/ 773917 h 1160647"/>
                <a:gd name="connsiteX375" fmla="*/ 2630646 w 3024845"/>
                <a:gd name="connsiteY375" fmla="*/ 769593 h 1160647"/>
                <a:gd name="connsiteX376" fmla="*/ 2642806 w 3024845"/>
                <a:gd name="connsiteY376" fmla="*/ 769593 h 1160647"/>
                <a:gd name="connsiteX377" fmla="*/ 2642806 w 3024845"/>
                <a:gd name="connsiteY377" fmla="*/ 773917 h 1160647"/>
                <a:gd name="connsiteX378" fmla="*/ 2667126 w 3024845"/>
                <a:gd name="connsiteY378" fmla="*/ 773917 h 1160647"/>
                <a:gd name="connsiteX379" fmla="*/ 2667126 w 3024845"/>
                <a:gd name="connsiteY379" fmla="*/ 760946 h 1160647"/>
                <a:gd name="connsiteX380" fmla="*/ 2695500 w 3024845"/>
                <a:gd name="connsiteY380" fmla="*/ 760946 h 1160647"/>
                <a:gd name="connsiteX381" fmla="*/ 2707660 w 3024845"/>
                <a:gd name="connsiteY381" fmla="*/ 756622 h 1160647"/>
                <a:gd name="connsiteX382" fmla="*/ 2727927 w 3024845"/>
                <a:gd name="connsiteY382" fmla="*/ 760946 h 1160647"/>
                <a:gd name="connsiteX383" fmla="*/ 2727927 w 3024845"/>
                <a:gd name="connsiteY383" fmla="*/ 743652 h 1160647"/>
                <a:gd name="connsiteX384" fmla="*/ 2736034 w 3024845"/>
                <a:gd name="connsiteY384" fmla="*/ 743652 h 1160647"/>
                <a:gd name="connsiteX385" fmla="*/ 2736034 w 3024845"/>
                <a:gd name="connsiteY385" fmla="*/ 730681 h 1160647"/>
                <a:gd name="connsiteX386" fmla="*/ 2792781 w 3024845"/>
                <a:gd name="connsiteY386" fmla="*/ 730681 h 1160647"/>
                <a:gd name="connsiteX387" fmla="*/ 2792781 w 3024845"/>
                <a:gd name="connsiteY387" fmla="*/ 700416 h 1160647"/>
                <a:gd name="connsiteX388" fmla="*/ 2811021 w 3024845"/>
                <a:gd name="connsiteY388" fmla="*/ 700416 h 1160647"/>
                <a:gd name="connsiteX389" fmla="*/ 2811021 w 3024845"/>
                <a:gd name="connsiteY389" fmla="*/ 693931 h 1160647"/>
                <a:gd name="connsiteX390" fmla="*/ 2823181 w 3024845"/>
                <a:gd name="connsiteY390" fmla="*/ 693931 h 1160647"/>
                <a:gd name="connsiteX391" fmla="*/ 2823181 w 3024845"/>
                <a:gd name="connsiteY391" fmla="*/ 700416 h 1160647"/>
                <a:gd name="connsiteX392" fmla="*/ 2839395 w 3024845"/>
                <a:gd name="connsiteY392" fmla="*/ 700416 h 1160647"/>
                <a:gd name="connsiteX393" fmla="*/ 2839395 w 3024845"/>
                <a:gd name="connsiteY393" fmla="*/ 750137 h 1160647"/>
                <a:gd name="connsiteX394" fmla="*/ 2871822 w 3024845"/>
                <a:gd name="connsiteY394" fmla="*/ 750137 h 1160647"/>
                <a:gd name="connsiteX395" fmla="*/ 2871822 w 3024845"/>
                <a:gd name="connsiteY395" fmla="*/ 724196 h 1160647"/>
                <a:gd name="connsiteX396" fmla="*/ 2910329 w 3024845"/>
                <a:gd name="connsiteY396" fmla="*/ 724196 h 1160647"/>
                <a:gd name="connsiteX397" fmla="*/ 2910329 w 3024845"/>
                <a:gd name="connsiteY397" fmla="*/ 693931 h 1160647"/>
                <a:gd name="connsiteX398" fmla="*/ 2958970 w 3024845"/>
                <a:gd name="connsiteY398" fmla="*/ 693931 h 1160647"/>
                <a:gd name="connsiteX399" fmla="*/ 2958970 w 3024845"/>
                <a:gd name="connsiteY399" fmla="*/ 805087 h 1160647"/>
                <a:gd name="connsiteX400" fmla="*/ 2958970 w 3024845"/>
                <a:gd name="connsiteY400" fmla="*/ 818866 h 1160647"/>
                <a:gd name="connsiteX401" fmla="*/ 3024845 w 3024845"/>
                <a:gd name="connsiteY401" fmla="*/ 818866 h 1160647"/>
                <a:gd name="connsiteX402" fmla="*/ 3024845 w 3024845"/>
                <a:gd name="connsiteY402" fmla="*/ 1160647 h 1160647"/>
                <a:gd name="connsiteX403" fmla="*/ 2054 w 3024845"/>
                <a:gd name="connsiteY403" fmla="*/ 1158314 h 1160647"/>
                <a:gd name="connsiteX404" fmla="*/ 0 w 3024845"/>
                <a:gd name="connsiteY404" fmla="*/ 724196 h 1160647"/>
                <a:gd name="connsiteX405" fmla="*/ 20267 w 3024845"/>
                <a:gd name="connsiteY405" fmla="*/ 724196 h 1160647"/>
                <a:gd name="connsiteX406" fmla="*/ 20774 w 3024845"/>
                <a:gd name="connsiteY406" fmla="*/ 723115 h 1160647"/>
                <a:gd name="connsiteX407" fmla="*/ 24320 w 3024845"/>
                <a:gd name="connsiteY407" fmla="*/ 715549 h 1160647"/>
                <a:gd name="connsiteX408" fmla="*/ 26094 w 3024845"/>
                <a:gd name="connsiteY408" fmla="*/ 715819 h 1160647"/>
                <a:gd name="connsiteX409" fmla="*/ 38507 w 3024845"/>
                <a:gd name="connsiteY409" fmla="*/ 717710 h 1160647"/>
                <a:gd name="connsiteX410" fmla="*/ 39014 w 3024845"/>
                <a:gd name="connsiteY410" fmla="*/ 719062 h 1160647"/>
                <a:gd name="connsiteX411" fmla="*/ 42560 w 3024845"/>
                <a:gd name="connsiteY411" fmla="*/ 728519 h 1160647"/>
                <a:gd name="connsiteX412" fmla="*/ 68907 w 3024845"/>
                <a:gd name="connsiteY412" fmla="*/ 730681 h 1160647"/>
                <a:gd name="connsiteX413" fmla="*/ 68907 w 3024845"/>
                <a:gd name="connsiteY413" fmla="*/ 607460 h 1160647"/>
                <a:gd name="connsiteX414" fmla="*/ 70934 w 3024845"/>
                <a:gd name="connsiteY414" fmla="*/ 607460 h 1160647"/>
                <a:gd name="connsiteX415" fmla="*/ 85121 w 3024845"/>
                <a:gd name="connsiteY415" fmla="*/ 607460 h 1160647"/>
                <a:gd name="connsiteX416" fmla="*/ 85121 w 3024845"/>
                <a:gd name="connsiteY416" fmla="*/ 471268 h 1160647"/>
                <a:gd name="connsiteX417" fmla="*/ 86894 w 3024845"/>
                <a:gd name="connsiteY417" fmla="*/ 471268 h 1160647"/>
                <a:gd name="connsiteX418" fmla="*/ 99308 w 3024845"/>
                <a:gd name="connsiteY418" fmla="*/ 471268 h 1160647"/>
                <a:gd name="connsiteX419" fmla="*/ 99308 w 3024845"/>
                <a:gd name="connsiteY419" fmla="*/ 356694 h 1160647"/>
                <a:gd name="connsiteX420" fmla="*/ 103361 w 3024845"/>
                <a:gd name="connsiteY420" fmla="*/ 328590 h 1160647"/>
                <a:gd name="connsiteX421" fmla="*/ 105388 w 3024845"/>
                <a:gd name="connsiteY421" fmla="*/ 328590 h 1160647"/>
                <a:gd name="connsiteX422" fmla="*/ 119575 w 3024845"/>
                <a:gd name="connsiteY422" fmla="*/ 328590 h 1160647"/>
                <a:gd name="connsiteX423" fmla="*/ 156055 w 3024845"/>
                <a:gd name="connsiteY423" fmla="*/ 246443 h 1160647"/>
                <a:gd name="connsiteX424" fmla="*/ 160109 w 3024845"/>
                <a:gd name="connsiteY424" fmla="*/ 0 h 1160647"/>
                <a:gd name="connsiteX0" fmla="*/ 156055 w 3024845"/>
                <a:gd name="connsiteY0" fmla="*/ 164295 h 1078499"/>
                <a:gd name="connsiteX1" fmla="*/ 162135 w 3024845"/>
                <a:gd name="connsiteY1" fmla="*/ 164295 h 1078499"/>
                <a:gd name="connsiteX2" fmla="*/ 200642 w 3024845"/>
                <a:gd name="connsiteY2" fmla="*/ 244281 h 1078499"/>
                <a:gd name="connsiteX3" fmla="*/ 202669 w 3024845"/>
                <a:gd name="connsiteY3" fmla="*/ 244281 h 1078499"/>
                <a:gd name="connsiteX4" fmla="*/ 216856 w 3024845"/>
                <a:gd name="connsiteY4" fmla="*/ 244281 h 1078499"/>
                <a:gd name="connsiteX5" fmla="*/ 216856 w 3024845"/>
                <a:gd name="connsiteY5" fmla="*/ 268060 h 1078499"/>
                <a:gd name="connsiteX6" fmla="*/ 217363 w 3024845"/>
                <a:gd name="connsiteY6" fmla="*/ 268871 h 1078499"/>
                <a:gd name="connsiteX7" fmla="*/ 220909 w 3024845"/>
                <a:gd name="connsiteY7" fmla="*/ 274546 h 1078499"/>
                <a:gd name="connsiteX8" fmla="*/ 220909 w 3024845"/>
                <a:gd name="connsiteY8" fmla="*/ 389120 h 1078499"/>
                <a:gd name="connsiteX9" fmla="*/ 223189 w 3024845"/>
                <a:gd name="connsiteY9" fmla="*/ 389120 h 1078499"/>
                <a:gd name="connsiteX10" fmla="*/ 239150 w 3024845"/>
                <a:gd name="connsiteY10" fmla="*/ 389120 h 1078499"/>
                <a:gd name="connsiteX11" fmla="*/ 239150 w 3024845"/>
                <a:gd name="connsiteY11" fmla="*/ 529635 h 1078499"/>
                <a:gd name="connsiteX12" fmla="*/ 240670 w 3024845"/>
                <a:gd name="connsiteY12" fmla="*/ 529365 h 1078499"/>
                <a:gd name="connsiteX13" fmla="*/ 251310 w 3024845"/>
                <a:gd name="connsiteY13" fmla="*/ 527474 h 1078499"/>
                <a:gd name="connsiteX14" fmla="*/ 249283 w 3024845"/>
                <a:gd name="connsiteY14" fmla="*/ 616106 h 1078499"/>
                <a:gd name="connsiteX15" fmla="*/ 250803 w 3024845"/>
                <a:gd name="connsiteY15" fmla="*/ 616377 h 1078499"/>
                <a:gd name="connsiteX16" fmla="*/ 261443 w 3024845"/>
                <a:gd name="connsiteY16" fmla="*/ 618268 h 1078499"/>
                <a:gd name="connsiteX17" fmla="*/ 261696 w 3024845"/>
                <a:gd name="connsiteY17" fmla="*/ 619079 h 1078499"/>
                <a:gd name="connsiteX18" fmla="*/ 263470 w 3024845"/>
                <a:gd name="connsiteY18" fmla="*/ 624754 h 1078499"/>
                <a:gd name="connsiteX19" fmla="*/ 264230 w 3024845"/>
                <a:gd name="connsiteY19" fmla="*/ 622322 h 1078499"/>
                <a:gd name="connsiteX20" fmla="*/ 269550 w 3024845"/>
                <a:gd name="connsiteY20" fmla="*/ 605298 h 1078499"/>
                <a:gd name="connsiteX21" fmla="*/ 271323 w 3024845"/>
                <a:gd name="connsiteY21" fmla="*/ 605298 h 1078499"/>
                <a:gd name="connsiteX22" fmla="*/ 283737 w 3024845"/>
                <a:gd name="connsiteY22" fmla="*/ 605298 h 1078499"/>
                <a:gd name="connsiteX23" fmla="*/ 283737 w 3024845"/>
                <a:gd name="connsiteY23" fmla="*/ 637724 h 1078499"/>
                <a:gd name="connsiteX24" fmla="*/ 284750 w 3024845"/>
                <a:gd name="connsiteY24" fmla="*/ 638265 h 1078499"/>
                <a:gd name="connsiteX25" fmla="*/ 291844 w 3024845"/>
                <a:gd name="connsiteY25" fmla="*/ 642048 h 1078499"/>
                <a:gd name="connsiteX26" fmla="*/ 291844 w 3024845"/>
                <a:gd name="connsiteY26" fmla="*/ 643399 h 1078499"/>
                <a:gd name="connsiteX27" fmla="*/ 291844 w 3024845"/>
                <a:gd name="connsiteY27" fmla="*/ 652857 h 1078499"/>
                <a:gd name="connsiteX28" fmla="*/ 336431 w 3024845"/>
                <a:gd name="connsiteY28" fmla="*/ 652857 h 1078499"/>
                <a:gd name="connsiteX29" fmla="*/ 336431 w 3024845"/>
                <a:gd name="connsiteY29" fmla="*/ 653938 h 1078499"/>
                <a:gd name="connsiteX30" fmla="*/ 336431 w 3024845"/>
                <a:gd name="connsiteY30" fmla="*/ 661504 h 1078499"/>
                <a:gd name="connsiteX31" fmla="*/ 338457 w 3024845"/>
                <a:gd name="connsiteY31" fmla="*/ 661504 h 1078499"/>
                <a:gd name="connsiteX32" fmla="*/ 352644 w 3024845"/>
                <a:gd name="connsiteY32" fmla="*/ 661504 h 1078499"/>
                <a:gd name="connsiteX33" fmla="*/ 352644 w 3024845"/>
                <a:gd name="connsiteY33" fmla="*/ 631239 h 1078499"/>
                <a:gd name="connsiteX34" fmla="*/ 397231 w 3024845"/>
                <a:gd name="connsiteY34" fmla="*/ 631239 h 1078499"/>
                <a:gd name="connsiteX35" fmla="*/ 397231 w 3024845"/>
                <a:gd name="connsiteY35" fmla="*/ 629888 h 1078499"/>
                <a:gd name="connsiteX36" fmla="*/ 397231 w 3024845"/>
                <a:gd name="connsiteY36" fmla="*/ 620430 h 1078499"/>
                <a:gd name="connsiteX37" fmla="*/ 398245 w 3024845"/>
                <a:gd name="connsiteY37" fmla="*/ 620430 h 1078499"/>
                <a:gd name="connsiteX38" fmla="*/ 405338 w 3024845"/>
                <a:gd name="connsiteY38" fmla="*/ 620430 h 1078499"/>
                <a:gd name="connsiteX39" fmla="*/ 405338 w 3024845"/>
                <a:gd name="connsiteY39" fmla="*/ 618539 h 1078499"/>
                <a:gd name="connsiteX40" fmla="*/ 405338 w 3024845"/>
                <a:gd name="connsiteY40" fmla="*/ 605298 h 1078499"/>
                <a:gd name="connsiteX41" fmla="*/ 406098 w 3024845"/>
                <a:gd name="connsiteY41" fmla="*/ 605298 h 1078499"/>
                <a:gd name="connsiteX42" fmla="*/ 411418 w 3024845"/>
                <a:gd name="connsiteY42" fmla="*/ 605298 h 1078499"/>
                <a:gd name="connsiteX43" fmla="*/ 411418 w 3024845"/>
                <a:gd name="connsiteY43" fmla="*/ 604217 h 1078499"/>
                <a:gd name="connsiteX44" fmla="*/ 411418 w 3024845"/>
                <a:gd name="connsiteY44" fmla="*/ 596650 h 1078499"/>
                <a:gd name="connsiteX45" fmla="*/ 413445 w 3024845"/>
                <a:gd name="connsiteY45" fmla="*/ 596650 h 1078499"/>
                <a:gd name="connsiteX46" fmla="*/ 427632 w 3024845"/>
                <a:gd name="connsiteY46" fmla="*/ 596650 h 1078499"/>
                <a:gd name="connsiteX47" fmla="*/ 427632 w 3024845"/>
                <a:gd name="connsiteY47" fmla="*/ 597731 h 1078499"/>
                <a:gd name="connsiteX48" fmla="*/ 427632 w 3024845"/>
                <a:gd name="connsiteY48" fmla="*/ 605298 h 1078499"/>
                <a:gd name="connsiteX49" fmla="*/ 449925 w 3024845"/>
                <a:gd name="connsiteY49" fmla="*/ 605298 h 1078499"/>
                <a:gd name="connsiteX50" fmla="*/ 449925 w 3024845"/>
                <a:gd name="connsiteY50" fmla="*/ 603406 h 1078499"/>
                <a:gd name="connsiteX51" fmla="*/ 449925 w 3024845"/>
                <a:gd name="connsiteY51" fmla="*/ 590165 h 1078499"/>
                <a:gd name="connsiteX52" fmla="*/ 451699 w 3024845"/>
                <a:gd name="connsiteY52" fmla="*/ 590165 h 1078499"/>
                <a:gd name="connsiteX53" fmla="*/ 464112 w 3024845"/>
                <a:gd name="connsiteY53" fmla="*/ 590165 h 1078499"/>
                <a:gd name="connsiteX54" fmla="*/ 464112 w 3024845"/>
                <a:gd name="connsiteY54" fmla="*/ 613945 h 1078499"/>
                <a:gd name="connsiteX55" fmla="*/ 465126 w 3024845"/>
                <a:gd name="connsiteY55" fmla="*/ 613945 h 1078499"/>
                <a:gd name="connsiteX56" fmla="*/ 472219 w 3024845"/>
                <a:gd name="connsiteY56" fmla="*/ 613945 h 1078499"/>
                <a:gd name="connsiteX57" fmla="*/ 472219 w 3024845"/>
                <a:gd name="connsiteY57" fmla="*/ 612864 h 1078499"/>
                <a:gd name="connsiteX58" fmla="*/ 472219 w 3024845"/>
                <a:gd name="connsiteY58" fmla="*/ 605298 h 1078499"/>
                <a:gd name="connsiteX59" fmla="*/ 473992 w 3024845"/>
                <a:gd name="connsiteY59" fmla="*/ 605298 h 1078499"/>
                <a:gd name="connsiteX60" fmla="*/ 486406 w 3024845"/>
                <a:gd name="connsiteY60" fmla="*/ 605298 h 1078499"/>
                <a:gd name="connsiteX61" fmla="*/ 486406 w 3024845"/>
                <a:gd name="connsiteY61" fmla="*/ 631239 h 1078499"/>
                <a:gd name="connsiteX62" fmla="*/ 488433 w 3024845"/>
                <a:gd name="connsiteY62" fmla="*/ 631239 h 1078499"/>
                <a:gd name="connsiteX63" fmla="*/ 502619 w 3024845"/>
                <a:gd name="connsiteY63" fmla="*/ 631239 h 1078499"/>
                <a:gd name="connsiteX64" fmla="*/ 502619 w 3024845"/>
                <a:gd name="connsiteY64" fmla="*/ 632860 h 1078499"/>
                <a:gd name="connsiteX65" fmla="*/ 502619 w 3024845"/>
                <a:gd name="connsiteY65" fmla="*/ 644210 h 1078499"/>
                <a:gd name="connsiteX66" fmla="*/ 503379 w 3024845"/>
                <a:gd name="connsiteY66" fmla="*/ 644210 h 1078499"/>
                <a:gd name="connsiteX67" fmla="*/ 508700 w 3024845"/>
                <a:gd name="connsiteY67" fmla="*/ 644210 h 1078499"/>
                <a:gd name="connsiteX68" fmla="*/ 508700 w 3024845"/>
                <a:gd name="connsiteY68" fmla="*/ 643399 h 1078499"/>
                <a:gd name="connsiteX69" fmla="*/ 508700 w 3024845"/>
                <a:gd name="connsiteY69" fmla="*/ 637724 h 1078499"/>
                <a:gd name="connsiteX70" fmla="*/ 539100 w 3024845"/>
                <a:gd name="connsiteY70" fmla="*/ 637724 h 1078499"/>
                <a:gd name="connsiteX71" fmla="*/ 539100 w 3024845"/>
                <a:gd name="connsiteY71" fmla="*/ 661504 h 1078499"/>
                <a:gd name="connsiteX72" fmla="*/ 540113 w 3024845"/>
                <a:gd name="connsiteY72" fmla="*/ 661504 h 1078499"/>
                <a:gd name="connsiteX73" fmla="*/ 547207 w 3024845"/>
                <a:gd name="connsiteY73" fmla="*/ 661504 h 1078499"/>
                <a:gd name="connsiteX74" fmla="*/ 547207 w 3024845"/>
                <a:gd name="connsiteY74" fmla="*/ 662585 h 1078499"/>
                <a:gd name="connsiteX75" fmla="*/ 547207 w 3024845"/>
                <a:gd name="connsiteY75" fmla="*/ 670151 h 1078499"/>
                <a:gd name="connsiteX76" fmla="*/ 547967 w 3024845"/>
                <a:gd name="connsiteY76" fmla="*/ 670151 h 1078499"/>
                <a:gd name="connsiteX77" fmla="*/ 553287 w 3024845"/>
                <a:gd name="connsiteY77" fmla="*/ 670151 h 1078499"/>
                <a:gd name="connsiteX78" fmla="*/ 553287 w 3024845"/>
                <a:gd name="connsiteY78" fmla="*/ 667989 h 1078499"/>
                <a:gd name="connsiteX79" fmla="*/ 553287 w 3024845"/>
                <a:gd name="connsiteY79" fmla="*/ 652857 h 1078499"/>
                <a:gd name="connsiteX80" fmla="*/ 554300 w 3024845"/>
                <a:gd name="connsiteY80" fmla="*/ 652857 h 1078499"/>
                <a:gd name="connsiteX81" fmla="*/ 561394 w 3024845"/>
                <a:gd name="connsiteY81" fmla="*/ 652857 h 1078499"/>
                <a:gd name="connsiteX82" fmla="*/ 561394 w 3024845"/>
                <a:gd name="connsiteY82" fmla="*/ 653938 h 1078499"/>
                <a:gd name="connsiteX83" fmla="*/ 561394 w 3024845"/>
                <a:gd name="connsiteY83" fmla="*/ 661504 h 1078499"/>
                <a:gd name="connsiteX84" fmla="*/ 566714 w 3024845"/>
                <a:gd name="connsiteY84" fmla="*/ 659511 h 1078499"/>
                <a:gd name="connsiteX85" fmla="*/ 567474 w 3024845"/>
                <a:gd name="connsiteY85" fmla="*/ 658531 h 1078499"/>
                <a:gd name="connsiteX86" fmla="*/ 567474 w 3024845"/>
                <a:gd name="connsiteY86" fmla="*/ 652857 h 1078499"/>
                <a:gd name="connsiteX87" fmla="*/ 605981 w 3024845"/>
                <a:gd name="connsiteY87" fmla="*/ 652857 h 1078499"/>
                <a:gd name="connsiteX88" fmla="*/ 605981 w 3024845"/>
                <a:gd name="connsiteY88" fmla="*/ 676636 h 1078499"/>
                <a:gd name="connsiteX89" fmla="*/ 608007 w 3024845"/>
                <a:gd name="connsiteY89" fmla="*/ 676636 h 1078499"/>
                <a:gd name="connsiteX90" fmla="*/ 622194 w 3024845"/>
                <a:gd name="connsiteY90" fmla="*/ 676636 h 1078499"/>
                <a:gd name="connsiteX91" fmla="*/ 622194 w 3024845"/>
                <a:gd name="connsiteY91" fmla="*/ 677717 h 1078499"/>
                <a:gd name="connsiteX92" fmla="*/ 622194 w 3024845"/>
                <a:gd name="connsiteY92" fmla="*/ 685283 h 1078499"/>
                <a:gd name="connsiteX93" fmla="*/ 623968 w 3024845"/>
                <a:gd name="connsiteY93" fmla="*/ 685283 h 1078499"/>
                <a:gd name="connsiteX94" fmla="*/ 636381 w 3024845"/>
                <a:gd name="connsiteY94" fmla="*/ 685283 h 1078499"/>
                <a:gd name="connsiteX95" fmla="*/ 636381 w 3024845"/>
                <a:gd name="connsiteY95" fmla="*/ 661504 h 1078499"/>
                <a:gd name="connsiteX96" fmla="*/ 637394 w 3024845"/>
                <a:gd name="connsiteY96" fmla="*/ 661504 h 1078499"/>
                <a:gd name="connsiteX97" fmla="*/ 644488 w 3024845"/>
                <a:gd name="connsiteY97" fmla="*/ 661504 h 1078499"/>
                <a:gd name="connsiteX98" fmla="*/ 644488 w 3024845"/>
                <a:gd name="connsiteY98" fmla="*/ 629077 h 1078499"/>
                <a:gd name="connsiteX99" fmla="*/ 645501 w 3024845"/>
                <a:gd name="connsiteY99" fmla="*/ 629077 h 1078499"/>
                <a:gd name="connsiteX100" fmla="*/ 652595 w 3024845"/>
                <a:gd name="connsiteY100" fmla="*/ 629077 h 1078499"/>
                <a:gd name="connsiteX101" fmla="*/ 652595 w 3024845"/>
                <a:gd name="connsiteY101" fmla="*/ 627186 h 1078499"/>
                <a:gd name="connsiteX102" fmla="*/ 652595 w 3024845"/>
                <a:gd name="connsiteY102" fmla="*/ 613945 h 1078499"/>
                <a:gd name="connsiteX103" fmla="*/ 651328 w 3024845"/>
                <a:gd name="connsiteY103" fmla="*/ 612323 h 1078499"/>
                <a:gd name="connsiteX104" fmla="*/ 656648 w 3024845"/>
                <a:gd name="connsiteY104" fmla="*/ 600974 h 1078499"/>
                <a:gd name="connsiteX105" fmla="*/ 664755 w 3024845"/>
                <a:gd name="connsiteY105" fmla="*/ 629077 h 1078499"/>
                <a:gd name="connsiteX106" fmla="*/ 665515 w 3024845"/>
                <a:gd name="connsiteY106" fmla="*/ 629077 h 1078499"/>
                <a:gd name="connsiteX107" fmla="*/ 670835 w 3024845"/>
                <a:gd name="connsiteY107" fmla="*/ 629077 h 1078499"/>
                <a:gd name="connsiteX108" fmla="*/ 670835 w 3024845"/>
                <a:gd name="connsiteY108" fmla="*/ 523150 h 1078499"/>
                <a:gd name="connsiteX109" fmla="*/ 672355 w 3024845"/>
                <a:gd name="connsiteY109" fmla="*/ 523150 h 1078499"/>
                <a:gd name="connsiteX110" fmla="*/ 682995 w 3024845"/>
                <a:gd name="connsiteY110" fmla="*/ 523150 h 1078499"/>
                <a:gd name="connsiteX111" fmla="*/ 682995 w 3024845"/>
                <a:gd name="connsiteY111" fmla="*/ 475591 h 1078499"/>
                <a:gd name="connsiteX112" fmla="*/ 709342 w 3024845"/>
                <a:gd name="connsiteY112" fmla="*/ 475591 h 1078499"/>
                <a:gd name="connsiteX113" fmla="*/ 709342 w 3024845"/>
                <a:gd name="connsiteY113" fmla="*/ 453973 h 1078499"/>
                <a:gd name="connsiteX114" fmla="*/ 743796 w 3024845"/>
                <a:gd name="connsiteY114" fmla="*/ 453973 h 1078499"/>
                <a:gd name="connsiteX115" fmla="*/ 743796 w 3024845"/>
                <a:gd name="connsiteY115" fmla="*/ 456405 h 1078499"/>
                <a:gd name="connsiteX116" fmla="*/ 743796 w 3024845"/>
                <a:gd name="connsiteY116" fmla="*/ 473429 h 1078499"/>
                <a:gd name="connsiteX117" fmla="*/ 746076 w 3024845"/>
                <a:gd name="connsiteY117" fmla="*/ 473429 h 1078499"/>
                <a:gd name="connsiteX118" fmla="*/ 762036 w 3024845"/>
                <a:gd name="connsiteY118" fmla="*/ 473429 h 1078499"/>
                <a:gd name="connsiteX119" fmla="*/ 762036 w 3024845"/>
                <a:gd name="connsiteY119" fmla="*/ 520988 h 1078499"/>
                <a:gd name="connsiteX120" fmla="*/ 763049 w 3024845"/>
                <a:gd name="connsiteY120" fmla="*/ 520988 h 1078499"/>
                <a:gd name="connsiteX121" fmla="*/ 770143 w 3024845"/>
                <a:gd name="connsiteY121" fmla="*/ 520988 h 1078499"/>
                <a:gd name="connsiteX122" fmla="*/ 784330 w 3024845"/>
                <a:gd name="connsiteY122" fmla="*/ 525312 h 1078499"/>
                <a:gd name="connsiteX123" fmla="*/ 784330 w 3024845"/>
                <a:gd name="connsiteY123" fmla="*/ 564224 h 1078499"/>
                <a:gd name="connsiteX124" fmla="*/ 785343 w 3024845"/>
                <a:gd name="connsiteY124" fmla="*/ 564224 h 1078499"/>
                <a:gd name="connsiteX125" fmla="*/ 792436 w 3024845"/>
                <a:gd name="connsiteY125" fmla="*/ 564224 h 1078499"/>
                <a:gd name="connsiteX126" fmla="*/ 792436 w 3024845"/>
                <a:gd name="connsiteY126" fmla="*/ 565845 h 1078499"/>
                <a:gd name="connsiteX127" fmla="*/ 792436 w 3024845"/>
                <a:gd name="connsiteY127" fmla="*/ 577194 h 1078499"/>
                <a:gd name="connsiteX128" fmla="*/ 794463 w 3024845"/>
                <a:gd name="connsiteY128" fmla="*/ 577194 h 1078499"/>
                <a:gd name="connsiteX129" fmla="*/ 808650 w 3024845"/>
                <a:gd name="connsiteY129" fmla="*/ 577194 h 1078499"/>
                <a:gd name="connsiteX130" fmla="*/ 814730 w 3024845"/>
                <a:gd name="connsiteY130" fmla="*/ 583680 h 1078499"/>
                <a:gd name="connsiteX131" fmla="*/ 814730 w 3024845"/>
                <a:gd name="connsiteY131" fmla="*/ 605298 h 1078499"/>
                <a:gd name="connsiteX132" fmla="*/ 817010 w 3024845"/>
                <a:gd name="connsiteY132" fmla="*/ 605298 h 1078499"/>
                <a:gd name="connsiteX133" fmla="*/ 832970 w 3024845"/>
                <a:gd name="connsiteY133" fmla="*/ 605298 h 1078499"/>
                <a:gd name="connsiteX134" fmla="*/ 832970 w 3024845"/>
                <a:gd name="connsiteY134" fmla="*/ 606378 h 1078499"/>
                <a:gd name="connsiteX135" fmla="*/ 832970 w 3024845"/>
                <a:gd name="connsiteY135" fmla="*/ 613945 h 1078499"/>
                <a:gd name="connsiteX136" fmla="*/ 834237 w 3024845"/>
                <a:gd name="connsiteY136" fmla="*/ 613945 h 1078499"/>
                <a:gd name="connsiteX137" fmla="*/ 843104 w 3024845"/>
                <a:gd name="connsiteY137" fmla="*/ 613945 h 1078499"/>
                <a:gd name="connsiteX138" fmla="*/ 843104 w 3024845"/>
                <a:gd name="connsiteY138" fmla="*/ 616106 h 1078499"/>
                <a:gd name="connsiteX139" fmla="*/ 843104 w 3024845"/>
                <a:gd name="connsiteY139" fmla="*/ 631239 h 1078499"/>
                <a:gd name="connsiteX140" fmla="*/ 847157 w 3024845"/>
                <a:gd name="connsiteY140" fmla="*/ 629347 h 1078499"/>
                <a:gd name="connsiteX141" fmla="*/ 847157 w 3024845"/>
                <a:gd name="connsiteY141" fmla="*/ 616106 h 1078499"/>
                <a:gd name="connsiteX142" fmla="*/ 848170 w 3024845"/>
                <a:gd name="connsiteY142" fmla="*/ 616106 h 1078499"/>
                <a:gd name="connsiteX143" fmla="*/ 855264 w 3024845"/>
                <a:gd name="connsiteY143" fmla="*/ 616106 h 1078499"/>
                <a:gd name="connsiteX144" fmla="*/ 855264 w 3024845"/>
                <a:gd name="connsiteY144" fmla="*/ 617728 h 1078499"/>
                <a:gd name="connsiteX145" fmla="*/ 855264 w 3024845"/>
                <a:gd name="connsiteY145" fmla="*/ 629077 h 1078499"/>
                <a:gd name="connsiteX146" fmla="*/ 856024 w 3024845"/>
                <a:gd name="connsiteY146" fmla="*/ 629077 h 1078499"/>
                <a:gd name="connsiteX147" fmla="*/ 861344 w 3024845"/>
                <a:gd name="connsiteY147" fmla="*/ 629077 h 1078499"/>
                <a:gd name="connsiteX148" fmla="*/ 909984 w 3024845"/>
                <a:gd name="connsiteY148" fmla="*/ 624754 h 1078499"/>
                <a:gd name="connsiteX149" fmla="*/ 909984 w 3024845"/>
                <a:gd name="connsiteY149" fmla="*/ 626105 h 1078499"/>
                <a:gd name="connsiteX150" fmla="*/ 909984 w 3024845"/>
                <a:gd name="connsiteY150" fmla="*/ 635562 h 1078499"/>
                <a:gd name="connsiteX151" fmla="*/ 910744 w 3024845"/>
                <a:gd name="connsiteY151" fmla="*/ 635562 h 1078499"/>
                <a:gd name="connsiteX152" fmla="*/ 916065 w 3024845"/>
                <a:gd name="connsiteY152" fmla="*/ 635562 h 1078499"/>
                <a:gd name="connsiteX153" fmla="*/ 916065 w 3024845"/>
                <a:gd name="connsiteY153" fmla="*/ 637724 h 1078499"/>
                <a:gd name="connsiteX154" fmla="*/ 916065 w 3024845"/>
                <a:gd name="connsiteY154" fmla="*/ 652857 h 1078499"/>
                <a:gd name="connsiteX155" fmla="*/ 918091 w 3024845"/>
                <a:gd name="connsiteY155" fmla="*/ 651506 h 1078499"/>
                <a:gd name="connsiteX156" fmla="*/ 932278 w 3024845"/>
                <a:gd name="connsiteY156" fmla="*/ 642048 h 1078499"/>
                <a:gd name="connsiteX157" fmla="*/ 938358 w 3024845"/>
                <a:gd name="connsiteY157" fmla="*/ 600974 h 1078499"/>
                <a:gd name="connsiteX158" fmla="*/ 939118 w 3024845"/>
                <a:gd name="connsiteY158" fmla="*/ 600704 h 1078499"/>
                <a:gd name="connsiteX159" fmla="*/ 944438 w 3024845"/>
                <a:gd name="connsiteY159" fmla="*/ 598812 h 1078499"/>
                <a:gd name="connsiteX160" fmla="*/ 946465 w 3024845"/>
                <a:gd name="connsiteY160" fmla="*/ 529635 h 1078499"/>
                <a:gd name="connsiteX161" fmla="*/ 948492 w 3024845"/>
                <a:gd name="connsiteY161" fmla="*/ 598812 h 1078499"/>
                <a:gd name="connsiteX162" fmla="*/ 949252 w 3024845"/>
                <a:gd name="connsiteY162" fmla="*/ 599082 h 1078499"/>
                <a:gd name="connsiteX163" fmla="*/ 954572 w 3024845"/>
                <a:gd name="connsiteY163" fmla="*/ 600974 h 1078499"/>
                <a:gd name="connsiteX164" fmla="*/ 954572 w 3024845"/>
                <a:gd name="connsiteY164" fmla="*/ 514503 h 1078499"/>
                <a:gd name="connsiteX165" fmla="*/ 958625 w 3024845"/>
                <a:gd name="connsiteY165" fmla="*/ 482076 h 1078499"/>
                <a:gd name="connsiteX166" fmla="*/ 997132 w 3024845"/>
                <a:gd name="connsiteY166" fmla="*/ 482076 h 1078499"/>
                <a:gd name="connsiteX167" fmla="*/ 997132 w 3024845"/>
                <a:gd name="connsiteY167" fmla="*/ 514503 h 1078499"/>
                <a:gd name="connsiteX168" fmla="*/ 997892 w 3024845"/>
                <a:gd name="connsiteY168" fmla="*/ 514503 h 1078499"/>
                <a:gd name="connsiteX169" fmla="*/ 1003212 w 3024845"/>
                <a:gd name="connsiteY169" fmla="*/ 514503 h 1078499"/>
                <a:gd name="connsiteX170" fmla="*/ 1003212 w 3024845"/>
                <a:gd name="connsiteY170" fmla="*/ 432355 h 1078499"/>
                <a:gd name="connsiteX171" fmla="*/ 1004986 w 3024845"/>
                <a:gd name="connsiteY171" fmla="*/ 432355 h 1078499"/>
                <a:gd name="connsiteX172" fmla="*/ 1017399 w 3024845"/>
                <a:gd name="connsiteY172" fmla="*/ 432355 h 1078499"/>
                <a:gd name="connsiteX173" fmla="*/ 1017399 w 3024845"/>
                <a:gd name="connsiteY173" fmla="*/ 430464 h 1078499"/>
                <a:gd name="connsiteX174" fmla="*/ 1017399 w 3024845"/>
                <a:gd name="connsiteY174" fmla="*/ 417223 h 1078499"/>
                <a:gd name="connsiteX175" fmla="*/ 1039693 w 3024845"/>
                <a:gd name="connsiteY175" fmla="*/ 417223 h 1078499"/>
                <a:gd name="connsiteX176" fmla="*/ 1039693 w 3024845"/>
                <a:gd name="connsiteY176" fmla="*/ 416142 h 1078499"/>
                <a:gd name="connsiteX177" fmla="*/ 1039693 w 3024845"/>
                <a:gd name="connsiteY177" fmla="*/ 408576 h 1078499"/>
                <a:gd name="connsiteX178" fmla="*/ 1041466 w 3024845"/>
                <a:gd name="connsiteY178" fmla="*/ 408576 h 1078499"/>
                <a:gd name="connsiteX179" fmla="*/ 1053880 w 3024845"/>
                <a:gd name="connsiteY179" fmla="*/ 408576 h 1078499"/>
                <a:gd name="connsiteX180" fmla="*/ 1053880 w 3024845"/>
                <a:gd name="connsiteY180" fmla="*/ 409657 h 1078499"/>
                <a:gd name="connsiteX181" fmla="*/ 1053880 w 3024845"/>
                <a:gd name="connsiteY181" fmla="*/ 417223 h 1078499"/>
                <a:gd name="connsiteX182" fmla="*/ 1054640 w 3024845"/>
                <a:gd name="connsiteY182" fmla="*/ 417223 h 1078499"/>
                <a:gd name="connsiteX183" fmla="*/ 1059960 w 3024845"/>
                <a:gd name="connsiteY183" fmla="*/ 417223 h 1078499"/>
                <a:gd name="connsiteX184" fmla="*/ 1070093 w 3024845"/>
                <a:gd name="connsiteY184" fmla="*/ 412899 h 1078499"/>
                <a:gd name="connsiteX185" fmla="*/ 1074146 w 3024845"/>
                <a:gd name="connsiteY185" fmla="*/ 416142 h 1078499"/>
                <a:gd name="connsiteX186" fmla="*/ 1074146 w 3024845"/>
                <a:gd name="connsiteY186" fmla="*/ 408576 h 1078499"/>
                <a:gd name="connsiteX187" fmla="*/ 1076426 w 3024845"/>
                <a:gd name="connsiteY187" fmla="*/ 408576 h 1078499"/>
                <a:gd name="connsiteX188" fmla="*/ 1092387 w 3024845"/>
                <a:gd name="connsiteY188" fmla="*/ 408576 h 1078499"/>
                <a:gd name="connsiteX189" fmla="*/ 1092387 w 3024845"/>
                <a:gd name="connsiteY189" fmla="*/ 409657 h 1078499"/>
                <a:gd name="connsiteX190" fmla="*/ 1092387 w 3024845"/>
                <a:gd name="connsiteY190" fmla="*/ 417223 h 1078499"/>
                <a:gd name="connsiteX191" fmla="*/ 1122787 w 3024845"/>
                <a:gd name="connsiteY191" fmla="*/ 417223 h 1078499"/>
                <a:gd name="connsiteX192" fmla="*/ 1122787 w 3024845"/>
                <a:gd name="connsiteY192" fmla="*/ 418844 h 1078499"/>
                <a:gd name="connsiteX193" fmla="*/ 1122787 w 3024845"/>
                <a:gd name="connsiteY193" fmla="*/ 430194 h 1078499"/>
                <a:gd name="connsiteX194" fmla="*/ 1149134 w 3024845"/>
                <a:gd name="connsiteY194" fmla="*/ 430194 h 1078499"/>
                <a:gd name="connsiteX195" fmla="*/ 1149134 w 3024845"/>
                <a:gd name="connsiteY195" fmla="*/ 460458 h 1078499"/>
                <a:gd name="connsiteX196" fmla="*/ 1149894 w 3024845"/>
                <a:gd name="connsiteY196" fmla="*/ 460458 h 1078499"/>
                <a:gd name="connsiteX197" fmla="*/ 1155214 w 3024845"/>
                <a:gd name="connsiteY197" fmla="*/ 460458 h 1078499"/>
                <a:gd name="connsiteX198" fmla="*/ 1155214 w 3024845"/>
                <a:gd name="connsiteY198" fmla="*/ 461539 h 1078499"/>
                <a:gd name="connsiteX199" fmla="*/ 1155214 w 3024845"/>
                <a:gd name="connsiteY199" fmla="*/ 469106 h 1078499"/>
                <a:gd name="connsiteX200" fmla="*/ 1159268 w 3024845"/>
                <a:gd name="connsiteY200" fmla="*/ 499370 h 1078499"/>
                <a:gd name="connsiteX201" fmla="*/ 1160028 w 3024845"/>
                <a:gd name="connsiteY201" fmla="*/ 499370 h 1078499"/>
                <a:gd name="connsiteX202" fmla="*/ 1165348 w 3024845"/>
                <a:gd name="connsiteY202" fmla="*/ 499370 h 1078499"/>
                <a:gd name="connsiteX203" fmla="*/ 1165348 w 3024845"/>
                <a:gd name="connsiteY203" fmla="*/ 500181 h 1078499"/>
                <a:gd name="connsiteX204" fmla="*/ 1165348 w 3024845"/>
                <a:gd name="connsiteY204" fmla="*/ 505856 h 1078499"/>
                <a:gd name="connsiteX205" fmla="*/ 1166361 w 3024845"/>
                <a:gd name="connsiteY205" fmla="*/ 505856 h 1078499"/>
                <a:gd name="connsiteX206" fmla="*/ 1173454 w 3024845"/>
                <a:gd name="connsiteY206" fmla="*/ 505856 h 1078499"/>
                <a:gd name="connsiteX207" fmla="*/ 1173454 w 3024845"/>
                <a:gd name="connsiteY207" fmla="*/ 536121 h 1078499"/>
                <a:gd name="connsiteX208" fmla="*/ 1175481 w 3024845"/>
                <a:gd name="connsiteY208" fmla="*/ 536121 h 1078499"/>
                <a:gd name="connsiteX209" fmla="*/ 1189668 w 3024845"/>
                <a:gd name="connsiteY209" fmla="*/ 536121 h 1078499"/>
                <a:gd name="connsiteX210" fmla="*/ 1189668 w 3024845"/>
                <a:gd name="connsiteY210" fmla="*/ 559900 h 1078499"/>
                <a:gd name="connsiteX211" fmla="*/ 1191695 w 3024845"/>
                <a:gd name="connsiteY211" fmla="*/ 561521 h 1078499"/>
                <a:gd name="connsiteX212" fmla="*/ 1191695 w 3024845"/>
                <a:gd name="connsiteY212" fmla="*/ 572871 h 1078499"/>
                <a:gd name="connsiteX213" fmla="*/ 1192455 w 3024845"/>
                <a:gd name="connsiteY213" fmla="*/ 572871 h 1078499"/>
                <a:gd name="connsiteX214" fmla="*/ 1197775 w 3024845"/>
                <a:gd name="connsiteY214" fmla="*/ 572871 h 1078499"/>
                <a:gd name="connsiteX215" fmla="*/ 1197775 w 3024845"/>
                <a:gd name="connsiteY215" fmla="*/ 596650 h 1078499"/>
                <a:gd name="connsiteX216" fmla="*/ 1199041 w 3024845"/>
                <a:gd name="connsiteY216" fmla="*/ 596650 h 1078499"/>
                <a:gd name="connsiteX217" fmla="*/ 1207908 w 3024845"/>
                <a:gd name="connsiteY217" fmla="*/ 596650 h 1078499"/>
                <a:gd name="connsiteX218" fmla="*/ 1209935 w 3024845"/>
                <a:gd name="connsiteY218" fmla="*/ 600704 h 1078499"/>
                <a:gd name="connsiteX219" fmla="*/ 1209935 w 3024845"/>
                <a:gd name="connsiteY219" fmla="*/ 613945 h 1078499"/>
                <a:gd name="connsiteX220" fmla="*/ 1211455 w 3024845"/>
                <a:gd name="connsiteY220" fmla="*/ 612053 h 1078499"/>
                <a:gd name="connsiteX221" fmla="*/ 1222095 w 3024845"/>
                <a:gd name="connsiteY221" fmla="*/ 598812 h 1078499"/>
                <a:gd name="connsiteX222" fmla="*/ 1250469 w 3024845"/>
                <a:gd name="connsiteY222" fmla="*/ 598812 h 1078499"/>
                <a:gd name="connsiteX223" fmla="*/ 1250469 w 3024845"/>
                <a:gd name="connsiteY223" fmla="*/ 685283 h 1078499"/>
                <a:gd name="connsiteX224" fmla="*/ 1251229 w 3024845"/>
                <a:gd name="connsiteY224" fmla="*/ 685283 h 1078499"/>
                <a:gd name="connsiteX225" fmla="*/ 1256549 w 3024845"/>
                <a:gd name="connsiteY225" fmla="*/ 685283 h 1078499"/>
                <a:gd name="connsiteX226" fmla="*/ 1257309 w 3024845"/>
                <a:gd name="connsiteY226" fmla="*/ 683932 h 1078499"/>
                <a:gd name="connsiteX227" fmla="*/ 1262629 w 3024845"/>
                <a:gd name="connsiteY227" fmla="*/ 674474 h 1078499"/>
                <a:gd name="connsiteX228" fmla="*/ 1262629 w 3024845"/>
                <a:gd name="connsiteY228" fmla="*/ 676366 h 1078499"/>
                <a:gd name="connsiteX229" fmla="*/ 1262629 w 3024845"/>
                <a:gd name="connsiteY229" fmla="*/ 689607 h 1078499"/>
                <a:gd name="connsiteX230" fmla="*/ 1266682 w 3024845"/>
                <a:gd name="connsiteY230" fmla="*/ 644210 h 1078499"/>
                <a:gd name="connsiteX231" fmla="*/ 1267442 w 3024845"/>
                <a:gd name="connsiteY231" fmla="*/ 644210 h 1078499"/>
                <a:gd name="connsiteX232" fmla="*/ 1272762 w 3024845"/>
                <a:gd name="connsiteY232" fmla="*/ 644210 h 1078499"/>
                <a:gd name="connsiteX233" fmla="*/ 1272762 w 3024845"/>
                <a:gd name="connsiteY233" fmla="*/ 579356 h 1078499"/>
                <a:gd name="connsiteX234" fmla="*/ 1273776 w 3024845"/>
                <a:gd name="connsiteY234" fmla="*/ 579356 h 1078499"/>
                <a:gd name="connsiteX235" fmla="*/ 1280869 w 3024845"/>
                <a:gd name="connsiteY235" fmla="*/ 579356 h 1078499"/>
                <a:gd name="connsiteX236" fmla="*/ 1293029 w 3024845"/>
                <a:gd name="connsiteY236" fmla="*/ 536121 h 1078499"/>
                <a:gd name="connsiteX237" fmla="*/ 1294296 w 3024845"/>
                <a:gd name="connsiteY237" fmla="*/ 536121 h 1078499"/>
                <a:gd name="connsiteX238" fmla="*/ 1303163 w 3024845"/>
                <a:gd name="connsiteY238" fmla="*/ 536121 h 1078499"/>
                <a:gd name="connsiteX239" fmla="*/ 1313296 w 3024845"/>
                <a:gd name="connsiteY239" fmla="*/ 579356 h 1078499"/>
                <a:gd name="connsiteX240" fmla="*/ 1314309 w 3024845"/>
                <a:gd name="connsiteY240" fmla="*/ 579356 h 1078499"/>
                <a:gd name="connsiteX241" fmla="*/ 1321403 w 3024845"/>
                <a:gd name="connsiteY241" fmla="*/ 579356 h 1078499"/>
                <a:gd name="connsiteX242" fmla="*/ 1321403 w 3024845"/>
                <a:gd name="connsiteY242" fmla="*/ 618268 h 1078499"/>
                <a:gd name="connsiteX243" fmla="*/ 1323176 w 3024845"/>
                <a:gd name="connsiteY243" fmla="*/ 618268 h 1078499"/>
                <a:gd name="connsiteX244" fmla="*/ 1335590 w 3024845"/>
                <a:gd name="connsiteY244" fmla="*/ 618268 h 1078499"/>
                <a:gd name="connsiteX245" fmla="*/ 1335590 w 3024845"/>
                <a:gd name="connsiteY245" fmla="*/ 620430 h 1078499"/>
                <a:gd name="connsiteX246" fmla="*/ 1335590 w 3024845"/>
                <a:gd name="connsiteY246" fmla="*/ 635562 h 1078499"/>
                <a:gd name="connsiteX247" fmla="*/ 1339643 w 3024845"/>
                <a:gd name="connsiteY247" fmla="*/ 633401 h 1078499"/>
                <a:gd name="connsiteX248" fmla="*/ 1339643 w 3024845"/>
                <a:gd name="connsiteY248" fmla="*/ 618268 h 1078499"/>
                <a:gd name="connsiteX249" fmla="*/ 1341163 w 3024845"/>
                <a:gd name="connsiteY249" fmla="*/ 618268 h 1078499"/>
                <a:gd name="connsiteX250" fmla="*/ 1351803 w 3024845"/>
                <a:gd name="connsiteY250" fmla="*/ 618268 h 1078499"/>
                <a:gd name="connsiteX251" fmla="*/ 1351803 w 3024845"/>
                <a:gd name="connsiteY251" fmla="*/ 619889 h 1078499"/>
                <a:gd name="connsiteX252" fmla="*/ 1351803 w 3024845"/>
                <a:gd name="connsiteY252" fmla="*/ 631239 h 1078499"/>
                <a:gd name="connsiteX253" fmla="*/ 1382204 w 3024845"/>
                <a:gd name="connsiteY253" fmla="*/ 631239 h 1078499"/>
                <a:gd name="connsiteX254" fmla="*/ 1382204 w 3024845"/>
                <a:gd name="connsiteY254" fmla="*/ 594489 h 1078499"/>
                <a:gd name="connsiteX255" fmla="*/ 1383470 w 3024845"/>
                <a:gd name="connsiteY255" fmla="*/ 594489 h 1078499"/>
                <a:gd name="connsiteX256" fmla="*/ 1392337 w 3024845"/>
                <a:gd name="connsiteY256" fmla="*/ 594489 h 1078499"/>
                <a:gd name="connsiteX257" fmla="*/ 1392337 w 3024845"/>
                <a:gd name="connsiteY257" fmla="*/ 616106 h 1078499"/>
                <a:gd name="connsiteX258" fmla="*/ 1394364 w 3024845"/>
                <a:gd name="connsiteY258" fmla="*/ 583680 h 1078499"/>
                <a:gd name="connsiteX259" fmla="*/ 1416657 w 3024845"/>
                <a:gd name="connsiteY259" fmla="*/ 583680 h 1078499"/>
                <a:gd name="connsiteX260" fmla="*/ 1416657 w 3024845"/>
                <a:gd name="connsiteY260" fmla="*/ 582058 h 1078499"/>
                <a:gd name="connsiteX261" fmla="*/ 1416657 w 3024845"/>
                <a:gd name="connsiteY261" fmla="*/ 570709 h 1078499"/>
                <a:gd name="connsiteX262" fmla="*/ 1417417 w 3024845"/>
                <a:gd name="connsiteY262" fmla="*/ 570709 h 1078499"/>
                <a:gd name="connsiteX263" fmla="*/ 1422737 w 3024845"/>
                <a:gd name="connsiteY263" fmla="*/ 570709 h 1078499"/>
                <a:gd name="connsiteX264" fmla="*/ 1422737 w 3024845"/>
                <a:gd name="connsiteY264" fmla="*/ 568818 h 1078499"/>
                <a:gd name="connsiteX265" fmla="*/ 1422737 w 3024845"/>
                <a:gd name="connsiteY265" fmla="*/ 555577 h 1078499"/>
                <a:gd name="connsiteX266" fmla="*/ 1426791 w 3024845"/>
                <a:gd name="connsiteY266" fmla="*/ 562062 h 1078499"/>
                <a:gd name="connsiteX267" fmla="*/ 1429071 w 3024845"/>
                <a:gd name="connsiteY267" fmla="*/ 562062 h 1078499"/>
                <a:gd name="connsiteX268" fmla="*/ 1445031 w 3024845"/>
                <a:gd name="connsiteY268" fmla="*/ 562062 h 1078499"/>
                <a:gd name="connsiteX269" fmla="*/ 1445031 w 3024845"/>
                <a:gd name="connsiteY269" fmla="*/ 561251 h 1078499"/>
                <a:gd name="connsiteX270" fmla="*/ 1445031 w 3024845"/>
                <a:gd name="connsiteY270" fmla="*/ 555577 h 1078499"/>
                <a:gd name="connsiteX271" fmla="*/ 1445791 w 3024845"/>
                <a:gd name="connsiteY271" fmla="*/ 555577 h 1078499"/>
                <a:gd name="connsiteX272" fmla="*/ 1451111 w 3024845"/>
                <a:gd name="connsiteY272" fmla="*/ 555577 h 1078499"/>
                <a:gd name="connsiteX273" fmla="*/ 1451111 w 3024845"/>
                <a:gd name="connsiteY273" fmla="*/ 556928 h 1078499"/>
                <a:gd name="connsiteX274" fmla="*/ 1451111 w 3024845"/>
                <a:gd name="connsiteY274" fmla="*/ 566386 h 1078499"/>
                <a:gd name="connsiteX275" fmla="*/ 1489618 w 3024845"/>
                <a:gd name="connsiteY275" fmla="*/ 566386 h 1078499"/>
                <a:gd name="connsiteX276" fmla="*/ 1489618 w 3024845"/>
                <a:gd name="connsiteY276" fmla="*/ 704739 h 1078499"/>
                <a:gd name="connsiteX277" fmla="*/ 1491138 w 3024845"/>
                <a:gd name="connsiteY277" fmla="*/ 704739 h 1078499"/>
                <a:gd name="connsiteX278" fmla="*/ 1501778 w 3024845"/>
                <a:gd name="connsiteY278" fmla="*/ 704739 h 1078499"/>
                <a:gd name="connsiteX279" fmla="*/ 1501778 w 3024845"/>
                <a:gd name="connsiteY279" fmla="*/ 691769 h 1078499"/>
                <a:gd name="connsiteX280" fmla="*/ 1505832 w 3024845"/>
                <a:gd name="connsiteY280" fmla="*/ 691769 h 1078499"/>
                <a:gd name="connsiteX281" fmla="*/ 1505832 w 3024845"/>
                <a:gd name="connsiteY281" fmla="*/ 704739 h 1078499"/>
                <a:gd name="connsiteX282" fmla="*/ 1536232 w 3024845"/>
                <a:gd name="connsiteY282" fmla="*/ 704739 h 1078499"/>
                <a:gd name="connsiteX283" fmla="*/ 1536232 w 3024845"/>
                <a:gd name="connsiteY283" fmla="*/ 674474 h 1078499"/>
                <a:gd name="connsiteX284" fmla="*/ 1548392 w 3024845"/>
                <a:gd name="connsiteY284" fmla="*/ 674474 h 1078499"/>
                <a:gd name="connsiteX285" fmla="*/ 1560552 w 3024845"/>
                <a:gd name="connsiteY285" fmla="*/ 672313 h 1078499"/>
                <a:gd name="connsiteX286" fmla="*/ 1564606 w 3024845"/>
                <a:gd name="connsiteY286" fmla="*/ 674474 h 1078499"/>
                <a:gd name="connsiteX287" fmla="*/ 1574739 w 3024845"/>
                <a:gd name="connsiteY287" fmla="*/ 674474 h 1078499"/>
                <a:gd name="connsiteX288" fmla="*/ 1574739 w 3024845"/>
                <a:gd name="connsiteY288" fmla="*/ 704739 h 1078499"/>
                <a:gd name="connsiteX289" fmla="*/ 1582846 w 3024845"/>
                <a:gd name="connsiteY289" fmla="*/ 704739 h 1078499"/>
                <a:gd name="connsiteX290" fmla="*/ 1582846 w 3024845"/>
                <a:gd name="connsiteY290" fmla="*/ 722034 h 1078499"/>
                <a:gd name="connsiteX291" fmla="*/ 1592182 w 3024845"/>
                <a:gd name="connsiteY291" fmla="*/ 722939 h 1078499"/>
                <a:gd name="connsiteX292" fmla="*/ 1605140 w 3024845"/>
                <a:gd name="connsiteY292" fmla="*/ 722939 h 1078499"/>
                <a:gd name="connsiteX293" fmla="*/ 1605140 w 3024845"/>
                <a:gd name="connsiteY293" fmla="*/ 706901 h 1078499"/>
                <a:gd name="connsiteX294" fmla="*/ 1673096 w 3024845"/>
                <a:gd name="connsiteY294" fmla="*/ 706901 h 1078499"/>
                <a:gd name="connsiteX295" fmla="*/ 1673096 w 3024845"/>
                <a:gd name="connsiteY295" fmla="*/ 621648 h 1078499"/>
                <a:gd name="connsiteX296" fmla="*/ 1745104 w 3024845"/>
                <a:gd name="connsiteY296" fmla="*/ 621648 h 1078499"/>
                <a:gd name="connsiteX297" fmla="*/ 1745104 w 3024845"/>
                <a:gd name="connsiteY297" fmla="*/ 700416 h 1078499"/>
                <a:gd name="connsiteX298" fmla="*/ 1747008 w 3024845"/>
                <a:gd name="connsiteY298" fmla="*/ 700416 h 1078499"/>
                <a:gd name="connsiteX299" fmla="*/ 1748250 w 3024845"/>
                <a:gd name="connsiteY299" fmla="*/ 722939 h 1078499"/>
                <a:gd name="connsiteX300" fmla="*/ 1757926 w 3024845"/>
                <a:gd name="connsiteY300" fmla="*/ 722939 h 1078499"/>
                <a:gd name="connsiteX301" fmla="*/ 1759168 w 3024845"/>
                <a:gd name="connsiteY301" fmla="*/ 700416 h 1078499"/>
                <a:gd name="connsiteX302" fmla="*/ 1765248 w 3024845"/>
                <a:gd name="connsiteY302" fmla="*/ 700416 h 1078499"/>
                <a:gd name="connsiteX303" fmla="*/ 1766490 w 3024845"/>
                <a:gd name="connsiteY303" fmla="*/ 722939 h 1078499"/>
                <a:gd name="connsiteX304" fmla="*/ 1817112 w 3024845"/>
                <a:gd name="connsiteY304" fmla="*/ 722939 h 1078499"/>
                <a:gd name="connsiteX305" fmla="*/ 1817112 w 3024845"/>
                <a:gd name="connsiteY305" fmla="*/ 559911 h 1078499"/>
                <a:gd name="connsiteX306" fmla="*/ 2014439 w 3024845"/>
                <a:gd name="connsiteY306" fmla="*/ 559911 h 1078499"/>
                <a:gd name="connsiteX307" fmla="*/ 2014439 w 3024845"/>
                <a:gd name="connsiteY307" fmla="*/ 722939 h 1078499"/>
                <a:gd name="connsiteX308" fmla="*/ 2033136 w 3024845"/>
                <a:gd name="connsiteY308" fmla="*/ 722939 h 1078499"/>
                <a:gd name="connsiteX309" fmla="*/ 2033136 w 3024845"/>
                <a:gd name="connsiteY309" fmla="*/ 640246 h 1078499"/>
                <a:gd name="connsiteX310" fmla="*/ 2128256 w 3024845"/>
                <a:gd name="connsiteY310" fmla="*/ 640246 h 1078499"/>
                <a:gd name="connsiteX311" fmla="*/ 2140186 w 3024845"/>
                <a:gd name="connsiteY311" fmla="*/ 322105 h 1078499"/>
                <a:gd name="connsiteX312" fmla="*/ 2128026 w 3024845"/>
                <a:gd name="connsiteY312" fmla="*/ 300487 h 1078499"/>
                <a:gd name="connsiteX313" fmla="*/ 2121946 w 3024845"/>
                <a:gd name="connsiteY313" fmla="*/ 296163 h 1078499"/>
                <a:gd name="connsiteX314" fmla="*/ 2130053 w 3024845"/>
                <a:gd name="connsiteY314" fmla="*/ 272384 h 1078499"/>
                <a:gd name="connsiteX315" fmla="*/ 2130053 w 3024845"/>
                <a:gd name="connsiteY315" fmla="*/ 255090 h 1078499"/>
                <a:gd name="connsiteX316" fmla="*/ 2144240 w 3024845"/>
                <a:gd name="connsiteY316" fmla="*/ 255090 h 1078499"/>
                <a:gd name="connsiteX317" fmla="*/ 2144240 w 3024845"/>
                <a:gd name="connsiteY317" fmla="*/ 233472 h 1078499"/>
                <a:gd name="connsiteX318" fmla="*/ 2146266 w 3024845"/>
                <a:gd name="connsiteY318" fmla="*/ 229148 h 1078499"/>
                <a:gd name="connsiteX319" fmla="*/ 2146266 w 3024845"/>
                <a:gd name="connsiteY319" fmla="*/ 151324 h 1078499"/>
                <a:gd name="connsiteX320" fmla="*/ 2144240 w 3024845"/>
                <a:gd name="connsiteY320" fmla="*/ 144839 h 1078499"/>
                <a:gd name="connsiteX321" fmla="*/ 2150320 w 3024845"/>
                <a:gd name="connsiteY321" fmla="*/ 138353 h 1078499"/>
                <a:gd name="connsiteX322" fmla="*/ 2150320 w 3024845"/>
                <a:gd name="connsiteY322" fmla="*/ 79985 h 1078499"/>
                <a:gd name="connsiteX323" fmla="*/ 2152346 w 3024845"/>
                <a:gd name="connsiteY323" fmla="*/ 75662 h 1078499"/>
                <a:gd name="connsiteX324" fmla="*/ 2152346 w 3024845"/>
                <a:gd name="connsiteY324" fmla="*/ 19456 h 1078499"/>
                <a:gd name="connsiteX325" fmla="*/ 2154373 w 3024845"/>
                <a:gd name="connsiteY325" fmla="*/ 0 h 1078499"/>
                <a:gd name="connsiteX326" fmla="*/ 2158427 w 3024845"/>
                <a:gd name="connsiteY326" fmla="*/ 17294 h 1078499"/>
                <a:gd name="connsiteX327" fmla="*/ 2160453 w 3024845"/>
                <a:gd name="connsiteY327" fmla="*/ 75662 h 1078499"/>
                <a:gd name="connsiteX328" fmla="*/ 2162480 w 3024845"/>
                <a:gd name="connsiteY328" fmla="*/ 138353 h 1078499"/>
                <a:gd name="connsiteX329" fmla="*/ 2168560 w 3024845"/>
                <a:gd name="connsiteY329" fmla="*/ 144839 h 1078499"/>
                <a:gd name="connsiteX330" fmla="*/ 2166533 w 3024845"/>
                <a:gd name="connsiteY330" fmla="*/ 151324 h 1078499"/>
                <a:gd name="connsiteX331" fmla="*/ 2166533 w 3024845"/>
                <a:gd name="connsiteY331" fmla="*/ 229148 h 1078499"/>
                <a:gd name="connsiteX332" fmla="*/ 2168560 w 3024845"/>
                <a:gd name="connsiteY332" fmla="*/ 233472 h 1078499"/>
                <a:gd name="connsiteX333" fmla="*/ 2168560 w 3024845"/>
                <a:gd name="connsiteY333" fmla="*/ 255090 h 1078499"/>
                <a:gd name="connsiteX334" fmla="*/ 2182747 w 3024845"/>
                <a:gd name="connsiteY334" fmla="*/ 255090 h 1078499"/>
                <a:gd name="connsiteX335" fmla="*/ 2182747 w 3024845"/>
                <a:gd name="connsiteY335" fmla="*/ 272384 h 1078499"/>
                <a:gd name="connsiteX336" fmla="*/ 2190854 w 3024845"/>
                <a:gd name="connsiteY336" fmla="*/ 296163 h 1078499"/>
                <a:gd name="connsiteX337" fmla="*/ 2184774 w 3024845"/>
                <a:gd name="connsiteY337" fmla="*/ 300487 h 1078499"/>
                <a:gd name="connsiteX338" fmla="*/ 2172613 w 3024845"/>
                <a:gd name="connsiteY338" fmla="*/ 322105 h 1078499"/>
                <a:gd name="connsiteX339" fmla="*/ 2180720 w 3024845"/>
                <a:gd name="connsiteY339" fmla="*/ 575033 h 1078499"/>
                <a:gd name="connsiteX340" fmla="*/ 2245574 w 3024845"/>
                <a:gd name="connsiteY340" fmla="*/ 575033 h 1078499"/>
                <a:gd name="connsiteX341" fmla="*/ 2245574 w 3024845"/>
                <a:gd name="connsiteY341" fmla="*/ 650695 h 1078499"/>
                <a:gd name="connsiteX342" fmla="*/ 2253681 w 3024845"/>
                <a:gd name="connsiteY342" fmla="*/ 650695 h 1078499"/>
                <a:gd name="connsiteX343" fmla="*/ 2255708 w 3024845"/>
                <a:gd name="connsiteY343" fmla="*/ 644210 h 1078499"/>
                <a:gd name="connsiteX344" fmla="*/ 2261788 w 3024845"/>
                <a:gd name="connsiteY344" fmla="*/ 644210 h 1078499"/>
                <a:gd name="connsiteX345" fmla="*/ 2263815 w 3024845"/>
                <a:gd name="connsiteY345" fmla="*/ 652857 h 1078499"/>
                <a:gd name="connsiteX346" fmla="*/ 2275975 w 3024845"/>
                <a:gd name="connsiteY346" fmla="*/ 652857 h 1078499"/>
                <a:gd name="connsiteX347" fmla="*/ 2275975 w 3024845"/>
                <a:gd name="connsiteY347" fmla="*/ 646371 h 1078499"/>
                <a:gd name="connsiteX348" fmla="*/ 2298268 w 3024845"/>
                <a:gd name="connsiteY348" fmla="*/ 646371 h 1078499"/>
                <a:gd name="connsiteX349" fmla="*/ 2298268 w 3024845"/>
                <a:gd name="connsiteY349" fmla="*/ 652857 h 1078499"/>
                <a:gd name="connsiteX350" fmla="*/ 2318535 w 3024845"/>
                <a:gd name="connsiteY350" fmla="*/ 652857 h 1078499"/>
                <a:gd name="connsiteX351" fmla="*/ 2318535 w 3024845"/>
                <a:gd name="connsiteY351" fmla="*/ 698254 h 1078499"/>
                <a:gd name="connsiteX352" fmla="*/ 2332722 w 3024845"/>
                <a:gd name="connsiteY352" fmla="*/ 698254 h 1078499"/>
                <a:gd name="connsiteX353" fmla="*/ 2332722 w 3024845"/>
                <a:gd name="connsiteY353" fmla="*/ 685283 h 1078499"/>
                <a:gd name="connsiteX354" fmla="*/ 2348936 w 3024845"/>
                <a:gd name="connsiteY354" fmla="*/ 685283 h 1078499"/>
                <a:gd name="connsiteX355" fmla="*/ 2348936 w 3024845"/>
                <a:gd name="connsiteY355" fmla="*/ 505856 h 1078499"/>
                <a:gd name="connsiteX356" fmla="*/ 2355016 w 3024845"/>
                <a:gd name="connsiteY356" fmla="*/ 499370 h 1078499"/>
                <a:gd name="connsiteX357" fmla="*/ 2427977 w 3024845"/>
                <a:gd name="connsiteY357" fmla="*/ 499370 h 1078499"/>
                <a:gd name="connsiteX358" fmla="*/ 2427977 w 3024845"/>
                <a:gd name="connsiteY358" fmla="*/ 508018 h 1078499"/>
                <a:gd name="connsiteX359" fmla="*/ 2438110 w 3024845"/>
                <a:gd name="connsiteY359" fmla="*/ 508018 h 1078499"/>
                <a:gd name="connsiteX360" fmla="*/ 2438110 w 3024845"/>
                <a:gd name="connsiteY360" fmla="*/ 622592 h 1078499"/>
                <a:gd name="connsiteX361" fmla="*/ 2460404 w 3024845"/>
                <a:gd name="connsiteY361" fmla="*/ 622592 h 1078499"/>
                <a:gd name="connsiteX362" fmla="*/ 2460404 w 3024845"/>
                <a:gd name="connsiteY362" fmla="*/ 555577 h 1078499"/>
                <a:gd name="connsiteX363" fmla="*/ 2486751 w 3024845"/>
                <a:gd name="connsiteY363" fmla="*/ 555577 h 1078499"/>
                <a:gd name="connsiteX364" fmla="*/ 2490804 w 3024845"/>
                <a:gd name="connsiteY364" fmla="*/ 551253 h 1078499"/>
                <a:gd name="connsiteX365" fmla="*/ 2498911 w 3024845"/>
                <a:gd name="connsiteY365" fmla="*/ 551253 h 1078499"/>
                <a:gd name="connsiteX366" fmla="*/ 2502964 w 3024845"/>
                <a:gd name="connsiteY366" fmla="*/ 555577 h 1078499"/>
                <a:gd name="connsiteX367" fmla="*/ 2525258 w 3024845"/>
                <a:gd name="connsiteY367" fmla="*/ 555577 h 1078499"/>
                <a:gd name="connsiteX368" fmla="*/ 2525258 w 3024845"/>
                <a:gd name="connsiteY368" fmla="*/ 438841 h 1078499"/>
                <a:gd name="connsiteX369" fmla="*/ 2582005 w 3024845"/>
                <a:gd name="connsiteY369" fmla="*/ 428032 h 1078499"/>
                <a:gd name="connsiteX370" fmla="*/ 2582005 w 3024845"/>
                <a:gd name="connsiteY370" fmla="*/ 429113 h 1078499"/>
                <a:gd name="connsiteX371" fmla="*/ 2582005 w 3024845"/>
                <a:gd name="connsiteY371" fmla="*/ 436679 h 1078499"/>
                <a:gd name="connsiteX372" fmla="*/ 2608352 w 3024845"/>
                <a:gd name="connsiteY372" fmla="*/ 436679 h 1078499"/>
                <a:gd name="connsiteX373" fmla="*/ 2608352 w 3024845"/>
                <a:gd name="connsiteY373" fmla="*/ 691769 h 1078499"/>
                <a:gd name="connsiteX374" fmla="*/ 2630646 w 3024845"/>
                <a:gd name="connsiteY374" fmla="*/ 691769 h 1078499"/>
                <a:gd name="connsiteX375" fmla="*/ 2630646 w 3024845"/>
                <a:gd name="connsiteY375" fmla="*/ 687445 h 1078499"/>
                <a:gd name="connsiteX376" fmla="*/ 2642806 w 3024845"/>
                <a:gd name="connsiteY376" fmla="*/ 687445 h 1078499"/>
                <a:gd name="connsiteX377" fmla="*/ 2642806 w 3024845"/>
                <a:gd name="connsiteY377" fmla="*/ 691769 h 1078499"/>
                <a:gd name="connsiteX378" fmla="*/ 2667126 w 3024845"/>
                <a:gd name="connsiteY378" fmla="*/ 691769 h 1078499"/>
                <a:gd name="connsiteX379" fmla="*/ 2667126 w 3024845"/>
                <a:gd name="connsiteY379" fmla="*/ 678798 h 1078499"/>
                <a:gd name="connsiteX380" fmla="*/ 2695500 w 3024845"/>
                <a:gd name="connsiteY380" fmla="*/ 678798 h 1078499"/>
                <a:gd name="connsiteX381" fmla="*/ 2707660 w 3024845"/>
                <a:gd name="connsiteY381" fmla="*/ 674474 h 1078499"/>
                <a:gd name="connsiteX382" fmla="*/ 2727927 w 3024845"/>
                <a:gd name="connsiteY382" fmla="*/ 678798 h 1078499"/>
                <a:gd name="connsiteX383" fmla="*/ 2727927 w 3024845"/>
                <a:gd name="connsiteY383" fmla="*/ 661504 h 1078499"/>
                <a:gd name="connsiteX384" fmla="*/ 2736034 w 3024845"/>
                <a:gd name="connsiteY384" fmla="*/ 661504 h 1078499"/>
                <a:gd name="connsiteX385" fmla="*/ 2736034 w 3024845"/>
                <a:gd name="connsiteY385" fmla="*/ 648533 h 1078499"/>
                <a:gd name="connsiteX386" fmla="*/ 2792781 w 3024845"/>
                <a:gd name="connsiteY386" fmla="*/ 648533 h 1078499"/>
                <a:gd name="connsiteX387" fmla="*/ 2792781 w 3024845"/>
                <a:gd name="connsiteY387" fmla="*/ 618268 h 1078499"/>
                <a:gd name="connsiteX388" fmla="*/ 2811021 w 3024845"/>
                <a:gd name="connsiteY388" fmla="*/ 618268 h 1078499"/>
                <a:gd name="connsiteX389" fmla="*/ 2811021 w 3024845"/>
                <a:gd name="connsiteY389" fmla="*/ 611783 h 1078499"/>
                <a:gd name="connsiteX390" fmla="*/ 2823181 w 3024845"/>
                <a:gd name="connsiteY390" fmla="*/ 611783 h 1078499"/>
                <a:gd name="connsiteX391" fmla="*/ 2823181 w 3024845"/>
                <a:gd name="connsiteY391" fmla="*/ 618268 h 1078499"/>
                <a:gd name="connsiteX392" fmla="*/ 2839395 w 3024845"/>
                <a:gd name="connsiteY392" fmla="*/ 618268 h 1078499"/>
                <a:gd name="connsiteX393" fmla="*/ 2839395 w 3024845"/>
                <a:gd name="connsiteY393" fmla="*/ 667989 h 1078499"/>
                <a:gd name="connsiteX394" fmla="*/ 2871822 w 3024845"/>
                <a:gd name="connsiteY394" fmla="*/ 667989 h 1078499"/>
                <a:gd name="connsiteX395" fmla="*/ 2871822 w 3024845"/>
                <a:gd name="connsiteY395" fmla="*/ 642048 h 1078499"/>
                <a:gd name="connsiteX396" fmla="*/ 2910329 w 3024845"/>
                <a:gd name="connsiteY396" fmla="*/ 642048 h 1078499"/>
                <a:gd name="connsiteX397" fmla="*/ 2910329 w 3024845"/>
                <a:gd name="connsiteY397" fmla="*/ 611783 h 1078499"/>
                <a:gd name="connsiteX398" fmla="*/ 2958970 w 3024845"/>
                <a:gd name="connsiteY398" fmla="*/ 611783 h 1078499"/>
                <a:gd name="connsiteX399" fmla="*/ 2958970 w 3024845"/>
                <a:gd name="connsiteY399" fmla="*/ 722939 h 1078499"/>
                <a:gd name="connsiteX400" fmla="*/ 2958970 w 3024845"/>
                <a:gd name="connsiteY400" fmla="*/ 736718 h 1078499"/>
                <a:gd name="connsiteX401" fmla="*/ 3024845 w 3024845"/>
                <a:gd name="connsiteY401" fmla="*/ 736718 h 1078499"/>
                <a:gd name="connsiteX402" fmla="*/ 3024845 w 3024845"/>
                <a:gd name="connsiteY402" fmla="*/ 1078499 h 1078499"/>
                <a:gd name="connsiteX403" fmla="*/ 2054 w 3024845"/>
                <a:gd name="connsiteY403" fmla="*/ 1076166 h 1078499"/>
                <a:gd name="connsiteX404" fmla="*/ 0 w 3024845"/>
                <a:gd name="connsiteY404" fmla="*/ 642048 h 1078499"/>
                <a:gd name="connsiteX405" fmla="*/ 20267 w 3024845"/>
                <a:gd name="connsiteY405" fmla="*/ 642048 h 1078499"/>
                <a:gd name="connsiteX406" fmla="*/ 20774 w 3024845"/>
                <a:gd name="connsiteY406" fmla="*/ 640967 h 1078499"/>
                <a:gd name="connsiteX407" fmla="*/ 24320 w 3024845"/>
                <a:gd name="connsiteY407" fmla="*/ 633401 h 1078499"/>
                <a:gd name="connsiteX408" fmla="*/ 26094 w 3024845"/>
                <a:gd name="connsiteY408" fmla="*/ 633671 h 1078499"/>
                <a:gd name="connsiteX409" fmla="*/ 38507 w 3024845"/>
                <a:gd name="connsiteY409" fmla="*/ 635562 h 1078499"/>
                <a:gd name="connsiteX410" fmla="*/ 39014 w 3024845"/>
                <a:gd name="connsiteY410" fmla="*/ 636914 h 1078499"/>
                <a:gd name="connsiteX411" fmla="*/ 42560 w 3024845"/>
                <a:gd name="connsiteY411" fmla="*/ 646371 h 1078499"/>
                <a:gd name="connsiteX412" fmla="*/ 68907 w 3024845"/>
                <a:gd name="connsiteY412" fmla="*/ 648533 h 1078499"/>
                <a:gd name="connsiteX413" fmla="*/ 68907 w 3024845"/>
                <a:gd name="connsiteY413" fmla="*/ 525312 h 1078499"/>
                <a:gd name="connsiteX414" fmla="*/ 70934 w 3024845"/>
                <a:gd name="connsiteY414" fmla="*/ 525312 h 1078499"/>
                <a:gd name="connsiteX415" fmla="*/ 85121 w 3024845"/>
                <a:gd name="connsiteY415" fmla="*/ 525312 h 1078499"/>
                <a:gd name="connsiteX416" fmla="*/ 85121 w 3024845"/>
                <a:gd name="connsiteY416" fmla="*/ 389120 h 1078499"/>
                <a:gd name="connsiteX417" fmla="*/ 86894 w 3024845"/>
                <a:gd name="connsiteY417" fmla="*/ 389120 h 1078499"/>
                <a:gd name="connsiteX418" fmla="*/ 99308 w 3024845"/>
                <a:gd name="connsiteY418" fmla="*/ 389120 h 1078499"/>
                <a:gd name="connsiteX419" fmla="*/ 99308 w 3024845"/>
                <a:gd name="connsiteY419" fmla="*/ 274546 h 1078499"/>
                <a:gd name="connsiteX420" fmla="*/ 103361 w 3024845"/>
                <a:gd name="connsiteY420" fmla="*/ 246442 h 1078499"/>
                <a:gd name="connsiteX421" fmla="*/ 105388 w 3024845"/>
                <a:gd name="connsiteY421" fmla="*/ 246442 h 1078499"/>
                <a:gd name="connsiteX422" fmla="*/ 119575 w 3024845"/>
                <a:gd name="connsiteY422" fmla="*/ 246442 h 1078499"/>
                <a:gd name="connsiteX423" fmla="*/ 156055 w 3024845"/>
                <a:gd name="connsiteY423" fmla="*/ 164295 h 1078499"/>
                <a:gd name="connsiteX0" fmla="*/ 119575 w 3024845"/>
                <a:gd name="connsiteY0" fmla="*/ 246442 h 1078499"/>
                <a:gd name="connsiteX1" fmla="*/ 162135 w 3024845"/>
                <a:gd name="connsiteY1" fmla="*/ 164295 h 1078499"/>
                <a:gd name="connsiteX2" fmla="*/ 200642 w 3024845"/>
                <a:gd name="connsiteY2" fmla="*/ 244281 h 1078499"/>
                <a:gd name="connsiteX3" fmla="*/ 202669 w 3024845"/>
                <a:gd name="connsiteY3" fmla="*/ 244281 h 1078499"/>
                <a:gd name="connsiteX4" fmla="*/ 216856 w 3024845"/>
                <a:gd name="connsiteY4" fmla="*/ 244281 h 1078499"/>
                <a:gd name="connsiteX5" fmla="*/ 216856 w 3024845"/>
                <a:gd name="connsiteY5" fmla="*/ 268060 h 1078499"/>
                <a:gd name="connsiteX6" fmla="*/ 217363 w 3024845"/>
                <a:gd name="connsiteY6" fmla="*/ 268871 h 1078499"/>
                <a:gd name="connsiteX7" fmla="*/ 220909 w 3024845"/>
                <a:gd name="connsiteY7" fmla="*/ 274546 h 1078499"/>
                <a:gd name="connsiteX8" fmla="*/ 220909 w 3024845"/>
                <a:gd name="connsiteY8" fmla="*/ 389120 h 1078499"/>
                <a:gd name="connsiteX9" fmla="*/ 223189 w 3024845"/>
                <a:gd name="connsiteY9" fmla="*/ 389120 h 1078499"/>
                <a:gd name="connsiteX10" fmla="*/ 239150 w 3024845"/>
                <a:gd name="connsiteY10" fmla="*/ 389120 h 1078499"/>
                <a:gd name="connsiteX11" fmla="*/ 239150 w 3024845"/>
                <a:gd name="connsiteY11" fmla="*/ 529635 h 1078499"/>
                <a:gd name="connsiteX12" fmla="*/ 240670 w 3024845"/>
                <a:gd name="connsiteY12" fmla="*/ 529365 h 1078499"/>
                <a:gd name="connsiteX13" fmla="*/ 251310 w 3024845"/>
                <a:gd name="connsiteY13" fmla="*/ 527474 h 1078499"/>
                <a:gd name="connsiteX14" fmla="*/ 249283 w 3024845"/>
                <a:gd name="connsiteY14" fmla="*/ 616106 h 1078499"/>
                <a:gd name="connsiteX15" fmla="*/ 250803 w 3024845"/>
                <a:gd name="connsiteY15" fmla="*/ 616377 h 1078499"/>
                <a:gd name="connsiteX16" fmla="*/ 261443 w 3024845"/>
                <a:gd name="connsiteY16" fmla="*/ 618268 h 1078499"/>
                <a:gd name="connsiteX17" fmla="*/ 261696 w 3024845"/>
                <a:gd name="connsiteY17" fmla="*/ 619079 h 1078499"/>
                <a:gd name="connsiteX18" fmla="*/ 263470 w 3024845"/>
                <a:gd name="connsiteY18" fmla="*/ 624754 h 1078499"/>
                <a:gd name="connsiteX19" fmla="*/ 264230 w 3024845"/>
                <a:gd name="connsiteY19" fmla="*/ 622322 h 1078499"/>
                <a:gd name="connsiteX20" fmla="*/ 269550 w 3024845"/>
                <a:gd name="connsiteY20" fmla="*/ 605298 h 1078499"/>
                <a:gd name="connsiteX21" fmla="*/ 271323 w 3024845"/>
                <a:gd name="connsiteY21" fmla="*/ 605298 h 1078499"/>
                <a:gd name="connsiteX22" fmla="*/ 283737 w 3024845"/>
                <a:gd name="connsiteY22" fmla="*/ 605298 h 1078499"/>
                <a:gd name="connsiteX23" fmla="*/ 283737 w 3024845"/>
                <a:gd name="connsiteY23" fmla="*/ 637724 h 1078499"/>
                <a:gd name="connsiteX24" fmla="*/ 284750 w 3024845"/>
                <a:gd name="connsiteY24" fmla="*/ 638265 h 1078499"/>
                <a:gd name="connsiteX25" fmla="*/ 291844 w 3024845"/>
                <a:gd name="connsiteY25" fmla="*/ 642048 h 1078499"/>
                <a:gd name="connsiteX26" fmla="*/ 291844 w 3024845"/>
                <a:gd name="connsiteY26" fmla="*/ 643399 h 1078499"/>
                <a:gd name="connsiteX27" fmla="*/ 291844 w 3024845"/>
                <a:gd name="connsiteY27" fmla="*/ 652857 h 1078499"/>
                <a:gd name="connsiteX28" fmla="*/ 336431 w 3024845"/>
                <a:gd name="connsiteY28" fmla="*/ 652857 h 1078499"/>
                <a:gd name="connsiteX29" fmla="*/ 336431 w 3024845"/>
                <a:gd name="connsiteY29" fmla="*/ 653938 h 1078499"/>
                <a:gd name="connsiteX30" fmla="*/ 336431 w 3024845"/>
                <a:gd name="connsiteY30" fmla="*/ 661504 h 1078499"/>
                <a:gd name="connsiteX31" fmla="*/ 338457 w 3024845"/>
                <a:gd name="connsiteY31" fmla="*/ 661504 h 1078499"/>
                <a:gd name="connsiteX32" fmla="*/ 352644 w 3024845"/>
                <a:gd name="connsiteY32" fmla="*/ 661504 h 1078499"/>
                <a:gd name="connsiteX33" fmla="*/ 352644 w 3024845"/>
                <a:gd name="connsiteY33" fmla="*/ 631239 h 1078499"/>
                <a:gd name="connsiteX34" fmla="*/ 397231 w 3024845"/>
                <a:gd name="connsiteY34" fmla="*/ 631239 h 1078499"/>
                <a:gd name="connsiteX35" fmla="*/ 397231 w 3024845"/>
                <a:gd name="connsiteY35" fmla="*/ 629888 h 1078499"/>
                <a:gd name="connsiteX36" fmla="*/ 397231 w 3024845"/>
                <a:gd name="connsiteY36" fmla="*/ 620430 h 1078499"/>
                <a:gd name="connsiteX37" fmla="*/ 398245 w 3024845"/>
                <a:gd name="connsiteY37" fmla="*/ 620430 h 1078499"/>
                <a:gd name="connsiteX38" fmla="*/ 405338 w 3024845"/>
                <a:gd name="connsiteY38" fmla="*/ 620430 h 1078499"/>
                <a:gd name="connsiteX39" fmla="*/ 405338 w 3024845"/>
                <a:gd name="connsiteY39" fmla="*/ 618539 h 1078499"/>
                <a:gd name="connsiteX40" fmla="*/ 405338 w 3024845"/>
                <a:gd name="connsiteY40" fmla="*/ 605298 h 1078499"/>
                <a:gd name="connsiteX41" fmla="*/ 406098 w 3024845"/>
                <a:gd name="connsiteY41" fmla="*/ 605298 h 1078499"/>
                <a:gd name="connsiteX42" fmla="*/ 411418 w 3024845"/>
                <a:gd name="connsiteY42" fmla="*/ 605298 h 1078499"/>
                <a:gd name="connsiteX43" fmla="*/ 411418 w 3024845"/>
                <a:gd name="connsiteY43" fmla="*/ 604217 h 1078499"/>
                <a:gd name="connsiteX44" fmla="*/ 411418 w 3024845"/>
                <a:gd name="connsiteY44" fmla="*/ 596650 h 1078499"/>
                <a:gd name="connsiteX45" fmla="*/ 413445 w 3024845"/>
                <a:gd name="connsiteY45" fmla="*/ 596650 h 1078499"/>
                <a:gd name="connsiteX46" fmla="*/ 427632 w 3024845"/>
                <a:gd name="connsiteY46" fmla="*/ 596650 h 1078499"/>
                <a:gd name="connsiteX47" fmla="*/ 427632 w 3024845"/>
                <a:gd name="connsiteY47" fmla="*/ 597731 h 1078499"/>
                <a:gd name="connsiteX48" fmla="*/ 427632 w 3024845"/>
                <a:gd name="connsiteY48" fmla="*/ 605298 h 1078499"/>
                <a:gd name="connsiteX49" fmla="*/ 449925 w 3024845"/>
                <a:gd name="connsiteY49" fmla="*/ 605298 h 1078499"/>
                <a:gd name="connsiteX50" fmla="*/ 449925 w 3024845"/>
                <a:gd name="connsiteY50" fmla="*/ 603406 h 1078499"/>
                <a:gd name="connsiteX51" fmla="*/ 449925 w 3024845"/>
                <a:gd name="connsiteY51" fmla="*/ 590165 h 1078499"/>
                <a:gd name="connsiteX52" fmla="*/ 451699 w 3024845"/>
                <a:gd name="connsiteY52" fmla="*/ 590165 h 1078499"/>
                <a:gd name="connsiteX53" fmla="*/ 464112 w 3024845"/>
                <a:gd name="connsiteY53" fmla="*/ 590165 h 1078499"/>
                <a:gd name="connsiteX54" fmla="*/ 464112 w 3024845"/>
                <a:gd name="connsiteY54" fmla="*/ 613945 h 1078499"/>
                <a:gd name="connsiteX55" fmla="*/ 465126 w 3024845"/>
                <a:gd name="connsiteY55" fmla="*/ 613945 h 1078499"/>
                <a:gd name="connsiteX56" fmla="*/ 472219 w 3024845"/>
                <a:gd name="connsiteY56" fmla="*/ 613945 h 1078499"/>
                <a:gd name="connsiteX57" fmla="*/ 472219 w 3024845"/>
                <a:gd name="connsiteY57" fmla="*/ 612864 h 1078499"/>
                <a:gd name="connsiteX58" fmla="*/ 472219 w 3024845"/>
                <a:gd name="connsiteY58" fmla="*/ 605298 h 1078499"/>
                <a:gd name="connsiteX59" fmla="*/ 473992 w 3024845"/>
                <a:gd name="connsiteY59" fmla="*/ 605298 h 1078499"/>
                <a:gd name="connsiteX60" fmla="*/ 486406 w 3024845"/>
                <a:gd name="connsiteY60" fmla="*/ 605298 h 1078499"/>
                <a:gd name="connsiteX61" fmla="*/ 486406 w 3024845"/>
                <a:gd name="connsiteY61" fmla="*/ 631239 h 1078499"/>
                <a:gd name="connsiteX62" fmla="*/ 488433 w 3024845"/>
                <a:gd name="connsiteY62" fmla="*/ 631239 h 1078499"/>
                <a:gd name="connsiteX63" fmla="*/ 502619 w 3024845"/>
                <a:gd name="connsiteY63" fmla="*/ 631239 h 1078499"/>
                <a:gd name="connsiteX64" fmla="*/ 502619 w 3024845"/>
                <a:gd name="connsiteY64" fmla="*/ 632860 h 1078499"/>
                <a:gd name="connsiteX65" fmla="*/ 502619 w 3024845"/>
                <a:gd name="connsiteY65" fmla="*/ 644210 h 1078499"/>
                <a:gd name="connsiteX66" fmla="*/ 503379 w 3024845"/>
                <a:gd name="connsiteY66" fmla="*/ 644210 h 1078499"/>
                <a:gd name="connsiteX67" fmla="*/ 508700 w 3024845"/>
                <a:gd name="connsiteY67" fmla="*/ 644210 h 1078499"/>
                <a:gd name="connsiteX68" fmla="*/ 508700 w 3024845"/>
                <a:gd name="connsiteY68" fmla="*/ 643399 h 1078499"/>
                <a:gd name="connsiteX69" fmla="*/ 508700 w 3024845"/>
                <a:gd name="connsiteY69" fmla="*/ 637724 h 1078499"/>
                <a:gd name="connsiteX70" fmla="*/ 539100 w 3024845"/>
                <a:gd name="connsiteY70" fmla="*/ 637724 h 1078499"/>
                <a:gd name="connsiteX71" fmla="*/ 539100 w 3024845"/>
                <a:gd name="connsiteY71" fmla="*/ 661504 h 1078499"/>
                <a:gd name="connsiteX72" fmla="*/ 540113 w 3024845"/>
                <a:gd name="connsiteY72" fmla="*/ 661504 h 1078499"/>
                <a:gd name="connsiteX73" fmla="*/ 547207 w 3024845"/>
                <a:gd name="connsiteY73" fmla="*/ 661504 h 1078499"/>
                <a:gd name="connsiteX74" fmla="*/ 547207 w 3024845"/>
                <a:gd name="connsiteY74" fmla="*/ 662585 h 1078499"/>
                <a:gd name="connsiteX75" fmla="*/ 547207 w 3024845"/>
                <a:gd name="connsiteY75" fmla="*/ 670151 h 1078499"/>
                <a:gd name="connsiteX76" fmla="*/ 547967 w 3024845"/>
                <a:gd name="connsiteY76" fmla="*/ 670151 h 1078499"/>
                <a:gd name="connsiteX77" fmla="*/ 553287 w 3024845"/>
                <a:gd name="connsiteY77" fmla="*/ 670151 h 1078499"/>
                <a:gd name="connsiteX78" fmla="*/ 553287 w 3024845"/>
                <a:gd name="connsiteY78" fmla="*/ 667989 h 1078499"/>
                <a:gd name="connsiteX79" fmla="*/ 553287 w 3024845"/>
                <a:gd name="connsiteY79" fmla="*/ 652857 h 1078499"/>
                <a:gd name="connsiteX80" fmla="*/ 554300 w 3024845"/>
                <a:gd name="connsiteY80" fmla="*/ 652857 h 1078499"/>
                <a:gd name="connsiteX81" fmla="*/ 561394 w 3024845"/>
                <a:gd name="connsiteY81" fmla="*/ 652857 h 1078499"/>
                <a:gd name="connsiteX82" fmla="*/ 561394 w 3024845"/>
                <a:gd name="connsiteY82" fmla="*/ 653938 h 1078499"/>
                <a:gd name="connsiteX83" fmla="*/ 561394 w 3024845"/>
                <a:gd name="connsiteY83" fmla="*/ 661504 h 1078499"/>
                <a:gd name="connsiteX84" fmla="*/ 566714 w 3024845"/>
                <a:gd name="connsiteY84" fmla="*/ 659511 h 1078499"/>
                <a:gd name="connsiteX85" fmla="*/ 567474 w 3024845"/>
                <a:gd name="connsiteY85" fmla="*/ 658531 h 1078499"/>
                <a:gd name="connsiteX86" fmla="*/ 567474 w 3024845"/>
                <a:gd name="connsiteY86" fmla="*/ 652857 h 1078499"/>
                <a:gd name="connsiteX87" fmla="*/ 605981 w 3024845"/>
                <a:gd name="connsiteY87" fmla="*/ 652857 h 1078499"/>
                <a:gd name="connsiteX88" fmla="*/ 605981 w 3024845"/>
                <a:gd name="connsiteY88" fmla="*/ 676636 h 1078499"/>
                <a:gd name="connsiteX89" fmla="*/ 608007 w 3024845"/>
                <a:gd name="connsiteY89" fmla="*/ 676636 h 1078499"/>
                <a:gd name="connsiteX90" fmla="*/ 622194 w 3024845"/>
                <a:gd name="connsiteY90" fmla="*/ 676636 h 1078499"/>
                <a:gd name="connsiteX91" fmla="*/ 622194 w 3024845"/>
                <a:gd name="connsiteY91" fmla="*/ 677717 h 1078499"/>
                <a:gd name="connsiteX92" fmla="*/ 622194 w 3024845"/>
                <a:gd name="connsiteY92" fmla="*/ 685283 h 1078499"/>
                <a:gd name="connsiteX93" fmla="*/ 623968 w 3024845"/>
                <a:gd name="connsiteY93" fmla="*/ 685283 h 1078499"/>
                <a:gd name="connsiteX94" fmla="*/ 636381 w 3024845"/>
                <a:gd name="connsiteY94" fmla="*/ 685283 h 1078499"/>
                <a:gd name="connsiteX95" fmla="*/ 636381 w 3024845"/>
                <a:gd name="connsiteY95" fmla="*/ 661504 h 1078499"/>
                <a:gd name="connsiteX96" fmla="*/ 637394 w 3024845"/>
                <a:gd name="connsiteY96" fmla="*/ 661504 h 1078499"/>
                <a:gd name="connsiteX97" fmla="*/ 644488 w 3024845"/>
                <a:gd name="connsiteY97" fmla="*/ 661504 h 1078499"/>
                <a:gd name="connsiteX98" fmla="*/ 644488 w 3024845"/>
                <a:gd name="connsiteY98" fmla="*/ 629077 h 1078499"/>
                <a:gd name="connsiteX99" fmla="*/ 645501 w 3024845"/>
                <a:gd name="connsiteY99" fmla="*/ 629077 h 1078499"/>
                <a:gd name="connsiteX100" fmla="*/ 652595 w 3024845"/>
                <a:gd name="connsiteY100" fmla="*/ 629077 h 1078499"/>
                <a:gd name="connsiteX101" fmla="*/ 652595 w 3024845"/>
                <a:gd name="connsiteY101" fmla="*/ 627186 h 1078499"/>
                <a:gd name="connsiteX102" fmla="*/ 652595 w 3024845"/>
                <a:gd name="connsiteY102" fmla="*/ 613945 h 1078499"/>
                <a:gd name="connsiteX103" fmla="*/ 651328 w 3024845"/>
                <a:gd name="connsiteY103" fmla="*/ 612323 h 1078499"/>
                <a:gd name="connsiteX104" fmla="*/ 656648 w 3024845"/>
                <a:gd name="connsiteY104" fmla="*/ 600974 h 1078499"/>
                <a:gd name="connsiteX105" fmla="*/ 664755 w 3024845"/>
                <a:gd name="connsiteY105" fmla="*/ 629077 h 1078499"/>
                <a:gd name="connsiteX106" fmla="*/ 665515 w 3024845"/>
                <a:gd name="connsiteY106" fmla="*/ 629077 h 1078499"/>
                <a:gd name="connsiteX107" fmla="*/ 670835 w 3024845"/>
                <a:gd name="connsiteY107" fmla="*/ 629077 h 1078499"/>
                <a:gd name="connsiteX108" fmla="*/ 670835 w 3024845"/>
                <a:gd name="connsiteY108" fmla="*/ 523150 h 1078499"/>
                <a:gd name="connsiteX109" fmla="*/ 672355 w 3024845"/>
                <a:gd name="connsiteY109" fmla="*/ 523150 h 1078499"/>
                <a:gd name="connsiteX110" fmla="*/ 682995 w 3024845"/>
                <a:gd name="connsiteY110" fmla="*/ 523150 h 1078499"/>
                <a:gd name="connsiteX111" fmla="*/ 682995 w 3024845"/>
                <a:gd name="connsiteY111" fmla="*/ 475591 h 1078499"/>
                <a:gd name="connsiteX112" fmla="*/ 709342 w 3024845"/>
                <a:gd name="connsiteY112" fmla="*/ 475591 h 1078499"/>
                <a:gd name="connsiteX113" fmla="*/ 709342 w 3024845"/>
                <a:gd name="connsiteY113" fmla="*/ 453973 h 1078499"/>
                <a:gd name="connsiteX114" fmla="*/ 743796 w 3024845"/>
                <a:gd name="connsiteY114" fmla="*/ 453973 h 1078499"/>
                <a:gd name="connsiteX115" fmla="*/ 743796 w 3024845"/>
                <a:gd name="connsiteY115" fmla="*/ 456405 h 1078499"/>
                <a:gd name="connsiteX116" fmla="*/ 743796 w 3024845"/>
                <a:gd name="connsiteY116" fmla="*/ 473429 h 1078499"/>
                <a:gd name="connsiteX117" fmla="*/ 746076 w 3024845"/>
                <a:gd name="connsiteY117" fmla="*/ 473429 h 1078499"/>
                <a:gd name="connsiteX118" fmla="*/ 762036 w 3024845"/>
                <a:gd name="connsiteY118" fmla="*/ 473429 h 1078499"/>
                <a:gd name="connsiteX119" fmla="*/ 762036 w 3024845"/>
                <a:gd name="connsiteY119" fmla="*/ 520988 h 1078499"/>
                <a:gd name="connsiteX120" fmla="*/ 763049 w 3024845"/>
                <a:gd name="connsiteY120" fmla="*/ 520988 h 1078499"/>
                <a:gd name="connsiteX121" fmla="*/ 770143 w 3024845"/>
                <a:gd name="connsiteY121" fmla="*/ 520988 h 1078499"/>
                <a:gd name="connsiteX122" fmla="*/ 784330 w 3024845"/>
                <a:gd name="connsiteY122" fmla="*/ 525312 h 1078499"/>
                <a:gd name="connsiteX123" fmla="*/ 784330 w 3024845"/>
                <a:gd name="connsiteY123" fmla="*/ 564224 h 1078499"/>
                <a:gd name="connsiteX124" fmla="*/ 785343 w 3024845"/>
                <a:gd name="connsiteY124" fmla="*/ 564224 h 1078499"/>
                <a:gd name="connsiteX125" fmla="*/ 792436 w 3024845"/>
                <a:gd name="connsiteY125" fmla="*/ 564224 h 1078499"/>
                <a:gd name="connsiteX126" fmla="*/ 792436 w 3024845"/>
                <a:gd name="connsiteY126" fmla="*/ 565845 h 1078499"/>
                <a:gd name="connsiteX127" fmla="*/ 792436 w 3024845"/>
                <a:gd name="connsiteY127" fmla="*/ 577194 h 1078499"/>
                <a:gd name="connsiteX128" fmla="*/ 794463 w 3024845"/>
                <a:gd name="connsiteY128" fmla="*/ 577194 h 1078499"/>
                <a:gd name="connsiteX129" fmla="*/ 808650 w 3024845"/>
                <a:gd name="connsiteY129" fmla="*/ 577194 h 1078499"/>
                <a:gd name="connsiteX130" fmla="*/ 814730 w 3024845"/>
                <a:gd name="connsiteY130" fmla="*/ 583680 h 1078499"/>
                <a:gd name="connsiteX131" fmla="*/ 814730 w 3024845"/>
                <a:gd name="connsiteY131" fmla="*/ 605298 h 1078499"/>
                <a:gd name="connsiteX132" fmla="*/ 817010 w 3024845"/>
                <a:gd name="connsiteY132" fmla="*/ 605298 h 1078499"/>
                <a:gd name="connsiteX133" fmla="*/ 832970 w 3024845"/>
                <a:gd name="connsiteY133" fmla="*/ 605298 h 1078499"/>
                <a:gd name="connsiteX134" fmla="*/ 832970 w 3024845"/>
                <a:gd name="connsiteY134" fmla="*/ 606378 h 1078499"/>
                <a:gd name="connsiteX135" fmla="*/ 832970 w 3024845"/>
                <a:gd name="connsiteY135" fmla="*/ 613945 h 1078499"/>
                <a:gd name="connsiteX136" fmla="*/ 834237 w 3024845"/>
                <a:gd name="connsiteY136" fmla="*/ 613945 h 1078499"/>
                <a:gd name="connsiteX137" fmla="*/ 843104 w 3024845"/>
                <a:gd name="connsiteY137" fmla="*/ 613945 h 1078499"/>
                <a:gd name="connsiteX138" fmla="*/ 843104 w 3024845"/>
                <a:gd name="connsiteY138" fmla="*/ 616106 h 1078499"/>
                <a:gd name="connsiteX139" fmla="*/ 843104 w 3024845"/>
                <a:gd name="connsiteY139" fmla="*/ 631239 h 1078499"/>
                <a:gd name="connsiteX140" fmla="*/ 847157 w 3024845"/>
                <a:gd name="connsiteY140" fmla="*/ 629347 h 1078499"/>
                <a:gd name="connsiteX141" fmla="*/ 847157 w 3024845"/>
                <a:gd name="connsiteY141" fmla="*/ 616106 h 1078499"/>
                <a:gd name="connsiteX142" fmla="*/ 848170 w 3024845"/>
                <a:gd name="connsiteY142" fmla="*/ 616106 h 1078499"/>
                <a:gd name="connsiteX143" fmla="*/ 855264 w 3024845"/>
                <a:gd name="connsiteY143" fmla="*/ 616106 h 1078499"/>
                <a:gd name="connsiteX144" fmla="*/ 855264 w 3024845"/>
                <a:gd name="connsiteY144" fmla="*/ 617728 h 1078499"/>
                <a:gd name="connsiteX145" fmla="*/ 855264 w 3024845"/>
                <a:gd name="connsiteY145" fmla="*/ 629077 h 1078499"/>
                <a:gd name="connsiteX146" fmla="*/ 856024 w 3024845"/>
                <a:gd name="connsiteY146" fmla="*/ 629077 h 1078499"/>
                <a:gd name="connsiteX147" fmla="*/ 861344 w 3024845"/>
                <a:gd name="connsiteY147" fmla="*/ 629077 h 1078499"/>
                <a:gd name="connsiteX148" fmla="*/ 909984 w 3024845"/>
                <a:gd name="connsiteY148" fmla="*/ 624754 h 1078499"/>
                <a:gd name="connsiteX149" fmla="*/ 909984 w 3024845"/>
                <a:gd name="connsiteY149" fmla="*/ 626105 h 1078499"/>
                <a:gd name="connsiteX150" fmla="*/ 909984 w 3024845"/>
                <a:gd name="connsiteY150" fmla="*/ 635562 h 1078499"/>
                <a:gd name="connsiteX151" fmla="*/ 910744 w 3024845"/>
                <a:gd name="connsiteY151" fmla="*/ 635562 h 1078499"/>
                <a:gd name="connsiteX152" fmla="*/ 916065 w 3024845"/>
                <a:gd name="connsiteY152" fmla="*/ 635562 h 1078499"/>
                <a:gd name="connsiteX153" fmla="*/ 916065 w 3024845"/>
                <a:gd name="connsiteY153" fmla="*/ 637724 h 1078499"/>
                <a:gd name="connsiteX154" fmla="*/ 916065 w 3024845"/>
                <a:gd name="connsiteY154" fmla="*/ 652857 h 1078499"/>
                <a:gd name="connsiteX155" fmla="*/ 918091 w 3024845"/>
                <a:gd name="connsiteY155" fmla="*/ 651506 h 1078499"/>
                <a:gd name="connsiteX156" fmla="*/ 932278 w 3024845"/>
                <a:gd name="connsiteY156" fmla="*/ 642048 h 1078499"/>
                <a:gd name="connsiteX157" fmla="*/ 938358 w 3024845"/>
                <a:gd name="connsiteY157" fmla="*/ 600974 h 1078499"/>
                <a:gd name="connsiteX158" fmla="*/ 939118 w 3024845"/>
                <a:gd name="connsiteY158" fmla="*/ 600704 h 1078499"/>
                <a:gd name="connsiteX159" fmla="*/ 944438 w 3024845"/>
                <a:gd name="connsiteY159" fmla="*/ 598812 h 1078499"/>
                <a:gd name="connsiteX160" fmla="*/ 946465 w 3024845"/>
                <a:gd name="connsiteY160" fmla="*/ 529635 h 1078499"/>
                <a:gd name="connsiteX161" fmla="*/ 948492 w 3024845"/>
                <a:gd name="connsiteY161" fmla="*/ 598812 h 1078499"/>
                <a:gd name="connsiteX162" fmla="*/ 949252 w 3024845"/>
                <a:gd name="connsiteY162" fmla="*/ 599082 h 1078499"/>
                <a:gd name="connsiteX163" fmla="*/ 954572 w 3024845"/>
                <a:gd name="connsiteY163" fmla="*/ 600974 h 1078499"/>
                <a:gd name="connsiteX164" fmla="*/ 954572 w 3024845"/>
                <a:gd name="connsiteY164" fmla="*/ 514503 h 1078499"/>
                <a:gd name="connsiteX165" fmla="*/ 958625 w 3024845"/>
                <a:gd name="connsiteY165" fmla="*/ 482076 h 1078499"/>
                <a:gd name="connsiteX166" fmla="*/ 997132 w 3024845"/>
                <a:gd name="connsiteY166" fmla="*/ 482076 h 1078499"/>
                <a:gd name="connsiteX167" fmla="*/ 997132 w 3024845"/>
                <a:gd name="connsiteY167" fmla="*/ 514503 h 1078499"/>
                <a:gd name="connsiteX168" fmla="*/ 997892 w 3024845"/>
                <a:gd name="connsiteY168" fmla="*/ 514503 h 1078499"/>
                <a:gd name="connsiteX169" fmla="*/ 1003212 w 3024845"/>
                <a:gd name="connsiteY169" fmla="*/ 514503 h 1078499"/>
                <a:gd name="connsiteX170" fmla="*/ 1003212 w 3024845"/>
                <a:gd name="connsiteY170" fmla="*/ 432355 h 1078499"/>
                <a:gd name="connsiteX171" fmla="*/ 1004986 w 3024845"/>
                <a:gd name="connsiteY171" fmla="*/ 432355 h 1078499"/>
                <a:gd name="connsiteX172" fmla="*/ 1017399 w 3024845"/>
                <a:gd name="connsiteY172" fmla="*/ 432355 h 1078499"/>
                <a:gd name="connsiteX173" fmla="*/ 1017399 w 3024845"/>
                <a:gd name="connsiteY173" fmla="*/ 430464 h 1078499"/>
                <a:gd name="connsiteX174" fmla="*/ 1017399 w 3024845"/>
                <a:gd name="connsiteY174" fmla="*/ 417223 h 1078499"/>
                <a:gd name="connsiteX175" fmla="*/ 1039693 w 3024845"/>
                <a:gd name="connsiteY175" fmla="*/ 417223 h 1078499"/>
                <a:gd name="connsiteX176" fmla="*/ 1039693 w 3024845"/>
                <a:gd name="connsiteY176" fmla="*/ 416142 h 1078499"/>
                <a:gd name="connsiteX177" fmla="*/ 1039693 w 3024845"/>
                <a:gd name="connsiteY177" fmla="*/ 408576 h 1078499"/>
                <a:gd name="connsiteX178" fmla="*/ 1041466 w 3024845"/>
                <a:gd name="connsiteY178" fmla="*/ 408576 h 1078499"/>
                <a:gd name="connsiteX179" fmla="*/ 1053880 w 3024845"/>
                <a:gd name="connsiteY179" fmla="*/ 408576 h 1078499"/>
                <a:gd name="connsiteX180" fmla="*/ 1053880 w 3024845"/>
                <a:gd name="connsiteY180" fmla="*/ 409657 h 1078499"/>
                <a:gd name="connsiteX181" fmla="*/ 1053880 w 3024845"/>
                <a:gd name="connsiteY181" fmla="*/ 417223 h 1078499"/>
                <a:gd name="connsiteX182" fmla="*/ 1054640 w 3024845"/>
                <a:gd name="connsiteY182" fmla="*/ 417223 h 1078499"/>
                <a:gd name="connsiteX183" fmla="*/ 1059960 w 3024845"/>
                <a:gd name="connsiteY183" fmla="*/ 417223 h 1078499"/>
                <a:gd name="connsiteX184" fmla="*/ 1070093 w 3024845"/>
                <a:gd name="connsiteY184" fmla="*/ 412899 h 1078499"/>
                <a:gd name="connsiteX185" fmla="*/ 1074146 w 3024845"/>
                <a:gd name="connsiteY185" fmla="*/ 416142 h 1078499"/>
                <a:gd name="connsiteX186" fmla="*/ 1074146 w 3024845"/>
                <a:gd name="connsiteY186" fmla="*/ 408576 h 1078499"/>
                <a:gd name="connsiteX187" fmla="*/ 1076426 w 3024845"/>
                <a:gd name="connsiteY187" fmla="*/ 408576 h 1078499"/>
                <a:gd name="connsiteX188" fmla="*/ 1092387 w 3024845"/>
                <a:gd name="connsiteY188" fmla="*/ 408576 h 1078499"/>
                <a:gd name="connsiteX189" fmla="*/ 1092387 w 3024845"/>
                <a:gd name="connsiteY189" fmla="*/ 409657 h 1078499"/>
                <a:gd name="connsiteX190" fmla="*/ 1092387 w 3024845"/>
                <a:gd name="connsiteY190" fmla="*/ 417223 h 1078499"/>
                <a:gd name="connsiteX191" fmla="*/ 1122787 w 3024845"/>
                <a:gd name="connsiteY191" fmla="*/ 417223 h 1078499"/>
                <a:gd name="connsiteX192" fmla="*/ 1122787 w 3024845"/>
                <a:gd name="connsiteY192" fmla="*/ 418844 h 1078499"/>
                <a:gd name="connsiteX193" fmla="*/ 1122787 w 3024845"/>
                <a:gd name="connsiteY193" fmla="*/ 430194 h 1078499"/>
                <a:gd name="connsiteX194" fmla="*/ 1149134 w 3024845"/>
                <a:gd name="connsiteY194" fmla="*/ 430194 h 1078499"/>
                <a:gd name="connsiteX195" fmla="*/ 1149134 w 3024845"/>
                <a:gd name="connsiteY195" fmla="*/ 460458 h 1078499"/>
                <a:gd name="connsiteX196" fmla="*/ 1149894 w 3024845"/>
                <a:gd name="connsiteY196" fmla="*/ 460458 h 1078499"/>
                <a:gd name="connsiteX197" fmla="*/ 1155214 w 3024845"/>
                <a:gd name="connsiteY197" fmla="*/ 460458 h 1078499"/>
                <a:gd name="connsiteX198" fmla="*/ 1155214 w 3024845"/>
                <a:gd name="connsiteY198" fmla="*/ 461539 h 1078499"/>
                <a:gd name="connsiteX199" fmla="*/ 1155214 w 3024845"/>
                <a:gd name="connsiteY199" fmla="*/ 469106 h 1078499"/>
                <a:gd name="connsiteX200" fmla="*/ 1159268 w 3024845"/>
                <a:gd name="connsiteY200" fmla="*/ 499370 h 1078499"/>
                <a:gd name="connsiteX201" fmla="*/ 1160028 w 3024845"/>
                <a:gd name="connsiteY201" fmla="*/ 499370 h 1078499"/>
                <a:gd name="connsiteX202" fmla="*/ 1165348 w 3024845"/>
                <a:gd name="connsiteY202" fmla="*/ 499370 h 1078499"/>
                <a:gd name="connsiteX203" fmla="*/ 1165348 w 3024845"/>
                <a:gd name="connsiteY203" fmla="*/ 500181 h 1078499"/>
                <a:gd name="connsiteX204" fmla="*/ 1165348 w 3024845"/>
                <a:gd name="connsiteY204" fmla="*/ 505856 h 1078499"/>
                <a:gd name="connsiteX205" fmla="*/ 1166361 w 3024845"/>
                <a:gd name="connsiteY205" fmla="*/ 505856 h 1078499"/>
                <a:gd name="connsiteX206" fmla="*/ 1173454 w 3024845"/>
                <a:gd name="connsiteY206" fmla="*/ 505856 h 1078499"/>
                <a:gd name="connsiteX207" fmla="*/ 1173454 w 3024845"/>
                <a:gd name="connsiteY207" fmla="*/ 536121 h 1078499"/>
                <a:gd name="connsiteX208" fmla="*/ 1175481 w 3024845"/>
                <a:gd name="connsiteY208" fmla="*/ 536121 h 1078499"/>
                <a:gd name="connsiteX209" fmla="*/ 1189668 w 3024845"/>
                <a:gd name="connsiteY209" fmla="*/ 536121 h 1078499"/>
                <a:gd name="connsiteX210" fmla="*/ 1189668 w 3024845"/>
                <a:gd name="connsiteY210" fmla="*/ 559900 h 1078499"/>
                <a:gd name="connsiteX211" fmla="*/ 1191695 w 3024845"/>
                <a:gd name="connsiteY211" fmla="*/ 561521 h 1078499"/>
                <a:gd name="connsiteX212" fmla="*/ 1191695 w 3024845"/>
                <a:gd name="connsiteY212" fmla="*/ 572871 h 1078499"/>
                <a:gd name="connsiteX213" fmla="*/ 1192455 w 3024845"/>
                <a:gd name="connsiteY213" fmla="*/ 572871 h 1078499"/>
                <a:gd name="connsiteX214" fmla="*/ 1197775 w 3024845"/>
                <a:gd name="connsiteY214" fmla="*/ 572871 h 1078499"/>
                <a:gd name="connsiteX215" fmla="*/ 1197775 w 3024845"/>
                <a:gd name="connsiteY215" fmla="*/ 596650 h 1078499"/>
                <a:gd name="connsiteX216" fmla="*/ 1199041 w 3024845"/>
                <a:gd name="connsiteY216" fmla="*/ 596650 h 1078499"/>
                <a:gd name="connsiteX217" fmla="*/ 1207908 w 3024845"/>
                <a:gd name="connsiteY217" fmla="*/ 596650 h 1078499"/>
                <a:gd name="connsiteX218" fmla="*/ 1209935 w 3024845"/>
                <a:gd name="connsiteY218" fmla="*/ 600704 h 1078499"/>
                <a:gd name="connsiteX219" fmla="*/ 1209935 w 3024845"/>
                <a:gd name="connsiteY219" fmla="*/ 613945 h 1078499"/>
                <a:gd name="connsiteX220" fmla="*/ 1211455 w 3024845"/>
                <a:gd name="connsiteY220" fmla="*/ 612053 h 1078499"/>
                <a:gd name="connsiteX221" fmla="*/ 1222095 w 3024845"/>
                <a:gd name="connsiteY221" fmla="*/ 598812 h 1078499"/>
                <a:gd name="connsiteX222" fmla="*/ 1250469 w 3024845"/>
                <a:gd name="connsiteY222" fmla="*/ 598812 h 1078499"/>
                <a:gd name="connsiteX223" fmla="*/ 1250469 w 3024845"/>
                <a:gd name="connsiteY223" fmla="*/ 685283 h 1078499"/>
                <a:gd name="connsiteX224" fmla="*/ 1251229 w 3024845"/>
                <a:gd name="connsiteY224" fmla="*/ 685283 h 1078499"/>
                <a:gd name="connsiteX225" fmla="*/ 1256549 w 3024845"/>
                <a:gd name="connsiteY225" fmla="*/ 685283 h 1078499"/>
                <a:gd name="connsiteX226" fmla="*/ 1257309 w 3024845"/>
                <a:gd name="connsiteY226" fmla="*/ 683932 h 1078499"/>
                <a:gd name="connsiteX227" fmla="*/ 1262629 w 3024845"/>
                <a:gd name="connsiteY227" fmla="*/ 674474 h 1078499"/>
                <a:gd name="connsiteX228" fmla="*/ 1262629 w 3024845"/>
                <a:gd name="connsiteY228" fmla="*/ 676366 h 1078499"/>
                <a:gd name="connsiteX229" fmla="*/ 1262629 w 3024845"/>
                <a:gd name="connsiteY229" fmla="*/ 689607 h 1078499"/>
                <a:gd name="connsiteX230" fmla="*/ 1266682 w 3024845"/>
                <a:gd name="connsiteY230" fmla="*/ 644210 h 1078499"/>
                <a:gd name="connsiteX231" fmla="*/ 1267442 w 3024845"/>
                <a:gd name="connsiteY231" fmla="*/ 644210 h 1078499"/>
                <a:gd name="connsiteX232" fmla="*/ 1272762 w 3024845"/>
                <a:gd name="connsiteY232" fmla="*/ 644210 h 1078499"/>
                <a:gd name="connsiteX233" fmla="*/ 1272762 w 3024845"/>
                <a:gd name="connsiteY233" fmla="*/ 579356 h 1078499"/>
                <a:gd name="connsiteX234" fmla="*/ 1273776 w 3024845"/>
                <a:gd name="connsiteY234" fmla="*/ 579356 h 1078499"/>
                <a:gd name="connsiteX235" fmla="*/ 1280869 w 3024845"/>
                <a:gd name="connsiteY235" fmla="*/ 579356 h 1078499"/>
                <a:gd name="connsiteX236" fmla="*/ 1293029 w 3024845"/>
                <a:gd name="connsiteY236" fmla="*/ 536121 h 1078499"/>
                <a:gd name="connsiteX237" fmla="*/ 1294296 w 3024845"/>
                <a:gd name="connsiteY237" fmla="*/ 536121 h 1078499"/>
                <a:gd name="connsiteX238" fmla="*/ 1303163 w 3024845"/>
                <a:gd name="connsiteY238" fmla="*/ 536121 h 1078499"/>
                <a:gd name="connsiteX239" fmla="*/ 1313296 w 3024845"/>
                <a:gd name="connsiteY239" fmla="*/ 579356 h 1078499"/>
                <a:gd name="connsiteX240" fmla="*/ 1314309 w 3024845"/>
                <a:gd name="connsiteY240" fmla="*/ 579356 h 1078499"/>
                <a:gd name="connsiteX241" fmla="*/ 1321403 w 3024845"/>
                <a:gd name="connsiteY241" fmla="*/ 579356 h 1078499"/>
                <a:gd name="connsiteX242" fmla="*/ 1321403 w 3024845"/>
                <a:gd name="connsiteY242" fmla="*/ 618268 h 1078499"/>
                <a:gd name="connsiteX243" fmla="*/ 1323176 w 3024845"/>
                <a:gd name="connsiteY243" fmla="*/ 618268 h 1078499"/>
                <a:gd name="connsiteX244" fmla="*/ 1335590 w 3024845"/>
                <a:gd name="connsiteY244" fmla="*/ 618268 h 1078499"/>
                <a:gd name="connsiteX245" fmla="*/ 1335590 w 3024845"/>
                <a:gd name="connsiteY245" fmla="*/ 620430 h 1078499"/>
                <a:gd name="connsiteX246" fmla="*/ 1335590 w 3024845"/>
                <a:gd name="connsiteY246" fmla="*/ 635562 h 1078499"/>
                <a:gd name="connsiteX247" fmla="*/ 1339643 w 3024845"/>
                <a:gd name="connsiteY247" fmla="*/ 633401 h 1078499"/>
                <a:gd name="connsiteX248" fmla="*/ 1339643 w 3024845"/>
                <a:gd name="connsiteY248" fmla="*/ 618268 h 1078499"/>
                <a:gd name="connsiteX249" fmla="*/ 1341163 w 3024845"/>
                <a:gd name="connsiteY249" fmla="*/ 618268 h 1078499"/>
                <a:gd name="connsiteX250" fmla="*/ 1351803 w 3024845"/>
                <a:gd name="connsiteY250" fmla="*/ 618268 h 1078499"/>
                <a:gd name="connsiteX251" fmla="*/ 1351803 w 3024845"/>
                <a:gd name="connsiteY251" fmla="*/ 619889 h 1078499"/>
                <a:gd name="connsiteX252" fmla="*/ 1351803 w 3024845"/>
                <a:gd name="connsiteY252" fmla="*/ 631239 h 1078499"/>
                <a:gd name="connsiteX253" fmla="*/ 1382204 w 3024845"/>
                <a:gd name="connsiteY253" fmla="*/ 631239 h 1078499"/>
                <a:gd name="connsiteX254" fmla="*/ 1382204 w 3024845"/>
                <a:gd name="connsiteY254" fmla="*/ 594489 h 1078499"/>
                <a:gd name="connsiteX255" fmla="*/ 1383470 w 3024845"/>
                <a:gd name="connsiteY255" fmla="*/ 594489 h 1078499"/>
                <a:gd name="connsiteX256" fmla="*/ 1392337 w 3024845"/>
                <a:gd name="connsiteY256" fmla="*/ 594489 h 1078499"/>
                <a:gd name="connsiteX257" fmla="*/ 1392337 w 3024845"/>
                <a:gd name="connsiteY257" fmla="*/ 616106 h 1078499"/>
                <a:gd name="connsiteX258" fmla="*/ 1394364 w 3024845"/>
                <a:gd name="connsiteY258" fmla="*/ 583680 h 1078499"/>
                <a:gd name="connsiteX259" fmla="*/ 1416657 w 3024845"/>
                <a:gd name="connsiteY259" fmla="*/ 583680 h 1078499"/>
                <a:gd name="connsiteX260" fmla="*/ 1416657 w 3024845"/>
                <a:gd name="connsiteY260" fmla="*/ 582058 h 1078499"/>
                <a:gd name="connsiteX261" fmla="*/ 1416657 w 3024845"/>
                <a:gd name="connsiteY261" fmla="*/ 570709 h 1078499"/>
                <a:gd name="connsiteX262" fmla="*/ 1417417 w 3024845"/>
                <a:gd name="connsiteY262" fmla="*/ 570709 h 1078499"/>
                <a:gd name="connsiteX263" fmla="*/ 1422737 w 3024845"/>
                <a:gd name="connsiteY263" fmla="*/ 570709 h 1078499"/>
                <a:gd name="connsiteX264" fmla="*/ 1422737 w 3024845"/>
                <a:gd name="connsiteY264" fmla="*/ 568818 h 1078499"/>
                <a:gd name="connsiteX265" fmla="*/ 1422737 w 3024845"/>
                <a:gd name="connsiteY265" fmla="*/ 555577 h 1078499"/>
                <a:gd name="connsiteX266" fmla="*/ 1426791 w 3024845"/>
                <a:gd name="connsiteY266" fmla="*/ 562062 h 1078499"/>
                <a:gd name="connsiteX267" fmla="*/ 1429071 w 3024845"/>
                <a:gd name="connsiteY267" fmla="*/ 562062 h 1078499"/>
                <a:gd name="connsiteX268" fmla="*/ 1445031 w 3024845"/>
                <a:gd name="connsiteY268" fmla="*/ 562062 h 1078499"/>
                <a:gd name="connsiteX269" fmla="*/ 1445031 w 3024845"/>
                <a:gd name="connsiteY269" fmla="*/ 561251 h 1078499"/>
                <a:gd name="connsiteX270" fmla="*/ 1445031 w 3024845"/>
                <a:gd name="connsiteY270" fmla="*/ 555577 h 1078499"/>
                <a:gd name="connsiteX271" fmla="*/ 1445791 w 3024845"/>
                <a:gd name="connsiteY271" fmla="*/ 555577 h 1078499"/>
                <a:gd name="connsiteX272" fmla="*/ 1451111 w 3024845"/>
                <a:gd name="connsiteY272" fmla="*/ 555577 h 1078499"/>
                <a:gd name="connsiteX273" fmla="*/ 1451111 w 3024845"/>
                <a:gd name="connsiteY273" fmla="*/ 556928 h 1078499"/>
                <a:gd name="connsiteX274" fmla="*/ 1451111 w 3024845"/>
                <a:gd name="connsiteY274" fmla="*/ 566386 h 1078499"/>
                <a:gd name="connsiteX275" fmla="*/ 1489618 w 3024845"/>
                <a:gd name="connsiteY275" fmla="*/ 566386 h 1078499"/>
                <a:gd name="connsiteX276" fmla="*/ 1489618 w 3024845"/>
                <a:gd name="connsiteY276" fmla="*/ 704739 h 1078499"/>
                <a:gd name="connsiteX277" fmla="*/ 1491138 w 3024845"/>
                <a:gd name="connsiteY277" fmla="*/ 704739 h 1078499"/>
                <a:gd name="connsiteX278" fmla="*/ 1501778 w 3024845"/>
                <a:gd name="connsiteY278" fmla="*/ 704739 h 1078499"/>
                <a:gd name="connsiteX279" fmla="*/ 1501778 w 3024845"/>
                <a:gd name="connsiteY279" fmla="*/ 691769 h 1078499"/>
                <a:gd name="connsiteX280" fmla="*/ 1505832 w 3024845"/>
                <a:gd name="connsiteY280" fmla="*/ 691769 h 1078499"/>
                <a:gd name="connsiteX281" fmla="*/ 1505832 w 3024845"/>
                <a:gd name="connsiteY281" fmla="*/ 704739 h 1078499"/>
                <a:gd name="connsiteX282" fmla="*/ 1536232 w 3024845"/>
                <a:gd name="connsiteY282" fmla="*/ 704739 h 1078499"/>
                <a:gd name="connsiteX283" fmla="*/ 1536232 w 3024845"/>
                <a:gd name="connsiteY283" fmla="*/ 674474 h 1078499"/>
                <a:gd name="connsiteX284" fmla="*/ 1548392 w 3024845"/>
                <a:gd name="connsiteY284" fmla="*/ 674474 h 1078499"/>
                <a:gd name="connsiteX285" fmla="*/ 1560552 w 3024845"/>
                <a:gd name="connsiteY285" fmla="*/ 672313 h 1078499"/>
                <a:gd name="connsiteX286" fmla="*/ 1564606 w 3024845"/>
                <a:gd name="connsiteY286" fmla="*/ 674474 h 1078499"/>
                <a:gd name="connsiteX287" fmla="*/ 1574739 w 3024845"/>
                <a:gd name="connsiteY287" fmla="*/ 674474 h 1078499"/>
                <a:gd name="connsiteX288" fmla="*/ 1574739 w 3024845"/>
                <a:gd name="connsiteY288" fmla="*/ 704739 h 1078499"/>
                <a:gd name="connsiteX289" fmla="*/ 1582846 w 3024845"/>
                <a:gd name="connsiteY289" fmla="*/ 704739 h 1078499"/>
                <a:gd name="connsiteX290" fmla="*/ 1582846 w 3024845"/>
                <a:gd name="connsiteY290" fmla="*/ 722034 h 1078499"/>
                <a:gd name="connsiteX291" fmla="*/ 1592182 w 3024845"/>
                <a:gd name="connsiteY291" fmla="*/ 722939 h 1078499"/>
                <a:gd name="connsiteX292" fmla="*/ 1605140 w 3024845"/>
                <a:gd name="connsiteY292" fmla="*/ 722939 h 1078499"/>
                <a:gd name="connsiteX293" fmla="*/ 1605140 w 3024845"/>
                <a:gd name="connsiteY293" fmla="*/ 706901 h 1078499"/>
                <a:gd name="connsiteX294" fmla="*/ 1673096 w 3024845"/>
                <a:gd name="connsiteY294" fmla="*/ 706901 h 1078499"/>
                <a:gd name="connsiteX295" fmla="*/ 1673096 w 3024845"/>
                <a:gd name="connsiteY295" fmla="*/ 621648 h 1078499"/>
                <a:gd name="connsiteX296" fmla="*/ 1745104 w 3024845"/>
                <a:gd name="connsiteY296" fmla="*/ 621648 h 1078499"/>
                <a:gd name="connsiteX297" fmla="*/ 1745104 w 3024845"/>
                <a:gd name="connsiteY297" fmla="*/ 700416 h 1078499"/>
                <a:gd name="connsiteX298" fmla="*/ 1747008 w 3024845"/>
                <a:gd name="connsiteY298" fmla="*/ 700416 h 1078499"/>
                <a:gd name="connsiteX299" fmla="*/ 1748250 w 3024845"/>
                <a:gd name="connsiteY299" fmla="*/ 722939 h 1078499"/>
                <a:gd name="connsiteX300" fmla="*/ 1757926 w 3024845"/>
                <a:gd name="connsiteY300" fmla="*/ 722939 h 1078499"/>
                <a:gd name="connsiteX301" fmla="*/ 1759168 w 3024845"/>
                <a:gd name="connsiteY301" fmla="*/ 700416 h 1078499"/>
                <a:gd name="connsiteX302" fmla="*/ 1765248 w 3024845"/>
                <a:gd name="connsiteY302" fmla="*/ 700416 h 1078499"/>
                <a:gd name="connsiteX303" fmla="*/ 1766490 w 3024845"/>
                <a:gd name="connsiteY303" fmla="*/ 722939 h 1078499"/>
                <a:gd name="connsiteX304" fmla="*/ 1817112 w 3024845"/>
                <a:gd name="connsiteY304" fmla="*/ 722939 h 1078499"/>
                <a:gd name="connsiteX305" fmla="*/ 1817112 w 3024845"/>
                <a:gd name="connsiteY305" fmla="*/ 559911 h 1078499"/>
                <a:gd name="connsiteX306" fmla="*/ 2014439 w 3024845"/>
                <a:gd name="connsiteY306" fmla="*/ 559911 h 1078499"/>
                <a:gd name="connsiteX307" fmla="*/ 2014439 w 3024845"/>
                <a:gd name="connsiteY307" fmla="*/ 722939 h 1078499"/>
                <a:gd name="connsiteX308" fmla="*/ 2033136 w 3024845"/>
                <a:gd name="connsiteY308" fmla="*/ 722939 h 1078499"/>
                <a:gd name="connsiteX309" fmla="*/ 2033136 w 3024845"/>
                <a:gd name="connsiteY309" fmla="*/ 640246 h 1078499"/>
                <a:gd name="connsiteX310" fmla="*/ 2128256 w 3024845"/>
                <a:gd name="connsiteY310" fmla="*/ 640246 h 1078499"/>
                <a:gd name="connsiteX311" fmla="*/ 2140186 w 3024845"/>
                <a:gd name="connsiteY311" fmla="*/ 322105 h 1078499"/>
                <a:gd name="connsiteX312" fmla="*/ 2128026 w 3024845"/>
                <a:gd name="connsiteY312" fmla="*/ 300487 h 1078499"/>
                <a:gd name="connsiteX313" fmla="*/ 2121946 w 3024845"/>
                <a:gd name="connsiteY313" fmla="*/ 296163 h 1078499"/>
                <a:gd name="connsiteX314" fmla="*/ 2130053 w 3024845"/>
                <a:gd name="connsiteY314" fmla="*/ 272384 h 1078499"/>
                <a:gd name="connsiteX315" fmla="*/ 2130053 w 3024845"/>
                <a:gd name="connsiteY315" fmla="*/ 255090 h 1078499"/>
                <a:gd name="connsiteX316" fmla="*/ 2144240 w 3024845"/>
                <a:gd name="connsiteY316" fmla="*/ 255090 h 1078499"/>
                <a:gd name="connsiteX317" fmla="*/ 2144240 w 3024845"/>
                <a:gd name="connsiteY317" fmla="*/ 233472 h 1078499"/>
                <a:gd name="connsiteX318" fmla="*/ 2146266 w 3024845"/>
                <a:gd name="connsiteY318" fmla="*/ 229148 h 1078499"/>
                <a:gd name="connsiteX319" fmla="*/ 2146266 w 3024845"/>
                <a:gd name="connsiteY319" fmla="*/ 151324 h 1078499"/>
                <a:gd name="connsiteX320" fmla="*/ 2144240 w 3024845"/>
                <a:gd name="connsiteY320" fmla="*/ 144839 h 1078499"/>
                <a:gd name="connsiteX321" fmla="*/ 2150320 w 3024845"/>
                <a:gd name="connsiteY321" fmla="*/ 138353 h 1078499"/>
                <a:gd name="connsiteX322" fmla="*/ 2150320 w 3024845"/>
                <a:gd name="connsiteY322" fmla="*/ 79985 h 1078499"/>
                <a:gd name="connsiteX323" fmla="*/ 2152346 w 3024845"/>
                <a:gd name="connsiteY323" fmla="*/ 75662 h 1078499"/>
                <a:gd name="connsiteX324" fmla="*/ 2152346 w 3024845"/>
                <a:gd name="connsiteY324" fmla="*/ 19456 h 1078499"/>
                <a:gd name="connsiteX325" fmla="*/ 2154373 w 3024845"/>
                <a:gd name="connsiteY325" fmla="*/ 0 h 1078499"/>
                <a:gd name="connsiteX326" fmla="*/ 2158427 w 3024845"/>
                <a:gd name="connsiteY326" fmla="*/ 17294 h 1078499"/>
                <a:gd name="connsiteX327" fmla="*/ 2160453 w 3024845"/>
                <a:gd name="connsiteY327" fmla="*/ 75662 h 1078499"/>
                <a:gd name="connsiteX328" fmla="*/ 2162480 w 3024845"/>
                <a:gd name="connsiteY328" fmla="*/ 138353 h 1078499"/>
                <a:gd name="connsiteX329" fmla="*/ 2168560 w 3024845"/>
                <a:gd name="connsiteY329" fmla="*/ 144839 h 1078499"/>
                <a:gd name="connsiteX330" fmla="*/ 2166533 w 3024845"/>
                <a:gd name="connsiteY330" fmla="*/ 151324 h 1078499"/>
                <a:gd name="connsiteX331" fmla="*/ 2166533 w 3024845"/>
                <a:gd name="connsiteY331" fmla="*/ 229148 h 1078499"/>
                <a:gd name="connsiteX332" fmla="*/ 2168560 w 3024845"/>
                <a:gd name="connsiteY332" fmla="*/ 233472 h 1078499"/>
                <a:gd name="connsiteX333" fmla="*/ 2168560 w 3024845"/>
                <a:gd name="connsiteY333" fmla="*/ 255090 h 1078499"/>
                <a:gd name="connsiteX334" fmla="*/ 2182747 w 3024845"/>
                <a:gd name="connsiteY334" fmla="*/ 255090 h 1078499"/>
                <a:gd name="connsiteX335" fmla="*/ 2182747 w 3024845"/>
                <a:gd name="connsiteY335" fmla="*/ 272384 h 1078499"/>
                <a:gd name="connsiteX336" fmla="*/ 2190854 w 3024845"/>
                <a:gd name="connsiteY336" fmla="*/ 296163 h 1078499"/>
                <a:gd name="connsiteX337" fmla="*/ 2184774 w 3024845"/>
                <a:gd name="connsiteY337" fmla="*/ 300487 h 1078499"/>
                <a:gd name="connsiteX338" fmla="*/ 2172613 w 3024845"/>
                <a:gd name="connsiteY338" fmla="*/ 322105 h 1078499"/>
                <a:gd name="connsiteX339" fmla="*/ 2180720 w 3024845"/>
                <a:gd name="connsiteY339" fmla="*/ 575033 h 1078499"/>
                <a:gd name="connsiteX340" fmla="*/ 2245574 w 3024845"/>
                <a:gd name="connsiteY340" fmla="*/ 575033 h 1078499"/>
                <a:gd name="connsiteX341" fmla="*/ 2245574 w 3024845"/>
                <a:gd name="connsiteY341" fmla="*/ 650695 h 1078499"/>
                <a:gd name="connsiteX342" fmla="*/ 2253681 w 3024845"/>
                <a:gd name="connsiteY342" fmla="*/ 650695 h 1078499"/>
                <a:gd name="connsiteX343" fmla="*/ 2255708 w 3024845"/>
                <a:gd name="connsiteY343" fmla="*/ 644210 h 1078499"/>
                <a:gd name="connsiteX344" fmla="*/ 2261788 w 3024845"/>
                <a:gd name="connsiteY344" fmla="*/ 644210 h 1078499"/>
                <a:gd name="connsiteX345" fmla="*/ 2263815 w 3024845"/>
                <a:gd name="connsiteY345" fmla="*/ 652857 h 1078499"/>
                <a:gd name="connsiteX346" fmla="*/ 2275975 w 3024845"/>
                <a:gd name="connsiteY346" fmla="*/ 652857 h 1078499"/>
                <a:gd name="connsiteX347" fmla="*/ 2275975 w 3024845"/>
                <a:gd name="connsiteY347" fmla="*/ 646371 h 1078499"/>
                <a:gd name="connsiteX348" fmla="*/ 2298268 w 3024845"/>
                <a:gd name="connsiteY348" fmla="*/ 646371 h 1078499"/>
                <a:gd name="connsiteX349" fmla="*/ 2298268 w 3024845"/>
                <a:gd name="connsiteY349" fmla="*/ 652857 h 1078499"/>
                <a:gd name="connsiteX350" fmla="*/ 2318535 w 3024845"/>
                <a:gd name="connsiteY350" fmla="*/ 652857 h 1078499"/>
                <a:gd name="connsiteX351" fmla="*/ 2318535 w 3024845"/>
                <a:gd name="connsiteY351" fmla="*/ 698254 h 1078499"/>
                <a:gd name="connsiteX352" fmla="*/ 2332722 w 3024845"/>
                <a:gd name="connsiteY352" fmla="*/ 698254 h 1078499"/>
                <a:gd name="connsiteX353" fmla="*/ 2332722 w 3024845"/>
                <a:gd name="connsiteY353" fmla="*/ 685283 h 1078499"/>
                <a:gd name="connsiteX354" fmla="*/ 2348936 w 3024845"/>
                <a:gd name="connsiteY354" fmla="*/ 685283 h 1078499"/>
                <a:gd name="connsiteX355" fmla="*/ 2348936 w 3024845"/>
                <a:gd name="connsiteY355" fmla="*/ 505856 h 1078499"/>
                <a:gd name="connsiteX356" fmla="*/ 2355016 w 3024845"/>
                <a:gd name="connsiteY356" fmla="*/ 499370 h 1078499"/>
                <a:gd name="connsiteX357" fmla="*/ 2427977 w 3024845"/>
                <a:gd name="connsiteY357" fmla="*/ 499370 h 1078499"/>
                <a:gd name="connsiteX358" fmla="*/ 2427977 w 3024845"/>
                <a:gd name="connsiteY358" fmla="*/ 508018 h 1078499"/>
                <a:gd name="connsiteX359" fmla="*/ 2438110 w 3024845"/>
                <a:gd name="connsiteY359" fmla="*/ 508018 h 1078499"/>
                <a:gd name="connsiteX360" fmla="*/ 2438110 w 3024845"/>
                <a:gd name="connsiteY360" fmla="*/ 622592 h 1078499"/>
                <a:gd name="connsiteX361" fmla="*/ 2460404 w 3024845"/>
                <a:gd name="connsiteY361" fmla="*/ 622592 h 1078499"/>
                <a:gd name="connsiteX362" fmla="*/ 2460404 w 3024845"/>
                <a:gd name="connsiteY362" fmla="*/ 555577 h 1078499"/>
                <a:gd name="connsiteX363" fmla="*/ 2486751 w 3024845"/>
                <a:gd name="connsiteY363" fmla="*/ 555577 h 1078499"/>
                <a:gd name="connsiteX364" fmla="*/ 2490804 w 3024845"/>
                <a:gd name="connsiteY364" fmla="*/ 551253 h 1078499"/>
                <a:gd name="connsiteX365" fmla="*/ 2498911 w 3024845"/>
                <a:gd name="connsiteY365" fmla="*/ 551253 h 1078499"/>
                <a:gd name="connsiteX366" fmla="*/ 2502964 w 3024845"/>
                <a:gd name="connsiteY366" fmla="*/ 555577 h 1078499"/>
                <a:gd name="connsiteX367" fmla="*/ 2525258 w 3024845"/>
                <a:gd name="connsiteY367" fmla="*/ 555577 h 1078499"/>
                <a:gd name="connsiteX368" fmla="*/ 2525258 w 3024845"/>
                <a:gd name="connsiteY368" fmla="*/ 438841 h 1078499"/>
                <a:gd name="connsiteX369" fmla="*/ 2582005 w 3024845"/>
                <a:gd name="connsiteY369" fmla="*/ 428032 h 1078499"/>
                <a:gd name="connsiteX370" fmla="*/ 2582005 w 3024845"/>
                <a:gd name="connsiteY370" fmla="*/ 429113 h 1078499"/>
                <a:gd name="connsiteX371" fmla="*/ 2582005 w 3024845"/>
                <a:gd name="connsiteY371" fmla="*/ 436679 h 1078499"/>
                <a:gd name="connsiteX372" fmla="*/ 2608352 w 3024845"/>
                <a:gd name="connsiteY372" fmla="*/ 436679 h 1078499"/>
                <a:gd name="connsiteX373" fmla="*/ 2608352 w 3024845"/>
                <a:gd name="connsiteY373" fmla="*/ 691769 h 1078499"/>
                <a:gd name="connsiteX374" fmla="*/ 2630646 w 3024845"/>
                <a:gd name="connsiteY374" fmla="*/ 691769 h 1078499"/>
                <a:gd name="connsiteX375" fmla="*/ 2630646 w 3024845"/>
                <a:gd name="connsiteY375" fmla="*/ 687445 h 1078499"/>
                <a:gd name="connsiteX376" fmla="*/ 2642806 w 3024845"/>
                <a:gd name="connsiteY376" fmla="*/ 687445 h 1078499"/>
                <a:gd name="connsiteX377" fmla="*/ 2642806 w 3024845"/>
                <a:gd name="connsiteY377" fmla="*/ 691769 h 1078499"/>
                <a:gd name="connsiteX378" fmla="*/ 2667126 w 3024845"/>
                <a:gd name="connsiteY378" fmla="*/ 691769 h 1078499"/>
                <a:gd name="connsiteX379" fmla="*/ 2667126 w 3024845"/>
                <a:gd name="connsiteY379" fmla="*/ 678798 h 1078499"/>
                <a:gd name="connsiteX380" fmla="*/ 2695500 w 3024845"/>
                <a:gd name="connsiteY380" fmla="*/ 678798 h 1078499"/>
                <a:gd name="connsiteX381" fmla="*/ 2707660 w 3024845"/>
                <a:gd name="connsiteY381" fmla="*/ 674474 h 1078499"/>
                <a:gd name="connsiteX382" fmla="*/ 2727927 w 3024845"/>
                <a:gd name="connsiteY382" fmla="*/ 678798 h 1078499"/>
                <a:gd name="connsiteX383" fmla="*/ 2727927 w 3024845"/>
                <a:gd name="connsiteY383" fmla="*/ 661504 h 1078499"/>
                <a:gd name="connsiteX384" fmla="*/ 2736034 w 3024845"/>
                <a:gd name="connsiteY384" fmla="*/ 661504 h 1078499"/>
                <a:gd name="connsiteX385" fmla="*/ 2736034 w 3024845"/>
                <a:gd name="connsiteY385" fmla="*/ 648533 h 1078499"/>
                <a:gd name="connsiteX386" fmla="*/ 2792781 w 3024845"/>
                <a:gd name="connsiteY386" fmla="*/ 648533 h 1078499"/>
                <a:gd name="connsiteX387" fmla="*/ 2792781 w 3024845"/>
                <a:gd name="connsiteY387" fmla="*/ 618268 h 1078499"/>
                <a:gd name="connsiteX388" fmla="*/ 2811021 w 3024845"/>
                <a:gd name="connsiteY388" fmla="*/ 618268 h 1078499"/>
                <a:gd name="connsiteX389" fmla="*/ 2811021 w 3024845"/>
                <a:gd name="connsiteY389" fmla="*/ 611783 h 1078499"/>
                <a:gd name="connsiteX390" fmla="*/ 2823181 w 3024845"/>
                <a:gd name="connsiteY390" fmla="*/ 611783 h 1078499"/>
                <a:gd name="connsiteX391" fmla="*/ 2823181 w 3024845"/>
                <a:gd name="connsiteY391" fmla="*/ 618268 h 1078499"/>
                <a:gd name="connsiteX392" fmla="*/ 2839395 w 3024845"/>
                <a:gd name="connsiteY392" fmla="*/ 618268 h 1078499"/>
                <a:gd name="connsiteX393" fmla="*/ 2839395 w 3024845"/>
                <a:gd name="connsiteY393" fmla="*/ 667989 h 1078499"/>
                <a:gd name="connsiteX394" fmla="*/ 2871822 w 3024845"/>
                <a:gd name="connsiteY394" fmla="*/ 667989 h 1078499"/>
                <a:gd name="connsiteX395" fmla="*/ 2871822 w 3024845"/>
                <a:gd name="connsiteY395" fmla="*/ 642048 h 1078499"/>
                <a:gd name="connsiteX396" fmla="*/ 2910329 w 3024845"/>
                <a:gd name="connsiteY396" fmla="*/ 642048 h 1078499"/>
                <a:gd name="connsiteX397" fmla="*/ 2910329 w 3024845"/>
                <a:gd name="connsiteY397" fmla="*/ 611783 h 1078499"/>
                <a:gd name="connsiteX398" fmla="*/ 2958970 w 3024845"/>
                <a:gd name="connsiteY398" fmla="*/ 611783 h 1078499"/>
                <a:gd name="connsiteX399" fmla="*/ 2958970 w 3024845"/>
                <a:gd name="connsiteY399" fmla="*/ 722939 h 1078499"/>
                <a:gd name="connsiteX400" fmla="*/ 2958970 w 3024845"/>
                <a:gd name="connsiteY400" fmla="*/ 736718 h 1078499"/>
                <a:gd name="connsiteX401" fmla="*/ 3024845 w 3024845"/>
                <a:gd name="connsiteY401" fmla="*/ 736718 h 1078499"/>
                <a:gd name="connsiteX402" fmla="*/ 3024845 w 3024845"/>
                <a:gd name="connsiteY402" fmla="*/ 1078499 h 1078499"/>
                <a:gd name="connsiteX403" fmla="*/ 2054 w 3024845"/>
                <a:gd name="connsiteY403" fmla="*/ 1076166 h 1078499"/>
                <a:gd name="connsiteX404" fmla="*/ 0 w 3024845"/>
                <a:gd name="connsiteY404" fmla="*/ 642048 h 1078499"/>
                <a:gd name="connsiteX405" fmla="*/ 20267 w 3024845"/>
                <a:gd name="connsiteY405" fmla="*/ 642048 h 1078499"/>
                <a:gd name="connsiteX406" fmla="*/ 20774 w 3024845"/>
                <a:gd name="connsiteY406" fmla="*/ 640967 h 1078499"/>
                <a:gd name="connsiteX407" fmla="*/ 24320 w 3024845"/>
                <a:gd name="connsiteY407" fmla="*/ 633401 h 1078499"/>
                <a:gd name="connsiteX408" fmla="*/ 26094 w 3024845"/>
                <a:gd name="connsiteY408" fmla="*/ 633671 h 1078499"/>
                <a:gd name="connsiteX409" fmla="*/ 38507 w 3024845"/>
                <a:gd name="connsiteY409" fmla="*/ 635562 h 1078499"/>
                <a:gd name="connsiteX410" fmla="*/ 39014 w 3024845"/>
                <a:gd name="connsiteY410" fmla="*/ 636914 h 1078499"/>
                <a:gd name="connsiteX411" fmla="*/ 42560 w 3024845"/>
                <a:gd name="connsiteY411" fmla="*/ 646371 h 1078499"/>
                <a:gd name="connsiteX412" fmla="*/ 68907 w 3024845"/>
                <a:gd name="connsiteY412" fmla="*/ 648533 h 1078499"/>
                <a:gd name="connsiteX413" fmla="*/ 68907 w 3024845"/>
                <a:gd name="connsiteY413" fmla="*/ 525312 h 1078499"/>
                <a:gd name="connsiteX414" fmla="*/ 70934 w 3024845"/>
                <a:gd name="connsiteY414" fmla="*/ 525312 h 1078499"/>
                <a:gd name="connsiteX415" fmla="*/ 85121 w 3024845"/>
                <a:gd name="connsiteY415" fmla="*/ 525312 h 1078499"/>
                <a:gd name="connsiteX416" fmla="*/ 85121 w 3024845"/>
                <a:gd name="connsiteY416" fmla="*/ 389120 h 1078499"/>
                <a:gd name="connsiteX417" fmla="*/ 86894 w 3024845"/>
                <a:gd name="connsiteY417" fmla="*/ 389120 h 1078499"/>
                <a:gd name="connsiteX418" fmla="*/ 99308 w 3024845"/>
                <a:gd name="connsiteY418" fmla="*/ 389120 h 1078499"/>
                <a:gd name="connsiteX419" fmla="*/ 99308 w 3024845"/>
                <a:gd name="connsiteY419" fmla="*/ 274546 h 1078499"/>
                <a:gd name="connsiteX420" fmla="*/ 103361 w 3024845"/>
                <a:gd name="connsiteY420" fmla="*/ 246442 h 1078499"/>
                <a:gd name="connsiteX421" fmla="*/ 105388 w 3024845"/>
                <a:gd name="connsiteY421" fmla="*/ 246442 h 1078499"/>
                <a:gd name="connsiteX422" fmla="*/ 119575 w 3024845"/>
                <a:gd name="connsiteY422" fmla="*/ 246442 h 1078499"/>
                <a:gd name="connsiteX0" fmla="*/ 119575 w 3024845"/>
                <a:gd name="connsiteY0" fmla="*/ 246442 h 1078499"/>
                <a:gd name="connsiteX1" fmla="*/ 200642 w 3024845"/>
                <a:gd name="connsiteY1" fmla="*/ 244281 h 1078499"/>
                <a:gd name="connsiteX2" fmla="*/ 202669 w 3024845"/>
                <a:gd name="connsiteY2" fmla="*/ 244281 h 1078499"/>
                <a:gd name="connsiteX3" fmla="*/ 216856 w 3024845"/>
                <a:gd name="connsiteY3" fmla="*/ 244281 h 1078499"/>
                <a:gd name="connsiteX4" fmla="*/ 216856 w 3024845"/>
                <a:gd name="connsiteY4" fmla="*/ 268060 h 1078499"/>
                <a:gd name="connsiteX5" fmla="*/ 217363 w 3024845"/>
                <a:gd name="connsiteY5" fmla="*/ 268871 h 1078499"/>
                <a:gd name="connsiteX6" fmla="*/ 220909 w 3024845"/>
                <a:gd name="connsiteY6" fmla="*/ 274546 h 1078499"/>
                <a:gd name="connsiteX7" fmla="*/ 220909 w 3024845"/>
                <a:gd name="connsiteY7" fmla="*/ 389120 h 1078499"/>
                <a:gd name="connsiteX8" fmla="*/ 223189 w 3024845"/>
                <a:gd name="connsiteY8" fmla="*/ 389120 h 1078499"/>
                <a:gd name="connsiteX9" fmla="*/ 239150 w 3024845"/>
                <a:gd name="connsiteY9" fmla="*/ 389120 h 1078499"/>
                <a:gd name="connsiteX10" fmla="*/ 239150 w 3024845"/>
                <a:gd name="connsiteY10" fmla="*/ 529635 h 1078499"/>
                <a:gd name="connsiteX11" fmla="*/ 240670 w 3024845"/>
                <a:gd name="connsiteY11" fmla="*/ 529365 h 1078499"/>
                <a:gd name="connsiteX12" fmla="*/ 251310 w 3024845"/>
                <a:gd name="connsiteY12" fmla="*/ 527474 h 1078499"/>
                <a:gd name="connsiteX13" fmla="*/ 249283 w 3024845"/>
                <a:gd name="connsiteY13" fmla="*/ 616106 h 1078499"/>
                <a:gd name="connsiteX14" fmla="*/ 250803 w 3024845"/>
                <a:gd name="connsiteY14" fmla="*/ 616377 h 1078499"/>
                <a:gd name="connsiteX15" fmla="*/ 261443 w 3024845"/>
                <a:gd name="connsiteY15" fmla="*/ 618268 h 1078499"/>
                <a:gd name="connsiteX16" fmla="*/ 261696 w 3024845"/>
                <a:gd name="connsiteY16" fmla="*/ 619079 h 1078499"/>
                <a:gd name="connsiteX17" fmla="*/ 263470 w 3024845"/>
                <a:gd name="connsiteY17" fmla="*/ 624754 h 1078499"/>
                <a:gd name="connsiteX18" fmla="*/ 264230 w 3024845"/>
                <a:gd name="connsiteY18" fmla="*/ 622322 h 1078499"/>
                <a:gd name="connsiteX19" fmla="*/ 269550 w 3024845"/>
                <a:gd name="connsiteY19" fmla="*/ 605298 h 1078499"/>
                <a:gd name="connsiteX20" fmla="*/ 271323 w 3024845"/>
                <a:gd name="connsiteY20" fmla="*/ 605298 h 1078499"/>
                <a:gd name="connsiteX21" fmla="*/ 283737 w 3024845"/>
                <a:gd name="connsiteY21" fmla="*/ 605298 h 1078499"/>
                <a:gd name="connsiteX22" fmla="*/ 283737 w 3024845"/>
                <a:gd name="connsiteY22" fmla="*/ 637724 h 1078499"/>
                <a:gd name="connsiteX23" fmla="*/ 284750 w 3024845"/>
                <a:gd name="connsiteY23" fmla="*/ 638265 h 1078499"/>
                <a:gd name="connsiteX24" fmla="*/ 291844 w 3024845"/>
                <a:gd name="connsiteY24" fmla="*/ 642048 h 1078499"/>
                <a:gd name="connsiteX25" fmla="*/ 291844 w 3024845"/>
                <a:gd name="connsiteY25" fmla="*/ 643399 h 1078499"/>
                <a:gd name="connsiteX26" fmla="*/ 291844 w 3024845"/>
                <a:gd name="connsiteY26" fmla="*/ 652857 h 1078499"/>
                <a:gd name="connsiteX27" fmla="*/ 336431 w 3024845"/>
                <a:gd name="connsiteY27" fmla="*/ 652857 h 1078499"/>
                <a:gd name="connsiteX28" fmla="*/ 336431 w 3024845"/>
                <a:gd name="connsiteY28" fmla="*/ 653938 h 1078499"/>
                <a:gd name="connsiteX29" fmla="*/ 336431 w 3024845"/>
                <a:gd name="connsiteY29" fmla="*/ 661504 h 1078499"/>
                <a:gd name="connsiteX30" fmla="*/ 338457 w 3024845"/>
                <a:gd name="connsiteY30" fmla="*/ 661504 h 1078499"/>
                <a:gd name="connsiteX31" fmla="*/ 352644 w 3024845"/>
                <a:gd name="connsiteY31" fmla="*/ 661504 h 1078499"/>
                <a:gd name="connsiteX32" fmla="*/ 352644 w 3024845"/>
                <a:gd name="connsiteY32" fmla="*/ 631239 h 1078499"/>
                <a:gd name="connsiteX33" fmla="*/ 397231 w 3024845"/>
                <a:gd name="connsiteY33" fmla="*/ 631239 h 1078499"/>
                <a:gd name="connsiteX34" fmla="*/ 397231 w 3024845"/>
                <a:gd name="connsiteY34" fmla="*/ 629888 h 1078499"/>
                <a:gd name="connsiteX35" fmla="*/ 397231 w 3024845"/>
                <a:gd name="connsiteY35" fmla="*/ 620430 h 1078499"/>
                <a:gd name="connsiteX36" fmla="*/ 398245 w 3024845"/>
                <a:gd name="connsiteY36" fmla="*/ 620430 h 1078499"/>
                <a:gd name="connsiteX37" fmla="*/ 405338 w 3024845"/>
                <a:gd name="connsiteY37" fmla="*/ 620430 h 1078499"/>
                <a:gd name="connsiteX38" fmla="*/ 405338 w 3024845"/>
                <a:gd name="connsiteY38" fmla="*/ 618539 h 1078499"/>
                <a:gd name="connsiteX39" fmla="*/ 405338 w 3024845"/>
                <a:gd name="connsiteY39" fmla="*/ 605298 h 1078499"/>
                <a:gd name="connsiteX40" fmla="*/ 406098 w 3024845"/>
                <a:gd name="connsiteY40" fmla="*/ 605298 h 1078499"/>
                <a:gd name="connsiteX41" fmla="*/ 411418 w 3024845"/>
                <a:gd name="connsiteY41" fmla="*/ 605298 h 1078499"/>
                <a:gd name="connsiteX42" fmla="*/ 411418 w 3024845"/>
                <a:gd name="connsiteY42" fmla="*/ 604217 h 1078499"/>
                <a:gd name="connsiteX43" fmla="*/ 411418 w 3024845"/>
                <a:gd name="connsiteY43" fmla="*/ 596650 h 1078499"/>
                <a:gd name="connsiteX44" fmla="*/ 413445 w 3024845"/>
                <a:gd name="connsiteY44" fmla="*/ 596650 h 1078499"/>
                <a:gd name="connsiteX45" fmla="*/ 427632 w 3024845"/>
                <a:gd name="connsiteY45" fmla="*/ 596650 h 1078499"/>
                <a:gd name="connsiteX46" fmla="*/ 427632 w 3024845"/>
                <a:gd name="connsiteY46" fmla="*/ 597731 h 1078499"/>
                <a:gd name="connsiteX47" fmla="*/ 427632 w 3024845"/>
                <a:gd name="connsiteY47" fmla="*/ 605298 h 1078499"/>
                <a:gd name="connsiteX48" fmla="*/ 449925 w 3024845"/>
                <a:gd name="connsiteY48" fmla="*/ 605298 h 1078499"/>
                <a:gd name="connsiteX49" fmla="*/ 449925 w 3024845"/>
                <a:gd name="connsiteY49" fmla="*/ 603406 h 1078499"/>
                <a:gd name="connsiteX50" fmla="*/ 449925 w 3024845"/>
                <a:gd name="connsiteY50" fmla="*/ 590165 h 1078499"/>
                <a:gd name="connsiteX51" fmla="*/ 451699 w 3024845"/>
                <a:gd name="connsiteY51" fmla="*/ 590165 h 1078499"/>
                <a:gd name="connsiteX52" fmla="*/ 464112 w 3024845"/>
                <a:gd name="connsiteY52" fmla="*/ 590165 h 1078499"/>
                <a:gd name="connsiteX53" fmla="*/ 464112 w 3024845"/>
                <a:gd name="connsiteY53" fmla="*/ 613945 h 1078499"/>
                <a:gd name="connsiteX54" fmla="*/ 465126 w 3024845"/>
                <a:gd name="connsiteY54" fmla="*/ 613945 h 1078499"/>
                <a:gd name="connsiteX55" fmla="*/ 472219 w 3024845"/>
                <a:gd name="connsiteY55" fmla="*/ 613945 h 1078499"/>
                <a:gd name="connsiteX56" fmla="*/ 472219 w 3024845"/>
                <a:gd name="connsiteY56" fmla="*/ 612864 h 1078499"/>
                <a:gd name="connsiteX57" fmla="*/ 472219 w 3024845"/>
                <a:gd name="connsiteY57" fmla="*/ 605298 h 1078499"/>
                <a:gd name="connsiteX58" fmla="*/ 473992 w 3024845"/>
                <a:gd name="connsiteY58" fmla="*/ 605298 h 1078499"/>
                <a:gd name="connsiteX59" fmla="*/ 486406 w 3024845"/>
                <a:gd name="connsiteY59" fmla="*/ 605298 h 1078499"/>
                <a:gd name="connsiteX60" fmla="*/ 486406 w 3024845"/>
                <a:gd name="connsiteY60" fmla="*/ 631239 h 1078499"/>
                <a:gd name="connsiteX61" fmla="*/ 488433 w 3024845"/>
                <a:gd name="connsiteY61" fmla="*/ 631239 h 1078499"/>
                <a:gd name="connsiteX62" fmla="*/ 502619 w 3024845"/>
                <a:gd name="connsiteY62" fmla="*/ 631239 h 1078499"/>
                <a:gd name="connsiteX63" fmla="*/ 502619 w 3024845"/>
                <a:gd name="connsiteY63" fmla="*/ 632860 h 1078499"/>
                <a:gd name="connsiteX64" fmla="*/ 502619 w 3024845"/>
                <a:gd name="connsiteY64" fmla="*/ 644210 h 1078499"/>
                <a:gd name="connsiteX65" fmla="*/ 503379 w 3024845"/>
                <a:gd name="connsiteY65" fmla="*/ 644210 h 1078499"/>
                <a:gd name="connsiteX66" fmla="*/ 508700 w 3024845"/>
                <a:gd name="connsiteY66" fmla="*/ 644210 h 1078499"/>
                <a:gd name="connsiteX67" fmla="*/ 508700 w 3024845"/>
                <a:gd name="connsiteY67" fmla="*/ 643399 h 1078499"/>
                <a:gd name="connsiteX68" fmla="*/ 508700 w 3024845"/>
                <a:gd name="connsiteY68" fmla="*/ 637724 h 1078499"/>
                <a:gd name="connsiteX69" fmla="*/ 539100 w 3024845"/>
                <a:gd name="connsiteY69" fmla="*/ 637724 h 1078499"/>
                <a:gd name="connsiteX70" fmla="*/ 539100 w 3024845"/>
                <a:gd name="connsiteY70" fmla="*/ 661504 h 1078499"/>
                <a:gd name="connsiteX71" fmla="*/ 540113 w 3024845"/>
                <a:gd name="connsiteY71" fmla="*/ 661504 h 1078499"/>
                <a:gd name="connsiteX72" fmla="*/ 547207 w 3024845"/>
                <a:gd name="connsiteY72" fmla="*/ 661504 h 1078499"/>
                <a:gd name="connsiteX73" fmla="*/ 547207 w 3024845"/>
                <a:gd name="connsiteY73" fmla="*/ 662585 h 1078499"/>
                <a:gd name="connsiteX74" fmla="*/ 547207 w 3024845"/>
                <a:gd name="connsiteY74" fmla="*/ 670151 h 1078499"/>
                <a:gd name="connsiteX75" fmla="*/ 547967 w 3024845"/>
                <a:gd name="connsiteY75" fmla="*/ 670151 h 1078499"/>
                <a:gd name="connsiteX76" fmla="*/ 553287 w 3024845"/>
                <a:gd name="connsiteY76" fmla="*/ 670151 h 1078499"/>
                <a:gd name="connsiteX77" fmla="*/ 553287 w 3024845"/>
                <a:gd name="connsiteY77" fmla="*/ 667989 h 1078499"/>
                <a:gd name="connsiteX78" fmla="*/ 553287 w 3024845"/>
                <a:gd name="connsiteY78" fmla="*/ 652857 h 1078499"/>
                <a:gd name="connsiteX79" fmla="*/ 554300 w 3024845"/>
                <a:gd name="connsiteY79" fmla="*/ 652857 h 1078499"/>
                <a:gd name="connsiteX80" fmla="*/ 561394 w 3024845"/>
                <a:gd name="connsiteY80" fmla="*/ 652857 h 1078499"/>
                <a:gd name="connsiteX81" fmla="*/ 561394 w 3024845"/>
                <a:gd name="connsiteY81" fmla="*/ 653938 h 1078499"/>
                <a:gd name="connsiteX82" fmla="*/ 561394 w 3024845"/>
                <a:gd name="connsiteY82" fmla="*/ 661504 h 1078499"/>
                <a:gd name="connsiteX83" fmla="*/ 566714 w 3024845"/>
                <a:gd name="connsiteY83" fmla="*/ 659511 h 1078499"/>
                <a:gd name="connsiteX84" fmla="*/ 567474 w 3024845"/>
                <a:gd name="connsiteY84" fmla="*/ 658531 h 1078499"/>
                <a:gd name="connsiteX85" fmla="*/ 567474 w 3024845"/>
                <a:gd name="connsiteY85" fmla="*/ 652857 h 1078499"/>
                <a:gd name="connsiteX86" fmla="*/ 605981 w 3024845"/>
                <a:gd name="connsiteY86" fmla="*/ 652857 h 1078499"/>
                <a:gd name="connsiteX87" fmla="*/ 605981 w 3024845"/>
                <a:gd name="connsiteY87" fmla="*/ 676636 h 1078499"/>
                <a:gd name="connsiteX88" fmla="*/ 608007 w 3024845"/>
                <a:gd name="connsiteY88" fmla="*/ 676636 h 1078499"/>
                <a:gd name="connsiteX89" fmla="*/ 622194 w 3024845"/>
                <a:gd name="connsiteY89" fmla="*/ 676636 h 1078499"/>
                <a:gd name="connsiteX90" fmla="*/ 622194 w 3024845"/>
                <a:gd name="connsiteY90" fmla="*/ 677717 h 1078499"/>
                <a:gd name="connsiteX91" fmla="*/ 622194 w 3024845"/>
                <a:gd name="connsiteY91" fmla="*/ 685283 h 1078499"/>
                <a:gd name="connsiteX92" fmla="*/ 623968 w 3024845"/>
                <a:gd name="connsiteY92" fmla="*/ 685283 h 1078499"/>
                <a:gd name="connsiteX93" fmla="*/ 636381 w 3024845"/>
                <a:gd name="connsiteY93" fmla="*/ 685283 h 1078499"/>
                <a:gd name="connsiteX94" fmla="*/ 636381 w 3024845"/>
                <a:gd name="connsiteY94" fmla="*/ 661504 h 1078499"/>
                <a:gd name="connsiteX95" fmla="*/ 637394 w 3024845"/>
                <a:gd name="connsiteY95" fmla="*/ 661504 h 1078499"/>
                <a:gd name="connsiteX96" fmla="*/ 644488 w 3024845"/>
                <a:gd name="connsiteY96" fmla="*/ 661504 h 1078499"/>
                <a:gd name="connsiteX97" fmla="*/ 644488 w 3024845"/>
                <a:gd name="connsiteY97" fmla="*/ 629077 h 1078499"/>
                <a:gd name="connsiteX98" fmla="*/ 645501 w 3024845"/>
                <a:gd name="connsiteY98" fmla="*/ 629077 h 1078499"/>
                <a:gd name="connsiteX99" fmla="*/ 652595 w 3024845"/>
                <a:gd name="connsiteY99" fmla="*/ 629077 h 1078499"/>
                <a:gd name="connsiteX100" fmla="*/ 652595 w 3024845"/>
                <a:gd name="connsiteY100" fmla="*/ 627186 h 1078499"/>
                <a:gd name="connsiteX101" fmla="*/ 652595 w 3024845"/>
                <a:gd name="connsiteY101" fmla="*/ 613945 h 1078499"/>
                <a:gd name="connsiteX102" fmla="*/ 651328 w 3024845"/>
                <a:gd name="connsiteY102" fmla="*/ 612323 h 1078499"/>
                <a:gd name="connsiteX103" fmla="*/ 656648 w 3024845"/>
                <a:gd name="connsiteY103" fmla="*/ 600974 h 1078499"/>
                <a:gd name="connsiteX104" fmla="*/ 664755 w 3024845"/>
                <a:gd name="connsiteY104" fmla="*/ 629077 h 1078499"/>
                <a:gd name="connsiteX105" fmla="*/ 665515 w 3024845"/>
                <a:gd name="connsiteY105" fmla="*/ 629077 h 1078499"/>
                <a:gd name="connsiteX106" fmla="*/ 670835 w 3024845"/>
                <a:gd name="connsiteY106" fmla="*/ 629077 h 1078499"/>
                <a:gd name="connsiteX107" fmla="*/ 670835 w 3024845"/>
                <a:gd name="connsiteY107" fmla="*/ 523150 h 1078499"/>
                <a:gd name="connsiteX108" fmla="*/ 672355 w 3024845"/>
                <a:gd name="connsiteY108" fmla="*/ 523150 h 1078499"/>
                <a:gd name="connsiteX109" fmla="*/ 682995 w 3024845"/>
                <a:gd name="connsiteY109" fmla="*/ 523150 h 1078499"/>
                <a:gd name="connsiteX110" fmla="*/ 682995 w 3024845"/>
                <a:gd name="connsiteY110" fmla="*/ 475591 h 1078499"/>
                <a:gd name="connsiteX111" fmla="*/ 709342 w 3024845"/>
                <a:gd name="connsiteY111" fmla="*/ 475591 h 1078499"/>
                <a:gd name="connsiteX112" fmla="*/ 709342 w 3024845"/>
                <a:gd name="connsiteY112" fmla="*/ 453973 h 1078499"/>
                <a:gd name="connsiteX113" fmla="*/ 743796 w 3024845"/>
                <a:gd name="connsiteY113" fmla="*/ 453973 h 1078499"/>
                <a:gd name="connsiteX114" fmla="*/ 743796 w 3024845"/>
                <a:gd name="connsiteY114" fmla="*/ 456405 h 1078499"/>
                <a:gd name="connsiteX115" fmla="*/ 743796 w 3024845"/>
                <a:gd name="connsiteY115" fmla="*/ 473429 h 1078499"/>
                <a:gd name="connsiteX116" fmla="*/ 746076 w 3024845"/>
                <a:gd name="connsiteY116" fmla="*/ 473429 h 1078499"/>
                <a:gd name="connsiteX117" fmla="*/ 762036 w 3024845"/>
                <a:gd name="connsiteY117" fmla="*/ 473429 h 1078499"/>
                <a:gd name="connsiteX118" fmla="*/ 762036 w 3024845"/>
                <a:gd name="connsiteY118" fmla="*/ 520988 h 1078499"/>
                <a:gd name="connsiteX119" fmla="*/ 763049 w 3024845"/>
                <a:gd name="connsiteY119" fmla="*/ 520988 h 1078499"/>
                <a:gd name="connsiteX120" fmla="*/ 770143 w 3024845"/>
                <a:gd name="connsiteY120" fmla="*/ 520988 h 1078499"/>
                <a:gd name="connsiteX121" fmla="*/ 784330 w 3024845"/>
                <a:gd name="connsiteY121" fmla="*/ 525312 h 1078499"/>
                <a:gd name="connsiteX122" fmla="*/ 784330 w 3024845"/>
                <a:gd name="connsiteY122" fmla="*/ 564224 h 1078499"/>
                <a:gd name="connsiteX123" fmla="*/ 785343 w 3024845"/>
                <a:gd name="connsiteY123" fmla="*/ 564224 h 1078499"/>
                <a:gd name="connsiteX124" fmla="*/ 792436 w 3024845"/>
                <a:gd name="connsiteY124" fmla="*/ 564224 h 1078499"/>
                <a:gd name="connsiteX125" fmla="*/ 792436 w 3024845"/>
                <a:gd name="connsiteY125" fmla="*/ 565845 h 1078499"/>
                <a:gd name="connsiteX126" fmla="*/ 792436 w 3024845"/>
                <a:gd name="connsiteY126" fmla="*/ 577194 h 1078499"/>
                <a:gd name="connsiteX127" fmla="*/ 794463 w 3024845"/>
                <a:gd name="connsiteY127" fmla="*/ 577194 h 1078499"/>
                <a:gd name="connsiteX128" fmla="*/ 808650 w 3024845"/>
                <a:gd name="connsiteY128" fmla="*/ 577194 h 1078499"/>
                <a:gd name="connsiteX129" fmla="*/ 814730 w 3024845"/>
                <a:gd name="connsiteY129" fmla="*/ 583680 h 1078499"/>
                <a:gd name="connsiteX130" fmla="*/ 814730 w 3024845"/>
                <a:gd name="connsiteY130" fmla="*/ 605298 h 1078499"/>
                <a:gd name="connsiteX131" fmla="*/ 817010 w 3024845"/>
                <a:gd name="connsiteY131" fmla="*/ 605298 h 1078499"/>
                <a:gd name="connsiteX132" fmla="*/ 832970 w 3024845"/>
                <a:gd name="connsiteY132" fmla="*/ 605298 h 1078499"/>
                <a:gd name="connsiteX133" fmla="*/ 832970 w 3024845"/>
                <a:gd name="connsiteY133" fmla="*/ 606378 h 1078499"/>
                <a:gd name="connsiteX134" fmla="*/ 832970 w 3024845"/>
                <a:gd name="connsiteY134" fmla="*/ 613945 h 1078499"/>
                <a:gd name="connsiteX135" fmla="*/ 834237 w 3024845"/>
                <a:gd name="connsiteY135" fmla="*/ 613945 h 1078499"/>
                <a:gd name="connsiteX136" fmla="*/ 843104 w 3024845"/>
                <a:gd name="connsiteY136" fmla="*/ 613945 h 1078499"/>
                <a:gd name="connsiteX137" fmla="*/ 843104 w 3024845"/>
                <a:gd name="connsiteY137" fmla="*/ 616106 h 1078499"/>
                <a:gd name="connsiteX138" fmla="*/ 843104 w 3024845"/>
                <a:gd name="connsiteY138" fmla="*/ 631239 h 1078499"/>
                <a:gd name="connsiteX139" fmla="*/ 847157 w 3024845"/>
                <a:gd name="connsiteY139" fmla="*/ 629347 h 1078499"/>
                <a:gd name="connsiteX140" fmla="*/ 847157 w 3024845"/>
                <a:gd name="connsiteY140" fmla="*/ 616106 h 1078499"/>
                <a:gd name="connsiteX141" fmla="*/ 848170 w 3024845"/>
                <a:gd name="connsiteY141" fmla="*/ 616106 h 1078499"/>
                <a:gd name="connsiteX142" fmla="*/ 855264 w 3024845"/>
                <a:gd name="connsiteY142" fmla="*/ 616106 h 1078499"/>
                <a:gd name="connsiteX143" fmla="*/ 855264 w 3024845"/>
                <a:gd name="connsiteY143" fmla="*/ 617728 h 1078499"/>
                <a:gd name="connsiteX144" fmla="*/ 855264 w 3024845"/>
                <a:gd name="connsiteY144" fmla="*/ 629077 h 1078499"/>
                <a:gd name="connsiteX145" fmla="*/ 856024 w 3024845"/>
                <a:gd name="connsiteY145" fmla="*/ 629077 h 1078499"/>
                <a:gd name="connsiteX146" fmla="*/ 861344 w 3024845"/>
                <a:gd name="connsiteY146" fmla="*/ 629077 h 1078499"/>
                <a:gd name="connsiteX147" fmla="*/ 909984 w 3024845"/>
                <a:gd name="connsiteY147" fmla="*/ 624754 h 1078499"/>
                <a:gd name="connsiteX148" fmla="*/ 909984 w 3024845"/>
                <a:gd name="connsiteY148" fmla="*/ 626105 h 1078499"/>
                <a:gd name="connsiteX149" fmla="*/ 909984 w 3024845"/>
                <a:gd name="connsiteY149" fmla="*/ 635562 h 1078499"/>
                <a:gd name="connsiteX150" fmla="*/ 910744 w 3024845"/>
                <a:gd name="connsiteY150" fmla="*/ 635562 h 1078499"/>
                <a:gd name="connsiteX151" fmla="*/ 916065 w 3024845"/>
                <a:gd name="connsiteY151" fmla="*/ 635562 h 1078499"/>
                <a:gd name="connsiteX152" fmla="*/ 916065 w 3024845"/>
                <a:gd name="connsiteY152" fmla="*/ 637724 h 1078499"/>
                <a:gd name="connsiteX153" fmla="*/ 916065 w 3024845"/>
                <a:gd name="connsiteY153" fmla="*/ 652857 h 1078499"/>
                <a:gd name="connsiteX154" fmla="*/ 918091 w 3024845"/>
                <a:gd name="connsiteY154" fmla="*/ 651506 h 1078499"/>
                <a:gd name="connsiteX155" fmla="*/ 932278 w 3024845"/>
                <a:gd name="connsiteY155" fmla="*/ 642048 h 1078499"/>
                <a:gd name="connsiteX156" fmla="*/ 938358 w 3024845"/>
                <a:gd name="connsiteY156" fmla="*/ 600974 h 1078499"/>
                <a:gd name="connsiteX157" fmla="*/ 939118 w 3024845"/>
                <a:gd name="connsiteY157" fmla="*/ 600704 h 1078499"/>
                <a:gd name="connsiteX158" fmla="*/ 944438 w 3024845"/>
                <a:gd name="connsiteY158" fmla="*/ 598812 h 1078499"/>
                <a:gd name="connsiteX159" fmla="*/ 946465 w 3024845"/>
                <a:gd name="connsiteY159" fmla="*/ 529635 h 1078499"/>
                <a:gd name="connsiteX160" fmla="*/ 948492 w 3024845"/>
                <a:gd name="connsiteY160" fmla="*/ 598812 h 1078499"/>
                <a:gd name="connsiteX161" fmla="*/ 949252 w 3024845"/>
                <a:gd name="connsiteY161" fmla="*/ 599082 h 1078499"/>
                <a:gd name="connsiteX162" fmla="*/ 954572 w 3024845"/>
                <a:gd name="connsiteY162" fmla="*/ 600974 h 1078499"/>
                <a:gd name="connsiteX163" fmla="*/ 954572 w 3024845"/>
                <a:gd name="connsiteY163" fmla="*/ 514503 h 1078499"/>
                <a:gd name="connsiteX164" fmla="*/ 958625 w 3024845"/>
                <a:gd name="connsiteY164" fmla="*/ 482076 h 1078499"/>
                <a:gd name="connsiteX165" fmla="*/ 997132 w 3024845"/>
                <a:gd name="connsiteY165" fmla="*/ 482076 h 1078499"/>
                <a:gd name="connsiteX166" fmla="*/ 997132 w 3024845"/>
                <a:gd name="connsiteY166" fmla="*/ 514503 h 1078499"/>
                <a:gd name="connsiteX167" fmla="*/ 997892 w 3024845"/>
                <a:gd name="connsiteY167" fmla="*/ 514503 h 1078499"/>
                <a:gd name="connsiteX168" fmla="*/ 1003212 w 3024845"/>
                <a:gd name="connsiteY168" fmla="*/ 514503 h 1078499"/>
                <a:gd name="connsiteX169" fmla="*/ 1003212 w 3024845"/>
                <a:gd name="connsiteY169" fmla="*/ 432355 h 1078499"/>
                <a:gd name="connsiteX170" fmla="*/ 1004986 w 3024845"/>
                <a:gd name="connsiteY170" fmla="*/ 432355 h 1078499"/>
                <a:gd name="connsiteX171" fmla="*/ 1017399 w 3024845"/>
                <a:gd name="connsiteY171" fmla="*/ 432355 h 1078499"/>
                <a:gd name="connsiteX172" fmla="*/ 1017399 w 3024845"/>
                <a:gd name="connsiteY172" fmla="*/ 430464 h 1078499"/>
                <a:gd name="connsiteX173" fmla="*/ 1017399 w 3024845"/>
                <a:gd name="connsiteY173" fmla="*/ 417223 h 1078499"/>
                <a:gd name="connsiteX174" fmla="*/ 1039693 w 3024845"/>
                <a:gd name="connsiteY174" fmla="*/ 417223 h 1078499"/>
                <a:gd name="connsiteX175" fmla="*/ 1039693 w 3024845"/>
                <a:gd name="connsiteY175" fmla="*/ 416142 h 1078499"/>
                <a:gd name="connsiteX176" fmla="*/ 1039693 w 3024845"/>
                <a:gd name="connsiteY176" fmla="*/ 408576 h 1078499"/>
                <a:gd name="connsiteX177" fmla="*/ 1041466 w 3024845"/>
                <a:gd name="connsiteY177" fmla="*/ 408576 h 1078499"/>
                <a:gd name="connsiteX178" fmla="*/ 1053880 w 3024845"/>
                <a:gd name="connsiteY178" fmla="*/ 408576 h 1078499"/>
                <a:gd name="connsiteX179" fmla="*/ 1053880 w 3024845"/>
                <a:gd name="connsiteY179" fmla="*/ 409657 h 1078499"/>
                <a:gd name="connsiteX180" fmla="*/ 1053880 w 3024845"/>
                <a:gd name="connsiteY180" fmla="*/ 417223 h 1078499"/>
                <a:gd name="connsiteX181" fmla="*/ 1054640 w 3024845"/>
                <a:gd name="connsiteY181" fmla="*/ 417223 h 1078499"/>
                <a:gd name="connsiteX182" fmla="*/ 1059960 w 3024845"/>
                <a:gd name="connsiteY182" fmla="*/ 417223 h 1078499"/>
                <a:gd name="connsiteX183" fmla="*/ 1070093 w 3024845"/>
                <a:gd name="connsiteY183" fmla="*/ 412899 h 1078499"/>
                <a:gd name="connsiteX184" fmla="*/ 1074146 w 3024845"/>
                <a:gd name="connsiteY184" fmla="*/ 416142 h 1078499"/>
                <a:gd name="connsiteX185" fmla="*/ 1074146 w 3024845"/>
                <a:gd name="connsiteY185" fmla="*/ 408576 h 1078499"/>
                <a:gd name="connsiteX186" fmla="*/ 1076426 w 3024845"/>
                <a:gd name="connsiteY186" fmla="*/ 408576 h 1078499"/>
                <a:gd name="connsiteX187" fmla="*/ 1092387 w 3024845"/>
                <a:gd name="connsiteY187" fmla="*/ 408576 h 1078499"/>
                <a:gd name="connsiteX188" fmla="*/ 1092387 w 3024845"/>
                <a:gd name="connsiteY188" fmla="*/ 409657 h 1078499"/>
                <a:gd name="connsiteX189" fmla="*/ 1092387 w 3024845"/>
                <a:gd name="connsiteY189" fmla="*/ 417223 h 1078499"/>
                <a:gd name="connsiteX190" fmla="*/ 1122787 w 3024845"/>
                <a:gd name="connsiteY190" fmla="*/ 417223 h 1078499"/>
                <a:gd name="connsiteX191" fmla="*/ 1122787 w 3024845"/>
                <a:gd name="connsiteY191" fmla="*/ 418844 h 1078499"/>
                <a:gd name="connsiteX192" fmla="*/ 1122787 w 3024845"/>
                <a:gd name="connsiteY192" fmla="*/ 430194 h 1078499"/>
                <a:gd name="connsiteX193" fmla="*/ 1149134 w 3024845"/>
                <a:gd name="connsiteY193" fmla="*/ 430194 h 1078499"/>
                <a:gd name="connsiteX194" fmla="*/ 1149134 w 3024845"/>
                <a:gd name="connsiteY194" fmla="*/ 460458 h 1078499"/>
                <a:gd name="connsiteX195" fmla="*/ 1149894 w 3024845"/>
                <a:gd name="connsiteY195" fmla="*/ 460458 h 1078499"/>
                <a:gd name="connsiteX196" fmla="*/ 1155214 w 3024845"/>
                <a:gd name="connsiteY196" fmla="*/ 460458 h 1078499"/>
                <a:gd name="connsiteX197" fmla="*/ 1155214 w 3024845"/>
                <a:gd name="connsiteY197" fmla="*/ 461539 h 1078499"/>
                <a:gd name="connsiteX198" fmla="*/ 1155214 w 3024845"/>
                <a:gd name="connsiteY198" fmla="*/ 469106 h 1078499"/>
                <a:gd name="connsiteX199" fmla="*/ 1159268 w 3024845"/>
                <a:gd name="connsiteY199" fmla="*/ 499370 h 1078499"/>
                <a:gd name="connsiteX200" fmla="*/ 1160028 w 3024845"/>
                <a:gd name="connsiteY200" fmla="*/ 499370 h 1078499"/>
                <a:gd name="connsiteX201" fmla="*/ 1165348 w 3024845"/>
                <a:gd name="connsiteY201" fmla="*/ 499370 h 1078499"/>
                <a:gd name="connsiteX202" fmla="*/ 1165348 w 3024845"/>
                <a:gd name="connsiteY202" fmla="*/ 500181 h 1078499"/>
                <a:gd name="connsiteX203" fmla="*/ 1165348 w 3024845"/>
                <a:gd name="connsiteY203" fmla="*/ 505856 h 1078499"/>
                <a:gd name="connsiteX204" fmla="*/ 1166361 w 3024845"/>
                <a:gd name="connsiteY204" fmla="*/ 505856 h 1078499"/>
                <a:gd name="connsiteX205" fmla="*/ 1173454 w 3024845"/>
                <a:gd name="connsiteY205" fmla="*/ 505856 h 1078499"/>
                <a:gd name="connsiteX206" fmla="*/ 1173454 w 3024845"/>
                <a:gd name="connsiteY206" fmla="*/ 536121 h 1078499"/>
                <a:gd name="connsiteX207" fmla="*/ 1175481 w 3024845"/>
                <a:gd name="connsiteY207" fmla="*/ 536121 h 1078499"/>
                <a:gd name="connsiteX208" fmla="*/ 1189668 w 3024845"/>
                <a:gd name="connsiteY208" fmla="*/ 536121 h 1078499"/>
                <a:gd name="connsiteX209" fmla="*/ 1189668 w 3024845"/>
                <a:gd name="connsiteY209" fmla="*/ 559900 h 1078499"/>
                <a:gd name="connsiteX210" fmla="*/ 1191695 w 3024845"/>
                <a:gd name="connsiteY210" fmla="*/ 561521 h 1078499"/>
                <a:gd name="connsiteX211" fmla="*/ 1191695 w 3024845"/>
                <a:gd name="connsiteY211" fmla="*/ 572871 h 1078499"/>
                <a:gd name="connsiteX212" fmla="*/ 1192455 w 3024845"/>
                <a:gd name="connsiteY212" fmla="*/ 572871 h 1078499"/>
                <a:gd name="connsiteX213" fmla="*/ 1197775 w 3024845"/>
                <a:gd name="connsiteY213" fmla="*/ 572871 h 1078499"/>
                <a:gd name="connsiteX214" fmla="*/ 1197775 w 3024845"/>
                <a:gd name="connsiteY214" fmla="*/ 596650 h 1078499"/>
                <a:gd name="connsiteX215" fmla="*/ 1199041 w 3024845"/>
                <a:gd name="connsiteY215" fmla="*/ 596650 h 1078499"/>
                <a:gd name="connsiteX216" fmla="*/ 1207908 w 3024845"/>
                <a:gd name="connsiteY216" fmla="*/ 596650 h 1078499"/>
                <a:gd name="connsiteX217" fmla="*/ 1209935 w 3024845"/>
                <a:gd name="connsiteY217" fmla="*/ 600704 h 1078499"/>
                <a:gd name="connsiteX218" fmla="*/ 1209935 w 3024845"/>
                <a:gd name="connsiteY218" fmla="*/ 613945 h 1078499"/>
                <a:gd name="connsiteX219" fmla="*/ 1211455 w 3024845"/>
                <a:gd name="connsiteY219" fmla="*/ 612053 h 1078499"/>
                <a:gd name="connsiteX220" fmla="*/ 1222095 w 3024845"/>
                <a:gd name="connsiteY220" fmla="*/ 598812 h 1078499"/>
                <a:gd name="connsiteX221" fmla="*/ 1250469 w 3024845"/>
                <a:gd name="connsiteY221" fmla="*/ 598812 h 1078499"/>
                <a:gd name="connsiteX222" fmla="*/ 1250469 w 3024845"/>
                <a:gd name="connsiteY222" fmla="*/ 685283 h 1078499"/>
                <a:gd name="connsiteX223" fmla="*/ 1251229 w 3024845"/>
                <a:gd name="connsiteY223" fmla="*/ 685283 h 1078499"/>
                <a:gd name="connsiteX224" fmla="*/ 1256549 w 3024845"/>
                <a:gd name="connsiteY224" fmla="*/ 685283 h 1078499"/>
                <a:gd name="connsiteX225" fmla="*/ 1257309 w 3024845"/>
                <a:gd name="connsiteY225" fmla="*/ 683932 h 1078499"/>
                <a:gd name="connsiteX226" fmla="*/ 1262629 w 3024845"/>
                <a:gd name="connsiteY226" fmla="*/ 674474 h 1078499"/>
                <a:gd name="connsiteX227" fmla="*/ 1262629 w 3024845"/>
                <a:gd name="connsiteY227" fmla="*/ 676366 h 1078499"/>
                <a:gd name="connsiteX228" fmla="*/ 1262629 w 3024845"/>
                <a:gd name="connsiteY228" fmla="*/ 689607 h 1078499"/>
                <a:gd name="connsiteX229" fmla="*/ 1266682 w 3024845"/>
                <a:gd name="connsiteY229" fmla="*/ 644210 h 1078499"/>
                <a:gd name="connsiteX230" fmla="*/ 1267442 w 3024845"/>
                <a:gd name="connsiteY230" fmla="*/ 644210 h 1078499"/>
                <a:gd name="connsiteX231" fmla="*/ 1272762 w 3024845"/>
                <a:gd name="connsiteY231" fmla="*/ 644210 h 1078499"/>
                <a:gd name="connsiteX232" fmla="*/ 1272762 w 3024845"/>
                <a:gd name="connsiteY232" fmla="*/ 579356 h 1078499"/>
                <a:gd name="connsiteX233" fmla="*/ 1273776 w 3024845"/>
                <a:gd name="connsiteY233" fmla="*/ 579356 h 1078499"/>
                <a:gd name="connsiteX234" fmla="*/ 1280869 w 3024845"/>
                <a:gd name="connsiteY234" fmla="*/ 579356 h 1078499"/>
                <a:gd name="connsiteX235" fmla="*/ 1293029 w 3024845"/>
                <a:gd name="connsiteY235" fmla="*/ 536121 h 1078499"/>
                <a:gd name="connsiteX236" fmla="*/ 1294296 w 3024845"/>
                <a:gd name="connsiteY236" fmla="*/ 536121 h 1078499"/>
                <a:gd name="connsiteX237" fmla="*/ 1303163 w 3024845"/>
                <a:gd name="connsiteY237" fmla="*/ 536121 h 1078499"/>
                <a:gd name="connsiteX238" fmla="*/ 1313296 w 3024845"/>
                <a:gd name="connsiteY238" fmla="*/ 579356 h 1078499"/>
                <a:gd name="connsiteX239" fmla="*/ 1314309 w 3024845"/>
                <a:gd name="connsiteY239" fmla="*/ 579356 h 1078499"/>
                <a:gd name="connsiteX240" fmla="*/ 1321403 w 3024845"/>
                <a:gd name="connsiteY240" fmla="*/ 579356 h 1078499"/>
                <a:gd name="connsiteX241" fmla="*/ 1321403 w 3024845"/>
                <a:gd name="connsiteY241" fmla="*/ 618268 h 1078499"/>
                <a:gd name="connsiteX242" fmla="*/ 1323176 w 3024845"/>
                <a:gd name="connsiteY242" fmla="*/ 618268 h 1078499"/>
                <a:gd name="connsiteX243" fmla="*/ 1335590 w 3024845"/>
                <a:gd name="connsiteY243" fmla="*/ 618268 h 1078499"/>
                <a:gd name="connsiteX244" fmla="*/ 1335590 w 3024845"/>
                <a:gd name="connsiteY244" fmla="*/ 620430 h 1078499"/>
                <a:gd name="connsiteX245" fmla="*/ 1335590 w 3024845"/>
                <a:gd name="connsiteY245" fmla="*/ 635562 h 1078499"/>
                <a:gd name="connsiteX246" fmla="*/ 1339643 w 3024845"/>
                <a:gd name="connsiteY246" fmla="*/ 633401 h 1078499"/>
                <a:gd name="connsiteX247" fmla="*/ 1339643 w 3024845"/>
                <a:gd name="connsiteY247" fmla="*/ 618268 h 1078499"/>
                <a:gd name="connsiteX248" fmla="*/ 1341163 w 3024845"/>
                <a:gd name="connsiteY248" fmla="*/ 618268 h 1078499"/>
                <a:gd name="connsiteX249" fmla="*/ 1351803 w 3024845"/>
                <a:gd name="connsiteY249" fmla="*/ 618268 h 1078499"/>
                <a:gd name="connsiteX250" fmla="*/ 1351803 w 3024845"/>
                <a:gd name="connsiteY250" fmla="*/ 619889 h 1078499"/>
                <a:gd name="connsiteX251" fmla="*/ 1351803 w 3024845"/>
                <a:gd name="connsiteY251" fmla="*/ 631239 h 1078499"/>
                <a:gd name="connsiteX252" fmla="*/ 1382204 w 3024845"/>
                <a:gd name="connsiteY252" fmla="*/ 631239 h 1078499"/>
                <a:gd name="connsiteX253" fmla="*/ 1382204 w 3024845"/>
                <a:gd name="connsiteY253" fmla="*/ 594489 h 1078499"/>
                <a:gd name="connsiteX254" fmla="*/ 1383470 w 3024845"/>
                <a:gd name="connsiteY254" fmla="*/ 594489 h 1078499"/>
                <a:gd name="connsiteX255" fmla="*/ 1392337 w 3024845"/>
                <a:gd name="connsiteY255" fmla="*/ 594489 h 1078499"/>
                <a:gd name="connsiteX256" fmla="*/ 1392337 w 3024845"/>
                <a:gd name="connsiteY256" fmla="*/ 616106 h 1078499"/>
                <a:gd name="connsiteX257" fmla="*/ 1394364 w 3024845"/>
                <a:gd name="connsiteY257" fmla="*/ 583680 h 1078499"/>
                <a:gd name="connsiteX258" fmla="*/ 1416657 w 3024845"/>
                <a:gd name="connsiteY258" fmla="*/ 583680 h 1078499"/>
                <a:gd name="connsiteX259" fmla="*/ 1416657 w 3024845"/>
                <a:gd name="connsiteY259" fmla="*/ 582058 h 1078499"/>
                <a:gd name="connsiteX260" fmla="*/ 1416657 w 3024845"/>
                <a:gd name="connsiteY260" fmla="*/ 570709 h 1078499"/>
                <a:gd name="connsiteX261" fmla="*/ 1417417 w 3024845"/>
                <a:gd name="connsiteY261" fmla="*/ 570709 h 1078499"/>
                <a:gd name="connsiteX262" fmla="*/ 1422737 w 3024845"/>
                <a:gd name="connsiteY262" fmla="*/ 570709 h 1078499"/>
                <a:gd name="connsiteX263" fmla="*/ 1422737 w 3024845"/>
                <a:gd name="connsiteY263" fmla="*/ 568818 h 1078499"/>
                <a:gd name="connsiteX264" fmla="*/ 1422737 w 3024845"/>
                <a:gd name="connsiteY264" fmla="*/ 555577 h 1078499"/>
                <a:gd name="connsiteX265" fmla="*/ 1426791 w 3024845"/>
                <a:gd name="connsiteY265" fmla="*/ 562062 h 1078499"/>
                <a:gd name="connsiteX266" fmla="*/ 1429071 w 3024845"/>
                <a:gd name="connsiteY266" fmla="*/ 562062 h 1078499"/>
                <a:gd name="connsiteX267" fmla="*/ 1445031 w 3024845"/>
                <a:gd name="connsiteY267" fmla="*/ 562062 h 1078499"/>
                <a:gd name="connsiteX268" fmla="*/ 1445031 w 3024845"/>
                <a:gd name="connsiteY268" fmla="*/ 561251 h 1078499"/>
                <a:gd name="connsiteX269" fmla="*/ 1445031 w 3024845"/>
                <a:gd name="connsiteY269" fmla="*/ 555577 h 1078499"/>
                <a:gd name="connsiteX270" fmla="*/ 1445791 w 3024845"/>
                <a:gd name="connsiteY270" fmla="*/ 555577 h 1078499"/>
                <a:gd name="connsiteX271" fmla="*/ 1451111 w 3024845"/>
                <a:gd name="connsiteY271" fmla="*/ 555577 h 1078499"/>
                <a:gd name="connsiteX272" fmla="*/ 1451111 w 3024845"/>
                <a:gd name="connsiteY272" fmla="*/ 556928 h 1078499"/>
                <a:gd name="connsiteX273" fmla="*/ 1451111 w 3024845"/>
                <a:gd name="connsiteY273" fmla="*/ 566386 h 1078499"/>
                <a:gd name="connsiteX274" fmla="*/ 1489618 w 3024845"/>
                <a:gd name="connsiteY274" fmla="*/ 566386 h 1078499"/>
                <a:gd name="connsiteX275" fmla="*/ 1489618 w 3024845"/>
                <a:gd name="connsiteY275" fmla="*/ 704739 h 1078499"/>
                <a:gd name="connsiteX276" fmla="*/ 1491138 w 3024845"/>
                <a:gd name="connsiteY276" fmla="*/ 704739 h 1078499"/>
                <a:gd name="connsiteX277" fmla="*/ 1501778 w 3024845"/>
                <a:gd name="connsiteY277" fmla="*/ 704739 h 1078499"/>
                <a:gd name="connsiteX278" fmla="*/ 1501778 w 3024845"/>
                <a:gd name="connsiteY278" fmla="*/ 691769 h 1078499"/>
                <a:gd name="connsiteX279" fmla="*/ 1505832 w 3024845"/>
                <a:gd name="connsiteY279" fmla="*/ 691769 h 1078499"/>
                <a:gd name="connsiteX280" fmla="*/ 1505832 w 3024845"/>
                <a:gd name="connsiteY280" fmla="*/ 704739 h 1078499"/>
                <a:gd name="connsiteX281" fmla="*/ 1536232 w 3024845"/>
                <a:gd name="connsiteY281" fmla="*/ 704739 h 1078499"/>
                <a:gd name="connsiteX282" fmla="*/ 1536232 w 3024845"/>
                <a:gd name="connsiteY282" fmla="*/ 674474 h 1078499"/>
                <a:gd name="connsiteX283" fmla="*/ 1548392 w 3024845"/>
                <a:gd name="connsiteY283" fmla="*/ 674474 h 1078499"/>
                <a:gd name="connsiteX284" fmla="*/ 1560552 w 3024845"/>
                <a:gd name="connsiteY284" fmla="*/ 672313 h 1078499"/>
                <a:gd name="connsiteX285" fmla="*/ 1564606 w 3024845"/>
                <a:gd name="connsiteY285" fmla="*/ 674474 h 1078499"/>
                <a:gd name="connsiteX286" fmla="*/ 1574739 w 3024845"/>
                <a:gd name="connsiteY286" fmla="*/ 674474 h 1078499"/>
                <a:gd name="connsiteX287" fmla="*/ 1574739 w 3024845"/>
                <a:gd name="connsiteY287" fmla="*/ 704739 h 1078499"/>
                <a:gd name="connsiteX288" fmla="*/ 1582846 w 3024845"/>
                <a:gd name="connsiteY288" fmla="*/ 704739 h 1078499"/>
                <a:gd name="connsiteX289" fmla="*/ 1582846 w 3024845"/>
                <a:gd name="connsiteY289" fmla="*/ 722034 h 1078499"/>
                <a:gd name="connsiteX290" fmla="*/ 1592182 w 3024845"/>
                <a:gd name="connsiteY290" fmla="*/ 722939 h 1078499"/>
                <a:gd name="connsiteX291" fmla="*/ 1605140 w 3024845"/>
                <a:gd name="connsiteY291" fmla="*/ 722939 h 1078499"/>
                <a:gd name="connsiteX292" fmla="*/ 1605140 w 3024845"/>
                <a:gd name="connsiteY292" fmla="*/ 706901 h 1078499"/>
                <a:gd name="connsiteX293" fmla="*/ 1673096 w 3024845"/>
                <a:gd name="connsiteY293" fmla="*/ 706901 h 1078499"/>
                <a:gd name="connsiteX294" fmla="*/ 1673096 w 3024845"/>
                <a:gd name="connsiteY294" fmla="*/ 621648 h 1078499"/>
                <a:gd name="connsiteX295" fmla="*/ 1745104 w 3024845"/>
                <a:gd name="connsiteY295" fmla="*/ 621648 h 1078499"/>
                <a:gd name="connsiteX296" fmla="*/ 1745104 w 3024845"/>
                <a:gd name="connsiteY296" fmla="*/ 700416 h 1078499"/>
                <a:gd name="connsiteX297" fmla="*/ 1747008 w 3024845"/>
                <a:gd name="connsiteY297" fmla="*/ 700416 h 1078499"/>
                <a:gd name="connsiteX298" fmla="*/ 1748250 w 3024845"/>
                <a:gd name="connsiteY298" fmla="*/ 722939 h 1078499"/>
                <a:gd name="connsiteX299" fmla="*/ 1757926 w 3024845"/>
                <a:gd name="connsiteY299" fmla="*/ 722939 h 1078499"/>
                <a:gd name="connsiteX300" fmla="*/ 1759168 w 3024845"/>
                <a:gd name="connsiteY300" fmla="*/ 700416 h 1078499"/>
                <a:gd name="connsiteX301" fmla="*/ 1765248 w 3024845"/>
                <a:gd name="connsiteY301" fmla="*/ 700416 h 1078499"/>
                <a:gd name="connsiteX302" fmla="*/ 1766490 w 3024845"/>
                <a:gd name="connsiteY302" fmla="*/ 722939 h 1078499"/>
                <a:gd name="connsiteX303" fmla="*/ 1817112 w 3024845"/>
                <a:gd name="connsiteY303" fmla="*/ 722939 h 1078499"/>
                <a:gd name="connsiteX304" fmla="*/ 1817112 w 3024845"/>
                <a:gd name="connsiteY304" fmla="*/ 559911 h 1078499"/>
                <a:gd name="connsiteX305" fmla="*/ 2014439 w 3024845"/>
                <a:gd name="connsiteY305" fmla="*/ 559911 h 1078499"/>
                <a:gd name="connsiteX306" fmla="*/ 2014439 w 3024845"/>
                <a:gd name="connsiteY306" fmla="*/ 722939 h 1078499"/>
                <a:gd name="connsiteX307" fmla="*/ 2033136 w 3024845"/>
                <a:gd name="connsiteY307" fmla="*/ 722939 h 1078499"/>
                <a:gd name="connsiteX308" fmla="*/ 2033136 w 3024845"/>
                <a:gd name="connsiteY308" fmla="*/ 640246 h 1078499"/>
                <a:gd name="connsiteX309" fmla="*/ 2128256 w 3024845"/>
                <a:gd name="connsiteY309" fmla="*/ 640246 h 1078499"/>
                <a:gd name="connsiteX310" fmla="*/ 2140186 w 3024845"/>
                <a:gd name="connsiteY310" fmla="*/ 322105 h 1078499"/>
                <a:gd name="connsiteX311" fmla="*/ 2128026 w 3024845"/>
                <a:gd name="connsiteY311" fmla="*/ 300487 h 1078499"/>
                <a:gd name="connsiteX312" fmla="*/ 2121946 w 3024845"/>
                <a:gd name="connsiteY312" fmla="*/ 296163 h 1078499"/>
                <a:gd name="connsiteX313" fmla="*/ 2130053 w 3024845"/>
                <a:gd name="connsiteY313" fmla="*/ 272384 h 1078499"/>
                <a:gd name="connsiteX314" fmla="*/ 2130053 w 3024845"/>
                <a:gd name="connsiteY314" fmla="*/ 255090 h 1078499"/>
                <a:gd name="connsiteX315" fmla="*/ 2144240 w 3024845"/>
                <a:gd name="connsiteY315" fmla="*/ 255090 h 1078499"/>
                <a:gd name="connsiteX316" fmla="*/ 2144240 w 3024845"/>
                <a:gd name="connsiteY316" fmla="*/ 233472 h 1078499"/>
                <a:gd name="connsiteX317" fmla="*/ 2146266 w 3024845"/>
                <a:gd name="connsiteY317" fmla="*/ 229148 h 1078499"/>
                <a:gd name="connsiteX318" fmla="*/ 2146266 w 3024845"/>
                <a:gd name="connsiteY318" fmla="*/ 151324 h 1078499"/>
                <a:gd name="connsiteX319" fmla="*/ 2144240 w 3024845"/>
                <a:gd name="connsiteY319" fmla="*/ 144839 h 1078499"/>
                <a:gd name="connsiteX320" fmla="*/ 2150320 w 3024845"/>
                <a:gd name="connsiteY320" fmla="*/ 138353 h 1078499"/>
                <a:gd name="connsiteX321" fmla="*/ 2150320 w 3024845"/>
                <a:gd name="connsiteY321" fmla="*/ 79985 h 1078499"/>
                <a:gd name="connsiteX322" fmla="*/ 2152346 w 3024845"/>
                <a:gd name="connsiteY322" fmla="*/ 75662 h 1078499"/>
                <a:gd name="connsiteX323" fmla="*/ 2152346 w 3024845"/>
                <a:gd name="connsiteY323" fmla="*/ 19456 h 1078499"/>
                <a:gd name="connsiteX324" fmla="*/ 2154373 w 3024845"/>
                <a:gd name="connsiteY324" fmla="*/ 0 h 1078499"/>
                <a:gd name="connsiteX325" fmla="*/ 2158427 w 3024845"/>
                <a:gd name="connsiteY325" fmla="*/ 17294 h 1078499"/>
                <a:gd name="connsiteX326" fmla="*/ 2160453 w 3024845"/>
                <a:gd name="connsiteY326" fmla="*/ 75662 h 1078499"/>
                <a:gd name="connsiteX327" fmla="*/ 2162480 w 3024845"/>
                <a:gd name="connsiteY327" fmla="*/ 138353 h 1078499"/>
                <a:gd name="connsiteX328" fmla="*/ 2168560 w 3024845"/>
                <a:gd name="connsiteY328" fmla="*/ 144839 h 1078499"/>
                <a:gd name="connsiteX329" fmla="*/ 2166533 w 3024845"/>
                <a:gd name="connsiteY329" fmla="*/ 151324 h 1078499"/>
                <a:gd name="connsiteX330" fmla="*/ 2166533 w 3024845"/>
                <a:gd name="connsiteY330" fmla="*/ 229148 h 1078499"/>
                <a:gd name="connsiteX331" fmla="*/ 2168560 w 3024845"/>
                <a:gd name="connsiteY331" fmla="*/ 233472 h 1078499"/>
                <a:gd name="connsiteX332" fmla="*/ 2168560 w 3024845"/>
                <a:gd name="connsiteY332" fmla="*/ 255090 h 1078499"/>
                <a:gd name="connsiteX333" fmla="*/ 2182747 w 3024845"/>
                <a:gd name="connsiteY333" fmla="*/ 255090 h 1078499"/>
                <a:gd name="connsiteX334" fmla="*/ 2182747 w 3024845"/>
                <a:gd name="connsiteY334" fmla="*/ 272384 h 1078499"/>
                <a:gd name="connsiteX335" fmla="*/ 2190854 w 3024845"/>
                <a:gd name="connsiteY335" fmla="*/ 296163 h 1078499"/>
                <a:gd name="connsiteX336" fmla="*/ 2184774 w 3024845"/>
                <a:gd name="connsiteY336" fmla="*/ 300487 h 1078499"/>
                <a:gd name="connsiteX337" fmla="*/ 2172613 w 3024845"/>
                <a:gd name="connsiteY337" fmla="*/ 322105 h 1078499"/>
                <a:gd name="connsiteX338" fmla="*/ 2180720 w 3024845"/>
                <a:gd name="connsiteY338" fmla="*/ 575033 h 1078499"/>
                <a:gd name="connsiteX339" fmla="*/ 2245574 w 3024845"/>
                <a:gd name="connsiteY339" fmla="*/ 575033 h 1078499"/>
                <a:gd name="connsiteX340" fmla="*/ 2245574 w 3024845"/>
                <a:gd name="connsiteY340" fmla="*/ 650695 h 1078499"/>
                <a:gd name="connsiteX341" fmla="*/ 2253681 w 3024845"/>
                <a:gd name="connsiteY341" fmla="*/ 650695 h 1078499"/>
                <a:gd name="connsiteX342" fmla="*/ 2255708 w 3024845"/>
                <a:gd name="connsiteY342" fmla="*/ 644210 h 1078499"/>
                <a:gd name="connsiteX343" fmla="*/ 2261788 w 3024845"/>
                <a:gd name="connsiteY343" fmla="*/ 644210 h 1078499"/>
                <a:gd name="connsiteX344" fmla="*/ 2263815 w 3024845"/>
                <a:gd name="connsiteY344" fmla="*/ 652857 h 1078499"/>
                <a:gd name="connsiteX345" fmla="*/ 2275975 w 3024845"/>
                <a:gd name="connsiteY345" fmla="*/ 652857 h 1078499"/>
                <a:gd name="connsiteX346" fmla="*/ 2275975 w 3024845"/>
                <a:gd name="connsiteY346" fmla="*/ 646371 h 1078499"/>
                <a:gd name="connsiteX347" fmla="*/ 2298268 w 3024845"/>
                <a:gd name="connsiteY347" fmla="*/ 646371 h 1078499"/>
                <a:gd name="connsiteX348" fmla="*/ 2298268 w 3024845"/>
                <a:gd name="connsiteY348" fmla="*/ 652857 h 1078499"/>
                <a:gd name="connsiteX349" fmla="*/ 2318535 w 3024845"/>
                <a:gd name="connsiteY349" fmla="*/ 652857 h 1078499"/>
                <a:gd name="connsiteX350" fmla="*/ 2318535 w 3024845"/>
                <a:gd name="connsiteY350" fmla="*/ 698254 h 1078499"/>
                <a:gd name="connsiteX351" fmla="*/ 2332722 w 3024845"/>
                <a:gd name="connsiteY351" fmla="*/ 698254 h 1078499"/>
                <a:gd name="connsiteX352" fmla="*/ 2332722 w 3024845"/>
                <a:gd name="connsiteY352" fmla="*/ 685283 h 1078499"/>
                <a:gd name="connsiteX353" fmla="*/ 2348936 w 3024845"/>
                <a:gd name="connsiteY353" fmla="*/ 685283 h 1078499"/>
                <a:gd name="connsiteX354" fmla="*/ 2348936 w 3024845"/>
                <a:gd name="connsiteY354" fmla="*/ 505856 h 1078499"/>
                <a:gd name="connsiteX355" fmla="*/ 2355016 w 3024845"/>
                <a:gd name="connsiteY355" fmla="*/ 499370 h 1078499"/>
                <a:gd name="connsiteX356" fmla="*/ 2427977 w 3024845"/>
                <a:gd name="connsiteY356" fmla="*/ 499370 h 1078499"/>
                <a:gd name="connsiteX357" fmla="*/ 2427977 w 3024845"/>
                <a:gd name="connsiteY357" fmla="*/ 508018 h 1078499"/>
                <a:gd name="connsiteX358" fmla="*/ 2438110 w 3024845"/>
                <a:gd name="connsiteY358" fmla="*/ 508018 h 1078499"/>
                <a:gd name="connsiteX359" fmla="*/ 2438110 w 3024845"/>
                <a:gd name="connsiteY359" fmla="*/ 622592 h 1078499"/>
                <a:gd name="connsiteX360" fmla="*/ 2460404 w 3024845"/>
                <a:gd name="connsiteY360" fmla="*/ 622592 h 1078499"/>
                <a:gd name="connsiteX361" fmla="*/ 2460404 w 3024845"/>
                <a:gd name="connsiteY361" fmla="*/ 555577 h 1078499"/>
                <a:gd name="connsiteX362" fmla="*/ 2486751 w 3024845"/>
                <a:gd name="connsiteY362" fmla="*/ 555577 h 1078499"/>
                <a:gd name="connsiteX363" fmla="*/ 2490804 w 3024845"/>
                <a:gd name="connsiteY363" fmla="*/ 551253 h 1078499"/>
                <a:gd name="connsiteX364" fmla="*/ 2498911 w 3024845"/>
                <a:gd name="connsiteY364" fmla="*/ 551253 h 1078499"/>
                <a:gd name="connsiteX365" fmla="*/ 2502964 w 3024845"/>
                <a:gd name="connsiteY365" fmla="*/ 555577 h 1078499"/>
                <a:gd name="connsiteX366" fmla="*/ 2525258 w 3024845"/>
                <a:gd name="connsiteY366" fmla="*/ 555577 h 1078499"/>
                <a:gd name="connsiteX367" fmla="*/ 2525258 w 3024845"/>
                <a:gd name="connsiteY367" fmla="*/ 438841 h 1078499"/>
                <a:gd name="connsiteX368" fmla="*/ 2582005 w 3024845"/>
                <a:gd name="connsiteY368" fmla="*/ 428032 h 1078499"/>
                <a:gd name="connsiteX369" fmla="*/ 2582005 w 3024845"/>
                <a:gd name="connsiteY369" fmla="*/ 429113 h 1078499"/>
                <a:gd name="connsiteX370" fmla="*/ 2582005 w 3024845"/>
                <a:gd name="connsiteY370" fmla="*/ 436679 h 1078499"/>
                <a:gd name="connsiteX371" fmla="*/ 2608352 w 3024845"/>
                <a:gd name="connsiteY371" fmla="*/ 436679 h 1078499"/>
                <a:gd name="connsiteX372" fmla="*/ 2608352 w 3024845"/>
                <a:gd name="connsiteY372" fmla="*/ 691769 h 1078499"/>
                <a:gd name="connsiteX373" fmla="*/ 2630646 w 3024845"/>
                <a:gd name="connsiteY373" fmla="*/ 691769 h 1078499"/>
                <a:gd name="connsiteX374" fmla="*/ 2630646 w 3024845"/>
                <a:gd name="connsiteY374" fmla="*/ 687445 h 1078499"/>
                <a:gd name="connsiteX375" fmla="*/ 2642806 w 3024845"/>
                <a:gd name="connsiteY375" fmla="*/ 687445 h 1078499"/>
                <a:gd name="connsiteX376" fmla="*/ 2642806 w 3024845"/>
                <a:gd name="connsiteY376" fmla="*/ 691769 h 1078499"/>
                <a:gd name="connsiteX377" fmla="*/ 2667126 w 3024845"/>
                <a:gd name="connsiteY377" fmla="*/ 691769 h 1078499"/>
                <a:gd name="connsiteX378" fmla="*/ 2667126 w 3024845"/>
                <a:gd name="connsiteY378" fmla="*/ 678798 h 1078499"/>
                <a:gd name="connsiteX379" fmla="*/ 2695500 w 3024845"/>
                <a:gd name="connsiteY379" fmla="*/ 678798 h 1078499"/>
                <a:gd name="connsiteX380" fmla="*/ 2707660 w 3024845"/>
                <a:gd name="connsiteY380" fmla="*/ 674474 h 1078499"/>
                <a:gd name="connsiteX381" fmla="*/ 2727927 w 3024845"/>
                <a:gd name="connsiteY381" fmla="*/ 678798 h 1078499"/>
                <a:gd name="connsiteX382" fmla="*/ 2727927 w 3024845"/>
                <a:gd name="connsiteY382" fmla="*/ 661504 h 1078499"/>
                <a:gd name="connsiteX383" fmla="*/ 2736034 w 3024845"/>
                <a:gd name="connsiteY383" fmla="*/ 661504 h 1078499"/>
                <a:gd name="connsiteX384" fmla="*/ 2736034 w 3024845"/>
                <a:gd name="connsiteY384" fmla="*/ 648533 h 1078499"/>
                <a:gd name="connsiteX385" fmla="*/ 2792781 w 3024845"/>
                <a:gd name="connsiteY385" fmla="*/ 648533 h 1078499"/>
                <a:gd name="connsiteX386" fmla="*/ 2792781 w 3024845"/>
                <a:gd name="connsiteY386" fmla="*/ 618268 h 1078499"/>
                <a:gd name="connsiteX387" fmla="*/ 2811021 w 3024845"/>
                <a:gd name="connsiteY387" fmla="*/ 618268 h 1078499"/>
                <a:gd name="connsiteX388" fmla="*/ 2811021 w 3024845"/>
                <a:gd name="connsiteY388" fmla="*/ 611783 h 1078499"/>
                <a:gd name="connsiteX389" fmla="*/ 2823181 w 3024845"/>
                <a:gd name="connsiteY389" fmla="*/ 611783 h 1078499"/>
                <a:gd name="connsiteX390" fmla="*/ 2823181 w 3024845"/>
                <a:gd name="connsiteY390" fmla="*/ 618268 h 1078499"/>
                <a:gd name="connsiteX391" fmla="*/ 2839395 w 3024845"/>
                <a:gd name="connsiteY391" fmla="*/ 618268 h 1078499"/>
                <a:gd name="connsiteX392" fmla="*/ 2839395 w 3024845"/>
                <a:gd name="connsiteY392" fmla="*/ 667989 h 1078499"/>
                <a:gd name="connsiteX393" fmla="*/ 2871822 w 3024845"/>
                <a:gd name="connsiteY393" fmla="*/ 667989 h 1078499"/>
                <a:gd name="connsiteX394" fmla="*/ 2871822 w 3024845"/>
                <a:gd name="connsiteY394" fmla="*/ 642048 h 1078499"/>
                <a:gd name="connsiteX395" fmla="*/ 2910329 w 3024845"/>
                <a:gd name="connsiteY395" fmla="*/ 642048 h 1078499"/>
                <a:gd name="connsiteX396" fmla="*/ 2910329 w 3024845"/>
                <a:gd name="connsiteY396" fmla="*/ 611783 h 1078499"/>
                <a:gd name="connsiteX397" fmla="*/ 2958970 w 3024845"/>
                <a:gd name="connsiteY397" fmla="*/ 611783 h 1078499"/>
                <a:gd name="connsiteX398" fmla="*/ 2958970 w 3024845"/>
                <a:gd name="connsiteY398" fmla="*/ 722939 h 1078499"/>
                <a:gd name="connsiteX399" fmla="*/ 2958970 w 3024845"/>
                <a:gd name="connsiteY399" fmla="*/ 736718 h 1078499"/>
                <a:gd name="connsiteX400" fmla="*/ 3024845 w 3024845"/>
                <a:gd name="connsiteY400" fmla="*/ 736718 h 1078499"/>
                <a:gd name="connsiteX401" fmla="*/ 3024845 w 3024845"/>
                <a:gd name="connsiteY401" fmla="*/ 1078499 h 1078499"/>
                <a:gd name="connsiteX402" fmla="*/ 2054 w 3024845"/>
                <a:gd name="connsiteY402" fmla="*/ 1076166 h 1078499"/>
                <a:gd name="connsiteX403" fmla="*/ 0 w 3024845"/>
                <a:gd name="connsiteY403" fmla="*/ 642048 h 1078499"/>
                <a:gd name="connsiteX404" fmla="*/ 20267 w 3024845"/>
                <a:gd name="connsiteY404" fmla="*/ 642048 h 1078499"/>
                <a:gd name="connsiteX405" fmla="*/ 20774 w 3024845"/>
                <a:gd name="connsiteY405" fmla="*/ 640967 h 1078499"/>
                <a:gd name="connsiteX406" fmla="*/ 24320 w 3024845"/>
                <a:gd name="connsiteY406" fmla="*/ 633401 h 1078499"/>
                <a:gd name="connsiteX407" fmla="*/ 26094 w 3024845"/>
                <a:gd name="connsiteY407" fmla="*/ 633671 h 1078499"/>
                <a:gd name="connsiteX408" fmla="*/ 38507 w 3024845"/>
                <a:gd name="connsiteY408" fmla="*/ 635562 h 1078499"/>
                <a:gd name="connsiteX409" fmla="*/ 39014 w 3024845"/>
                <a:gd name="connsiteY409" fmla="*/ 636914 h 1078499"/>
                <a:gd name="connsiteX410" fmla="*/ 42560 w 3024845"/>
                <a:gd name="connsiteY410" fmla="*/ 646371 h 1078499"/>
                <a:gd name="connsiteX411" fmla="*/ 68907 w 3024845"/>
                <a:gd name="connsiteY411" fmla="*/ 648533 h 1078499"/>
                <a:gd name="connsiteX412" fmla="*/ 68907 w 3024845"/>
                <a:gd name="connsiteY412" fmla="*/ 525312 h 1078499"/>
                <a:gd name="connsiteX413" fmla="*/ 70934 w 3024845"/>
                <a:gd name="connsiteY413" fmla="*/ 525312 h 1078499"/>
                <a:gd name="connsiteX414" fmla="*/ 85121 w 3024845"/>
                <a:gd name="connsiteY414" fmla="*/ 525312 h 1078499"/>
                <a:gd name="connsiteX415" fmla="*/ 85121 w 3024845"/>
                <a:gd name="connsiteY415" fmla="*/ 389120 h 1078499"/>
                <a:gd name="connsiteX416" fmla="*/ 86894 w 3024845"/>
                <a:gd name="connsiteY416" fmla="*/ 389120 h 1078499"/>
                <a:gd name="connsiteX417" fmla="*/ 99308 w 3024845"/>
                <a:gd name="connsiteY417" fmla="*/ 389120 h 1078499"/>
                <a:gd name="connsiteX418" fmla="*/ 99308 w 3024845"/>
                <a:gd name="connsiteY418" fmla="*/ 274546 h 1078499"/>
                <a:gd name="connsiteX419" fmla="*/ 103361 w 3024845"/>
                <a:gd name="connsiteY419" fmla="*/ 246442 h 1078499"/>
                <a:gd name="connsiteX420" fmla="*/ 105388 w 3024845"/>
                <a:gd name="connsiteY420" fmla="*/ 246442 h 1078499"/>
                <a:gd name="connsiteX421" fmla="*/ 119575 w 3024845"/>
                <a:gd name="connsiteY421" fmla="*/ 246442 h 1078499"/>
                <a:gd name="connsiteX0" fmla="*/ 119575 w 3024845"/>
                <a:gd name="connsiteY0" fmla="*/ 246442 h 1078499"/>
                <a:gd name="connsiteX1" fmla="*/ 200642 w 3024845"/>
                <a:gd name="connsiteY1" fmla="*/ 244281 h 1078499"/>
                <a:gd name="connsiteX2" fmla="*/ 202669 w 3024845"/>
                <a:gd name="connsiteY2" fmla="*/ 244281 h 1078499"/>
                <a:gd name="connsiteX3" fmla="*/ 216856 w 3024845"/>
                <a:gd name="connsiteY3" fmla="*/ 244281 h 1078499"/>
                <a:gd name="connsiteX4" fmla="*/ 216856 w 3024845"/>
                <a:gd name="connsiteY4" fmla="*/ 268060 h 1078499"/>
                <a:gd name="connsiteX5" fmla="*/ 217363 w 3024845"/>
                <a:gd name="connsiteY5" fmla="*/ 268871 h 1078499"/>
                <a:gd name="connsiteX6" fmla="*/ 220909 w 3024845"/>
                <a:gd name="connsiteY6" fmla="*/ 274546 h 1078499"/>
                <a:gd name="connsiteX7" fmla="*/ 220909 w 3024845"/>
                <a:gd name="connsiteY7" fmla="*/ 389120 h 1078499"/>
                <a:gd name="connsiteX8" fmla="*/ 223189 w 3024845"/>
                <a:gd name="connsiteY8" fmla="*/ 389120 h 1078499"/>
                <a:gd name="connsiteX9" fmla="*/ 239150 w 3024845"/>
                <a:gd name="connsiteY9" fmla="*/ 389120 h 1078499"/>
                <a:gd name="connsiteX10" fmla="*/ 239150 w 3024845"/>
                <a:gd name="connsiteY10" fmla="*/ 529635 h 1078499"/>
                <a:gd name="connsiteX11" fmla="*/ 240670 w 3024845"/>
                <a:gd name="connsiteY11" fmla="*/ 529365 h 1078499"/>
                <a:gd name="connsiteX12" fmla="*/ 251310 w 3024845"/>
                <a:gd name="connsiteY12" fmla="*/ 527474 h 1078499"/>
                <a:gd name="connsiteX13" fmla="*/ 249283 w 3024845"/>
                <a:gd name="connsiteY13" fmla="*/ 616106 h 1078499"/>
                <a:gd name="connsiteX14" fmla="*/ 250803 w 3024845"/>
                <a:gd name="connsiteY14" fmla="*/ 616377 h 1078499"/>
                <a:gd name="connsiteX15" fmla="*/ 261443 w 3024845"/>
                <a:gd name="connsiteY15" fmla="*/ 618268 h 1078499"/>
                <a:gd name="connsiteX16" fmla="*/ 261696 w 3024845"/>
                <a:gd name="connsiteY16" fmla="*/ 619079 h 1078499"/>
                <a:gd name="connsiteX17" fmla="*/ 263470 w 3024845"/>
                <a:gd name="connsiteY17" fmla="*/ 624754 h 1078499"/>
                <a:gd name="connsiteX18" fmla="*/ 264230 w 3024845"/>
                <a:gd name="connsiteY18" fmla="*/ 622322 h 1078499"/>
                <a:gd name="connsiteX19" fmla="*/ 269550 w 3024845"/>
                <a:gd name="connsiteY19" fmla="*/ 605298 h 1078499"/>
                <a:gd name="connsiteX20" fmla="*/ 271323 w 3024845"/>
                <a:gd name="connsiteY20" fmla="*/ 605298 h 1078499"/>
                <a:gd name="connsiteX21" fmla="*/ 283737 w 3024845"/>
                <a:gd name="connsiteY21" fmla="*/ 605298 h 1078499"/>
                <a:gd name="connsiteX22" fmla="*/ 283737 w 3024845"/>
                <a:gd name="connsiteY22" fmla="*/ 637724 h 1078499"/>
                <a:gd name="connsiteX23" fmla="*/ 284750 w 3024845"/>
                <a:gd name="connsiteY23" fmla="*/ 638265 h 1078499"/>
                <a:gd name="connsiteX24" fmla="*/ 291844 w 3024845"/>
                <a:gd name="connsiteY24" fmla="*/ 642048 h 1078499"/>
                <a:gd name="connsiteX25" fmla="*/ 291844 w 3024845"/>
                <a:gd name="connsiteY25" fmla="*/ 643399 h 1078499"/>
                <a:gd name="connsiteX26" fmla="*/ 291844 w 3024845"/>
                <a:gd name="connsiteY26" fmla="*/ 652857 h 1078499"/>
                <a:gd name="connsiteX27" fmla="*/ 336431 w 3024845"/>
                <a:gd name="connsiteY27" fmla="*/ 652857 h 1078499"/>
                <a:gd name="connsiteX28" fmla="*/ 336431 w 3024845"/>
                <a:gd name="connsiteY28" fmla="*/ 653938 h 1078499"/>
                <a:gd name="connsiteX29" fmla="*/ 336431 w 3024845"/>
                <a:gd name="connsiteY29" fmla="*/ 661504 h 1078499"/>
                <a:gd name="connsiteX30" fmla="*/ 338457 w 3024845"/>
                <a:gd name="connsiteY30" fmla="*/ 661504 h 1078499"/>
                <a:gd name="connsiteX31" fmla="*/ 352644 w 3024845"/>
                <a:gd name="connsiteY31" fmla="*/ 661504 h 1078499"/>
                <a:gd name="connsiteX32" fmla="*/ 352644 w 3024845"/>
                <a:gd name="connsiteY32" fmla="*/ 631239 h 1078499"/>
                <a:gd name="connsiteX33" fmla="*/ 397231 w 3024845"/>
                <a:gd name="connsiteY33" fmla="*/ 631239 h 1078499"/>
                <a:gd name="connsiteX34" fmla="*/ 397231 w 3024845"/>
                <a:gd name="connsiteY34" fmla="*/ 629888 h 1078499"/>
                <a:gd name="connsiteX35" fmla="*/ 397231 w 3024845"/>
                <a:gd name="connsiteY35" fmla="*/ 620430 h 1078499"/>
                <a:gd name="connsiteX36" fmla="*/ 398245 w 3024845"/>
                <a:gd name="connsiteY36" fmla="*/ 620430 h 1078499"/>
                <a:gd name="connsiteX37" fmla="*/ 405338 w 3024845"/>
                <a:gd name="connsiteY37" fmla="*/ 620430 h 1078499"/>
                <a:gd name="connsiteX38" fmla="*/ 405338 w 3024845"/>
                <a:gd name="connsiteY38" fmla="*/ 618539 h 1078499"/>
                <a:gd name="connsiteX39" fmla="*/ 405338 w 3024845"/>
                <a:gd name="connsiteY39" fmla="*/ 605298 h 1078499"/>
                <a:gd name="connsiteX40" fmla="*/ 406098 w 3024845"/>
                <a:gd name="connsiteY40" fmla="*/ 605298 h 1078499"/>
                <a:gd name="connsiteX41" fmla="*/ 411418 w 3024845"/>
                <a:gd name="connsiteY41" fmla="*/ 605298 h 1078499"/>
                <a:gd name="connsiteX42" fmla="*/ 411418 w 3024845"/>
                <a:gd name="connsiteY42" fmla="*/ 604217 h 1078499"/>
                <a:gd name="connsiteX43" fmla="*/ 411418 w 3024845"/>
                <a:gd name="connsiteY43" fmla="*/ 596650 h 1078499"/>
                <a:gd name="connsiteX44" fmla="*/ 413445 w 3024845"/>
                <a:gd name="connsiteY44" fmla="*/ 596650 h 1078499"/>
                <a:gd name="connsiteX45" fmla="*/ 427632 w 3024845"/>
                <a:gd name="connsiteY45" fmla="*/ 596650 h 1078499"/>
                <a:gd name="connsiteX46" fmla="*/ 427632 w 3024845"/>
                <a:gd name="connsiteY46" fmla="*/ 597731 h 1078499"/>
                <a:gd name="connsiteX47" fmla="*/ 427632 w 3024845"/>
                <a:gd name="connsiteY47" fmla="*/ 605298 h 1078499"/>
                <a:gd name="connsiteX48" fmla="*/ 449925 w 3024845"/>
                <a:gd name="connsiteY48" fmla="*/ 605298 h 1078499"/>
                <a:gd name="connsiteX49" fmla="*/ 449925 w 3024845"/>
                <a:gd name="connsiteY49" fmla="*/ 603406 h 1078499"/>
                <a:gd name="connsiteX50" fmla="*/ 449925 w 3024845"/>
                <a:gd name="connsiteY50" fmla="*/ 590165 h 1078499"/>
                <a:gd name="connsiteX51" fmla="*/ 451699 w 3024845"/>
                <a:gd name="connsiteY51" fmla="*/ 590165 h 1078499"/>
                <a:gd name="connsiteX52" fmla="*/ 464112 w 3024845"/>
                <a:gd name="connsiteY52" fmla="*/ 590165 h 1078499"/>
                <a:gd name="connsiteX53" fmla="*/ 464112 w 3024845"/>
                <a:gd name="connsiteY53" fmla="*/ 613945 h 1078499"/>
                <a:gd name="connsiteX54" fmla="*/ 465126 w 3024845"/>
                <a:gd name="connsiteY54" fmla="*/ 613945 h 1078499"/>
                <a:gd name="connsiteX55" fmla="*/ 472219 w 3024845"/>
                <a:gd name="connsiteY55" fmla="*/ 613945 h 1078499"/>
                <a:gd name="connsiteX56" fmla="*/ 472219 w 3024845"/>
                <a:gd name="connsiteY56" fmla="*/ 612864 h 1078499"/>
                <a:gd name="connsiteX57" fmla="*/ 472219 w 3024845"/>
                <a:gd name="connsiteY57" fmla="*/ 605298 h 1078499"/>
                <a:gd name="connsiteX58" fmla="*/ 473992 w 3024845"/>
                <a:gd name="connsiteY58" fmla="*/ 605298 h 1078499"/>
                <a:gd name="connsiteX59" fmla="*/ 486406 w 3024845"/>
                <a:gd name="connsiteY59" fmla="*/ 605298 h 1078499"/>
                <a:gd name="connsiteX60" fmla="*/ 486406 w 3024845"/>
                <a:gd name="connsiteY60" fmla="*/ 631239 h 1078499"/>
                <a:gd name="connsiteX61" fmla="*/ 488433 w 3024845"/>
                <a:gd name="connsiteY61" fmla="*/ 631239 h 1078499"/>
                <a:gd name="connsiteX62" fmla="*/ 502619 w 3024845"/>
                <a:gd name="connsiteY62" fmla="*/ 631239 h 1078499"/>
                <a:gd name="connsiteX63" fmla="*/ 502619 w 3024845"/>
                <a:gd name="connsiteY63" fmla="*/ 632860 h 1078499"/>
                <a:gd name="connsiteX64" fmla="*/ 502619 w 3024845"/>
                <a:gd name="connsiteY64" fmla="*/ 644210 h 1078499"/>
                <a:gd name="connsiteX65" fmla="*/ 503379 w 3024845"/>
                <a:gd name="connsiteY65" fmla="*/ 644210 h 1078499"/>
                <a:gd name="connsiteX66" fmla="*/ 508700 w 3024845"/>
                <a:gd name="connsiteY66" fmla="*/ 644210 h 1078499"/>
                <a:gd name="connsiteX67" fmla="*/ 508700 w 3024845"/>
                <a:gd name="connsiteY67" fmla="*/ 643399 h 1078499"/>
                <a:gd name="connsiteX68" fmla="*/ 508700 w 3024845"/>
                <a:gd name="connsiteY68" fmla="*/ 637724 h 1078499"/>
                <a:gd name="connsiteX69" fmla="*/ 539100 w 3024845"/>
                <a:gd name="connsiteY69" fmla="*/ 637724 h 1078499"/>
                <a:gd name="connsiteX70" fmla="*/ 539100 w 3024845"/>
                <a:gd name="connsiteY70" fmla="*/ 661504 h 1078499"/>
                <a:gd name="connsiteX71" fmla="*/ 540113 w 3024845"/>
                <a:gd name="connsiteY71" fmla="*/ 661504 h 1078499"/>
                <a:gd name="connsiteX72" fmla="*/ 547207 w 3024845"/>
                <a:gd name="connsiteY72" fmla="*/ 661504 h 1078499"/>
                <a:gd name="connsiteX73" fmla="*/ 547207 w 3024845"/>
                <a:gd name="connsiteY73" fmla="*/ 662585 h 1078499"/>
                <a:gd name="connsiteX74" fmla="*/ 547207 w 3024845"/>
                <a:gd name="connsiteY74" fmla="*/ 670151 h 1078499"/>
                <a:gd name="connsiteX75" fmla="*/ 547967 w 3024845"/>
                <a:gd name="connsiteY75" fmla="*/ 670151 h 1078499"/>
                <a:gd name="connsiteX76" fmla="*/ 553287 w 3024845"/>
                <a:gd name="connsiteY76" fmla="*/ 670151 h 1078499"/>
                <a:gd name="connsiteX77" fmla="*/ 553287 w 3024845"/>
                <a:gd name="connsiteY77" fmla="*/ 667989 h 1078499"/>
                <a:gd name="connsiteX78" fmla="*/ 553287 w 3024845"/>
                <a:gd name="connsiteY78" fmla="*/ 652857 h 1078499"/>
                <a:gd name="connsiteX79" fmla="*/ 554300 w 3024845"/>
                <a:gd name="connsiteY79" fmla="*/ 652857 h 1078499"/>
                <a:gd name="connsiteX80" fmla="*/ 561394 w 3024845"/>
                <a:gd name="connsiteY80" fmla="*/ 652857 h 1078499"/>
                <a:gd name="connsiteX81" fmla="*/ 561394 w 3024845"/>
                <a:gd name="connsiteY81" fmla="*/ 653938 h 1078499"/>
                <a:gd name="connsiteX82" fmla="*/ 561394 w 3024845"/>
                <a:gd name="connsiteY82" fmla="*/ 661504 h 1078499"/>
                <a:gd name="connsiteX83" fmla="*/ 566714 w 3024845"/>
                <a:gd name="connsiteY83" fmla="*/ 659511 h 1078499"/>
                <a:gd name="connsiteX84" fmla="*/ 567474 w 3024845"/>
                <a:gd name="connsiteY84" fmla="*/ 658531 h 1078499"/>
                <a:gd name="connsiteX85" fmla="*/ 567474 w 3024845"/>
                <a:gd name="connsiteY85" fmla="*/ 652857 h 1078499"/>
                <a:gd name="connsiteX86" fmla="*/ 605981 w 3024845"/>
                <a:gd name="connsiteY86" fmla="*/ 652857 h 1078499"/>
                <a:gd name="connsiteX87" fmla="*/ 605981 w 3024845"/>
                <a:gd name="connsiteY87" fmla="*/ 676636 h 1078499"/>
                <a:gd name="connsiteX88" fmla="*/ 608007 w 3024845"/>
                <a:gd name="connsiteY88" fmla="*/ 676636 h 1078499"/>
                <a:gd name="connsiteX89" fmla="*/ 622194 w 3024845"/>
                <a:gd name="connsiteY89" fmla="*/ 676636 h 1078499"/>
                <a:gd name="connsiteX90" fmla="*/ 622194 w 3024845"/>
                <a:gd name="connsiteY90" fmla="*/ 677717 h 1078499"/>
                <a:gd name="connsiteX91" fmla="*/ 622194 w 3024845"/>
                <a:gd name="connsiteY91" fmla="*/ 685283 h 1078499"/>
                <a:gd name="connsiteX92" fmla="*/ 623968 w 3024845"/>
                <a:gd name="connsiteY92" fmla="*/ 685283 h 1078499"/>
                <a:gd name="connsiteX93" fmla="*/ 636381 w 3024845"/>
                <a:gd name="connsiteY93" fmla="*/ 685283 h 1078499"/>
                <a:gd name="connsiteX94" fmla="*/ 636381 w 3024845"/>
                <a:gd name="connsiteY94" fmla="*/ 661504 h 1078499"/>
                <a:gd name="connsiteX95" fmla="*/ 637394 w 3024845"/>
                <a:gd name="connsiteY95" fmla="*/ 661504 h 1078499"/>
                <a:gd name="connsiteX96" fmla="*/ 644488 w 3024845"/>
                <a:gd name="connsiteY96" fmla="*/ 661504 h 1078499"/>
                <a:gd name="connsiteX97" fmla="*/ 644488 w 3024845"/>
                <a:gd name="connsiteY97" fmla="*/ 629077 h 1078499"/>
                <a:gd name="connsiteX98" fmla="*/ 645501 w 3024845"/>
                <a:gd name="connsiteY98" fmla="*/ 629077 h 1078499"/>
                <a:gd name="connsiteX99" fmla="*/ 652595 w 3024845"/>
                <a:gd name="connsiteY99" fmla="*/ 629077 h 1078499"/>
                <a:gd name="connsiteX100" fmla="*/ 652595 w 3024845"/>
                <a:gd name="connsiteY100" fmla="*/ 627186 h 1078499"/>
                <a:gd name="connsiteX101" fmla="*/ 652595 w 3024845"/>
                <a:gd name="connsiteY101" fmla="*/ 613945 h 1078499"/>
                <a:gd name="connsiteX102" fmla="*/ 651328 w 3024845"/>
                <a:gd name="connsiteY102" fmla="*/ 612323 h 1078499"/>
                <a:gd name="connsiteX103" fmla="*/ 656648 w 3024845"/>
                <a:gd name="connsiteY103" fmla="*/ 600974 h 1078499"/>
                <a:gd name="connsiteX104" fmla="*/ 664755 w 3024845"/>
                <a:gd name="connsiteY104" fmla="*/ 629077 h 1078499"/>
                <a:gd name="connsiteX105" fmla="*/ 665515 w 3024845"/>
                <a:gd name="connsiteY105" fmla="*/ 629077 h 1078499"/>
                <a:gd name="connsiteX106" fmla="*/ 670835 w 3024845"/>
                <a:gd name="connsiteY106" fmla="*/ 629077 h 1078499"/>
                <a:gd name="connsiteX107" fmla="*/ 670835 w 3024845"/>
                <a:gd name="connsiteY107" fmla="*/ 523150 h 1078499"/>
                <a:gd name="connsiteX108" fmla="*/ 672355 w 3024845"/>
                <a:gd name="connsiteY108" fmla="*/ 523150 h 1078499"/>
                <a:gd name="connsiteX109" fmla="*/ 682995 w 3024845"/>
                <a:gd name="connsiteY109" fmla="*/ 523150 h 1078499"/>
                <a:gd name="connsiteX110" fmla="*/ 682995 w 3024845"/>
                <a:gd name="connsiteY110" fmla="*/ 475591 h 1078499"/>
                <a:gd name="connsiteX111" fmla="*/ 709342 w 3024845"/>
                <a:gd name="connsiteY111" fmla="*/ 475591 h 1078499"/>
                <a:gd name="connsiteX112" fmla="*/ 709342 w 3024845"/>
                <a:gd name="connsiteY112" fmla="*/ 453973 h 1078499"/>
                <a:gd name="connsiteX113" fmla="*/ 743796 w 3024845"/>
                <a:gd name="connsiteY113" fmla="*/ 453973 h 1078499"/>
                <a:gd name="connsiteX114" fmla="*/ 743796 w 3024845"/>
                <a:gd name="connsiteY114" fmla="*/ 456405 h 1078499"/>
                <a:gd name="connsiteX115" fmla="*/ 743796 w 3024845"/>
                <a:gd name="connsiteY115" fmla="*/ 473429 h 1078499"/>
                <a:gd name="connsiteX116" fmla="*/ 746076 w 3024845"/>
                <a:gd name="connsiteY116" fmla="*/ 473429 h 1078499"/>
                <a:gd name="connsiteX117" fmla="*/ 762036 w 3024845"/>
                <a:gd name="connsiteY117" fmla="*/ 473429 h 1078499"/>
                <a:gd name="connsiteX118" fmla="*/ 762036 w 3024845"/>
                <a:gd name="connsiteY118" fmla="*/ 520988 h 1078499"/>
                <a:gd name="connsiteX119" fmla="*/ 763049 w 3024845"/>
                <a:gd name="connsiteY119" fmla="*/ 520988 h 1078499"/>
                <a:gd name="connsiteX120" fmla="*/ 770143 w 3024845"/>
                <a:gd name="connsiteY120" fmla="*/ 520988 h 1078499"/>
                <a:gd name="connsiteX121" fmla="*/ 784330 w 3024845"/>
                <a:gd name="connsiteY121" fmla="*/ 525312 h 1078499"/>
                <a:gd name="connsiteX122" fmla="*/ 784330 w 3024845"/>
                <a:gd name="connsiteY122" fmla="*/ 564224 h 1078499"/>
                <a:gd name="connsiteX123" fmla="*/ 785343 w 3024845"/>
                <a:gd name="connsiteY123" fmla="*/ 564224 h 1078499"/>
                <a:gd name="connsiteX124" fmla="*/ 792436 w 3024845"/>
                <a:gd name="connsiteY124" fmla="*/ 564224 h 1078499"/>
                <a:gd name="connsiteX125" fmla="*/ 792436 w 3024845"/>
                <a:gd name="connsiteY125" fmla="*/ 565845 h 1078499"/>
                <a:gd name="connsiteX126" fmla="*/ 792436 w 3024845"/>
                <a:gd name="connsiteY126" fmla="*/ 577194 h 1078499"/>
                <a:gd name="connsiteX127" fmla="*/ 794463 w 3024845"/>
                <a:gd name="connsiteY127" fmla="*/ 577194 h 1078499"/>
                <a:gd name="connsiteX128" fmla="*/ 808650 w 3024845"/>
                <a:gd name="connsiteY128" fmla="*/ 577194 h 1078499"/>
                <a:gd name="connsiteX129" fmla="*/ 814730 w 3024845"/>
                <a:gd name="connsiteY129" fmla="*/ 583680 h 1078499"/>
                <a:gd name="connsiteX130" fmla="*/ 814730 w 3024845"/>
                <a:gd name="connsiteY130" fmla="*/ 605298 h 1078499"/>
                <a:gd name="connsiteX131" fmla="*/ 817010 w 3024845"/>
                <a:gd name="connsiteY131" fmla="*/ 605298 h 1078499"/>
                <a:gd name="connsiteX132" fmla="*/ 832970 w 3024845"/>
                <a:gd name="connsiteY132" fmla="*/ 605298 h 1078499"/>
                <a:gd name="connsiteX133" fmla="*/ 832970 w 3024845"/>
                <a:gd name="connsiteY133" fmla="*/ 606378 h 1078499"/>
                <a:gd name="connsiteX134" fmla="*/ 832970 w 3024845"/>
                <a:gd name="connsiteY134" fmla="*/ 613945 h 1078499"/>
                <a:gd name="connsiteX135" fmla="*/ 834237 w 3024845"/>
                <a:gd name="connsiteY135" fmla="*/ 613945 h 1078499"/>
                <a:gd name="connsiteX136" fmla="*/ 843104 w 3024845"/>
                <a:gd name="connsiteY136" fmla="*/ 613945 h 1078499"/>
                <a:gd name="connsiteX137" fmla="*/ 843104 w 3024845"/>
                <a:gd name="connsiteY137" fmla="*/ 616106 h 1078499"/>
                <a:gd name="connsiteX138" fmla="*/ 843104 w 3024845"/>
                <a:gd name="connsiteY138" fmla="*/ 631239 h 1078499"/>
                <a:gd name="connsiteX139" fmla="*/ 847157 w 3024845"/>
                <a:gd name="connsiteY139" fmla="*/ 629347 h 1078499"/>
                <a:gd name="connsiteX140" fmla="*/ 847157 w 3024845"/>
                <a:gd name="connsiteY140" fmla="*/ 616106 h 1078499"/>
                <a:gd name="connsiteX141" fmla="*/ 848170 w 3024845"/>
                <a:gd name="connsiteY141" fmla="*/ 616106 h 1078499"/>
                <a:gd name="connsiteX142" fmla="*/ 855264 w 3024845"/>
                <a:gd name="connsiteY142" fmla="*/ 616106 h 1078499"/>
                <a:gd name="connsiteX143" fmla="*/ 855264 w 3024845"/>
                <a:gd name="connsiteY143" fmla="*/ 617728 h 1078499"/>
                <a:gd name="connsiteX144" fmla="*/ 855264 w 3024845"/>
                <a:gd name="connsiteY144" fmla="*/ 629077 h 1078499"/>
                <a:gd name="connsiteX145" fmla="*/ 856024 w 3024845"/>
                <a:gd name="connsiteY145" fmla="*/ 629077 h 1078499"/>
                <a:gd name="connsiteX146" fmla="*/ 861344 w 3024845"/>
                <a:gd name="connsiteY146" fmla="*/ 629077 h 1078499"/>
                <a:gd name="connsiteX147" fmla="*/ 909984 w 3024845"/>
                <a:gd name="connsiteY147" fmla="*/ 624754 h 1078499"/>
                <a:gd name="connsiteX148" fmla="*/ 909984 w 3024845"/>
                <a:gd name="connsiteY148" fmla="*/ 626105 h 1078499"/>
                <a:gd name="connsiteX149" fmla="*/ 909984 w 3024845"/>
                <a:gd name="connsiteY149" fmla="*/ 635562 h 1078499"/>
                <a:gd name="connsiteX150" fmla="*/ 910744 w 3024845"/>
                <a:gd name="connsiteY150" fmla="*/ 635562 h 1078499"/>
                <a:gd name="connsiteX151" fmla="*/ 916065 w 3024845"/>
                <a:gd name="connsiteY151" fmla="*/ 635562 h 1078499"/>
                <a:gd name="connsiteX152" fmla="*/ 916065 w 3024845"/>
                <a:gd name="connsiteY152" fmla="*/ 637724 h 1078499"/>
                <a:gd name="connsiteX153" fmla="*/ 916065 w 3024845"/>
                <a:gd name="connsiteY153" fmla="*/ 652857 h 1078499"/>
                <a:gd name="connsiteX154" fmla="*/ 918091 w 3024845"/>
                <a:gd name="connsiteY154" fmla="*/ 651506 h 1078499"/>
                <a:gd name="connsiteX155" fmla="*/ 932278 w 3024845"/>
                <a:gd name="connsiteY155" fmla="*/ 642048 h 1078499"/>
                <a:gd name="connsiteX156" fmla="*/ 938358 w 3024845"/>
                <a:gd name="connsiteY156" fmla="*/ 600974 h 1078499"/>
                <a:gd name="connsiteX157" fmla="*/ 939118 w 3024845"/>
                <a:gd name="connsiteY157" fmla="*/ 600704 h 1078499"/>
                <a:gd name="connsiteX158" fmla="*/ 944438 w 3024845"/>
                <a:gd name="connsiteY158" fmla="*/ 598812 h 1078499"/>
                <a:gd name="connsiteX159" fmla="*/ 946465 w 3024845"/>
                <a:gd name="connsiteY159" fmla="*/ 529635 h 1078499"/>
                <a:gd name="connsiteX160" fmla="*/ 948492 w 3024845"/>
                <a:gd name="connsiteY160" fmla="*/ 598812 h 1078499"/>
                <a:gd name="connsiteX161" fmla="*/ 949252 w 3024845"/>
                <a:gd name="connsiteY161" fmla="*/ 599082 h 1078499"/>
                <a:gd name="connsiteX162" fmla="*/ 954572 w 3024845"/>
                <a:gd name="connsiteY162" fmla="*/ 600974 h 1078499"/>
                <a:gd name="connsiteX163" fmla="*/ 954572 w 3024845"/>
                <a:gd name="connsiteY163" fmla="*/ 514503 h 1078499"/>
                <a:gd name="connsiteX164" fmla="*/ 958625 w 3024845"/>
                <a:gd name="connsiteY164" fmla="*/ 482076 h 1078499"/>
                <a:gd name="connsiteX165" fmla="*/ 997132 w 3024845"/>
                <a:gd name="connsiteY165" fmla="*/ 482076 h 1078499"/>
                <a:gd name="connsiteX166" fmla="*/ 997132 w 3024845"/>
                <a:gd name="connsiteY166" fmla="*/ 514503 h 1078499"/>
                <a:gd name="connsiteX167" fmla="*/ 997892 w 3024845"/>
                <a:gd name="connsiteY167" fmla="*/ 514503 h 1078499"/>
                <a:gd name="connsiteX168" fmla="*/ 1003212 w 3024845"/>
                <a:gd name="connsiteY168" fmla="*/ 514503 h 1078499"/>
                <a:gd name="connsiteX169" fmla="*/ 1003212 w 3024845"/>
                <a:gd name="connsiteY169" fmla="*/ 432355 h 1078499"/>
                <a:gd name="connsiteX170" fmla="*/ 1004986 w 3024845"/>
                <a:gd name="connsiteY170" fmla="*/ 432355 h 1078499"/>
                <a:gd name="connsiteX171" fmla="*/ 1017399 w 3024845"/>
                <a:gd name="connsiteY171" fmla="*/ 432355 h 1078499"/>
                <a:gd name="connsiteX172" fmla="*/ 1017399 w 3024845"/>
                <a:gd name="connsiteY172" fmla="*/ 430464 h 1078499"/>
                <a:gd name="connsiteX173" fmla="*/ 1017399 w 3024845"/>
                <a:gd name="connsiteY173" fmla="*/ 417223 h 1078499"/>
                <a:gd name="connsiteX174" fmla="*/ 1039693 w 3024845"/>
                <a:gd name="connsiteY174" fmla="*/ 417223 h 1078499"/>
                <a:gd name="connsiteX175" fmla="*/ 1039693 w 3024845"/>
                <a:gd name="connsiteY175" fmla="*/ 416142 h 1078499"/>
                <a:gd name="connsiteX176" fmla="*/ 1039693 w 3024845"/>
                <a:gd name="connsiteY176" fmla="*/ 408576 h 1078499"/>
                <a:gd name="connsiteX177" fmla="*/ 1041466 w 3024845"/>
                <a:gd name="connsiteY177" fmla="*/ 408576 h 1078499"/>
                <a:gd name="connsiteX178" fmla="*/ 1053880 w 3024845"/>
                <a:gd name="connsiteY178" fmla="*/ 408576 h 1078499"/>
                <a:gd name="connsiteX179" fmla="*/ 1053880 w 3024845"/>
                <a:gd name="connsiteY179" fmla="*/ 409657 h 1078499"/>
                <a:gd name="connsiteX180" fmla="*/ 1053880 w 3024845"/>
                <a:gd name="connsiteY180" fmla="*/ 417223 h 1078499"/>
                <a:gd name="connsiteX181" fmla="*/ 1054640 w 3024845"/>
                <a:gd name="connsiteY181" fmla="*/ 417223 h 1078499"/>
                <a:gd name="connsiteX182" fmla="*/ 1059960 w 3024845"/>
                <a:gd name="connsiteY182" fmla="*/ 417223 h 1078499"/>
                <a:gd name="connsiteX183" fmla="*/ 1070093 w 3024845"/>
                <a:gd name="connsiteY183" fmla="*/ 412899 h 1078499"/>
                <a:gd name="connsiteX184" fmla="*/ 1074146 w 3024845"/>
                <a:gd name="connsiteY184" fmla="*/ 416142 h 1078499"/>
                <a:gd name="connsiteX185" fmla="*/ 1074146 w 3024845"/>
                <a:gd name="connsiteY185" fmla="*/ 408576 h 1078499"/>
                <a:gd name="connsiteX186" fmla="*/ 1076426 w 3024845"/>
                <a:gd name="connsiteY186" fmla="*/ 408576 h 1078499"/>
                <a:gd name="connsiteX187" fmla="*/ 1092387 w 3024845"/>
                <a:gd name="connsiteY187" fmla="*/ 408576 h 1078499"/>
                <a:gd name="connsiteX188" fmla="*/ 1092387 w 3024845"/>
                <a:gd name="connsiteY188" fmla="*/ 409657 h 1078499"/>
                <a:gd name="connsiteX189" fmla="*/ 1092387 w 3024845"/>
                <a:gd name="connsiteY189" fmla="*/ 417223 h 1078499"/>
                <a:gd name="connsiteX190" fmla="*/ 1122787 w 3024845"/>
                <a:gd name="connsiteY190" fmla="*/ 417223 h 1078499"/>
                <a:gd name="connsiteX191" fmla="*/ 1122787 w 3024845"/>
                <a:gd name="connsiteY191" fmla="*/ 418844 h 1078499"/>
                <a:gd name="connsiteX192" fmla="*/ 1122787 w 3024845"/>
                <a:gd name="connsiteY192" fmla="*/ 430194 h 1078499"/>
                <a:gd name="connsiteX193" fmla="*/ 1149134 w 3024845"/>
                <a:gd name="connsiteY193" fmla="*/ 430194 h 1078499"/>
                <a:gd name="connsiteX194" fmla="*/ 1149134 w 3024845"/>
                <a:gd name="connsiteY194" fmla="*/ 460458 h 1078499"/>
                <a:gd name="connsiteX195" fmla="*/ 1149894 w 3024845"/>
                <a:gd name="connsiteY195" fmla="*/ 460458 h 1078499"/>
                <a:gd name="connsiteX196" fmla="*/ 1155214 w 3024845"/>
                <a:gd name="connsiteY196" fmla="*/ 460458 h 1078499"/>
                <a:gd name="connsiteX197" fmla="*/ 1155214 w 3024845"/>
                <a:gd name="connsiteY197" fmla="*/ 461539 h 1078499"/>
                <a:gd name="connsiteX198" fmla="*/ 1155214 w 3024845"/>
                <a:gd name="connsiteY198" fmla="*/ 469106 h 1078499"/>
                <a:gd name="connsiteX199" fmla="*/ 1159268 w 3024845"/>
                <a:gd name="connsiteY199" fmla="*/ 499370 h 1078499"/>
                <a:gd name="connsiteX200" fmla="*/ 1160028 w 3024845"/>
                <a:gd name="connsiteY200" fmla="*/ 499370 h 1078499"/>
                <a:gd name="connsiteX201" fmla="*/ 1165348 w 3024845"/>
                <a:gd name="connsiteY201" fmla="*/ 499370 h 1078499"/>
                <a:gd name="connsiteX202" fmla="*/ 1165348 w 3024845"/>
                <a:gd name="connsiteY202" fmla="*/ 500181 h 1078499"/>
                <a:gd name="connsiteX203" fmla="*/ 1165348 w 3024845"/>
                <a:gd name="connsiteY203" fmla="*/ 505856 h 1078499"/>
                <a:gd name="connsiteX204" fmla="*/ 1166361 w 3024845"/>
                <a:gd name="connsiteY204" fmla="*/ 505856 h 1078499"/>
                <a:gd name="connsiteX205" fmla="*/ 1173454 w 3024845"/>
                <a:gd name="connsiteY205" fmla="*/ 505856 h 1078499"/>
                <a:gd name="connsiteX206" fmla="*/ 1173454 w 3024845"/>
                <a:gd name="connsiteY206" fmla="*/ 536121 h 1078499"/>
                <a:gd name="connsiteX207" fmla="*/ 1175481 w 3024845"/>
                <a:gd name="connsiteY207" fmla="*/ 536121 h 1078499"/>
                <a:gd name="connsiteX208" fmla="*/ 1189668 w 3024845"/>
                <a:gd name="connsiteY208" fmla="*/ 536121 h 1078499"/>
                <a:gd name="connsiteX209" fmla="*/ 1189668 w 3024845"/>
                <a:gd name="connsiteY209" fmla="*/ 559900 h 1078499"/>
                <a:gd name="connsiteX210" fmla="*/ 1191695 w 3024845"/>
                <a:gd name="connsiteY210" fmla="*/ 561521 h 1078499"/>
                <a:gd name="connsiteX211" fmla="*/ 1191695 w 3024845"/>
                <a:gd name="connsiteY211" fmla="*/ 572871 h 1078499"/>
                <a:gd name="connsiteX212" fmla="*/ 1192455 w 3024845"/>
                <a:gd name="connsiteY212" fmla="*/ 572871 h 1078499"/>
                <a:gd name="connsiteX213" fmla="*/ 1197775 w 3024845"/>
                <a:gd name="connsiteY213" fmla="*/ 572871 h 1078499"/>
                <a:gd name="connsiteX214" fmla="*/ 1197775 w 3024845"/>
                <a:gd name="connsiteY214" fmla="*/ 596650 h 1078499"/>
                <a:gd name="connsiteX215" fmla="*/ 1199041 w 3024845"/>
                <a:gd name="connsiteY215" fmla="*/ 596650 h 1078499"/>
                <a:gd name="connsiteX216" fmla="*/ 1207908 w 3024845"/>
                <a:gd name="connsiteY216" fmla="*/ 596650 h 1078499"/>
                <a:gd name="connsiteX217" fmla="*/ 1209935 w 3024845"/>
                <a:gd name="connsiteY217" fmla="*/ 600704 h 1078499"/>
                <a:gd name="connsiteX218" fmla="*/ 1209935 w 3024845"/>
                <a:gd name="connsiteY218" fmla="*/ 613945 h 1078499"/>
                <a:gd name="connsiteX219" fmla="*/ 1211455 w 3024845"/>
                <a:gd name="connsiteY219" fmla="*/ 612053 h 1078499"/>
                <a:gd name="connsiteX220" fmla="*/ 1222095 w 3024845"/>
                <a:gd name="connsiteY220" fmla="*/ 598812 h 1078499"/>
                <a:gd name="connsiteX221" fmla="*/ 1250469 w 3024845"/>
                <a:gd name="connsiteY221" fmla="*/ 598812 h 1078499"/>
                <a:gd name="connsiteX222" fmla="*/ 1250469 w 3024845"/>
                <a:gd name="connsiteY222" fmla="*/ 685283 h 1078499"/>
                <a:gd name="connsiteX223" fmla="*/ 1251229 w 3024845"/>
                <a:gd name="connsiteY223" fmla="*/ 685283 h 1078499"/>
                <a:gd name="connsiteX224" fmla="*/ 1256549 w 3024845"/>
                <a:gd name="connsiteY224" fmla="*/ 685283 h 1078499"/>
                <a:gd name="connsiteX225" fmla="*/ 1257309 w 3024845"/>
                <a:gd name="connsiteY225" fmla="*/ 683932 h 1078499"/>
                <a:gd name="connsiteX226" fmla="*/ 1262629 w 3024845"/>
                <a:gd name="connsiteY226" fmla="*/ 674474 h 1078499"/>
                <a:gd name="connsiteX227" fmla="*/ 1262629 w 3024845"/>
                <a:gd name="connsiteY227" fmla="*/ 676366 h 1078499"/>
                <a:gd name="connsiteX228" fmla="*/ 1262629 w 3024845"/>
                <a:gd name="connsiteY228" fmla="*/ 689607 h 1078499"/>
                <a:gd name="connsiteX229" fmla="*/ 1266682 w 3024845"/>
                <a:gd name="connsiteY229" fmla="*/ 644210 h 1078499"/>
                <a:gd name="connsiteX230" fmla="*/ 1267442 w 3024845"/>
                <a:gd name="connsiteY230" fmla="*/ 644210 h 1078499"/>
                <a:gd name="connsiteX231" fmla="*/ 1272762 w 3024845"/>
                <a:gd name="connsiteY231" fmla="*/ 644210 h 1078499"/>
                <a:gd name="connsiteX232" fmla="*/ 1272762 w 3024845"/>
                <a:gd name="connsiteY232" fmla="*/ 579356 h 1078499"/>
                <a:gd name="connsiteX233" fmla="*/ 1273776 w 3024845"/>
                <a:gd name="connsiteY233" fmla="*/ 579356 h 1078499"/>
                <a:gd name="connsiteX234" fmla="*/ 1280869 w 3024845"/>
                <a:gd name="connsiteY234" fmla="*/ 579356 h 1078499"/>
                <a:gd name="connsiteX235" fmla="*/ 1293029 w 3024845"/>
                <a:gd name="connsiteY235" fmla="*/ 536121 h 1078499"/>
                <a:gd name="connsiteX236" fmla="*/ 1294296 w 3024845"/>
                <a:gd name="connsiteY236" fmla="*/ 536121 h 1078499"/>
                <a:gd name="connsiteX237" fmla="*/ 1303163 w 3024845"/>
                <a:gd name="connsiteY237" fmla="*/ 536121 h 1078499"/>
                <a:gd name="connsiteX238" fmla="*/ 1313296 w 3024845"/>
                <a:gd name="connsiteY238" fmla="*/ 579356 h 1078499"/>
                <a:gd name="connsiteX239" fmla="*/ 1314309 w 3024845"/>
                <a:gd name="connsiteY239" fmla="*/ 579356 h 1078499"/>
                <a:gd name="connsiteX240" fmla="*/ 1321403 w 3024845"/>
                <a:gd name="connsiteY240" fmla="*/ 579356 h 1078499"/>
                <a:gd name="connsiteX241" fmla="*/ 1321403 w 3024845"/>
                <a:gd name="connsiteY241" fmla="*/ 618268 h 1078499"/>
                <a:gd name="connsiteX242" fmla="*/ 1323176 w 3024845"/>
                <a:gd name="connsiteY242" fmla="*/ 618268 h 1078499"/>
                <a:gd name="connsiteX243" fmla="*/ 1335590 w 3024845"/>
                <a:gd name="connsiteY243" fmla="*/ 618268 h 1078499"/>
                <a:gd name="connsiteX244" fmla="*/ 1335590 w 3024845"/>
                <a:gd name="connsiteY244" fmla="*/ 620430 h 1078499"/>
                <a:gd name="connsiteX245" fmla="*/ 1335590 w 3024845"/>
                <a:gd name="connsiteY245" fmla="*/ 635562 h 1078499"/>
                <a:gd name="connsiteX246" fmla="*/ 1339643 w 3024845"/>
                <a:gd name="connsiteY246" fmla="*/ 633401 h 1078499"/>
                <a:gd name="connsiteX247" fmla="*/ 1339643 w 3024845"/>
                <a:gd name="connsiteY247" fmla="*/ 618268 h 1078499"/>
                <a:gd name="connsiteX248" fmla="*/ 1341163 w 3024845"/>
                <a:gd name="connsiteY248" fmla="*/ 618268 h 1078499"/>
                <a:gd name="connsiteX249" fmla="*/ 1351803 w 3024845"/>
                <a:gd name="connsiteY249" fmla="*/ 618268 h 1078499"/>
                <a:gd name="connsiteX250" fmla="*/ 1351803 w 3024845"/>
                <a:gd name="connsiteY250" fmla="*/ 619889 h 1078499"/>
                <a:gd name="connsiteX251" fmla="*/ 1351803 w 3024845"/>
                <a:gd name="connsiteY251" fmla="*/ 631239 h 1078499"/>
                <a:gd name="connsiteX252" fmla="*/ 1382204 w 3024845"/>
                <a:gd name="connsiteY252" fmla="*/ 631239 h 1078499"/>
                <a:gd name="connsiteX253" fmla="*/ 1382204 w 3024845"/>
                <a:gd name="connsiteY253" fmla="*/ 594489 h 1078499"/>
                <a:gd name="connsiteX254" fmla="*/ 1383470 w 3024845"/>
                <a:gd name="connsiteY254" fmla="*/ 594489 h 1078499"/>
                <a:gd name="connsiteX255" fmla="*/ 1392337 w 3024845"/>
                <a:gd name="connsiteY255" fmla="*/ 594489 h 1078499"/>
                <a:gd name="connsiteX256" fmla="*/ 1392337 w 3024845"/>
                <a:gd name="connsiteY256" fmla="*/ 616106 h 1078499"/>
                <a:gd name="connsiteX257" fmla="*/ 1394364 w 3024845"/>
                <a:gd name="connsiteY257" fmla="*/ 583680 h 1078499"/>
                <a:gd name="connsiteX258" fmla="*/ 1416657 w 3024845"/>
                <a:gd name="connsiteY258" fmla="*/ 583680 h 1078499"/>
                <a:gd name="connsiteX259" fmla="*/ 1416657 w 3024845"/>
                <a:gd name="connsiteY259" fmla="*/ 582058 h 1078499"/>
                <a:gd name="connsiteX260" fmla="*/ 1416657 w 3024845"/>
                <a:gd name="connsiteY260" fmla="*/ 570709 h 1078499"/>
                <a:gd name="connsiteX261" fmla="*/ 1417417 w 3024845"/>
                <a:gd name="connsiteY261" fmla="*/ 570709 h 1078499"/>
                <a:gd name="connsiteX262" fmla="*/ 1422737 w 3024845"/>
                <a:gd name="connsiteY262" fmla="*/ 570709 h 1078499"/>
                <a:gd name="connsiteX263" fmla="*/ 1422737 w 3024845"/>
                <a:gd name="connsiteY263" fmla="*/ 568818 h 1078499"/>
                <a:gd name="connsiteX264" fmla="*/ 1422737 w 3024845"/>
                <a:gd name="connsiteY264" fmla="*/ 555577 h 1078499"/>
                <a:gd name="connsiteX265" fmla="*/ 1426791 w 3024845"/>
                <a:gd name="connsiteY265" fmla="*/ 562062 h 1078499"/>
                <a:gd name="connsiteX266" fmla="*/ 1429071 w 3024845"/>
                <a:gd name="connsiteY266" fmla="*/ 562062 h 1078499"/>
                <a:gd name="connsiteX267" fmla="*/ 1445031 w 3024845"/>
                <a:gd name="connsiteY267" fmla="*/ 562062 h 1078499"/>
                <a:gd name="connsiteX268" fmla="*/ 1445031 w 3024845"/>
                <a:gd name="connsiteY268" fmla="*/ 561251 h 1078499"/>
                <a:gd name="connsiteX269" fmla="*/ 1445031 w 3024845"/>
                <a:gd name="connsiteY269" fmla="*/ 555577 h 1078499"/>
                <a:gd name="connsiteX270" fmla="*/ 1445791 w 3024845"/>
                <a:gd name="connsiteY270" fmla="*/ 555577 h 1078499"/>
                <a:gd name="connsiteX271" fmla="*/ 1451111 w 3024845"/>
                <a:gd name="connsiteY271" fmla="*/ 555577 h 1078499"/>
                <a:gd name="connsiteX272" fmla="*/ 1451111 w 3024845"/>
                <a:gd name="connsiteY272" fmla="*/ 556928 h 1078499"/>
                <a:gd name="connsiteX273" fmla="*/ 1451111 w 3024845"/>
                <a:gd name="connsiteY273" fmla="*/ 566386 h 1078499"/>
                <a:gd name="connsiteX274" fmla="*/ 1489618 w 3024845"/>
                <a:gd name="connsiteY274" fmla="*/ 566386 h 1078499"/>
                <a:gd name="connsiteX275" fmla="*/ 1489618 w 3024845"/>
                <a:gd name="connsiteY275" fmla="*/ 704739 h 1078499"/>
                <a:gd name="connsiteX276" fmla="*/ 1491138 w 3024845"/>
                <a:gd name="connsiteY276" fmla="*/ 704739 h 1078499"/>
                <a:gd name="connsiteX277" fmla="*/ 1501778 w 3024845"/>
                <a:gd name="connsiteY277" fmla="*/ 704739 h 1078499"/>
                <a:gd name="connsiteX278" fmla="*/ 1501778 w 3024845"/>
                <a:gd name="connsiteY278" fmla="*/ 691769 h 1078499"/>
                <a:gd name="connsiteX279" fmla="*/ 1505832 w 3024845"/>
                <a:gd name="connsiteY279" fmla="*/ 691769 h 1078499"/>
                <a:gd name="connsiteX280" fmla="*/ 1505832 w 3024845"/>
                <a:gd name="connsiteY280" fmla="*/ 704739 h 1078499"/>
                <a:gd name="connsiteX281" fmla="*/ 1536232 w 3024845"/>
                <a:gd name="connsiteY281" fmla="*/ 704739 h 1078499"/>
                <a:gd name="connsiteX282" fmla="*/ 1536232 w 3024845"/>
                <a:gd name="connsiteY282" fmla="*/ 674474 h 1078499"/>
                <a:gd name="connsiteX283" fmla="*/ 1548392 w 3024845"/>
                <a:gd name="connsiteY283" fmla="*/ 674474 h 1078499"/>
                <a:gd name="connsiteX284" fmla="*/ 1560552 w 3024845"/>
                <a:gd name="connsiteY284" fmla="*/ 672313 h 1078499"/>
                <a:gd name="connsiteX285" fmla="*/ 1564606 w 3024845"/>
                <a:gd name="connsiteY285" fmla="*/ 674474 h 1078499"/>
                <a:gd name="connsiteX286" fmla="*/ 1574739 w 3024845"/>
                <a:gd name="connsiteY286" fmla="*/ 674474 h 1078499"/>
                <a:gd name="connsiteX287" fmla="*/ 1574739 w 3024845"/>
                <a:gd name="connsiteY287" fmla="*/ 704739 h 1078499"/>
                <a:gd name="connsiteX288" fmla="*/ 1582846 w 3024845"/>
                <a:gd name="connsiteY288" fmla="*/ 704739 h 1078499"/>
                <a:gd name="connsiteX289" fmla="*/ 1582846 w 3024845"/>
                <a:gd name="connsiteY289" fmla="*/ 722034 h 1078499"/>
                <a:gd name="connsiteX290" fmla="*/ 1592182 w 3024845"/>
                <a:gd name="connsiteY290" fmla="*/ 722939 h 1078499"/>
                <a:gd name="connsiteX291" fmla="*/ 1605140 w 3024845"/>
                <a:gd name="connsiteY291" fmla="*/ 722939 h 1078499"/>
                <a:gd name="connsiteX292" fmla="*/ 1605140 w 3024845"/>
                <a:gd name="connsiteY292" fmla="*/ 706901 h 1078499"/>
                <a:gd name="connsiteX293" fmla="*/ 1673096 w 3024845"/>
                <a:gd name="connsiteY293" fmla="*/ 706901 h 1078499"/>
                <a:gd name="connsiteX294" fmla="*/ 1673096 w 3024845"/>
                <a:gd name="connsiteY294" fmla="*/ 621648 h 1078499"/>
                <a:gd name="connsiteX295" fmla="*/ 1745104 w 3024845"/>
                <a:gd name="connsiteY295" fmla="*/ 621648 h 1078499"/>
                <a:gd name="connsiteX296" fmla="*/ 1745104 w 3024845"/>
                <a:gd name="connsiteY296" fmla="*/ 700416 h 1078499"/>
                <a:gd name="connsiteX297" fmla="*/ 1747008 w 3024845"/>
                <a:gd name="connsiteY297" fmla="*/ 700416 h 1078499"/>
                <a:gd name="connsiteX298" fmla="*/ 1748250 w 3024845"/>
                <a:gd name="connsiteY298" fmla="*/ 722939 h 1078499"/>
                <a:gd name="connsiteX299" fmla="*/ 1757926 w 3024845"/>
                <a:gd name="connsiteY299" fmla="*/ 722939 h 1078499"/>
                <a:gd name="connsiteX300" fmla="*/ 1759168 w 3024845"/>
                <a:gd name="connsiteY300" fmla="*/ 700416 h 1078499"/>
                <a:gd name="connsiteX301" fmla="*/ 1765248 w 3024845"/>
                <a:gd name="connsiteY301" fmla="*/ 700416 h 1078499"/>
                <a:gd name="connsiteX302" fmla="*/ 1766490 w 3024845"/>
                <a:gd name="connsiteY302" fmla="*/ 722939 h 1078499"/>
                <a:gd name="connsiteX303" fmla="*/ 1817112 w 3024845"/>
                <a:gd name="connsiteY303" fmla="*/ 722939 h 1078499"/>
                <a:gd name="connsiteX304" fmla="*/ 1817112 w 3024845"/>
                <a:gd name="connsiteY304" fmla="*/ 559911 h 1078499"/>
                <a:gd name="connsiteX305" fmla="*/ 2014439 w 3024845"/>
                <a:gd name="connsiteY305" fmla="*/ 559911 h 1078499"/>
                <a:gd name="connsiteX306" fmla="*/ 2014439 w 3024845"/>
                <a:gd name="connsiteY306" fmla="*/ 722939 h 1078499"/>
                <a:gd name="connsiteX307" fmla="*/ 2033136 w 3024845"/>
                <a:gd name="connsiteY307" fmla="*/ 722939 h 1078499"/>
                <a:gd name="connsiteX308" fmla="*/ 2033136 w 3024845"/>
                <a:gd name="connsiteY308" fmla="*/ 640246 h 1078499"/>
                <a:gd name="connsiteX309" fmla="*/ 2128256 w 3024845"/>
                <a:gd name="connsiteY309" fmla="*/ 640246 h 1078499"/>
                <a:gd name="connsiteX310" fmla="*/ 2140186 w 3024845"/>
                <a:gd name="connsiteY310" fmla="*/ 322105 h 1078499"/>
                <a:gd name="connsiteX311" fmla="*/ 2128026 w 3024845"/>
                <a:gd name="connsiteY311" fmla="*/ 300487 h 1078499"/>
                <a:gd name="connsiteX312" fmla="*/ 2121946 w 3024845"/>
                <a:gd name="connsiteY312" fmla="*/ 296163 h 1078499"/>
                <a:gd name="connsiteX313" fmla="*/ 2130053 w 3024845"/>
                <a:gd name="connsiteY313" fmla="*/ 272384 h 1078499"/>
                <a:gd name="connsiteX314" fmla="*/ 2130053 w 3024845"/>
                <a:gd name="connsiteY314" fmla="*/ 255090 h 1078499"/>
                <a:gd name="connsiteX315" fmla="*/ 2144240 w 3024845"/>
                <a:gd name="connsiteY315" fmla="*/ 255090 h 1078499"/>
                <a:gd name="connsiteX316" fmla="*/ 2144240 w 3024845"/>
                <a:gd name="connsiteY316" fmla="*/ 233472 h 1078499"/>
                <a:gd name="connsiteX317" fmla="*/ 2146266 w 3024845"/>
                <a:gd name="connsiteY317" fmla="*/ 229148 h 1078499"/>
                <a:gd name="connsiteX318" fmla="*/ 2146266 w 3024845"/>
                <a:gd name="connsiteY318" fmla="*/ 151324 h 1078499"/>
                <a:gd name="connsiteX319" fmla="*/ 2144240 w 3024845"/>
                <a:gd name="connsiteY319" fmla="*/ 144839 h 1078499"/>
                <a:gd name="connsiteX320" fmla="*/ 2150320 w 3024845"/>
                <a:gd name="connsiteY320" fmla="*/ 138353 h 1078499"/>
                <a:gd name="connsiteX321" fmla="*/ 2150320 w 3024845"/>
                <a:gd name="connsiteY321" fmla="*/ 79985 h 1078499"/>
                <a:gd name="connsiteX322" fmla="*/ 2152346 w 3024845"/>
                <a:gd name="connsiteY322" fmla="*/ 75662 h 1078499"/>
                <a:gd name="connsiteX323" fmla="*/ 2152346 w 3024845"/>
                <a:gd name="connsiteY323" fmla="*/ 19456 h 1078499"/>
                <a:gd name="connsiteX324" fmla="*/ 2154373 w 3024845"/>
                <a:gd name="connsiteY324" fmla="*/ 0 h 1078499"/>
                <a:gd name="connsiteX325" fmla="*/ 2160453 w 3024845"/>
                <a:gd name="connsiteY325" fmla="*/ 75662 h 1078499"/>
                <a:gd name="connsiteX326" fmla="*/ 2162480 w 3024845"/>
                <a:gd name="connsiteY326" fmla="*/ 138353 h 1078499"/>
                <a:gd name="connsiteX327" fmla="*/ 2168560 w 3024845"/>
                <a:gd name="connsiteY327" fmla="*/ 144839 h 1078499"/>
                <a:gd name="connsiteX328" fmla="*/ 2166533 w 3024845"/>
                <a:gd name="connsiteY328" fmla="*/ 151324 h 1078499"/>
                <a:gd name="connsiteX329" fmla="*/ 2166533 w 3024845"/>
                <a:gd name="connsiteY329" fmla="*/ 229148 h 1078499"/>
                <a:gd name="connsiteX330" fmla="*/ 2168560 w 3024845"/>
                <a:gd name="connsiteY330" fmla="*/ 233472 h 1078499"/>
                <a:gd name="connsiteX331" fmla="*/ 2168560 w 3024845"/>
                <a:gd name="connsiteY331" fmla="*/ 255090 h 1078499"/>
                <a:gd name="connsiteX332" fmla="*/ 2182747 w 3024845"/>
                <a:gd name="connsiteY332" fmla="*/ 255090 h 1078499"/>
                <a:gd name="connsiteX333" fmla="*/ 2182747 w 3024845"/>
                <a:gd name="connsiteY333" fmla="*/ 272384 h 1078499"/>
                <a:gd name="connsiteX334" fmla="*/ 2190854 w 3024845"/>
                <a:gd name="connsiteY334" fmla="*/ 296163 h 1078499"/>
                <a:gd name="connsiteX335" fmla="*/ 2184774 w 3024845"/>
                <a:gd name="connsiteY335" fmla="*/ 300487 h 1078499"/>
                <a:gd name="connsiteX336" fmla="*/ 2172613 w 3024845"/>
                <a:gd name="connsiteY336" fmla="*/ 322105 h 1078499"/>
                <a:gd name="connsiteX337" fmla="*/ 2180720 w 3024845"/>
                <a:gd name="connsiteY337" fmla="*/ 575033 h 1078499"/>
                <a:gd name="connsiteX338" fmla="*/ 2245574 w 3024845"/>
                <a:gd name="connsiteY338" fmla="*/ 575033 h 1078499"/>
                <a:gd name="connsiteX339" fmla="*/ 2245574 w 3024845"/>
                <a:gd name="connsiteY339" fmla="*/ 650695 h 1078499"/>
                <a:gd name="connsiteX340" fmla="*/ 2253681 w 3024845"/>
                <a:gd name="connsiteY340" fmla="*/ 650695 h 1078499"/>
                <a:gd name="connsiteX341" fmla="*/ 2255708 w 3024845"/>
                <a:gd name="connsiteY341" fmla="*/ 644210 h 1078499"/>
                <a:gd name="connsiteX342" fmla="*/ 2261788 w 3024845"/>
                <a:gd name="connsiteY342" fmla="*/ 644210 h 1078499"/>
                <a:gd name="connsiteX343" fmla="*/ 2263815 w 3024845"/>
                <a:gd name="connsiteY343" fmla="*/ 652857 h 1078499"/>
                <a:gd name="connsiteX344" fmla="*/ 2275975 w 3024845"/>
                <a:gd name="connsiteY344" fmla="*/ 652857 h 1078499"/>
                <a:gd name="connsiteX345" fmla="*/ 2275975 w 3024845"/>
                <a:gd name="connsiteY345" fmla="*/ 646371 h 1078499"/>
                <a:gd name="connsiteX346" fmla="*/ 2298268 w 3024845"/>
                <a:gd name="connsiteY346" fmla="*/ 646371 h 1078499"/>
                <a:gd name="connsiteX347" fmla="*/ 2298268 w 3024845"/>
                <a:gd name="connsiteY347" fmla="*/ 652857 h 1078499"/>
                <a:gd name="connsiteX348" fmla="*/ 2318535 w 3024845"/>
                <a:gd name="connsiteY348" fmla="*/ 652857 h 1078499"/>
                <a:gd name="connsiteX349" fmla="*/ 2318535 w 3024845"/>
                <a:gd name="connsiteY349" fmla="*/ 698254 h 1078499"/>
                <a:gd name="connsiteX350" fmla="*/ 2332722 w 3024845"/>
                <a:gd name="connsiteY350" fmla="*/ 698254 h 1078499"/>
                <a:gd name="connsiteX351" fmla="*/ 2332722 w 3024845"/>
                <a:gd name="connsiteY351" fmla="*/ 685283 h 1078499"/>
                <a:gd name="connsiteX352" fmla="*/ 2348936 w 3024845"/>
                <a:gd name="connsiteY352" fmla="*/ 685283 h 1078499"/>
                <a:gd name="connsiteX353" fmla="*/ 2348936 w 3024845"/>
                <a:gd name="connsiteY353" fmla="*/ 505856 h 1078499"/>
                <a:gd name="connsiteX354" fmla="*/ 2355016 w 3024845"/>
                <a:gd name="connsiteY354" fmla="*/ 499370 h 1078499"/>
                <a:gd name="connsiteX355" fmla="*/ 2427977 w 3024845"/>
                <a:gd name="connsiteY355" fmla="*/ 499370 h 1078499"/>
                <a:gd name="connsiteX356" fmla="*/ 2427977 w 3024845"/>
                <a:gd name="connsiteY356" fmla="*/ 508018 h 1078499"/>
                <a:gd name="connsiteX357" fmla="*/ 2438110 w 3024845"/>
                <a:gd name="connsiteY357" fmla="*/ 508018 h 1078499"/>
                <a:gd name="connsiteX358" fmla="*/ 2438110 w 3024845"/>
                <a:gd name="connsiteY358" fmla="*/ 622592 h 1078499"/>
                <a:gd name="connsiteX359" fmla="*/ 2460404 w 3024845"/>
                <a:gd name="connsiteY359" fmla="*/ 622592 h 1078499"/>
                <a:gd name="connsiteX360" fmla="*/ 2460404 w 3024845"/>
                <a:gd name="connsiteY360" fmla="*/ 555577 h 1078499"/>
                <a:gd name="connsiteX361" fmla="*/ 2486751 w 3024845"/>
                <a:gd name="connsiteY361" fmla="*/ 555577 h 1078499"/>
                <a:gd name="connsiteX362" fmla="*/ 2490804 w 3024845"/>
                <a:gd name="connsiteY362" fmla="*/ 551253 h 1078499"/>
                <a:gd name="connsiteX363" fmla="*/ 2498911 w 3024845"/>
                <a:gd name="connsiteY363" fmla="*/ 551253 h 1078499"/>
                <a:gd name="connsiteX364" fmla="*/ 2502964 w 3024845"/>
                <a:gd name="connsiteY364" fmla="*/ 555577 h 1078499"/>
                <a:gd name="connsiteX365" fmla="*/ 2525258 w 3024845"/>
                <a:gd name="connsiteY365" fmla="*/ 555577 h 1078499"/>
                <a:gd name="connsiteX366" fmla="*/ 2525258 w 3024845"/>
                <a:gd name="connsiteY366" fmla="*/ 438841 h 1078499"/>
                <a:gd name="connsiteX367" fmla="*/ 2582005 w 3024845"/>
                <a:gd name="connsiteY367" fmla="*/ 428032 h 1078499"/>
                <a:gd name="connsiteX368" fmla="*/ 2582005 w 3024845"/>
                <a:gd name="connsiteY368" fmla="*/ 429113 h 1078499"/>
                <a:gd name="connsiteX369" fmla="*/ 2582005 w 3024845"/>
                <a:gd name="connsiteY369" fmla="*/ 436679 h 1078499"/>
                <a:gd name="connsiteX370" fmla="*/ 2608352 w 3024845"/>
                <a:gd name="connsiteY370" fmla="*/ 436679 h 1078499"/>
                <a:gd name="connsiteX371" fmla="*/ 2608352 w 3024845"/>
                <a:gd name="connsiteY371" fmla="*/ 691769 h 1078499"/>
                <a:gd name="connsiteX372" fmla="*/ 2630646 w 3024845"/>
                <a:gd name="connsiteY372" fmla="*/ 691769 h 1078499"/>
                <a:gd name="connsiteX373" fmla="*/ 2630646 w 3024845"/>
                <a:gd name="connsiteY373" fmla="*/ 687445 h 1078499"/>
                <a:gd name="connsiteX374" fmla="*/ 2642806 w 3024845"/>
                <a:gd name="connsiteY374" fmla="*/ 687445 h 1078499"/>
                <a:gd name="connsiteX375" fmla="*/ 2642806 w 3024845"/>
                <a:gd name="connsiteY375" fmla="*/ 691769 h 1078499"/>
                <a:gd name="connsiteX376" fmla="*/ 2667126 w 3024845"/>
                <a:gd name="connsiteY376" fmla="*/ 691769 h 1078499"/>
                <a:gd name="connsiteX377" fmla="*/ 2667126 w 3024845"/>
                <a:gd name="connsiteY377" fmla="*/ 678798 h 1078499"/>
                <a:gd name="connsiteX378" fmla="*/ 2695500 w 3024845"/>
                <a:gd name="connsiteY378" fmla="*/ 678798 h 1078499"/>
                <a:gd name="connsiteX379" fmla="*/ 2707660 w 3024845"/>
                <a:gd name="connsiteY379" fmla="*/ 674474 h 1078499"/>
                <a:gd name="connsiteX380" fmla="*/ 2727927 w 3024845"/>
                <a:gd name="connsiteY380" fmla="*/ 678798 h 1078499"/>
                <a:gd name="connsiteX381" fmla="*/ 2727927 w 3024845"/>
                <a:gd name="connsiteY381" fmla="*/ 661504 h 1078499"/>
                <a:gd name="connsiteX382" fmla="*/ 2736034 w 3024845"/>
                <a:gd name="connsiteY382" fmla="*/ 661504 h 1078499"/>
                <a:gd name="connsiteX383" fmla="*/ 2736034 w 3024845"/>
                <a:gd name="connsiteY383" fmla="*/ 648533 h 1078499"/>
                <a:gd name="connsiteX384" fmla="*/ 2792781 w 3024845"/>
                <a:gd name="connsiteY384" fmla="*/ 648533 h 1078499"/>
                <a:gd name="connsiteX385" fmla="*/ 2792781 w 3024845"/>
                <a:gd name="connsiteY385" fmla="*/ 618268 h 1078499"/>
                <a:gd name="connsiteX386" fmla="*/ 2811021 w 3024845"/>
                <a:gd name="connsiteY386" fmla="*/ 618268 h 1078499"/>
                <a:gd name="connsiteX387" fmla="*/ 2811021 w 3024845"/>
                <a:gd name="connsiteY387" fmla="*/ 611783 h 1078499"/>
                <a:gd name="connsiteX388" fmla="*/ 2823181 w 3024845"/>
                <a:gd name="connsiteY388" fmla="*/ 611783 h 1078499"/>
                <a:gd name="connsiteX389" fmla="*/ 2823181 w 3024845"/>
                <a:gd name="connsiteY389" fmla="*/ 618268 h 1078499"/>
                <a:gd name="connsiteX390" fmla="*/ 2839395 w 3024845"/>
                <a:gd name="connsiteY390" fmla="*/ 618268 h 1078499"/>
                <a:gd name="connsiteX391" fmla="*/ 2839395 w 3024845"/>
                <a:gd name="connsiteY391" fmla="*/ 667989 h 1078499"/>
                <a:gd name="connsiteX392" fmla="*/ 2871822 w 3024845"/>
                <a:gd name="connsiteY392" fmla="*/ 667989 h 1078499"/>
                <a:gd name="connsiteX393" fmla="*/ 2871822 w 3024845"/>
                <a:gd name="connsiteY393" fmla="*/ 642048 h 1078499"/>
                <a:gd name="connsiteX394" fmla="*/ 2910329 w 3024845"/>
                <a:gd name="connsiteY394" fmla="*/ 642048 h 1078499"/>
                <a:gd name="connsiteX395" fmla="*/ 2910329 w 3024845"/>
                <a:gd name="connsiteY395" fmla="*/ 611783 h 1078499"/>
                <a:gd name="connsiteX396" fmla="*/ 2958970 w 3024845"/>
                <a:gd name="connsiteY396" fmla="*/ 611783 h 1078499"/>
                <a:gd name="connsiteX397" fmla="*/ 2958970 w 3024845"/>
                <a:gd name="connsiteY397" fmla="*/ 722939 h 1078499"/>
                <a:gd name="connsiteX398" fmla="*/ 2958970 w 3024845"/>
                <a:gd name="connsiteY398" fmla="*/ 736718 h 1078499"/>
                <a:gd name="connsiteX399" fmla="*/ 3024845 w 3024845"/>
                <a:gd name="connsiteY399" fmla="*/ 736718 h 1078499"/>
                <a:gd name="connsiteX400" fmla="*/ 3024845 w 3024845"/>
                <a:gd name="connsiteY400" fmla="*/ 1078499 h 1078499"/>
                <a:gd name="connsiteX401" fmla="*/ 2054 w 3024845"/>
                <a:gd name="connsiteY401" fmla="*/ 1076166 h 1078499"/>
                <a:gd name="connsiteX402" fmla="*/ 0 w 3024845"/>
                <a:gd name="connsiteY402" fmla="*/ 642048 h 1078499"/>
                <a:gd name="connsiteX403" fmla="*/ 20267 w 3024845"/>
                <a:gd name="connsiteY403" fmla="*/ 642048 h 1078499"/>
                <a:gd name="connsiteX404" fmla="*/ 20774 w 3024845"/>
                <a:gd name="connsiteY404" fmla="*/ 640967 h 1078499"/>
                <a:gd name="connsiteX405" fmla="*/ 24320 w 3024845"/>
                <a:gd name="connsiteY405" fmla="*/ 633401 h 1078499"/>
                <a:gd name="connsiteX406" fmla="*/ 26094 w 3024845"/>
                <a:gd name="connsiteY406" fmla="*/ 633671 h 1078499"/>
                <a:gd name="connsiteX407" fmla="*/ 38507 w 3024845"/>
                <a:gd name="connsiteY407" fmla="*/ 635562 h 1078499"/>
                <a:gd name="connsiteX408" fmla="*/ 39014 w 3024845"/>
                <a:gd name="connsiteY408" fmla="*/ 636914 h 1078499"/>
                <a:gd name="connsiteX409" fmla="*/ 42560 w 3024845"/>
                <a:gd name="connsiteY409" fmla="*/ 646371 h 1078499"/>
                <a:gd name="connsiteX410" fmla="*/ 68907 w 3024845"/>
                <a:gd name="connsiteY410" fmla="*/ 648533 h 1078499"/>
                <a:gd name="connsiteX411" fmla="*/ 68907 w 3024845"/>
                <a:gd name="connsiteY411" fmla="*/ 525312 h 1078499"/>
                <a:gd name="connsiteX412" fmla="*/ 70934 w 3024845"/>
                <a:gd name="connsiteY412" fmla="*/ 525312 h 1078499"/>
                <a:gd name="connsiteX413" fmla="*/ 85121 w 3024845"/>
                <a:gd name="connsiteY413" fmla="*/ 525312 h 1078499"/>
                <a:gd name="connsiteX414" fmla="*/ 85121 w 3024845"/>
                <a:gd name="connsiteY414" fmla="*/ 389120 h 1078499"/>
                <a:gd name="connsiteX415" fmla="*/ 86894 w 3024845"/>
                <a:gd name="connsiteY415" fmla="*/ 389120 h 1078499"/>
                <a:gd name="connsiteX416" fmla="*/ 99308 w 3024845"/>
                <a:gd name="connsiteY416" fmla="*/ 389120 h 1078499"/>
                <a:gd name="connsiteX417" fmla="*/ 99308 w 3024845"/>
                <a:gd name="connsiteY417" fmla="*/ 274546 h 1078499"/>
                <a:gd name="connsiteX418" fmla="*/ 103361 w 3024845"/>
                <a:gd name="connsiteY418" fmla="*/ 246442 h 1078499"/>
                <a:gd name="connsiteX419" fmla="*/ 105388 w 3024845"/>
                <a:gd name="connsiteY419" fmla="*/ 246442 h 1078499"/>
                <a:gd name="connsiteX420" fmla="*/ 119575 w 3024845"/>
                <a:gd name="connsiteY420" fmla="*/ 246442 h 1078499"/>
                <a:gd name="connsiteX0" fmla="*/ 119575 w 3024845"/>
                <a:gd name="connsiteY0" fmla="*/ 246442 h 1078499"/>
                <a:gd name="connsiteX1" fmla="*/ 200642 w 3024845"/>
                <a:gd name="connsiteY1" fmla="*/ 244281 h 1078499"/>
                <a:gd name="connsiteX2" fmla="*/ 202669 w 3024845"/>
                <a:gd name="connsiteY2" fmla="*/ 244281 h 1078499"/>
                <a:gd name="connsiteX3" fmla="*/ 216856 w 3024845"/>
                <a:gd name="connsiteY3" fmla="*/ 244281 h 1078499"/>
                <a:gd name="connsiteX4" fmla="*/ 216856 w 3024845"/>
                <a:gd name="connsiteY4" fmla="*/ 268060 h 1078499"/>
                <a:gd name="connsiteX5" fmla="*/ 217363 w 3024845"/>
                <a:gd name="connsiteY5" fmla="*/ 268871 h 1078499"/>
                <a:gd name="connsiteX6" fmla="*/ 220909 w 3024845"/>
                <a:gd name="connsiteY6" fmla="*/ 274546 h 1078499"/>
                <a:gd name="connsiteX7" fmla="*/ 220909 w 3024845"/>
                <a:gd name="connsiteY7" fmla="*/ 389120 h 1078499"/>
                <a:gd name="connsiteX8" fmla="*/ 223189 w 3024845"/>
                <a:gd name="connsiteY8" fmla="*/ 389120 h 1078499"/>
                <a:gd name="connsiteX9" fmla="*/ 239150 w 3024845"/>
                <a:gd name="connsiteY9" fmla="*/ 389120 h 1078499"/>
                <a:gd name="connsiteX10" fmla="*/ 239150 w 3024845"/>
                <a:gd name="connsiteY10" fmla="*/ 529635 h 1078499"/>
                <a:gd name="connsiteX11" fmla="*/ 240670 w 3024845"/>
                <a:gd name="connsiteY11" fmla="*/ 529365 h 1078499"/>
                <a:gd name="connsiteX12" fmla="*/ 251310 w 3024845"/>
                <a:gd name="connsiteY12" fmla="*/ 527474 h 1078499"/>
                <a:gd name="connsiteX13" fmla="*/ 249283 w 3024845"/>
                <a:gd name="connsiteY13" fmla="*/ 616106 h 1078499"/>
                <a:gd name="connsiteX14" fmla="*/ 250803 w 3024845"/>
                <a:gd name="connsiteY14" fmla="*/ 616377 h 1078499"/>
                <a:gd name="connsiteX15" fmla="*/ 261443 w 3024845"/>
                <a:gd name="connsiteY15" fmla="*/ 618268 h 1078499"/>
                <a:gd name="connsiteX16" fmla="*/ 261696 w 3024845"/>
                <a:gd name="connsiteY16" fmla="*/ 619079 h 1078499"/>
                <a:gd name="connsiteX17" fmla="*/ 263470 w 3024845"/>
                <a:gd name="connsiteY17" fmla="*/ 624754 h 1078499"/>
                <a:gd name="connsiteX18" fmla="*/ 264230 w 3024845"/>
                <a:gd name="connsiteY18" fmla="*/ 622322 h 1078499"/>
                <a:gd name="connsiteX19" fmla="*/ 269550 w 3024845"/>
                <a:gd name="connsiteY19" fmla="*/ 605298 h 1078499"/>
                <a:gd name="connsiteX20" fmla="*/ 271323 w 3024845"/>
                <a:gd name="connsiteY20" fmla="*/ 605298 h 1078499"/>
                <a:gd name="connsiteX21" fmla="*/ 283737 w 3024845"/>
                <a:gd name="connsiteY21" fmla="*/ 605298 h 1078499"/>
                <a:gd name="connsiteX22" fmla="*/ 283737 w 3024845"/>
                <a:gd name="connsiteY22" fmla="*/ 637724 h 1078499"/>
                <a:gd name="connsiteX23" fmla="*/ 284750 w 3024845"/>
                <a:gd name="connsiteY23" fmla="*/ 638265 h 1078499"/>
                <a:gd name="connsiteX24" fmla="*/ 291844 w 3024845"/>
                <a:gd name="connsiteY24" fmla="*/ 642048 h 1078499"/>
                <a:gd name="connsiteX25" fmla="*/ 291844 w 3024845"/>
                <a:gd name="connsiteY25" fmla="*/ 643399 h 1078499"/>
                <a:gd name="connsiteX26" fmla="*/ 291844 w 3024845"/>
                <a:gd name="connsiteY26" fmla="*/ 652857 h 1078499"/>
                <a:gd name="connsiteX27" fmla="*/ 336431 w 3024845"/>
                <a:gd name="connsiteY27" fmla="*/ 652857 h 1078499"/>
                <a:gd name="connsiteX28" fmla="*/ 336431 w 3024845"/>
                <a:gd name="connsiteY28" fmla="*/ 653938 h 1078499"/>
                <a:gd name="connsiteX29" fmla="*/ 336431 w 3024845"/>
                <a:gd name="connsiteY29" fmla="*/ 661504 h 1078499"/>
                <a:gd name="connsiteX30" fmla="*/ 338457 w 3024845"/>
                <a:gd name="connsiteY30" fmla="*/ 661504 h 1078499"/>
                <a:gd name="connsiteX31" fmla="*/ 352644 w 3024845"/>
                <a:gd name="connsiteY31" fmla="*/ 661504 h 1078499"/>
                <a:gd name="connsiteX32" fmla="*/ 352644 w 3024845"/>
                <a:gd name="connsiteY32" fmla="*/ 631239 h 1078499"/>
                <a:gd name="connsiteX33" fmla="*/ 397231 w 3024845"/>
                <a:gd name="connsiteY33" fmla="*/ 631239 h 1078499"/>
                <a:gd name="connsiteX34" fmla="*/ 397231 w 3024845"/>
                <a:gd name="connsiteY34" fmla="*/ 629888 h 1078499"/>
                <a:gd name="connsiteX35" fmla="*/ 397231 w 3024845"/>
                <a:gd name="connsiteY35" fmla="*/ 620430 h 1078499"/>
                <a:gd name="connsiteX36" fmla="*/ 398245 w 3024845"/>
                <a:gd name="connsiteY36" fmla="*/ 620430 h 1078499"/>
                <a:gd name="connsiteX37" fmla="*/ 405338 w 3024845"/>
                <a:gd name="connsiteY37" fmla="*/ 620430 h 1078499"/>
                <a:gd name="connsiteX38" fmla="*/ 405338 w 3024845"/>
                <a:gd name="connsiteY38" fmla="*/ 618539 h 1078499"/>
                <a:gd name="connsiteX39" fmla="*/ 405338 w 3024845"/>
                <a:gd name="connsiteY39" fmla="*/ 605298 h 1078499"/>
                <a:gd name="connsiteX40" fmla="*/ 406098 w 3024845"/>
                <a:gd name="connsiteY40" fmla="*/ 605298 h 1078499"/>
                <a:gd name="connsiteX41" fmla="*/ 411418 w 3024845"/>
                <a:gd name="connsiteY41" fmla="*/ 605298 h 1078499"/>
                <a:gd name="connsiteX42" fmla="*/ 411418 w 3024845"/>
                <a:gd name="connsiteY42" fmla="*/ 604217 h 1078499"/>
                <a:gd name="connsiteX43" fmla="*/ 411418 w 3024845"/>
                <a:gd name="connsiteY43" fmla="*/ 596650 h 1078499"/>
                <a:gd name="connsiteX44" fmla="*/ 413445 w 3024845"/>
                <a:gd name="connsiteY44" fmla="*/ 596650 h 1078499"/>
                <a:gd name="connsiteX45" fmla="*/ 427632 w 3024845"/>
                <a:gd name="connsiteY45" fmla="*/ 596650 h 1078499"/>
                <a:gd name="connsiteX46" fmla="*/ 427632 w 3024845"/>
                <a:gd name="connsiteY46" fmla="*/ 597731 h 1078499"/>
                <a:gd name="connsiteX47" fmla="*/ 427632 w 3024845"/>
                <a:gd name="connsiteY47" fmla="*/ 605298 h 1078499"/>
                <a:gd name="connsiteX48" fmla="*/ 449925 w 3024845"/>
                <a:gd name="connsiteY48" fmla="*/ 605298 h 1078499"/>
                <a:gd name="connsiteX49" fmla="*/ 449925 w 3024845"/>
                <a:gd name="connsiteY49" fmla="*/ 603406 h 1078499"/>
                <a:gd name="connsiteX50" fmla="*/ 449925 w 3024845"/>
                <a:gd name="connsiteY50" fmla="*/ 590165 h 1078499"/>
                <a:gd name="connsiteX51" fmla="*/ 451699 w 3024845"/>
                <a:gd name="connsiteY51" fmla="*/ 590165 h 1078499"/>
                <a:gd name="connsiteX52" fmla="*/ 464112 w 3024845"/>
                <a:gd name="connsiteY52" fmla="*/ 590165 h 1078499"/>
                <a:gd name="connsiteX53" fmla="*/ 464112 w 3024845"/>
                <a:gd name="connsiteY53" fmla="*/ 613945 h 1078499"/>
                <a:gd name="connsiteX54" fmla="*/ 465126 w 3024845"/>
                <a:gd name="connsiteY54" fmla="*/ 613945 h 1078499"/>
                <a:gd name="connsiteX55" fmla="*/ 472219 w 3024845"/>
                <a:gd name="connsiteY55" fmla="*/ 613945 h 1078499"/>
                <a:gd name="connsiteX56" fmla="*/ 472219 w 3024845"/>
                <a:gd name="connsiteY56" fmla="*/ 612864 h 1078499"/>
                <a:gd name="connsiteX57" fmla="*/ 472219 w 3024845"/>
                <a:gd name="connsiteY57" fmla="*/ 605298 h 1078499"/>
                <a:gd name="connsiteX58" fmla="*/ 473992 w 3024845"/>
                <a:gd name="connsiteY58" fmla="*/ 605298 h 1078499"/>
                <a:gd name="connsiteX59" fmla="*/ 486406 w 3024845"/>
                <a:gd name="connsiteY59" fmla="*/ 605298 h 1078499"/>
                <a:gd name="connsiteX60" fmla="*/ 486406 w 3024845"/>
                <a:gd name="connsiteY60" fmla="*/ 631239 h 1078499"/>
                <a:gd name="connsiteX61" fmla="*/ 488433 w 3024845"/>
                <a:gd name="connsiteY61" fmla="*/ 631239 h 1078499"/>
                <a:gd name="connsiteX62" fmla="*/ 502619 w 3024845"/>
                <a:gd name="connsiteY62" fmla="*/ 631239 h 1078499"/>
                <a:gd name="connsiteX63" fmla="*/ 502619 w 3024845"/>
                <a:gd name="connsiteY63" fmla="*/ 632860 h 1078499"/>
                <a:gd name="connsiteX64" fmla="*/ 502619 w 3024845"/>
                <a:gd name="connsiteY64" fmla="*/ 644210 h 1078499"/>
                <a:gd name="connsiteX65" fmla="*/ 503379 w 3024845"/>
                <a:gd name="connsiteY65" fmla="*/ 644210 h 1078499"/>
                <a:gd name="connsiteX66" fmla="*/ 508700 w 3024845"/>
                <a:gd name="connsiteY66" fmla="*/ 644210 h 1078499"/>
                <a:gd name="connsiteX67" fmla="*/ 508700 w 3024845"/>
                <a:gd name="connsiteY67" fmla="*/ 643399 h 1078499"/>
                <a:gd name="connsiteX68" fmla="*/ 508700 w 3024845"/>
                <a:gd name="connsiteY68" fmla="*/ 637724 h 1078499"/>
                <a:gd name="connsiteX69" fmla="*/ 539100 w 3024845"/>
                <a:gd name="connsiteY69" fmla="*/ 637724 h 1078499"/>
                <a:gd name="connsiteX70" fmla="*/ 539100 w 3024845"/>
                <a:gd name="connsiteY70" fmla="*/ 661504 h 1078499"/>
                <a:gd name="connsiteX71" fmla="*/ 540113 w 3024845"/>
                <a:gd name="connsiteY71" fmla="*/ 661504 h 1078499"/>
                <a:gd name="connsiteX72" fmla="*/ 547207 w 3024845"/>
                <a:gd name="connsiteY72" fmla="*/ 661504 h 1078499"/>
                <a:gd name="connsiteX73" fmla="*/ 547207 w 3024845"/>
                <a:gd name="connsiteY73" fmla="*/ 662585 h 1078499"/>
                <a:gd name="connsiteX74" fmla="*/ 547207 w 3024845"/>
                <a:gd name="connsiteY74" fmla="*/ 670151 h 1078499"/>
                <a:gd name="connsiteX75" fmla="*/ 547967 w 3024845"/>
                <a:gd name="connsiteY75" fmla="*/ 670151 h 1078499"/>
                <a:gd name="connsiteX76" fmla="*/ 553287 w 3024845"/>
                <a:gd name="connsiteY76" fmla="*/ 670151 h 1078499"/>
                <a:gd name="connsiteX77" fmla="*/ 553287 w 3024845"/>
                <a:gd name="connsiteY77" fmla="*/ 667989 h 1078499"/>
                <a:gd name="connsiteX78" fmla="*/ 553287 w 3024845"/>
                <a:gd name="connsiteY78" fmla="*/ 652857 h 1078499"/>
                <a:gd name="connsiteX79" fmla="*/ 554300 w 3024845"/>
                <a:gd name="connsiteY79" fmla="*/ 652857 h 1078499"/>
                <a:gd name="connsiteX80" fmla="*/ 561394 w 3024845"/>
                <a:gd name="connsiteY80" fmla="*/ 652857 h 1078499"/>
                <a:gd name="connsiteX81" fmla="*/ 561394 w 3024845"/>
                <a:gd name="connsiteY81" fmla="*/ 653938 h 1078499"/>
                <a:gd name="connsiteX82" fmla="*/ 561394 w 3024845"/>
                <a:gd name="connsiteY82" fmla="*/ 661504 h 1078499"/>
                <a:gd name="connsiteX83" fmla="*/ 566714 w 3024845"/>
                <a:gd name="connsiteY83" fmla="*/ 659511 h 1078499"/>
                <a:gd name="connsiteX84" fmla="*/ 567474 w 3024845"/>
                <a:gd name="connsiteY84" fmla="*/ 658531 h 1078499"/>
                <a:gd name="connsiteX85" fmla="*/ 567474 w 3024845"/>
                <a:gd name="connsiteY85" fmla="*/ 652857 h 1078499"/>
                <a:gd name="connsiteX86" fmla="*/ 605981 w 3024845"/>
                <a:gd name="connsiteY86" fmla="*/ 652857 h 1078499"/>
                <a:gd name="connsiteX87" fmla="*/ 605981 w 3024845"/>
                <a:gd name="connsiteY87" fmla="*/ 676636 h 1078499"/>
                <a:gd name="connsiteX88" fmla="*/ 608007 w 3024845"/>
                <a:gd name="connsiteY88" fmla="*/ 676636 h 1078499"/>
                <a:gd name="connsiteX89" fmla="*/ 622194 w 3024845"/>
                <a:gd name="connsiteY89" fmla="*/ 676636 h 1078499"/>
                <a:gd name="connsiteX90" fmla="*/ 622194 w 3024845"/>
                <a:gd name="connsiteY90" fmla="*/ 677717 h 1078499"/>
                <a:gd name="connsiteX91" fmla="*/ 622194 w 3024845"/>
                <a:gd name="connsiteY91" fmla="*/ 685283 h 1078499"/>
                <a:gd name="connsiteX92" fmla="*/ 623968 w 3024845"/>
                <a:gd name="connsiteY92" fmla="*/ 685283 h 1078499"/>
                <a:gd name="connsiteX93" fmla="*/ 636381 w 3024845"/>
                <a:gd name="connsiteY93" fmla="*/ 685283 h 1078499"/>
                <a:gd name="connsiteX94" fmla="*/ 636381 w 3024845"/>
                <a:gd name="connsiteY94" fmla="*/ 661504 h 1078499"/>
                <a:gd name="connsiteX95" fmla="*/ 637394 w 3024845"/>
                <a:gd name="connsiteY95" fmla="*/ 661504 h 1078499"/>
                <a:gd name="connsiteX96" fmla="*/ 644488 w 3024845"/>
                <a:gd name="connsiteY96" fmla="*/ 661504 h 1078499"/>
                <a:gd name="connsiteX97" fmla="*/ 644488 w 3024845"/>
                <a:gd name="connsiteY97" fmla="*/ 629077 h 1078499"/>
                <a:gd name="connsiteX98" fmla="*/ 645501 w 3024845"/>
                <a:gd name="connsiteY98" fmla="*/ 629077 h 1078499"/>
                <a:gd name="connsiteX99" fmla="*/ 652595 w 3024845"/>
                <a:gd name="connsiteY99" fmla="*/ 629077 h 1078499"/>
                <a:gd name="connsiteX100" fmla="*/ 652595 w 3024845"/>
                <a:gd name="connsiteY100" fmla="*/ 627186 h 1078499"/>
                <a:gd name="connsiteX101" fmla="*/ 652595 w 3024845"/>
                <a:gd name="connsiteY101" fmla="*/ 613945 h 1078499"/>
                <a:gd name="connsiteX102" fmla="*/ 651328 w 3024845"/>
                <a:gd name="connsiteY102" fmla="*/ 612323 h 1078499"/>
                <a:gd name="connsiteX103" fmla="*/ 656648 w 3024845"/>
                <a:gd name="connsiteY103" fmla="*/ 600974 h 1078499"/>
                <a:gd name="connsiteX104" fmla="*/ 664755 w 3024845"/>
                <a:gd name="connsiteY104" fmla="*/ 629077 h 1078499"/>
                <a:gd name="connsiteX105" fmla="*/ 665515 w 3024845"/>
                <a:gd name="connsiteY105" fmla="*/ 629077 h 1078499"/>
                <a:gd name="connsiteX106" fmla="*/ 670835 w 3024845"/>
                <a:gd name="connsiteY106" fmla="*/ 629077 h 1078499"/>
                <a:gd name="connsiteX107" fmla="*/ 670835 w 3024845"/>
                <a:gd name="connsiteY107" fmla="*/ 523150 h 1078499"/>
                <a:gd name="connsiteX108" fmla="*/ 672355 w 3024845"/>
                <a:gd name="connsiteY108" fmla="*/ 523150 h 1078499"/>
                <a:gd name="connsiteX109" fmla="*/ 682995 w 3024845"/>
                <a:gd name="connsiteY109" fmla="*/ 523150 h 1078499"/>
                <a:gd name="connsiteX110" fmla="*/ 682995 w 3024845"/>
                <a:gd name="connsiteY110" fmla="*/ 475591 h 1078499"/>
                <a:gd name="connsiteX111" fmla="*/ 709342 w 3024845"/>
                <a:gd name="connsiteY111" fmla="*/ 475591 h 1078499"/>
                <a:gd name="connsiteX112" fmla="*/ 709342 w 3024845"/>
                <a:gd name="connsiteY112" fmla="*/ 453973 h 1078499"/>
                <a:gd name="connsiteX113" fmla="*/ 743796 w 3024845"/>
                <a:gd name="connsiteY113" fmla="*/ 453973 h 1078499"/>
                <a:gd name="connsiteX114" fmla="*/ 743796 w 3024845"/>
                <a:gd name="connsiteY114" fmla="*/ 456405 h 1078499"/>
                <a:gd name="connsiteX115" fmla="*/ 743796 w 3024845"/>
                <a:gd name="connsiteY115" fmla="*/ 473429 h 1078499"/>
                <a:gd name="connsiteX116" fmla="*/ 746076 w 3024845"/>
                <a:gd name="connsiteY116" fmla="*/ 473429 h 1078499"/>
                <a:gd name="connsiteX117" fmla="*/ 762036 w 3024845"/>
                <a:gd name="connsiteY117" fmla="*/ 473429 h 1078499"/>
                <a:gd name="connsiteX118" fmla="*/ 762036 w 3024845"/>
                <a:gd name="connsiteY118" fmla="*/ 520988 h 1078499"/>
                <a:gd name="connsiteX119" fmla="*/ 763049 w 3024845"/>
                <a:gd name="connsiteY119" fmla="*/ 520988 h 1078499"/>
                <a:gd name="connsiteX120" fmla="*/ 770143 w 3024845"/>
                <a:gd name="connsiteY120" fmla="*/ 520988 h 1078499"/>
                <a:gd name="connsiteX121" fmla="*/ 784330 w 3024845"/>
                <a:gd name="connsiteY121" fmla="*/ 525312 h 1078499"/>
                <a:gd name="connsiteX122" fmla="*/ 784330 w 3024845"/>
                <a:gd name="connsiteY122" fmla="*/ 564224 h 1078499"/>
                <a:gd name="connsiteX123" fmla="*/ 785343 w 3024845"/>
                <a:gd name="connsiteY123" fmla="*/ 564224 h 1078499"/>
                <a:gd name="connsiteX124" fmla="*/ 792436 w 3024845"/>
                <a:gd name="connsiteY124" fmla="*/ 564224 h 1078499"/>
                <a:gd name="connsiteX125" fmla="*/ 792436 w 3024845"/>
                <a:gd name="connsiteY125" fmla="*/ 565845 h 1078499"/>
                <a:gd name="connsiteX126" fmla="*/ 792436 w 3024845"/>
                <a:gd name="connsiteY126" fmla="*/ 577194 h 1078499"/>
                <a:gd name="connsiteX127" fmla="*/ 794463 w 3024845"/>
                <a:gd name="connsiteY127" fmla="*/ 577194 h 1078499"/>
                <a:gd name="connsiteX128" fmla="*/ 808650 w 3024845"/>
                <a:gd name="connsiteY128" fmla="*/ 577194 h 1078499"/>
                <a:gd name="connsiteX129" fmla="*/ 814730 w 3024845"/>
                <a:gd name="connsiteY129" fmla="*/ 583680 h 1078499"/>
                <a:gd name="connsiteX130" fmla="*/ 814730 w 3024845"/>
                <a:gd name="connsiteY130" fmla="*/ 605298 h 1078499"/>
                <a:gd name="connsiteX131" fmla="*/ 817010 w 3024845"/>
                <a:gd name="connsiteY131" fmla="*/ 605298 h 1078499"/>
                <a:gd name="connsiteX132" fmla="*/ 832970 w 3024845"/>
                <a:gd name="connsiteY132" fmla="*/ 605298 h 1078499"/>
                <a:gd name="connsiteX133" fmla="*/ 832970 w 3024845"/>
                <a:gd name="connsiteY133" fmla="*/ 606378 h 1078499"/>
                <a:gd name="connsiteX134" fmla="*/ 832970 w 3024845"/>
                <a:gd name="connsiteY134" fmla="*/ 613945 h 1078499"/>
                <a:gd name="connsiteX135" fmla="*/ 834237 w 3024845"/>
                <a:gd name="connsiteY135" fmla="*/ 613945 h 1078499"/>
                <a:gd name="connsiteX136" fmla="*/ 843104 w 3024845"/>
                <a:gd name="connsiteY136" fmla="*/ 613945 h 1078499"/>
                <a:gd name="connsiteX137" fmla="*/ 843104 w 3024845"/>
                <a:gd name="connsiteY137" fmla="*/ 616106 h 1078499"/>
                <a:gd name="connsiteX138" fmla="*/ 843104 w 3024845"/>
                <a:gd name="connsiteY138" fmla="*/ 631239 h 1078499"/>
                <a:gd name="connsiteX139" fmla="*/ 847157 w 3024845"/>
                <a:gd name="connsiteY139" fmla="*/ 629347 h 1078499"/>
                <a:gd name="connsiteX140" fmla="*/ 847157 w 3024845"/>
                <a:gd name="connsiteY140" fmla="*/ 616106 h 1078499"/>
                <a:gd name="connsiteX141" fmla="*/ 848170 w 3024845"/>
                <a:gd name="connsiteY141" fmla="*/ 616106 h 1078499"/>
                <a:gd name="connsiteX142" fmla="*/ 855264 w 3024845"/>
                <a:gd name="connsiteY142" fmla="*/ 616106 h 1078499"/>
                <a:gd name="connsiteX143" fmla="*/ 855264 w 3024845"/>
                <a:gd name="connsiteY143" fmla="*/ 617728 h 1078499"/>
                <a:gd name="connsiteX144" fmla="*/ 855264 w 3024845"/>
                <a:gd name="connsiteY144" fmla="*/ 629077 h 1078499"/>
                <a:gd name="connsiteX145" fmla="*/ 856024 w 3024845"/>
                <a:gd name="connsiteY145" fmla="*/ 629077 h 1078499"/>
                <a:gd name="connsiteX146" fmla="*/ 861344 w 3024845"/>
                <a:gd name="connsiteY146" fmla="*/ 629077 h 1078499"/>
                <a:gd name="connsiteX147" fmla="*/ 909984 w 3024845"/>
                <a:gd name="connsiteY147" fmla="*/ 624754 h 1078499"/>
                <a:gd name="connsiteX148" fmla="*/ 909984 w 3024845"/>
                <a:gd name="connsiteY148" fmla="*/ 626105 h 1078499"/>
                <a:gd name="connsiteX149" fmla="*/ 909984 w 3024845"/>
                <a:gd name="connsiteY149" fmla="*/ 635562 h 1078499"/>
                <a:gd name="connsiteX150" fmla="*/ 910744 w 3024845"/>
                <a:gd name="connsiteY150" fmla="*/ 635562 h 1078499"/>
                <a:gd name="connsiteX151" fmla="*/ 916065 w 3024845"/>
                <a:gd name="connsiteY151" fmla="*/ 635562 h 1078499"/>
                <a:gd name="connsiteX152" fmla="*/ 916065 w 3024845"/>
                <a:gd name="connsiteY152" fmla="*/ 637724 h 1078499"/>
                <a:gd name="connsiteX153" fmla="*/ 916065 w 3024845"/>
                <a:gd name="connsiteY153" fmla="*/ 652857 h 1078499"/>
                <a:gd name="connsiteX154" fmla="*/ 918091 w 3024845"/>
                <a:gd name="connsiteY154" fmla="*/ 651506 h 1078499"/>
                <a:gd name="connsiteX155" fmla="*/ 932278 w 3024845"/>
                <a:gd name="connsiteY155" fmla="*/ 642048 h 1078499"/>
                <a:gd name="connsiteX156" fmla="*/ 938358 w 3024845"/>
                <a:gd name="connsiteY156" fmla="*/ 600974 h 1078499"/>
                <a:gd name="connsiteX157" fmla="*/ 939118 w 3024845"/>
                <a:gd name="connsiteY157" fmla="*/ 600704 h 1078499"/>
                <a:gd name="connsiteX158" fmla="*/ 944438 w 3024845"/>
                <a:gd name="connsiteY158" fmla="*/ 598812 h 1078499"/>
                <a:gd name="connsiteX159" fmla="*/ 946465 w 3024845"/>
                <a:gd name="connsiteY159" fmla="*/ 529635 h 1078499"/>
                <a:gd name="connsiteX160" fmla="*/ 948492 w 3024845"/>
                <a:gd name="connsiteY160" fmla="*/ 598812 h 1078499"/>
                <a:gd name="connsiteX161" fmla="*/ 949252 w 3024845"/>
                <a:gd name="connsiteY161" fmla="*/ 599082 h 1078499"/>
                <a:gd name="connsiteX162" fmla="*/ 954572 w 3024845"/>
                <a:gd name="connsiteY162" fmla="*/ 600974 h 1078499"/>
                <a:gd name="connsiteX163" fmla="*/ 954572 w 3024845"/>
                <a:gd name="connsiteY163" fmla="*/ 514503 h 1078499"/>
                <a:gd name="connsiteX164" fmla="*/ 958625 w 3024845"/>
                <a:gd name="connsiteY164" fmla="*/ 482076 h 1078499"/>
                <a:gd name="connsiteX165" fmla="*/ 997132 w 3024845"/>
                <a:gd name="connsiteY165" fmla="*/ 482076 h 1078499"/>
                <a:gd name="connsiteX166" fmla="*/ 997132 w 3024845"/>
                <a:gd name="connsiteY166" fmla="*/ 514503 h 1078499"/>
                <a:gd name="connsiteX167" fmla="*/ 997892 w 3024845"/>
                <a:gd name="connsiteY167" fmla="*/ 514503 h 1078499"/>
                <a:gd name="connsiteX168" fmla="*/ 1003212 w 3024845"/>
                <a:gd name="connsiteY168" fmla="*/ 514503 h 1078499"/>
                <a:gd name="connsiteX169" fmla="*/ 1003212 w 3024845"/>
                <a:gd name="connsiteY169" fmla="*/ 432355 h 1078499"/>
                <a:gd name="connsiteX170" fmla="*/ 1004986 w 3024845"/>
                <a:gd name="connsiteY170" fmla="*/ 432355 h 1078499"/>
                <a:gd name="connsiteX171" fmla="*/ 1017399 w 3024845"/>
                <a:gd name="connsiteY171" fmla="*/ 432355 h 1078499"/>
                <a:gd name="connsiteX172" fmla="*/ 1017399 w 3024845"/>
                <a:gd name="connsiteY172" fmla="*/ 430464 h 1078499"/>
                <a:gd name="connsiteX173" fmla="*/ 1017399 w 3024845"/>
                <a:gd name="connsiteY173" fmla="*/ 417223 h 1078499"/>
                <a:gd name="connsiteX174" fmla="*/ 1039693 w 3024845"/>
                <a:gd name="connsiteY174" fmla="*/ 417223 h 1078499"/>
                <a:gd name="connsiteX175" fmla="*/ 1039693 w 3024845"/>
                <a:gd name="connsiteY175" fmla="*/ 416142 h 1078499"/>
                <a:gd name="connsiteX176" fmla="*/ 1039693 w 3024845"/>
                <a:gd name="connsiteY176" fmla="*/ 408576 h 1078499"/>
                <a:gd name="connsiteX177" fmla="*/ 1041466 w 3024845"/>
                <a:gd name="connsiteY177" fmla="*/ 408576 h 1078499"/>
                <a:gd name="connsiteX178" fmla="*/ 1053880 w 3024845"/>
                <a:gd name="connsiteY178" fmla="*/ 408576 h 1078499"/>
                <a:gd name="connsiteX179" fmla="*/ 1053880 w 3024845"/>
                <a:gd name="connsiteY179" fmla="*/ 409657 h 1078499"/>
                <a:gd name="connsiteX180" fmla="*/ 1053880 w 3024845"/>
                <a:gd name="connsiteY180" fmla="*/ 417223 h 1078499"/>
                <a:gd name="connsiteX181" fmla="*/ 1054640 w 3024845"/>
                <a:gd name="connsiteY181" fmla="*/ 417223 h 1078499"/>
                <a:gd name="connsiteX182" fmla="*/ 1059960 w 3024845"/>
                <a:gd name="connsiteY182" fmla="*/ 417223 h 1078499"/>
                <a:gd name="connsiteX183" fmla="*/ 1070093 w 3024845"/>
                <a:gd name="connsiteY183" fmla="*/ 412899 h 1078499"/>
                <a:gd name="connsiteX184" fmla="*/ 1074146 w 3024845"/>
                <a:gd name="connsiteY184" fmla="*/ 416142 h 1078499"/>
                <a:gd name="connsiteX185" fmla="*/ 1074146 w 3024845"/>
                <a:gd name="connsiteY185" fmla="*/ 408576 h 1078499"/>
                <a:gd name="connsiteX186" fmla="*/ 1076426 w 3024845"/>
                <a:gd name="connsiteY186" fmla="*/ 408576 h 1078499"/>
                <a:gd name="connsiteX187" fmla="*/ 1092387 w 3024845"/>
                <a:gd name="connsiteY187" fmla="*/ 408576 h 1078499"/>
                <a:gd name="connsiteX188" fmla="*/ 1092387 w 3024845"/>
                <a:gd name="connsiteY188" fmla="*/ 409657 h 1078499"/>
                <a:gd name="connsiteX189" fmla="*/ 1092387 w 3024845"/>
                <a:gd name="connsiteY189" fmla="*/ 417223 h 1078499"/>
                <a:gd name="connsiteX190" fmla="*/ 1122787 w 3024845"/>
                <a:gd name="connsiteY190" fmla="*/ 417223 h 1078499"/>
                <a:gd name="connsiteX191" fmla="*/ 1122787 w 3024845"/>
                <a:gd name="connsiteY191" fmla="*/ 418844 h 1078499"/>
                <a:gd name="connsiteX192" fmla="*/ 1122787 w 3024845"/>
                <a:gd name="connsiteY192" fmla="*/ 430194 h 1078499"/>
                <a:gd name="connsiteX193" fmla="*/ 1149134 w 3024845"/>
                <a:gd name="connsiteY193" fmla="*/ 430194 h 1078499"/>
                <a:gd name="connsiteX194" fmla="*/ 1149134 w 3024845"/>
                <a:gd name="connsiteY194" fmla="*/ 460458 h 1078499"/>
                <a:gd name="connsiteX195" fmla="*/ 1149894 w 3024845"/>
                <a:gd name="connsiteY195" fmla="*/ 460458 h 1078499"/>
                <a:gd name="connsiteX196" fmla="*/ 1155214 w 3024845"/>
                <a:gd name="connsiteY196" fmla="*/ 460458 h 1078499"/>
                <a:gd name="connsiteX197" fmla="*/ 1155214 w 3024845"/>
                <a:gd name="connsiteY197" fmla="*/ 461539 h 1078499"/>
                <a:gd name="connsiteX198" fmla="*/ 1155214 w 3024845"/>
                <a:gd name="connsiteY198" fmla="*/ 469106 h 1078499"/>
                <a:gd name="connsiteX199" fmla="*/ 1159268 w 3024845"/>
                <a:gd name="connsiteY199" fmla="*/ 499370 h 1078499"/>
                <a:gd name="connsiteX200" fmla="*/ 1160028 w 3024845"/>
                <a:gd name="connsiteY200" fmla="*/ 499370 h 1078499"/>
                <a:gd name="connsiteX201" fmla="*/ 1165348 w 3024845"/>
                <a:gd name="connsiteY201" fmla="*/ 499370 h 1078499"/>
                <a:gd name="connsiteX202" fmla="*/ 1165348 w 3024845"/>
                <a:gd name="connsiteY202" fmla="*/ 500181 h 1078499"/>
                <a:gd name="connsiteX203" fmla="*/ 1165348 w 3024845"/>
                <a:gd name="connsiteY203" fmla="*/ 505856 h 1078499"/>
                <a:gd name="connsiteX204" fmla="*/ 1166361 w 3024845"/>
                <a:gd name="connsiteY204" fmla="*/ 505856 h 1078499"/>
                <a:gd name="connsiteX205" fmla="*/ 1173454 w 3024845"/>
                <a:gd name="connsiteY205" fmla="*/ 505856 h 1078499"/>
                <a:gd name="connsiteX206" fmla="*/ 1173454 w 3024845"/>
                <a:gd name="connsiteY206" fmla="*/ 536121 h 1078499"/>
                <a:gd name="connsiteX207" fmla="*/ 1175481 w 3024845"/>
                <a:gd name="connsiteY207" fmla="*/ 536121 h 1078499"/>
                <a:gd name="connsiteX208" fmla="*/ 1189668 w 3024845"/>
                <a:gd name="connsiteY208" fmla="*/ 536121 h 1078499"/>
                <a:gd name="connsiteX209" fmla="*/ 1189668 w 3024845"/>
                <a:gd name="connsiteY209" fmla="*/ 559900 h 1078499"/>
                <a:gd name="connsiteX210" fmla="*/ 1191695 w 3024845"/>
                <a:gd name="connsiteY210" fmla="*/ 561521 h 1078499"/>
                <a:gd name="connsiteX211" fmla="*/ 1191695 w 3024845"/>
                <a:gd name="connsiteY211" fmla="*/ 572871 h 1078499"/>
                <a:gd name="connsiteX212" fmla="*/ 1192455 w 3024845"/>
                <a:gd name="connsiteY212" fmla="*/ 572871 h 1078499"/>
                <a:gd name="connsiteX213" fmla="*/ 1197775 w 3024845"/>
                <a:gd name="connsiteY213" fmla="*/ 572871 h 1078499"/>
                <a:gd name="connsiteX214" fmla="*/ 1197775 w 3024845"/>
                <a:gd name="connsiteY214" fmla="*/ 596650 h 1078499"/>
                <a:gd name="connsiteX215" fmla="*/ 1199041 w 3024845"/>
                <a:gd name="connsiteY215" fmla="*/ 596650 h 1078499"/>
                <a:gd name="connsiteX216" fmla="*/ 1207908 w 3024845"/>
                <a:gd name="connsiteY216" fmla="*/ 596650 h 1078499"/>
                <a:gd name="connsiteX217" fmla="*/ 1209935 w 3024845"/>
                <a:gd name="connsiteY217" fmla="*/ 600704 h 1078499"/>
                <a:gd name="connsiteX218" fmla="*/ 1209935 w 3024845"/>
                <a:gd name="connsiteY218" fmla="*/ 613945 h 1078499"/>
                <a:gd name="connsiteX219" fmla="*/ 1211455 w 3024845"/>
                <a:gd name="connsiteY219" fmla="*/ 612053 h 1078499"/>
                <a:gd name="connsiteX220" fmla="*/ 1222095 w 3024845"/>
                <a:gd name="connsiteY220" fmla="*/ 598812 h 1078499"/>
                <a:gd name="connsiteX221" fmla="*/ 1250469 w 3024845"/>
                <a:gd name="connsiteY221" fmla="*/ 598812 h 1078499"/>
                <a:gd name="connsiteX222" fmla="*/ 1250469 w 3024845"/>
                <a:gd name="connsiteY222" fmla="*/ 685283 h 1078499"/>
                <a:gd name="connsiteX223" fmla="*/ 1251229 w 3024845"/>
                <a:gd name="connsiteY223" fmla="*/ 685283 h 1078499"/>
                <a:gd name="connsiteX224" fmla="*/ 1256549 w 3024845"/>
                <a:gd name="connsiteY224" fmla="*/ 685283 h 1078499"/>
                <a:gd name="connsiteX225" fmla="*/ 1257309 w 3024845"/>
                <a:gd name="connsiteY225" fmla="*/ 683932 h 1078499"/>
                <a:gd name="connsiteX226" fmla="*/ 1262629 w 3024845"/>
                <a:gd name="connsiteY226" fmla="*/ 674474 h 1078499"/>
                <a:gd name="connsiteX227" fmla="*/ 1262629 w 3024845"/>
                <a:gd name="connsiteY227" fmla="*/ 676366 h 1078499"/>
                <a:gd name="connsiteX228" fmla="*/ 1262629 w 3024845"/>
                <a:gd name="connsiteY228" fmla="*/ 689607 h 1078499"/>
                <a:gd name="connsiteX229" fmla="*/ 1266682 w 3024845"/>
                <a:gd name="connsiteY229" fmla="*/ 644210 h 1078499"/>
                <a:gd name="connsiteX230" fmla="*/ 1267442 w 3024845"/>
                <a:gd name="connsiteY230" fmla="*/ 644210 h 1078499"/>
                <a:gd name="connsiteX231" fmla="*/ 1272762 w 3024845"/>
                <a:gd name="connsiteY231" fmla="*/ 644210 h 1078499"/>
                <a:gd name="connsiteX232" fmla="*/ 1272762 w 3024845"/>
                <a:gd name="connsiteY232" fmla="*/ 579356 h 1078499"/>
                <a:gd name="connsiteX233" fmla="*/ 1273776 w 3024845"/>
                <a:gd name="connsiteY233" fmla="*/ 579356 h 1078499"/>
                <a:gd name="connsiteX234" fmla="*/ 1280869 w 3024845"/>
                <a:gd name="connsiteY234" fmla="*/ 579356 h 1078499"/>
                <a:gd name="connsiteX235" fmla="*/ 1293029 w 3024845"/>
                <a:gd name="connsiteY235" fmla="*/ 536121 h 1078499"/>
                <a:gd name="connsiteX236" fmla="*/ 1294296 w 3024845"/>
                <a:gd name="connsiteY236" fmla="*/ 536121 h 1078499"/>
                <a:gd name="connsiteX237" fmla="*/ 1303163 w 3024845"/>
                <a:gd name="connsiteY237" fmla="*/ 536121 h 1078499"/>
                <a:gd name="connsiteX238" fmla="*/ 1313296 w 3024845"/>
                <a:gd name="connsiteY238" fmla="*/ 579356 h 1078499"/>
                <a:gd name="connsiteX239" fmla="*/ 1314309 w 3024845"/>
                <a:gd name="connsiteY239" fmla="*/ 579356 h 1078499"/>
                <a:gd name="connsiteX240" fmla="*/ 1321403 w 3024845"/>
                <a:gd name="connsiteY240" fmla="*/ 579356 h 1078499"/>
                <a:gd name="connsiteX241" fmla="*/ 1321403 w 3024845"/>
                <a:gd name="connsiteY241" fmla="*/ 618268 h 1078499"/>
                <a:gd name="connsiteX242" fmla="*/ 1323176 w 3024845"/>
                <a:gd name="connsiteY242" fmla="*/ 618268 h 1078499"/>
                <a:gd name="connsiteX243" fmla="*/ 1335590 w 3024845"/>
                <a:gd name="connsiteY243" fmla="*/ 618268 h 1078499"/>
                <a:gd name="connsiteX244" fmla="*/ 1335590 w 3024845"/>
                <a:gd name="connsiteY244" fmla="*/ 620430 h 1078499"/>
                <a:gd name="connsiteX245" fmla="*/ 1335590 w 3024845"/>
                <a:gd name="connsiteY245" fmla="*/ 635562 h 1078499"/>
                <a:gd name="connsiteX246" fmla="*/ 1339643 w 3024845"/>
                <a:gd name="connsiteY246" fmla="*/ 633401 h 1078499"/>
                <a:gd name="connsiteX247" fmla="*/ 1339643 w 3024845"/>
                <a:gd name="connsiteY247" fmla="*/ 618268 h 1078499"/>
                <a:gd name="connsiteX248" fmla="*/ 1341163 w 3024845"/>
                <a:gd name="connsiteY248" fmla="*/ 618268 h 1078499"/>
                <a:gd name="connsiteX249" fmla="*/ 1351803 w 3024845"/>
                <a:gd name="connsiteY249" fmla="*/ 618268 h 1078499"/>
                <a:gd name="connsiteX250" fmla="*/ 1351803 w 3024845"/>
                <a:gd name="connsiteY250" fmla="*/ 619889 h 1078499"/>
                <a:gd name="connsiteX251" fmla="*/ 1351803 w 3024845"/>
                <a:gd name="connsiteY251" fmla="*/ 631239 h 1078499"/>
                <a:gd name="connsiteX252" fmla="*/ 1382204 w 3024845"/>
                <a:gd name="connsiteY252" fmla="*/ 631239 h 1078499"/>
                <a:gd name="connsiteX253" fmla="*/ 1382204 w 3024845"/>
                <a:gd name="connsiteY253" fmla="*/ 594489 h 1078499"/>
                <a:gd name="connsiteX254" fmla="*/ 1383470 w 3024845"/>
                <a:gd name="connsiteY254" fmla="*/ 594489 h 1078499"/>
                <a:gd name="connsiteX255" fmla="*/ 1392337 w 3024845"/>
                <a:gd name="connsiteY255" fmla="*/ 594489 h 1078499"/>
                <a:gd name="connsiteX256" fmla="*/ 1392337 w 3024845"/>
                <a:gd name="connsiteY256" fmla="*/ 616106 h 1078499"/>
                <a:gd name="connsiteX257" fmla="*/ 1394364 w 3024845"/>
                <a:gd name="connsiteY257" fmla="*/ 583680 h 1078499"/>
                <a:gd name="connsiteX258" fmla="*/ 1416657 w 3024845"/>
                <a:gd name="connsiteY258" fmla="*/ 583680 h 1078499"/>
                <a:gd name="connsiteX259" fmla="*/ 1416657 w 3024845"/>
                <a:gd name="connsiteY259" fmla="*/ 582058 h 1078499"/>
                <a:gd name="connsiteX260" fmla="*/ 1416657 w 3024845"/>
                <a:gd name="connsiteY260" fmla="*/ 570709 h 1078499"/>
                <a:gd name="connsiteX261" fmla="*/ 1417417 w 3024845"/>
                <a:gd name="connsiteY261" fmla="*/ 570709 h 1078499"/>
                <a:gd name="connsiteX262" fmla="*/ 1422737 w 3024845"/>
                <a:gd name="connsiteY262" fmla="*/ 570709 h 1078499"/>
                <a:gd name="connsiteX263" fmla="*/ 1422737 w 3024845"/>
                <a:gd name="connsiteY263" fmla="*/ 568818 h 1078499"/>
                <a:gd name="connsiteX264" fmla="*/ 1422737 w 3024845"/>
                <a:gd name="connsiteY264" fmla="*/ 555577 h 1078499"/>
                <a:gd name="connsiteX265" fmla="*/ 1426791 w 3024845"/>
                <a:gd name="connsiteY265" fmla="*/ 562062 h 1078499"/>
                <a:gd name="connsiteX266" fmla="*/ 1429071 w 3024845"/>
                <a:gd name="connsiteY266" fmla="*/ 562062 h 1078499"/>
                <a:gd name="connsiteX267" fmla="*/ 1445031 w 3024845"/>
                <a:gd name="connsiteY267" fmla="*/ 562062 h 1078499"/>
                <a:gd name="connsiteX268" fmla="*/ 1445031 w 3024845"/>
                <a:gd name="connsiteY268" fmla="*/ 561251 h 1078499"/>
                <a:gd name="connsiteX269" fmla="*/ 1445031 w 3024845"/>
                <a:gd name="connsiteY269" fmla="*/ 555577 h 1078499"/>
                <a:gd name="connsiteX270" fmla="*/ 1445791 w 3024845"/>
                <a:gd name="connsiteY270" fmla="*/ 555577 h 1078499"/>
                <a:gd name="connsiteX271" fmla="*/ 1451111 w 3024845"/>
                <a:gd name="connsiteY271" fmla="*/ 555577 h 1078499"/>
                <a:gd name="connsiteX272" fmla="*/ 1451111 w 3024845"/>
                <a:gd name="connsiteY272" fmla="*/ 556928 h 1078499"/>
                <a:gd name="connsiteX273" fmla="*/ 1451111 w 3024845"/>
                <a:gd name="connsiteY273" fmla="*/ 566386 h 1078499"/>
                <a:gd name="connsiteX274" fmla="*/ 1489618 w 3024845"/>
                <a:gd name="connsiteY274" fmla="*/ 566386 h 1078499"/>
                <a:gd name="connsiteX275" fmla="*/ 1489618 w 3024845"/>
                <a:gd name="connsiteY275" fmla="*/ 704739 h 1078499"/>
                <a:gd name="connsiteX276" fmla="*/ 1491138 w 3024845"/>
                <a:gd name="connsiteY276" fmla="*/ 704739 h 1078499"/>
                <a:gd name="connsiteX277" fmla="*/ 1501778 w 3024845"/>
                <a:gd name="connsiteY277" fmla="*/ 704739 h 1078499"/>
                <a:gd name="connsiteX278" fmla="*/ 1501778 w 3024845"/>
                <a:gd name="connsiteY278" fmla="*/ 691769 h 1078499"/>
                <a:gd name="connsiteX279" fmla="*/ 1505832 w 3024845"/>
                <a:gd name="connsiteY279" fmla="*/ 691769 h 1078499"/>
                <a:gd name="connsiteX280" fmla="*/ 1505832 w 3024845"/>
                <a:gd name="connsiteY280" fmla="*/ 704739 h 1078499"/>
                <a:gd name="connsiteX281" fmla="*/ 1536232 w 3024845"/>
                <a:gd name="connsiteY281" fmla="*/ 704739 h 1078499"/>
                <a:gd name="connsiteX282" fmla="*/ 1536232 w 3024845"/>
                <a:gd name="connsiteY282" fmla="*/ 674474 h 1078499"/>
                <a:gd name="connsiteX283" fmla="*/ 1548392 w 3024845"/>
                <a:gd name="connsiteY283" fmla="*/ 674474 h 1078499"/>
                <a:gd name="connsiteX284" fmla="*/ 1560552 w 3024845"/>
                <a:gd name="connsiteY284" fmla="*/ 672313 h 1078499"/>
                <a:gd name="connsiteX285" fmla="*/ 1564606 w 3024845"/>
                <a:gd name="connsiteY285" fmla="*/ 674474 h 1078499"/>
                <a:gd name="connsiteX286" fmla="*/ 1574739 w 3024845"/>
                <a:gd name="connsiteY286" fmla="*/ 674474 h 1078499"/>
                <a:gd name="connsiteX287" fmla="*/ 1574739 w 3024845"/>
                <a:gd name="connsiteY287" fmla="*/ 704739 h 1078499"/>
                <a:gd name="connsiteX288" fmla="*/ 1582846 w 3024845"/>
                <a:gd name="connsiteY288" fmla="*/ 704739 h 1078499"/>
                <a:gd name="connsiteX289" fmla="*/ 1582846 w 3024845"/>
                <a:gd name="connsiteY289" fmla="*/ 722034 h 1078499"/>
                <a:gd name="connsiteX290" fmla="*/ 1592182 w 3024845"/>
                <a:gd name="connsiteY290" fmla="*/ 722939 h 1078499"/>
                <a:gd name="connsiteX291" fmla="*/ 1605140 w 3024845"/>
                <a:gd name="connsiteY291" fmla="*/ 722939 h 1078499"/>
                <a:gd name="connsiteX292" fmla="*/ 1605140 w 3024845"/>
                <a:gd name="connsiteY292" fmla="*/ 706901 h 1078499"/>
                <a:gd name="connsiteX293" fmla="*/ 1673096 w 3024845"/>
                <a:gd name="connsiteY293" fmla="*/ 706901 h 1078499"/>
                <a:gd name="connsiteX294" fmla="*/ 1673096 w 3024845"/>
                <a:gd name="connsiteY294" fmla="*/ 621648 h 1078499"/>
                <a:gd name="connsiteX295" fmla="*/ 1745104 w 3024845"/>
                <a:gd name="connsiteY295" fmla="*/ 621648 h 1078499"/>
                <a:gd name="connsiteX296" fmla="*/ 1745104 w 3024845"/>
                <a:gd name="connsiteY296" fmla="*/ 700416 h 1078499"/>
                <a:gd name="connsiteX297" fmla="*/ 1747008 w 3024845"/>
                <a:gd name="connsiteY297" fmla="*/ 700416 h 1078499"/>
                <a:gd name="connsiteX298" fmla="*/ 1748250 w 3024845"/>
                <a:gd name="connsiteY298" fmla="*/ 722939 h 1078499"/>
                <a:gd name="connsiteX299" fmla="*/ 1757926 w 3024845"/>
                <a:gd name="connsiteY299" fmla="*/ 722939 h 1078499"/>
                <a:gd name="connsiteX300" fmla="*/ 1759168 w 3024845"/>
                <a:gd name="connsiteY300" fmla="*/ 700416 h 1078499"/>
                <a:gd name="connsiteX301" fmla="*/ 1765248 w 3024845"/>
                <a:gd name="connsiteY301" fmla="*/ 700416 h 1078499"/>
                <a:gd name="connsiteX302" fmla="*/ 1766490 w 3024845"/>
                <a:gd name="connsiteY302" fmla="*/ 722939 h 1078499"/>
                <a:gd name="connsiteX303" fmla="*/ 1817112 w 3024845"/>
                <a:gd name="connsiteY303" fmla="*/ 722939 h 1078499"/>
                <a:gd name="connsiteX304" fmla="*/ 1817112 w 3024845"/>
                <a:gd name="connsiteY304" fmla="*/ 559911 h 1078499"/>
                <a:gd name="connsiteX305" fmla="*/ 2014439 w 3024845"/>
                <a:gd name="connsiteY305" fmla="*/ 559911 h 1078499"/>
                <a:gd name="connsiteX306" fmla="*/ 2014439 w 3024845"/>
                <a:gd name="connsiteY306" fmla="*/ 722939 h 1078499"/>
                <a:gd name="connsiteX307" fmla="*/ 2033136 w 3024845"/>
                <a:gd name="connsiteY307" fmla="*/ 722939 h 1078499"/>
                <a:gd name="connsiteX308" fmla="*/ 2033136 w 3024845"/>
                <a:gd name="connsiteY308" fmla="*/ 640246 h 1078499"/>
                <a:gd name="connsiteX309" fmla="*/ 2128256 w 3024845"/>
                <a:gd name="connsiteY309" fmla="*/ 640246 h 1078499"/>
                <a:gd name="connsiteX310" fmla="*/ 2140186 w 3024845"/>
                <a:gd name="connsiteY310" fmla="*/ 322105 h 1078499"/>
                <a:gd name="connsiteX311" fmla="*/ 2128026 w 3024845"/>
                <a:gd name="connsiteY311" fmla="*/ 300487 h 1078499"/>
                <a:gd name="connsiteX312" fmla="*/ 2121946 w 3024845"/>
                <a:gd name="connsiteY312" fmla="*/ 296163 h 1078499"/>
                <a:gd name="connsiteX313" fmla="*/ 2130053 w 3024845"/>
                <a:gd name="connsiteY313" fmla="*/ 272384 h 1078499"/>
                <a:gd name="connsiteX314" fmla="*/ 2130053 w 3024845"/>
                <a:gd name="connsiteY314" fmla="*/ 255090 h 1078499"/>
                <a:gd name="connsiteX315" fmla="*/ 2144240 w 3024845"/>
                <a:gd name="connsiteY315" fmla="*/ 255090 h 1078499"/>
                <a:gd name="connsiteX316" fmla="*/ 2144240 w 3024845"/>
                <a:gd name="connsiteY316" fmla="*/ 233472 h 1078499"/>
                <a:gd name="connsiteX317" fmla="*/ 2146266 w 3024845"/>
                <a:gd name="connsiteY317" fmla="*/ 229148 h 1078499"/>
                <a:gd name="connsiteX318" fmla="*/ 2146266 w 3024845"/>
                <a:gd name="connsiteY318" fmla="*/ 151324 h 1078499"/>
                <a:gd name="connsiteX319" fmla="*/ 2144240 w 3024845"/>
                <a:gd name="connsiteY319" fmla="*/ 144839 h 1078499"/>
                <a:gd name="connsiteX320" fmla="*/ 2150320 w 3024845"/>
                <a:gd name="connsiteY320" fmla="*/ 138353 h 1078499"/>
                <a:gd name="connsiteX321" fmla="*/ 2150320 w 3024845"/>
                <a:gd name="connsiteY321" fmla="*/ 79985 h 1078499"/>
                <a:gd name="connsiteX322" fmla="*/ 2152346 w 3024845"/>
                <a:gd name="connsiteY322" fmla="*/ 75662 h 1078499"/>
                <a:gd name="connsiteX323" fmla="*/ 2152346 w 3024845"/>
                <a:gd name="connsiteY323" fmla="*/ 19456 h 1078499"/>
                <a:gd name="connsiteX324" fmla="*/ 2154373 w 3024845"/>
                <a:gd name="connsiteY324" fmla="*/ 0 h 1078499"/>
                <a:gd name="connsiteX325" fmla="*/ 2162480 w 3024845"/>
                <a:gd name="connsiteY325" fmla="*/ 138353 h 1078499"/>
                <a:gd name="connsiteX326" fmla="*/ 2168560 w 3024845"/>
                <a:gd name="connsiteY326" fmla="*/ 144839 h 1078499"/>
                <a:gd name="connsiteX327" fmla="*/ 2166533 w 3024845"/>
                <a:gd name="connsiteY327" fmla="*/ 151324 h 1078499"/>
                <a:gd name="connsiteX328" fmla="*/ 2166533 w 3024845"/>
                <a:gd name="connsiteY328" fmla="*/ 229148 h 1078499"/>
                <a:gd name="connsiteX329" fmla="*/ 2168560 w 3024845"/>
                <a:gd name="connsiteY329" fmla="*/ 233472 h 1078499"/>
                <a:gd name="connsiteX330" fmla="*/ 2168560 w 3024845"/>
                <a:gd name="connsiteY330" fmla="*/ 255090 h 1078499"/>
                <a:gd name="connsiteX331" fmla="*/ 2182747 w 3024845"/>
                <a:gd name="connsiteY331" fmla="*/ 255090 h 1078499"/>
                <a:gd name="connsiteX332" fmla="*/ 2182747 w 3024845"/>
                <a:gd name="connsiteY332" fmla="*/ 272384 h 1078499"/>
                <a:gd name="connsiteX333" fmla="*/ 2190854 w 3024845"/>
                <a:gd name="connsiteY333" fmla="*/ 296163 h 1078499"/>
                <a:gd name="connsiteX334" fmla="*/ 2184774 w 3024845"/>
                <a:gd name="connsiteY334" fmla="*/ 300487 h 1078499"/>
                <a:gd name="connsiteX335" fmla="*/ 2172613 w 3024845"/>
                <a:gd name="connsiteY335" fmla="*/ 322105 h 1078499"/>
                <a:gd name="connsiteX336" fmla="*/ 2180720 w 3024845"/>
                <a:gd name="connsiteY336" fmla="*/ 575033 h 1078499"/>
                <a:gd name="connsiteX337" fmla="*/ 2245574 w 3024845"/>
                <a:gd name="connsiteY337" fmla="*/ 575033 h 1078499"/>
                <a:gd name="connsiteX338" fmla="*/ 2245574 w 3024845"/>
                <a:gd name="connsiteY338" fmla="*/ 650695 h 1078499"/>
                <a:gd name="connsiteX339" fmla="*/ 2253681 w 3024845"/>
                <a:gd name="connsiteY339" fmla="*/ 650695 h 1078499"/>
                <a:gd name="connsiteX340" fmla="*/ 2255708 w 3024845"/>
                <a:gd name="connsiteY340" fmla="*/ 644210 h 1078499"/>
                <a:gd name="connsiteX341" fmla="*/ 2261788 w 3024845"/>
                <a:gd name="connsiteY341" fmla="*/ 644210 h 1078499"/>
                <a:gd name="connsiteX342" fmla="*/ 2263815 w 3024845"/>
                <a:gd name="connsiteY342" fmla="*/ 652857 h 1078499"/>
                <a:gd name="connsiteX343" fmla="*/ 2275975 w 3024845"/>
                <a:gd name="connsiteY343" fmla="*/ 652857 h 1078499"/>
                <a:gd name="connsiteX344" fmla="*/ 2275975 w 3024845"/>
                <a:gd name="connsiteY344" fmla="*/ 646371 h 1078499"/>
                <a:gd name="connsiteX345" fmla="*/ 2298268 w 3024845"/>
                <a:gd name="connsiteY345" fmla="*/ 646371 h 1078499"/>
                <a:gd name="connsiteX346" fmla="*/ 2298268 w 3024845"/>
                <a:gd name="connsiteY346" fmla="*/ 652857 h 1078499"/>
                <a:gd name="connsiteX347" fmla="*/ 2318535 w 3024845"/>
                <a:gd name="connsiteY347" fmla="*/ 652857 h 1078499"/>
                <a:gd name="connsiteX348" fmla="*/ 2318535 w 3024845"/>
                <a:gd name="connsiteY348" fmla="*/ 698254 h 1078499"/>
                <a:gd name="connsiteX349" fmla="*/ 2332722 w 3024845"/>
                <a:gd name="connsiteY349" fmla="*/ 698254 h 1078499"/>
                <a:gd name="connsiteX350" fmla="*/ 2332722 w 3024845"/>
                <a:gd name="connsiteY350" fmla="*/ 685283 h 1078499"/>
                <a:gd name="connsiteX351" fmla="*/ 2348936 w 3024845"/>
                <a:gd name="connsiteY351" fmla="*/ 685283 h 1078499"/>
                <a:gd name="connsiteX352" fmla="*/ 2348936 w 3024845"/>
                <a:gd name="connsiteY352" fmla="*/ 505856 h 1078499"/>
                <a:gd name="connsiteX353" fmla="*/ 2355016 w 3024845"/>
                <a:gd name="connsiteY353" fmla="*/ 499370 h 1078499"/>
                <a:gd name="connsiteX354" fmla="*/ 2427977 w 3024845"/>
                <a:gd name="connsiteY354" fmla="*/ 499370 h 1078499"/>
                <a:gd name="connsiteX355" fmla="*/ 2427977 w 3024845"/>
                <a:gd name="connsiteY355" fmla="*/ 508018 h 1078499"/>
                <a:gd name="connsiteX356" fmla="*/ 2438110 w 3024845"/>
                <a:gd name="connsiteY356" fmla="*/ 508018 h 1078499"/>
                <a:gd name="connsiteX357" fmla="*/ 2438110 w 3024845"/>
                <a:gd name="connsiteY357" fmla="*/ 622592 h 1078499"/>
                <a:gd name="connsiteX358" fmla="*/ 2460404 w 3024845"/>
                <a:gd name="connsiteY358" fmla="*/ 622592 h 1078499"/>
                <a:gd name="connsiteX359" fmla="*/ 2460404 w 3024845"/>
                <a:gd name="connsiteY359" fmla="*/ 555577 h 1078499"/>
                <a:gd name="connsiteX360" fmla="*/ 2486751 w 3024845"/>
                <a:gd name="connsiteY360" fmla="*/ 555577 h 1078499"/>
                <a:gd name="connsiteX361" fmla="*/ 2490804 w 3024845"/>
                <a:gd name="connsiteY361" fmla="*/ 551253 h 1078499"/>
                <a:gd name="connsiteX362" fmla="*/ 2498911 w 3024845"/>
                <a:gd name="connsiteY362" fmla="*/ 551253 h 1078499"/>
                <a:gd name="connsiteX363" fmla="*/ 2502964 w 3024845"/>
                <a:gd name="connsiteY363" fmla="*/ 555577 h 1078499"/>
                <a:gd name="connsiteX364" fmla="*/ 2525258 w 3024845"/>
                <a:gd name="connsiteY364" fmla="*/ 555577 h 1078499"/>
                <a:gd name="connsiteX365" fmla="*/ 2525258 w 3024845"/>
                <a:gd name="connsiteY365" fmla="*/ 438841 h 1078499"/>
                <a:gd name="connsiteX366" fmla="*/ 2582005 w 3024845"/>
                <a:gd name="connsiteY366" fmla="*/ 428032 h 1078499"/>
                <a:gd name="connsiteX367" fmla="*/ 2582005 w 3024845"/>
                <a:gd name="connsiteY367" fmla="*/ 429113 h 1078499"/>
                <a:gd name="connsiteX368" fmla="*/ 2582005 w 3024845"/>
                <a:gd name="connsiteY368" fmla="*/ 436679 h 1078499"/>
                <a:gd name="connsiteX369" fmla="*/ 2608352 w 3024845"/>
                <a:gd name="connsiteY369" fmla="*/ 436679 h 1078499"/>
                <a:gd name="connsiteX370" fmla="*/ 2608352 w 3024845"/>
                <a:gd name="connsiteY370" fmla="*/ 691769 h 1078499"/>
                <a:gd name="connsiteX371" fmla="*/ 2630646 w 3024845"/>
                <a:gd name="connsiteY371" fmla="*/ 691769 h 1078499"/>
                <a:gd name="connsiteX372" fmla="*/ 2630646 w 3024845"/>
                <a:gd name="connsiteY372" fmla="*/ 687445 h 1078499"/>
                <a:gd name="connsiteX373" fmla="*/ 2642806 w 3024845"/>
                <a:gd name="connsiteY373" fmla="*/ 687445 h 1078499"/>
                <a:gd name="connsiteX374" fmla="*/ 2642806 w 3024845"/>
                <a:gd name="connsiteY374" fmla="*/ 691769 h 1078499"/>
                <a:gd name="connsiteX375" fmla="*/ 2667126 w 3024845"/>
                <a:gd name="connsiteY375" fmla="*/ 691769 h 1078499"/>
                <a:gd name="connsiteX376" fmla="*/ 2667126 w 3024845"/>
                <a:gd name="connsiteY376" fmla="*/ 678798 h 1078499"/>
                <a:gd name="connsiteX377" fmla="*/ 2695500 w 3024845"/>
                <a:gd name="connsiteY377" fmla="*/ 678798 h 1078499"/>
                <a:gd name="connsiteX378" fmla="*/ 2707660 w 3024845"/>
                <a:gd name="connsiteY378" fmla="*/ 674474 h 1078499"/>
                <a:gd name="connsiteX379" fmla="*/ 2727927 w 3024845"/>
                <a:gd name="connsiteY379" fmla="*/ 678798 h 1078499"/>
                <a:gd name="connsiteX380" fmla="*/ 2727927 w 3024845"/>
                <a:gd name="connsiteY380" fmla="*/ 661504 h 1078499"/>
                <a:gd name="connsiteX381" fmla="*/ 2736034 w 3024845"/>
                <a:gd name="connsiteY381" fmla="*/ 661504 h 1078499"/>
                <a:gd name="connsiteX382" fmla="*/ 2736034 w 3024845"/>
                <a:gd name="connsiteY382" fmla="*/ 648533 h 1078499"/>
                <a:gd name="connsiteX383" fmla="*/ 2792781 w 3024845"/>
                <a:gd name="connsiteY383" fmla="*/ 648533 h 1078499"/>
                <a:gd name="connsiteX384" fmla="*/ 2792781 w 3024845"/>
                <a:gd name="connsiteY384" fmla="*/ 618268 h 1078499"/>
                <a:gd name="connsiteX385" fmla="*/ 2811021 w 3024845"/>
                <a:gd name="connsiteY385" fmla="*/ 618268 h 1078499"/>
                <a:gd name="connsiteX386" fmla="*/ 2811021 w 3024845"/>
                <a:gd name="connsiteY386" fmla="*/ 611783 h 1078499"/>
                <a:gd name="connsiteX387" fmla="*/ 2823181 w 3024845"/>
                <a:gd name="connsiteY387" fmla="*/ 611783 h 1078499"/>
                <a:gd name="connsiteX388" fmla="*/ 2823181 w 3024845"/>
                <a:gd name="connsiteY388" fmla="*/ 618268 h 1078499"/>
                <a:gd name="connsiteX389" fmla="*/ 2839395 w 3024845"/>
                <a:gd name="connsiteY389" fmla="*/ 618268 h 1078499"/>
                <a:gd name="connsiteX390" fmla="*/ 2839395 w 3024845"/>
                <a:gd name="connsiteY390" fmla="*/ 667989 h 1078499"/>
                <a:gd name="connsiteX391" fmla="*/ 2871822 w 3024845"/>
                <a:gd name="connsiteY391" fmla="*/ 667989 h 1078499"/>
                <a:gd name="connsiteX392" fmla="*/ 2871822 w 3024845"/>
                <a:gd name="connsiteY392" fmla="*/ 642048 h 1078499"/>
                <a:gd name="connsiteX393" fmla="*/ 2910329 w 3024845"/>
                <a:gd name="connsiteY393" fmla="*/ 642048 h 1078499"/>
                <a:gd name="connsiteX394" fmla="*/ 2910329 w 3024845"/>
                <a:gd name="connsiteY394" fmla="*/ 611783 h 1078499"/>
                <a:gd name="connsiteX395" fmla="*/ 2958970 w 3024845"/>
                <a:gd name="connsiteY395" fmla="*/ 611783 h 1078499"/>
                <a:gd name="connsiteX396" fmla="*/ 2958970 w 3024845"/>
                <a:gd name="connsiteY396" fmla="*/ 722939 h 1078499"/>
                <a:gd name="connsiteX397" fmla="*/ 2958970 w 3024845"/>
                <a:gd name="connsiteY397" fmla="*/ 736718 h 1078499"/>
                <a:gd name="connsiteX398" fmla="*/ 3024845 w 3024845"/>
                <a:gd name="connsiteY398" fmla="*/ 736718 h 1078499"/>
                <a:gd name="connsiteX399" fmla="*/ 3024845 w 3024845"/>
                <a:gd name="connsiteY399" fmla="*/ 1078499 h 1078499"/>
                <a:gd name="connsiteX400" fmla="*/ 2054 w 3024845"/>
                <a:gd name="connsiteY400" fmla="*/ 1076166 h 1078499"/>
                <a:gd name="connsiteX401" fmla="*/ 0 w 3024845"/>
                <a:gd name="connsiteY401" fmla="*/ 642048 h 1078499"/>
                <a:gd name="connsiteX402" fmla="*/ 20267 w 3024845"/>
                <a:gd name="connsiteY402" fmla="*/ 642048 h 1078499"/>
                <a:gd name="connsiteX403" fmla="*/ 20774 w 3024845"/>
                <a:gd name="connsiteY403" fmla="*/ 640967 h 1078499"/>
                <a:gd name="connsiteX404" fmla="*/ 24320 w 3024845"/>
                <a:gd name="connsiteY404" fmla="*/ 633401 h 1078499"/>
                <a:gd name="connsiteX405" fmla="*/ 26094 w 3024845"/>
                <a:gd name="connsiteY405" fmla="*/ 633671 h 1078499"/>
                <a:gd name="connsiteX406" fmla="*/ 38507 w 3024845"/>
                <a:gd name="connsiteY406" fmla="*/ 635562 h 1078499"/>
                <a:gd name="connsiteX407" fmla="*/ 39014 w 3024845"/>
                <a:gd name="connsiteY407" fmla="*/ 636914 h 1078499"/>
                <a:gd name="connsiteX408" fmla="*/ 42560 w 3024845"/>
                <a:gd name="connsiteY408" fmla="*/ 646371 h 1078499"/>
                <a:gd name="connsiteX409" fmla="*/ 68907 w 3024845"/>
                <a:gd name="connsiteY409" fmla="*/ 648533 h 1078499"/>
                <a:gd name="connsiteX410" fmla="*/ 68907 w 3024845"/>
                <a:gd name="connsiteY410" fmla="*/ 525312 h 1078499"/>
                <a:gd name="connsiteX411" fmla="*/ 70934 w 3024845"/>
                <a:gd name="connsiteY411" fmla="*/ 525312 h 1078499"/>
                <a:gd name="connsiteX412" fmla="*/ 85121 w 3024845"/>
                <a:gd name="connsiteY412" fmla="*/ 525312 h 1078499"/>
                <a:gd name="connsiteX413" fmla="*/ 85121 w 3024845"/>
                <a:gd name="connsiteY413" fmla="*/ 389120 h 1078499"/>
                <a:gd name="connsiteX414" fmla="*/ 86894 w 3024845"/>
                <a:gd name="connsiteY414" fmla="*/ 389120 h 1078499"/>
                <a:gd name="connsiteX415" fmla="*/ 99308 w 3024845"/>
                <a:gd name="connsiteY415" fmla="*/ 389120 h 1078499"/>
                <a:gd name="connsiteX416" fmla="*/ 99308 w 3024845"/>
                <a:gd name="connsiteY416" fmla="*/ 274546 h 1078499"/>
                <a:gd name="connsiteX417" fmla="*/ 103361 w 3024845"/>
                <a:gd name="connsiteY417" fmla="*/ 246442 h 1078499"/>
                <a:gd name="connsiteX418" fmla="*/ 105388 w 3024845"/>
                <a:gd name="connsiteY418" fmla="*/ 246442 h 1078499"/>
                <a:gd name="connsiteX419" fmla="*/ 119575 w 3024845"/>
                <a:gd name="connsiteY419" fmla="*/ 246442 h 1078499"/>
                <a:gd name="connsiteX0" fmla="*/ 119575 w 3024845"/>
                <a:gd name="connsiteY0" fmla="*/ 226986 h 1059043"/>
                <a:gd name="connsiteX1" fmla="*/ 200642 w 3024845"/>
                <a:gd name="connsiteY1" fmla="*/ 224825 h 1059043"/>
                <a:gd name="connsiteX2" fmla="*/ 202669 w 3024845"/>
                <a:gd name="connsiteY2" fmla="*/ 224825 h 1059043"/>
                <a:gd name="connsiteX3" fmla="*/ 216856 w 3024845"/>
                <a:gd name="connsiteY3" fmla="*/ 224825 h 1059043"/>
                <a:gd name="connsiteX4" fmla="*/ 216856 w 3024845"/>
                <a:gd name="connsiteY4" fmla="*/ 248604 h 1059043"/>
                <a:gd name="connsiteX5" fmla="*/ 217363 w 3024845"/>
                <a:gd name="connsiteY5" fmla="*/ 249415 h 1059043"/>
                <a:gd name="connsiteX6" fmla="*/ 220909 w 3024845"/>
                <a:gd name="connsiteY6" fmla="*/ 255090 h 1059043"/>
                <a:gd name="connsiteX7" fmla="*/ 220909 w 3024845"/>
                <a:gd name="connsiteY7" fmla="*/ 369664 h 1059043"/>
                <a:gd name="connsiteX8" fmla="*/ 223189 w 3024845"/>
                <a:gd name="connsiteY8" fmla="*/ 369664 h 1059043"/>
                <a:gd name="connsiteX9" fmla="*/ 239150 w 3024845"/>
                <a:gd name="connsiteY9" fmla="*/ 369664 h 1059043"/>
                <a:gd name="connsiteX10" fmla="*/ 239150 w 3024845"/>
                <a:gd name="connsiteY10" fmla="*/ 510179 h 1059043"/>
                <a:gd name="connsiteX11" fmla="*/ 240670 w 3024845"/>
                <a:gd name="connsiteY11" fmla="*/ 509909 h 1059043"/>
                <a:gd name="connsiteX12" fmla="*/ 251310 w 3024845"/>
                <a:gd name="connsiteY12" fmla="*/ 508018 h 1059043"/>
                <a:gd name="connsiteX13" fmla="*/ 249283 w 3024845"/>
                <a:gd name="connsiteY13" fmla="*/ 596650 h 1059043"/>
                <a:gd name="connsiteX14" fmla="*/ 250803 w 3024845"/>
                <a:gd name="connsiteY14" fmla="*/ 596921 h 1059043"/>
                <a:gd name="connsiteX15" fmla="*/ 261443 w 3024845"/>
                <a:gd name="connsiteY15" fmla="*/ 598812 h 1059043"/>
                <a:gd name="connsiteX16" fmla="*/ 261696 w 3024845"/>
                <a:gd name="connsiteY16" fmla="*/ 599623 h 1059043"/>
                <a:gd name="connsiteX17" fmla="*/ 263470 w 3024845"/>
                <a:gd name="connsiteY17" fmla="*/ 605298 h 1059043"/>
                <a:gd name="connsiteX18" fmla="*/ 264230 w 3024845"/>
                <a:gd name="connsiteY18" fmla="*/ 602866 h 1059043"/>
                <a:gd name="connsiteX19" fmla="*/ 269550 w 3024845"/>
                <a:gd name="connsiteY19" fmla="*/ 585842 h 1059043"/>
                <a:gd name="connsiteX20" fmla="*/ 271323 w 3024845"/>
                <a:gd name="connsiteY20" fmla="*/ 585842 h 1059043"/>
                <a:gd name="connsiteX21" fmla="*/ 283737 w 3024845"/>
                <a:gd name="connsiteY21" fmla="*/ 585842 h 1059043"/>
                <a:gd name="connsiteX22" fmla="*/ 283737 w 3024845"/>
                <a:gd name="connsiteY22" fmla="*/ 618268 h 1059043"/>
                <a:gd name="connsiteX23" fmla="*/ 284750 w 3024845"/>
                <a:gd name="connsiteY23" fmla="*/ 618809 h 1059043"/>
                <a:gd name="connsiteX24" fmla="*/ 291844 w 3024845"/>
                <a:gd name="connsiteY24" fmla="*/ 622592 h 1059043"/>
                <a:gd name="connsiteX25" fmla="*/ 291844 w 3024845"/>
                <a:gd name="connsiteY25" fmla="*/ 623943 h 1059043"/>
                <a:gd name="connsiteX26" fmla="*/ 291844 w 3024845"/>
                <a:gd name="connsiteY26" fmla="*/ 633401 h 1059043"/>
                <a:gd name="connsiteX27" fmla="*/ 336431 w 3024845"/>
                <a:gd name="connsiteY27" fmla="*/ 633401 h 1059043"/>
                <a:gd name="connsiteX28" fmla="*/ 336431 w 3024845"/>
                <a:gd name="connsiteY28" fmla="*/ 634482 h 1059043"/>
                <a:gd name="connsiteX29" fmla="*/ 336431 w 3024845"/>
                <a:gd name="connsiteY29" fmla="*/ 642048 h 1059043"/>
                <a:gd name="connsiteX30" fmla="*/ 338457 w 3024845"/>
                <a:gd name="connsiteY30" fmla="*/ 642048 h 1059043"/>
                <a:gd name="connsiteX31" fmla="*/ 352644 w 3024845"/>
                <a:gd name="connsiteY31" fmla="*/ 642048 h 1059043"/>
                <a:gd name="connsiteX32" fmla="*/ 352644 w 3024845"/>
                <a:gd name="connsiteY32" fmla="*/ 611783 h 1059043"/>
                <a:gd name="connsiteX33" fmla="*/ 397231 w 3024845"/>
                <a:gd name="connsiteY33" fmla="*/ 611783 h 1059043"/>
                <a:gd name="connsiteX34" fmla="*/ 397231 w 3024845"/>
                <a:gd name="connsiteY34" fmla="*/ 610432 h 1059043"/>
                <a:gd name="connsiteX35" fmla="*/ 397231 w 3024845"/>
                <a:gd name="connsiteY35" fmla="*/ 600974 h 1059043"/>
                <a:gd name="connsiteX36" fmla="*/ 398245 w 3024845"/>
                <a:gd name="connsiteY36" fmla="*/ 600974 h 1059043"/>
                <a:gd name="connsiteX37" fmla="*/ 405338 w 3024845"/>
                <a:gd name="connsiteY37" fmla="*/ 600974 h 1059043"/>
                <a:gd name="connsiteX38" fmla="*/ 405338 w 3024845"/>
                <a:gd name="connsiteY38" fmla="*/ 599083 h 1059043"/>
                <a:gd name="connsiteX39" fmla="*/ 405338 w 3024845"/>
                <a:gd name="connsiteY39" fmla="*/ 585842 h 1059043"/>
                <a:gd name="connsiteX40" fmla="*/ 406098 w 3024845"/>
                <a:gd name="connsiteY40" fmla="*/ 585842 h 1059043"/>
                <a:gd name="connsiteX41" fmla="*/ 411418 w 3024845"/>
                <a:gd name="connsiteY41" fmla="*/ 585842 h 1059043"/>
                <a:gd name="connsiteX42" fmla="*/ 411418 w 3024845"/>
                <a:gd name="connsiteY42" fmla="*/ 584761 h 1059043"/>
                <a:gd name="connsiteX43" fmla="*/ 411418 w 3024845"/>
                <a:gd name="connsiteY43" fmla="*/ 577194 h 1059043"/>
                <a:gd name="connsiteX44" fmla="*/ 413445 w 3024845"/>
                <a:gd name="connsiteY44" fmla="*/ 577194 h 1059043"/>
                <a:gd name="connsiteX45" fmla="*/ 427632 w 3024845"/>
                <a:gd name="connsiteY45" fmla="*/ 577194 h 1059043"/>
                <a:gd name="connsiteX46" fmla="*/ 427632 w 3024845"/>
                <a:gd name="connsiteY46" fmla="*/ 578275 h 1059043"/>
                <a:gd name="connsiteX47" fmla="*/ 427632 w 3024845"/>
                <a:gd name="connsiteY47" fmla="*/ 585842 h 1059043"/>
                <a:gd name="connsiteX48" fmla="*/ 449925 w 3024845"/>
                <a:gd name="connsiteY48" fmla="*/ 585842 h 1059043"/>
                <a:gd name="connsiteX49" fmla="*/ 449925 w 3024845"/>
                <a:gd name="connsiteY49" fmla="*/ 583950 h 1059043"/>
                <a:gd name="connsiteX50" fmla="*/ 449925 w 3024845"/>
                <a:gd name="connsiteY50" fmla="*/ 570709 h 1059043"/>
                <a:gd name="connsiteX51" fmla="*/ 451699 w 3024845"/>
                <a:gd name="connsiteY51" fmla="*/ 570709 h 1059043"/>
                <a:gd name="connsiteX52" fmla="*/ 464112 w 3024845"/>
                <a:gd name="connsiteY52" fmla="*/ 570709 h 1059043"/>
                <a:gd name="connsiteX53" fmla="*/ 464112 w 3024845"/>
                <a:gd name="connsiteY53" fmla="*/ 594489 h 1059043"/>
                <a:gd name="connsiteX54" fmla="*/ 465126 w 3024845"/>
                <a:gd name="connsiteY54" fmla="*/ 594489 h 1059043"/>
                <a:gd name="connsiteX55" fmla="*/ 472219 w 3024845"/>
                <a:gd name="connsiteY55" fmla="*/ 594489 h 1059043"/>
                <a:gd name="connsiteX56" fmla="*/ 472219 w 3024845"/>
                <a:gd name="connsiteY56" fmla="*/ 593408 h 1059043"/>
                <a:gd name="connsiteX57" fmla="*/ 472219 w 3024845"/>
                <a:gd name="connsiteY57" fmla="*/ 585842 h 1059043"/>
                <a:gd name="connsiteX58" fmla="*/ 473992 w 3024845"/>
                <a:gd name="connsiteY58" fmla="*/ 585842 h 1059043"/>
                <a:gd name="connsiteX59" fmla="*/ 486406 w 3024845"/>
                <a:gd name="connsiteY59" fmla="*/ 585842 h 1059043"/>
                <a:gd name="connsiteX60" fmla="*/ 486406 w 3024845"/>
                <a:gd name="connsiteY60" fmla="*/ 611783 h 1059043"/>
                <a:gd name="connsiteX61" fmla="*/ 488433 w 3024845"/>
                <a:gd name="connsiteY61" fmla="*/ 611783 h 1059043"/>
                <a:gd name="connsiteX62" fmla="*/ 502619 w 3024845"/>
                <a:gd name="connsiteY62" fmla="*/ 611783 h 1059043"/>
                <a:gd name="connsiteX63" fmla="*/ 502619 w 3024845"/>
                <a:gd name="connsiteY63" fmla="*/ 613404 h 1059043"/>
                <a:gd name="connsiteX64" fmla="*/ 502619 w 3024845"/>
                <a:gd name="connsiteY64" fmla="*/ 624754 h 1059043"/>
                <a:gd name="connsiteX65" fmla="*/ 503379 w 3024845"/>
                <a:gd name="connsiteY65" fmla="*/ 624754 h 1059043"/>
                <a:gd name="connsiteX66" fmla="*/ 508700 w 3024845"/>
                <a:gd name="connsiteY66" fmla="*/ 624754 h 1059043"/>
                <a:gd name="connsiteX67" fmla="*/ 508700 w 3024845"/>
                <a:gd name="connsiteY67" fmla="*/ 623943 h 1059043"/>
                <a:gd name="connsiteX68" fmla="*/ 508700 w 3024845"/>
                <a:gd name="connsiteY68" fmla="*/ 618268 h 1059043"/>
                <a:gd name="connsiteX69" fmla="*/ 539100 w 3024845"/>
                <a:gd name="connsiteY69" fmla="*/ 618268 h 1059043"/>
                <a:gd name="connsiteX70" fmla="*/ 539100 w 3024845"/>
                <a:gd name="connsiteY70" fmla="*/ 642048 h 1059043"/>
                <a:gd name="connsiteX71" fmla="*/ 540113 w 3024845"/>
                <a:gd name="connsiteY71" fmla="*/ 642048 h 1059043"/>
                <a:gd name="connsiteX72" fmla="*/ 547207 w 3024845"/>
                <a:gd name="connsiteY72" fmla="*/ 642048 h 1059043"/>
                <a:gd name="connsiteX73" fmla="*/ 547207 w 3024845"/>
                <a:gd name="connsiteY73" fmla="*/ 643129 h 1059043"/>
                <a:gd name="connsiteX74" fmla="*/ 547207 w 3024845"/>
                <a:gd name="connsiteY74" fmla="*/ 650695 h 1059043"/>
                <a:gd name="connsiteX75" fmla="*/ 547967 w 3024845"/>
                <a:gd name="connsiteY75" fmla="*/ 650695 h 1059043"/>
                <a:gd name="connsiteX76" fmla="*/ 553287 w 3024845"/>
                <a:gd name="connsiteY76" fmla="*/ 650695 h 1059043"/>
                <a:gd name="connsiteX77" fmla="*/ 553287 w 3024845"/>
                <a:gd name="connsiteY77" fmla="*/ 648533 h 1059043"/>
                <a:gd name="connsiteX78" fmla="*/ 553287 w 3024845"/>
                <a:gd name="connsiteY78" fmla="*/ 633401 h 1059043"/>
                <a:gd name="connsiteX79" fmla="*/ 554300 w 3024845"/>
                <a:gd name="connsiteY79" fmla="*/ 633401 h 1059043"/>
                <a:gd name="connsiteX80" fmla="*/ 561394 w 3024845"/>
                <a:gd name="connsiteY80" fmla="*/ 633401 h 1059043"/>
                <a:gd name="connsiteX81" fmla="*/ 561394 w 3024845"/>
                <a:gd name="connsiteY81" fmla="*/ 634482 h 1059043"/>
                <a:gd name="connsiteX82" fmla="*/ 561394 w 3024845"/>
                <a:gd name="connsiteY82" fmla="*/ 642048 h 1059043"/>
                <a:gd name="connsiteX83" fmla="*/ 566714 w 3024845"/>
                <a:gd name="connsiteY83" fmla="*/ 640055 h 1059043"/>
                <a:gd name="connsiteX84" fmla="*/ 567474 w 3024845"/>
                <a:gd name="connsiteY84" fmla="*/ 639075 h 1059043"/>
                <a:gd name="connsiteX85" fmla="*/ 567474 w 3024845"/>
                <a:gd name="connsiteY85" fmla="*/ 633401 h 1059043"/>
                <a:gd name="connsiteX86" fmla="*/ 605981 w 3024845"/>
                <a:gd name="connsiteY86" fmla="*/ 633401 h 1059043"/>
                <a:gd name="connsiteX87" fmla="*/ 605981 w 3024845"/>
                <a:gd name="connsiteY87" fmla="*/ 657180 h 1059043"/>
                <a:gd name="connsiteX88" fmla="*/ 608007 w 3024845"/>
                <a:gd name="connsiteY88" fmla="*/ 657180 h 1059043"/>
                <a:gd name="connsiteX89" fmla="*/ 622194 w 3024845"/>
                <a:gd name="connsiteY89" fmla="*/ 657180 h 1059043"/>
                <a:gd name="connsiteX90" fmla="*/ 622194 w 3024845"/>
                <a:gd name="connsiteY90" fmla="*/ 658261 h 1059043"/>
                <a:gd name="connsiteX91" fmla="*/ 622194 w 3024845"/>
                <a:gd name="connsiteY91" fmla="*/ 665827 h 1059043"/>
                <a:gd name="connsiteX92" fmla="*/ 623968 w 3024845"/>
                <a:gd name="connsiteY92" fmla="*/ 665827 h 1059043"/>
                <a:gd name="connsiteX93" fmla="*/ 636381 w 3024845"/>
                <a:gd name="connsiteY93" fmla="*/ 665827 h 1059043"/>
                <a:gd name="connsiteX94" fmla="*/ 636381 w 3024845"/>
                <a:gd name="connsiteY94" fmla="*/ 642048 h 1059043"/>
                <a:gd name="connsiteX95" fmla="*/ 637394 w 3024845"/>
                <a:gd name="connsiteY95" fmla="*/ 642048 h 1059043"/>
                <a:gd name="connsiteX96" fmla="*/ 644488 w 3024845"/>
                <a:gd name="connsiteY96" fmla="*/ 642048 h 1059043"/>
                <a:gd name="connsiteX97" fmla="*/ 644488 w 3024845"/>
                <a:gd name="connsiteY97" fmla="*/ 609621 h 1059043"/>
                <a:gd name="connsiteX98" fmla="*/ 645501 w 3024845"/>
                <a:gd name="connsiteY98" fmla="*/ 609621 h 1059043"/>
                <a:gd name="connsiteX99" fmla="*/ 652595 w 3024845"/>
                <a:gd name="connsiteY99" fmla="*/ 609621 h 1059043"/>
                <a:gd name="connsiteX100" fmla="*/ 652595 w 3024845"/>
                <a:gd name="connsiteY100" fmla="*/ 607730 h 1059043"/>
                <a:gd name="connsiteX101" fmla="*/ 652595 w 3024845"/>
                <a:gd name="connsiteY101" fmla="*/ 594489 h 1059043"/>
                <a:gd name="connsiteX102" fmla="*/ 651328 w 3024845"/>
                <a:gd name="connsiteY102" fmla="*/ 592867 h 1059043"/>
                <a:gd name="connsiteX103" fmla="*/ 656648 w 3024845"/>
                <a:gd name="connsiteY103" fmla="*/ 581518 h 1059043"/>
                <a:gd name="connsiteX104" fmla="*/ 664755 w 3024845"/>
                <a:gd name="connsiteY104" fmla="*/ 609621 h 1059043"/>
                <a:gd name="connsiteX105" fmla="*/ 665515 w 3024845"/>
                <a:gd name="connsiteY105" fmla="*/ 609621 h 1059043"/>
                <a:gd name="connsiteX106" fmla="*/ 670835 w 3024845"/>
                <a:gd name="connsiteY106" fmla="*/ 609621 h 1059043"/>
                <a:gd name="connsiteX107" fmla="*/ 670835 w 3024845"/>
                <a:gd name="connsiteY107" fmla="*/ 503694 h 1059043"/>
                <a:gd name="connsiteX108" fmla="*/ 672355 w 3024845"/>
                <a:gd name="connsiteY108" fmla="*/ 503694 h 1059043"/>
                <a:gd name="connsiteX109" fmla="*/ 682995 w 3024845"/>
                <a:gd name="connsiteY109" fmla="*/ 503694 h 1059043"/>
                <a:gd name="connsiteX110" fmla="*/ 682995 w 3024845"/>
                <a:gd name="connsiteY110" fmla="*/ 456135 h 1059043"/>
                <a:gd name="connsiteX111" fmla="*/ 709342 w 3024845"/>
                <a:gd name="connsiteY111" fmla="*/ 456135 h 1059043"/>
                <a:gd name="connsiteX112" fmla="*/ 709342 w 3024845"/>
                <a:gd name="connsiteY112" fmla="*/ 434517 h 1059043"/>
                <a:gd name="connsiteX113" fmla="*/ 743796 w 3024845"/>
                <a:gd name="connsiteY113" fmla="*/ 434517 h 1059043"/>
                <a:gd name="connsiteX114" fmla="*/ 743796 w 3024845"/>
                <a:gd name="connsiteY114" fmla="*/ 436949 h 1059043"/>
                <a:gd name="connsiteX115" fmla="*/ 743796 w 3024845"/>
                <a:gd name="connsiteY115" fmla="*/ 453973 h 1059043"/>
                <a:gd name="connsiteX116" fmla="*/ 746076 w 3024845"/>
                <a:gd name="connsiteY116" fmla="*/ 453973 h 1059043"/>
                <a:gd name="connsiteX117" fmla="*/ 762036 w 3024845"/>
                <a:gd name="connsiteY117" fmla="*/ 453973 h 1059043"/>
                <a:gd name="connsiteX118" fmla="*/ 762036 w 3024845"/>
                <a:gd name="connsiteY118" fmla="*/ 501532 h 1059043"/>
                <a:gd name="connsiteX119" fmla="*/ 763049 w 3024845"/>
                <a:gd name="connsiteY119" fmla="*/ 501532 h 1059043"/>
                <a:gd name="connsiteX120" fmla="*/ 770143 w 3024845"/>
                <a:gd name="connsiteY120" fmla="*/ 501532 h 1059043"/>
                <a:gd name="connsiteX121" fmla="*/ 784330 w 3024845"/>
                <a:gd name="connsiteY121" fmla="*/ 505856 h 1059043"/>
                <a:gd name="connsiteX122" fmla="*/ 784330 w 3024845"/>
                <a:gd name="connsiteY122" fmla="*/ 544768 h 1059043"/>
                <a:gd name="connsiteX123" fmla="*/ 785343 w 3024845"/>
                <a:gd name="connsiteY123" fmla="*/ 544768 h 1059043"/>
                <a:gd name="connsiteX124" fmla="*/ 792436 w 3024845"/>
                <a:gd name="connsiteY124" fmla="*/ 544768 h 1059043"/>
                <a:gd name="connsiteX125" fmla="*/ 792436 w 3024845"/>
                <a:gd name="connsiteY125" fmla="*/ 546389 h 1059043"/>
                <a:gd name="connsiteX126" fmla="*/ 792436 w 3024845"/>
                <a:gd name="connsiteY126" fmla="*/ 557738 h 1059043"/>
                <a:gd name="connsiteX127" fmla="*/ 794463 w 3024845"/>
                <a:gd name="connsiteY127" fmla="*/ 557738 h 1059043"/>
                <a:gd name="connsiteX128" fmla="*/ 808650 w 3024845"/>
                <a:gd name="connsiteY128" fmla="*/ 557738 h 1059043"/>
                <a:gd name="connsiteX129" fmla="*/ 814730 w 3024845"/>
                <a:gd name="connsiteY129" fmla="*/ 564224 h 1059043"/>
                <a:gd name="connsiteX130" fmla="*/ 814730 w 3024845"/>
                <a:gd name="connsiteY130" fmla="*/ 585842 h 1059043"/>
                <a:gd name="connsiteX131" fmla="*/ 817010 w 3024845"/>
                <a:gd name="connsiteY131" fmla="*/ 585842 h 1059043"/>
                <a:gd name="connsiteX132" fmla="*/ 832970 w 3024845"/>
                <a:gd name="connsiteY132" fmla="*/ 585842 h 1059043"/>
                <a:gd name="connsiteX133" fmla="*/ 832970 w 3024845"/>
                <a:gd name="connsiteY133" fmla="*/ 586922 h 1059043"/>
                <a:gd name="connsiteX134" fmla="*/ 832970 w 3024845"/>
                <a:gd name="connsiteY134" fmla="*/ 594489 h 1059043"/>
                <a:gd name="connsiteX135" fmla="*/ 834237 w 3024845"/>
                <a:gd name="connsiteY135" fmla="*/ 594489 h 1059043"/>
                <a:gd name="connsiteX136" fmla="*/ 843104 w 3024845"/>
                <a:gd name="connsiteY136" fmla="*/ 594489 h 1059043"/>
                <a:gd name="connsiteX137" fmla="*/ 843104 w 3024845"/>
                <a:gd name="connsiteY137" fmla="*/ 596650 h 1059043"/>
                <a:gd name="connsiteX138" fmla="*/ 843104 w 3024845"/>
                <a:gd name="connsiteY138" fmla="*/ 611783 h 1059043"/>
                <a:gd name="connsiteX139" fmla="*/ 847157 w 3024845"/>
                <a:gd name="connsiteY139" fmla="*/ 609891 h 1059043"/>
                <a:gd name="connsiteX140" fmla="*/ 847157 w 3024845"/>
                <a:gd name="connsiteY140" fmla="*/ 596650 h 1059043"/>
                <a:gd name="connsiteX141" fmla="*/ 848170 w 3024845"/>
                <a:gd name="connsiteY141" fmla="*/ 596650 h 1059043"/>
                <a:gd name="connsiteX142" fmla="*/ 855264 w 3024845"/>
                <a:gd name="connsiteY142" fmla="*/ 596650 h 1059043"/>
                <a:gd name="connsiteX143" fmla="*/ 855264 w 3024845"/>
                <a:gd name="connsiteY143" fmla="*/ 598272 h 1059043"/>
                <a:gd name="connsiteX144" fmla="*/ 855264 w 3024845"/>
                <a:gd name="connsiteY144" fmla="*/ 609621 h 1059043"/>
                <a:gd name="connsiteX145" fmla="*/ 856024 w 3024845"/>
                <a:gd name="connsiteY145" fmla="*/ 609621 h 1059043"/>
                <a:gd name="connsiteX146" fmla="*/ 861344 w 3024845"/>
                <a:gd name="connsiteY146" fmla="*/ 609621 h 1059043"/>
                <a:gd name="connsiteX147" fmla="*/ 909984 w 3024845"/>
                <a:gd name="connsiteY147" fmla="*/ 605298 h 1059043"/>
                <a:gd name="connsiteX148" fmla="*/ 909984 w 3024845"/>
                <a:gd name="connsiteY148" fmla="*/ 606649 h 1059043"/>
                <a:gd name="connsiteX149" fmla="*/ 909984 w 3024845"/>
                <a:gd name="connsiteY149" fmla="*/ 616106 h 1059043"/>
                <a:gd name="connsiteX150" fmla="*/ 910744 w 3024845"/>
                <a:gd name="connsiteY150" fmla="*/ 616106 h 1059043"/>
                <a:gd name="connsiteX151" fmla="*/ 916065 w 3024845"/>
                <a:gd name="connsiteY151" fmla="*/ 616106 h 1059043"/>
                <a:gd name="connsiteX152" fmla="*/ 916065 w 3024845"/>
                <a:gd name="connsiteY152" fmla="*/ 618268 h 1059043"/>
                <a:gd name="connsiteX153" fmla="*/ 916065 w 3024845"/>
                <a:gd name="connsiteY153" fmla="*/ 633401 h 1059043"/>
                <a:gd name="connsiteX154" fmla="*/ 918091 w 3024845"/>
                <a:gd name="connsiteY154" fmla="*/ 632050 h 1059043"/>
                <a:gd name="connsiteX155" fmla="*/ 932278 w 3024845"/>
                <a:gd name="connsiteY155" fmla="*/ 622592 h 1059043"/>
                <a:gd name="connsiteX156" fmla="*/ 938358 w 3024845"/>
                <a:gd name="connsiteY156" fmla="*/ 581518 h 1059043"/>
                <a:gd name="connsiteX157" fmla="*/ 939118 w 3024845"/>
                <a:gd name="connsiteY157" fmla="*/ 581248 h 1059043"/>
                <a:gd name="connsiteX158" fmla="*/ 944438 w 3024845"/>
                <a:gd name="connsiteY158" fmla="*/ 579356 h 1059043"/>
                <a:gd name="connsiteX159" fmla="*/ 946465 w 3024845"/>
                <a:gd name="connsiteY159" fmla="*/ 510179 h 1059043"/>
                <a:gd name="connsiteX160" fmla="*/ 948492 w 3024845"/>
                <a:gd name="connsiteY160" fmla="*/ 579356 h 1059043"/>
                <a:gd name="connsiteX161" fmla="*/ 949252 w 3024845"/>
                <a:gd name="connsiteY161" fmla="*/ 579626 h 1059043"/>
                <a:gd name="connsiteX162" fmla="*/ 954572 w 3024845"/>
                <a:gd name="connsiteY162" fmla="*/ 581518 h 1059043"/>
                <a:gd name="connsiteX163" fmla="*/ 954572 w 3024845"/>
                <a:gd name="connsiteY163" fmla="*/ 495047 h 1059043"/>
                <a:gd name="connsiteX164" fmla="*/ 958625 w 3024845"/>
                <a:gd name="connsiteY164" fmla="*/ 462620 h 1059043"/>
                <a:gd name="connsiteX165" fmla="*/ 997132 w 3024845"/>
                <a:gd name="connsiteY165" fmla="*/ 462620 h 1059043"/>
                <a:gd name="connsiteX166" fmla="*/ 997132 w 3024845"/>
                <a:gd name="connsiteY166" fmla="*/ 495047 h 1059043"/>
                <a:gd name="connsiteX167" fmla="*/ 997892 w 3024845"/>
                <a:gd name="connsiteY167" fmla="*/ 495047 h 1059043"/>
                <a:gd name="connsiteX168" fmla="*/ 1003212 w 3024845"/>
                <a:gd name="connsiteY168" fmla="*/ 495047 h 1059043"/>
                <a:gd name="connsiteX169" fmla="*/ 1003212 w 3024845"/>
                <a:gd name="connsiteY169" fmla="*/ 412899 h 1059043"/>
                <a:gd name="connsiteX170" fmla="*/ 1004986 w 3024845"/>
                <a:gd name="connsiteY170" fmla="*/ 412899 h 1059043"/>
                <a:gd name="connsiteX171" fmla="*/ 1017399 w 3024845"/>
                <a:gd name="connsiteY171" fmla="*/ 412899 h 1059043"/>
                <a:gd name="connsiteX172" fmla="*/ 1017399 w 3024845"/>
                <a:gd name="connsiteY172" fmla="*/ 411008 h 1059043"/>
                <a:gd name="connsiteX173" fmla="*/ 1017399 w 3024845"/>
                <a:gd name="connsiteY173" fmla="*/ 397767 h 1059043"/>
                <a:gd name="connsiteX174" fmla="*/ 1039693 w 3024845"/>
                <a:gd name="connsiteY174" fmla="*/ 397767 h 1059043"/>
                <a:gd name="connsiteX175" fmla="*/ 1039693 w 3024845"/>
                <a:gd name="connsiteY175" fmla="*/ 396686 h 1059043"/>
                <a:gd name="connsiteX176" fmla="*/ 1039693 w 3024845"/>
                <a:gd name="connsiteY176" fmla="*/ 389120 h 1059043"/>
                <a:gd name="connsiteX177" fmla="*/ 1041466 w 3024845"/>
                <a:gd name="connsiteY177" fmla="*/ 389120 h 1059043"/>
                <a:gd name="connsiteX178" fmla="*/ 1053880 w 3024845"/>
                <a:gd name="connsiteY178" fmla="*/ 389120 h 1059043"/>
                <a:gd name="connsiteX179" fmla="*/ 1053880 w 3024845"/>
                <a:gd name="connsiteY179" fmla="*/ 390201 h 1059043"/>
                <a:gd name="connsiteX180" fmla="*/ 1053880 w 3024845"/>
                <a:gd name="connsiteY180" fmla="*/ 397767 h 1059043"/>
                <a:gd name="connsiteX181" fmla="*/ 1054640 w 3024845"/>
                <a:gd name="connsiteY181" fmla="*/ 397767 h 1059043"/>
                <a:gd name="connsiteX182" fmla="*/ 1059960 w 3024845"/>
                <a:gd name="connsiteY182" fmla="*/ 397767 h 1059043"/>
                <a:gd name="connsiteX183" fmla="*/ 1070093 w 3024845"/>
                <a:gd name="connsiteY183" fmla="*/ 393443 h 1059043"/>
                <a:gd name="connsiteX184" fmla="*/ 1074146 w 3024845"/>
                <a:gd name="connsiteY184" fmla="*/ 396686 h 1059043"/>
                <a:gd name="connsiteX185" fmla="*/ 1074146 w 3024845"/>
                <a:gd name="connsiteY185" fmla="*/ 389120 h 1059043"/>
                <a:gd name="connsiteX186" fmla="*/ 1076426 w 3024845"/>
                <a:gd name="connsiteY186" fmla="*/ 389120 h 1059043"/>
                <a:gd name="connsiteX187" fmla="*/ 1092387 w 3024845"/>
                <a:gd name="connsiteY187" fmla="*/ 389120 h 1059043"/>
                <a:gd name="connsiteX188" fmla="*/ 1092387 w 3024845"/>
                <a:gd name="connsiteY188" fmla="*/ 390201 h 1059043"/>
                <a:gd name="connsiteX189" fmla="*/ 1092387 w 3024845"/>
                <a:gd name="connsiteY189" fmla="*/ 397767 h 1059043"/>
                <a:gd name="connsiteX190" fmla="*/ 1122787 w 3024845"/>
                <a:gd name="connsiteY190" fmla="*/ 397767 h 1059043"/>
                <a:gd name="connsiteX191" fmla="*/ 1122787 w 3024845"/>
                <a:gd name="connsiteY191" fmla="*/ 399388 h 1059043"/>
                <a:gd name="connsiteX192" fmla="*/ 1122787 w 3024845"/>
                <a:gd name="connsiteY192" fmla="*/ 410738 h 1059043"/>
                <a:gd name="connsiteX193" fmla="*/ 1149134 w 3024845"/>
                <a:gd name="connsiteY193" fmla="*/ 410738 h 1059043"/>
                <a:gd name="connsiteX194" fmla="*/ 1149134 w 3024845"/>
                <a:gd name="connsiteY194" fmla="*/ 441002 h 1059043"/>
                <a:gd name="connsiteX195" fmla="*/ 1149894 w 3024845"/>
                <a:gd name="connsiteY195" fmla="*/ 441002 h 1059043"/>
                <a:gd name="connsiteX196" fmla="*/ 1155214 w 3024845"/>
                <a:gd name="connsiteY196" fmla="*/ 441002 h 1059043"/>
                <a:gd name="connsiteX197" fmla="*/ 1155214 w 3024845"/>
                <a:gd name="connsiteY197" fmla="*/ 442083 h 1059043"/>
                <a:gd name="connsiteX198" fmla="*/ 1155214 w 3024845"/>
                <a:gd name="connsiteY198" fmla="*/ 449650 h 1059043"/>
                <a:gd name="connsiteX199" fmla="*/ 1159268 w 3024845"/>
                <a:gd name="connsiteY199" fmla="*/ 479914 h 1059043"/>
                <a:gd name="connsiteX200" fmla="*/ 1160028 w 3024845"/>
                <a:gd name="connsiteY200" fmla="*/ 479914 h 1059043"/>
                <a:gd name="connsiteX201" fmla="*/ 1165348 w 3024845"/>
                <a:gd name="connsiteY201" fmla="*/ 479914 h 1059043"/>
                <a:gd name="connsiteX202" fmla="*/ 1165348 w 3024845"/>
                <a:gd name="connsiteY202" fmla="*/ 480725 h 1059043"/>
                <a:gd name="connsiteX203" fmla="*/ 1165348 w 3024845"/>
                <a:gd name="connsiteY203" fmla="*/ 486400 h 1059043"/>
                <a:gd name="connsiteX204" fmla="*/ 1166361 w 3024845"/>
                <a:gd name="connsiteY204" fmla="*/ 486400 h 1059043"/>
                <a:gd name="connsiteX205" fmla="*/ 1173454 w 3024845"/>
                <a:gd name="connsiteY205" fmla="*/ 486400 h 1059043"/>
                <a:gd name="connsiteX206" fmla="*/ 1173454 w 3024845"/>
                <a:gd name="connsiteY206" fmla="*/ 516665 h 1059043"/>
                <a:gd name="connsiteX207" fmla="*/ 1175481 w 3024845"/>
                <a:gd name="connsiteY207" fmla="*/ 516665 h 1059043"/>
                <a:gd name="connsiteX208" fmla="*/ 1189668 w 3024845"/>
                <a:gd name="connsiteY208" fmla="*/ 516665 h 1059043"/>
                <a:gd name="connsiteX209" fmla="*/ 1189668 w 3024845"/>
                <a:gd name="connsiteY209" fmla="*/ 540444 h 1059043"/>
                <a:gd name="connsiteX210" fmla="*/ 1191695 w 3024845"/>
                <a:gd name="connsiteY210" fmla="*/ 542065 h 1059043"/>
                <a:gd name="connsiteX211" fmla="*/ 1191695 w 3024845"/>
                <a:gd name="connsiteY211" fmla="*/ 553415 h 1059043"/>
                <a:gd name="connsiteX212" fmla="*/ 1192455 w 3024845"/>
                <a:gd name="connsiteY212" fmla="*/ 553415 h 1059043"/>
                <a:gd name="connsiteX213" fmla="*/ 1197775 w 3024845"/>
                <a:gd name="connsiteY213" fmla="*/ 553415 h 1059043"/>
                <a:gd name="connsiteX214" fmla="*/ 1197775 w 3024845"/>
                <a:gd name="connsiteY214" fmla="*/ 577194 h 1059043"/>
                <a:gd name="connsiteX215" fmla="*/ 1199041 w 3024845"/>
                <a:gd name="connsiteY215" fmla="*/ 577194 h 1059043"/>
                <a:gd name="connsiteX216" fmla="*/ 1207908 w 3024845"/>
                <a:gd name="connsiteY216" fmla="*/ 577194 h 1059043"/>
                <a:gd name="connsiteX217" fmla="*/ 1209935 w 3024845"/>
                <a:gd name="connsiteY217" fmla="*/ 581248 h 1059043"/>
                <a:gd name="connsiteX218" fmla="*/ 1209935 w 3024845"/>
                <a:gd name="connsiteY218" fmla="*/ 594489 h 1059043"/>
                <a:gd name="connsiteX219" fmla="*/ 1211455 w 3024845"/>
                <a:gd name="connsiteY219" fmla="*/ 592597 h 1059043"/>
                <a:gd name="connsiteX220" fmla="*/ 1222095 w 3024845"/>
                <a:gd name="connsiteY220" fmla="*/ 579356 h 1059043"/>
                <a:gd name="connsiteX221" fmla="*/ 1250469 w 3024845"/>
                <a:gd name="connsiteY221" fmla="*/ 579356 h 1059043"/>
                <a:gd name="connsiteX222" fmla="*/ 1250469 w 3024845"/>
                <a:gd name="connsiteY222" fmla="*/ 665827 h 1059043"/>
                <a:gd name="connsiteX223" fmla="*/ 1251229 w 3024845"/>
                <a:gd name="connsiteY223" fmla="*/ 665827 h 1059043"/>
                <a:gd name="connsiteX224" fmla="*/ 1256549 w 3024845"/>
                <a:gd name="connsiteY224" fmla="*/ 665827 h 1059043"/>
                <a:gd name="connsiteX225" fmla="*/ 1257309 w 3024845"/>
                <a:gd name="connsiteY225" fmla="*/ 664476 h 1059043"/>
                <a:gd name="connsiteX226" fmla="*/ 1262629 w 3024845"/>
                <a:gd name="connsiteY226" fmla="*/ 655018 h 1059043"/>
                <a:gd name="connsiteX227" fmla="*/ 1262629 w 3024845"/>
                <a:gd name="connsiteY227" fmla="*/ 656910 h 1059043"/>
                <a:gd name="connsiteX228" fmla="*/ 1262629 w 3024845"/>
                <a:gd name="connsiteY228" fmla="*/ 670151 h 1059043"/>
                <a:gd name="connsiteX229" fmla="*/ 1266682 w 3024845"/>
                <a:gd name="connsiteY229" fmla="*/ 624754 h 1059043"/>
                <a:gd name="connsiteX230" fmla="*/ 1267442 w 3024845"/>
                <a:gd name="connsiteY230" fmla="*/ 624754 h 1059043"/>
                <a:gd name="connsiteX231" fmla="*/ 1272762 w 3024845"/>
                <a:gd name="connsiteY231" fmla="*/ 624754 h 1059043"/>
                <a:gd name="connsiteX232" fmla="*/ 1272762 w 3024845"/>
                <a:gd name="connsiteY232" fmla="*/ 559900 h 1059043"/>
                <a:gd name="connsiteX233" fmla="*/ 1273776 w 3024845"/>
                <a:gd name="connsiteY233" fmla="*/ 559900 h 1059043"/>
                <a:gd name="connsiteX234" fmla="*/ 1280869 w 3024845"/>
                <a:gd name="connsiteY234" fmla="*/ 559900 h 1059043"/>
                <a:gd name="connsiteX235" fmla="*/ 1293029 w 3024845"/>
                <a:gd name="connsiteY235" fmla="*/ 516665 h 1059043"/>
                <a:gd name="connsiteX236" fmla="*/ 1294296 w 3024845"/>
                <a:gd name="connsiteY236" fmla="*/ 516665 h 1059043"/>
                <a:gd name="connsiteX237" fmla="*/ 1303163 w 3024845"/>
                <a:gd name="connsiteY237" fmla="*/ 516665 h 1059043"/>
                <a:gd name="connsiteX238" fmla="*/ 1313296 w 3024845"/>
                <a:gd name="connsiteY238" fmla="*/ 559900 h 1059043"/>
                <a:gd name="connsiteX239" fmla="*/ 1314309 w 3024845"/>
                <a:gd name="connsiteY239" fmla="*/ 559900 h 1059043"/>
                <a:gd name="connsiteX240" fmla="*/ 1321403 w 3024845"/>
                <a:gd name="connsiteY240" fmla="*/ 559900 h 1059043"/>
                <a:gd name="connsiteX241" fmla="*/ 1321403 w 3024845"/>
                <a:gd name="connsiteY241" fmla="*/ 598812 h 1059043"/>
                <a:gd name="connsiteX242" fmla="*/ 1323176 w 3024845"/>
                <a:gd name="connsiteY242" fmla="*/ 598812 h 1059043"/>
                <a:gd name="connsiteX243" fmla="*/ 1335590 w 3024845"/>
                <a:gd name="connsiteY243" fmla="*/ 598812 h 1059043"/>
                <a:gd name="connsiteX244" fmla="*/ 1335590 w 3024845"/>
                <a:gd name="connsiteY244" fmla="*/ 600974 h 1059043"/>
                <a:gd name="connsiteX245" fmla="*/ 1335590 w 3024845"/>
                <a:gd name="connsiteY245" fmla="*/ 616106 h 1059043"/>
                <a:gd name="connsiteX246" fmla="*/ 1339643 w 3024845"/>
                <a:gd name="connsiteY246" fmla="*/ 613945 h 1059043"/>
                <a:gd name="connsiteX247" fmla="*/ 1339643 w 3024845"/>
                <a:gd name="connsiteY247" fmla="*/ 598812 h 1059043"/>
                <a:gd name="connsiteX248" fmla="*/ 1341163 w 3024845"/>
                <a:gd name="connsiteY248" fmla="*/ 598812 h 1059043"/>
                <a:gd name="connsiteX249" fmla="*/ 1351803 w 3024845"/>
                <a:gd name="connsiteY249" fmla="*/ 598812 h 1059043"/>
                <a:gd name="connsiteX250" fmla="*/ 1351803 w 3024845"/>
                <a:gd name="connsiteY250" fmla="*/ 600433 h 1059043"/>
                <a:gd name="connsiteX251" fmla="*/ 1351803 w 3024845"/>
                <a:gd name="connsiteY251" fmla="*/ 611783 h 1059043"/>
                <a:gd name="connsiteX252" fmla="*/ 1382204 w 3024845"/>
                <a:gd name="connsiteY252" fmla="*/ 611783 h 1059043"/>
                <a:gd name="connsiteX253" fmla="*/ 1382204 w 3024845"/>
                <a:gd name="connsiteY253" fmla="*/ 575033 h 1059043"/>
                <a:gd name="connsiteX254" fmla="*/ 1383470 w 3024845"/>
                <a:gd name="connsiteY254" fmla="*/ 575033 h 1059043"/>
                <a:gd name="connsiteX255" fmla="*/ 1392337 w 3024845"/>
                <a:gd name="connsiteY255" fmla="*/ 575033 h 1059043"/>
                <a:gd name="connsiteX256" fmla="*/ 1392337 w 3024845"/>
                <a:gd name="connsiteY256" fmla="*/ 596650 h 1059043"/>
                <a:gd name="connsiteX257" fmla="*/ 1394364 w 3024845"/>
                <a:gd name="connsiteY257" fmla="*/ 564224 h 1059043"/>
                <a:gd name="connsiteX258" fmla="*/ 1416657 w 3024845"/>
                <a:gd name="connsiteY258" fmla="*/ 564224 h 1059043"/>
                <a:gd name="connsiteX259" fmla="*/ 1416657 w 3024845"/>
                <a:gd name="connsiteY259" fmla="*/ 562602 h 1059043"/>
                <a:gd name="connsiteX260" fmla="*/ 1416657 w 3024845"/>
                <a:gd name="connsiteY260" fmla="*/ 551253 h 1059043"/>
                <a:gd name="connsiteX261" fmla="*/ 1417417 w 3024845"/>
                <a:gd name="connsiteY261" fmla="*/ 551253 h 1059043"/>
                <a:gd name="connsiteX262" fmla="*/ 1422737 w 3024845"/>
                <a:gd name="connsiteY262" fmla="*/ 551253 h 1059043"/>
                <a:gd name="connsiteX263" fmla="*/ 1422737 w 3024845"/>
                <a:gd name="connsiteY263" fmla="*/ 549362 h 1059043"/>
                <a:gd name="connsiteX264" fmla="*/ 1422737 w 3024845"/>
                <a:gd name="connsiteY264" fmla="*/ 536121 h 1059043"/>
                <a:gd name="connsiteX265" fmla="*/ 1426791 w 3024845"/>
                <a:gd name="connsiteY265" fmla="*/ 542606 h 1059043"/>
                <a:gd name="connsiteX266" fmla="*/ 1429071 w 3024845"/>
                <a:gd name="connsiteY266" fmla="*/ 542606 h 1059043"/>
                <a:gd name="connsiteX267" fmla="*/ 1445031 w 3024845"/>
                <a:gd name="connsiteY267" fmla="*/ 542606 h 1059043"/>
                <a:gd name="connsiteX268" fmla="*/ 1445031 w 3024845"/>
                <a:gd name="connsiteY268" fmla="*/ 541795 h 1059043"/>
                <a:gd name="connsiteX269" fmla="*/ 1445031 w 3024845"/>
                <a:gd name="connsiteY269" fmla="*/ 536121 h 1059043"/>
                <a:gd name="connsiteX270" fmla="*/ 1445791 w 3024845"/>
                <a:gd name="connsiteY270" fmla="*/ 536121 h 1059043"/>
                <a:gd name="connsiteX271" fmla="*/ 1451111 w 3024845"/>
                <a:gd name="connsiteY271" fmla="*/ 536121 h 1059043"/>
                <a:gd name="connsiteX272" fmla="*/ 1451111 w 3024845"/>
                <a:gd name="connsiteY272" fmla="*/ 537472 h 1059043"/>
                <a:gd name="connsiteX273" fmla="*/ 1451111 w 3024845"/>
                <a:gd name="connsiteY273" fmla="*/ 546930 h 1059043"/>
                <a:gd name="connsiteX274" fmla="*/ 1489618 w 3024845"/>
                <a:gd name="connsiteY274" fmla="*/ 546930 h 1059043"/>
                <a:gd name="connsiteX275" fmla="*/ 1489618 w 3024845"/>
                <a:gd name="connsiteY275" fmla="*/ 685283 h 1059043"/>
                <a:gd name="connsiteX276" fmla="*/ 1491138 w 3024845"/>
                <a:gd name="connsiteY276" fmla="*/ 685283 h 1059043"/>
                <a:gd name="connsiteX277" fmla="*/ 1501778 w 3024845"/>
                <a:gd name="connsiteY277" fmla="*/ 685283 h 1059043"/>
                <a:gd name="connsiteX278" fmla="*/ 1501778 w 3024845"/>
                <a:gd name="connsiteY278" fmla="*/ 672313 h 1059043"/>
                <a:gd name="connsiteX279" fmla="*/ 1505832 w 3024845"/>
                <a:gd name="connsiteY279" fmla="*/ 672313 h 1059043"/>
                <a:gd name="connsiteX280" fmla="*/ 1505832 w 3024845"/>
                <a:gd name="connsiteY280" fmla="*/ 685283 h 1059043"/>
                <a:gd name="connsiteX281" fmla="*/ 1536232 w 3024845"/>
                <a:gd name="connsiteY281" fmla="*/ 685283 h 1059043"/>
                <a:gd name="connsiteX282" fmla="*/ 1536232 w 3024845"/>
                <a:gd name="connsiteY282" fmla="*/ 655018 h 1059043"/>
                <a:gd name="connsiteX283" fmla="*/ 1548392 w 3024845"/>
                <a:gd name="connsiteY283" fmla="*/ 655018 h 1059043"/>
                <a:gd name="connsiteX284" fmla="*/ 1560552 w 3024845"/>
                <a:gd name="connsiteY284" fmla="*/ 652857 h 1059043"/>
                <a:gd name="connsiteX285" fmla="*/ 1564606 w 3024845"/>
                <a:gd name="connsiteY285" fmla="*/ 655018 h 1059043"/>
                <a:gd name="connsiteX286" fmla="*/ 1574739 w 3024845"/>
                <a:gd name="connsiteY286" fmla="*/ 655018 h 1059043"/>
                <a:gd name="connsiteX287" fmla="*/ 1574739 w 3024845"/>
                <a:gd name="connsiteY287" fmla="*/ 685283 h 1059043"/>
                <a:gd name="connsiteX288" fmla="*/ 1582846 w 3024845"/>
                <a:gd name="connsiteY288" fmla="*/ 685283 h 1059043"/>
                <a:gd name="connsiteX289" fmla="*/ 1582846 w 3024845"/>
                <a:gd name="connsiteY289" fmla="*/ 702578 h 1059043"/>
                <a:gd name="connsiteX290" fmla="*/ 1592182 w 3024845"/>
                <a:gd name="connsiteY290" fmla="*/ 703483 h 1059043"/>
                <a:gd name="connsiteX291" fmla="*/ 1605140 w 3024845"/>
                <a:gd name="connsiteY291" fmla="*/ 703483 h 1059043"/>
                <a:gd name="connsiteX292" fmla="*/ 1605140 w 3024845"/>
                <a:gd name="connsiteY292" fmla="*/ 687445 h 1059043"/>
                <a:gd name="connsiteX293" fmla="*/ 1673096 w 3024845"/>
                <a:gd name="connsiteY293" fmla="*/ 687445 h 1059043"/>
                <a:gd name="connsiteX294" fmla="*/ 1673096 w 3024845"/>
                <a:gd name="connsiteY294" fmla="*/ 602192 h 1059043"/>
                <a:gd name="connsiteX295" fmla="*/ 1745104 w 3024845"/>
                <a:gd name="connsiteY295" fmla="*/ 602192 h 1059043"/>
                <a:gd name="connsiteX296" fmla="*/ 1745104 w 3024845"/>
                <a:gd name="connsiteY296" fmla="*/ 680960 h 1059043"/>
                <a:gd name="connsiteX297" fmla="*/ 1747008 w 3024845"/>
                <a:gd name="connsiteY297" fmla="*/ 680960 h 1059043"/>
                <a:gd name="connsiteX298" fmla="*/ 1748250 w 3024845"/>
                <a:gd name="connsiteY298" fmla="*/ 703483 h 1059043"/>
                <a:gd name="connsiteX299" fmla="*/ 1757926 w 3024845"/>
                <a:gd name="connsiteY299" fmla="*/ 703483 h 1059043"/>
                <a:gd name="connsiteX300" fmla="*/ 1759168 w 3024845"/>
                <a:gd name="connsiteY300" fmla="*/ 680960 h 1059043"/>
                <a:gd name="connsiteX301" fmla="*/ 1765248 w 3024845"/>
                <a:gd name="connsiteY301" fmla="*/ 680960 h 1059043"/>
                <a:gd name="connsiteX302" fmla="*/ 1766490 w 3024845"/>
                <a:gd name="connsiteY302" fmla="*/ 703483 h 1059043"/>
                <a:gd name="connsiteX303" fmla="*/ 1817112 w 3024845"/>
                <a:gd name="connsiteY303" fmla="*/ 703483 h 1059043"/>
                <a:gd name="connsiteX304" fmla="*/ 1817112 w 3024845"/>
                <a:gd name="connsiteY304" fmla="*/ 540455 h 1059043"/>
                <a:gd name="connsiteX305" fmla="*/ 2014439 w 3024845"/>
                <a:gd name="connsiteY305" fmla="*/ 540455 h 1059043"/>
                <a:gd name="connsiteX306" fmla="*/ 2014439 w 3024845"/>
                <a:gd name="connsiteY306" fmla="*/ 703483 h 1059043"/>
                <a:gd name="connsiteX307" fmla="*/ 2033136 w 3024845"/>
                <a:gd name="connsiteY307" fmla="*/ 703483 h 1059043"/>
                <a:gd name="connsiteX308" fmla="*/ 2033136 w 3024845"/>
                <a:gd name="connsiteY308" fmla="*/ 620790 h 1059043"/>
                <a:gd name="connsiteX309" fmla="*/ 2128256 w 3024845"/>
                <a:gd name="connsiteY309" fmla="*/ 620790 h 1059043"/>
                <a:gd name="connsiteX310" fmla="*/ 2140186 w 3024845"/>
                <a:gd name="connsiteY310" fmla="*/ 302649 h 1059043"/>
                <a:gd name="connsiteX311" fmla="*/ 2128026 w 3024845"/>
                <a:gd name="connsiteY311" fmla="*/ 281031 h 1059043"/>
                <a:gd name="connsiteX312" fmla="*/ 2121946 w 3024845"/>
                <a:gd name="connsiteY312" fmla="*/ 276707 h 1059043"/>
                <a:gd name="connsiteX313" fmla="*/ 2130053 w 3024845"/>
                <a:gd name="connsiteY313" fmla="*/ 252928 h 1059043"/>
                <a:gd name="connsiteX314" fmla="*/ 2130053 w 3024845"/>
                <a:gd name="connsiteY314" fmla="*/ 235634 h 1059043"/>
                <a:gd name="connsiteX315" fmla="*/ 2144240 w 3024845"/>
                <a:gd name="connsiteY315" fmla="*/ 235634 h 1059043"/>
                <a:gd name="connsiteX316" fmla="*/ 2144240 w 3024845"/>
                <a:gd name="connsiteY316" fmla="*/ 214016 h 1059043"/>
                <a:gd name="connsiteX317" fmla="*/ 2146266 w 3024845"/>
                <a:gd name="connsiteY317" fmla="*/ 209692 h 1059043"/>
                <a:gd name="connsiteX318" fmla="*/ 2146266 w 3024845"/>
                <a:gd name="connsiteY318" fmla="*/ 131868 h 1059043"/>
                <a:gd name="connsiteX319" fmla="*/ 2144240 w 3024845"/>
                <a:gd name="connsiteY319" fmla="*/ 125383 h 1059043"/>
                <a:gd name="connsiteX320" fmla="*/ 2150320 w 3024845"/>
                <a:gd name="connsiteY320" fmla="*/ 118897 h 1059043"/>
                <a:gd name="connsiteX321" fmla="*/ 2150320 w 3024845"/>
                <a:gd name="connsiteY321" fmla="*/ 60529 h 1059043"/>
                <a:gd name="connsiteX322" fmla="*/ 2152346 w 3024845"/>
                <a:gd name="connsiteY322" fmla="*/ 56206 h 1059043"/>
                <a:gd name="connsiteX323" fmla="*/ 2152346 w 3024845"/>
                <a:gd name="connsiteY323" fmla="*/ 0 h 1059043"/>
                <a:gd name="connsiteX324" fmla="*/ 2162480 w 3024845"/>
                <a:gd name="connsiteY324" fmla="*/ 118897 h 1059043"/>
                <a:gd name="connsiteX325" fmla="*/ 2168560 w 3024845"/>
                <a:gd name="connsiteY325" fmla="*/ 125383 h 1059043"/>
                <a:gd name="connsiteX326" fmla="*/ 2166533 w 3024845"/>
                <a:gd name="connsiteY326" fmla="*/ 131868 h 1059043"/>
                <a:gd name="connsiteX327" fmla="*/ 2166533 w 3024845"/>
                <a:gd name="connsiteY327" fmla="*/ 209692 h 1059043"/>
                <a:gd name="connsiteX328" fmla="*/ 2168560 w 3024845"/>
                <a:gd name="connsiteY328" fmla="*/ 214016 h 1059043"/>
                <a:gd name="connsiteX329" fmla="*/ 2168560 w 3024845"/>
                <a:gd name="connsiteY329" fmla="*/ 235634 h 1059043"/>
                <a:gd name="connsiteX330" fmla="*/ 2182747 w 3024845"/>
                <a:gd name="connsiteY330" fmla="*/ 235634 h 1059043"/>
                <a:gd name="connsiteX331" fmla="*/ 2182747 w 3024845"/>
                <a:gd name="connsiteY331" fmla="*/ 252928 h 1059043"/>
                <a:gd name="connsiteX332" fmla="*/ 2190854 w 3024845"/>
                <a:gd name="connsiteY332" fmla="*/ 276707 h 1059043"/>
                <a:gd name="connsiteX333" fmla="*/ 2184774 w 3024845"/>
                <a:gd name="connsiteY333" fmla="*/ 281031 h 1059043"/>
                <a:gd name="connsiteX334" fmla="*/ 2172613 w 3024845"/>
                <a:gd name="connsiteY334" fmla="*/ 302649 h 1059043"/>
                <a:gd name="connsiteX335" fmla="*/ 2180720 w 3024845"/>
                <a:gd name="connsiteY335" fmla="*/ 555577 h 1059043"/>
                <a:gd name="connsiteX336" fmla="*/ 2245574 w 3024845"/>
                <a:gd name="connsiteY336" fmla="*/ 555577 h 1059043"/>
                <a:gd name="connsiteX337" fmla="*/ 2245574 w 3024845"/>
                <a:gd name="connsiteY337" fmla="*/ 631239 h 1059043"/>
                <a:gd name="connsiteX338" fmla="*/ 2253681 w 3024845"/>
                <a:gd name="connsiteY338" fmla="*/ 631239 h 1059043"/>
                <a:gd name="connsiteX339" fmla="*/ 2255708 w 3024845"/>
                <a:gd name="connsiteY339" fmla="*/ 624754 h 1059043"/>
                <a:gd name="connsiteX340" fmla="*/ 2261788 w 3024845"/>
                <a:gd name="connsiteY340" fmla="*/ 624754 h 1059043"/>
                <a:gd name="connsiteX341" fmla="*/ 2263815 w 3024845"/>
                <a:gd name="connsiteY341" fmla="*/ 633401 h 1059043"/>
                <a:gd name="connsiteX342" fmla="*/ 2275975 w 3024845"/>
                <a:gd name="connsiteY342" fmla="*/ 633401 h 1059043"/>
                <a:gd name="connsiteX343" fmla="*/ 2275975 w 3024845"/>
                <a:gd name="connsiteY343" fmla="*/ 626915 h 1059043"/>
                <a:gd name="connsiteX344" fmla="*/ 2298268 w 3024845"/>
                <a:gd name="connsiteY344" fmla="*/ 626915 h 1059043"/>
                <a:gd name="connsiteX345" fmla="*/ 2298268 w 3024845"/>
                <a:gd name="connsiteY345" fmla="*/ 633401 h 1059043"/>
                <a:gd name="connsiteX346" fmla="*/ 2318535 w 3024845"/>
                <a:gd name="connsiteY346" fmla="*/ 633401 h 1059043"/>
                <a:gd name="connsiteX347" fmla="*/ 2318535 w 3024845"/>
                <a:gd name="connsiteY347" fmla="*/ 678798 h 1059043"/>
                <a:gd name="connsiteX348" fmla="*/ 2332722 w 3024845"/>
                <a:gd name="connsiteY348" fmla="*/ 678798 h 1059043"/>
                <a:gd name="connsiteX349" fmla="*/ 2332722 w 3024845"/>
                <a:gd name="connsiteY349" fmla="*/ 665827 h 1059043"/>
                <a:gd name="connsiteX350" fmla="*/ 2348936 w 3024845"/>
                <a:gd name="connsiteY350" fmla="*/ 665827 h 1059043"/>
                <a:gd name="connsiteX351" fmla="*/ 2348936 w 3024845"/>
                <a:gd name="connsiteY351" fmla="*/ 486400 h 1059043"/>
                <a:gd name="connsiteX352" fmla="*/ 2355016 w 3024845"/>
                <a:gd name="connsiteY352" fmla="*/ 479914 h 1059043"/>
                <a:gd name="connsiteX353" fmla="*/ 2427977 w 3024845"/>
                <a:gd name="connsiteY353" fmla="*/ 479914 h 1059043"/>
                <a:gd name="connsiteX354" fmla="*/ 2427977 w 3024845"/>
                <a:gd name="connsiteY354" fmla="*/ 488562 h 1059043"/>
                <a:gd name="connsiteX355" fmla="*/ 2438110 w 3024845"/>
                <a:gd name="connsiteY355" fmla="*/ 488562 h 1059043"/>
                <a:gd name="connsiteX356" fmla="*/ 2438110 w 3024845"/>
                <a:gd name="connsiteY356" fmla="*/ 603136 h 1059043"/>
                <a:gd name="connsiteX357" fmla="*/ 2460404 w 3024845"/>
                <a:gd name="connsiteY357" fmla="*/ 603136 h 1059043"/>
                <a:gd name="connsiteX358" fmla="*/ 2460404 w 3024845"/>
                <a:gd name="connsiteY358" fmla="*/ 536121 h 1059043"/>
                <a:gd name="connsiteX359" fmla="*/ 2486751 w 3024845"/>
                <a:gd name="connsiteY359" fmla="*/ 536121 h 1059043"/>
                <a:gd name="connsiteX360" fmla="*/ 2490804 w 3024845"/>
                <a:gd name="connsiteY360" fmla="*/ 531797 h 1059043"/>
                <a:gd name="connsiteX361" fmla="*/ 2498911 w 3024845"/>
                <a:gd name="connsiteY361" fmla="*/ 531797 h 1059043"/>
                <a:gd name="connsiteX362" fmla="*/ 2502964 w 3024845"/>
                <a:gd name="connsiteY362" fmla="*/ 536121 h 1059043"/>
                <a:gd name="connsiteX363" fmla="*/ 2525258 w 3024845"/>
                <a:gd name="connsiteY363" fmla="*/ 536121 h 1059043"/>
                <a:gd name="connsiteX364" fmla="*/ 2525258 w 3024845"/>
                <a:gd name="connsiteY364" fmla="*/ 419385 h 1059043"/>
                <a:gd name="connsiteX365" fmla="*/ 2582005 w 3024845"/>
                <a:gd name="connsiteY365" fmla="*/ 408576 h 1059043"/>
                <a:gd name="connsiteX366" fmla="*/ 2582005 w 3024845"/>
                <a:gd name="connsiteY366" fmla="*/ 409657 h 1059043"/>
                <a:gd name="connsiteX367" fmla="*/ 2582005 w 3024845"/>
                <a:gd name="connsiteY367" fmla="*/ 417223 h 1059043"/>
                <a:gd name="connsiteX368" fmla="*/ 2608352 w 3024845"/>
                <a:gd name="connsiteY368" fmla="*/ 417223 h 1059043"/>
                <a:gd name="connsiteX369" fmla="*/ 2608352 w 3024845"/>
                <a:gd name="connsiteY369" fmla="*/ 672313 h 1059043"/>
                <a:gd name="connsiteX370" fmla="*/ 2630646 w 3024845"/>
                <a:gd name="connsiteY370" fmla="*/ 672313 h 1059043"/>
                <a:gd name="connsiteX371" fmla="*/ 2630646 w 3024845"/>
                <a:gd name="connsiteY371" fmla="*/ 667989 h 1059043"/>
                <a:gd name="connsiteX372" fmla="*/ 2642806 w 3024845"/>
                <a:gd name="connsiteY372" fmla="*/ 667989 h 1059043"/>
                <a:gd name="connsiteX373" fmla="*/ 2642806 w 3024845"/>
                <a:gd name="connsiteY373" fmla="*/ 672313 h 1059043"/>
                <a:gd name="connsiteX374" fmla="*/ 2667126 w 3024845"/>
                <a:gd name="connsiteY374" fmla="*/ 672313 h 1059043"/>
                <a:gd name="connsiteX375" fmla="*/ 2667126 w 3024845"/>
                <a:gd name="connsiteY375" fmla="*/ 659342 h 1059043"/>
                <a:gd name="connsiteX376" fmla="*/ 2695500 w 3024845"/>
                <a:gd name="connsiteY376" fmla="*/ 659342 h 1059043"/>
                <a:gd name="connsiteX377" fmla="*/ 2707660 w 3024845"/>
                <a:gd name="connsiteY377" fmla="*/ 655018 h 1059043"/>
                <a:gd name="connsiteX378" fmla="*/ 2727927 w 3024845"/>
                <a:gd name="connsiteY378" fmla="*/ 659342 h 1059043"/>
                <a:gd name="connsiteX379" fmla="*/ 2727927 w 3024845"/>
                <a:gd name="connsiteY379" fmla="*/ 642048 h 1059043"/>
                <a:gd name="connsiteX380" fmla="*/ 2736034 w 3024845"/>
                <a:gd name="connsiteY380" fmla="*/ 642048 h 1059043"/>
                <a:gd name="connsiteX381" fmla="*/ 2736034 w 3024845"/>
                <a:gd name="connsiteY381" fmla="*/ 629077 h 1059043"/>
                <a:gd name="connsiteX382" fmla="*/ 2792781 w 3024845"/>
                <a:gd name="connsiteY382" fmla="*/ 629077 h 1059043"/>
                <a:gd name="connsiteX383" fmla="*/ 2792781 w 3024845"/>
                <a:gd name="connsiteY383" fmla="*/ 598812 h 1059043"/>
                <a:gd name="connsiteX384" fmla="*/ 2811021 w 3024845"/>
                <a:gd name="connsiteY384" fmla="*/ 598812 h 1059043"/>
                <a:gd name="connsiteX385" fmla="*/ 2811021 w 3024845"/>
                <a:gd name="connsiteY385" fmla="*/ 592327 h 1059043"/>
                <a:gd name="connsiteX386" fmla="*/ 2823181 w 3024845"/>
                <a:gd name="connsiteY386" fmla="*/ 592327 h 1059043"/>
                <a:gd name="connsiteX387" fmla="*/ 2823181 w 3024845"/>
                <a:gd name="connsiteY387" fmla="*/ 598812 h 1059043"/>
                <a:gd name="connsiteX388" fmla="*/ 2839395 w 3024845"/>
                <a:gd name="connsiteY388" fmla="*/ 598812 h 1059043"/>
                <a:gd name="connsiteX389" fmla="*/ 2839395 w 3024845"/>
                <a:gd name="connsiteY389" fmla="*/ 648533 h 1059043"/>
                <a:gd name="connsiteX390" fmla="*/ 2871822 w 3024845"/>
                <a:gd name="connsiteY390" fmla="*/ 648533 h 1059043"/>
                <a:gd name="connsiteX391" fmla="*/ 2871822 w 3024845"/>
                <a:gd name="connsiteY391" fmla="*/ 622592 h 1059043"/>
                <a:gd name="connsiteX392" fmla="*/ 2910329 w 3024845"/>
                <a:gd name="connsiteY392" fmla="*/ 622592 h 1059043"/>
                <a:gd name="connsiteX393" fmla="*/ 2910329 w 3024845"/>
                <a:gd name="connsiteY393" fmla="*/ 592327 h 1059043"/>
                <a:gd name="connsiteX394" fmla="*/ 2958970 w 3024845"/>
                <a:gd name="connsiteY394" fmla="*/ 592327 h 1059043"/>
                <a:gd name="connsiteX395" fmla="*/ 2958970 w 3024845"/>
                <a:gd name="connsiteY395" fmla="*/ 703483 h 1059043"/>
                <a:gd name="connsiteX396" fmla="*/ 2958970 w 3024845"/>
                <a:gd name="connsiteY396" fmla="*/ 717262 h 1059043"/>
                <a:gd name="connsiteX397" fmla="*/ 3024845 w 3024845"/>
                <a:gd name="connsiteY397" fmla="*/ 717262 h 1059043"/>
                <a:gd name="connsiteX398" fmla="*/ 3024845 w 3024845"/>
                <a:gd name="connsiteY398" fmla="*/ 1059043 h 1059043"/>
                <a:gd name="connsiteX399" fmla="*/ 2054 w 3024845"/>
                <a:gd name="connsiteY399" fmla="*/ 1056710 h 1059043"/>
                <a:gd name="connsiteX400" fmla="*/ 0 w 3024845"/>
                <a:gd name="connsiteY400" fmla="*/ 622592 h 1059043"/>
                <a:gd name="connsiteX401" fmla="*/ 20267 w 3024845"/>
                <a:gd name="connsiteY401" fmla="*/ 622592 h 1059043"/>
                <a:gd name="connsiteX402" fmla="*/ 20774 w 3024845"/>
                <a:gd name="connsiteY402" fmla="*/ 621511 h 1059043"/>
                <a:gd name="connsiteX403" fmla="*/ 24320 w 3024845"/>
                <a:gd name="connsiteY403" fmla="*/ 613945 h 1059043"/>
                <a:gd name="connsiteX404" fmla="*/ 26094 w 3024845"/>
                <a:gd name="connsiteY404" fmla="*/ 614215 h 1059043"/>
                <a:gd name="connsiteX405" fmla="*/ 38507 w 3024845"/>
                <a:gd name="connsiteY405" fmla="*/ 616106 h 1059043"/>
                <a:gd name="connsiteX406" fmla="*/ 39014 w 3024845"/>
                <a:gd name="connsiteY406" fmla="*/ 617458 h 1059043"/>
                <a:gd name="connsiteX407" fmla="*/ 42560 w 3024845"/>
                <a:gd name="connsiteY407" fmla="*/ 626915 h 1059043"/>
                <a:gd name="connsiteX408" fmla="*/ 68907 w 3024845"/>
                <a:gd name="connsiteY408" fmla="*/ 629077 h 1059043"/>
                <a:gd name="connsiteX409" fmla="*/ 68907 w 3024845"/>
                <a:gd name="connsiteY409" fmla="*/ 505856 h 1059043"/>
                <a:gd name="connsiteX410" fmla="*/ 70934 w 3024845"/>
                <a:gd name="connsiteY410" fmla="*/ 505856 h 1059043"/>
                <a:gd name="connsiteX411" fmla="*/ 85121 w 3024845"/>
                <a:gd name="connsiteY411" fmla="*/ 505856 h 1059043"/>
                <a:gd name="connsiteX412" fmla="*/ 85121 w 3024845"/>
                <a:gd name="connsiteY412" fmla="*/ 369664 h 1059043"/>
                <a:gd name="connsiteX413" fmla="*/ 86894 w 3024845"/>
                <a:gd name="connsiteY413" fmla="*/ 369664 h 1059043"/>
                <a:gd name="connsiteX414" fmla="*/ 99308 w 3024845"/>
                <a:gd name="connsiteY414" fmla="*/ 369664 h 1059043"/>
                <a:gd name="connsiteX415" fmla="*/ 99308 w 3024845"/>
                <a:gd name="connsiteY415" fmla="*/ 255090 h 1059043"/>
                <a:gd name="connsiteX416" fmla="*/ 103361 w 3024845"/>
                <a:gd name="connsiteY416" fmla="*/ 226986 h 1059043"/>
                <a:gd name="connsiteX417" fmla="*/ 105388 w 3024845"/>
                <a:gd name="connsiteY417" fmla="*/ 226986 h 1059043"/>
                <a:gd name="connsiteX418" fmla="*/ 119575 w 3024845"/>
                <a:gd name="connsiteY418" fmla="*/ 226986 h 1059043"/>
                <a:gd name="connsiteX0" fmla="*/ 119575 w 3024845"/>
                <a:gd name="connsiteY0" fmla="*/ 226986 h 1059043"/>
                <a:gd name="connsiteX1" fmla="*/ 200642 w 3024845"/>
                <a:gd name="connsiteY1" fmla="*/ 224825 h 1059043"/>
                <a:gd name="connsiteX2" fmla="*/ 202669 w 3024845"/>
                <a:gd name="connsiteY2" fmla="*/ 224825 h 1059043"/>
                <a:gd name="connsiteX3" fmla="*/ 216856 w 3024845"/>
                <a:gd name="connsiteY3" fmla="*/ 224825 h 1059043"/>
                <a:gd name="connsiteX4" fmla="*/ 216856 w 3024845"/>
                <a:gd name="connsiteY4" fmla="*/ 248604 h 1059043"/>
                <a:gd name="connsiteX5" fmla="*/ 217363 w 3024845"/>
                <a:gd name="connsiteY5" fmla="*/ 249415 h 1059043"/>
                <a:gd name="connsiteX6" fmla="*/ 220909 w 3024845"/>
                <a:gd name="connsiteY6" fmla="*/ 255090 h 1059043"/>
                <a:gd name="connsiteX7" fmla="*/ 220909 w 3024845"/>
                <a:gd name="connsiteY7" fmla="*/ 369664 h 1059043"/>
                <a:gd name="connsiteX8" fmla="*/ 223189 w 3024845"/>
                <a:gd name="connsiteY8" fmla="*/ 369664 h 1059043"/>
                <a:gd name="connsiteX9" fmla="*/ 239150 w 3024845"/>
                <a:gd name="connsiteY9" fmla="*/ 369664 h 1059043"/>
                <a:gd name="connsiteX10" fmla="*/ 239150 w 3024845"/>
                <a:gd name="connsiteY10" fmla="*/ 510179 h 1059043"/>
                <a:gd name="connsiteX11" fmla="*/ 240670 w 3024845"/>
                <a:gd name="connsiteY11" fmla="*/ 509909 h 1059043"/>
                <a:gd name="connsiteX12" fmla="*/ 251310 w 3024845"/>
                <a:gd name="connsiteY12" fmla="*/ 508018 h 1059043"/>
                <a:gd name="connsiteX13" fmla="*/ 249283 w 3024845"/>
                <a:gd name="connsiteY13" fmla="*/ 596650 h 1059043"/>
                <a:gd name="connsiteX14" fmla="*/ 250803 w 3024845"/>
                <a:gd name="connsiteY14" fmla="*/ 596921 h 1059043"/>
                <a:gd name="connsiteX15" fmla="*/ 261443 w 3024845"/>
                <a:gd name="connsiteY15" fmla="*/ 598812 h 1059043"/>
                <a:gd name="connsiteX16" fmla="*/ 261696 w 3024845"/>
                <a:gd name="connsiteY16" fmla="*/ 599623 h 1059043"/>
                <a:gd name="connsiteX17" fmla="*/ 263470 w 3024845"/>
                <a:gd name="connsiteY17" fmla="*/ 605298 h 1059043"/>
                <a:gd name="connsiteX18" fmla="*/ 264230 w 3024845"/>
                <a:gd name="connsiteY18" fmla="*/ 602866 h 1059043"/>
                <a:gd name="connsiteX19" fmla="*/ 269550 w 3024845"/>
                <a:gd name="connsiteY19" fmla="*/ 585842 h 1059043"/>
                <a:gd name="connsiteX20" fmla="*/ 271323 w 3024845"/>
                <a:gd name="connsiteY20" fmla="*/ 585842 h 1059043"/>
                <a:gd name="connsiteX21" fmla="*/ 283737 w 3024845"/>
                <a:gd name="connsiteY21" fmla="*/ 585842 h 1059043"/>
                <a:gd name="connsiteX22" fmla="*/ 283737 w 3024845"/>
                <a:gd name="connsiteY22" fmla="*/ 618268 h 1059043"/>
                <a:gd name="connsiteX23" fmla="*/ 284750 w 3024845"/>
                <a:gd name="connsiteY23" fmla="*/ 618809 h 1059043"/>
                <a:gd name="connsiteX24" fmla="*/ 291844 w 3024845"/>
                <a:gd name="connsiteY24" fmla="*/ 622592 h 1059043"/>
                <a:gd name="connsiteX25" fmla="*/ 291844 w 3024845"/>
                <a:gd name="connsiteY25" fmla="*/ 623943 h 1059043"/>
                <a:gd name="connsiteX26" fmla="*/ 291844 w 3024845"/>
                <a:gd name="connsiteY26" fmla="*/ 633401 h 1059043"/>
                <a:gd name="connsiteX27" fmla="*/ 336431 w 3024845"/>
                <a:gd name="connsiteY27" fmla="*/ 633401 h 1059043"/>
                <a:gd name="connsiteX28" fmla="*/ 336431 w 3024845"/>
                <a:gd name="connsiteY28" fmla="*/ 634482 h 1059043"/>
                <a:gd name="connsiteX29" fmla="*/ 336431 w 3024845"/>
                <a:gd name="connsiteY29" fmla="*/ 642048 h 1059043"/>
                <a:gd name="connsiteX30" fmla="*/ 338457 w 3024845"/>
                <a:gd name="connsiteY30" fmla="*/ 642048 h 1059043"/>
                <a:gd name="connsiteX31" fmla="*/ 352644 w 3024845"/>
                <a:gd name="connsiteY31" fmla="*/ 642048 h 1059043"/>
                <a:gd name="connsiteX32" fmla="*/ 352644 w 3024845"/>
                <a:gd name="connsiteY32" fmla="*/ 611783 h 1059043"/>
                <a:gd name="connsiteX33" fmla="*/ 397231 w 3024845"/>
                <a:gd name="connsiteY33" fmla="*/ 611783 h 1059043"/>
                <a:gd name="connsiteX34" fmla="*/ 397231 w 3024845"/>
                <a:gd name="connsiteY34" fmla="*/ 610432 h 1059043"/>
                <a:gd name="connsiteX35" fmla="*/ 397231 w 3024845"/>
                <a:gd name="connsiteY35" fmla="*/ 600974 h 1059043"/>
                <a:gd name="connsiteX36" fmla="*/ 398245 w 3024845"/>
                <a:gd name="connsiteY36" fmla="*/ 600974 h 1059043"/>
                <a:gd name="connsiteX37" fmla="*/ 405338 w 3024845"/>
                <a:gd name="connsiteY37" fmla="*/ 600974 h 1059043"/>
                <a:gd name="connsiteX38" fmla="*/ 405338 w 3024845"/>
                <a:gd name="connsiteY38" fmla="*/ 599083 h 1059043"/>
                <a:gd name="connsiteX39" fmla="*/ 405338 w 3024845"/>
                <a:gd name="connsiteY39" fmla="*/ 585842 h 1059043"/>
                <a:gd name="connsiteX40" fmla="*/ 406098 w 3024845"/>
                <a:gd name="connsiteY40" fmla="*/ 585842 h 1059043"/>
                <a:gd name="connsiteX41" fmla="*/ 411418 w 3024845"/>
                <a:gd name="connsiteY41" fmla="*/ 585842 h 1059043"/>
                <a:gd name="connsiteX42" fmla="*/ 411418 w 3024845"/>
                <a:gd name="connsiteY42" fmla="*/ 584761 h 1059043"/>
                <a:gd name="connsiteX43" fmla="*/ 411418 w 3024845"/>
                <a:gd name="connsiteY43" fmla="*/ 577194 h 1059043"/>
                <a:gd name="connsiteX44" fmla="*/ 413445 w 3024845"/>
                <a:gd name="connsiteY44" fmla="*/ 577194 h 1059043"/>
                <a:gd name="connsiteX45" fmla="*/ 427632 w 3024845"/>
                <a:gd name="connsiteY45" fmla="*/ 577194 h 1059043"/>
                <a:gd name="connsiteX46" fmla="*/ 427632 w 3024845"/>
                <a:gd name="connsiteY46" fmla="*/ 578275 h 1059043"/>
                <a:gd name="connsiteX47" fmla="*/ 427632 w 3024845"/>
                <a:gd name="connsiteY47" fmla="*/ 585842 h 1059043"/>
                <a:gd name="connsiteX48" fmla="*/ 449925 w 3024845"/>
                <a:gd name="connsiteY48" fmla="*/ 585842 h 1059043"/>
                <a:gd name="connsiteX49" fmla="*/ 449925 w 3024845"/>
                <a:gd name="connsiteY49" fmla="*/ 583950 h 1059043"/>
                <a:gd name="connsiteX50" fmla="*/ 449925 w 3024845"/>
                <a:gd name="connsiteY50" fmla="*/ 570709 h 1059043"/>
                <a:gd name="connsiteX51" fmla="*/ 451699 w 3024845"/>
                <a:gd name="connsiteY51" fmla="*/ 570709 h 1059043"/>
                <a:gd name="connsiteX52" fmla="*/ 464112 w 3024845"/>
                <a:gd name="connsiteY52" fmla="*/ 570709 h 1059043"/>
                <a:gd name="connsiteX53" fmla="*/ 464112 w 3024845"/>
                <a:gd name="connsiteY53" fmla="*/ 594489 h 1059043"/>
                <a:gd name="connsiteX54" fmla="*/ 465126 w 3024845"/>
                <a:gd name="connsiteY54" fmla="*/ 594489 h 1059043"/>
                <a:gd name="connsiteX55" fmla="*/ 472219 w 3024845"/>
                <a:gd name="connsiteY55" fmla="*/ 594489 h 1059043"/>
                <a:gd name="connsiteX56" fmla="*/ 472219 w 3024845"/>
                <a:gd name="connsiteY56" fmla="*/ 593408 h 1059043"/>
                <a:gd name="connsiteX57" fmla="*/ 472219 w 3024845"/>
                <a:gd name="connsiteY57" fmla="*/ 585842 h 1059043"/>
                <a:gd name="connsiteX58" fmla="*/ 473992 w 3024845"/>
                <a:gd name="connsiteY58" fmla="*/ 585842 h 1059043"/>
                <a:gd name="connsiteX59" fmla="*/ 486406 w 3024845"/>
                <a:gd name="connsiteY59" fmla="*/ 585842 h 1059043"/>
                <a:gd name="connsiteX60" fmla="*/ 486406 w 3024845"/>
                <a:gd name="connsiteY60" fmla="*/ 611783 h 1059043"/>
                <a:gd name="connsiteX61" fmla="*/ 488433 w 3024845"/>
                <a:gd name="connsiteY61" fmla="*/ 611783 h 1059043"/>
                <a:gd name="connsiteX62" fmla="*/ 502619 w 3024845"/>
                <a:gd name="connsiteY62" fmla="*/ 611783 h 1059043"/>
                <a:gd name="connsiteX63" fmla="*/ 502619 w 3024845"/>
                <a:gd name="connsiteY63" fmla="*/ 613404 h 1059043"/>
                <a:gd name="connsiteX64" fmla="*/ 502619 w 3024845"/>
                <a:gd name="connsiteY64" fmla="*/ 624754 h 1059043"/>
                <a:gd name="connsiteX65" fmla="*/ 503379 w 3024845"/>
                <a:gd name="connsiteY65" fmla="*/ 624754 h 1059043"/>
                <a:gd name="connsiteX66" fmla="*/ 508700 w 3024845"/>
                <a:gd name="connsiteY66" fmla="*/ 624754 h 1059043"/>
                <a:gd name="connsiteX67" fmla="*/ 508700 w 3024845"/>
                <a:gd name="connsiteY67" fmla="*/ 623943 h 1059043"/>
                <a:gd name="connsiteX68" fmla="*/ 508700 w 3024845"/>
                <a:gd name="connsiteY68" fmla="*/ 618268 h 1059043"/>
                <a:gd name="connsiteX69" fmla="*/ 539100 w 3024845"/>
                <a:gd name="connsiteY69" fmla="*/ 618268 h 1059043"/>
                <a:gd name="connsiteX70" fmla="*/ 539100 w 3024845"/>
                <a:gd name="connsiteY70" fmla="*/ 642048 h 1059043"/>
                <a:gd name="connsiteX71" fmla="*/ 540113 w 3024845"/>
                <a:gd name="connsiteY71" fmla="*/ 642048 h 1059043"/>
                <a:gd name="connsiteX72" fmla="*/ 547207 w 3024845"/>
                <a:gd name="connsiteY72" fmla="*/ 642048 h 1059043"/>
                <a:gd name="connsiteX73" fmla="*/ 547207 w 3024845"/>
                <a:gd name="connsiteY73" fmla="*/ 643129 h 1059043"/>
                <a:gd name="connsiteX74" fmla="*/ 547207 w 3024845"/>
                <a:gd name="connsiteY74" fmla="*/ 650695 h 1059043"/>
                <a:gd name="connsiteX75" fmla="*/ 547967 w 3024845"/>
                <a:gd name="connsiteY75" fmla="*/ 650695 h 1059043"/>
                <a:gd name="connsiteX76" fmla="*/ 553287 w 3024845"/>
                <a:gd name="connsiteY76" fmla="*/ 650695 h 1059043"/>
                <a:gd name="connsiteX77" fmla="*/ 553287 w 3024845"/>
                <a:gd name="connsiteY77" fmla="*/ 648533 h 1059043"/>
                <a:gd name="connsiteX78" fmla="*/ 553287 w 3024845"/>
                <a:gd name="connsiteY78" fmla="*/ 633401 h 1059043"/>
                <a:gd name="connsiteX79" fmla="*/ 554300 w 3024845"/>
                <a:gd name="connsiteY79" fmla="*/ 633401 h 1059043"/>
                <a:gd name="connsiteX80" fmla="*/ 561394 w 3024845"/>
                <a:gd name="connsiteY80" fmla="*/ 633401 h 1059043"/>
                <a:gd name="connsiteX81" fmla="*/ 561394 w 3024845"/>
                <a:gd name="connsiteY81" fmla="*/ 634482 h 1059043"/>
                <a:gd name="connsiteX82" fmla="*/ 561394 w 3024845"/>
                <a:gd name="connsiteY82" fmla="*/ 642048 h 1059043"/>
                <a:gd name="connsiteX83" fmla="*/ 566714 w 3024845"/>
                <a:gd name="connsiteY83" fmla="*/ 640055 h 1059043"/>
                <a:gd name="connsiteX84" fmla="*/ 567474 w 3024845"/>
                <a:gd name="connsiteY84" fmla="*/ 639075 h 1059043"/>
                <a:gd name="connsiteX85" fmla="*/ 567474 w 3024845"/>
                <a:gd name="connsiteY85" fmla="*/ 633401 h 1059043"/>
                <a:gd name="connsiteX86" fmla="*/ 605981 w 3024845"/>
                <a:gd name="connsiteY86" fmla="*/ 633401 h 1059043"/>
                <a:gd name="connsiteX87" fmla="*/ 605981 w 3024845"/>
                <a:gd name="connsiteY87" fmla="*/ 657180 h 1059043"/>
                <a:gd name="connsiteX88" fmla="*/ 608007 w 3024845"/>
                <a:gd name="connsiteY88" fmla="*/ 657180 h 1059043"/>
                <a:gd name="connsiteX89" fmla="*/ 622194 w 3024845"/>
                <a:gd name="connsiteY89" fmla="*/ 657180 h 1059043"/>
                <a:gd name="connsiteX90" fmla="*/ 622194 w 3024845"/>
                <a:gd name="connsiteY90" fmla="*/ 658261 h 1059043"/>
                <a:gd name="connsiteX91" fmla="*/ 622194 w 3024845"/>
                <a:gd name="connsiteY91" fmla="*/ 665827 h 1059043"/>
                <a:gd name="connsiteX92" fmla="*/ 623968 w 3024845"/>
                <a:gd name="connsiteY92" fmla="*/ 665827 h 1059043"/>
                <a:gd name="connsiteX93" fmla="*/ 636381 w 3024845"/>
                <a:gd name="connsiteY93" fmla="*/ 665827 h 1059043"/>
                <a:gd name="connsiteX94" fmla="*/ 636381 w 3024845"/>
                <a:gd name="connsiteY94" fmla="*/ 642048 h 1059043"/>
                <a:gd name="connsiteX95" fmla="*/ 637394 w 3024845"/>
                <a:gd name="connsiteY95" fmla="*/ 642048 h 1059043"/>
                <a:gd name="connsiteX96" fmla="*/ 644488 w 3024845"/>
                <a:gd name="connsiteY96" fmla="*/ 642048 h 1059043"/>
                <a:gd name="connsiteX97" fmla="*/ 644488 w 3024845"/>
                <a:gd name="connsiteY97" fmla="*/ 609621 h 1059043"/>
                <a:gd name="connsiteX98" fmla="*/ 645501 w 3024845"/>
                <a:gd name="connsiteY98" fmla="*/ 609621 h 1059043"/>
                <a:gd name="connsiteX99" fmla="*/ 652595 w 3024845"/>
                <a:gd name="connsiteY99" fmla="*/ 609621 h 1059043"/>
                <a:gd name="connsiteX100" fmla="*/ 652595 w 3024845"/>
                <a:gd name="connsiteY100" fmla="*/ 607730 h 1059043"/>
                <a:gd name="connsiteX101" fmla="*/ 652595 w 3024845"/>
                <a:gd name="connsiteY101" fmla="*/ 594489 h 1059043"/>
                <a:gd name="connsiteX102" fmla="*/ 651328 w 3024845"/>
                <a:gd name="connsiteY102" fmla="*/ 592867 h 1059043"/>
                <a:gd name="connsiteX103" fmla="*/ 656648 w 3024845"/>
                <a:gd name="connsiteY103" fmla="*/ 581518 h 1059043"/>
                <a:gd name="connsiteX104" fmla="*/ 664755 w 3024845"/>
                <a:gd name="connsiteY104" fmla="*/ 609621 h 1059043"/>
                <a:gd name="connsiteX105" fmla="*/ 665515 w 3024845"/>
                <a:gd name="connsiteY105" fmla="*/ 609621 h 1059043"/>
                <a:gd name="connsiteX106" fmla="*/ 670835 w 3024845"/>
                <a:gd name="connsiteY106" fmla="*/ 609621 h 1059043"/>
                <a:gd name="connsiteX107" fmla="*/ 670835 w 3024845"/>
                <a:gd name="connsiteY107" fmla="*/ 503694 h 1059043"/>
                <a:gd name="connsiteX108" fmla="*/ 672355 w 3024845"/>
                <a:gd name="connsiteY108" fmla="*/ 503694 h 1059043"/>
                <a:gd name="connsiteX109" fmla="*/ 682995 w 3024845"/>
                <a:gd name="connsiteY109" fmla="*/ 503694 h 1059043"/>
                <a:gd name="connsiteX110" fmla="*/ 682995 w 3024845"/>
                <a:gd name="connsiteY110" fmla="*/ 456135 h 1059043"/>
                <a:gd name="connsiteX111" fmla="*/ 709342 w 3024845"/>
                <a:gd name="connsiteY111" fmla="*/ 456135 h 1059043"/>
                <a:gd name="connsiteX112" fmla="*/ 709342 w 3024845"/>
                <a:gd name="connsiteY112" fmla="*/ 434517 h 1059043"/>
                <a:gd name="connsiteX113" fmla="*/ 743796 w 3024845"/>
                <a:gd name="connsiteY113" fmla="*/ 434517 h 1059043"/>
                <a:gd name="connsiteX114" fmla="*/ 743796 w 3024845"/>
                <a:gd name="connsiteY114" fmla="*/ 436949 h 1059043"/>
                <a:gd name="connsiteX115" fmla="*/ 743796 w 3024845"/>
                <a:gd name="connsiteY115" fmla="*/ 453973 h 1059043"/>
                <a:gd name="connsiteX116" fmla="*/ 746076 w 3024845"/>
                <a:gd name="connsiteY116" fmla="*/ 453973 h 1059043"/>
                <a:gd name="connsiteX117" fmla="*/ 762036 w 3024845"/>
                <a:gd name="connsiteY117" fmla="*/ 453973 h 1059043"/>
                <a:gd name="connsiteX118" fmla="*/ 762036 w 3024845"/>
                <a:gd name="connsiteY118" fmla="*/ 501532 h 1059043"/>
                <a:gd name="connsiteX119" fmla="*/ 763049 w 3024845"/>
                <a:gd name="connsiteY119" fmla="*/ 501532 h 1059043"/>
                <a:gd name="connsiteX120" fmla="*/ 770143 w 3024845"/>
                <a:gd name="connsiteY120" fmla="*/ 501532 h 1059043"/>
                <a:gd name="connsiteX121" fmla="*/ 784330 w 3024845"/>
                <a:gd name="connsiteY121" fmla="*/ 505856 h 1059043"/>
                <a:gd name="connsiteX122" fmla="*/ 784330 w 3024845"/>
                <a:gd name="connsiteY122" fmla="*/ 544768 h 1059043"/>
                <a:gd name="connsiteX123" fmla="*/ 785343 w 3024845"/>
                <a:gd name="connsiteY123" fmla="*/ 544768 h 1059043"/>
                <a:gd name="connsiteX124" fmla="*/ 792436 w 3024845"/>
                <a:gd name="connsiteY124" fmla="*/ 544768 h 1059043"/>
                <a:gd name="connsiteX125" fmla="*/ 792436 w 3024845"/>
                <a:gd name="connsiteY125" fmla="*/ 546389 h 1059043"/>
                <a:gd name="connsiteX126" fmla="*/ 792436 w 3024845"/>
                <a:gd name="connsiteY126" fmla="*/ 557738 h 1059043"/>
                <a:gd name="connsiteX127" fmla="*/ 794463 w 3024845"/>
                <a:gd name="connsiteY127" fmla="*/ 557738 h 1059043"/>
                <a:gd name="connsiteX128" fmla="*/ 808650 w 3024845"/>
                <a:gd name="connsiteY128" fmla="*/ 557738 h 1059043"/>
                <a:gd name="connsiteX129" fmla="*/ 814730 w 3024845"/>
                <a:gd name="connsiteY129" fmla="*/ 564224 h 1059043"/>
                <a:gd name="connsiteX130" fmla="*/ 814730 w 3024845"/>
                <a:gd name="connsiteY130" fmla="*/ 585842 h 1059043"/>
                <a:gd name="connsiteX131" fmla="*/ 817010 w 3024845"/>
                <a:gd name="connsiteY131" fmla="*/ 585842 h 1059043"/>
                <a:gd name="connsiteX132" fmla="*/ 832970 w 3024845"/>
                <a:gd name="connsiteY132" fmla="*/ 585842 h 1059043"/>
                <a:gd name="connsiteX133" fmla="*/ 832970 w 3024845"/>
                <a:gd name="connsiteY133" fmla="*/ 586922 h 1059043"/>
                <a:gd name="connsiteX134" fmla="*/ 832970 w 3024845"/>
                <a:gd name="connsiteY134" fmla="*/ 594489 h 1059043"/>
                <a:gd name="connsiteX135" fmla="*/ 834237 w 3024845"/>
                <a:gd name="connsiteY135" fmla="*/ 594489 h 1059043"/>
                <a:gd name="connsiteX136" fmla="*/ 843104 w 3024845"/>
                <a:gd name="connsiteY136" fmla="*/ 594489 h 1059043"/>
                <a:gd name="connsiteX137" fmla="*/ 843104 w 3024845"/>
                <a:gd name="connsiteY137" fmla="*/ 596650 h 1059043"/>
                <a:gd name="connsiteX138" fmla="*/ 843104 w 3024845"/>
                <a:gd name="connsiteY138" fmla="*/ 611783 h 1059043"/>
                <a:gd name="connsiteX139" fmla="*/ 847157 w 3024845"/>
                <a:gd name="connsiteY139" fmla="*/ 609891 h 1059043"/>
                <a:gd name="connsiteX140" fmla="*/ 847157 w 3024845"/>
                <a:gd name="connsiteY140" fmla="*/ 596650 h 1059043"/>
                <a:gd name="connsiteX141" fmla="*/ 848170 w 3024845"/>
                <a:gd name="connsiteY141" fmla="*/ 596650 h 1059043"/>
                <a:gd name="connsiteX142" fmla="*/ 855264 w 3024845"/>
                <a:gd name="connsiteY142" fmla="*/ 596650 h 1059043"/>
                <a:gd name="connsiteX143" fmla="*/ 855264 w 3024845"/>
                <a:gd name="connsiteY143" fmla="*/ 598272 h 1059043"/>
                <a:gd name="connsiteX144" fmla="*/ 855264 w 3024845"/>
                <a:gd name="connsiteY144" fmla="*/ 609621 h 1059043"/>
                <a:gd name="connsiteX145" fmla="*/ 856024 w 3024845"/>
                <a:gd name="connsiteY145" fmla="*/ 609621 h 1059043"/>
                <a:gd name="connsiteX146" fmla="*/ 861344 w 3024845"/>
                <a:gd name="connsiteY146" fmla="*/ 609621 h 1059043"/>
                <a:gd name="connsiteX147" fmla="*/ 909984 w 3024845"/>
                <a:gd name="connsiteY147" fmla="*/ 605298 h 1059043"/>
                <a:gd name="connsiteX148" fmla="*/ 909984 w 3024845"/>
                <a:gd name="connsiteY148" fmla="*/ 606649 h 1059043"/>
                <a:gd name="connsiteX149" fmla="*/ 909984 w 3024845"/>
                <a:gd name="connsiteY149" fmla="*/ 616106 h 1059043"/>
                <a:gd name="connsiteX150" fmla="*/ 910744 w 3024845"/>
                <a:gd name="connsiteY150" fmla="*/ 616106 h 1059043"/>
                <a:gd name="connsiteX151" fmla="*/ 916065 w 3024845"/>
                <a:gd name="connsiteY151" fmla="*/ 616106 h 1059043"/>
                <a:gd name="connsiteX152" fmla="*/ 916065 w 3024845"/>
                <a:gd name="connsiteY152" fmla="*/ 618268 h 1059043"/>
                <a:gd name="connsiteX153" fmla="*/ 916065 w 3024845"/>
                <a:gd name="connsiteY153" fmla="*/ 633401 h 1059043"/>
                <a:gd name="connsiteX154" fmla="*/ 918091 w 3024845"/>
                <a:gd name="connsiteY154" fmla="*/ 632050 h 1059043"/>
                <a:gd name="connsiteX155" fmla="*/ 932278 w 3024845"/>
                <a:gd name="connsiteY155" fmla="*/ 622592 h 1059043"/>
                <a:gd name="connsiteX156" fmla="*/ 938358 w 3024845"/>
                <a:gd name="connsiteY156" fmla="*/ 581518 h 1059043"/>
                <a:gd name="connsiteX157" fmla="*/ 939118 w 3024845"/>
                <a:gd name="connsiteY157" fmla="*/ 581248 h 1059043"/>
                <a:gd name="connsiteX158" fmla="*/ 944438 w 3024845"/>
                <a:gd name="connsiteY158" fmla="*/ 579356 h 1059043"/>
                <a:gd name="connsiteX159" fmla="*/ 946465 w 3024845"/>
                <a:gd name="connsiteY159" fmla="*/ 510179 h 1059043"/>
                <a:gd name="connsiteX160" fmla="*/ 948492 w 3024845"/>
                <a:gd name="connsiteY160" fmla="*/ 579356 h 1059043"/>
                <a:gd name="connsiteX161" fmla="*/ 949252 w 3024845"/>
                <a:gd name="connsiteY161" fmla="*/ 579626 h 1059043"/>
                <a:gd name="connsiteX162" fmla="*/ 954572 w 3024845"/>
                <a:gd name="connsiteY162" fmla="*/ 581518 h 1059043"/>
                <a:gd name="connsiteX163" fmla="*/ 954572 w 3024845"/>
                <a:gd name="connsiteY163" fmla="*/ 495047 h 1059043"/>
                <a:gd name="connsiteX164" fmla="*/ 958625 w 3024845"/>
                <a:gd name="connsiteY164" fmla="*/ 462620 h 1059043"/>
                <a:gd name="connsiteX165" fmla="*/ 997132 w 3024845"/>
                <a:gd name="connsiteY165" fmla="*/ 462620 h 1059043"/>
                <a:gd name="connsiteX166" fmla="*/ 997132 w 3024845"/>
                <a:gd name="connsiteY166" fmla="*/ 495047 h 1059043"/>
                <a:gd name="connsiteX167" fmla="*/ 997892 w 3024845"/>
                <a:gd name="connsiteY167" fmla="*/ 495047 h 1059043"/>
                <a:gd name="connsiteX168" fmla="*/ 1003212 w 3024845"/>
                <a:gd name="connsiteY168" fmla="*/ 495047 h 1059043"/>
                <a:gd name="connsiteX169" fmla="*/ 1003212 w 3024845"/>
                <a:gd name="connsiteY169" fmla="*/ 412899 h 1059043"/>
                <a:gd name="connsiteX170" fmla="*/ 1004986 w 3024845"/>
                <a:gd name="connsiteY170" fmla="*/ 412899 h 1059043"/>
                <a:gd name="connsiteX171" fmla="*/ 1017399 w 3024845"/>
                <a:gd name="connsiteY171" fmla="*/ 412899 h 1059043"/>
                <a:gd name="connsiteX172" fmla="*/ 1017399 w 3024845"/>
                <a:gd name="connsiteY172" fmla="*/ 411008 h 1059043"/>
                <a:gd name="connsiteX173" fmla="*/ 1017399 w 3024845"/>
                <a:gd name="connsiteY173" fmla="*/ 397767 h 1059043"/>
                <a:gd name="connsiteX174" fmla="*/ 1039693 w 3024845"/>
                <a:gd name="connsiteY174" fmla="*/ 397767 h 1059043"/>
                <a:gd name="connsiteX175" fmla="*/ 1039693 w 3024845"/>
                <a:gd name="connsiteY175" fmla="*/ 396686 h 1059043"/>
                <a:gd name="connsiteX176" fmla="*/ 1039693 w 3024845"/>
                <a:gd name="connsiteY176" fmla="*/ 389120 h 1059043"/>
                <a:gd name="connsiteX177" fmla="*/ 1041466 w 3024845"/>
                <a:gd name="connsiteY177" fmla="*/ 389120 h 1059043"/>
                <a:gd name="connsiteX178" fmla="*/ 1053880 w 3024845"/>
                <a:gd name="connsiteY178" fmla="*/ 389120 h 1059043"/>
                <a:gd name="connsiteX179" fmla="*/ 1053880 w 3024845"/>
                <a:gd name="connsiteY179" fmla="*/ 390201 h 1059043"/>
                <a:gd name="connsiteX180" fmla="*/ 1053880 w 3024845"/>
                <a:gd name="connsiteY180" fmla="*/ 397767 h 1059043"/>
                <a:gd name="connsiteX181" fmla="*/ 1054640 w 3024845"/>
                <a:gd name="connsiteY181" fmla="*/ 397767 h 1059043"/>
                <a:gd name="connsiteX182" fmla="*/ 1059960 w 3024845"/>
                <a:gd name="connsiteY182" fmla="*/ 397767 h 1059043"/>
                <a:gd name="connsiteX183" fmla="*/ 1070093 w 3024845"/>
                <a:gd name="connsiteY183" fmla="*/ 393443 h 1059043"/>
                <a:gd name="connsiteX184" fmla="*/ 1074146 w 3024845"/>
                <a:gd name="connsiteY184" fmla="*/ 396686 h 1059043"/>
                <a:gd name="connsiteX185" fmla="*/ 1074146 w 3024845"/>
                <a:gd name="connsiteY185" fmla="*/ 389120 h 1059043"/>
                <a:gd name="connsiteX186" fmla="*/ 1076426 w 3024845"/>
                <a:gd name="connsiteY186" fmla="*/ 389120 h 1059043"/>
                <a:gd name="connsiteX187" fmla="*/ 1092387 w 3024845"/>
                <a:gd name="connsiteY187" fmla="*/ 389120 h 1059043"/>
                <a:gd name="connsiteX188" fmla="*/ 1092387 w 3024845"/>
                <a:gd name="connsiteY188" fmla="*/ 390201 h 1059043"/>
                <a:gd name="connsiteX189" fmla="*/ 1092387 w 3024845"/>
                <a:gd name="connsiteY189" fmla="*/ 397767 h 1059043"/>
                <a:gd name="connsiteX190" fmla="*/ 1122787 w 3024845"/>
                <a:gd name="connsiteY190" fmla="*/ 397767 h 1059043"/>
                <a:gd name="connsiteX191" fmla="*/ 1122787 w 3024845"/>
                <a:gd name="connsiteY191" fmla="*/ 399388 h 1059043"/>
                <a:gd name="connsiteX192" fmla="*/ 1122787 w 3024845"/>
                <a:gd name="connsiteY192" fmla="*/ 410738 h 1059043"/>
                <a:gd name="connsiteX193" fmla="*/ 1149134 w 3024845"/>
                <a:gd name="connsiteY193" fmla="*/ 410738 h 1059043"/>
                <a:gd name="connsiteX194" fmla="*/ 1149134 w 3024845"/>
                <a:gd name="connsiteY194" fmla="*/ 441002 h 1059043"/>
                <a:gd name="connsiteX195" fmla="*/ 1149894 w 3024845"/>
                <a:gd name="connsiteY195" fmla="*/ 441002 h 1059043"/>
                <a:gd name="connsiteX196" fmla="*/ 1155214 w 3024845"/>
                <a:gd name="connsiteY196" fmla="*/ 441002 h 1059043"/>
                <a:gd name="connsiteX197" fmla="*/ 1155214 w 3024845"/>
                <a:gd name="connsiteY197" fmla="*/ 442083 h 1059043"/>
                <a:gd name="connsiteX198" fmla="*/ 1155214 w 3024845"/>
                <a:gd name="connsiteY198" fmla="*/ 449650 h 1059043"/>
                <a:gd name="connsiteX199" fmla="*/ 1159268 w 3024845"/>
                <a:gd name="connsiteY199" fmla="*/ 479914 h 1059043"/>
                <a:gd name="connsiteX200" fmla="*/ 1160028 w 3024845"/>
                <a:gd name="connsiteY200" fmla="*/ 479914 h 1059043"/>
                <a:gd name="connsiteX201" fmla="*/ 1165348 w 3024845"/>
                <a:gd name="connsiteY201" fmla="*/ 479914 h 1059043"/>
                <a:gd name="connsiteX202" fmla="*/ 1165348 w 3024845"/>
                <a:gd name="connsiteY202" fmla="*/ 480725 h 1059043"/>
                <a:gd name="connsiteX203" fmla="*/ 1165348 w 3024845"/>
                <a:gd name="connsiteY203" fmla="*/ 486400 h 1059043"/>
                <a:gd name="connsiteX204" fmla="*/ 1166361 w 3024845"/>
                <a:gd name="connsiteY204" fmla="*/ 486400 h 1059043"/>
                <a:gd name="connsiteX205" fmla="*/ 1173454 w 3024845"/>
                <a:gd name="connsiteY205" fmla="*/ 486400 h 1059043"/>
                <a:gd name="connsiteX206" fmla="*/ 1173454 w 3024845"/>
                <a:gd name="connsiteY206" fmla="*/ 516665 h 1059043"/>
                <a:gd name="connsiteX207" fmla="*/ 1175481 w 3024845"/>
                <a:gd name="connsiteY207" fmla="*/ 516665 h 1059043"/>
                <a:gd name="connsiteX208" fmla="*/ 1189668 w 3024845"/>
                <a:gd name="connsiteY208" fmla="*/ 516665 h 1059043"/>
                <a:gd name="connsiteX209" fmla="*/ 1189668 w 3024845"/>
                <a:gd name="connsiteY209" fmla="*/ 540444 h 1059043"/>
                <a:gd name="connsiteX210" fmla="*/ 1191695 w 3024845"/>
                <a:gd name="connsiteY210" fmla="*/ 542065 h 1059043"/>
                <a:gd name="connsiteX211" fmla="*/ 1191695 w 3024845"/>
                <a:gd name="connsiteY211" fmla="*/ 553415 h 1059043"/>
                <a:gd name="connsiteX212" fmla="*/ 1192455 w 3024845"/>
                <a:gd name="connsiteY212" fmla="*/ 553415 h 1059043"/>
                <a:gd name="connsiteX213" fmla="*/ 1197775 w 3024845"/>
                <a:gd name="connsiteY213" fmla="*/ 553415 h 1059043"/>
                <a:gd name="connsiteX214" fmla="*/ 1197775 w 3024845"/>
                <a:gd name="connsiteY214" fmla="*/ 577194 h 1059043"/>
                <a:gd name="connsiteX215" fmla="*/ 1199041 w 3024845"/>
                <a:gd name="connsiteY215" fmla="*/ 577194 h 1059043"/>
                <a:gd name="connsiteX216" fmla="*/ 1207908 w 3024845"/>
                <a:gd name="connsiteY216" fmla="*/ 577194 h 1059043"/>
                <a:gd name="connsiteX217" fmla="*/ 1209935 w 3024845"/>
                <a:gd name="connsiteY217" fmla="*/ 581248 h 1059043"/>
                <a:gd name="connsiteX218" fmla="*/ 1209935 w 3024845"/>
                <a:gd name="connsiteY218" fmla="*/ 594489 h 1059043"/>
                <a:gd name="connsiteX219" fmla="*/ 1211455 w 3024845"/>
                <a:gd name="connsiteY219" fmla="*/ 592597 h 1059043"/>
                <a:gd name="connsiteX220" fmla="*/ 1222095 w 3024845"/>
                <a:gd name="connsiteY220" fmla="*/ 579356 h 1059043"/>
                <a:gd name="connsiteX221" fmla="*/ 1250469 w 3024845"/>
                <a:gd name="connsiteY221" fmla="*/ 579356 h 1059043"/>
                <a:gd name="connsiteX222" fmla="*/ 1250469 w 3024845"/>
                <a:gd name="connsiteY222" fmla="*/ 665827 h 1059043"/>
                <a:gd name="connsiteX223" fmla="*/ 1251229 w 3024845"/>
                <a:gd name="connsiteY223" fmla="*/ 665827 h 1059043"/>
                <a:gd name="connsiteX224" fmla="*/ 1256549 w 3024845"/>
                <a:gd name="connsiteY224" fmla="*/ 665827 h 1059043"/>
                <a:gd name="connsiteX225" fmla="*/ 1257309 w 3024845"/>
                <a:gd name="connsiteY225" fmla="*/ 664476 h 1059043"/>
                <a:gd name="connsiteX226" fmla="*/ 1262629 w 3024845"/>
                <a:gd name="connsiteY226" fmla="*/ 655018 h 1059043"/>
                <a:gd name="connsiteX227" fmla="*/ 1262629 w 3024845"/>
                <a:gd name="connsiteY227" fmla="*/ 656910 h 1059043"/>
                <a:gd name="connsiteX228" fmla="*/ 1262629 w 3024845"/>
                <a:gd name="connsiteY228" fmla="*/ 670151 h 1059043"/>
                <a:gd name="connsiteX229" fmla="*/ 1266682 w 3024845"/>
                <a:gd name="connsiteY229" fmla="*/ 624754 h 1059043"/>
                <a:gd name="connsiteX230" fmla="*/ 1267442 w 3024845"/>
                <a:gd name="connsiteY230" fmla="*/ 624754 h 1059043"/>
                <a:gd name="connsiteX231" fmla="*/ 1272762 w 3024845"/>
                <a:gd name="connsiteY231" fmla="*/ 624754 h 1059043"/>
                <a:gd name="connsiteX232" fmla="*/ 1272762 w 3024845"/>
                <a:gd name="connsiteY232" fmla="*/ 559900 h 1059043"/>
                <a:gd name="connsiteX233" fmla="*/ 1273776 w 3024845"/>
                <a:gd name="connsiteY233" fmla="*/ 559900 h 1059043"/>
                <a:gd name="connsiteX234" fmla="*/ 1280869 w 3024845"/>
                <a:gd name="connsiteY234" fmla="*/ 559900 h 1059043"/>
                <a:gd name="connsiteX235" fmla="*/ 1293029 w 3024845"/>
                <a:gd name="connsiteY235" fmla="*/ 516665 h 1059043"/>
                <a:gd name="connsiteX236" fmla="*/ 1294296 w 3024845"/>
                <a:gd name="connsiteY236" fmla="*/ 516665 h 1059043"/>
                <a:gd name="connsiteX237" fmla="*/ 1303163 w 3024845"/>
                <a:gd name="connsiteY237" fmla="*/ 516665 h 1059043"/>
                <a:gd name="connsiteX238" fmla="*/ 1313296 w 3024845"/>
                <a:gd name="connsiteY238" fmla="*/ 559900 h 1059043"/>
                <a:gd name="connsiteX239" fmla="*/ 1314309 w 3024845"/>
                <a:gd name="connsiteY239" fmla="*/ 559900 h 1059043"/>
                <a:gd name="connsiteX240" fmla="*/ 1321403 w 3024845"/>
                <a:gd name="connsiteY240" fmla="*/ 559900 h 1059043"/>
                <a:gd name="connsiteX241" fmla="*/ 1321403 w 3024845"/>
                <a:gd name="connsiteY241" fmla="*/ 598812 h 1059043"/>
                <a:gd name="connsiteX242" fmla="*/ 1323176 w 3024845"/>
                <a:gd name="connsiteY242" fmla="*/ 598812 h 1059043"/>
                <a:gd name="connsiteX243" fmla="*/ 1335590 w 3024845"/>
                <a:gd name="connsiteY243" fmla="*/ 598812 h 1059043"/>
                <a:gd name="connsiteX244" fmla="*/ 1335590 w 3024845"/>
                <a:gd name="connsiteY244" fmla="*/ 600974 h 1059043"/>
                <a:gd name="connsiteX245" fmla="*/ 1335590 w 3024845"/>
                <a:gd name="connsiteY245" fmla="*/ 616106 h 1059043"/>
                <a:gd name="connsiteX246" fmla="*/ 1339643 w 3024845"/>
                <a:gd name="connsiteY246" fmla="*/ 613945 h 1059043"/>
                <a:gd name="connsiteX247" fmla="*/ 1339643 w 3024845"/>
                <a:gd name="connsiteY247" fmla="*/ 598812 h 1059043"/>
                <a:gd name="connsiteX248" fmla="*/ 1341163 w 3024845"/>
                <a:gd name="connsiteY248" fmla="*/ 598812 h 1059043"/>
                <a:gd name="connsiteX249" fmla="*/ 1351803 w 3024845"/>
                <a:gd name="connsiteY249" fmla="*/ 598812 h 1059043"/>
                <a:gd name="connsiteX250" fmla="*/ 1351803 w 3024845"/>
                <a:gd name="connsiteY250" fmla="*/ 600433 h 1059043"/>
                <a:gd name="connsiteX251" fmla="*/ 1351803 w 3024845"/>
                <a:gd name="connsiteY251" fmla="*/ 611783 h 1059043"/>
                <a:gd name="connsiteX252" fmla="*/ 1382204 w 3024845"/>
                <a:gd name="connsiteY252" fmla="*/ 611783 h 1059043"/>
                <a:gd name="connsiteX253" fmla="*/ 1382204 w 3024845"/>
                <a:gd name="connsiteY253" fmla="*/ 575033 h 1059043"/>
                <a:gd name="connsiteX254" fmla="*/ 1383470 w 3024845"/>
                <a:gd name="connsiteY254" fmla="*/ 575033 h 1059043"/>
                <a:gd name="connsiteX255" fmla="*/ 1392337 w 3024845"/>
                <a:gd name="connsiteY255" fmla="*/ 575033 h 1059043"/>
                <a:gd name="connsiteX256" fmla="*/ 1392337 w 3024845"/>
                <a:gd name="connsiteY256" fmla="*/ 596650 h 1059043"/>
                <a:gd name="connsiteX257" fmla="*/ 1394364 w 3024845"/>
                <a:gd name="connsiteY257" fmla="*/ 564224 h 1059043"/>
                <a:gd name="connsiteX258" fmla="*/ 1416657 w 3024845"/>
                <a:gd name="connsiteY258" fmla="*/ 564224 h 1059043"/>
                <a:gd name="connsiteX259" fmla="*/ 1416657 w 3024845"/>
                <a:gd name="connsiteY259" fmla="*/ 562602 h 1059043"/>
                <a:gd name="connsiteX260" fmla="*/ 1416657 w 3024845"/>
                <a:gd name="connsiteY260" fmla="*/ 551253 h 1059043"/>
                <a:gd name="connsiteX261" fmla="*/ 1417417 w 3024845"/>
                <a:gd name="connsiteY261" fmla="*/ 551253 h 1059043"/>
                <a:gd name="connsiteX262" fmla="*/ 1422737 w 3024845"/>
                <a:gd name="connsiteY262" fmla="*/ 551253 h 1059043"/>
                <a:gd name="connsiteX263" fmla="*/ 1422737 w 3024845"/>
                <a:gd name="connsiteY263" fmla="*/ 549362 h 1059043"/>
                <a:gd name="connsiteX264" fmla="*/ 1422737 w 3024845"/>
                <a:gd name="connsiteY264" fmla="*/ 536121 h 1059043"/>
                <a:gd name="connsiteX265" fmla="*/ 1426791 w 3024845"/>
                <a:gd name="connsiteY265" fmla="*/ 542606 h 1059043"/>
                <a:gd name="connsiteX266" fmla="*/ 1429071 w 3024845"/>
                <a:gd name="connsiteY266" fmla="*/ 542606 h 1059043"/>
                <a:gd name="connsiteX267" fmla="*/ 1445031 w 3024845"/>
                <a:gd name="connsiteY267" fmla="*/ 542606 h 1059043"/>
                <a:gd name="connsiteX268" fmla="*/ 1445031 w 3024845"/>
                <a:gd name="connsiteY268" fmla="*/ 541795 h 1059043"/>
                <a:gd name="connsiteX269" fmla="*/ 1445031 w 3024845"/>
                <a:gd name="connsiteY269" fmla="*/ 536121 h 1059043"/>
                <a:gd name="connsiteX270" fmla="*/ 1445791 w 3024845"/>
                <a:gd name="connsiteY270" fmla="*/ 536121 h 1059043"/>
                <a:gd name="connsiteX271" fmla="*/ 1451111 w 3024845"/>
                <a:gd name="connsiteY271" fmla="*/ 536121 h 1059043"/>
                <a:gd name="connsiteX272" fmla="*/ 1451111 w 3024845"/>
                <a:gd name="connsiteY272" fmla="*/ 537472 h 1059043"/>
                <a:gd name="connsiteX273" fmla="*/ 1451111 w 3024845"/>
                <a:gd name="connsiteY273" fmla="*/ 546930 h 1059043"/>
                <a:gd name="connsiteX274" fmla="*/ 1489618 w 3024845"/>
                <a:gd name="connsiteY274" fmla="*/ 546930 h 1059043"/>
                <a:gd name="connsiteX275" fmla="*/ 1489618 w 3024845"/>
                <a:gd name="connsiteY275" fmla="*/ 685283 h 1059043"/>
                <a:gd name="connsiteX276" fmla="*/ 1491138 w 3024845"/>
                <a:gd name="connsiteY276" fmla="*/ 685283 h 1059043"/>
                <a:gd name="connsiteX277" fmla="*/ 1501778 w 3024845"/>
                <a:gd name="connsiteY277" fmla="*/ 685283 h 1059043"/>
                <a:gd name="connsiteX278" fmla="*/ 1501778 w 3024845"/>
                <a:gd name="connsiteY278" fmla="*/ 672313 h 1059043"/>
                <a:gd name="connsiteX279" fmla="*/ 1505832 w 3024845"/>
                <a:gd name="connsiteY279" fmla="*/ 672313 h 1059043"/>
                <a:gd name="connsiteX280" fmla="*/ 1505832 w 3024845"/>
                <a:gd name="connsiteY280" fmla="*/ 685283 h 1059043"/>
                <a:gd name="connsiteX281" fmla="*/ 1536232 w 3024845"/>
                <a:gd name="connsiteY281" fmla="*/ 685283 h 1059043"/>
                <a:gd name="connsiteX282" fmla="*/ 1536232 w 3024845"/>
                <a:gd name="connsiteY282" fmla="*/ 655018 h 1059043"/>
                <a:gd name="connsiteX283" fmla="*/ 1548392 w 3024845"/>
                <a:gd name="connsiteY283" fmla="*/ 655018 h 1059043"/>
                <a:gd name="connsiteX284" fmla="*/ 1560552 w 3024845"/>
                <a:gd name="connsiteY284" fmla="*/ 652857 h 1059043"/>
                <a:gd name="connsiteX285" fmla="*/ 1564606 w 3024845"/>
                <a:gd name="connsiteY285" fmla="*/ 655018 h 1059043"/>
                <a:gd name="connsiteX286" fmla="*/ 1574739 w 3024845"/>
                <a:gd name="connsiteY286" fmla="*/ 655018 h 1059043"/>
                <a:gd name="connsiteX287" fmla="*/ 1574739 w 3024845"/>
                <a:gd name="connsiteY287" fmla="*/ 685283 h 1059043"/>
                <a:gd name="connsiteX288" fmla="*/ 1582846 w 3024845"/>
                <a:gd name="connsiteY288" fmla="*/ 685283 h 1059043"/>
                <a:gd name="connsiteX289" fmla="*/ 1582846 w 3024845"/>
                <a:gd name="connsiteY289" fmla="*/ 702578 h 1059043"/>
                <a:gd name="connsiteX290" fmla="*/ 1592182 w 3024845"/>
                <a:gd name="connsiteY290" fmla="*/ 703483 h 1059043"/>
                <a:gd name="connsiteX291" fmla="*/ 1605140 w 3024845"/>
                <a:gd name="connsiteY291" fmla="*/ 703483 h 1059043"/>
                <a:gd name="connsiteX292" fmla="*/ 1605140 w 3024845"/>
                <a:gd name="connsiteY292" fmla="*/ 687445 h 1059043"/>
                <a:gd name="connsiteX293" fmla="*/ 1673096 w 3024845"/>
                <a:gd name="connsiteY293" fmla="*/ 687445 h 1059043"/>
                <a:gd name="connsiteX294" fmla="*/ 1673096 w 3024845"/>
                <a:gd name="connsiteY294" fmla="*/ 602192 h 1059043"/>
                <a:gd name="connsiteX295" fmla="*/ 1745104 w 3024845"/>
                <a:gd name="connsiteY295" fmla="*/ 602192 h 1059043"/>
                <a:gd name="connsiteX296" fmla="*/ 1745104 w 3024845"/>
                <a:gd name="connsiteY296" fmla="*/ 680960 h 1059043"/>
                <a:gd name="connsiteX297" fmla="*/ 1747008 w 3024845"/>
                <a:gd name="connsiteY297" fmla="*/ 680960 h 1059043"/>
                <a:gd name="connsiteX298" fmla="*/ 1748250 w 3024845"/>
                <a:gd name="connsiteY298" fmla="*/ 703483 h 1059043"/>
                <a:gd name="connsiteX299" fmla="*/ 1757926 w 3024845"/>
                <a:gd name="connsiteY299" fmla="*/ 703483 h 1059043"/>
                <a:gd name="connsiteX300" fmla="*/ 1759168 w 3024845"/>
                <a:gd name="connsiteY300" fmla="*/ 680960 h 1059043"/>
                <a:gd name="connsiteX301" fmla="*/ 1765248 w 3024845"/>
                <a:gd name="connsiteY301" fmla="*/ 680960 h 1059043"/>
                <a:gd name="connsiteX302" fmla="*/ 1766490 w 3024845"/>
                <a:gd name="connsiteY302" fmla="*/ 703483 h 1059043"/>
                <a:gd name="connsiteX303" fmla="*/ 1817112 w 3024845"/>
                <a:gd name="connsiteY303" fmla="*/ 703483 h 1059043"/>
                <a:gd name="connsiteX304" fmla="*/ 1817112 w 3024845"/>
                <a:gd name="connsiteY304" fmla="*/ 540455 h 1059043"/>
                <a:gd name="connsiteX305" fmla="*/ 2014439 w 3024845"/>
                <a:gd name="connsiteY305" fmla="*/ 540455 h 1059043"/>
                <a:gd name="connsiteX306" fmla="*/ 2014439 w 3024845"/>
                <a:gd name="connsiteY306" fmla="*/ 703483 h 1059043"/>
                <a:gd name="connsiteX307" fmla="*/ 2033136 w 3024845"/>
                <a:gd name="connsiteY307" fmla="*/ 703483 h 1059043"/>
                <a:gd name="connsiteX308" fmla="*/ 2033136 w 3024845"/>
                <a:gd name="connsiteY308" fmla="*/ 620790 h 1059043"/>
                <a:gd name="connsiteX309" fmla="*/ 2128256 w 3024845"/>
                <a:gd name="connsiteY309" fmla="*/ 620790 h 1059043"/>
                <a:gd name="connsiteX310" fmla="*/ 2140186 w 3024845"/>
                <a:gd name="connsiteY310" fmla="*/ 302649 h 1059043"/>
                <a:gd name="connsiteX311" fmla="*/ 2128026 w 3024845"/>
                <a:gd name="connsiteY311" fmla="*/ 281031 h 1059043"/>
                <a:gd name="connsiteX312" fmla="*/ 2121946 w 3024845"/>
                <a:gd name="connsiteY312" fmla="*/ 276707 h 1059043"/>
                <a:gd name="connsiteX313" fmla="*/ 2130053 w 3024845"/>
                <a:gd name="connsiteY313" fmla="*/ 252928 h 1059043"/>
                <a:gd name="connsiteX314" fmla="*/ 2130053 w 3024845"/>
                <a:gd name="connsiteY314" fmla="*/ 235634 h 1059043"/>
                <a:gd name="connsiteX315" fmla="*/ 2144240 w 3024845"/>
                <a:gd name="connsiteY315" fmla="*/ 235634 h 1059043"/>
                <a:gd name="connsiteX316" fmla="*/ 2144240 w 3024845"/>
                <a:gd name="connsiteY316" fmla="*/ 214016 h 1059043"/>
                <a:gd name="connsiteX317" fmla="*/ 2146266 w 3024845"/>
                <a:gd name="connsiteY317" fmla="*/ 209692 h 1059043"/>
                <a:gd name="connsiteX318" fmla="*/ 2146266 w 3024845"/>
                <a:gd name="connsiteY318" fmla="*/ 131868 h 1059043"/>
                <a:gd name="connsiteX319" fmla="*/ 2144240 w 3024845"/>
                <a:gd name="connsiteY319" fmla="*/ 125383 h 1059043"/>
                <a:gd name="connsiteX320" fmla="*/ 2150320 w 3024845"/>
                <a:gd name="connsiteY320" fmla="*/ 118897 h 1059043"/>
                <a:gd name="connsiteX321" fmla="*/ 2150320 w 3024845"/>
                <a:gd name="connsiteY321" fmla="*/ 60529 h 1059043"/>
                <a:gd name="connsiteX322" fmla="*/ 2152346 w 3024845"/>
                <a:gd name="connsiteY322" fmla="*/ 56206 h 1059043"/>
                <a:gd name="connsiteX323" fmla="*/ 2152346 w 3024845"/>
                <a:gd name="connsiteY323" fmla="*/ 0 h 1059043"/>
                <a:gd name="connsiteX324" fmla="*/ 2162480 w 3024845"/>
                <a:gd name="connsiteY324" fmla="*/ 118897 h 1059043"/>
                <a:gd name="connsiteX325" fmla="*/ 2168560 w 3024845"/>
                <a:gd name="connsiteY325" fmla="*/ 125383 h 1059043"/>
                <a:gd name="connsiteX326" fmla="*/ 2166533 w 3024845"/>
                <a:gd name="connsiteY326" fmla="*/ 131868 h 1059043"/>
                <a:gd name="connsiteX327" fmla="*/ 2166533 w 3024845"/>
                <a:gd name="connsiteY327" fmla="*/ 209692 h 1059043"/>
                <a:gd name="connsiteX328" fmla="*/ 2168560 w 3024845"/>
                <a:gd name="connsiteY328" fmla="*/ 214016 h 1059043"/>
                <a:gd name="connsiteX329" fmla="*/ 2168560 w 3024845"/>
                <a:gd name="connsiteY329" fmla="*/ 235634 h 1059043"/>
                <a:gd name="connsiteX330" fmla="*/ 2182747 w 3024845"/>
                <a:gd name="connsiteY330" fmla="*/ 235634 h 1059043"/>
                <a:gd name="connsiteX331" fmla="*/ 2182747 w 3024845"/>
                <a:gd name="connsiteY331" fmla="*/ 252928 h 1059043"/>
                <a:gd name="connsiteX332" fmla="*/ 2190854 w 3024845"/>
                <a:gd name="connsiteY332" fmla="*/ 276707 h 1059043"/>
                <a:gd name="connsiteX333" fmla="*/ 2184774 w 3024845"/>
                <a:gd name="connsiteY333" fmla="*/ 281031 h 1059043"/>
                <a:gd name="connsiteX334" fmla="*/ 2180720 w 3024845"/>
                <a:gd name="connsiteY334" fmla="*/ 555577 h 1059043"/>
                <a:gd name="connsiteX335" fmla="*/ 2245574 w 3024845"/>
                <a:gd name="connsiteY335" fmla="*/ 555577 h 1059043"/>
                <a:gd name="connsiteX336" fmla="*/ 2245574 w 3024845"/>
                <a:gd name="connsiteY336" fmla="*/ 631239 h 1059043"/>
                <a:gd name="connsiteX337" fmla="*/ 2253681 w 3024845"/>
                <a:gd name="connsiteY337" fmla="*/ 631239 h 1059043"/>
                <a:gd name="connsiteX338" fmla="*/ 2255708 w 3024845"/>
                <a:gd name="connsiteY338" fmla="*/ 624754 h 1059043"/>
                <a:gd name="connsiteX339" fmla="*/ 2261788 w 3024845"/>
                <a:gd name="connsiteY339" fmla="*/ 624754 h 1059043"/>
                <a:gd name="connsiteX340" fmla="*/ 2263815 w 3024845"/>
                <a:gd name="connsiteY340" fmla="*/ 633401 h 1059043"/>
                <a:gd name="connsiteX341" fmla="*/ 2275975 w 3024845"/>
                <a:gd name="connsiteY341" fmla="*/ 633401 h 1059043"/>
                <a:gd name="connsiteX342" fmla="*/ 2275975 w 3024845"/>
                <a:gd name="connsiteY342" fmla="*/ 626915 h 1059043"/>
                <a:gd name="connsiteX343" fmla="*/ 2298268 w 3024845"/>
                <a:gd name="connsiteY343" fmla="*/ 626915 h 1059043"/>
                <a:gd name="connsiteX344" fmla="*/ 2298268 w 3024845"/>
                <a:gd name="connsiteY344" fmla="*/ 633401 h 1059043"/>
                <a:gd name="connsiteX345" fmla="*/ 2318535 w 3024845"/>
                <a:gd name="connsiteY345" fmla="*/ 633401 h 1059043"/>
                <a:gd name="connsiteX346" fmla="*/ 2318535 w 3024845"/>
                <a:gd name="connsiteY346" fmla="*/ 678798 h 1059043"/>
                <a:gd name="connsiteX347" fmla="*/ 2332722 w 3024845"/>
                <a:gd name="connsiteY347" fmla="*/ 678798 h 1059043"/>
                <a:gd name="connsiteX348" fmla="*/ 2332722 w 3024845"/>
                <a:gd name="connsiteY348" fmla="*/ 665827 h 1059043"/>
                <a:gd name="connsiteX349" fmla="*/ 2348936 w 3024845"/>
                <a:gd name="connsiteY349" fmla="*/ 665827 h 1059043"/>
                <a:gd name="connsiteX350" fmla="*/ 2348936 w 3024845"/>
                <a:gd name="connsiteY350" fmla="*/ 486400 h 1059043"/>
                <a:gd name="connsiteX351" fmla="*/ 2355016 w 3024845"/>
                <a:gd name="connsiteY351" fmla="*/ 479914 h 1059043"/>
                <a:gd name="connsiteX352" fmla="*/ 2427977 w 3024845"/>
                <a:gd name="connsiteY352" fmla="*/ 479914 h 1059043"/>
                <a:gd name="connsiteX353" fmla="*/ 2427977 w 3024845"/>
                <a:gd name="connsiteY353" fmla="*/ 488562 h 1059043"/>
                <a:gd name="connsiteX354" fmla="*/ 2438110 w 3024845"/>
                <a:gd name="connsiteY354" fmla="*/ 488562 h 1059043"/>
                <a:gd name="connsiteX355" fmla="*/ 2438110 w 3024845"/>
                <a:gd name="connsiteY355" fmla="*/ 603136 h 1059043"/>
                <a:gd name="connsiteX356" fmla="*/ 2460404 w 3024845"/>
                <a:gd name="connsiteY356" fmla="*/ 603136 h 1059043"/>
                <a:gd name="connsiteX357" fmla="*/ 2460404 w 3024845"/>
                <a:gd name="connsiteY357" fmla="*/ 536121 h 1059043"/>
                <a:gd name="connsiteX358" fmla="*/ 2486751 w 3024845"/>
                <a:gd name="connsiteY358" fmla="*/ 536121 h 1059043"/>
                <a:gd name="connsiteX359" fmla="*/ 2490804 w 3024845"/>
                <a:gd name="connsiteY359" fmla="*/ 531797 h 1059043"/>
                <a:gd name="connsiteX360" fmla="*/ 2498911 w 3024845"/>
                <a:gd name="connsiteY360" fmla="*/ 531797 h 1059043"/>
                <a:gd name="connsiteX361" fmla="*/ 2502964 w 3024845"/>
                <a:gd name="connsiteY361" fmla="*/ 536121 h 1059043"/>
                <a:gd name="connsiteX362" fmla="*/ 2525258 w 3024845"/>
                <a:gd name="connsiteY362" fmla="*/ 536121 h 1059043"/>
                <a:gd name="connsiteX363" fmla="*/ 2525258 w 3024845"/>
                <a:gd name="connsiteY363" fmla="*/ 419385 h 1059043"/>
                <a:gd name="connsiteX364" fmla="*/ 2582005 w 3024845"/>
                <a:gd name="connsiteY364" fmla="*/ 408576 h 1059043"/>
                <a:gd name="connsiteX365" fmla="*/ 2582005 w 3024845"/>
                <a:gd name="connsiteY365" fmla="*/ 409657 h 1059043"/>
                <a:gd name="connsiteX366" fmla="*/ 2582005 w 3024845"/>
                <a:gd name="connsiteY366" fmla="*/ 417223 h 1059043"/>
                <a:gd name="connsiteX367" fmla="*/ 2608352 w 3024845"/>
                <a:gd name="connsiteY367" fmla="*/ 417223 h 1059043"/>
                <a:gd name="connsiteX368" fmla="*/ 2608352 w 3024845"/>
                <a:gd name="connsiteY368" fmla="*/ 672313 h 1059043"/>
                <a:gd name="connsiteX369" fmla="*/ 2630646 w 3024845"/>
                <a:gd name="connsiteY369" fmla="*/ 672313 h 1059043"/>
                <a:gd name="connsiteX370" fmla="*/ 2630646 w 3024845"/>
                <a:gd name="connsiteY370" fmla="*/ 667989 h 1059043"/>
                <a:gd name="connsiteX371" fmla="*/ 2642806 w 3024845"/>
                <a:gd name="connsiteY371" fmla="*/ 667989 h 1059043"/>
                <a:gd name="connsiteX372" fmla="*/ 2642806 w 3024845"/>
                <a:gd name="connsiteY372" fmla="*/ 672313 h 1059043"/>
                <a:gd name="connsiteX373" fmla="*/ 2667126 w 3024845"/>
                <a:gd name="connsiteY373" fmla="*/ 672313 h 1059043"/>
                <a:gd name="connsiteX374" fmla="*/ 2667126 w 3024845"/>
                <a:gd name="connsiteY374" fmla="*/ 659342 h 1059043"/>
                <a:gd name="connsiteX375" fmla="*/ 2695500 w 3024845"/>
                <a:gd name="connsiteY375" fmla="*/ 659342 h 1059043"/>
                <a:gd name="connsiteX376" fmla="*/ 2707660 w 3024845"/>
                <a:gd name="connsiteY376" fmla="*/ 655018 h 1059043"/>
                <a:gd name="connsiteX377" fmla="*/ 2727927 w 3024845"/>
                <a:gd name="connsiteY377" fmla="*/ 659342 h 1059043"/>
                <a:gd name="connsiteX378" fmla="*/ 2727927 w 3024845"/>
                <a:gd name="connsiteY378" fmla="*/ 642048 h 1059043"/>
                <a:gd name="connsiteX379" fmla="*/ 2736034 w 3024845"/>
                <a:gd name="connsiteY379" fmla="*/ 642048 h 1059043"/>
                <a:gd name="connsiteX380" fmla="*/ 2736034 w 3024845"/>
                <a:gd name="connsiteY380" fmla="*/ 629077 h 1059043"/>
                <a:gd name="connsiteX381" fmla="*/ 2792781 w 3024845"/>
                <a:gd name="connsiteY381" fmla="*/ 629077 h 1059043"/>
                <a:gd name="connsiteX382" fmla="*/ 2792781 w 3024845"/>
                <a:gd name="connsiteY382" fmla="*/ 598812 h 1059043"/>
                <a:gd name="connsiteX383" fmla="*/ 2811021 w 3024845"/>
                <a:gd name="connsiteY383" fmla="*/ 598812 h 1059043"/>
                <a:gd name="connsiteX384" fmla="*/ 2811021 w 3024845"/>
                <a:gd name="connsiteY384" fmla="*/ 592327 h 1059043"/>
                <a:gd name="connsiteX385" fmla="*/ 2823181 w 3024845"/>
                <a:gd name="connsiteY385" fmla="*/ 592327 h 1059043"/>
                <a:gd name="connsiteX386" fmla="*/ 2823181 w 3024845"/>
                <a:gd name="connsiteY386" fmla="*/ 598812 h 1059043"/>
                <a:gd name="connsiteX387" fmla="*/ 2839395 w 3024845"/>
                <a:gd name="connsiteY387" fmla="*/ 598812 h 1059043"/>
                <a:gd name="connsiteX388" fmla="*/ 2839395 w 3024845"/>
                <a:gd name="connsiteY388" fmla="*/ 648533 h 1059043"/>
                <a:gd name="connsiteX389" fmla="*/ 2871822 w 3024845"/>
                <a:gd name="connsiteY389" fmla="*/ 648533 h 1059043"/>
                <a:gd name="connsiteX390" fmla="*/ 2871822 w 3024845"/>
                <a:gd name="connsiteY390" fmla="*/ 622592 h 1059043"/>
                <a:gd name="connsiteX391" fmla="*/ 2910329 w 3024845"/>
                <a:gd name="connsiteY391" fmla="*/ 622592 h 1059043"/>
                <a:gd name="connsiteX392" fmla="*/ 2910329 w 3024845"/>
                <a:gd name="connsiteY392" fmla="*/ 592327 h 1059043"/>
                <a:gd name="connsiteX393" fmla="*/ 2958970 w 3024845"/>
                <a:gd name="connsiteY393" fmla="*/ 592327 h 1059043"/>
                <a:gd name="connsiteX394" fmla="*/ 2958970 w 3024845"/>
                <a:gd name="connsiteY394" fmla="*/ 703483 h 1059043"/>
                <a:gd name="connsiteX395" fmla="*/ 2958970 w 3024845"/>
                <a:gd name="connsiteY395" fmla="*/ 717262 h 1059043"/>
                <a:gd name="connsiteX396" fmla="*/ 3024845 w 3024845"/>
                <a:gd name="connsiteY396" fmla="*/ 717262 h 1059043"/>
                <a:gd name="connsiteX397" fmla="*/ 3024845 w 3024845"/>
                <a:gd name="connsiteY397" fmla="*/ 1059043 h 1059043"/>
                <a:gd name="connsiteX398" fmla="*/ 2054 w 3024845"/>
                <a:gd name="connsiteY398" fmla="*/ 1056710 h 1059043"/>
                <a:gd name="connsiteX399" fmla="*/ 0 w 3024845"/>
                <a:gd name="connsiteY399" fmla="*/ 622592 h 1059043"/>
                <a:gd name="connsiteX400" fmla="*/ 20267 w 3024845"/>
                <a:gd name="connsiteY400" fmla="*/ 622592 h 1059043"/>
                <a:gd name="connsiteX401" fmla="*/ 20774 w 3024845"/>
                <a:gd name="connsiteY401" fmla="*/ 621511 h 1059043"/>
                <a:gd name="connsiteX402" fmla="*/ 24320 w 3024845"/>
                <a:gd name="connsiteY402" fmla="*/ 613945 h 1059043"/>
                <a:gd name="connsiteX403" fmla="*/ 26094 w 3024845"/>
                <a:gd name="connsiteY403" fmla="*/ 614215 h 1059043"/>
                <a:gd name="connsiteX404" fmla="*/ 38507 w 3024845"/>
                <a:gd name="connsiteY404" fmla="*/ 616106 h 1059043"/>
                <a:gd name="connsiteX405" fmla="*/ 39014 w 3024845"/>
                <a:gd name="connsiteY405" fmla="*/ 617458 h 1059043"/>
                <a:gd name="connsiteX406" fmla="*/ 42560 w 3024845"/>
                <a:gd name="connsiteY406" fmla="*/ 626915 h 1059043"/>
                <a:gd name="connsiteX407" fmla="*/ 68907 w 3024845"/>
                <a:gd name="connsiteY407" fmla="*/ 629077 h 1059043"/>
                <a:gd name="connsiteX408" fmla="*/ 68907 w 3024845"/>
                <a:gd name="connsiteY408" fmla="*/ 505856 h 1059043"/>
                <a:gd name="connsiteX409" fmla="*/ 70934 w 3024845"/>
                <a:gd name="connsiteY409" fmla="*/ 505856 h 1059043"/>
                <a:gd name="connsiteX410" fmla="*/ 85121 w 3024845"/>
                <a:gd name="connsiteY410" fmla="*/ 505856 h 1059043"/>
                <a:gd name="connsiteX411" fmla="*/ 85121 w 3024845"/>
                <a:gd name="connsiteY411" fmla="*/ 369664 h 1059043"/>
                <a:gd name="connsiteX412" fmla="*/ 86894 w 3024845"/>
                <a:gd name="connsiteY412" fmla="*/ 369664 h 1059043"/>
                <a:gd name="connsiteX413" fmla="*/ 99308 w 3024845"/>
                <a:gd name="connsiteY413" fmla="*/ 369664 h 1059043"/>
                <a:gd name="connsiteX414" fmla="*/ 99308 w 3024845"/>
                <a:gd name="connsiteY414" fmla="*/ 255090 h 1059043"/>
                <a:gd name="connsiteX415" fmla="*/ 103361 w 3024845"/>
                <a:gd name="connsiteY415" fmla="*/ 226986 h 1059043"/>
                <a:gd name="connsiteX416" fmla="*/ 105388 w 3024845"/>
                <a:gd name="connsiteY416" fmla="*/ 226986 h 1059043"/>
                <a:gd name="connsiteX417" fmla="*/ 119575 w 3024845"/>
                <a:gd name="connsiteY417" fmla="*/ 226986 h 1059043"/>
                <a:gd name="connsiteX0" fmla="*/ 119575 w 3024845"/>
                <a:gd name="connsiteY0" fmla="*/ 226986 h 1059043"/>
                <a:gd name="connsiteX1" fmla="*/ 200642 w 3024845"/>
                <a:gd name="connsiteY1" fmla="*/ 224825 h 1059043"/>
                <a:gd name="connsiteX2" fmla="*/ 202669 w 3024845"/>
                <a:gd name="connsiteY2" fmla="*/ 224825 h 1059043"/>
                <a:gd name="connsiteX3" fmla="*/ 216856 w 3024845"/>
                <a:gd name="connsiteY3" fmla="*/ 224825 h 1059043"/>
                <a:gd name="connsiteX4" fmla="*/ 216856 w 3024845"/>
                <a:gd name="connsiteY4" fmla="*/ 248604 h 1059043"/>
                <a:gd name="connsiteX5" fmla="*/ 217363 w 3024845"/>
                <a:gd name="connsiteY5" fmla="*/ 249415 h 1059043"/>
                <a:gd name="connsiteX6" fmla="*/ 220909 w 3024845"/>
                <a:gd name="connsiteY6" fmla="*/ 255090 h 1059043"/>
                <a:gd name="connsiteX7" fmla="*/ 220909 w 3024845"/>
                <a:gd name="connsiteY7" fmla="*/ 369664 h 1059043"/>
                <a:gd name="connsiteX8" fmla="*/ 223189 w 3024845"/>
                <a:gd name="connsiteY8" fmla="*/ 369664 h 1059043"/>
                <a:gd name="connsiteX9" fmla="*/ 239150 w 3024845"/>
                <a:gd name="connsiteY9" fmla="*/ 369664 h 1059043"/>
                <a:gd name="connsiteX10" fmla="*/ 239150 w 3024845"/>
                <a:gd name="connsiteY10" fmla="*/ 510179 h 1059043"/>
                <a:gd name="connsiteX11" fmla="*/ 240670 w 3024845"/>
                <a:gd name="connsiteY11" fmla="*/ 509909 h 1059043"/>
                <a:gd name="connsiteX12" fmla="*/ 251310 w 3024845"/>
                <a:gd name="connsiteY12" fmla="*/ 508018 h 1059043"/>
                <a:gd name="connsiteX13" fmla="*/ 249283 w 3024845"/>
                <a:gd name="connsiteY13" fmla="*/ 596650 h 1059043"/>
                <a:gd name="connsiteX14" fmla="*/ 250803 w 3024845"/>
                <a:gd name="connsiteY14" fmla="*/ 596921 h 1059043"/>
                <a:gd name="connsiteX15" fmla="*/ 261443 w 3024845"/>
                <a:gd name="connsiteY15" fmla="*/ 598812 h 1059043"/>
                <a:gd name="connsiteX16" fmla="*/ 261696 w 3024845"/>
                <a:gd name="connsiteY16" fmla="*/ 599623 h 1059043"/>
                <a:gd name="connsiteX17" fmla="*/ 263470 w 3024845"/>
                <a:gd name="connsiteY17" fmla="*/ 605298 h 1059043"/>
                <a:gd name="connsiteX18" fmla="*/ 264230 w 3024845"/>
                <a:gd name="connsiteY18" fmla="*/ 602866 h 1059043"/>
                <a:gd name="connsiteX19" fmla="*/ 269550 w 3024845"/>
                <a:gd name="connsiteY19" fmla="*/ 585842 h 1059043"/>
                <a:gd name="connsiteX20" fmla="*/ 271323 w 3024845"/>
                <a:gd name="connsiteY20" fmla="*/ 585842 h 1059043"/>
                <a:gd name="connsiteX21" fmla="*/ 283737 w 3024845"/>
                <a:gd name="connsiteY21" fmla="*/ 585842 h 1059043"/>
                <a:gd name="connsiteX22" fmla="*/ 283737 w 3024845"/>
                <a:gd name="connsiteY22" fmla="*/ 618268 h 1059043"/>
                <a:gd name="connsiteX23" fmla="*/ 284750 w 3024845"/>
                <a:gd name="connsiteY23" fmla="*/ 618809 h 1059043"/>
                <a:gd name="connsiteX24" fmla="*/ 291844 w 3024845"/>
                <a:gd name="connsiteY24" fmla="*/ 622592 h 1059043"/>
                <a:gd name="connsiteX25" fmla="*/ 291844 w 3024845"/>
                <a:gd name="connsiteY25" fmla="*/ 623943 h 1059043"/>
                <a:gd name="connsiteX26" fmla="*/ 291844 w 3024845"/>
                <a:gd name="connsiteY26" fmla="*/ 633401 h 1059043"/>
                <a:gd name="connsiteX27" fmla="*/ 336431 w 3024845"/>
                <a:gd name="connsiteY27" fmla="*/ 633401 h 1059043"/>
                <a:gd name="connsiteX28" fmla="*/ 336431 w 3024845"/>
                <a:gd name="connsiteY28" fmla="*/ 634482 h 1059043"/>
                <a:gd name="connsiteX29" fmla="*/ 336431 w 3024845"/>
                <a:gd name="connsiteY29" fmla="*/ 642048 h 1059043"/>
                <a:gd name="connsiteX30" fmla="*/ 338457 w 3024845"/>
                <a:gd name="connsiteY30" fmla="*/ 642048 h 1059043"/>
                <a:gd name="connsiteX31" fmla="*/ 352644 w 3024845"/>
                <a:gd name="connsiteY31" fmla="*/ 642048 h 1059043"/>
                <a:gd name="connsiteX32" fmla="*/ 352644 w 3024845"/>
                <a:gd name="connsiteY32" fmla="*/ 611783 h 1059043"/>
                <a:gd name="connsiteX33" fmla="*/ 397231 w 3024845"/>
                <a:gd name="connsiteY33" fmla="*/ 611783 h 1059043"/>
                <a:gd name="connsiteX34" fmla="*/ 397231 w 3024845"/>
                <a:gd name="connsiteY34" fmla="*/ 610432 h 1059043"/>
                <a:gd name="connsiteX35" fmla="*/ 397231 w 3024845"/>
                <a:gd name="connsiteY35" fmla="*/ 600974 h 1059043"/>
                <a:gd name="connsiteX36" fmla="*/ 398245 w 3024845"/>
                <a:gd name="connsiteY36" fmla="*/ 600974 h 1059043"/>
                <a:gd name="connsiteX37" fmla="*/ 405338 w 3024845"/>
                <a:gd name="connsiteY37" fmla="*/ 600974 h 1059043"/>
                <a:gd name="connsiteX38" fmla="*/ 405338 w 3024845"/>
                <a:gd name="connsiteY38" fmla="*/ 599083 h 1059043"/>
                <a:gd name="connsiteX39" fmla="*/ 405338 w 3024845"/>
                <a:gd name="connsiteY39" fmla="*/ 585842 h 1059043"/>
                <a:gd name="connsiteX40" fmla="*/ 406098 w 3024845"/>
                <a:gd name="connsiteY40" fmla="*/ 585842 h 1059043"/>
                <a:gd name="connsiteX41" fmla="*/ 411418 w 3024845"/>
                <a:gd name="connsiteY41" fmla="*/ 585842 h 1059043"/>
                <a:gd name="connsiteX42" fmla="*/ 411418 w 3024845"/>
                <a:gd name="connsiteY42" fmla="*/ 584761 h 1059043"/>
                <a:gd name="connsiteX43" fmla="*/ 411418 w 3024845"/>
                <a:gd name="connsiteY43" fmla="*/ 577194 h 1059043"/>
                <a:gd name="connsiteX44" fmla="*/ 413445 w 3024845"/>
                <a:gd name="connsiteY44" fmla="*/ 577194 h 1059043"/>
                <a:gd name="connsiteX45" fmla="*/ 427632 w 3024845"/>
                <a:gd name="connsiteY45" fmla="*/ 577194 h 1059043"/>
                <a:gd name="connsiteX46" fmla="*/ 427632 w 3024845"/>
                <a:gd name="connsiteY46" fmla="*/ 578275 h 1059043"/>
                <a:gd name="connsiteX47" fmla="*/ 427632 w 3024845"/>
                <a:gd name="connsiteY47" fmla="*/ 585842 h 1059043"/>
                <a:gd name="connsiteX48" fmla="*/ 449925 w 3024845"/>
                <a:gd name="connsiteY48" fmla="*/ 585842 h 1059043"/>
                <a:gd name="connsiteX49" fmla="*/ 449925 w 3024845"/>
                <a:gd name="connsiteY49" fmla="*/ 583950 h 1059043"/>
                <a:gd name="connsiteX50" fmla="*/ 449925 w 3024845"/>
                <a:gd name="connsiteY50" fmla="*/ 570709 h 1059043"/>
                <a:gd name="connsiteX51" fmla="*/ 451699 w 3024845"/>
                <a:gd name="connsiteY51" fmla="*/ 570709 h 1059043"/>
                <a:gd name="connsiteX52" fmla="*/ 464112 w 3024845"/>
                <a:gd name="connsiteY52" fmla="*/ 570709 h 1059043"/>
                <a:gd name="connsiteX53" fmla="*/ 464112 w 3024845"/>
                <a:gd name="connsiteY53" fmla="*/ 594489 h 1059043"/>
                <a:gd name="connsiteX54" fmla="*/ 465126 w 3024845"/>
                <a:gd name="connsiteY54" fmla="*/ 594489 h 1059043"/>
                <a:gd name="connsiteX55" fmla="*/ 472219 w 3024845"/>
                <a:gd name="connsiteY55" fmla="*/ 594489 h 1059043"/>
                <a:gd name="connsiteX56" fmla="*/ 472219 w 3024845"/>
                <a:gd name="connsiteY56" fmla="*/ 593408 h 1059043"/>
                <a:gd name="connsiteX57" fmla="*/ 472219 w 3024845"/>
                <a:gd name="connsiteY57" fmla="*/ 585842 h 1059043"/>
                <a:gd name="connsiteX58" fmla="*/ 473992 w 3024845"/>
                <a:gd name="connsiteY58" fmla="*/ 585842 h 1059043"/>
                <a:gd name="connsiteX59" fmla="*/ 486406 w 3024845"/>
                <a:gd name="connsiteY59" fmla="*/ 585842 h 1059043"/>
                <a:gd name="connsiteX60" fmla="*/ 486406 w 3024845"/>
                <a:gd name="connsiteY60" fmla="*/ 611783 h 1059043"/>
                <a:gd name="connsiteX61" fmla="*/ 488433 w 3024845"/>
                <a:gd name="connsiteY61" fmla="*/ 611783 h 1059043"/>
                <a:gd name="connsiteX62" fmla="*/ 502619 w 3024845"/>
                <a:gd name="connsiteY62" fmla="*/ 611783 h 1059043"/>
                <a:gd name="connsiteX63" fmla="*/ 502619 w 3024845"/>
                <a:gd name="connsiteY63" fmla="*/ 613404 h 1059043"/>
                <a:gd name="connsiteX64" fmla="*/ 502619 w 3024845"/>
                <a:gd name="connsiteY64" fmla="*/ 624754 h 1059043"/>
                <a:gd name="connsiteX65" fmla="*/ 503379 w 3024845"/>
                <a:gd name="connsiteY65" fmla="*/ 624754 h 1059043"/>
                <a:gd name="connsiteX66" fmla="*/ 508700 w 3024845"/>
                <a:gd name="connsiteY66" fmla="*/ 624754 h 1059043"/>
                <a:gd name="connsiteX67" fmla="*/ 508700 w 3024845"/>
                <a:gd name="connsiteY67" fmla="*/ 623943 h 1059043"/>
                <a:gd name="connsiteX68" fmla="*/ 508700 w 3024845"/>
                <a:gd name="connsiteY68" fmla="*/ 618268 h 1059043"/>
                <a:gd name="connsiteX69" fmla="*/ 539100 w 3024845"/>
                <a:gd name="connsiteY69" fmla="*/ 618268 h 1059043"/>
                <a:gd name="connsiteX70" fmla="*/ 539100 w 3024845"/>
                <a:gd name="connsiteY70" fmla="*/ 642048 h 1059043"/>
                <a:gd name="connsiteX71" fmla="*/ 540113 w 3024845"/>
                <a:gd name="connsiteY71" fmla="*/ 642048 h 1059043"/>
                <a:gd name="connsiteX72" fmla="*/ 547207 w 3024845"/>
                <a:gd name="connsiteY72" fmla="*/ 642048 h 1059043"/>
                <a:gd name="connsiteX73" fmla="*/ 547207 w 3024845"/>
                <a:gd name="connsiteY73" fmla="*/ 643129 h 1059043"/>
                <a:gd name="connsiteX74" fmla="*/ 547207 w 3024845"/>
                <a:gd name="connsiteY74" fmla="*/ 650695 h 1059043"/>
                <a:gd name="connsiteX75" fmla="*/ 547967 w 3024845"/>
                <a:gd name="connsiteY75" fmla="*/ 650695 h 1059043"/>
                <a:gd name="connsiteX76" fmla="*/ 553287 w 3024845"/>
                <a:gd name="connsiteY76" fmla="*/ 650695 h 1059043"/>
                <a:gd name="connsiteX77" fmla="*/ 553287 w 3024845"/>
                <a:gd name="connsiteY77" fmla="*/ 648533 h 1059043"/>
                <a:gd name="connsiteX78" fmla="*/ 553287 w 3024845"/>
                <a:gd name="connsiteY78" fmla="*/ 633401 h 1059043"/>
                <a:gd name="connsiteX79" fmla="*/ 554300 w 3024845"/>
                <a:gd name="connsiteY79" fmla="*/ 633401 h 1059043"/>
                <a:gd name="connsiteX80" fmla="*/ 561394 w 3024845"/>
                <a:gd name="connsiteY80" fmla="*/ 633401 h 1059043"/>
                <a:gd name="connsiteX81" fmla="*/ 561394 w 3024845"/>
                <a:gd name="connsiteY81" fmla="*/ 634482 h 1059043"/>
                <a:gd name="connsiteX82" fmla="*/ 561394 w 3024845"/>
                <a:gd name="connsiteY82" fmla="*/ 642048 h 1059043"/>
                <a:gd name="connsiteX83" fmla="*/ 566714 w 3024845"/>
                <a:gd name="connsiteY83" fmla="*/ 640055 h 1059043"/>
                <a:gd name="connsiteX84" fmla="*/ 567474 w 3024845"/>
                <a:gd name="connsiteY84" fmla="*/ 639075 h 1059043"/>
                <a:gd name="connsiteX85" fmla="*/ 567474 w 3024845"/>
                <a:gd name="connsiteY85" fmla="*/ 633401 h 1059043"/>
                <a:gd name="connsiteX86" fmla="*/ 605981 w 3024845"/>
                <a:gd name="connsiteY86" fmla="*/ 633401 h 1059043"/>
                <a:gd name="connsiteX87" fmla="*/ 605981 w 3024845"/>
                <a:gd name="connsiteY87" fmla="*/ 657180 h 1059043"/>
                <a:gd name="connsiteX88" fmla="*/ 608007 w 3024845"/>
                <a:gd name="connsiteY88" fmla="*/ 657180 h 1059043"/>
                <a:gd name="connsiteX89" fmla="*/ 622194 w 3024845"/>
                <a:gd name="connsiteY89" fmla="*/ 657180 h 1059043"/>
                <a:gd name="connsiteX90" fmla="*/ 622194 w 3024845"/>
                <a:gd name="connsiteY90" fmla="*/ 658261 h 1059043"/>
                <a:gd name="connsiteX91" fmla="*/ 622194 w 3024845"/>
                <a:gd name="connsiteY91" fmla="*/ 665827 h 1059043"/>
                <a:gd name="connsiteX92" fmla="*/ 623968 w 3024845"/>
                <a:gd name="connsiteY92" fmla="*/ 665827 h 1059043"/>
                <a:gd name="connsiteX93" fmla="*/ 636381 w 3024845"/>
                <a:gd name="connsiteY93" fmla="*/ 665827 h 1059043"/>
                <a:gd name="connsiteX94" fmla="*/ 636381 w 3024845"/>
                <a:gd name="connsiteY94" fmla="*/ 642048 h 1059043"/>
                <a:gd name="connsiteX95" fmla="*/ 637394 w 3024845"/>
                <a:gd name="connsiteY95" fmla="*/ 642048 h 1059043"/>
                <a:gd name="connsiteX96" fmla="*/ 644488 w 3024845"/>
                <a:gd name="connsiteY96" fmla="*/ 642048 h 1059043"/>
                <a:gd name="connsiteX97" fmla="*/ 644488 w 3024845"/>
                <a:gd name="connsiteY97" fmla="*/ 609621 h 1059043"/>
                <a:gd name="connsiteX98" fmla="*/ 645501 w 3024845"/>
                <a:gd name="connsiteY98" fmla="*/ 609621 h 1059043"/>
                <a:gd name="connsiteX99" fmla="*/ 652595 w 3024845"/>
                <a:gd name="connsiteY99" fmla="*/ 609621 h 1059043"/>
                <a:gd name="connsiteX100" fmla="*/ 652595 w 3024845"/>
                <a:gd name="connsiteY100" fmla="*/ 607730 h 1059043"/>
                <a:gd name="connsiteX101" fmla="*/ 652595 w 3024845"/>
                <a:gd name="connsiteY101" fmla="*/ 594489 h 1059043"/>
                <a:gd name="connsiteX102" fmla="*/ 651328 w 3024845"/>
                <a:gd name="connsiteY102" fmla="*/ 592867 h 1059043"/>
                <a:gd name="connsiteX103" fmla="*/ 656648 w 3024845"/>
                <a:gd name="connsiteY103" fmla="*/ 581518 h 1059043"/>
                <a:gd name="connsiteX104" fmla="*/ 664755 w 3024845"/>
                <a:gd name="connsiteY104" fmla="*/ 609621 h 1059043"/>
                <a:gd name="connsiteX105" fmla="*/ 665515 w 3024845"/>
                <a:gd name="connsiteY105" fmla="*/ 609621 h 1059043"/>
                <a:gd name="connsiteX106" fmla="*/ 670835 w 3024845"/>
                <a:gd name="connsiteY106" fmla="*/ 609621 h 1059043"/>
                <a:gd name="connsiteX107" fmla="*/ 670835 w 3024845"/>
                <a:gd name="connsiteY107" fmla="*/ 503694 h 1059043"/>
                <a:gd name="connsiteX108" fmla="*/ 672355 w 3024845"/>
                <a:gd name="connsiteY108" fmla="*/ 503694 h 1059043"/>
                <a:gd name="connsiteX109" fmla="*/ 682995 w 3024845"/>
                <a:gd name="connsiteY109" fmla="*/ 503694 h 1059043"/>
                <a:gd name="connsiteX110" fmla="*/ 682995 w 3024845"/>
                <a:gd name="connsiteY110" fmla="*/ 456135 h 1059043"/>
                <a:gd name="connsiteX111" fmla="*/ 709342 w 3024845"/>
                <a:gd name="connsiteY111" fmla="*/ 456135 h 1059043"/>
                <a:gd name="connsiteX112" fmla="*/ 709342 w 3024845"/>
                <a:gd name="connsiteY112" fmla="*/ 434517 h 1059043"/>
                <a:gd name="connsiteX113" fmla="*/ 743796 w 3024845"/>
                <a:gd name="connsiteY113" fmla="*/ 434517 h 1059043"/>
                <a:gd name="connsiteX114" fmla="*/ 743796 w 3024845"/>
                <a:gd name="connsiteY114" fmla="*/ 436949 h 1059043"/>
                <a:gd name="connsiteX115" fmla="*/ 743796 w 3024845"/>
                <a:gd name="connsiteY115" fmla="*/ 453973 h 1059043"/>
                <a:gd name="connsiteX116" fmla="*/ 746076 w 3024845"/>
                <a:gd name="connsiteY116" fmla="*/ 453973 h 1059043"/>
                <a:gd name="connsiteX117" fmla="*/ 762036 w 3024845"/>
                <a:gd name="connsiteY117" fmla="*/ 453973 h 1059043"/>
                <a:gd name="connsiteX118" fmla="*/ 762036 w 3024845"/>
                <a:gd name="connsiteY118" fmla="*/ 501532 h 1059043"/>
                <a:gd name="connsiteX119" fmla="*/ 763049 w 3024845"/>
                <a:gd name="connsiteY119" fmla="*/ 501532 h 1059043"/>
                <a:gd name="connsiteX120" fmla="*/ 770143 w 3024845"/>
                <a:gd name="connsiteY120" fmla="*/ 501532 h 1059043"/>
                <a:gd name="connsiteX121" fmla="*/ 784330 w 3024845"/>
                <a:gd name="connsiteY121" fmla="*/ 505856 h 1059043"/>
                <a:gd name="connsiteX122" fmla="*/ 784330 w 3024845"/>
                <a:gd name="connsiteY122" fmla="*/ 544768 h 1059043"/>
                <a:gd name="connsiteX123" fmla="*/ 785343 w 3024845"/>
                <a:gd name="connsiteY123" fmla="*/ 544768 h 1059043"/>
                <a:gd name="connsiteX124" fmla="*/ 792436 w 3024845"/>
                <a:gd name="connsiteY124" fmla="*/ 544768 h 1059043"/>
                <a:gd name="connsiteX125" fmla="*/ 792436 w 3024845"/>
                <a:gd name="connsiteY125" fmla="*/ 546389 h 1059043"/>
                <a:gd name="connsiteX126" fmla="*/ 792436 w 3024845"/>
                <a:gd name="connsiteY126" fmla="*/ 557738 h 1059043"/>
                <a:gd name="connsiteX127" fmla="*/ 794463 w 3024845"/>
                <a:gd name="connsiteY127" fmla="*/ 557738 h 1059043"/>
                <a:gd name="connsiteX128" fmla="*/ 808650 w 3024845"/>
                <a:gd name="connsiteY128" fmla="*/ 557738 h 1059043"/>
                <a:gd name="connsiteX129" fmla="*/ 814730 w 3024845"/>
                <a:gd name="connsiteY129" fmla="*/ 564224 h 1059043"/>
                <a:gd name="connsiteX130" fmla="*/ 814730 w 3024845"/>
                <a:gd name="connsiteY130" fmla="*/ 585842 h 1059043"/>
                <a:gd name="connsiteX131" fmla="*/ 817010 w 3024845"/>
                <a:gd name="connsiteY131" fmla="*/ 585842 h 1059043"/>
                <a:gd name="connsiteX132" fmla="*/ 832970 w 3024845"/>
                <a:gd name="connsiteY132" fmla="*/ 585842 h 1059043"/>
                <a:gd name="connsiteX133" fmla="*/ 832970 w 3024845"/>
                <a:gd name="connsiteY133" fmla="*/ 586922 h 1059043"/>
                <a:gd name="connsiteX134" fmla="*/ 832970 w 3024845"/>
                <a:gd name="connsiteY134" fmla="*/ 594489 h 1059043"/>
                <a:gd name="connsiteX135" fmla="*/ 834237 w 3024845"/>
                <a:gd name="connsiteY135" fmla="*/ 594489 h 1059043"/>
                <a:gd name="connsiteX136" fmla="*/ 843104 w 3024845"/>
                <a:gd name="connsiteY136" fmla="*/ 594489 h 1059043"/>
                <a:gd name="connsiteX137" fmla="*/ 843104 w 3024845"/>
                <a:gd name="connsiteY137" fmla="*/ 596650 h 1059043"/>
                <a:gd name="connsiteX138" fmla="*/ 843104 w 3024845"/>
                <a:gd name="connsiteY138" fmla="*/ 611783 h 1059043"/>
                <a:gd name="connsiteX139" fmla="*/ 847157 w 3024845"/>
                <a:gd name="connsiteY139" fmla="*/ 609891 h 1059043"/>
                <a:gd name="connsiteX140" fmla="*/ 847157 w 3024845"/>
                <a:gd name="connsiteY140" fmla="*/ 596650 h 1059043"/>
                <a:gd name="connsiteX141" fmla="*/ 848170 w 3024845"/>
                <a:gd name="connsiteY141" fmla="*/ 596650 h 1059043"/>
                <a:gd name="connsiteX142" fmla="*/ 855264 w 3024845"/>
                <a:gd name="connsiteY142" fmla="*/ 596650 h 1059043"/>
                <a:gd name="connsiteX143" fmla="*/ 855264 w 3024845"/>
                <a:gd name="connsiteY143" fmla="*/ 598272 h 1059043"/>
                <a:gd name="connsiteX144" fmla="*/ 855264 w 3024845"/>
                <a:gd name="connsiteY144" fmla="*/ 609621 h 1059043"/>
                <a:gd name="connsiteX145" fmla="*/ 856024 w 3024845"/>
                <a:gd name="connsiteY145" fmla="*/ 609621 h 1059043"/>
                <a:gd name="connsiteX146" fmla="*/ 861344 w 3024845"/>
                <a:gd name="connsiteY146" fmla="*/ 609621 h 1059043"/>
                <a:gd name="connsiteX147" fmla="*/ 909984 w 3024845"/>
                <a:gd name="connsiteY147" fmla="*/ 605298 h 1059043"/>
                <a:gd name="connsiteX148" fmla="*/ 909984 w 3024845"/>
                <a:gd name="connsiteY148" fmla="*/ 606649 h 1059043"/>
                <a:gd name="connsiteX149" fmla="*/ 909984 w 3024845"/>
                <a:gd name="connsiteY149" fmla="*/ 616106 h 1059043"/>
                <a:gd name="connsiteX150" fmla="*/ 910744 w 3024845"/>
                <a:gd name="connsiteY150" fmla="*/ 616106 h 1059043"/>
                <a:gd name="connsiteX151" fmla="*/ 916065 w 3024845"/>
                <a:gd name="connsiteY151" fmla="*/ 616106 h 1059043"/>
                <a:gd name="connsiteX152" fmla="*/ 916065 w 3024845"/>
                <a:gd name="connsiteY152" fmla="*/ 618268 h 1059043"/>
                <a:gd name="connsiteX153" fmla="*/ 916065 w 3024845"/>
                <a:gd name="connsiteY153" fmla="*/ 633401 h 1059043"/>
                <a:gd name="connsiteX154" fmla="*/ 918091 w 3024845"/>
                <a:gd name="connsiteY154" fmla="*/ 632050 h 1059043"/>
                <a:gd name="connsiteX155" fmla="*/ 932278 w 3024845"/>
                <a:gd name="connsiteY155" fmla="*/ 622592 h 1059043"/>
                <a:gd name="connsiteX156" fmla="*/ 938358 w 3024845"/>
                <a:gd name="connsiteY156" fmla="*/ 581518 h 1059043"/>
                <a:gd name="connsiteX157" fmla="*/ 939118 w 3024845"/>
                <a:gd name="connsiteY157" fmla="*/ 581248 h 1059043"/>
                <a:gd name="connsiteX158" fmla="*/ 944438 w 3024845"/>
                <a:gd name="connsiteY158" fmla="*/ 579356 h 1059043"/>
                <a:gd name="connsiteX159" fmla="*/ 946465 w 3024845"/>
                <a:gd name="connsiteY159" fmla="*/ 510179 h 1059043"/>
                <a:gd name="connsiteX160" fmla="*/ 948492 w 3024845"/>
                <a:gd name="connsiteY160" fmla="*/ 579356 h 1059043"/>
                <a:gd name="connsiteX161" fmla="*/ 949252 w 3024845"/>
                <a:gd name="connsiteY161" fmla="*/ 579626 h 1059043"/>
                <a:gd name="connsiteX162" fmla="*/ 954572 w 3024845"/>
                <a:gd name="connsiteY162" fmla="*/ 581518 h 1059043"/>
                <a:gd name="connsiteX163" fmla="*/ 954572 w 3024845"/>
                <a:gd name="connsiteY163" fmla="*/ 495047 h 1059043"/>
                <a:gd name="connsiteX164" fmla="*/ 958625 w 3024845"/>
                <a:gd name="connsiteY164" fmla="*/ 462620 h 1059043"/>
                <a:gd name="connsiteX165" fmla="*/ 997132 w 3024845"/>
                <a:gd name="connsiteY165" fmla="*/ 462620 h 1059043"/>
                <a:gd name="connsiteX166" fmla="*/ 997132 w 3024845"/>
                <a:gd name="connsiteY166" fmla="*/ 495047 h 1059043"/>
                <a:gd name="connsiteX167" fmla="*/ 997892 w 3024845"/>
                <a:gd name="connsiteY167" fmla="*/ 495047 h 1059043"/>
                <a:gd name="connsiteX168" fmla="*/ 1003212 w 3024845"/>
                <a:gd name="connsiteY168" fmla="*/ 495047 h 1059043"/>
                <a:gd name="connsiteX169" fmla="*/ 1003212 w 3024845"/>
                <a:gd name="connsiteY169" fmla="*/ 412899 h 1059043"/>
                <a:gd name="connsiteX170" fmla="*/ 1004986 w 3024845"/>
                <a:gd name="connsiteY170" fmla="*/ 412899 h 1059043"/>
                <a:gd name="connsiteX171" fmla="*/ 1017399 w 3024845"/>
                <a:gd name="connsiteY171" fmla="*/ 412899 h 1059043"/>
                <a:gd name="connsiteX172" fmla="*/ 1017399 w 3024845"/>
                <a:gd name="connsiteY172" fmla="*/ 411008 h 1059043"/>
                <a:gd name="connsiteX173" fmla="*/ 1017399 w 3024845"/>
                <a:gd name="connsiteY173" fmla="*/ 397767 h 1059043"/>
                <a:gd name="connsiteX174" fmla="*/ 1039693 w 3024845"/>
                <a:gd name="connsiteY174" fmla="*/ 397767 h 1059043"/>
                <a:gd name="connsiteX175" fmla="*/ 1039693 w 3024845"/>
                <a:gd name="connsiteY175" fmla="*/ 396686 h 1059043"/>
                <a:gd name="connsiteX176" fmla="*/ 1039693 w 3024845"/>
                <a:gd name="connsiteY176" fmla="*/ 389120 h 1059043"/>
                <a:gd name="connsiteX177" fmla="*/ 1041466 w 3024845"/>
                <a:gd name="connsiteY177" fmla="*/ 389120 h 1059043"/>
                <a:gd name="connsiteX178" fmla="*/ 1053880 w 3024845"/>
                <a:gd name="connsiteY178" fmla="*/ 389120 h 1059043"/>
                <a:gd name="connsiteX179" fmla="*/ 1053880 w 3024845"/>
                <a:gd name="connsiteY179" fmla="*/ 390201 h 1059043"/>
                <a:gd name="connsiteX180" fmla="*/ 1053880 w 3024845"/>
                <a:gd name="connsiteY180" fmla="*/ 397767 h 1059043"/>
                <a:gd name="connsiteX181" fmla="*/ 1054640 w 3024845"/>
                <a:gd name="connsiteY181" fmla="*/ 397767 h 1059043"/>
                <a:gd name="connsiteX182" fmla="*/ 1059960 w 3024845"/>
                <a:gd name="connsiteY182" fmla="*/ 397767 h 1059043"/>
                <a:gd name="connsiteX183" fmla="*/ 1070093 w 3024845"/>
                <a:gd name="connsiteY183" fmla="*/ 393443 h 1059043"/>
                <a:gd name="connsiteX184" fmla="*/ 1074146 w 3024845"/>
                <a:gd name="connsiteY184" fmla="*/ 396686 h 1059043"/>
                <a:gd name="connsiteX185" fmla="*/ 1074146 w 3024845"/>
                <a:gd name="connsiteY185" fmla="*/ 389120 h 1059043"/>
                <a:gd name="connsiteX186" fmla="*/ 1076426 w 3024845"/>
                <a:gd name="connsiteY186" fmla="*/ 389120 h 1059043"/>
                <a:gd name="connsiteX187" fmla="*/ 1092387 w 3024845"/>
                <a:gd name="connsiteY187" fmla="*/ 389120 h 1059043"/>
                <a:gd name="connsiteX188" fmla="*/ 1092387 w 3024845"/>
                <a:gd name="connsiteY188" fmla="*/ 390201 h 1059043"/>
                <a:gd name="connsiteX189" fmla="*/ 1092387 w 3024845"/>
                <a:gd name="connsiteY189" fmla="*/ 397767 h 1059043"/>
                <a:gd name="connsiteX190" fmla="*/ 1122787 w 3024845"/>
                <a:gd name="connsiteY190" fmla="*/ 397767 h 1059043"/>
                <a:gd name="connsiteX191" fmla="*/ 1122787 w 3024845"/>
                <a:gd name="connsiteY191" fmla="*/ 399388 h 1059043"/>
                <a:gd name="connsiteX192" fmla="*/ 1122787 w 3024845"/>
                <a:gd name="connsiteY192" fmla="*/ 410738 h 1059043"/>
                <a:gd name="connsiteX193" fmla="*/ 1149134 w 3024845"/>
                <a:gd name="connsiteY193" fmla="*/ 410738 h 1059043"/>
                <a:gd name="connsiteX194" fmla="*/ 1149134 w 3024845"/>
                <a:gd name="connsiteY194" fmla="*/ 441002 h 1059043"/>
                <a:gd name="connsiteX195" fmla="*/ 1149894 w 3024845"/>
                <a:gd name="connsiteY195" fmla="*/ 441002 h 1059043"/>
                <a:gd name="connsiteX196" fmla="*/ 1155214 w 3024845"/>
                <a:gd name="connsiteY196" fmla="*/ 441002 h 1059043"/>
                <a:gd name="connsiteX197" fmla="*/ 1155214 w 3024845"/>
                <a:gd name="connsiteY197" fmla="*/ 442083 h 1059043"/>
                <a:gd name="connsiteX198" fmla="*/ 1155214 w 3024845"/>
                <a:gd name="connsiteY198" fmla="*/ 449650 h 1059043"/>
                <a:gd name="connsiteX199" fmla="*/ 1159268 w 3024845"/>
                <a:gd name="connsiteY199" fmla="*/ 479914 h 1059043"/>
                <a:gd name="connsiteX200" fmla="*/ 1160028 w 3024845"/>
                <a:gd name="connsiteY200" fmla="*/ 479914 h 1059043"/>
                <a:gd name="connsiteX201" fmla="*/ 1165348 w 3024845"/>
                <a:gd name="connsiteY201" fmla="*/ 479914 h 1059043"/>
                <a:gd name="connsiteX202" fmla="*/ 1165348 w 3024845"/>
                <a:gd name="connsiteY202" fmla="*/ 480725 h 1059043"/>
                <a:gd name="connsiteX203" fmla="*/ 1165348 w 3024845"/>
                <a:gd name="connsiteY203" fmla="*/ 486400 h 1059043"/>
                <a:gd name="connsiteX204" fmla="*/ 1166361 w 3024845"/>
                <a:gd name="connsiteY204" fmla="*/ 486400 h 1059043"/>
                <a:gd name="connsiteX205" fmla="*/ 1173454 w 3024845"/>
                <a:gd name="connsiteY205" fmla="*/ 486400 h 1059043"/>
                <a:gd name="connsiteX206" fmla="*/ 1173454 w 3024845"/>
                <a:gd name="connsiteY206" fmla="*/ 516665 h 1059043"/>
                <a:gd name="connsiteX207" fmla="*/ 1175481 w 3024845"/>
                <a:gd name="connsiteY207" fmla="*/ 516665 h 1059043"/>
                <a:gd name="connsiteX208" fmla="*/ 1189668 w 3024845"/>
                <a:gd name="connsiteY208" fmla="*/ 516665 h 1059043"/>
                <a:gd name="connsiteX209" fmla="*/ 1189668 w 3024845"/>
                <a:gd name="connsiteY209" fmla="*/ 540444 h 1059043"/>
                <a:gd name="connsiteX210" fmla="*/ 1191695 w 3024845"/>
                <a:gd name="connsiteY210" fmla="*/ 542065 h 1059043"/>
                <a:gd name="connsiteX211" fmla="*/ 1191695 w 3024845"/>
                <a:gd name="connsiteY211" fmla="*/ 553415 h 1059043"/>
                <a:gd name="connsiteX212" fmla="*/ 1192455 w 3024845"/>
                <a:gd name="connsiteY212" fmla="*/ 553415 h 1059043"/>
                <a:gd name="connsiteX213" fmla="*/ 1197775 w 3024845"/>
                <a:gd name="connsiteY213" fmla="*/ 553415 h 1059043"/>
                <a:gd name="connsiteX214" fmla="*/ 1197775 w 3024845"/>
                <a:gd name="connsiteY214" fmla="*/ 577194 h 1059043"/>
                <a:gd name="connsiteX215" fmla="*/ 1199041 w 3024845"/>
                <a:gd name="connsiteY215" fmla="*/ 577194 h 1059043"/>
                <a:gd name="connsiteX216" fmla="*/ 1207908 w 3024845"/>
                <a:gd name="connsiteY216" fmla="*/ 577194 h 1059043"/>
                <a:gd name="connsiteX217" fmla="*/ 1209935 w 3024845"/>
                <a:gd name="connsiteY217" fmla="*/ 581248 h 1059043"/>
                <a:gd name="connsiteX218" fmla="*/ 1209935 w 3024845"/>
                <a:gd name="connsiteY218" fmla="*/ 594489 h 1059043"/>
                <a:gd name="connsiteX219" fmla="*/ 1211455 w 3024845"/>
                <a:gd name="connsiteY219" fmla="*/ 592597 h 1059043"/>
                <a:gd name="connsiteX220" fmla="*/ 1222095 w 3024845"/>
                <a:gd name="connsiteY220" fmla="*/ 579356 h 1059043"/>
                <a:gd name="connsiteX221" fmla="*/ 1250469 w 3024845"/>
                <a:gd name="connsiteY221" fmla="*/ 579356 h 1059043"/>
                <a:gd name="connsiteX222" fmla="*/ 1250469 w 3024845"/>
                <a:gd name="connsiteY222" fmla="*/ 665827 h 1059043"/>
                <a:gd name="connsiteX223" fmla="*/ 1251229 w 3024845"/>
                <a:gd name="connsiteY223" fmla="*/ 665827 h 1059043"/>
                <a:gd name="connsiteX224" fmla="*/ 1256549 w 3024845"/>
                <a:gd name="connsiteY224" fmla="*/ 665827 h 1059043"/>
                <a:gd name="connsiteX225" fmla="*/ 1257309 w 3024845"/>
                <a:gd name="connsiteY225" fmla="*/ 664476 h 1059043"/>
                <a:gd name="connsiteX226" fmla="*/ 1262629 w 3024845"/>
                <a:gd name="connsiteY226" fmla="*/ 655018 h 1059043"/>
                <a:gd name="connsiteX227" fmla="*/ 1262629 w 3024845"/>
                <a:gd name="connsiteY227" fmla="*/ 656910 h 1059043"/>
                <a:gd name="connsiteX228" fmla="*/ 1262629 w 3024845"/>
                <a:gd name="connsiteY228" fmla="*/ 670151 h 1059043"/>
                <a:gd name="connsiteX229" fmla="*/ 1266682 w 3024845"/>
                <a:gd name="connsiteY229" fmla="*/ 624754 h 1059043"/>
                <a:gd name="connsiteX230" fmla="*/ 1267442 w 3024845"/>
                <a:gd name="connsiteY230" fmla="*/ 624754 h 1059043"/>
                <a:gd name="connsiteX231" fmla="*/ 1272762 w 3024845"/>
                <a:gd name="connsiteY231" fmla="*/ 624754 h 1059043"/>
                <a:gd name="connsiteX232" fmla="*/ 1272762 w 3024845"/>
                <a:gd name="connsiteY232" fmla="*/ 559900 h 1059043"/>
                <a:gd name="connsiteX233" fmla="*/ 1273776 w 3024845"/>
                <a:gd name="connsiteY233" fmla="*/ 559900 h 1059043"/>
                <a:gd name="connsiteX234" fmla="*/ 1280869 w 3024845"/>
                <a:gd name="connsiteY234" fmla="*/ 559900 h 1059043"/>
                <a:gd name="connsiteX235" fmla="*/ 1293029 w 3024845"/>
                <a:gd name="connsiteY235" fmla="*/ 516665 h 1059043"/>
                <a:gd name="connsiteX236" fmla="*/ 1294296 w 3024845"/>
                <a:gd name="connsiteY236" fmla="*/ 516665 h 1059043"/>
                <a:gd name="connsiteX237" fmla="*/ 1303163 w 3024845"/>
                <a:gd name="connsiteY237" fmla="*/ 516665 h 1059043"/>
                <a:gd name="connsiteX238" fmla="*/ 1313296 w 3024845"/>
                <a:gd name="connsiteY238" fmla="*/ 559900 h 1059043"/>
                <a:gd name="connsiteX239" fmla="*/ 1314309 w 3024845"/>
                <a:gd name="connsiteY239" fmla="*/ 559900 h 1059043"/>
                <a:gd name="connsiteX240" fmla="*/ 1321403 w 3024845"/>
                <a:gd name="connsiteY240" fmla="*/ 559900 h 1059043"/>
                <a:gd name="connsiteX241" fmla="*/ 1321403 w 3024845"/>
                <a:gd name="connsiteY241" fmla="*/ 598812 h 1059043"/>
                <a:gd name="connsiteX242" fmla="*/ 1323176 w 3024845"/>
                <a:gd name="connsiteY242" fmla="*/ 598812 h 1059043"/>
                <a:gd name="connsiteX243" fmla="*/ 1335590 w 3024845"/>
                <a:gd name="connsiteY243" fmla="*/ 598812 h 1059043"/>
                <a:gd name="connsiteX244" fmla="*/ 1335590 w 3024845"/>
                <a:gd name="connsiteY244" fmla="*/ 600974 h 1059043"/>
                <a:gd name="connsiteX245" fmla="*/ 1335590 w 3024845"/>
                <a:gd name="connsiteY245" fmla="*/ 616106 h 1059043"/>
                <a:gd name="connsiteX246" fmla="*/ 1339643 w 3024845"/>
                <a:gd name="connsiteY246" fmla="*/ 613945 h 1059043"/>
                <a:gd name="connsiteX247" fmla="*/ 1339643 w 3024845"/>
                <a:gd name="connsiteY247" fmla="*/ 598812 h 1059043"/>
                <a:gd name="connsiteX248" fmla="*/ 1341163 w 3024845"/>
                <a:gd name="connsiteY248" fmla="*/ 598812 h 1059043"/>
                <a:gd name="connsiteX249" fmla="*/ 1351803 w 3024845"/>
                <a:gd name="connsiteY249" fmla="*/ 598812 h 1059043"/>
                <a:gd name="connsiteX250" fmla="*/ 1351803 w 3024845"/>
                <a:gd name="connsiteY250" fmla="*/ 600433 h 1059043"/>
                <a:gd name="connsiteX251" fmla="*/ 1351803 w 3024845"/>
                <a:gd name="connsiteY251" fmla="*/ 611783 h 1059043"/>
                <a:gd name="connsiteX252" fmla="*/ 1382204 w 3024845"/>
                <a:gd name="connsiteY252" fmla="*/ 611783 h 1059043"/>
                <a:gd name="connsiteX253" fmla="*/ 1382204 w 3024845"/>
                <a:gd name="connsiteY253" fmla="*/ 575033 h 1059043"/>
                <a:gd name="connsiteX254" fmla="*/ 1383470 w 3024845"/>
                <a:gd name="connsiteY254" fmla="*/ 575033 h 1059043"/>
                <a:gd name="connsiteX255" fmla="*/ 1392337 w 3024845"/>
                <a:gd name="connsiteY255" fmla="*/ 575033 h 1059043"/>
                <a:gd name="connsiteX256" fmla="*/ 1392337 w 3024845"/>
                <a:gd name="connsiteY256" fmla="*/ 596650 h 1059043"/>
                <a:gd name="connsiteX257" fmla="*/ 1394364 w 3024845"/>
                <a:gd name="connsiteY257" fmla="*/ 564224 h 1059043"/>
                <a:gd name="connsiteX258" fmla="*/ 1416657 w 3024845"/>
                <a:gd name="connsiteY258" fmla="*/ 564224 h 1059043"/>
                <a:gd name="connsiteX259" fmla="*/ 1416657 w 3024845"/>
                <a:gd name="connsiteY259" fmla="*/ 562602 h 1059043"/>
                <a:gd name="connsiteX260" fmla="*/ 1416657 w 3024845"/>
                <a:gd name="connsiteY260" fmla="*/ 551253 h 1059043"/>
                <a:gd name="connsiteX261" fmla="*/ 1417417 w 3024845"/>
                <a:gd name="connsiteY261" fmla="*/ 551253 h 1059043"/>
                <a:gd name="connsiteX262" fmla="*/ 1422737 w 3024845"/>
                <a:gd name="connsiteY262" fmla="*/ 551253 h 1059043"/>
                <a:gd name="connsiteX263" fmla="*/ 1422737 w 3024845"/>
                <a:gd name="connsiteY263" fmla="*/ 549362 h 1059043"/>
                <a:gd name="connsiteX264" fmla="*/ 1422737 w 3024845"/>
                <a:gd name="connsiteY264" fmla="*/ 536121 h 1059043"/>
                <a:gd name="connsiteX265" fmla="*/ 1426791 w 3024845"/>
                <a:gd name="connsiteY265" fmla="*/ 542606 h 1059043"/>
                <a:gd name="connsiteX266" fmla="*/ 1429071 w 3024845"/>
                <a:gd name="connsiteY266" fmla="*/ 542606 h 1059043"/>
                <a:gd name="connsiteX267" fmla="*/ 1445031 w 3024845"/>
                <a:gd name="connsiteY267" fmla="*/ 542606 h 1059043"/>
                <a:gd name="connsiteX268" fmla="*/ 1445031 w 3024845"/>
                <a:gd name="connsiteY268" fmla="*/ 541795 h 1059043"/>
                <a:gd name="connsiteX269" fmla="*/ 1445031 w 3024845"/>
                <a:gd name="connsiteY269" fmla="*/ 536121 h 1059043"/>
                <a:gd name="connsiteX270" fmla="*/ 1445791 w 3024845"/>
                <a:gd name="connsiteY270" fmla="*/ 536121 h 1059043"/>
                <a:gd name="connsiteX271" fmla="*/ 1451111 w 3024845"/>
                <a:gd name="connsiteY271" fmla="*/ 536121 h 1059043"/>
                <a:gd name="connsiteX272" fmla="*/ 1451111 w 3024845"/>
                <a:gd name="connsiteY272" fmla="*/ 537472 h 1059043"/>
                <a:gd name="connsiteX273" fmla="*/ 1451111 w 3024845"/>
                <a:gd name="connsiteY273" fmla="*/ 546930 h 1059043"/>
                <a:gd name="connsiteX274" fmla="*/ 1489618 w 3024845"/>
                <a:gd name="connsiteY274" fmla="*/ 546930 h 1059043"/>
                <a:gd name="connsiteX275" fmla="*/ 1489618 w 3024845"/>
                <a:gd name="connsiteY275" fmla="*/ 685283 h 1059043"/>
                <a:gd name="connsiteX276" fmla="*/ 1491138 w 3024845"/>
                <a:gd name="connsiteY276" fmla="*/ 685283 h 1059043"/>
                <a:gd name="connsiteX277" fmla="*/ 1501778 w 3024845"/>
                <a:gd name="connsiteY277" fmla="*/ 685283 h 1059043"/>
                <a:gd name="connsiteX278" fmla="*/ 1501778 w 3024845"/>
                <a:gd name="connsiteY278" fmla="*/ 672313 h 1059043"/>
                <a:gd name="connsiteX279" fmla="*/ 1505832 w 3024845"/>
                <a:gd name="connsiteY279" fmla="*/ 672313 h 1059043"/>
                <a:gd name="connsiteX280" fmla="*/ 1505832 w 3024845"/>
                <a:gd name="connsiteY280" fmla="*/ 685283 h 1059043"/>
                <a:gd name="connsiteX281" fmla="*/ 1536232 w 3024845"/>
                <a:gd name="connsiteY281" fmla="*/ 685283 h 1059043"/>
                <a:gd name="connsiteX282" fmla="*/ 1536232 w 3024845"/>
                <a:gd name="connsiteY282" fmla="*/ 655018 h 1059043"/>
                <a:gd name="connsiteX283" fmla="*/ 1548392 w 3024845"/>
                <a:gd name="connsiteY283" fmla="*/ 655018 h 1059043"/>
                <a:gd name="connsiteX284" fmla="*/ 1560552 w 3024845"/>
                <a:gd name="connsiteY284" fmla="*/ 652857 h 1059043"/>
                <a:gd name="connsiteX285" fmla="*/ 1564606 w 3024845"/>
                <a:gd name="connsiteY285" fmla="*/ 655018 h 1059043"/>
                <a:gd name="connsiteX286" fmla="*/ 1574739 w 3024845"/>
                <a:gd name="connsiteY286" fmla="*/ 655018 h 1059043"/>
                <a:gd name="connsiteX287" fmla="*/ 1574739 w 3024845"/>
                <a:gd name="connsiteY287" fmla="*/ 685283 h 1059043"/>
                <a:gd name="connsiteX288" fmla="*/ 1582846 w 3024845"/>
                <a:gd name="connsiteY288" fmla="*/ 685283 h 1059043"/>
                <a:gd name="connsiteX289" fmla="*/ 1582846 w 3024845"/>
                <a:gd name="connsiteY289" fmla="*/ 702578 h 1059043"/>
                <a:gd name="connsiteX290" fmla="*/ 1592182 w 3024845"/>
                <a:gd name="connsiteY290" fmla="*/ 703483 h 1059043"/>
                <a:gd name="connsiteX291" fmla="*/ 1605140 w 3024845"/>
                <a:gd name="connsiteY291" fmla="*/ 703483 h 1059043"/>
                <a:gd name="connsiteX292" fmla="*/ 1605140 w 3024845"/>
                <a:gd name="connsiteY292" fmla="*/ 687445 h 1059043"/>
                <a:gd name="connsiteX293" fmla="*/ 1673096 w 3024845"/>
                <a:gd name="connsiteY293" fmla="*/ 687445 h 1059043"/>
                <a:gd name="connsiteX294" fmla="*/ 1673096 w 3024845"/>
                <a:gd name="connsiteY294" fmla="*/ 602192 h 1059043"/>
                <a:gd name="connsiteX295" fmla="*/ 1745104 w 3024845"/>
                <a:gd name="connsiteY295" fmla="*/ 602192 h 1059043"/>
                <a:gd name="connsiteX296" fmla="*/ 1745104 w 3024845"/>
                <a:gd name="connsiteY296" fmla="*/ 680960 h 1059043"/>
                <a:gd name="connsiteX297" fmla="*/ 1747008 w 3024845"/>
                <a:gd name="connsiteY297" fmla="*/ 680960 h 1059043"/>
                <a:gd name="connsiteX298" fmla="*/ 1748250 w 3024845"/>
                <a:gd name="connsiteY298" fmla="*/ 703483 h 1059043"/>
                <a:gd name="connsiteX299" fmla="*/ 1757926 w 3024845"/>
                <a:gd name="connsiteY299" fmla="*/ 703483 h 1059043"/>
                <a:gd name="connsiteX300" fmla="*/ 1759168 w 3024845"/>
                <a:gd name="connsiteY300" fmla="*/ 680960 h 1059043"/>
                <a:gd name="connsiteX301" fmla="*/ 1765248 w 3024845"/>
                <a:gd name="connsiteY301" fmla="*/ 680960 h 1059043"/>
                <a:gd name="connsiteX302" fmla="*/ 1766490 w 3024845"/>
                <a:gd name="connsiteY302" fmla="*/ 703483 h 1059043"/>
                <a:gd name="connsiteX303" fmla="*/ 1817112 w 3024845"/>
                <a:gd name="connsiteY303" fmla="*/ 703483 h 1059043"/>
                <a:gd name="connsiteX304" fmla="*/ 1817112 w 3024845"/>
                <a:gd name="connsiteY304" fmla="*/ 540455 h 1059043"/>
                <a:gd name="connsiteX305" fmla="*/ 2014439 w 3024845"/>
                <a:gd name="connsiteY305" fmla="*/ 540455 h 1059043"/>
                <a:gd name="connsiteX306" fmla="*/ 2014439 w 3024845"/>
                <a:gd name="connsiteY306" fmla="*/ 703483 h 1059043"/>
                <a:gd name="connsiteX307" fmla="*/ 2033136 w 3024845"/>
                <a:gd name="connsiteY307" fmla="*/ 703483 h 1059043"/>
                <a:gd name="connsiteX308" fmla="*/ 2033136 w 3024845"/>
                <a:gd name="connsiteY308" fmla="*/ 620790 h 1059043"/>
                <a:gd name="connsiteX309" fmla="*/ 2128256 w 3024845"/>
                <a:gd name="connsiteY309" fmla="*/ 620790 h 1059043"/>
                <a:gd name="connsiteX310" fmla="*/ 2140186 w 3024845"/>
                <a:gd name="connsiteY310" fmla="*/ 302649 h 1059043"/>
                <a:gd name="connsiteX311" fmla="*/ 2128026 w 3024845"/>
                <a:gd name="connsiteY311" fmla="*/ 281031 h 1059043"/>
                <a:gd name="connsiteX312" fmla="*/ 2121946 w 3024845"/>
                <a:gd name="connsiteY312" fmla="*/ 276707 h 1059043"/>
                <a:gd name="connsiteX313" fmla="*/ 2130053 w 3024845"/>
                <a:gd name="connsiteY313" fmla="*/ 252928 h 1059043"/>
                <a:gd name="connsiteX314" fmla="*/ 2130053 w 3024845"/>
                <a:gd name="connsiteY314" fmla="*/ 235634 h 1059043"/>
                <a:gd name="connsiteX315" fmla="*/ 2144240 w 3024845"/>
                <a:gd name="connsiteY315" fmla="*/ 235634 h 1059043"/>
                <a:gd name="connsiteX316" fmla="*/ 2144240 w 3024845"/>
                <a:gd name="connsiteY316" fmla="*/ 214016 h 1059043"/>
                <a:gd name="connsiteX317" fmla="*/ 2146266 w 3024845"/>
                <a:gd name="connsiteY317" fmla="*/ 209692 h 1059043"/>
                <a:gd name="connsiteX318" fmla="*/ 2146266 w 3024845"/>
                <a:gd name="connsiteY318" fmla="*/ 131868 h 1059043"/>
                <a:gd name="connsiteX319" fmla="*/ 2144240 w 3024845"/>
                <a:gd name="connsiteY319" fmla="*/ 125383 h 1059043"/>
                <a:gd name="connsiteX320" fmla="*/ 2150320 w 3024845"/>
                <a:gd name="connsiteY320" fmla="*/ 118897 h 1059043"/>
                <a:gd name="connsiteX321" fmla="*/ 2150320 w 3024845"/>
                <a:gd name="connsiteY321" fmla="*/ 60529 h 1059043"/>
                <a:gd name="connsiteX322" fmla="*/ 2152346 w 3024845"/>
                <a:gd name="connsiteY322" fmla="*/ 56206 h 1059043"/>
                <a:gd name="connsiteX323" fmla="*/ 2152346 w 3024845"/>
                <a:gd name="connsiteY323" fmla="*/ 0 h 1059043"/>
                <a:gd name="connsiteX324" fmla="*/ 2162480 w 3024845"/>
                <a:gd name="connsiteY324" fmla="*/ 118897 h 1059043"/>
                <a:gd name="connsiteX325" fmla="*/ 2168560 w 3024845"/>
                <a:gd name="connsiteY325" fmla="*/ 125383 h 1059043"/>
                <a:gd name="connsiteX326" fmla="*/ 2166533 w 3024845"/>
                <a:gd name="connsiteY326" fmla="*/ 131868 h 1059043"/>
                <a:gd name="connsiteX327" fmla="*/ 2166533 w 3024845"/>
                <a:gd name="connsiteY327" fmla="*/ 209692 h 1059043"/>
                <a:gd name="connsiteX328" fmla="*/ 2168560 w 3024845"/>
                <a:gd name="connsiteY328" fmla="*/ 214016 h 1059043"/>
                <a:gd name="connsiteX329" fmla="*/ 2168560 w 3024845"/>
                <a:gd name="connsiteY329" fmla="*/ 235634 h 1059043"/>
                <a:gd name="connsiteX330" fmla="*/ 2182747 w 3024845"/>
                <a:gd name="connsiteY330" fmla="*/ 235634 h 1059043"/>
                <a:gd name="connsiteX331" fmla="*/ 2182747 w 3024845"/>
                <a:gd name="connsiteY331" fmla="*/ 252928 h 1059043"/>
                <a:gd name="connsiteX332" fmla="*/ 2190854 w 3024845"/>
                <a:gd name="connsiteY332" fmla="*/ 276707 h 1059043"/>
                <a:gd name="connsiteX333" fmla="*/ 2180720 w 3024845"/>
                <a:gd name="connsiteY333" fmla="*/ 555577 h 1059043"/>
                <a:gd name="connsiteX334" fmla="*/ 2245574 w 3024845"/>
                <a:gd name="connsiteY334" fmla="*/ 555577 h 1059043"/>
                <a:gd name="connsiteX335" fmla="*/ 2245574 w 3024845"/>
                <a:gd name="connsiteY335" fmla="*/ 631239 h 1059043"/>
                <a:gd name="connsiteX336" fmla="*/ 2253681 w 3024845"/>
                <a:gd name="connsiteY336" fmla="*/ 631239 h 1059043"/>
                <a:gd name="connsiteX337" fmla="*/ 2255708 w 3024845"/>
                <a:gd name="connsiteY337" fmla="*/ 624754 h 1059043"/>
                <a:gd name="connsiteX338" fmla="*/ 2261788 w 3024845"/>
                <a:gd name="connsiteY338" fmla="*/ 624754 h 1059043"/>
                <a:gd name="connsiteX339" fmla="*/ 2263815 w 3024845"/>
                <a:gd name="connsiteY339" fmla="*/ 633401 h 1059043"/>
                <a:gd name="connsiteX340" fmla="*/ 2275975 w 3024845"/>
                <a:gd name="connsiteY340" fmla="*/ 633401 h 1059043"/>
                <a:gd name="connsiteX341" fmla="*/ 2275975 w 3024845"/>
                <a:gd name="connsiteY341" fmla="*/ 626915 h 1059043"/>
                <a:gd name="connsiteX342" fmla="*/ 2298268 w 3024845"/>
                <a:gd name="connsiteY342" fmla="*/ 626915 h 1059043"/>
                <a:gd name="connsiteX343" fmla="*/ 2298268 w 3024845"/>
                <a:gd name="connsiteY343" fmla="*/ 633401 h 1059043"/>
                <a:gd name="connsiteX344" fmla="*/ 2318535 w 3024845"/>
                <a:gd name="connsiteY344" fmla="*/ 633401 h 1059043"/>
                <a:gd name="connsiteX345" fmla="*/ 2318535 w 3024845"/>
                <a:gd name="connsiteY345" fmla="*/ 678798 h 1059043"/>
                <a:gd name="connsiteX346" fmla="*/ 2332722 w 3024845"/>
                <a:gd name="connsiteY346" fmla="*/ 678798 h 1059043"/>
                <a:gd name="connsiteX347" fmla="*/ 2332722 w 3024845"/>
                <a:gd name="connsiteY347" fmla="*/ 665827 h 1059043"/>
                <a:gd name="connsiteX348" fmla="*/ 2348936 w 3024845"/>
                <a:gd name="connsiteY348" fmla="*/ 665827 h 1059043"/>
                <a:gd name="connsiteX349" fmla="*/ 2348936 w 3024845"/>
                <a:gd name="connsiteY349" fmla="*/ 486400 h 1059043"/>
                <a:gd name="connsiteX350" fmla="*/ 2355016 w 3024845"/>
                <a:gd name="connsiteY350" fmla="*/ 479914 h 1059043"/>
                <a:gd name="connsiteX351" fmla="*/ 2427977 w 3024845"/>
                <a:gd name="connsiteY351" fmla="*/ 479914 h 1059043"/>
                <a:gd name="connsiteX352" fmla="*/ 2427977 w 3024845"/>
                <a:gd name="connsiteY352" fmla="*/ 488562 h 1059043"/>
                <a:gd name="connsiteX353" fmla="*/ 2438110 w 3024845"/>
                <a:gd name="connsiteY353" fmla="*/ 488562 h 1059043"/>
                <a:gd name="connsiteX354" fmla="*/ 2438110 w 3024845"/>
                <a:gd name="connsiteY354" fmla="*/ 603136 h 1059043"/>
                <a:gd name="connsiteX355" fmla="*/ 2460404 w 3024845"/>
                <a:gd name="connsiteY355" fmla="*/ 603136 h 1059043"/>
                <a:gd name="connsiteX356" fmla="*/ 2460404 w 3024845"/>
                <a:gd name="connsiteY356" fmla="*/ 536121 h 1059043"/>
                <a:gd name="connsiteX357" fmla="*/ 2486751 w 3024845"/>
                <a:gd name="connsiteY357" fmla="*/ 536121 h 1059043"/>
                <a:gd name="connsiteX358" fmla="*/ 2490804 w 3024845"/>
                <a:gd name="connsiteY358" fmla="*/ 531797 h 1059043"/>
                <a:gd name="connsiteX359" fmla="*/ 2498911 w 3024845"/>
                <a:gd name="connsiteY359" fmla="*/ 531797 h 1059043"/>
                <a:gd name="connsiteX360" fmla="*/ 2502964 w 3024845"/>
                <a:gd name="connsiteY360" fmla="*/ 536121 h 1059043"/>
                <a:gd name="connsiteX361" fmla="*/ 2525258 w 3024845"/>
                <a:gd name="connsiteY361" fmla="*/ 536121 h 1059043"/>
                <a:gd name="connsiteX362" fmla="*/ 2525258 w 3024845"/>
                <a:gd name="connsiteY362" fmla="*/ 419385 h 1059043"/>
                <a:gd name="connsiteX363" fmla="*/ 2582005 w 3024845"/>
                <a:gd name="connsiteY363" fmla="*/ 408576 h 1059043"/>
                <a:gd name="connsiteX364" fmla="*/ 2582005 w 3024845"/>
                <a:gd name="connsiteY364" fmla="*/ 409657 h 1059043"/>
                <a:gd name="connsiteX365" fmla="*/ 2582005 w 3024845"/>
                <a:gd name="connsiteY365" fmla="*/ 417223 h 1059043"/>
                <a:gd name="connsiteX366" fmla="*/ 2608352 w 3024845"/>
                <a:gd name="connsiteY366" fmla="*/ 417223 h 1059043"/>
                <a:gd name="connsiteX367" fmla="*/ 2608352 w 3024845"/>
                <a:gd name="connsiteY367" fmla="*/ 672313 h 1059043"/>
                <a:gd name="connsiteX368" fmla="*/ 2630646 w 3024845"/>
                <a:gd name="connsiteY368" fmla="*/ 672313 h 1059043"/>
                <a:gd name="connsiteX369" fmla="*/ 2630646 w 3024845"/>
                <a:gd name="connsiteY369" fmla="*/ 667989 h 1059043"/>
                <a:gd name="connsiteX370" fmla="*/ 2642806 w 3024845"/>
                <a:gd name="connsiteY370" fmla="*/ 667989 h 1059043"/>
                <a:gd name="connsiteX371" fmla="*/ 2642806 w 3024845"/>
                <a:gd name="connsiteY371" fmla="*/ 672313 h 1059043"/>
                <a:gd name="connsiteX372" fmla="*/ 2667126 w 3024845"/>
                <a:gd name="connsiteY372" fmla="*/ 672313 h 1059043"/>
                <a:gd name="connsiteX373" fmla="*/ 2667126 w 3024845"/>
                <a:gd name="connsiteY373" fmla="*/ 659342 h 1059043"/>
                <a:gd name="connsiteX374" fmla="*/ 2695500 w 3024845"/>
                <a:gd name="connsiteY374" fmla="*/ 659342 h 1059043"/>
                <a:gd name="connsiteX375" fmla="*/ 2707660 w 3024845"/>
                <a:gd name="connsiteY375" fmla="*/ 655018 h 1059043"/>
                <a:gd name="connsiteX376" fmla="*/ 2727927 w 3024845"/>
                <a:gd name="connsiteY376" fmla="*/ 659342 h 1059043"/>
                <a:gd name="connsiteX377" fmla="*/ 2727927 w 3024845"/>
                <a:gd name="connsiteY377" fmla="*/ 642048 h 1059043"/>
                <a:gd name="connsiteX378" fmla="*/ 2736034 w 3024845"/>
                <a:gd name="connsiteY378" fmla="*/ 642048 h 1059043"/>
                <a:gd name="connsiteX379" fmla="*/ 2736034 w 3024845"/>
                <a:gd name="connsiteY379" fmla="*/ 629077 h 1059043"/>
                <a:gd name="connsiteX380" fmla="*/ 2792781 w 3024845"/>
                <a:gd name="connsiteY380" fmla="*/ 629077 h 1059043"/>
                <a:gd name="connsiteX381" fmla="*/ 2792781 w 3024845"/>
                <a:gd name="connsiteY381" fmla="*/ 598812 h 1059043"/>
                <a:gd name="connsiteX382" fmla="*/ 2811021 w 3024845"/>
                <a:gd name="connsiteY382" fmla="*/ 598812 h 1059043"/>
                <a:gd name="connsiteX383" fmla="*/ 2811021 w 3024845"/>
                <a:gd name="connsiteY383" fmla="*/ 592327 h 1059043"/>
                <a:gd name="connsiteX384" fmla="*/ 2823181 w 3024845"/>
                <a:gd name="connsiteY384" fmla="*/ 592327 h 1059043"/>
                <a:gd name="connsiteX385" fmla="*/ 2823181 w 3024845"/>
                <a:gd name="connsiteY385" fmla="*/ 598812 h 1059043"/>
                <a:gd name="connsiteX386" fmla="*/ 2839395 w 3024845"/>
                <a:gd name="connsiteY386" fmla="*/ 598812 h 1059043"/>
                <a:gd name="connsiteX387" fmla="*/ 2839395 w 3024845"/>
                <a:gd name="connsiteY387" fmla="*/ 648533 h 1059043"/>
                <a:gd name="connsiteX388" fmla="*/ 2871822 w 3024845"/>
                <a:gd name="connsiteY388" fmla="*/ 648533 h 1059043"/>
                <a:gd name="connsiteX389" fmla="*/ 2871822 w 3024845"/>
                <a:gd name="connsiteY389" fmla="*/ 622592 h 1059043"/>
                <a:gd name="connsiteX390" fmla="*/ 2910329 w 3024845"/>
                <a:gd name="connsiteY390" fmla="*/ 622592 h 1059043"/>
                <a:gd name="connsiteX391" fmla="*/ 2910329 w 3024845"/>
                <a:gd name="connsiteY391" fmla="*/ 592327 h 1059043"/>
                <a:gd name="connsiteX392" fmla="*/ 2958970 w 3024845"/>
                <a:gd name="connsiteY392" fmla="*/ 592327 h 1059043"/>
                <a:gd name="connsiteX393" fmla="*/ 2958970 w 3024845"/>
                <a:gd name="connsiteY393" fmla="*/ 703483 h 1059043"/>
                <a:gd name="connsiteX394" fmla="*/ 2958970 w 3024845"/>
                <a:gd name="connsiteY394" fmla="*/ 717262 h 1059043"/>
                <a:gd name="connsiteX395" fmla="*/ 3024845 w 3024845"/>
                <a:gd name="connsiteY395" fmla="*/ 717262 h 1059043"/>
                <a:gd name="connsiteX396" fmla="*/ 3024845 w 3024845"/>
                <a:gd name="connsiteY396" fmla="*/ 1059043 h 1059043"/>
                <a:gd name="connsiteX397" fmla="*/ 2054 w 3024845"/>
                <a:gd name="connsiteY397" fmla="*/ 1056710 h 1059043"/>
                <a:gd name="connsiteX398" fmla="*/ 0 w 3024845"/>
                <a:gd name="connsiteY398" fmla="*/ 622592 h 1059043"/>
                <a:gd name="connsiteX399" fmla="*/ 20267 w 3024845"/>
                <a:gd name="connsiteY399" fmla="*/ 622592 h 1059043"/>
                <a:gd name="connsiteX400" fmla="*/ 20774 w 3024845"/>
                <a:gd name="connsiteY400" fmla="*/ 621511 h 1059043"/>
                <a:gd name="connsiteX401" fmla="*/ 24320 w 3024845"/>
                <a:gd name="connsiteY401" fmla="*/ 613945 h 1059043"/>
                <a:gd name="connsiteX402" fmla="*/ 26094 w 3024845"/>
                <a:gd name="connsiteY402" fmla="*/ 614215 h 1059043"/>
                <a:gd name="connsiteX403" fmla="*/ 38507 w 3024845"/>
                <a:gd name="connsiteY403" fmla="*/ 616106 h 1059043"/>
                <a:gd name="connsiteX404" fmla="*/ 39014 w 3024845"/>
                <a:gd name="connsiteY404" fmla="*/ 617458 h 1059043"/>
                <a:gd name="connsiteX405" fmla="*/ 42560 w 3024845"/>
                <a:gd name="connsiteY405" fmla="*/ 626915 h 1059043"/>
                <a:gd name="connsiteX406" fmla="*/ 68907 w 3024845"/>
                <a:gd name="connsiteY406" fmla="*/ 629077 h 1059043"/>
                <a:gd name="connsiteX407" fmla="*/ 68907 w 3024845"/>
                <a:gd name="connsiteY407" fmla="*/ 505856 h 1059043"/>
                <a:gd name="connsiteX408" fmla="*/ 70934 w 3024845"/>
                <a:gd name="connsiteY408" fmla="*/ 505856 h 1059043"/>
                <a:gd name="connsiteX409" fmla="*/ 85121 w 3024845"/>
                <a:gd name="connsiteY409" fmla="*/ 505856 h 1059043"/>
                <a:gd name="connsiteX410" fmla="*/ 85121 w 3024845"/>
                <a:gd name="connsiteY410" fmla="*/ 369664 h 1059043"/>
                <a:gd name="connsiteX411" fmla="*/ 86894 w 3024845"/>
                <a:gd name="connsiteY411" fmla="*/ 369664 h 1059043"/>
                <a:gd name="connsiteX412" fmla="*/ 99308 w 3024845"/>
                <a:gd name="connsiteY412" fmla="*/ 369664 h 1059043"/>
                <a:gd name="connsiteX413" fmla="*/ 99308 w 3024845"/>
                <a:gd name="connsiteY413" fmla="*/ 255090 h 1059043"/>
                <a:gd name="connsiteX414" fmla="*/ 103361 w 3024845"/>
                <a:gd name="connsiteY414" fmla="*/ 226986 h 1059043"/>
                <a:gd name="connsiteX415" fmla="*/ 105388 w 3024845"/>
                <a:gd name="connsiteY415" fmla="*/ 226986 h 1059043"/>
                <a:gd name="connsiteX416" fmla="*/ 119575 w 3024845"/>
                <a:gd name="connsiteY416" fmla="*/ 226986 h 1059043"/>
                <a:gd name="connsiteX0" fmla="*/ 119575 w 3024845"/>
                <a:gd name="connsiteY0" fmla="*/ 226986 h 1059043"/>
                <a:gd name="connsiteX1" fmla="*/ 200642 w 3024845"/>
                <a:gd name="connsiteY1" fmla="*/ 224825 h 1059043"/>
                <a:gd name="connsiteX2" fmla="*/ 202669 w 3024845"/>
                <a:gd name="connsiteY2" fmla="*/ 224825 h 1059043"/>
                <a:gd name="connsiteX3" fmla="*/ 216856 w 3024845"/>
                <a:gd name="connsiteY3" fmla="*/ 224825 h 1059043"/>
                <a:gd name="connsiteX4" fmla="*/ 216856 w 3024845"/>
                <a:gd name="connsiteY4" fmla="*/ 248604 h 1059043"/>
                <a:gd name="connsiteX5" fmla="*/ 217363 w 3024845"/>
                <a:gd name="connsiteY5" fmla="*/ 249415 h 1059043"/>
                <a:gd name="connsiteX6" fmla="*/ 220909 w 3024845"/>
                <a:gd name="connsiteY6" fmla="*/ 255090 h 1059043"/>
                <a:gd name="connsiteX7" fmla="*/ 220909 w 3024845"/>
                <a:gd name="connsiteY7" fmla="*/ 369664 h 1059043"/>
                <a:gd name="connsiteX8" fmla="*/ 223189 w 3024845"/>
                <a:gd name="connsiteY8" fmla="*/ 369664 h 1059043"/>
                <a:gd name="connsiteX9" fmla="*/ 239150 w 3024845"/>
                <a:gd name="connsiteY9" fmla="*/ 369664 h 1059043"/>
                <a:gd name="connsiteX10" fmla="*/ 239150 w 3024845"/>
                <a:gd name="connsiteY10" fmla="*/ 510179 h 1059043"/>
                <a:gd name="connsiteX11" fmla="*/ 240670 w 3024845"/>
                <a:gd name="connsiteY11" fmla="*/ 509909 h 1059043"/>
                <a:gd name="connsiteX12" fmla="*/ 251310 w 3024845"/>
                <a:gd name="connsiteY12" fmla="*/ 508018 h 1059043"/>
                <a:gd name="connsiteX13" fmla="*/ 249283 w 3024845"/>
                <a:gd name="connsiteY13" fmla="*/ 596650 h 1059043"/>
                <a:gd name="connsiteX14" fmla="*/ 250803 w 3024845"/>
                <a:gd name="connsiteY14" fmla="*/ 596921 h 1059043"/>
                <a:gd name="connsiteX15" fmla="*/ 261443 w 3024845"/>
                <a:gd name="connsiteY15" fmla="*/ 598812 h 1059043"/>
                <a:gd name="connsiteX16" fmla="*/ 261696 w 3024845"/>
                <a:gd name="connsiteY16" fmla="*/ 599623 h 1059043"/>
                <a:gd name="connsiteX17" fmla="*/ 263470 w 3024845"/>
                <a:gd name="connsiteY17" fmla="*/ 605298 h 1059043"/>
                <a:gd name="connsiteX18" fmla="*/ 264230 w 3024845"/>
                <a:gd name="connsiteY18" fmla="*/ 602866 h 1059043"/>
                <a:gd name="connsiteX19" fmla="*/ 269550 w 3024845"/>
                <a:gd name="connsiteY19" fmla="*/ 585842 h 1059043"/>
                <a:gd name="connsiteX20" fmla="*/ 271323 w 3024845"/>
                <a:gd name="connsiteY20" fmla="*/ 585842 h 1059043"/>
                <a:gd name="connsiteX21" fmla="*/ 283737 w 3024845"/>
                <a:gd name="connsiteY21" fmla="*/ 585842 h 1059043"/>
                <a:gd name="connsiteX22" fmla="*/ 283737 w 3024845"/>
                <a:gd name="connsiteY22" fmla="*/ 618268 h 1059043"/>
                <a:gd name="connsiteX23" fmla="*/ 284750 w 3024845"/>
                <a:gd name="connsiteY23" fmla="*/ 618809 h 1059043"/>
                <a:gd name="connsiteX24" fmla="*/ 291844 w 3024845"/>
                <a:gd name="connsiteY24" fmla="*/ 622592 h 1059043"/>
                <a:gd name="connsiteX25" fmla="*/ 291844 w 3024845"/>
                <a:gd name="connsiteY25" fmla="*/ 623943 h 1059043"/>
                <a:gd name="connsiteX26" fmla="*/ 291844 w 3024845"/>
                <a:gd name="connsiteY26" fmla="*/ 633401 h 1059043"/>
                <a:gd name="connsiteX27" fmla="*/ 336431 w 3024845"/>
                <a:gd name="connsiteY27" fmla="*/ 633401 h 1059043"/>
                <a:gd name="connsiteX28" fmla="*/ 336431 w 3024845"/>
                <a:gd name="connsiteY28" fmla="*/ 634482 h 1059043"/>
                <a:gd name="connsiteX29" fmla="*/ 336431 w 3024845"/>
                <a:gd name="connsiteY29" fmla="*/ 642048 h 1059043"/>
                <a:gd name="connsiteX30" fmla="*/ 338457 w 3024845"/>
                <a:gd name="connsiteY30" fmla="*/ 642048 h 1059043"/>
                <a:gd name="connsiteX31" fmla="*/ 352644 w 3024845"/>
                <a:gd name="connsiteY31" fmla="*/ 642048 h 1059043"/>
                <a:gd name="connsiteX32" fmla="*/ 352644 w 3024845"/>
                <a:gd name="connsiteY32" fmla="*/ 611783 h 1059043"/>
                <a:gd name="connsiteX33" fmla="*/ 397231 w 3024845"/>
                <a:gd name="connsiteY33" fmla="*/ 611783 h 1059043"/>
                <a:gd name="connsiteX34" fmla="*/ 397231 w 3024845"/>
                <a:gd name="connsiteY34" fmla="*/ 610432 h 1059043"/>
                <a:gd name="connsiteX35" fmla="*/ 397231 w 3024845"/>
                <a:gd name="connsiteY35" fmla="*/ 600974 h 1059043"/>
                <a:gd name="connsiteX36" fmla="*/ 398245 w 3024845"/>
                <a:gd name="connsiteY36" fmla="*/ 600974 h 1059043"/>
                <a:gd name="connsiteX37" fmla="*/ 405338 w 3024845"/>
                <a:gd name="connsiteY37" fmla="*/ 600974 h 1059043"/>
                <a:gd name="connsiteX38" fmla="*/ 405338 w 3024845"/>
                <a:gd name="connsiteY38" fmla="*/ 599083 h 1059043"/>
                <a:gd name="connsiteX39" fmla="*/ 405338 w 3024845"/>
                <a:gd name="connsiteY39" fmla="*/ 585842 h 1059043"/>
                <a:gd name="connsiteX40" fmla="*/ 406098 w 3024845"/>
                <a:gd name="connsiteY40" fmla="*/ 585842 h 1059043"/>
                <a:gd name="connsiteX41" fmla="*/ 411418 w 3024845"/>
                <a:gd name="connsiteY41" fmla="*/ 585842 h 1059043"/>
                <a:gd name="connsiteX42" fmla="*/ 411418 w 3024845"/>
                <a:gd name="connsiteY42" fmla="*/ 584761 h 1059043"/>
                <a:gd name="connsiteX43" fmla="*/ 411418 w 3024845"/>
                <a:gd name="connsiteY43" fmla="*/ 577194 h 1059043"/>
                <a:gd name="connsiteX44" fmla="*/ 413445 w 3024845"/>
                <a:gd name="connsiteY44" fmla="*/ 577194 h 1059043"/>
                <a:gd name="connsiteX45" fmla="*/ 427632 w 3024845"/>
                <a:gd name="connsiteY45" fmla="*/ 577194 h 1059043"/>
                <a:gd name="connsiteX46" fmla="*/ 427632 w 3024845"/>
                <a:gd name="connsiteY46" fmla="*/ 578275 h 1059043"/>
                <a:gd name="connsiteX47" fmla="*/ 427632 w 3024845"/>
                <a:gd name="connsiteY47" fmla="*/ 585842 h 1059043"/>
                <a:gd name="connsiteX48" fmla="*/ 449925 w 3024845"/>
                <a:gd name="connsiteY48" fmla="*/ 585842 h 1059043"/>
                <a:gd name="connsiteX49" fmla="*/ 449925 w 3024845"/>
                <a:gd name="connsiteY49" fmla="*/ 583950 h 1059043"/>
                <a:gd name="connsiteX50" fmla="*/ 449925 w 3024845"/>
                <a:gd name="connsiteY50" fmla="*/ 570709 h 1059043"/>
                <a:gd name="connsiteX51" fmla="*/ 451699 w 3024845"/>
                <a:gd name="connsiteY51" fmla="*/ 570709 h 1059043"/>
                <a:gd name="connsiteX52" fmla="*/ 464112 w 3024845"/>
                <a:gd name="connsiteY52" fmla="*/ 570709 h 1059043"/>
                <a:gd name="connsiteX53" fmla="*/ 464112 w 3024845"/>
                <a:gd name="connsiteY53" fmla="*/ 594489 h 1059043"/>
                <a:gd name="connsiteX54" fmla="*/ 465126 w 3024845"/>
                <a:gd name="connsiteY54" fmla="*/ 594489 h 1059043"/>
                <a:gd name="connsiteX55" fmla="*/ 472219 w 3024845"/>
                <a:gd name="connsiteY55" fmla="*/ 594489 h 1059043"/>
                <a:gd name="connsiteX56" fmla="*/ 472219 w 3024845"/>
                <a:gd name="connsiteY56" fmla="*/ 593408 h 1059043"/>
                <a:gd name="connsiteX57" fmla="*/ 472219 w 3024845"/>
                <a:gd name="connsiteY57" fmla="*/ 585842 h 1059043"/>
                <a:gd name="connsiteX58" fmla="*/ 473992 w 3024845"/>
                <a:gd name="connsiteY58" fmla="*/ 585842 h 1059043"/>
                <a:gd name="connsiteX59" fmla="*/ 486406 w 3024845"/>
                <a:gd name="connsiteY59" fmla="*/ 585842 h 1059043"/>
                <a:gd name="connsiteX60" fmla="*/ 486406 w 3024845"/>
                <a:gd name="connsiteY60" fmla="*/ 611783 h 1059043"/>
                <a:gd name="connsiteX61" fmla="*/ 488433 w 3024845"/>
                <a:gd name="connsiteY61" fmla="*/ 611783 h 1059043"/>
                <a:gd name="connsiteX62" fmla="*/ 502619 w 3024845"/>
                <a:gd name="connsiteY62" fmla="*/ 611783 h 1059043"/>
                <a:gd name="connsiteX63" fmla="*/ 502619 w 3024845"/>
                <a:gd name="connsiteY63" fmla="*/ 613404 h 1059043"/>
                <a:gd name="connsiteX64" fmla="*/ 502619 w 3024845"/>
                <a:gd name="connsiteY64" fmla="*/ 624754 h 1059043"/>
                <a:gd name="connsiteX65" fmla="*/ 503379 w 3024845"/>
                <a:gd name="connsiteY65" fmla="*/ 624754 h 1059043"/>
                <a:gd name="connsiteX66" fmla="*/ 508700 w 3024845"/>
                <a:gd name="connsiteY66" fmla="*/ 624754 h 1059043"/>
                <a:gd name="connsiteX67" fmla="*/ 508700 w 3024845"/>
                <a:gd name="connsiteY67" fmla="*/ 623943 h 1059043"/>
                <a:gd name="connsiteX68" fmla="*/ 508700 w 3024845"/>
                <a:gd name="connsiteY68" fmla="*/ 618268 h 1059043"/>
                <a:gd name="connsiteX69" fmla="*/ 539100 w 3024845"/>
                <a:gd name="connsiteY69" fmla="*/ 618268 h 1059043"/>
                <a:gd name="connsiteX70" fmla="*/ 539100 w 3024845"/>
                <a:gd name="connsiteY70" fmla="*/ 642048 h 1059043"/>
                <a:gd name="connsiteX71" fmla="*/ 540113 w 3024845"/>
                <a:gd name="connsiteY71" fmla="*/ 642048 h 1059043"/>
                <a:gd name="connsiteX72" fmla="*/ 547207 w 3024845"/>
                <a:gd name="connsiteY72" fmla="*/ 642048 h 1059043"/>
                <a:gd name="connsiteX73" fmla="*/ 547207 w 3024845"/>
                <a:gd name="connsiteY73" fmla="*/ 643129 h 1059043"/>
                <a:gd name="connsiteX74" fmla="*/ 547207 w 3024845"/>
                <a:gd name="connsiteY74" fmla="*/ 650695 h 1059043"/>
                <a:gd name="connsiteX75" fmla="*/ 547967 w 3024845"/>
                <a:gd name="connsiteY75" fmla="*/ 650695 h 1059043"/>
                <a:gd name="connsiteX76" fmla="*/ 553287 w 3024845"/>
                <a:gd name="connsiteY76" fmla="*/ 650695 h 1059043"/>
                <a:gd name="connsiteX77" fmla="*/ 553287 w 3024845"/>
                <a:gd name="connsiteY77" fmla="*/ 648533 h 1059043"/>
                <a:gd name="connsiteX78" fmla="*/ 553287 w 3024845"/>
                <a:gd name="connsiteY78" fmla="*/ 633401 h 1059043"/>
                <a:gd name="connsiteX79" fmla="*/ 554300 w 3024845"/>
                <a:gd name="connsiteY79" fmla="*/ 633401 h 1059043"/>
                <a:gd name="connsiteX80" fmla="*/ 561394 w 3024845"/>
                <a:gd name="connsiteY80" fmla="*/ 633401 h 1059043"/>
                <a:gd name="connsiteX81" fmla="*/ 561394 w 3024845"/>
                <a:gd name="connsiteY81" fmla="*/ 634482 h 1059043"/>
                <a:gd name="connsiteX82" fmla="*/ 561394 w 3024845"/>
                <a:gd name="connsiteY82" fmla="*/ 642048 h 1059043"/>
                <a:gd name="connsiteX83" fmla="*/ 566714 w 3024845"/>
                <a:gd name="connsiteY83" fmla="*/ 640055 h 1059043"/>
                <a:gd name="connsiteX84" fmla="*/ 567474 w 3024845"/>
                <a:gd name="connsiteY84" fmla="*/ 639075 h 1059043"/>
                <a:gd name="connsiteX85" fmla="*/ 567474 w 3024845"/>
                <a:gd name="connsiteY85" fmla="*/ 633401 h 1059043"/>
                <a:gd name="connsiteX86" fmla="*/ 605981 w 3024845"/>
                <a:gd name="connsiteY86" fmla="*/ 633401 h 1059043"/>
                <a:gd name="connsiteX87" fmla="*/ 605981 w 3024845"/>
                <a:gd name="connsiteY87" fmla="*/ 657180 h 1059043"/>
                <a:gd name="connsiteX88" fmla="*/ 608007 w 3024845"/>
                <a:gd name="connsiteY88" fmla="*/ 657180 h 1059043"/>
                <a:gd name="connsiteX89" fmla="*/ 622194 w 3024845"/>
                <a:gd name="connsiteY89" fmla="*/ 657180 h 1059043"/>
                <a:gd name="connsiteX90" fmla="*/ 622194 w 3024845"/>
                <a:gd name="connsiteY90" fmla="*/ 658261 h 1059043"/>
                <a:gd name="connsiteX91" fmla="*/ 622194 w 3024845"/>
                <a:gd name="connsiteY91" fmla="*/ 665827 h 1059043"/>
                <a:gd name="connsiteX92" fmla="*/ 623968 w 3024845"/>
                <a:gd name="connsiteY92" fmla="*/ 665827 h 1059043"/>
                <a:gd name="connsiteX93" fmla="*/ 636381 w 3024845"/>
                <a:gd name="connsiteY93" fmla="*/ 665827 h 1059043"/>
                <a:gd name="connsiteX94" fmla="*/ 636381 w 3024845"/>
                <a:gd name="connsiteY94" fmla="*/ 642048 h 1059043"/>
                <a:gd name="connsiteX95" fmla="*/ 637394 w 3024845"/>
                <a:gd name="connsiteY95" fmla="*/ 642048 h 1059043"/>
                <a:gd name="connsiteX96" fmla="*/ 644488 w 3024845"/>
                <a:gd name="connsiteY96" fmla="*/ 642048 h 1059043"/>
                <a:gd name="connsiteX97" fmla="*/ 644488 w 3024845"/>
                <a:gd name="connsiteY97" fmla="*/ 609621 h 1059043"/>
                <a:gd name="connsiteX98" fmla="*/ 645501 w 3024845"/>
                <a:gd name="connsiteY98" fmla="*/ 609621 h 1059043"/>
                <a:gd name="connsiteX99" fmla="*/ 652595 w 3024845"/>
                <a:gd name="connsiteY99" fmla="*/ 609621 h 1059043"/>
                <a:gd name="connsiteX100" fmla="*/ 652595 w 3024845"/>
                <a:gd name="connsiteY100" fmla="*/ 607730 h 1059043"/>
                <a:gd name="connsiteX101" fmla="*/ 652595 w 3024845"/>
                <a:gd name="connsiteY101" fmla="*/ 594489 h 1059043"/>
                <a:gd name="connsiteX102" fmla="*/ 651328 w 3024845"/>
                <a:gd name="connsiteY102" fmla="*/ 592867 h 1059043"/>
                <a:gd name="connsiteX103" fmla="*/ 656648 w 3024845"/>
                <a:gd name="connsiteY103" fmla="*/ 581518 h 1059043"/>
                <a:gd name="connsiteX104" fmla="*/ 664755 w 3024845"/>
                <a:gd name="connsiteY104" fmla="*/ 609621 h 1059043"/>
                <a:gd name="connsiteX105" fmla="*/ 665515 w 3024845"/>
                <a:gd name="connsiteY105" fmla="*/ 609621 h 1059043"/>
                <a:gd name="connsiteX106" fmla="*/ 670835 w 3024845"/>
                <a:gd name="connsiteY106" fmla="*/ 609621 h 1059043"/>
                <a:gd name="connsiteX107" fmla="*/ 670835 w 3024845"/>
                <a:gd name="connsiteY107" fmla="*/ 503694 h 1059043"/>
                <a:gd name="connsiteX108" fmla="*/ 672355 w 3024845"/>
                <a:gd name="connsiteY108" fmla="*/ 503694 h 1059043"/>
                <a:gd name="connsiteX109" fmla="*/ 682995 w 3024845"/>
                <a:gd name="connsiteY109" fmla="*/ 503694 h 1059043"/>
                <a:gd name="connsiteX110" fmla="*/ 682995 w 3024845"/>
                <a:gd name="connsiteY110" fmla="*/ 456135 h 1059043"/>
                <a:gd name="connsiteX111" fmla="*/ 709342 w 3024845"/>
                <a:gd name="connsiteY111" fmla="*/ 456135 h 1059043"/>
                <a:gd name="connsiteX112" fmla="*/ 709342 w 3024845"/>
                <a:gd name="connsiteY112" fmla="*/ 434517 h 1059043"/>
                <a:gd name="connsiteX113" fmla="*/ 743796 w 3024845"/>
                <a:gd name="connsiteY113" fmla="*/ 434517 h 1059043"/>
                <a:gd name="connsiteX114" fmla="*/ 743796 w 3024845"/>
                <a:gd name="connsiteY114" fmla="*/ 436949 h 1059043"/>
                <a:gd name="connsiteX115" fmla="*/ 743796 w 3024845"/>
                <a:gd name="connsiteY115" fmla="*/ 453973 h 1059043"/>
                <a:gd name="connsiteX116" fmla="*/ 746076 w 3024845"/>
                <a:gd name="connsiteY116" fmla="*/ 453973 h 1059043"/>
                <a:gd name="connsiteX117" fmla="*/ 762036 w 3024845"/>
                <a:gd name="connsiteY117" fmla="*/ 453973 h 1059043"/>
                <a:gd name="connsiteX118" fmla="*/ 762036 w 3024845"/>
                <a:gd name="connsiteY118" fmla="*/ 501532 h 1059043"/>
                <a:gd name="connsiteX119" fmla="*/ 763049 w 3024845"/>
                <a:gd name="connsiteY119" fmla="*/ 501532 h 1059043"/>
                <a:gd name="connsiteX120" fmla="*/ 770143 w 3024845"/>
                <a:gd name="connsiteY120" fmla="*/ 501532 h 1059043"/>
                <a:gd name="connsiteX121" fmla="*/ 784330 w 3024845"/>
                <a:gd name="connsiteY121" fmla="*/ 505856 h 1059043"/>
                <a:gd name="connsiteX122" fmla="*/ 784330 w 3024845"/>
                <a:gd name="connsiteY122" fmla="*/ 544768 h 1059043"/>
                <a:gd name="connsiteX123" fmla="*/ 785343 w 3024845"/>
                <a:gd name="connsiteY123" fmla="*/ 544768 h 1059043"/>
                <a:gd name="connsiteX124" fmla="*/ 792436 w 3024845"/>
                <a:gd name="connsiteY124" fmla="*/ 544768 h 1059043"/>
                <a:gd name="connsiteX125" fmla="*/ 792436 w 3024845"/>
                <a:gd name="connsiteY125" fmla="*/ 546389 h 1059043"/>
                <a:gd name="connsiteX126" fmla="*/ 792436 w 3024845"/>
                <a:gd name="connsiteY126" fmla="*/ 557738 h 1059043"/>
                <a:gd name="connsiteX127" fmla="*/ 794463 w 3024845"/>
                <a:gd name="connsiteY127" fmla="*/ 557738 h 1059043"/>
                <a:gd name="connsiteX128" fmla="*/ 808650 w 3024845"/>
                <a:gd name="connsiteY128" fmla="*/ 557738 h 1059043"/>
                <a:gd name="connsiteX129" fmla="*/ 814730 w 3024845"/>
                <a:gd name="connsiteY129" fmla="*/ 564224 h 1059043"/>
                <a:gd name="connsiteX130" fmla="*/ 814730 w 3024845"/>
                <a:gd name="connsiteY130" fmla="*/ 585842 h 1059043"/>
                <a:gd name="connsiteX131" fmla="*/ 817010 w 3024845"/>
                <a:gd name="connsiteY131" fmla="*/ 585842 h 1059043"/>
                <a:gd name="connsiteX132" fmla="*/ 832970 w 3024845"/>
                <a:gd name="connsiteY132" fmla="*/ 585842 h 1059043"/>
                <a:gd name="connsiteX133" fmla="*/ 832970 w 3024845"/>
                <a:gd name="connsiteY133" fmla="*/ 586922 h 1059043"/>
                <a:gd name="connsiteX134" fmla="*/ 832970 w 3024845"/>
                <a:gd name="connsiteY134" fmla="*/ 594489 h 1059043"/>
                <a:gd name="connsiteX135" fmla="*/ 834237 w 3024845"/>
                <a:gd name="connsiteY135" fmla="*/ 594489 h 1059043"/>
                <a:gd name="connsiteX136" fmla="*/ 843104 w 3024845"/>
                <a:gd name="connsiteY136" fmla="*/ 594489 h 1059043"/>
                <a:gd name="connsiteX137" fmla="*/ 843104 w 3024845"/>
                <a:gd name="connsiteY137" fmla="*/ 596650 h 1059043"/>
                <a:gd name="connsiteX138" fmla="*/ 843104 w 3024845"/>
                <a:gd name="connsiteY138" fmla="*/ 611783 h 1059043"/>
                <a:gd name="connsiteX139" fmla="*/ 847157 w 3024845"/>
                <a:gd name="connsiteY139" fmla="*/ 609891 h 1059043"/>
                <a:gd name="connsiteX140" fmla="*/ 847157 w 3024845"/>
                <a:gd name="connsiteY140" fmla="*/ 596650 h 1059043"/>
                <a:gd name="connsiteX141" fmla="*/ 848170 w 3024845"/>
                <a:gd name="connsiteY141" fmla="*/ 596650 h 1059043"/>
                <a:gd name="connsiteX142" fmla="*/ 855264 w 3024845"/>
                <a:gd name="connsiteY142" fmla="*/ 596650 h 1059043"/>
                <a:gd name="connsiteX143" fmla="*/ 855264 w 3024845"/>
                <a:gd name="connsiteY143" fmla="*/ 598272 h 1059043"/>
                <a:gd name="connsiteX144" fmla="*/ 855264 w 3024845"/>
                <a:gd name="connsiteY144" fmla="*/ 609621 h 1059043"/>
                <a:gd name="connsiteX145" fmla="*/ 856024 w 3024845"/>
                <a:gd name="connsiteY145" fmla="*/ 609621 h 1059043"/>
                <a:gd name="connsiteX146" fmla="*/ 861344 w 3024845"/>
                <a:gd name="connsiteY146" fmla="*/ 609621 h 1059043"/>
                <a:gd name="connsiteX147" fmla="*/ 909984 w 3024845"/>
                <a:gd name="connsiteY147" fmla="*/ 605298 h 1059043"/>
                <a:gd name="connsiteX148" fmla="*/ 909984 w 3024845"/>
                <a:gd name="connsiteY148" fmla="*/ 606649 h 1059043"/>
                <a:gd name="connsiteX149" fmla="*/ 909984 w 3024845"/>
                <a:gd name="connsiteY149" fmla="*/ 616106 h 1059043"/>
                <a:gd name="connsiteX150" fmla="*/ 910744 w 3024845"/>
                <a:gd name="connsiteY150" fmla="*/ 616106 h 1059043"/>
                <a:gd name="connsiteX151" fmla="*/ 916065 w 3024845"/>
                <a:gd name="connsiteY151" fmla="*/ 616106 h 1059043"/>
                <a:gd name="connsiteX152" fmla="*/ 916065 w 3024845"/>
                <a:gd name="connsiteY152" fmla="*/ 618268 h 1059043"/>
                <a:gd name="connsiteX153" fmla="*/ 916065 w 3024845"/>
                <a:gd name="connsiteY153" fmla="*/ 633401 h 1059043"/>
                <a:gd name="connsiteX154" fmla="*/ 918091 w 3024845"/>
                <a:gd name="connsiteY154" fmla="*/ 632050 h 1059043"/>
                <a:gd name="connsiteX155" fmla="*/ 932278 w 3024845"/>
                <a:gd name="connsiteY155" fmla="*/ 622592 h 1059043"/>
                <a:gd name="connsiteX156" fmla="*/ 938358 w 3024845"/>
                <a:gd name="connsiteY156" fmla="*/ 581518 h 1059043"/>
                <a:gd name="connsiteX157" fmla="*/ 939118 w 3024845"/>
                <a:gd name="connsiteY157" fmla="*/ 581248 h 1059043"/>
                <a:gd name="connsiteX158" fmla="*/ 944438 w 3024845"/>
                <a:gd name="connsiteY158" fmla="*/ 579356 h 1059043"/>
                <a:gd name="connsiteX159" fmla="*/ 946465 w 3024845"/>
                <a:gd name="connsiteY159" fmla="*/ 510179 h 1059043"/>
                <a:gd name="connsiteX160" fmla="*/ 948492 w 3024845"/>
                <a:gd name="connsiteY160" fmla="*/ 579356 h 1059043"/>
                <a:gd name="connsiteX161" fmla="*/ 949252 w 3024845"/>
                <a:gd name="connsiteY161" fmla="*/ 579626 h 1059043"/>
                <a:gd name="connsiteX162" fmla="*/ 954572 w 3024845"/>
                <a:gd name="connsiteY162" fmla="*/ 581518 h 1059043"/>
                <a:gd name="connsiteX163" fmla="*/ 954572 w 3024845"/>
                <a:gd name="connsiteY163" fmla="*/ 495047 h 1059043"/>
                <a:gd name="connsiteX164" fmla="*/ 958625 w 3024845"/>
                <a:gd name="connsiteY164" fmla="*/ 462620 h 1059043"/>
                <a:gd name="connsiteX165" fmla="*/ 997132 w 3024845"/>
                <a:gd name="connsiteY165" fmla="*/ 462620 h 1059043"/>
                <a:gd name="connsiteX166" fmla="*/ 997132 w 3024845"/>
                <a:gd name="connsiteY166" fmla="*/ 495047 h 1059043"/>
                <a:gd name="connsiteX167" fmla="*/ 997892 w 3024845"/>
                <a:gd name="connsiteY167" fmla="*/ 495047 h 1059043"/>
                <a:gd name="connsiteX168" fmla="*/ 1003212 w 3024845"/>
                <a:gd name="connsiteY168" fmla="*/ 495047 h 1059043"/>
                <a:gd name="connsiteX169" fmla="*/ 1003212 w 3024845"/>
                <a:gd name="connsiteY169" fmla="*/ 412899 h 1059043"/>
                <a:gd name="connsiteX170" fmla="*/ 1004986 w 3024845"/>
                <a:gd name="connsiteY170" fmla="*/ 412899 h 1059043"/>
                <a:gd name="connsiteX171" fmla="*/ 1017399 w 3024845"/>
                <a:gd name="connsiteY171" fmla="*/ 412899 h 1059043"/>
                <a:gd name="connsiteX172" fmla="*/ 1017399 w 3024845"/>
                <a:gd name="connsiteY172" fmla="*/ 411008 h 1059043"/>
                <a:gd name="connsiteX173" fmla="*/ 1017399 w 3024845"/>
                <a:gd name="connsiteY173" fmla="*/ 397767 h 1059043"/>
                <a:gd name="connsiteX174" fmla="*/ 1039693 w 3024845"/>
                <a:gd name="connsiteY174" fmla="*/ 397767 h 1059043"/>
                <a:gd name="connsiteX175" fmla="*/ 1039693 w 3024845"/>
                <a:gd name="connsiteY175" fmla="*/ 396686 h 1059043"/>
                <a:gd name="connsiteX176" fmla="*/ 1039693 w 3024845"/>
                <a:gd name="connsiteY176" fmla="*/ 389120 h 1059043"/>
                <a:gd name="connsiteX177" fmla="*/ 1041466 w 3024845"/>
                <a:gd name="connsiteY177" fmla="*/ 389120 h 1059043"/>
                <a:gd name="connsiteX178" fmla="*/ 1053880 w 3024845"/>
                <a:gd name="connsiteY178" fmla="*/ 389120 h 1059043"/>
                <a:gd name="connsiteX179" fmla="*/ 1053880 w 3024845"/>
                <a:gd name="connsiteY179" fmla="*/ 390201 h 1059043"/>
                <a:gd name="connsiteX180" fmla="*/ 1053880 w 3024845"/>
                <a:gd name="connsiteY180" fmla="*/ 397767 h 1059043"/>
                <a:gd name="connsiteX181" fmla="*/ 1054640 w 3024845"/>
                <a:gd name="connsiteY181" fmla="*/ 397767 h 1059043"/>
                <a:gd name="connsiteX182" fmla="*/ 1059960 w 3024845"/>
                <a:gd name="connsiteY182" fmla="*/ 397767 h 1059043"/>
                <a:gd name="connsiteX183" fmla="*/ 1070093 w 3024845"/>
                <a:gd name="connsiteY183" fmla="*/ 393443 h 1059043"/>
                <a:gd name="connsiteX184" fmla="*/ 1074146 w 3024845"/>
                <a:gd name="connsiteY184" fmla="*/ 396686 h 1059043"/>
                <a:gd name="connsiteX185" fmla="*/ 1074146 w 3024845"/>
                <a:gd name="connsiteY185" fmla="*/ 389120 h 1059043"/>
                <a:gd name="connsiteX186" fmla="*/ 1076426 w 3024845"/>
                <a:gd name="connsiteY186" fmla="*/ 389120 h 1059043"/>
                <a:gd name="connsiteX187" fmla="*/ 1092387 w 3024845"/>
                <a:gd name="connsiteY187" fmla="*/ 389120 h 1059043"/>
                <a:gd name="connsiteX188" fmla="*/ 1092387 w 3024845"/>
                <a:gd name="connsiteY188" fmla="*/ 390201 h 1059043"/>
                <a:gd name="connsiteX189" fmla="*/ 1092387 w 3024845"/>
                <a:gd name="connsiteY189" fmla="*/ 397767 h 1059043"/>
                <a:gd name="connsiteX190" fmla="*/ 1122787 w 3024845"/>
                <a:gd name="connsiteY190" fmla="*/ 397767 h 1059043"/>
                <a:gd name="connsiteX191" fmla="*/ 1122787 w 3024845"/>
                <a:gd name="connsiteY191" fmla="*/ 399388 h 1059043"/>
                <a:gd name="connsiteX192" fmla="*/ 1122787 w 3024845"/>
                <a:gd name="connsiteY192" fmla="*/ 410738 h 1059043"/>
                <a:gd name="connsiteX193" fmla="*/ 1149134 w 3024845"/>
                <a:gd name="connsiteY193" fmla="*/ 410738 h 1059043"/>
                <a:gd name="connsiteX194" fmla="*/ 1149134 w 3024845"/>
                <a:gd name="connsiteY194" fmla="*/ 441002 h 1059043"/>
                <a:gd name="connsiteX195" fmla="*/ 1149894 w 3024845"/>
                <a:gd name="connsiteY195" fmla="*/ 441002 h 1059043"/>
                <a:gd name="connsiteX196" fmla="*/ 1155214 w 3024845"/>
                <a:gd name="connsiteY196" fmla="*/ 441002 h 1059043"/>
                <a:gd name="connsiteX197" fmla="*/ 1155214 w 3024845"/>
                <a:gd name="connsiteY197" fmla="*/ 442083 h 1059043"/>
                <a:gd name="connsiteX198" fmla="*/ 1155214 w 3024845"/>
                <a:gd name="connsiteY198" fmla="*/ 449650 h 1059043"/>
                <a:gd name="connsiteX199" fmla="*/ 1159268 w 3024845"/>
                <a:gd name="connsiteY199" fmla="*/ 479914 h 1059043"/>
                <a:gd name="connsiteX200" fmla="*/ 1160028 w 3024845"/>
                <a:gd name="connsiteY200" fmla="*/ 479914 h 1059043"/>
                <a:gd name="connsiteX201" fmla="*/ 1165348 w 3024845"/>
                <a:gd name="connsiteY201" fmla="*/ 479914 h 1059043"/>
                <a:gd name="connsiteX202" fmla="*/ 1165348 w 3024845"/>
                <a:gd name="connsiteY202" fmla="*/ 480725 h 1059043"/>
                <a:gd name="connsiteX203" fmla="*/ 1165348 w 3024845"/>
                <a:gd name="connsiteY203" fmla="*/ 486400 h 1059043"/>
                <a:gd name="connsiteX204" fmla="*/ 1166361 w 3024845"/>
                <a:gd name="connsiteY204" fmla="*/ 486400 h 1059043"/>
                <a:gd name="connsiteX205" fmla="*/ 1173454 w 3024845"/>
                <a:gd name="connsiteY205" fmla="*/ 486400 h 1059043"/>
                <a:gd name="connsiteX206" fmla="*/ 1173454 w 3024845"/>
                <a:gd name="connsiteY206" fmla="*/ 516665 h 1059043"/>
                <a:gd name="connsiteX207" fmla="*/ 1175481 w 3024845"/>
                <a:gd name="connsiteY207" fmla="*/ 516665 h 1059043"/>
                <a:gd name="connsiteX208" fmla="*/ 1189668 w 3024845"/>
                <a:gd name="connsiteY208" fmla="*/ 516665 h 1059043"/>
                <a:gd name="connsiteX209" fmla="*/ 1189668 w 3024845"/>
                <a:gd name="connsiteY209" fmla="*/ 540444 h 1059043"/>
                <a:gd name="connsiteX210" fmla="*/ 1191695 w 3024845"/>
                <a:gd name="connsiteY210" fmla="*/ 542065 h 1059043"/>
                <a:gd name="connsiteX211" fmla="*/ 1191695 w 3024845"/>
                <a:gd name="connsiteY211" fmla="*/ 553415 h 1059043"/>
                <a:gd name="connsiteX212" fmla="*/ 1192455 w 3024845"/>
                <a:gd name="connsiteY212" fmla="*/ 553415 h 1059043"/>
                <a:gd name="connsiteX213" fmla="*/ 1197775 w 3024845"/>
                <a:gd name="connsiteY213" fmla="*/ 553415 h 1059043"/>
                <a:gd name="connsiteX214" fmla="*/ 1197775 w 3024845"/>
                <a:gd name="connsiteY214" fmla="*/ 577194 h 1059043"/>
                <a:gd name="connsiteX215" fmla="*/ 1199041 w 3024845"/>
                <a:gd name="connsiteY215" fmla="*/ 577194 h 1059043"/>
                <a:gd name="connsiteX216" fmla="*/ 1207908 w 3024845"/>
                <a:gd name="connsiteY216" fmla="*/ 577194 h 1059043"/>
                <a:gd name="connsiteX217" fmla="*/ 1209935 w 3024845"/>
                <a:gd name="connsiteY217" fmla="*/ 581248 h 1059043"/>
                <a:gd name="connsiteX218" fmla="*/ 1209935 w 3024845"/>
                <a:gd name="connsiteY218" fmla="*/ 594489 h 1059043"/>
                <a:gd name="connsiteX219" fmla="*/ 1211455 w 3024845"/>
                <a:gd name="connsiteY219" fmla="*/ 592597 h 1059043"/>
                <a:gd name="connsiteX220" fmla="*/ 1222095 w 3024845"/>
                <a:gd name="connsiteY220" fmla="*/ 579356 h 1059043"/>
                <a:gd name="connsiteX221" fmla="*/ 1250469 w 3024845"/>
                <a:gd name="connsiteY221" fmla="*/ 579356 h 1059043"/>
                <a:gd name="connsiteX222" fmla="*/ 1250469 w 3024845"/>
                <a:gd name="connsiteY222" fmla="*/ 665827 h 1059043"/>
                <a:gd name="connsiteX223" fmla="*/ 1251229 w 3024845"/>
                <a:gd name="connsiteY223" fmla="*/ 665827 h 1059043"/>
                <a:gd name="connsiteX224" fmla="*/ 1256549 w 3024845"/>
                <a:gd name="connsiteY224" fmla="*/ 665827 h 1059043"/>
                <a:gd name="connsiteX225" fmla="*/ 1257309 w 3024845"/>
                <a:gd name="connsiteY225" fmla="*/ 664476 h 1059043"/>
                <a:gd name="connsiteX226" fmla="*/ 1262629 w 3024845"/>
                <a:gd name="connsiteY226" fmla="*/ 655018 h 1059043"/>
                <a:gd name="connsiteX227" fmla="*/ 1262629 w 3024845"/>
                <a:gd name="connsiteY227" fmla="*/ 656910 h 1059043"/>
                <a:gd name="connsiteX228" fmla="*/ 1262629 w 3024845"/>
                <a:gd name="connsiteY228" fmla="*/ 670151 h 1059043"/>
                <a:gd name="connsiteX229" fmla="*/ 1266682 w 3024845"/>
                <a:gd name="connsiteY229" fmla="*/ 624754 h 1059043"/>
                <a:gd name="connsiteX230" fmla="*/ 1267442 w 3024845"/>
                <a:gd name="connsiteY230" fmla="*/ 624754 h 1059043"/>
                <a:gd name="connsiteX231" fmla="*/ 1272762 w 3024845"/>
                <a:gd name="connsiteY231" fmla="*/ 624754 h 1059043"/>
                <a:gd name="connsiteX232" fmla="*/ 1272762 w 3024845"/>
                <a:gd name="connsiteY232" fmla="*/ 559900 h 1059043"/>
                <a:gd name="connsiteX233" fmla="*/ 1273776 w 3024845"/>
                <a:gd name="connsiteY233" fmla="*/ 559900 h 1059043"/>
                <a:gd name="connsiteX234" fmla="*/ 1280869 w 3024845"/>
                <a:gd name="connsiteY234" fmla="*/ 559900 h 1059043"/>
                <a:gd name="connsiteX235" fmla="*/ 1293029 w 3024845"/>
                <a:gd name="connsiteY235" fmla="*/ 516665 h 1059043"/>
                <a:gd name="connsiteX236" fmla="*/ 1294296 w 3024845"/>
                <a:gd name="connsiteY236" fmla="*/ 516665 h 1059043"/>
                <a:gd name="connsiteX237" fmla="*/ 1303163 w 3024845"/>
                <a:gd name="connsiteY237" fmla="*/ 516665 h 1059043"/>
                <a:gd name="connsiteX238" fmla="*/ 1313296 w 3024845"/>
                <a:gd name="connsiteY238" fmla="*/ 559900 h 1059043"/>
                <a:gd name="connsiteX239" fmla="*/ 1314309 w 3024845"/>
                <a:gd name="connsiteY239" fmla="*/ 559900 h 1059043"/>
                <a:gd name="connsiteX240" fmla="*/ 1321403 w 3024845"/>
                <a:gd name="connsiteY240" fmla="*/ 559900 h 1059043"/>
                <a:gd name="connsiteX241" fmla="*/ 1321403 w 3024845"/>
                <a:gd name="connsiteY241" fmla="*/ 598812 h 1059043"/>
                <a:gd name="connsiteX242" fmla="*/ 1323176 w 3024845"/>
                <a:gd name="connsiteY242" fmla="*/ 598812 h 1059043"/>
                <a:gd name="connsiteX243" fmla="*/ 1335590 w 3024845"/>
                <a:gd name="connsiteY243" fmla="*/ 598812 h 1059043"/>
                <a:gd name="connsiteX244" fmla="*/ 1335590 w 3024845"/>
                <a:gd name="connsiteY244" fmla="*/ 600974 h 1059043"/>
                <a:gd name="connsiteX245" fmla="*/ 1335590 w 3024845"/>
                <a:gd name="connsiteY245" fmla="*/ 616106 h 1059043"/>
                <a:gd name="connsiteX246" fmla="*/ 1339643 w 3024845"/>
                <a:gd name="connsiteY246" fmla="*/ 613945 h 1059043"/>
                <a:gd name="connsiteX247" fmla="*/ 1339643 w 3024845"/>
                <a:gd name="connsiteY247" fmla="*/ 598812 h 1059043"/>
                <a:gd name="connsiteX248" fmla="*/ 1341163 w 3024845"/>
                <a:gd name="connsiteY248" fmla="*/ 598812 h 1059043"/>
                <a:gd name="connsiteX249" fmla="*/ 1351803 w 3024845"/>
                <a:gd name="connsiteY249" fmla="*/ 598812 h 1059043"/>
                <a:gd name="connsiteX250" fmla="*/ 1351803 w 3024845"/>
                <a:gd name="connsiteY250" fmla="*/ 600433 h 1059043"/>
                <a:gd name="connsiteX251" fmla="*/ 1351803 w 3024845"/>
                <a:gd name="connsiteY251" fmla="*/ 611783 h 1059043"/>
                <a:gd name="connsiteX252" fmla="*/ 1382204 w 3024845"/>
                <a:gd name="connsiteY252" fmla="*/ 611783 h 1059043"/>
                <a:gd name="connsiteX253" fmla="*/ 1382204 w 3024845"/>
                <a:gd name="connsiteY253" fmla="*/ 575033 h 1059043"/>
                <a:gd name="connsiteX254" fmla="*/ 1383470 w 3024845"/>
                <a:gd name="connsiteY254" fmla="*/ 575033 h 1059043"/>
                <a:gd name="connsiteX255" fmla="*/ 1392337 w 3024845"/>
                <a:gd name="connsiteY255" fmla="*/ 575033 h 1059043"/>
                <a:gd name="connsiteX256" fmla="*/ 1392337 w 3024845"/>
                <a:gd name="connsiteY256" fmla="*/ 596650 h 1059043"/>
                <a:gd name="connsiteX257" fmla="*/ 1394364 w 3024845"/>
                <a:gd name="connsiteY257" fmla="*/ 564224 h 1059043"/>
                <a:gd name="connsiteX258" fmla="*/ 1416657 w 3024845"/>
                <a:gd name="connsiteY258" fmla="*/ 564224 h 1059043"/>
                <a:gd name="connsiteX259" fmla="*/ 1416657 w 3024845"/>
                <a:gd name="connsiteY259" fmla="*/ 562602 h 1059043"/>
                <a:gd name="connsiteX260" fmla="*/ 1416657 w 3024845"/>
                <a:gd name="connsiteY260" fmla="*/ 551253 h 1059043"/>
                <a:gd name="connsiteX261" fmla="*/ 1417417 w 3024845"/>
                <a:gd name="connsiteY261" fmla="*/ 551253 h 1059043"/>
                <a:gd name="connsiteX262" fmla="*/ 1422737 w 3024845"/>
                <a:gd name="connsiteY262" fmla="*/ 551253 h 1059043"/>
                <a:gd name="connsiteX263" fmla="*/ 1422737 w 3024845"/>
                <a:gd name="connsiteY263" fmla="*/ 549362 h 1059043"/>
                <a:gd name="connsiteX264" fmla="*/ 1422737 w 3024845"/>
                <a:gd name="connsiteY264" fmla="*/ 536121 h 1059043"/>
                <a:gd name="connsiteX265" fmla="*/ 1426791 w 3024845"/>
                <a:gd name="connsiteY265" fmla="*/ 542606 h 1059043"/>
                <a:gd name="connsiteX266" fmla="*/ 1429071 w 3024845"/>
                <a:gd name="connsiteY266" fmla="*/ 542606 h 1059043"/>
                <a:gd name="connsiteX267" fmla="*/ 1445031 w 3024845"/>
                <a:gd name="connsiteY267" fmla="*/ 542606 h 1059043"/>
                <a:gd name="connsiteX268" fmla="*/ 1445031 w 3024845"/>
                <a:gd name="connsiteY268" fmla="*/ 541795 h 1059043"/>
                <a:gd name="connsiteX269" fmla="*/ 1445031 w 3024845"/>
                <a:gd name="connsiteY269" fmla="*/ 536121 h 1059043"/>
                <a:gd name="connsiteX270" fmla="*/ 1445791 w 3024845"/>
                <a:gd name="connsiteY270" fmla="*/ 536121 h 1059043"/>
                <a:gd name="connsiteX271" fmla="*/ 1451111 w 3024845"/>
                <a:gd name="connsiteY271" fmla="*/ 536121 h 1059043"/>
                <a:gd name="connsiteX272" fmla="*/ 1451111 w 3024845"/>
                <a:gd name="connsiteY272" fmla="*/ 537472 h 1059043"/>
                <a:gd name="connsiteX273" fmla="*/ 1451111 w 3024845"/>
                <a:gd name="connsiteY273" fmla="*/ 546930 h 1059043"/>
                <a:gd name="connsiteX274" fmla="*/ 1489618 w 3024845"/>
                <a:gd name="connsiteY274" fmla="*/ 546930 h 1059043"/>
                <a:gd name="connsiteX275" fmla="*/ 1489618 w 3024845"/>
                <a:gd name="connsiteY275" fmla="*/ 685283 h 1059043"/>
                <a:gd name="connsiteX276" fmla="*/ 1491138 w 3024845"/>
                <a:gd name="connsiteY276" fmla="*/ 685283 h 1059043"/>
                <a:gd name="connsiteX277" fmla="*/ 1501778 w 3024845"/>
                <a:gd name="connsiteY277" fmla="*/ 685283 h 1059043"/>
                <a:gd name="connsiteX278" fmla="*/ 1501778 w 3024845"/>
                <a:gd name="connsiteY278" fmla="*/ 672313 h 1059043"/>
                <a:gd name="connsiteX279" fmla="*/ 1505832 w 3024845"/>
                <a:gd name="connsiteY279" fmla="*/ 672313 h 1059043"/>
                <a:gd name="connsiteX280" fmla="*/ 1505832 w 3024845"/>
                <a:gd name="connsiteY280" fmla="*/ 685283 h 1059043"/>
                <a:gd name="connsiteX281" fmla="*/ 1536232 w 3024845"/>
                <a:gd name="connsiteY281" fmla="*/ 685283 h 1059043"/>
                <a:gd name="connsiteX282" fmla="*/ 1536232 w 3024845"/>
                <a:gd name="connsiteY282" fmla="*/ 655018 h 1059043"/>
                <a:gd name="connsiteX283" fmla="*/ 1548392 w 3024845"/>
                <a:gd name="connsiteY283" fmla="*/ 655018 h 1059043"/>
                <a:gd name="connsiteX284" fmla="*/ 1560552 w 3024845"/>
                <a:gd name="connsiteY284" fmla="*/ 652857 h 1059043"/>
                <a:gd name="connsiteX285" fmla="*/ 1564606 w 3024845"/>
                <a:gd name="connsiteY285" fmla="*/ 655018 h 1059043"/>
                <a:gd name="connsiteX286" fmla="*/ 1574739 w 3024845"/>
                <a:gd name="connsiteY286" fmla="*/ 655018 h 1059043"/>
                <a:gd name="connsiteX287" fmla="*/ 1574739 w 3024845"/>
                <a:gd name="connsiteY287" fmla="*/ 685283 h 1059043"/>
                <a:gd name="connsiteX288" fmla="*/ 1582846 w 3024845"/>
                <a:gd name="connsiteY288" fmla="*/ 685283 h 1059043"/>
                <a:gd name="connsiteX289" fmla="*/ 1582846 w 3024845"/>
                <a:gd name="connsiteY289" fmla="*/ 702578 h 1059043"/>
                <a:gd name="connsiteX290" fmla="*/ 1592182 w 3024845"/>
                <a:gd name="connsiteY290" fmla="*/ 703483 h 1059043"/>
                <a:gd name="connsiteX291" fmla="*/ 1605140 w 3024845"/>
                <a:gd name="connsiteY291" fmla="*/ 703483 h 1059043"/>
                <a:gd name="connsiteX292" fmla="*/ 1605140 w 3024845"/>
                <a:gd name="connsiteY292" fmla="*/ 687445 h 1059043"/>
                <a:gd name="connsiteX293" fmla="*/ 1673096 w 3024845"/>
                <a:gd name="connsiteY293" fmla="*/ 687445 h 1059043"/>
                <a:gd name="connsiteX294" fmla="*/ 1673096 w 3024845"/>
                <a:gd name="connsiteY294" fmla="*/ 602192 h 1059043"/>
                <a:gd name="connsiteX295" fmla="*/ 1745104 w 3024845"/>
                <a:gd name="connsiteY295" fmla="*/ 602192 h 1059043"/>
                <a:gd name="connsiteX296" fmla="*/ 1745104 w 3024845"/>
                <a:gd name="connsiteY296" fmla="*/ 680960 h 1059043"/>
                <a:gd name="connsiteX297" fmla="*/ 1747008 w 3024845"/>
                <a:gd name="connsiteY297" fmla="*/ 680960 h 1059043"/>
                <a:gd name="connsiteX298" fmla="*/ 1748250 w 3024845"/>
                <a:gd name="connsiteY298" fmla="*/ 703483 h 1059043"/>
                <a:gd name="connsiteX299" fmla="*/ 1757926 w 3024845"/>
                <a:gd name="connsiteY299" fmla="*/ 703483 h 1059043"/>
                <a:gd name="connsiteX300" fmla="*/ 1759168 w 3024845"/>
                <a:gd name="connsiteY300" fmla="*/ 680960 h 1059043"/>
                <a:gd name="connsiteX301" fmla="*/ 1765248 w 3024845"/>
                <a:gd name="connsiteY301" fmla="*/ 680960 h 1059043"/>
                <a:gd name="connsiteX302" fmla="*/ 1766490 w 3024845"/>
                <a:gd name="connsiteY302" fmla="*/ 703483 h 1059043"/>
                <a:gd name="connsiteX303" fmla="*/ 1817112 w 3024845"/>
                <a:gd name="connsiteY303" fmla="*/ 703483 h 1059043"/>
                <a:gd name="connsiteX304" fmla="*/ 1817112 w 3024845"/>
                <a:gd name="connsiteY304" fmla="*/ 540455 h 1059043"/>
                <a:gd name="connsiteX305" fmla="*/ 2014439 w 3024845"/>
                <a:gd name="connsiteY305" fmla="*/ 540455 h 1059043"/>
                <a:gd name="connsiteX306" fmla="*/ 2014439 w 3024845"/>
                <a:gd name="connsiteY306" fmla="*/ 703483 h 1059043"/>
                <a:gd name="connsiteX307" fmla="*/ 2033136 w 3024845"/>
                <a:gd name="connsiteY307" fmla="*/ 703483 h 1059043"/>
                <a:gd name="connsiteX308" fmla="*/ 2033136 w 3024845"/>
                <a:gd name="connsiteY308" fmla="*/ 620790 h 1059043"/>
                <a:gd name="connsiteX309" fmla="*/ 2128256 w 3024845"/>
                <a:gd name="connsiteY309" fmla="*/ 620790 h 1059043"/>
                <a:gd name="connsiteX310" fmla="*/ 2128026 w 3024845"/>
                <a:gd name="connsiteY310" fmla="*/ 281031 h 1059043"/>
                <a:gd name="connsiteX311" fmla="*/ 2121946 w 3024845"/>
                <a:gd name="connsiteY311" fmla="*/ 276707 h 1059043"/>
                <a:gd name="connsiteX312" fmla="*/ 2130053 w 3024845"/>
                <a:gd name="connsiteY312" fmla="*/ 252928 h 1059043"/>
                <a:gd name="connsiteX313" fmla="*/ 2130053 w 3024845"/>
                <a:gd name="connsiteY313" fmla="*/ 235634 h 1059043"/>
                <a:gd name="connsiteX314" fmla="*/ 2144240 w 3024845"/>
                <a:gd name="connsiteY314" fmla="*/ 235634 h 1059043"/>
                <a:gd name="connsiteX315" fmla="*/ 2144240 w 3024845"/>
                <a:gd name="connsiteY315" fmla="*/ 214016 h 1059043"/>
                <a:gd name="connsiteX316" fmla="*/ 2146266 w 3024845"/>
                <a:gd name="connsiteY316" fmla="*/ 209692 h 1059043"/>
                <a:gd name="connsiteX317" fmla="*/ 2146266 w 3024845"/>
                <a:gd name="connsiteY317" fmla="*/ 131868 h 1059043"/>
                <a:gd name="connsiteX318" fmla="*/ 2144240 w 3024845"/>
                <a:gd name="connsiteY318" fmla="*/ 125383 h 1059043"/>
                <a:gd name="connsiteX319" fmla="*/ 2150320 w 3024845"/>
                <a:gd name="connsiteY319" fmla="*/ 118897 h 1059043"/>
                <a:gd name="connsiteX320" fmla="*/ 2150320 w 3024845"/>
                <a:gd name="connsiteY320" fmla="*/ 60529 h 1059043"/>
                <a:gd name="connsiteX321" fmla="*/ 2152346 w 3024845"/>
                <a:gd name="connsiteY321" fmla="*/ 56206 h 1059043"/>
                <a:gd name="connsiteX322" fmla="*/ 2152346 w 3024845"/>
                <a:gd name="connsiteY322" fmla="*/ 0 h 1059043"/>
                <a:gd name="connsiteX323" fmla="*/ 2162480 w 3024845"/>
                <a:gd name="connsiteY323" fmla="*/ 118897 h 1059043"/>
                <a:gd name="connsiteX324" fmla="*/ 2168560 w 3024845"/>
                <a:gd name="connsiteY324" fmla="*/ 125383 h 1059043"/>
                <a:gd name="connsiteX325" fmla="*/ 2166533 w 3024845"/>
                <a:gd name="connsiteY325" fmla="*/ 131868 h 1059043"/>
                <a:gd name="connsiteX326" fmla="*/ 2166533 w 3024845"/>
                <a:gd name="connsiteY326" fmla="*/ 209692 h 1059043"/>
                <a:gd name="connsiteX327" fmla="*/ 2168560 w 3024845"/>
                <a:gd name="connsiteY327" fmla="*/ 214016 h 1059043"/>
                <a:gd name="connsiteX328" fmla="*/ 2168560 w 3024845"/>
                <a:gd name="connsiteY328" fmla="*/ 235634 h 1059043"/>
                <a:gd name="connsiteX329" fmla="*/ 2182747 w 3024845"/>
                <a:gd name="connsiteY329" fmla="*/ 235634 h 1059043"/>
                <a:gd name="connsiteX330" fmla="*/ 2182747 w 3024845"/>
                <a:gd name="connsiteY330" fmla="*/ 252928 h 1059043"/>
                <a:gd name="connsiteX331" fmla="*/ 2190854 w 3024845"/>
                <a:gd name="connsiteY331" fmla="*/ 276707 h 1059043"/>
                <a:gd name="connsiteX332" fmla="*/ 2180720 w 3024845"/>
                <a:gd name="connsiteY332" fmla="*/ 555577 h 1059043"/>
                <a:gd name="connsiteX333" fmla="*/ 2245574 w 3024845"/>
                <a:gd name="connsiteY333" fmla="*/ 555577 h 1059043"/>
                <a:gd name="connsiteX334" fmla="*/ 2245574 w 3024845"/>
                <a:gd name="connsiteY334" fmla="*/ 631239 h 1059043"/>
                <a:gd name="connsiteX335" fmla="*/ 2253681 w 3024845"/>
                <a:gd name="connsiteY335" fmla="*/ 631239 h 1059043"/>
                <a:gd name="connsiteX336" fmla="*/ 2255708 w 3024845"/>
                <a:gd name="connsiteY336" fmla="*/ 624754 h 1059043"/>
                <a:gd name="connsiteX337" fmla="*/ 2261788 w 3024845"/>
                <a:gd name="connsiteY337" fmla="*/ 624754 h 1059043"/>
                <a:gd name="connsiteX338" fmla="*/ 2263815 w 3024845"/>
                <a:gd name="connsiteY338" fmla="*/ 633401 h 1059043"/>
                <a:gd name="connsiteX339" fmla="*/ 2275975 w 3024845"/>
                <a:gd name="connsiteY339" fmla="*/ 633401 h 1059043"/>
                <a:gd name="connsiteX340" fmla="*/ 2275975 w 3024845"/>
                <a:gd name="connsiteY340" fmla="*/ 626915 h 1059043"/>
                <a:gd name="connsiteX341" fmla="*/ 2298268 w 3024845"/>
                <a:gd name="connsiteY341" fmla="*/ 626915 h 1059043"/>
                <a:gd name="connsiteX342" fmla="*/ 2298268 w 3024845"/>
                <a:gd name="connsiteY342" fmla="*/ 633401 h 1059043"/>
                <a:gd name="connsiteX343" fmla="*/ 2318535 w 3024845"/>
                <a:gd name="connsiteY343" fmla="*/ 633401 h 1059043"/>
                <a:gd name="connsiteX344" fmla="*/ 2318535 w 3024845"/>
                <a:gd name="connsiteY344" fmla="*/ 678798 h 1059043"/>
                <a:gd name="connsiteX345" fmla="*/ 2332722 w 3024845"/>
                <a:gd name="connsiteY345" fmla="*/ 678798 h 1059043"/>
                <a:gd name="connsiteX346" fmla="*/ 2332722 w 3024845"/>
                <a:gd name="connsiteY346" fmla="*/ 665827 h 1059043"/>
                <a:gd name="connsiteX347" fmla="*/ 2348936 w 3024845"/>
                <a:gd name="connsiteY347" fmla="*/ 665827 h 1059043"/>
                <a:gd name="connsiteX348" fmla="*/ 2348936 w 3024845"/>
                <a:gd name="connsiteY348" fmla="*/ 486400 h 1059043"/>
                <a:gd name="connsiteX349" fmla="*/ 2355016 w 3024845"/>
                <a:gd name="connsiteY349" fmla="*/ 479914 h 1059043"/>
                <a:gd name="connsiteX350" fmla="*/ 2427977 w 3024845"/>
                <a:gd name="connsiteY350" fmla="*/ 479914 h 1059043"/>
                <a:gd name="connsiteX351" fmla="*/ 2427977 w 3024845"/>
                <a:gd name="connsiteY351" fmla="*/ 488562 h 1059043"/>
                <a:gd name="connsiteX352" fmla="*/ 2438110 w 3024845"/>
                <a:gd name="connsiteY352" fmla="*/ 488562 h 1059043"/>
                <a:gd name="connsiteX353" fmla="*/ 2438110 w 3024845"/>
                <a:gd name="connsiteY353" fmla="*/ 603136 h 1059043"/>
                <a:gd name="connsiteX354" fmla="*/ 2460404 w 3024845"/>
                <a:gd name="connsiteY354" fmla="*/ 603136 h 1059043"/>
                <a:gd name="connsiteX355" fmla="*/ 2460404 w 3024845"/>
                <a:gd name="connsiteY355" fmla="*/ 536121 h 1059043"/>
                <a:gd name="connsiteX356" fmla="*/ 2486751 w 3024845"/>
                <a:gd name="connsiteY356" fmla="*/ 536121 h 1059043"/>
                <a:gd name="connsiteX357" fmla="*/ 2490804 w 3024845"/>
                <a:gd name="connsiteY357" fmla="*/ 531797 h 1059043"/>
                <a:gd name="connsiteX358" fmla="*/ 2498911 w 3024845"/>
                <a:gd name="connsiteY358" fmla="*/ 531797 h 1059043"/>
                <a:gd name="connsiteX359" fmla="*/ 2502964 w 3024845"/>
                <a:gd name="connsiteY359" fmla="*/ 536121 h 1059043"/>
                <a:gd name="connsiteX360" fmla="*/ 2525258 w 3024845"/>
                <a:gd name="connsiteY360" fmla="*/ 536121 h 1059043"/>
                <a:gd name="connsiteX361" fmla="*/ 2525258 w 3024845"/>
                <a:gd name="connsiteY361" fmla="*/ 419385 h 1059043"/>
                <a:gd name="connsiteX362" fmla="*/ 2582005 w 3024845"/>
                <a:gd name="connsiteY362" fmla="*/ 408576 h 1059043"/>
                <a:gd name="connsiteX363" fmla="*/ 2582005 w 3024845"/>
                <a:gd name="connsiteY363" fmla="*/ 409657 h 1059043"/>
                <a:gd name="connsiteX364" fmla="*/ 2582005 w 3024845"/>
                <a:gd name="connsiteY364" fmla="*/ 417223 h 1059043"/>
                <a:gd name="connsiteX365" fmla="*/ 2608352 w 3024845"/>
                <a:gd name="connsiteY365" fmla="*/ 417223 h 1059043"/>
                <a:gd name="connsiteX366" fmla="*/ 2608352 w 3024845"/>
                <a:gd name="connsiteY366" fmla="*/ 672313 h 1059043"/>
                <a:gd name="connsiteX367" fmla="*/ 2630646 w 3024845"/>
                <a:gd name="connsiteY367" fmla="*/ 672313 h 1059043"/>
                <a:gd name="connsiteX368" fmla="*/ 2630646 w 3024845"/>
                <a:gd name="connsiteY368" fmla="*/ 667989 h 1059043"/>
                <a:gd name="connsiteX369" fmla="*/ 2642806 w 3024845"/>
                <a:gd name="connsiteY369" fmla="*/ 667989 h 1059043"/>
                <a:gd name="connsiteX370" fmla="*/ 2642806 w 3024845"/>
                <a:gd name="connsiteY370" fmla="*/ 672313 h 1059043"/>
                <a:gd name="connsiteX371" fmla="*/ 2667126 w 3024845"/>
                <a:gd name="connsiteY371" fmla="*/ 672313 h 1059043"/>
                <a:gd name="connsiteX372" fmla="*/ 2667126 w 3024845"/>
                <a:gd name="connsiteY372" fmla="*/ 659342 h 1059043"/>
                <a:gd name="connsiteX373" fmla="*/ 2695500 w 3024845"/>
                <a:gd name="connsiteY373" fmla="*/ 659342 h 1059043"/>
                <a:gd name="connsiteX374" fmla="*/ 2707660 w 3024845"/>
                <a:gd name="connsiteY374" fmla="*/ 655018 h 1059043"/>
                <a:gd name="connsiteX375" fmla="*/ 2727927 w 3024845"/>
                <a:gd name="connsiteY375" fmla="*/ 659342 h 1059043"/>
                <a:gd name="connsiteX376" fmla="*/ 2727927 w 3024845"/>
                <a:gd name="connsiteY376" fmla="*/ 642048 h 1059043"/>
                <a:gd name="connsiteX377" fmla="*/ 2736034 w 3024845"/>
                <a:gd name="connsiteY377" fmla="*/ 642048 h 1059043"/>
                <a:gd name="connsiteX378" fmla="*/ 2736034 w 3024845"/>
                <a:gd name="connsiteY378" fmla="*/ 629077 h 1059043"/>
                <a:gd name="connsiteX379" fmla="*/ 2792781 w 3024845"/>
                <a:gd name="connsiteY379" fmla="*/ 629077 h 1059043"/>
                <a:gd name="connsiteX380" fmla="*/ 2792781 w 3024845"/>
                <a:gd name="connsiteY380" fmla="*/ 598812 h 1059043"/>
                <a:gd name="connsiteX381" fmla="*/ 2811021 w 3024845"/>
                <a:gd name="connsiteY381" fmla="*/ 598812 h 1059043"/>
                <a:gd name="connsiteX382" fmla="*/ 2811021 w 3024845"/>
                <a:gd name="connsiteY382" fmla="*/ 592327 h 1059043"/>
                <a:gd name="connsiteX383" fmla="*/ 2823181 w 3024845"/>
                <a:gd name="connsiteY383" fmla="*/ 592327 h 1059043"/>
                <a:gd name="connsiteX384" fmla="*/ 2823181 w 3024845"/>
                <a:gd name="connsiteY384" fmla="*/ 598812 h 1059043"/>
                <a:gd name="connsiteX385" fmla="*/ 2839395 w 3024845"/>
                <a:gd name="connsiteY385" fmla="*/ 598812 h 1059043"/>
                <a:gd name="connsiteX386" fmla="*/ 2839395 w 3024845"/>
                <a:gd name="connsiteY386" fmla="*/ 648533 h 1059043"/>
                <a:gd name="connsiteX387" fmla="*/ 2871822 w 3024845"/>
                <a:gd name="connsiteY387" fmla="*/ 648533 h 1059043"/>
                <a:gd name="connsiteX388" fmla="*/ 2871822 w 3024845"/>
                <a:gd name="connsiteY388" fmla="*/ 622592 h 1059043"/>
                <a:gd name="connsiteX389" fmla="*/ 2910329 w 3024845"/>
                <a:gd name="connsiteY389" fmla="*/ 622592 h 1059043"/>
                <a:gd name="connsiteX390" fmla="*/ 2910329 w 3024845"/>
                <a:gd name="connsiteY390" fmla="*/ 592327 h 1059043"/>
                <a:gd name="connsiteX391" fmla="*/ 2958970 w 3024845"/>
                <a:gd name="connsiteY391" fmla="*/ 592327 h 1059043"/>
                <a:gd name="connsiteX392" fmla="*/ 2958970 w 3024845"/>
                <a:gd name="connsiteY392" fmla="*/ 703483 h 1059043"/>
                <a:gd name="connsiteX393" fmla="*/ 2958970 w 3024845"/>
                <a:gd name="connsiteY393" fmla="*/ 717262 h 1059043"/>
                <a:gd name="connsiteX394" fmla="*/ 3024845 w 3024845"/>
                <a:gd name="connsiteY394" fmla="*/ 717262 h 1059043"/>
                <a:gd name="connsiteX395" fmla="*/ 3024845 w 3024845"/>
                <a:gd name="connsiteY395" fmla="*/ 1059043 h 1059043"/>
                <a:gd name="connsiteX396" fmla="*/ 2054 w 3024845"/>
                <a:gd name="connsiteY396" fmla="*/ 1056710 h 1059043"/>
                <a:gd name="connsiteX397" fmla="*/ 0 w 3024845"/>
                <a:gd name="connsiteY397" fmla="*/ 622592 h 1059043"/>
                <a:gd name="connsiteX398" fmla="*/ 20267 w 3024845"/>
                <a:gd name="connsiteY398" fmla="*/ 622592 h 1059043"/>
                <a:gd name="connsiteX399" fmla="*/ 20774 w 3024845"/>
                <a:gd name="connsiteY399" fmla="*/ 621511 h 1059043"/>
                <a:gd name="connsiteX400" fmla="*/ 24320 w 3024845"/>
                <a:gd name="connsiteY400" fmla="*/ 613945 h 1059043"/>
                <a:gd name="connsiteX401" fmla="*/ 26094 w 3024845"/>
                <a:gd name="connsiteY401" fmla="*/ 614215 h 1059043"/>
                <a:gd name="connsiteX402" fmla="*/ 38507 w 3024845"/>
                <a:gd name="connsiteY402" fmla="*/ 616106 h 1059043"/>
                <a:gd name="connsiteX403" fmla="*/ 39014 w 3024845"/>
                <a:gd name="connsiteY403" fmla="*/ 617458 h 1059043"/>
                <a:gd name="connsiteX404" fmla="*/ 42560 w 3024845"/>
                <a:gd name="connsiteY404" fmla="*/ 626915 h 1059043"/>
                <a:gd name="connsiteX405" fmla="*/ 68907 w 3024845"/>
                <a:gd name="connsiteY405" fmla="*/ 629077 h 1059043"/>
                <a:gd name="connsiteX406" fmla="*/ 68907 w 3024845"/>
                <a:gd name="connsiteY406" fmla="*/ 505856 h 1059043"/>
                <a:gd name="connsiteX407" fmla="*/ 70934 w 3024845"/>
                <a:gd name="connsiteY407" fmla="*/ 505856 h 1059043"/>
                <a:gd name="connsiteX408" fmla="*/ 85121 w 3024845"/>
                <a:gd name="connsiteY408" fmla="*/ 505856 h 1059043"/>
                <a:gd name="connsiteX409" fmla="*/ 85121 w 3024845"/>
                <a:gd name="connsiteY409" fmla="*/ 369664 h 1059043"/>
                <a:gd name="connsiteX410" fmla="*/ 86894 w 3024845"/>
                <a:gd name="connsiteY410" fmla="*/ 369664 h 1059043"/>
                <a:gd name="connsiteX411" fmla="*/ 99308 w 3024845"/>
                <a:gd name="connsiteY411" fmla="*/ 369664 h 1059043"/>
                <a:gd name="connsiteX412" fmla="*/ 99308 w 3024845"/>
                <a:gd name="connsiteY412" fmla="*/ 255090 h 1059043"/>
                <a:gd name="connsiteX413" fmla="*/ 103361 w 3024845"/>
                <a:gd name="connsiteY413" fmla="*/ 226986 h 1059043"/>
                <a:gd name="connsiteX414" fmla="*/ 105388 w 3024845"/>
                <a:gd name="connsiteY414" fmla="*/ 226986 h 1059043"/>
                <a:gd name="connsiteX415" fmla="*/ 119575 w 3024845"/>
                <a:gd name="connsiteY415" fmla="*/ 226986 h 1059043"/>
                <a:gd name="connsiteX0" fmla="*/ 119575 w 3024845"/>
                <a:gd name="connsiteY0" fmla="*/ 226986 h 1059043"/>
                <a:gd name="connsiteX1" fmla="*/ 200642 w 3024845"/>
                <a:gd name="connsiteY1" fmla="*/ 224825 h 1059043"/>
                <a:gd name="connsiteX2" fmla="*/ 202669 w 3024845"/>
                <a:gd name="connsiteY2" fmla="*/ 224825 h 1059043"/>
                <a:gd name="connsiteX3" fmla="*/ 216856 w 3024845"/>
                <a:gd name="connsiteY3" fmla="*/ 224825 h 1059043"/>
                <a:gd name="connsiteX4" fmla="*/ 216856 w 3024845"/>
                <a:gd name="connsiteY4" fmla="*/ 248604 h 1059043"/>
                <a:gd name="connsiteX5" fmla="*/ 217363 w 3024845"/>
                <a:gd name="connsiteY5" fmla="*/ 249415 h 1059043"/>
                <a:gd name="connsiteX6" fmla="*/ 220909 w 3024845"/>
                <a:gd name="connsiteY6" fmla="*/ 255090 h 1059043"/>
                <a:gd name="connsiteX7" fmla="*/ 220909 w 3024845"/>
                <a:gd name="connsiteY7" fmla="*/ 369664 h 1059043"/>
                <a:gd name="connsiteX8" fmla="*/ 223189 w 3024845"/>
                <a:gd name="connsiteY8" fmla="*/ 369664 h 1059043"/>
                <a:gd name="connsiteX9" fmla="*/ 239150 w 3024845"/>
                <a:gd name="connsiteY9" fmla="*/ 369664 h 1059043"/>
                <a:gd name="connsiteX10" fmla="*/ 239150 w 3024845"/>
                <a:gd name="connsiteY10" fmla="*/ 510179 h 1059043"/>
                <a:gd name="connsiteX11" fmla="*/ 240670 w 3024845"/>
                <a:gd name="connsiteY11" fmla="*/ 509909 h 1059043"/>
                <a:gd name="connsiteX12" fmla="*/ 251310 w 3024845"/>
                <a:gd name="connsiteY12" fmla="*/ 508018 h 1059043"/>
                <a:gd name="connsiteX13" fmla="*/ 249283 w 3024845"/>
                <a:gd name="connsiteY13" fmla="*/ 596650 h 1059043"/>
                <a:gd name="connsiteX14" fmla="*/ 250803 w 3024845"/>
                <a:gd name="connsiteY14" fmla="*/ 596921 h 1059043"/>
                <a:gd name="connsiteX15" fmla="*/ 261443 w 3024845"/>
                <a:gd name="connsiteY15" fmla="*/ 598812 h 1059043"/>
                <a:gd name="connsiteX16" fmla="*/ 261696 w 3024845"/>
                <a:gd name="connsiteY16" fmla="*/ 599623 h 1059043"/>
                <a:gd name="connsiteX17" fmla="*/ 263470 w 3024845"/>
                <a:gd name="connsiteY17" fmla="*/ 605298 h 1059043"/>
                <a:gd name="connsiteX18" fmla="*/ 264230 w 3024845"/>
                <a:gd name="connsiteY18" fmla="*/ 602866 h 1059043"/>
                <a:gd name="connsiteX19" fmla="*/ 269550 w 3024845"/>
                <a:gd name="connsiteY19" fmla="*/ 585842 h 1059043"/>
                <a:gd name="connsiteX20" fmla="*/ 271323 w 3024845"/>
                <a:gd name="connsiteY20" fmla="*/ 585842 h 1059043"/>
                <a:gd name="connsiteX21" fmla="*/ 283737 w 3024845"/>
                <a:gd name="connsiteY21" fmla="*/ 585842 h 1059043"/>
                <a:gd name="connsiteX22" fmla="*/ 283737 w 3024845"/>
                <a:gd name="connsiteY22" fmla="*/ 618268 h 1059043"/>
                <a:gd name="connsiteX23" fmla="*/ 284750 w 3024845"/>
                <a:gd name="connsiteY23" fmla="*/ 618809 h 1059043"/>
                <a:gd name="connsiteX24" fmla="*/ 291844 w 3024845"/>
                <a:gd name="connsiteY24" fmla="*/ 622592 h 1059043"/>
                <a:gd name="connsiteX25" fmla="*/ 291844 w 3024845"/>
                <a:gd name="connsiteY25" fmla="*/ 623943 h 1059043"/>
                <a:gd name="connsiteX26" fmla="*/ 291844 w 3024845"/>
                <a:gd name="connsiteY26" fmla="*/ 633401 h 1059043"/>
                <a:gd name="connsiteX27" fmla="*/ 336431 w 3024845"/>
                <a:gd name="connsiteY27" fmla="*/ 633401 h 1059043"/>
                <a:gd name="connsiteX28" fmla="*/ 336431 w 3024845"/>
                <a:gd name="connsiteY28" fmla="*/ 634482 h 1059043"/>
                <a:gd name="connsiteX29" fmla="*/ 336431 w 3024845"/>
                <a:gd name="connsiteY29" fmla="*/ 642048 h 1059043"/>
                <a:gd name="connsiteX30" fmla="*/ 338457 w 3024845"/>
                <a:gd name="connsiteY30" fmla="*/ 642048 h 1059043"/>
                <a:gd name="connsiteX31" fmla="*/ 352644 w 3024845"/>
                <a:gd name="connsiteY31" fmla="*/ 642048 h 1059043"/>
                <a:gd name="connsiteX32" fmla="*/ 352644 w 3024845"/>
                <a:gd name="connsiteY32" fmla="*/ 611783 h 1059043"/>
                <a:gd name="connsiteX33" fmla="*/ 397231 w 3024845"/>
                <a:gd name="connsiteY33" fmla="*/ 611783 h 1059043"/>
                <a:gd name="connsiteX34" fmla="*/ 397231 w 3024845"/>
                <a:gd name="connsiteY34" fmla="*/ 610432 h 1059043"/>
                <a:gd name="connsiteX35" fmla="*/ 397231 w 3024845"/>
                <a:gd name="connsiteY35" fmla="*/ 600974 h 1059043"/>
                <a:gd name="connsiteX36" fmla="*/ 398245 w 3024845"/>
                <a:gd name="connsiteY36" fmla="*/ 600974 h 1059043"/>
                <a:gd name="connsiteX37" fmla="*/ 405338 w 3024845"/>
                <a:gd name="connsiteY37" fmla="*/ 600974 h 1059043"/>
                <a:gd name="connsiteX38" fmla="*/ 405338 w 3024845"/>
                <a:gd name="connsiteY38" fmla="*/ 599083 h 1059043"/>
                <a:gd name="connsiteX39" fmla="*/ 405338 w 3024845"/>
                <a:gd name="connsiteY39" fmla="*/ 585842 h 1059043"/>
                <a:gd name="connsiteX40" fmla="*/ 406098 w 3024845"/>
                <a:gd name="connsiteY40" fmla="*/ 585842 h 1059043"/>
                <a:gd name="connsiteX41" fmla="*/ 411418 w 3024845"/>
                <a:gd name="connsiteY41" fmla="*/ 585842 h 1059043"/>
                <a:gd name="connsiteX42" fmla="*/ 411418 w 3024845"/>
                <a:gd name="connsiteY42" fmla="*/ 584761 h 1059043"/>
                <a:gd name="connsiteX43" fmla="*/ 411418 w 3024845"/>
                <a:gd name="connsiteY43" fmla="*/ 577194 h 1059043"/>
                <a:gd name="connsiteX44" fmla="*/ 413445 w 3024845"/>
                <a:gd name="connsiteY44" fmla="*/ 577194 h 1059043"/>
                <a:gd name="connsiteX45" fmla="*/ 427632 w 3024845"/>
                <a:gd name="connsiteY45" fmla="*/ 577194 h 1059043"/>
                <a:gd name="connsiteX46" fmla="*/ 427632 w 3024845"/>
                <a:gd name="connsiteY46" fmla="*/ 578275 h 1059043"/>
                <a:gd name="connsiteX47" fmla="*/ 427632 w 3024845"/>
                <a:gd name="connsiteY47" fmla="*/ 585842 h 1059043"/>
                <a:gd name="connsiteX48" fmla="*/ 449925 w 3024845"/>
                <a:gd name="connsiteY48" fmla="*/ 585842 h 1059043"/>
                <a:gd name="connsiteX49" fmla="*/ 449925 w 3024845"/>
                <a:gd name="connsiteY49" fmla="*/ 583950 h 1059043"/>
                <a:gd name="connsiteX50" fmla="*/ 449925 w 3024845"/>
                <a:gd name="connsiteY50" fmla="*/ 570709 h 1059043"/>
                <a:gd name="connsiteX51" fmla="*/ 451699 w 3024845"/>
                <a:gd name="connsiteY51" fmla="*/ 570709 h 1059043"/>
                <a:gd name="connsiteX52" fmla="*/ 464112 w 3024845"/>
                <a:gd name="connsiteY52" fmla="*/ 570709 h 1059043"/>
                <a:gd name="connsiteX53" fmla="*/ 464112 w 3024845"/>
                <a:gd name="connsiteY53" fmla="*/ 594489 h 1059043"/>
                <a:gd name="connsiteX54" fmla="*/ 465126 w 3024845"/>
                <a:gd name="connsiteY54" fmla="*/ 594489 h 1059043"/>
                <a:gd name="connsiteX55" fmla="*/ 472219 w 3024845"/>
                <a:gd name="connsiteY55" fmla="*/ 594489 h 1059043"/>
                <a:gd name="connsiteX56" fmla="*/ 472219 w 3024845"/>
                <a:gd name="connsiteY56" fmla="*/ 593408 h 1059043"/>
                <a:gd name="connsiteX57" fmla="*/ 472219 w 3024845"/>
                <a:gd name="connsiteY57" fmla="*/ 585842 h 1059043"/>
                <a:gd name="connsiteX58" fmla="*/ 473992 w 3024845"/>
                <a:gd name="connsiteY58" fmla="*/ 585842 h 1059043"/>
                <a:gd name="connsiteX59" fmla="*/ 486406 w 3024845"/>
                <a:gd name="connsiteY59" fmla="*/ 585842 h 1059043"/>
                <a:gd name="connsiteX60" fmla="*/ 486406 w 3024845"/>
                <a:gd name="connsiteY60" fmla="*/ 611783 h 1059043"/>
                <a:gd name="connsiteX61" fmla="*/ 488433 w 3024845"/>
                <a:gd name="connsiteY61" fmla="*/ 611783 h 1059043"/>
                <a:gd name="connsiteX62" fmla="*/ 502619 w 3024845"/>
                <a:gd name="connsiteY62" fmla="*/ 611783 h 1059043"/>
                <a:gd name="connsiteX63" fmla="*/ 502619 w 3024845"/>
                <a:gd name="connsiteY63" fmla="*/ 613404 h 1059043"/>
                <a:gd name="connsiteX64" fmla="*/ 502619 w 3024845"/>
                <a:gd name="connsiteY64" fmla="*/ 624754 h 1059043"/>
                <a:gd name="connsiteX65" fmla="*/ 503379 w 3024845"/>
                <a:gd name="connsiteY65" fmla="*/ 624754 h 1059043"/>
                <a:gd name="connsiteX66" fmla="*/ 508700 w 3024845"/>
                <a:gd name="connsiteY66" fmla="*/ 624754 h 1059043"/>
                <a:gd name="connsiteX67" fmla="*/ 508700 w 3024845"/>
                <a:gd name="connsiteY67" fmla="*/ 623943 h 1059043"/>
                <a:gd name="connsiteX68" fmla="*/ 508700 w 3024845"/>
                <a:gd name="connsiteY68" fmla="*/ 618268 h 1059043"/>
                <a:gd name="connsiteX69" fmla="*/ 539100 w 3024845"/>
                <a:gd name="connsiteY69" fmla="*/ 618268 h 1059043"/>
                <a:gd name="connsiteX70" fmla="*/ 539100 w 3024845"/>
                <a:gd name="connsiteY70" fmla="*/ 642048 h 1059043"/>
                <a:gd name="connsiteX71" fmla="*/ 540113 w 3024845"/>
                <a:gd name="connsiteY71" fmla="*/ 642048 h 1059043"/>
                <a:gd name="connsiteX72" fmla="*/ 547207 w 3024845"/>
                <a:gd name="connsiteY72" fmla="*/ 642048 h 1059043"/>
                <a:gd name="connsiteX73" fmla="*/ 547207 w 3024845"/>
                <a:gd name="connsiteY73" fmla="*/ 643129 h 1059043"/>
                <a:gd name="connsiteX74" fmla="*/ 547207 w 3024845"/>
                <a:gd name="connsiteY74" fmla="*/ 650695 h 1059043"/>
                <a:gd name="connsiteX75" fmla="*/ 547967 w 3024845"/>
                <a:gd name="connsiteY75" fmla="*/ 650695 h 1059043"/>
                <a:gd name="connsiteX76" fmla="*/ 553287 w 3024845"/>
                <a:gd name="connsiteY76" fmla="*/ 650695 h 1059043"/>
                <a:gd name="connsiteX77" fmla="*/ 553287 w 3024845"/>
                <a:gd name="connsiteY77" fmla="*/ 648533 h 1059043"/>
                <a:gd name="connsiteX78" fmla="*/ 553287 w 3024845"/>
                <a:gd name="connsiteY78" fmla="*/ 633401 h 1059043"/>
                <a:gd name="connsiteX79" fmla="*/ 554300 w 3024845"/>
                <a:gd name="connsiteY79" fmla="*/ 633401 h 1059043"/>
                <a:gd name="connsiteX80" fmla="*/ 561394 w 3024845"/>
                <a:gd name="connsiteY80" fmla="*/ 633401 h 1059043"/>
                <a:gd name="connsiteX81" fmla="*/ 561394 w 3024845"/>
                <a:gd name="connsiteY81" fmla="*/ 634482 h 1059043"/>
                <a:gd name="connsiteX82" fmla="*/ 561394 w 3024845"/>
                <a:gd name="connsiteY82" fmla="*/ 642048 h 1059043"/>
                <a:gd name="connsiteX83" fmla="*/ 566714 w 3024845"/>
                <a:gd name="connsiteY83" fmla="*/ 640055 h 1059043"/>
                <a:gd name="connsiteX84" fmla="*/ 567474 w 3024845"/>
                <a:gd name="connsiteY84" fmla="*/ 639075 h 1059043"/>
                <a:gd name="connsiteX85" fmla="*/ 567474 w 3024845"/>
                <a:gd name="connsiteY85" fmla="*/ 633401 h 1059043"/>
                <a:gd name="connsiteX86" fmla="*/ 605981 w 3024845"/>
                <a:gd name="connsiteY86" fmla="*/ 633401 h 1059043"/>
                <a:gd name="connsiteX87" fmla="*/ 605981 w 3024845"/>
                <a:gd name="connsiteY87" fmla="*/ 657180 h 1059043"/>
                <a:gd name="connsiteX88" fmla="*/ 608007 w 3024845"/>
                <a:gd name="connsiteY88" fmla="*/ 657180 h 1059043"/>
                <a:gd name="connsiteX89" fmla="*/ 622194 w 3024845"/>
                <a:gd name="connsiteY89" fmla="*/ 657180 h 1059043"/>
                <a:gd name="connsiteX90" fmla="*/ 622194 w 3024845"/>
                <a:gd name="connsiteY90" fmla="*/ 658261 h 1059043"/>
                <a:gd name="connsiteX91" fmla="*/ 622194 w 3024845"/>
                <a:gd name="connsiteY91" fmla="*/ 665827 h 1059043"/>
                <a:gd name="connsiteX92" fmla="*/ 623968 w 3024845"/>
                <a:gd name="connsiteY92" fmla="*/ 665827 h 1059043"/>
                <a:gd name="connsiteX93" fmla="*/ 636381 w 3024845"/>
                <a:gd name="connsiteY93" fmla="*/ 665827 h 1059043"/>
                <a:gd name="connsiteX94" fmla="*/ 636381 w 3024845"/>
                <a:gd name="connsiteY94" fmla="*/ 642048 h 1059043"/>
                <a:gd name="connsiteX95" fmla="*/ 637394 w 3024845"/>
                <a:gd name="connsiteY95" fmla="*/ 642048 h 1059043"/>
                <a:gd name="connsiteX96" fmla="*/ 644488 w 3024845"/>
                <a:gd name="connsiteY96" fmla="*/ 642048 h 1059043"/>
                <a:gd name="connsiteX97" fmla="*/ 644488 w 3024845"/>
                <a:gd name="connsiteY97" fmla="*/ 609621 h 1059043"/>
                <a:gd name="connsiteX98" fmla="*/ 645501 w 3024845"/>
                <a:gd name="connsiteY98" fmla="*/ 609621 h 1059043"/>
                <a:gd name="connsiteX99" fmla="*/ 652595 w 3024845"/>
                <a:gd name="connsiteY99" fmla="*/ 609621 h 1059043"/>
                <a:gd name="connsiteX100" fmla="*/ 652595 w 3024845"/>
                <a:gd name="connsiteY100" fmla="*/ 607730 h 1059043"/>
                <a:gd name="connsiteX101" fmla="*/ 652595 w 3024845"/>
                <a:gd name="connsiteY101" fmla="*/ 594489 h 1059043"/>
                <a:gd name="connsiteX102" fmla="*/ 651328 w 3024845"/>
                <a:gd name="connsiteY102" fmla="*/ 592867 h 1059043"/>
                <a:gd name="connsiteX103" fmla="*/ 656648 w 3024845"/>
                <a:gd name="connsiteY103" fmla="*/ 581518 h 1059043"/>
                <a:gd name="connsiteX104" fmla="*/ 664755 w 3024845"/>
                <a:gd name="connsiteY104" fmla="*/ 609621 h 1059043"/>
                <a:gd name="connsiteX105" fmla="*/ 665515 w 3024845"/>
                <a:gd name="connsiteY105" fmla="*/ 609621 h 1059043"/>
                <a:gd name="connsiteX106" fmla="*/ 670835 w 3024845"/>
                <a:gd name="connsiteY106" fmla="*/ 609621 h 1059043"/>
                <a:gd name="connsiteX107" fmla="*/ 670835 w 3024845"/>
                <a:gd name="connsiteY107" fmla="*/ 503694 h 1059043"/>
                <a:gd name="connsiteX108" fmla="*/ 672355 w 3024845"/>
                <a:gd name="connsiteY108" fmla="*/ 503694 h 1059043"/>
                <a:gd name="connsiteX109" fmla="*/ 682995 w 3024845"/>
                <a:gd name="connsiteY109" fmla="*/ 503694 h 1059043"/>
                <a:gd name="connsiteX110" fmla="*/ 682995 w 3024845"/>
                <a:gd name="connsiteY110" fmla="*/ 456135 h 1059043"/>
                <a:gd name="connsiteX111" fmla="*/ 709342 w 3024845"/>
                <a:gd name="connsiteY111" fmla="*/ 456135 h 1059043"/>
                <a:gd name="connsiteX112" fmla="*/ 709342 w 3024845"/>
                <a:gd name="connsiteY112" fmla="*/ 434517 h 1059043"/>
                <a:gd name="connsiteX113" fmla="*/ 743796 w 3024845"/>
                <a:gd name="connsiteY113" fmla="*/ 434517 h 1059043"/>
                <a:gd name="connsiteX114" fmla="*/ 743796 w 3024845"/>
                <a:gd name="connsiteY114" fmla="*/ 436949 h 1059043"/>
                <a:gd name="connsiteX115" fmla="*/ 743796 w 3024845"/>
                <a:gd name="connsiteY115" fmla="*/ 453973 h 1059043"/>
                <a:gd name="connsiteX116" fmla="*/ 746076 w 3024845"/>
                <a:gd name="connsiteY116" fmla="*/ 453973 h 1059043"/>
                <a:gd name="connsiteX117" fmla="*/ 762036 w 3024845"/>
                <a:gd name="connsiteY117" fmla="*/ 453973 h 1059043"/>
                <a:gd name="connsiteX118" fmla="*/ 762036 w 3024845"/>
                <a:gd name="connsiteY118" fmla="*/ 501532 h 1059043"/>
                <a:gd name="connsiteX119" fmla="*/ 763049 w 3024845"/>
                <a:gd name="connsiteY119" fmla="*/ 501532 h 1059043"/>
                <a:gd name="connsiteX120" fmla="*/ 770143 w 3024845"/>
                <a:gd name="connsiteY120" fmla="*/ 501532 h 1059043"/>
                <a:gd name="connsiteX121" fmla="*/ 784330 w 3024845"/>
                <a:gd name="connsiteY121" fmla="*/ 505856 h 1059043"/>
                <a:gd name="connsiteX122" fmla="*/ 784330 w 3024845"/>
                <a:gd name="connsiteY122" fmla="*/ 544768 h 1059043"/>
                <a:gd name="connsiteX123" fmla="*/ 785343 w 3024845"/>
                <a:gd name="connsiteY123" fmla="*/ 544768 h 1059043"/>
                <a:gd name="connsiteX124" fmla="*/ 792436 w 3024845"/>
                <a:gd name="connsiteY124" fmla="*/ 544768 h 1059043"/>
                <a:gd name="connsiteX125" fmla="*/ 792436 w 3024845"/>
                <a:gd name="connsiteY125" fmla="*/ 546389 h 1059043"/>
                <a:gd name="connsiteX126" fmla="*/ 792436 w 3024845"/>
                <a:gd name="connsiteY126" fmla="*/ 557738 h 1059043"/>
                <a:gd name="connsiteX127" fmla="*/ 794463 w 3024845"/>
                <a:gd name="connsiteY127" fmla="*/ 557738 h 1059043"/>
                <a:gd name="connsiteX128" fmla="*/ 808650 w 3024845"/>
                <a:gd name="connsiteY128" fmla="*/ 557738 h 1059043"/>
                <a:gd name="connsiteX129" fmla="*/ 814730 w 3024845"/>
                <a:gd name="connsiteY129" fmla="*/ 564224 h 1059043"/>
                <a:gd name="connsiteX130" fmla="*/ 814730 w 3024845"/>
                <a:gd name="connsiteY130" fmla="*/ 585842 h 1059043"/>
                <a:gd name="connsiteX131" fmla="*/ 817010 w 3024845"/>
                <a:gd name="connsiteY131" fmla="*/ 585842 h 1059043"/>
                <a:gd name="connsiteX132" fmla="*/ 832970 w 3024845"/>
                <a:gd name="connsiteY132" fmla="*/ 585842 h 1059043"/>
                <a:gd name="connsiteX133" fmla="*/ 832970 w 3024845"/>
                <a:gd name="connsiteY133" fmla="*/ 586922 h 1059043"/>
                <a:gd name="connsiteX134" fmla="*/ 832970 w 3024845"/>
                <a:gd name="connsiteY134" fmla="*/ 594489 h 1059043"/>
                <a:gd name="connsiteX135" fmla="*/ 834237 w 3024845"/>
                <a:gd name="connsiteY135" fmla="*/ 594489 h 1059043"/>
                <a:gd name="connsiteX136" fmla="*/ 843104 w 3024845"/>
                <a:gd name="connsiteY136" fmla="*/ 594489 h 1059043"/>
                <a:gd name="connsiteX137" fmla="*/ 843104 w 3024845"/>
                <a:gd name="connsiteY137" fmla="*/ 596650 h 1059043"/>
                <a:gd name="connsiteX138" fmla="*/ 843104 w 3024845"/>
                <a:gd name="connsiteY138" fmla="*/ 611783 h 1059043"/>
                <a:gd name="connsiteX139" fmla="*/ 847157 w 3024845"/>
                <a:gd name="connsiteY139" fmla="*/ 609891 h 1059043"/>
                <a:gd name="connsiteX140" fmla="*/ 847157 w 3024845"/>
                <a:gd name="connsiteY140" fmla="*/ 596650 h 1059043"/>
                <a:gd name="connsiteX141" fmla="*/ 848170 w 3024845"/>
                <a:gd name="connsiteY141" fmla="*/ 596650 h 1059043"/>
                <a:gd name="connsiteX142" fmla="*/ 855264 w 3024845"/>
                <a:gd name="connsiteY142" fmla="*/ 596650 h 1059043"/>
                <a:gd name="connsiteX143" fmla="*/ 855264 w 3024845"/>
                <a:gd name="connsiteY143" fmla="*/ 598272 h 1059043"/>
                <a:gd name="connsiteX144" fmla="*/ 855264 w 3024845"/>
                <a:gd name="connsiteY144" fmla="*/ 609621 h 1059043"/>
                <a:gd name="connsiteX145" fmla="*/ 856024 w 3024845"/>
                <a:gd name="connsiteY145" fmla="*/ 609621 h 1059043"/>
                <a:gd name="connsiteX146" fmla="*/ 861344 w 3024845"/>
                <a:gd name="connsiteY146" fmla="*/ 609621 h 1059043"/>
                <a:gd name="connsiteX147" fmla="*/ 909984 w 3024845"/>
                <a:gd name="connsiteY147" fmla="*/ 605298 h 1059043"/>
                <a:gd name="connsiteX148" fmla="*/ 909984 w 3024845"/>
                <a:gd name="connsiteY148" fmla="*/ 606649 h 1059043"/>
                <a:gd name="connsiteX149" fmla="*/ 909984 w 3024845"/>
                <a:gd name="connsiteY149" fmla="*/ 616106 h 1059043"/>
                <a:gd name="connsiteX150" fmla="*/ 910744 w 3024845"/>
                <a:gd name="connsiteY150" fmla="*/ 616106 h 1059043"/>
                <a:gd name="connsiteX151" fmla="*/ 916065 w 3024845"/>
                <a:gd name="connsiteY151" fmla="*/ 616106 h 1059043"/>
                <a:gd name="connsiteX152" fmla="*/ 916065 w 3024845"/>
                <a:gd name="connsiteY152" fmla="*/ 618268 h 1059043"/>
                <a:gd name="connsiteX153" fmla="*/ 916065 w 3024845"/>
                <a:gd name="connsiteY153" fmla="*/ 633401 h 1059043"/>
                <a:gd name="connsiteX154" fmla="*/ 918091 w 3024845"/>
                <a:gd name="connsiteY154" fmla="*/ 632050 h 1059043"/>
                <a:gd name="connsiteX155" fmla="*/ 932278 w 3024845"/>
                <a:gd name="connsiteY155" fmla="*/ 622592 h 1059043"/>
                <a:gd name="connsiteX156" fmla="*/ 938358 w 3024845"/>
                <a:gd name="connsiteY156" fmla="*/ 581518 h 1059043"/>
                <a:gd name="connsiteX157" fmla="*/ 939118 w 3024845"/>
                <a:gd name="connsiteY157" fmla="*/ 581248 h 1059043"/>
                <a:gd name="connsiteX158" fmla="*/ 944438 w 3024845"/>
                <a:gd name="connsiteY158" fmla="*/ 579356 h 1059043"/>
                <a:gd name="connsiteX159" fmla="*/ 946465 w 3024845"/>
                <a:gd name="connsiteY159" fmla="*/ 510179 h 1059043"/>
                <a:gd name="connsiteX160" fmla="*/ 948492 w 3024845"/>
                <a:gd name="connsiteY160" fmla="*/ 579356 h 1059043"/>
                <a:gd name="connsiteX161" fmla="*/ 949252 w 3024845"/>
                <a:gd name="connsiteY161" fmla="*/ 579626 h 1059043"/>
                <a:gd name="connsiteX162" fmla="*/ 954572 w 3024845"/>
                <a:gd name="connsiteY162" fmla="*/ 581518 h 1059043"/>
                <a:gd name="connsiteX163" fmla="*/ 954572 w 3024845"/>
                <a:gd name="connsiteY163" fmla="*/ 495047 h 1059043"/>
                <a:gd name="connsiteX164" fmla="*/ 958625 w 3024845"/>
                <a:gd name="connsiteY164" fmla="*/ 462620 h 1059043"/>
                <a:gd name="connsiteX165" fmla="*/ 997132 w 3024845"/>
                <a:gd name="connsiteY165" fmla="*/ 462620 h 1059043"/>
                <a:gd name="connsiteX166" fmla="*/ 997132 w 3024845"/>
                <a:gd name="connsiteY166" fmla="*/ 495047 h 1059043"/>
                <a:gd name="connsiteX167" fmla="*/ 997892 w 3024845"/>
                <a:gd name="connsiteY167" fmla="*/ 495047 h 1059043"/>
                <a:gd name="connsiteX168" fmla="*/ 1003212 w 3024845"/>
                <a:gd name="connsiteY168" fmla="*/ 495047 h 1059043"/>
                <a:gd name="connsiteX169" fmla="*/ 1003212 w 3024845"/>
                <a:gd name="connsiteY169" fmla="*/ 412899 h 1059043"/>
                <a:gd name="connsiteX170" fmla="*/ 1004986 w 3024845"/>
                <a:gd name="connsiteY170" fmla="*/ 412899 h 1059043"/>
                <a:gd name="connsiteX171" fmla="*/ 1017399 w 3024845"/>
                <a:gd name="connsiteY171" fmla="*/ 412899 h 1059043"/>
                <a:gd name="connsiteX172" fmla="*/ 1017399 w 3024845"/>
                <a:gd name="connsiteY172" fmla="*/ 411008 h 1059043"/>
                <a:gd name="connsiteX173" fmla="*/ 1017399 w 3024845"/>
                <a:gd name="connsiteY173" fmla="*/ 397767 h 1059043"/>
                <a:gd name="connsiteX174" fmla="*/ 1039693 w 3024845"/>
                <a:gd name="connsiteY174" fmla="*/ 397767 h 1059043"/>
                <a:gd name="connsiteX175" fmla="*/ 1039693 w 3024845"/>
                <a:gd name="connsiteY175" fmla="*/ 396686 h 1059043"/>
                <a:gd name="connsiteX176" fmla="*/ 1039693 w 3024845"/>
                <a:gd name="connsiteY176" fmla="*/ 389120 h 1059043"/>
                <a:gd name="connsiteX177" fmla="*/ 1041466 w 3024845"/>
                <a:gd name="connsiteY177" fmla="*/ 389120 h 1059043"/>
                <a:gd name="connsiteX178" fmla="*/ 1053880 w 3024845"/>
                <a:gd name="connsiteY178" fmla="*/ 389120 h 1059043"/>
                <a:gd name="connsiteX179" fmla="*/ 1053880 w 3024845"/>
                <a:gd name="connsiteY179" fmla="*/ 390201 h 1059043"/>
                <a:gd name="connsiteX180" fmla="*/ 1053880 w 3024845"/>
                <a:gd name="connsiteY180" fmla="*/ 397767 h 1059043"/>
                <a:gd name="connsiteX181" fmla="*/ 1054640 w 3024845"/>
                <a:gd name="connsiteY181" fmla="*/ 397767 h 1059043"/>
                <a:gd name="connsiteX182" fmla="*/ 1059960 w 3024845"/>
                <a:gd name="connsiteY182" fmla="*/ 397767 h 1059043"/>
                <a:gd name="connsiteX183" fmla="*/ 1070093 w 3024845"/>
                <a:gd name="connsiteY183" fmla="*/ 393443 h 1059043"/>
                <a:gd name="connsiteX184" fmla="*/ 1074146 w 3024845"/>
                <a:gd name="connsiteY184" fmla="*/ 396686 h 1059043"/>
                <a:gd name="connsiteX185" fmla="*/ 1074146 w 3024845"/>
                <a:gd name="connsiteY185" fmla="*/ 389120 h 1059043"/>
                <a:gd name="connsiteX186" fmla="*/ 1076426 w 3024845"/>
                <a:gd name="connsiteY186" fmla="*/ 389120 h 1059043"/>
                <a:gd name="connsiteX187" fmla="*/ 1092387 w 3024845"/>
                <a:gd name="connsiteY187" fmla="*/ 389120 h 1059043"/>
                <a:gd name="connsiteX188" fmla="*/ 1092387 w 3024845"/>
                <a:gd name="connsiteY188" fmla="*/ 390201 h 1059043"/>
                <a:gd name="connsiteX189" fmla="*/ 1092387 w 3024845"/>
                <a:gd name="connsiteY189" fmla="*/ 397767 h 1059043"/>
                <a:gd name="connsiteX190" fmla="*/ 1122787 w 3024845"/>
                <a:gd name="connsiteY190" fmla="*/ 397767 h 1059043"/>
                <a:gd name="connsiteX191" fmla="*/ 1122787 w 3024845"/>
                <a:gd name="connsiteY191" fmla="*/ 399388 h 1059043"/>
                <a:gd name="connsiteX192" fmla="*/ 1122787 w 3024845"/>
                <a:gd name="connsiteY192" fmla="*/ 410738 h 1059043"/>
                <a:gd name="connsiteX193" fmla="*/ 1149134 w 3024845"/>
                <a:gd name="connsiteY193" fmla="*/ 410738 h 1059043"/>
                <a:gd name="connsiteX194" fmla="*/ 1149134 w 3024845"/>
                <a:gd name="connsiteY194" fmla="*/ 441002 h 1059043"/>
                <a:gd name="connsiteX195" fmla="*/ 1149894 w 3024845"/>
                <a:gd name="connsiteY195" fmla="*/ 441002 h 1059043"/>
                <a:gd name="connsiteX196" fmla="*/ 1155214 w 3024845"/>
                <a:gd name="connsiteY196" fmla="*/ 441002 h 1059043"/>
                <a:gd name="connsiteX197" fmla="*/ 1155214 w 3024845"/>
                <a:gd name="connsiteY197" fmla="*/ 442083 h 1059043"/>
                <a:gd name="connsiteX198" fmla="*/ 1155214 w 3024845"/>
                <a:gd name="connsiteY198" fmla="*/ 449650 h 1059043"/>
                <a:gd name="connsiteX199" fmla="*/ 1159268 w 3024845"/>
                <a:gd name="connsiteY199" fmla="*/ 479914 h 1059043"/>
                <a:gd name="connsiteX200" fmla="*/ 1160028 w 3024845"/>
                <a:gd name="connsiteY200" fmla="*/ 479914 h 1059043"/>
                <a:gd name="connsiteX201" fmla="*/ 1165348 w 3024845"/>
                <a:gd name="connsiteY201" fmla="*/ 479914 h 1059043"/>
                <a:gd name="connsiteX202" fmla="*/ 1165348 w 3024845"/>
                <a:gd name="connsiteY202" fmla="*/ 480725 h 1059043"/>
                <a:gd name="connsiteX203" fmla="*/ 1165348 w 3024845"/>
                <a:gd name="connsiteY203" fmla="*/ 486400 h 1059043"/>
                <a:gd name="connsiteX204" fmla="*/ 1166361 w 3024845"/>
                <a:gd name="connsiteY204" fmla="*/ 486400 h 1059043"/>
                <a:gd name="connsiteX205" fmla="*/ 1173454 w 3024845"/>
                <a:gd name="connsiteY205" fmla="*/ 486400 h 1059043"/>
                <a:gd name="connsiteX206" fmla="*/ 1173454 w 3024845"/>
                <a:gd name="connsiteY206" fmla="*/ 516665 h 1059043"/>
                <a:gd name="connsiteX207" fmla="*/ 1175481 w 3024845"/>
                <a:gd name="connsiteY207" fmla="*/ 516665 h 1059043"/>
                <a:gd name="connsiteX208" fmla="*/ 1189668 w 3024845"/>
                <a:gd name="connsiteY208" fmla="*/ 516665 h 1059043"/>
                <a:gd name="connsiteX209" fmla="*/ 1189668 w 3024845"/>
                <a:gd name="connsiteY209" fmla="*/ 540444 h 1059043"/>
                <a:gd name="connsiteX210" fmla="*/ 1191695 w 3024845"/>
                <a:gd name="connsiteY210" fmla="*/ 542065 h 1059043"/>
                <a:gd name="connsiteX211" fmla="*/ 1191695 w 3024845"/>
                <a:gd name="connsiteY211" fmla="*/ 553415 h 1059043"/>
                <a:gd name="connsiteX212" fmla="*/ 1192455 w 3024845"/>
                <a:gd name="connsiteY212" fmla="*/ 553415 h 1059043"/>
                <a:gd name="connsiteX213" fmla="*/ 1197775 w 3024845"/>
                <a:gd name="connsiteY213" fmla="*/ 553415 h 1059043"/>
                <a:gd name="connsiteX214" fmla="*/ 1197775 w 3024845"/>
                <a:gd name="connsiteY214" fmla="*/ 577194 h 1059043"/>
                <a:gd name="connsiteX215" fmla="*/ 1199041 w 3024845"/>
                <a:gd name="connsiteY215" fmla="*/ 577194 h 1059043"/>
                <a:gd name="connsiteX216" fmla="*/ 1207908 w 3024845"/>
                <a:gd name="connsiteY216" fmla="*/ 577194 h 1059043"/>
                <a:gd name="connsiteX217" fmla="*/ 1209935 w 3024845"/>
                <a:gd name="connsiteY217" fmla="*/ 581248 h 1059043"/>
                <a:gd name="connsiteX218" fmla="*/ 1209935 w 3024845"/>
                <a:gd name="connsiteY218" fmla="*/ 594489 h 1059043"/>
                <a:gd name="connsiteX219" fmla="*/ 1211455 w 3024845"/>
                <a:gd name="connsiteY219" fmla="*/ 592597 h 1059043"/>
                <a:gd name="connsiteX220" fmla="*/ 1222095 w 3024845"/>
                <a:gd name="connsiteY220" fmla="*/ 579356 h 1059043"/>
                <a:gd name="connsiteX221" fmla="*/ 1250469 w 3024845"/>
                <a:gd name="connsiteY221" fmla="*/ 579356 h 1059043"/>
                <a:gd name="connsiteX222" fmla="*/ 1250469 w 3024845"/>
                <a:gd name="connsiteY222" fmla="*/ 665827 h 1059043"/>
                <a:gd name="connsiteX223" fmla="*/ 1251229 w 3024845"/>
                <a:gd name="connsiteY223" fmla="*/ 665827 h 1059043"/>
                <a:gd name="connsiteX224" fmla="*/ 1256549 w 3024845"/>
                <a:gd name="connsiteY224" fmla="*/ 665827 h 1059043"/>
                <a:gd name="connsiteX225" fmla="*/ 1257309 w 3024845"/>
                <a:gd name="connsiteY225" fmla="*/ 664476 h 1059043"/>
                <a:gd name="connsiteX226" fmla="*/ 1262629 w 3024845"/>
                <a:gd name="connsiteY226" fmla="*/ 655018 h 1059043"/>
                <a:gd name="connsiteX227" fmla="*/ 1262629 w 3024845"/>
                <a:gd name="connsiteY227" fmla="*/ 656910 h 1059043"/>
                <a:gd name="connsiteX228" fmla="*/ 1262629 w 3024845"/>
                <a:gd name="connsiteY228" fmla="*/ 670151 h 1059043"/>
                <a:gd name="connsiteX229" fmla="*/ 1266682 w 3024845"/>
                <a:gd name="connsiteY229" fmla="*/ 624754 h 1059043"/>
                <a:gd name="connsiteX230" fmla="*/ 1267442 w 3024845"/>
                <a:gd name="connsiteY230" fmla="*/ 624754 h 1059043"/>
                <a:gd name="connsiteX231" fmla="*/ 1272762 w 3024845"/>
                <a:gd name="connsiteY231" fmla="*/ 624754 h 1059043"/>
                <a:gd name="connsiteX232" fmla="*/ 1272762 w 3024845"/>
                <a:gd name="connsiteY232" fmla="*/ 559900 h 1059043"/>
                <a:gd name="connsiteX233" fmla="*/ 1273776 w 3024845"/>
                <a:gd name="connsiteY233" fmla="*/ 559900 h 1059043"/>
                <a:gd name="connsiteX234" fmla="*/ 1280869 w 3024845"/>
                <a:gd name="connsiteY234" fmla="*/ 559900 h 1059043"/>
                <a:gd name="connsiteX235" fmla="*/ 1293029 w 3024845"/>
                <a:gd name="connsiteY235" fmla="*/ 516665 h 1059043"/>
                <a:gd name="connsiteX236" fmla="*/ 1294296 w 3024845"/>
                <a:gd name="connsiteY236" fmla="*/ 516665 h 1059043"/>
                <a:gd name="connsiteX237" fmla="*/ 1303163 w 3024845"/>
                <a:gd name="connsiteY237" fmla="*/ 516665 h 1059043"/>
                <a:gd name="connsiteX238" fmla="*/ 1313296 w 3024845"/>
                <a:gd name="connsiteY238" fmla="*/ 559900 h 1059043"/>
                <a:gd name="connsiteX239" fmla="*/ 1314309 w 3024845"/>
                <a:gd name="connsiteY239" fmla="*/ 559900 h 1059043"/>
                <a:gd name="connsiteX240" fmla="*/ 1321403 w 3024845"/>
                <a:gd name="connsiteY240" fmla="*/ 559900 h 1059043"/>
                <a:gd name="connsiteX241" fmla="*/ 1321403 w 3024845"/>
                <a:gd name="connsiteY241" fmla="*/ 598812 h 1059043"/>
                <a:gd name="connsiteX242" fmla="*/ 1323176 w 3024845"/>
                <a:gd name="connsiteY242" fmla="*/ 598812 h 1059043"/>
                <a:gd name="connsiteX243" fmla="*/ 1335590 w 3024845"/>
                <a:gd name="connsiteY243" fmla="*/ 598812 h 1059043"/>
                <a:gd name="connsiteX244" fmla="*/ 1335590 w 3024845"/>
                <a:gd name="connsiteY244" fmla="*/ 600974 h 1059043"/>
                <a:gd name="connsiteX245" fmla="*/ 1335590 w 3024845"/>
                <a:gd name="connsiteY245" fmla="*/ 616106 h 1059043"/>
                <a:gd name="connsiteX246" fmla="*/ 1339643 w 3024845"/>
                <a:gd name="connsiteY246" fmla="*/ 613945 h 1059043"/>
                <a:gd name="connsiteX247" fmla="*/ 1339643 w 3024845"/>
                <a:gd name="connsiteY247" fmla="*/ 598812 h 1059043"/>
                <a:gd name="connsiteX248" fmla="*/ 1341163 w 3024845"/>
                <a:gd name="connsiteY248" fmla="*/ 598812 h 1059043"/>
                <a:gd name="connsiteX249" fmla="*/ 1351803 w 3024845"/>
                <a:gd name="connsiteY249" fmla="*/ 598812 h 1059043"/>
                <a:gd name="connsiteX250" fmla="*/ 1351803 w 3024845"/>
                <a:gd name="connsiteY250" fmla="*/ 600433 h 1059043"/>
                <a:gd name="connsiteX251" fmla="*/ 1351803 w 3024845"/>
                <a:gd name="connsiteY251" fmla="*/ 611783 h 1059043"/>
                <a:gd name="connsiteX252" fmla="*/ 1382204 w 3024845"/>
                <a:gd name="connsiteY252" fmla="*/ 611783 h 1059043"/>
                <a:gd name="connsiteX253" fmla="*/ 1382204 w 3024845"/>
                <a:gd name="connsiteY253" fmla="*/ 575033 h 1059043"/>
                <a:gd name="connsiteX254" fmla="*/ 1383470 w 3024845"/>
                <a:gd name="connsiteY254" fmla="*/ 575033 h 1059043"/>
                <a:gd name="connsiteX255" fmla="*/ 1392337 w 3024845"/>
                <a:gd name="connsiteY255" fmla="*/ 575033 h 1059043"/>
                <a:gd name="connsiteX256" fmla="*/ 1392337 w 3024845"/>
                <a:gd name="connsiteY256" fmla="*/ 596650 h 1059043"/>
                <a:gd name="connsiteX257" fmla="*/ 1394364 w 3024845"/>
                <a:gd name="connsiteY257" fmla="*/ 564224 h 1059043"/>
                <a:gd name="connsiteX258" fmla="*/ 1416657 w 3024845"/>
                <a:gd name="connsiteY258" fmla="*/ 564224 h 1059043"/>
                <a:gd name="connsiteX259" fmla="*/ 1416657 w 3024845"/>
                <a:gd name="connsiteY259" fmla="*/ 562602 h 1059043"/>
                <a:gd name="connsiteX260" fmla="*/ 1416657 w 3024845"/>
                <a:gd name="connsiteY260" fmla="*/ 551253 h 1059043"/>
                <a:gd name="connsiteX261" fmla="*/ 1417417 w 3024845"/>
                <a:gd name="connsiteY261" fmla="*/ 551253 h 1059043"/>
                <a:gd name="connsiteX262" fmla="*/ 1422737 w 3024845"/>
                <a:gd name="connsiteY262" fmla="*/ 551253 h 1059043"/>
                <a:gd name="connsiteX263" fmla="*/ 1422737 w 3024845"/>
                <a:gd name="connsiteY263" fmla="*/ 549362 h 1059043"/>
                <a:gd name="connsiteX264" fmla="*/ 1422737 w 3024845"/>
                <a:gd name="connsiteY264" fmla="*/ 536121 h 1059043"/>
                <a:gd name="connsiteX265" fmla="*/ 1426791 w 3024845"/>
                <a:gd name="connsiteY265" fmla="*/ 542606 h 1059043"/>
                <a:gd name="connsiteX266" fmla="*/ 1429071 w 3024845"/>
                <a:gd name="connsiteY266" fmla="*/ 542606 h 1059043"/>
                <a:gd name="connsiteX267" fmla="*/ 1445031 w 3024845"/>
                <a:gd name="connsiteY267" fmla="*/ 542606 h 1059043"/>
                <a:gd name="connsiteX268" fmla="*/ 1445031 w 3024845"/>
                <a:gd name="connsiteY268" fmla="*/ 541795 h 1059043"/>
                <a:gd name="connsiteX269" fmla="*/ 1445031 w 3024845"/>
                <a:gd name="connsiteY269" fmla="*/ 536121 h 1059043"/>
                <a:gd name="connsiteX270" fmla="*/ 1445791 w 3024845"/>
                <a:gd name="connsiteY270" fmla="*/ 536121 h 1059043"/>
                <a:gd name="connsiteX271" fmla="*/ 1451111 w 3024845"/>
                <a:gd name="connsiteY271" fmla="*/ 536121 h 1059043"/>
                <a:gd name="connsiteX272" fmla="*/ 1451111 w 3024845"/>
                <a:gd name="connsiteY272" fmla="*/ 537472 h 1059043"/>
                <a:gd name="connsiteX273" fmla="*/ 1451111 w 3024845"/>
                <a:gd name="connsiteY273" fmla="*/ 546930 h 1059043"/>
                <a:gd name="connsiteX274" fmla="*/ 1489618 w 3024845"/>
                <a:gd name="connsiteY274" fmla="*/ 546930 h 1059043"/>
                <a:gd name="connsiteX275" fmla="*/ 1489618 w 3024845"/>
                <a:gd name="connsiteY275" fmla="*/ 685283 h 1059043"/>
                <a:gd name="connsiteX276" fmla="*/ 1491138 w 3024845"/>
                <a:gd name="connsiteY276" fmla="*/ 685283 h 1059043"/>
                <a:gd name="connsiteX277" fmla="*/ 1501778 w 3024845"/>
                <a:gd name="connsiteY277" fmla="*/ 685283 h 1059043"/>
                <a:gd name="connsiteX278" fmla="*/ 1501778 w 3024845"/>
                <a:gd name="connsiteY278" fmla="*/ 672313 h 1059043"/>
                <a:gd name="connsiteX279" fmla="*/ 1505832 w 3024845"/>
                <a:gd name="connsiteY279" fmla="*/ 672313 h 1059043"/>
                <a:gd name="connsiteX280" fmla="*/ 1505832 w 3024845"/>
                <a:gd name="connsiteY280" fmla="*/ 685283 h 1059043"/>
                <a:gd name="connsiteX281" fmla="*/ 1536232 w 3024845"/>
                <a:gd name="connsiteY281" fmla="*/ 685283 h 1059043"/>
                <a:gd name="connsiteX282" fmla="*/ 1536232 w 3024845"/>
                <a:gd name="connsiteY282" fmla="*/ 655018 h 1059043"/>
                <a:gd name="connsiteX283" fmla="*/ 1548392 w 3024845"/>
                <a:gd name="connsiteY283" fmla="*/ 655018 h 1059043"/>
                <a:gd name="connsiteX284" fmla="*/ 1560552 w 3024845"/>
                <a:gd name="connsiteY284" fmla="*/ 652857 h 1059043"/>
                <a:gd name="connsiteX285" fmla="*/ 1564606 w 3024845"/>
                <a:gd name="connsiteY285" fmla="*/ 655018 h 1059043"/>
                <a:gd name="connsiteX286" fmla="*/ 1574739 w 3024845"/>
                <a:gd name="connsiteY286" fmla="*/ 655018 h 1059043"/>
                <a:gd name="connsiteX287" fmla="*/ 1574739 w 3024845"/>
                <a:gd name="connsiteY287" fmla="*/ 685283 h 1059043"/>
                <a:gd name="connsiteX288" fmla="*/ 1582846 w 3024845"/>
                <a:gd name="connsiteY288" fmla="*/ 685283 h 1059043"/>
                <a:gd name="connsiteX289" fmla="*/ 1582846 w 3024845"/>
                <a:gd name="connsiteY289" fmla="*/ 702578 h 1059043"/>
                <a:gd name="connsiteX290" fmla="*/ 1592182 w 3024845"/>
                <a:gd name="connsiteY290" fmla="*/ 703483 h 1059043"/>
                <a:gd name="connsiteX291" fmla="*/ 1605140 w 3024845"/>
                <a:gd name="connsiteY291" fmla="*/ 703483 h 1059043"/>
                <a:gd name="connsiteX292" fmla="*/ 1605140 w 3024845"/>
                <a:gd name="connsiteY292" fmla="*/ 687445 h 1059043"/>
                <a:gd name="connsiteX293" fmla="*/ 1673096 w 3024845"/>
                <a:gd name="connsiteY293" fmla="*/ 687445 h 1059043"/>
                <a:gd name="connsiteX294" fmla="*/ 1673096 w 3024845"/>
                <a:gd name="connsiteY294" fmla="*/ 602192 h 1059043"/>
                <a:gd name="connsiteX295" fmla="*/ 1745104 w 3024845"/>
                <a:gd name="connsiteY295" fmla="*/ 602192 h 1059043"/>
                <a:gd name="connsiteX296" fmla="*/ 1745104 w 3024845"/>
                <a:gd name="connsiteY296" fmla="*/ 680960 h 1059043"/>
                <a:gd name="connsiteX297" fmla="*/ 1747008 w 3024845"/>
                <a:gd name="connsiteY297" fmla="*/ 680960 h 1059043"/>
                <a:gd name="connsiteX298" fmla="*/ 1748250 w 3024845"/>
                <a:gd name="connsiteY298" fmla="*/ 703483 h 1059043"/>
                <a:gd name="connsiteX299" fmla="*/ 1757926 w 3024845"/>
                <a:gd name="connsiteY299" fmla="*/ 703483 h 1059043"/>
                <a:gd name="connsiteX300" fmla="*/ 1759168 w 3024845"/>
                <a:gd name="connsiteY300" fmla="*/ 680960 h 1059043"/>
                <a:gd name="connsiteX301" fmla="*/ 1765248 w 3024845"/>
                <a:gd name="connsiteY301" fmla="*/ 680960 h 1059043"/>
                <a:gd name="connsiteX302" fmla="*/ 1766490 w 3024845"/>
                <a:gd name="connsiteY302" fmla="*/ 703483 h 1059043"/>
                <a:gd name="connsiteX303" fmla="*/ 1817112 w 3024845"/>
                <a:gd name="connsiteY303" fmla="*/ 703483 h 1059043"/>
                <a:gd name="connsiteX304" fmla="*/ 1817112 w 3024845"/>
                <a:gd name="connsiteY304" fmla="*/ 540455 h 1059043"/>
                <a:gd name="connsiteX305" fmla="*/ 2014439 w 3024845"/>
                <a:gd name="connsiteY305" fmla="*/ 540455 h 1059043"/>
                <a:gd name="connsiteX306" fmla="*/ 2014439 w 3024845"/>
                <a:gd name="connsiteY306" fmla="*/ 703483 h 1059043"/>
                <a:gd name="connsiteX307" fmla="*/ 2033136 w 3024845"/>
                <a:gd name="connsiteY307" fmla="*/ 703483 h 1059043"/>
                <a:gd name="connsiteX308" fmla="*/ 2033136 w 3024845"/>
                <a:gd name="connsiteY308" fmla="*/ 620790 h 1059043"/>
                <a:gd name="connsiteX309" fmla="*/ 2128256 w 3024845"/>
                <a:gd name="connsiteY309" fmla="*/ 620790 h 1059043"/>
                <a:gd name="connsiteX310" fmla="*/ 2128026 w 3024845"/>
                <a:gd name="connsiteY310" fmla="*/ 281031 h 1059043"/>
                <a:gd name="connsiteX311" fmla="*/ 2121946 w 3024845"/>
                <a:gd name="connsiteY311" fmla="*/ 276707 h 1059043"/>
                <a:gd name="connsiteX312" fmla="*/ 2130053 w 3024845"/>
                <a:gd name="connsiteY312" fmla="*/ 252928 h 1059043"/>
                <a:gd name="connsiteX313" fmla="*/ 2130053 w 3024845"/>
                <a:gd name="connsiteY313" fmla="*/ 235634 h 1059043"/>
                <a:gd name="connsiteX314" fmla="*/ 2144240 w 3024845"/>
                <a:gd name="connsiteY314" fmla="*/ 235634 h 1059043"/>
                <a:gd name="connsiteX315" fmla="*/ 2144240 w 3024845"/>
                <a:gd name="connsiteY315" fmla="*/ 214016 h 1059043"/>
                <a:gd name="connsiteX316" fmla="*/ 2146266 w 3024845"/>
                <a:gd name="connsiteY316" fmla="*/ 209692 h 1059043"/>
                <a:gd name="connsiteX317" fmla="*/ 2146266 w 3024845"/>
                <a:gd name="connsiteY317" fmla="*/ 131868 h 1059043"/>
                <a:gd name="connsiteX318" fmla="*/ 2144240 w 3024845"/>
                <a:gd name="connsiteY318" fmla="*/ 125383 h 1059043"/>
                <a:gd name="connsiteX319" fmla="*/ 2150320 w 3024845"/>
                <a:gd name="connsiteY319" fmla="*/ 118897 h 1059043"/>
                <a:gd name="connsiteX320" fmla="*/ 2150320 w 3024845"/>
                <a:gd name="connsiteY320" fmla="*/ 60529 h 1059043"/>
                <a:gd name="connsiteX321" fmla="*/ 2152346 w 3024845"/>
                <a:gd name="connsiteY321" fmla="*/ 56206 h 1059043"/>
                <a:gd name="connsiteX322" fmla="*/ 2152346 w 3024845"/>
                <a:gd name="connsiteY322" fmla="*/ 0 h 1059043"/>
                <a:gd name="connsiteX323" fmla="*/ 2162480 w 3024845"/>
                <a:gd name="connsiteY323" fmla="*/ 118897 h 1059043"/>
                <a:gd name="connsiteX324" fmla="*/ 2168560 w 3024845"/>
                <a:gd name="connsiteY324" fmla="*/ 125383 h 1059043"/>
                <a:gd name="connsiteX325" fmla="*/ 2166533 w 3024845"/>
                <a:gd name="connsiteY325" fmla="*/ 131868 h 1059043"/>
                <a:gd name="connsiteX326" fmla="*/ 2166533 w 3024845"/>
                <a:gd name="connsiteY326" fmla="*/ 209692 h 1059043"/>
                <a:gd name="connsiteX327" fmla="*/ 2168560 w 3024845"/>
                <a:gd name="connsiteY327" fmla="*/ 214016 h 1059043"/>
                <a:gd name="connsiteX328" fmla="*/ 2168560 w 3024845"/>
                <a:gd name="connsiteY328" fmla="*/ 235634 h 1059043"/>
                <a:gd name="connsiteX329" fmla="*/ 2182747 w 3024845"/>
                <a:gd name="connsiteY329" fmla="*/ 252928 h 1059043"/>
                <a:gd name="connsiteX330" fmla="*/ 2190854 w 3024845"/>
                <a:gd name="connsiteY330" fmla="*/ 276707 h 1059043"/>
                <a:gd name="connsiteX331" fmla="*/ 2180720 w 3024845"/>
                <a:gd name="connsiteY331" fmla="*/ 555577 h 1059043"/>
                <a:gd name="connsiteX332" fmla="*/ 2245574 w 3024845"/>
                <a:gd name="connsiteY332" fmla="*/ 555577 h 1059043"/>
                <a:gd name="connsiteX333" fmla="*/ 2245574 w 3024845"/>
                <a:gd name="connsiteY333" fmla="*/ 631239 h 1059043"/>
                <a:gd name="connsiteX334" fmla="*/ 2253681 w 3024845"/>
                <a:gd name="connsiteY334" fmla="*/ 631239 h 1059043"/>
                <a:gd name="connsiteX335" fmla="*/ 2255708 w 3024845"/>
                <a:gd name="connsiteY335" fmla="*/ 624754 h 1059043"/>
                <a:gd name="connsiteX336" fmla="*/ 2261788 w 3024845"/>
                <a:gd name="connsiteY336" fmla="*/ 624754 h 1059043"/>
                <a:gd name="connsiteX337" fmla="*/ 2263815 w 3024845"/>
                <a:gd name="connsiteY337" fmla="*/ 633401 h 1059043"/>
                <a:gd name="connsiteX338" fmla="*/ 2275975 w 3024845"/>
                <a:gd name="connsiteY338" fmla="*/ 633401 h 1059043"/>
                <a:gd name="connsiteX339" fmla="*/ 2275975 w 3024845"/>
                <a:gd name="connsiteY339" fmla="*/ 626915 h 1059043"/>
                <a:gd name="connsiteX340" fmla="*/ 2298268 w 3024845"/>
                <a:gd name="connsiteY340" fmla="*/ 626915 h 1059043"/>
                <a:gd name="connsiteX341" fmla="*/ 2298268 w 3024845"/>
                <a:gd name="connsiteY341" fmla="*/ 633401 h 1059043"/>
                <a:gd name="connsiteX342" fmla="*/ 2318535 w 3024845"/>
                <a:gd name="connsiteY342" fmla="*/ 633401 h 1059043"/>
                <a:gd name="connsiteX343" fmla="*/ 2318535 w 3024845"/>
                <a:gd name="connsiteY343" fmla="*/ 678798 h 1059043"/>
                <a:gd name="connsiteX344" fmla="*/ 2332722 w 3024845"/>
                <a:gd name="connsiteY344" fmla="*/ 678798 h 1059043"/>
                <a:gd name="connsiteX345" fmla="*/ 2332722 w 3024845"/>
                <a:gd name="connsiteY345" fmla="*/ 665827 h 1059043"/>
                <a:gd name="connsiteX346" fmla="*/ 2348936 w 3024845"/>
                <a:gd name="connsiteY346" fmla="*/ 665827 h 1059043"/>
                <a:gd name="connsiteX347" fmla="*/ 2348936 w 3024845"/>
                <a:gd name="connsiteY347" fmla="*/ 486400 h 1059043"/>
                <a:gd name="connsiteX348" fmla="*/ 2355016 w 3024845"/>
                <a:gd name="connsiteY348" fmla="*/ 479914 h 1059043"/>
                <a:gd name="connsiteX349" fmla="*/ 2427977 w 3024845"/>
                <a:gd name="connsiteY349" fmla="*/ 479914 h 1059043"/>
                <a:gd name="connsiteX350" fmla="*/ 2427977 w 3024845"/>
                <a:gd name="connsiteY350" fmla="*/ 488562 h 1059043"/>
                <a:gd name="connsiteX351" fmla="*/ 2438110 w 3024845"/>
                <a:gd name="connsiteY351" fmla="*/ 488562 h 1059043"/>
                <a:gd name="connsiteX352" fmla="*/ 2438110 w 3024845"/>
                <a:gd name="connsiteY352" fmla="*/ 603136 h 1059043"/>
                <a:gd name="connsiteX353" fmla="*/ 2460404 w 3024845"/>
                <a:gd name="connsiteY353" fmla="*/ 603136 h 1059043"/>
                <a:gd name="connsiteX354" fmla="*/ 2460404 w 3024845"/>
                <a:gd name="connsiteY354" fmla="*/ 536121 h 1059043"/>
                <a:gd name="connsiteX355" fmla="*/ 2486751 w 3024845"/>
                <a:gd name="connsiteY355" fmla="*/ 536121 h 1059043"/>
                <a:gd name="connsiteX356" fmla="*/ 2490804 w 3024845"/>
                <a:gd name="connsiteY356" fmla="*/ 531797 h 1059043"/>
                <a:gd name="connsiteX357" fmla="*/ 2498911 w 3024845"/>
                <a:gd name="connsiteY357" fmla="*/ 531797 h 1059043"/>
                <a:gd name="connsiteX358" fmla="*/ 2502964 w 3024845"/>
                <a:gd name="connsiteY358" fmla="*/ 536121 h 1059043"/>
                <a:gd name="connsiteX359" fmla="*/ 2525258 w 3024845"/>
                <a:gd name="connsiteY359" fmla="*/ 536121 h 1059043"/>
                <a:gd name="connsiteX360" fmla="*/ 2525258 w 3024845"/>
                <a:gd name="connsiteY360" fmla="*/ 419385 h 1059043"/>
                <a:gd name="connsiteX361" fmla="*/ 2582005 w 3024845"/>
                <a:gd name="connsiteY361" fmla="*/ 408576 h 1059043"/>
                <a:gd name="connsiteX362" fmla="*/ 2582005 w 3024845"/>
                <a:gd name="connsiteY362" fmla="*/ 409657 h 1059043"/>
                <a:gd name="connsiteX363" fmla="*/ 2582005 w 3024845"/>
                <a:gd name="connsiteY363" fmla="*/ 417223 h 1059043"/>
                <a:gd name="connsiteX364" fmla="*/ 2608352 w 3024845"/>
                <a:gd name="connsiteY364" fmla="*/ 417223 h 1059043"/>
                <a:gd name="connsiteX365" fmla="*/ 2608352 w 3024845"/>
                <a:gd name="connsiteY365" fmla="*/ 672313 h 1059043"/>
                <a:gd name="connsiteX366" fmla="*/ 2630646 w 3024845"/>
                <a:gd name="connsiteY366" fmla="*/ 672313 h 1059043"/>
                <a:gd name="connsiteX367" fmla="*/ 2630646 w 3024845"/>
                <a:gd name="connsiteY367" fmla="*/ 667989 h 1059043"/>
                <a:gd name="connsiteX368" fmla="*/ 2642806 w 3024845"/>
                <a:gd name="connsiteY368" fmla="*/ 667989 h 1059043"/>
                <a:gd name="connsiteX369" fmla="*/ 2642806 w 3024845"/>
                <a:gd name="connsiteY369" fmla="*/ 672313 h 1059043"/>
                <a:gd name="connsiteX370" fmla="*/ 2667126 w 3024845"/>
                <a:gd name="connsiteY370" fmla="*/ 672313 h 1059043"/>
                <a:gd name="connsiteX371" fmla="*/ 2667126 w 3024845"/>
                <a:gd name="connsiteY371" fmla="*/ 659342 h 1059043"/>
                <a:gd name="connsiteX372" fmla="*/ 2695500 w 3024845"/>
                <a:gd name="connsiteY372" fmla="*/ 659342 h 1059043"/>
                <a:gd name="connsiteX373" fmla="*/ 2707660 w 3024845"/>
                <a:gd name="connsiteY373" fmla="*/ 655018 h 1059043"/>
                <a:gd name="connsiteX374" fmla="*/ 2727927 w 3024845"/>
                <a:gd name="connsiteY374" fmla="*/ 659342 h 1059043"/>
                <a:gd name="connsiteX375" fmla="*/ 2727927 w 3024845"/>
                <a:gd name="connsiteY375" fmla="*/ 642048 h 1059043"/>
                <a:gd name="connsiteX376" fmla="*/ 2736034 w 3024845"/>
                <a:gd name="connsiteY376" fmla="*/ 642048 h 1059043"/>
                <a:gd name="connsiteX377" fmla="*/ 2736034 w 3024845"/>
                <a:gd name="connsiteY377" fmla="*/ 629077 h 1059043"/>
                <a:gd name="connsiteX378" fmla="*/ 2792781 w 3024845"/>
                <a:gd name="connsiteY378" fmla="*/ 629077 h 1059043"/>
                <a:gd name="connsiteX379" fmla="*/ 2792781 w 3024845"/>
                <a:gd name="connsiteY379" fmla="*/ 598812 h 1059043"/>
                <a:gd name="connsiteX380" fmla="*/ 2811021 w 3024845"/>
                <a:gd name="connsiteY380" fmla="*/ 598812 h 1059043"/>
                <a:gd name="connsiteX381" fmla="*/ 2811021 w 3024845"/>
                <a:gd name="connsiteY381" fmla="*/ 592327 h 1059043"/>
                <a:gd name="connsiteX382" fmla="*/ 2823181 w 3024845"/>
                <a:gd name="connsiteY382" fmla="*/ 592327 h 1059043"/>
                <a:gd name="connsiteX383" fmla="*/ 2823181 w 3024845"/>
                <a:gd name="connsiteY383" fmla="*/ 598812 h 1059043"/>
                <a:gd name="connsiteX384" fmla="*/ 2839395 w 3024845"/>
                <a:gd name="connsiteY384" fmla="*/ 598812 h 1059043"/>
                <a:gd name="connsiteX385" fmla="*/ 2839395 w 3024845"/>
                <a:gd name="connsiteY385" fmla="*/ 648533 h 1059043"/>
                <a:gd name="connsiteX386" fmla="*/ 2871822 w 3024845"/>
                <a:gd name="connsiteY386" fmla="*/ 648533 h 1059043"/>
                <a:gd name="connsiteX387" fmla="*/ 2871822 w 3024845"/>
                <a:gd name="connsiteY387" fmla="*/ 622592 h 1059043"/>
                <a:gd name="connsiteX388" fmla="*/ 2910329 w 3024845"/>
                <a:gd name="connsiteY388" fmla="*/ 622592 h 1059043"/>
                <a:gd name="connsiteX389" fmla="*/ 2910329 w 3024845"/>
                <a:gd name="connsiteY389" fmla="*/ 592327 h 1059043"/>
                <a:gd name="connsiteX390" fmla="*/ 2958970 w 3024845"/>
                <a:gd name="connsiteY390" fmla="*/ 592327 h 1059043"/>
                <a:gd name="connsiteX391" fmla="*/ 2958970 w 3024845"/>
                <a:gd name="connsiteY391" fmla="*/ 703483 h 1059043"/>
                <a:gd name="connsiteX392" fmla="*/ 2958970 w 3024845"/>
                <a:gd name="connsiteY392" fmla="*/ 717262 h 1059043"/>
                <a:gd name="connsiteX393" fmla="*/ 3024845 w 3024845"/>
                <a:gd name="connsiteY393" fmla="*/ 717262 h 1059043"/>
                <a:gd name="connsiteX394" fmla="*/ 3024845 w 3024845"/>
                <a:gd name="connsiteY394" fmla="*/ 1059043 h 1059043"/>
                <a:gd name="connsiteX395" fmla="*/ 2054 w 3024845"/>
                <a:gd name="connsiteY395" fmla="*/ 1056710 h 1059043"/>
                <a:gd name="connsiteX396" fmla="*/ 0 w 3024845"/>
                <a:gd name="connsiteY396" fmla="*/ 622592 h 1059043"/>
                <a:gd name="connsiteX397" fmla="*/ 20267 w 3024845"/>
                <a:gd name="connsiteY397" fmla="*/ 622592 h 1059043"/>
                <a:gd name="connsiteX398" fmla="*/ 20774 w 3024845"/>
                <a:gd name="connsiteY398" fmla="*/ 621511 h 1059043"/>
                <a:gd name="connsiteX399" fmla="*/ 24320 w 3024845"/>
                <a:gd name="connsiteY399" fmla="*/ 613945 h 1059043"/>
                <a:gd name="connsiteX400" fmla="*/ 26094 w 3024845"/>
                <a:gd name="connsiteY400" fmla="*/ 614215 h 1059043"/>
                <a:gd name="connsiteX401" fmla="*/ 38507 w 3024845"/>
                <a:gd name="connsiteY401" fmla="*/ 616106 h 1059043"/>
                <a:gd name="connsiteX402" fmla="*/ 39014 w 3024845"/>
                <a:gd name="connsiteY402" fmla="*/ 617458 h 1059043"/>
                <a:gd name="connsiteX403" fmla="*/ 42560 w 3024845"/>
                <a:gd name="connsiteY403" fmla="*/ 626915 h 1059043"/>
                <a:gd name="connsiteX404" fmla="*/ 68907 w 3024845"/>
                <a:gd name="connsiteY404" fmla="*/ 629077 h 1059043"/>
                <a:gd name="connsiteX405" fmla="*/ 68907 w 3024845"/>
                <a:gd name="connsiteY405" fmla="*/ 505856 h 1059043"/>
                <a:gd name="connsiteX406" fmla="*/ 70934 w 3024845"/>
                <a:gd name="connsiteY406" fmla="*/ 505856 h 1059043"/>
                <a:gd name="connsiteX407" fmla="*/ 85121 w 3024845"/>
                <a:gd name="connsiteY407" fmla="*/ 505856 h 1059043"/>
                <a:gd name="connsiteX408" fmla="*/ 85121 w 3024845"/>
                <a:gd name="connsiteY408" fmla="*/ 369664 h 1059043"/>
                <a:gd name="connsiteX409" fmla="*/ 86894 w 3024845"/>
                <a:gd name="connsiteY409" fmla="*/ 369664 h 1059043"/>
                <a:gd name="connsiteX410" fmla="*/ 99308 w 3024845"/>
                <a:gd name="connsiteY410" fmla="*/ 369664 h 1059043"/>
                <a:gd name="connsiteX411" fmla="*/ 99308 w 3024845"/>
                <a:gd name="connsiteY411" fmla="*/ 255090 h 1059043"/>
                <a:gd name="connsiteX412" fmla="*/ 103361 w 3024845"/>
                <a:gd name="connsiteY412" fmla="*/ 226986 h 1059043"/>
                <a:gd name="connsiteX413" fmla="*/ 105388 w 3024845"/>
                <a:gd name="connsiteY413" fmla="*/ 226986 h 1059043"/>
                <a:gd name="connsiteX414" fmla="*/ 119575 w 3024845"/>
                <a:gd name="connsiteY414" fmla="*/ 226986 h 1059043"/>
                <a:gd name="connsiteX0" fmla="*/ 119575 w 3024845"/>
                <a:gd name="connsiteY0" fmla="*/ 226986 h 1059043"/>
                <a:gd name="connsiteX1" fmla="*/ 200642 w 3024845"/>
                <a:gd name="connsiteY1" fmla="*/ 224825 h 1059043"/>
                <a:gd name="connsiteX2" fmla="*/ 202669 w 3024845"/>
                <a:gd name="connsiteY2" fmla="*/ 224825 h 1059043"/>
                <a:gd name="connsiteX3" fmla="*/ 216856 w 3024845"/>
                <a:gd name="connsiteY3" fmla="*/ 224825 h 1059043"/>
                <a:gd name="connsiteX4" fmla="*/ 216856 w 3024845"/>
                <a:gd name="connsiteY4" fmla="*/ 248604 h 1059043"/>
                <a:gd name="connsiteX5" fmla="*/ 217363 w 3024845"/>
                <a:gd name="connsiteY5" fmla="*/ 249415 h 1059043"/>
                <a:gd name="connsiteX6" fmla="*/ 220909 w 3024845"/>
                <a:gd name="connsiteY6" fmla="*/ 255090 h 1059043"/>
                <a:gd name="connsiteX7" fmla="*/ 220909 w 3024845"/>
                <a:gd name="connsiteY7" fmla="*/ 369664 h 1059043"/>
                <a:gd name="connsiteX8" fmla="*/ 223189 w 3024845"/>
                <a:gd name="connsiteY8" fmla="*/ 369664 h 1059043"/>
                <a:gd name="connsiteX9" fmla="*/ 239150 w 3024845"/>
                <a:gd name="connsiteY9" fmla="*/ 369664 h 1059043"/>
                <a:gd name="connsiteX10" fmla="*/ 239150 w 3024845"/>
                <a:gd name="connsiteY10" fmla="*/ 510179 h 1059043"/>
                <a:gd name="connsiteX11" fmla="*/ 240670 w 3024845"/>
                <a:gd name="connsiteY11" fmla="*/ 509909 h 1059043"/>
                <a:gd name="connsiteX12" fmla="*/ 251310 w 3024845"/>
                <a:gd name="connsiteY12" fmla="*/ 508018 h 1059043"/>
                <a:gd name="connsiteX13" fmla="*/ 249283 w 3024845"/>
                <a:gd name="connsiteY13" fmla="*/ 596650 h 1059043"/>
                <a:gd name="connsiteX14" fmla="*/ 250803 w 3024845"/>
                <a:gd name="connsiteY14" fmla="*/ 596921 h 1059043"/>
                <a:gd name="connsiteX15" fmla="*/ 261443 w 3024845"/>
                <a:gd name="connsiteY15" fmla="*/ 598812 h 1059043"/>
                <a:gd name="connsiteX16" fmla="*/ 261696 w 3024845"/>
                <a:gd name="connsiteY16" fmla="*/ 599623 h 1059043"/>
                <a:gd name="connsiteX17" fmla="*/ 263470 w 3024845"/>
                <a:gd name="connsiteY17" fmla="*/ 605298 h 1059043"/>
                <a:gd name="connsiteX18" fmla="*/ 264230 w 3024845"/>
                <a:gd name="connsiteY18" fmla="*/ 602866 h 1059043"/>
                <a:gd name="connsiteX19" fmla="*/ 269550 w 3024845"/>
                <a:gd name="connsiteY19" fmla="*/ 585842 h 1059043"/>
                <a:gd name="connsiteX20" fmla="*/ 271323 w 3024845"/>
                <a:gd name="connsiteY20" fmla="*/ 585842 h 1059043"/>
                <a:gd name="connsiteX21" fmla="*/ 283737 w 3024845"/>
                <a:gd name="connsiteY21" fmla="*/ 585842 h 1059043"/>
                <a:gd name="connsiteX22" fmla="*/ 283737 w 3024845"/>
                <a:gd name="connsiteY22" fmla="*/ 618268 h 1059043"/>
                <a:gd name="connsiteX23" fmla="*/ 284750 w 3024845"/>
                <a:gd name="connsiteY23" fmla="*/ 618809 h 1059043"/>
                <a:gd name="connsiteX24" fmla="*/ 291844 w 3024845"/>
                <a:gd name="connsiteY24" fmla="*/ 622592 h 1059043"/>
                <a:gd name="connsiteX25" fmla="*/ 291844 w 3024845"/>
                <a:gd name="connsiteY25" fmla="*/ 623943 h 1059043"/>
                <a:gd name="connsiteX26" fmla="*/ 291844 w 3024845"/>
                <a:gd name="connsiteY26" fmla="*/ 633401 h 1059043"/>
                <a:gd name="connsiteX27" fmla="*/ 336431 w 3024845"/>
                <a:gd name="connsiteY27" fmla="*/ 633401 h 1059043"/>
                <a:gd name="connsiteX28" fmla="*/ 336431 w 3024845"/>
                <a:gd name="connsiteY28" fmla="*/ 634482 h 1059043"/>
                <a:gd name="connsiteX29" fmla="*/ 336431 w 3024845"/>
                <a:gd name="connsiteY29" fmla="*/ 642048 h 1059043"/>
                <a:gd name="connsiteX30" fmla="*/ 338457 w 3024845"/>
                <a:gd name="connsiteY30" fmla="*/ 642048 h 1059043"/>
                <a:gd name="connsiteX31" fmla="*/ 352644 w 3024845"/>
                <a:gd name="connsiteY31" fmla="*/ 642048 h 1059043"/>
                <a:gd name="connsiteX32" fmla="*/ 352644 w 3024845"/>
                <a:gd name="connsiteY32" fmla="*/ 611783 h 1059043"/>
                <a:gd name="connsiteX33" fmla="*/ 397231 w 3024845"/>
                <a:gd name="connsiteY33" fmla="*/ 611783 h 1059043"/>
                <a:gd name="connsiteX34" fmla="*/ 397231 w 3024845"/>
                <a:gd name="connsiteY34" fmla="*/ 610432 h 1059043"/>
                <a:gd name="connsiteX35" fmla="*/ 397231 w 3024845"/>
                <a:gd name="connsiteY35" fmla="*/ 600974 h 1059043"/>
                <a:gd name="connsiteX36" fmla="*/ 398245 w 3024845"/>
                <a:gd name="connsiteY36" fmla="*/ 600974 h 1059043"/>
                <a:gd name="connsiteX37" fmla="*/ 405338 w 3024845"/>
                <a:gd name="connsiteY37" fmla="*/ 600974 h 1059043"/>
                <a:gd name="connsiteX38" fmla="*/ 405338 w 3024845"/>
                <a:gd name="connsiteY38" fmla="*/ 599083 h 1059043"/>
                <a:gd name="connsiteX39" fmla="*/ 405338 w 3024845"/>
                <a:gd name="connsiteY39" fmla="*/ 585842 h 1059043"/>
                <a:gd name="connsiteX40" fmla="*/ 406098 w 3024845"/>
                <a:gd name="connsiteY40" fmla="*/ 585842 h 1059043"/>
                <a:gd name="connsiteX41" fmla="*/ 411418 w 3024845"/>
                <a:gd name="connsiteY41" fmla="*/ 585842 h 1059043"/>
                <a:gd name="connsiteX42" fmla="*/ 411418 w 3024845"/>
                <a:gd name="connsiteY42" fmla="*/ 584761 h 1059043"/>
                <a:gd name="connsiteX43" fmla="*/ 411418 w 3024845"/>
                <a:gd name="connsiteY43" fmla="*/ 577194 h 1059043"/>
                <a:gd name="connsiteX44" fmla="*/ 413445 w 3024845"/>
                <a:gd name="connsiteY44" fmla="*/ 577194 h 1059043"/>
                <a:gd name="connsiteX45" fmla="*/ 427632 w 3024845"/>
                <a:gd name="connsiteY45" fmla="*/ 577194 h 1059043"/>
                <a:gd name="connsiteX46" fmla="*/ 427632 w 3024845"/>
                <a:gd name="connsiteY46" fmla="*/ 578275 h 1059043"/>
                <a:gd name="connsiteX47" fmla="*/ 427632 w 3024845"/>
                <a:gd name="connsiteY47" fmla="*/ 585842 h 1059043"/>
                <a:gd name="connsiteX48" fmla="*/ 449925 w 3024845"/>
                <a:gd name="connsiteY48" fmla="*/ 585842 h 1059043"/>
                <a:gd name="connsiteX49" fmla="*/ 449925 w 3024845"/>
                <a:gd name="connsiteY49" fmla="*/ 583950 h 1059043"/>
                <a:gd name="connsiteX50" fmla="*/ 449925 w 3024845"/>
                <a:gd name="connsiteY50" fmla="*/ 570709 h 1059043"/>
                <a:gd name="connsiteX51" fmla="*/ 451699 w 3024845"/>
                <a:gd name="connsiteY51" fmla="*/ 570709 h 1059043"/>
                <a:gd name="connsiteX52" fmla="*/ 464112 w 3024845"/>
                <a:gd name="connsiteY52" fmla="*/ 570709 h 1059043"/>
                <a:gd name="connsiteX53" fmla="*/ 464112 w 3024845"/>
                <a:gd name="connsiteY53" fmla="*/ 594489 h 1059043"/>
                <a:gd name="connsiteX54" fmla="*/ 465126 w 3024845"/>
                <a:gd name="connsiteY54" fmla="*/ 594489 h 1059043"/>
                <a:gd name="connsiteX55" fmla="*/ 472219 w 3024845"/>
                <a:gd name="connsiteY55" fmla="*/ 594489 h 1059043"/>
                <a:gd name="connsiteX56" fmla="*/ 472219 w 3024845"/>
                <a:gd name="connsiteY56" fmla="*/ 593408 h 1059043"/>
                <a:gd name="connsiteX57" fmla="*/ 472219 w 3024845"/>
                <a:gd name="connsiteY57" fmla="*/ 585842 h 1059043"/>
                <a:gd name="connsiteX58" fmla="*/ 473992 w 3024845"/>
                <a:gd name="connsiteY58" fmla="*/ 585842 h 1059043"/>
                <a:gd name="connsiteX59" fmla="*/ 486406 w 3024845"/>
                <a:gd name="connsiteY59" fmla="*/ 585842 h 1059043"/>
                <a:gd name="connsiteX60" fmla="*/ 486406 w 3024845"/>
                <a:gd name="connsiteY60" fmla="*/ 611783 h 1059043"/>
                <a:gd name="connsiteX61" fmla="*/ 488433 w 3024845"/>
                <a:gd name="connsiteY61" fmla="*/ 611783 h 1059043"/>
                <a:gd name="connsiteX62" fmla="*/ 502619 w 3024845"/>
                <a:gd name="connsiteY62" fmla="*/ 611783 h 1059043"/>
                <a:gd name="connsiteX63" fmla="*/ 502619 w 3024845"/>
                <a:gd name="connsiteY63" fmla="*/ 613404 h 1059043"/>
                <a:gd name="connsiteX64" fmla="*/ 502619 w 3024845"/>
                <a:gd name="connsiteY64" fmla="*/ 624754 h 1059043"/>
                <a:gd name="connsiteX65" fmla="*/ 503379 w 3024845"/>
                <a:gd name="connsiteY65" fmla="*/ 624754 h 1059043"/>
                <a:gd name="connsiteX66" fmla="*/ 508700 w 3024845"/>
                <a:gd name="connsiteY66" fmla="*/ 624754 h 1059043"/>
                <a:gd name="connsiteX67" fmla="*/ 508700 w 3024845"/>
                <a:gd name="connsiteY67" fmla="*/ 623943 h 1059043"/>
                <a:gd name="connsiteX68" fmla="*/ 508700 w 3024845"/>
                <a:gd name="connsiteY68" fmla="*/ 618268 h 1059043"/>
                <a:gd name="connsiteX69" fmla="*/ 539100 w 3024845"/>
                <a:gd name="connsiteY69" fmla="*/ 618268 h 1059043"/>
                <a:gd name="connsiteX70" fmla="*/ 539100 w 3024845"/>
                <a:gd name="connsiteY70" fmla="*/ 642048 h 1059043"/>
                <a:gd name="connsiteX71" fmla="*/ 540113 w 3024845"/>
                <a:gd name="connsiteY71" fmla="*/ 642048 h 1059043"/>
                <a:gd name="connsiteX72" fmla="*/ 547207 w 3024845"/>
                <a:gd name="connsiteY72" fmla="*/ 642048 h 1059043"/>
                <a:gd name="connsiteX73" fmla="*/ 547207 w 3024845"/>
                <a:gd name="connsiteY73" fmla="*/ 643129 h 1059043"/>
                <a:gd name="connsiteX74" fmla="*/ 547207 w 3024845"/>
                <a:gd name="connsiteY74" fmla="*/ 650695 h 1059043"/>
                <a:gd name="connsiteX75" fmla="*/ 547967 w 3024845"/>
                <a:gd name="connsiteY75" fmla="*/ 650695 h 1059043"/>
                <a:gd name="connsiteX76" fmla="*/ 553287 w 3024845"/>
                <a:gd name="connsiteY76" fmla="*/ 650695 h 1059043"/>
                <a:gd name="connsiteX77" fmla="*/ 553287 w 3024845"/>
                <a:gd name="connsiteY77" fmla="*/ 648533 h 1059043"/>
                <a:gd name="connsiteX78" fmla="*/ 553287 w 3024845"/>
                <a:gd name="connsiteY78" fmla="*/ 633401 h 1059043"/>
                <a:gd name="connsiteX79" fmla="*/ 554300 w 3024845"/>
                <a:gd name="connsiteY79" fmla="*/ 633401 h 1059043"/>
                <a:gd name="connsiteX80" fmla="*/ 561394 w 3024845"/>
                <a:gd name="connsiteY80" fmla="*/ 633401 h 1059043"/>
                <a:gd name="connsiteX81" fmla="*/ 561394 w 3024845"/>
                <a:gd name="connsiteY81" fmla="*/ 634482 h 1059043"/>
                <a:gd name="connsiteX82" fmla="*/ 561394 w 3024845"/>
                <a:gd name="connsiteY82" fmla="*/ 642048 h 1059043"/>
                <a:gd name="connsiteX83" fmla="*/ 566714 w 3024845"/>
                <a:gd name="connsiteY83" fmla="*/ 640055 h 1059043"/>
                <a:gd name="connsiteX84" fmla="*/ 567474 w 3024845"/>
                <a:gd name="connsiteY84" fmla="*/ 639075 h 1059043"/>
                <a:gd name="connsiteX85" fmla="*/ 567474 w 3024845"/>
                <a:gd name="connsiteY85" fmla="*/ 633401 h 1059043"/>
                <a:gd name="connsiteX86" fmla="*/ 605981 w 3024845"/>
                <a:gd name="connsiteY86" fmla="*/ 633401 h 1059043"/>
                <a:gd name="connsiteX87" fmla="*/ 605981 w 3024845"/>
                <a:gd name="connsiteY87" fmla="*/ 657180 h 1059043"/>
                <a:gd name="connsiteX88" fmla="*/ 608007 w 3024845"/>
                <a:gd name="connsiteY88" fmla="*/ 657180 h 1059043"/>
                <a:gd name="connsiteX89" fmla="*/ 622194 w 3024845"/>
                <a:gd name="connsiteY89" fmla="*/ 657180 h 1059043"/>
                <a:gd name="connsiteX90" fmla="*/ 622194 w 3024845"/>
                <a:gd name="connsiteY90" fmla="*/ 658261 h 1059043"/>
                <a:gd name="connsiteX91" fmla="*/ 622194 w 3024845"/>
                <a:gd name="connsiteY91" fmla="*/ 665827 h 1059043"/>
                <a:gd name="connsiteX92" fmla="*/ 623968 w 3024845"/>
                <a:gd name="connsiteY92" fmla="*/ 665827 h 1059043"/>
                <a:gd name="connsiteX93" fmla="*/ 636381 w 3024845"/>
                <a:gd name="connsiteY93" fmla="*/ 665827 h 1059043"/>
                <a:gd name="connsiteX94" fmla="*/ 636381 w 3024845"/>
                <a:gd name="connsiteY94" fmla="*/ 642048 h 1059043"/>
                <a:gd name="connsiteX95" fmla="*/ 637394 w 3024845"/>
                <a:gd name="connsiteY95" fmla="*/ 642048 h 1059043"/>
                <a:gd name="connsiteX96" fmla="*/ 644488 w 3024845"/>
                <a:gd name="connsiteY96" fmla="*/ 642048 h 1059043"/>
                <a:gd name="connsiteX97" fmla="*/ 644488 w 3024845"/>
                <a:gd name="connsiteY97" fmla="*/ 609621 h 1059043"/>
                <a:gd name="connsiteX98" fmla="*/ 645501 w 3024845"/>
                <a:gd name="connsiteY98" fmla="*/ 609621 h 1059043"/>
                <a:gd name="connsiteX99" fmla="*/ 652595 w 3024845"/>
                <a:gd name="connsiteY99" fmla="*/ 609621 h 1059043"/>
                <a:gd name="connsiteX100" fmla="*/ 652595 w 3024845"/>
                <a:gd name="connsiteY100" fmla="*/ 607730 h 1059043"/>
                <a:gd name="connsiteX101" fmla="*/ 652595 w 3024845"/>
                <a:gd name="connsiteY101" fmla="*/ 594489 h 1059043"/>
                <a:gd name="connsiteX102" fmla="*/ 651328 w 3024845"/>
                <a:gd name="connsiteY102" fmla="*/ 592867 h 1059043"/>
                <a:gd name="connsiteX103" fmla="*/ 656648 w 3024845"/>
                <a:gd name="connsiteY103" fmla="*/ 581518 h 1059043"/>
                <a:gd name="connsiteX104" fmla="*/ 664755 w 3024845"/>
                <a:gd name="connsiteY104" fmla="*/ 609621 h 1059043"/>
                <a:gd name="connsiteX105" fmla="*/ 665515 w 3024845"/>
                <a:gd name="connsiteY105" fmla="*/ 609621 h 1059043"/>
                <a:gd name="connsiteX106" fmla="*/ 670835 w 3024845"/>
                <a:gd name="connsiteY106" fmla="*/ 609621 h 1059043"/>
                <a:gd name="connsiteX107" fmla="*/ 670835 w 3024845"/>
                <a:gd name="connsiteY107" fmla="*/ 503694 h 1059043"/>
                <a:gd name="connsiteX108" fmla="*/ 672355 w 3024845"/>
                <a:gd name="connsiteY108" fmla="*/ 503694 h 1059043"/>
                <a:gd name="connsiteX109" fmla="*/ 682995 w 3024845"/>
                <a:gd name="connsiteY109" fmla="*/ 503694 h 1059043"/>
                <a:gd name="connsiteX110" fmla="*/ 682995 w 3024845"/>
                <a:gd name="connsiteY110" fmla="*/ 456135 h 1059043"/>
                <a:gd name="connsiteX111" fmla="*/ 709342 w 3024845"/>
                <a:gd name="connsiteY111" fmla="*/ 456135 h 1059043"/>
                <a:gd name="connsiteX112" fmla="*/ 709342 w 3024845"/>
                <a:gd name="connsiteY112" fmla="*/ 434517 h 1059043"/>
                <a:gd name="connsiteX113" fmla="*/ 743796 w 3024845"/>
                <a:gd name="connsiteY113" fmla="*/ 434517 h 1059043"/>
                <a:gd name="connsiteX114" fmla="*/ 743796 w 3024845"/>
                <a:gd name="connsiteY114" fmla="*/ 436949 h 1059043"/>
                <a:gd name="connsiteX115" fmla="*/ 743796 w 3024845"/>
                <a:gd name="connsiteY115" fmla="*/ 453973 h 1059043"/>
                <a:gd name="connsiteX116" fmla="*/ 746076 w 3024845"/>
                <a:gd name="connsiteY116" fmla="*/ 453973 h 1059043"/>
                <a:gd name="connsiteX117" fmla="*/ 762036 w 3024845"/>
                <a:gd name="connsiteY117" fmla="*/ 453973 h 1059043"/>
                <a:gd name="connsiteX118" fmla="*/ 762036 w 3024845"/>
                <a:gd name="connsiteY118" fmla="*/ 501532 h 1059043"/>
                <a:gd name="connsiteX119" fmla="*/ 763049 w 3024845"/>
                <a:gd name="connsiteY119" fmla="*/ 501532 h 1059043"/>
                <a:gd name="connsiteX120" fmla="*/ 770143 w 3024845"/>
                <a:gd name="connsiteY120" fmla="*/ 501532 h 1059043"/>
                <a:gd name="connsiteX121" fmla="*/ 784330 w 3024845"/>
                <a:gd name="connsiteY121" fmla="*/ 505856 h 1059043"/>
                <a:gd name="connsiteX122" fmla="*/ 784330 w 3024845"/>
                <a:gd name="connsiteY122" fmla="*/ 544768 h 1059043"/>
                <a:gd name="connsiteX123" fmla="*/ 785343 w 3024845"/>
                <a:gd name="connsiteY123" fmla="*/ 544768 h 1059043"/>
                <a:gd name="connsiteX124" fmla="*/ 792436 w 3024845"/>
                <a:gd name="connsiteY124" fmla="*/ 544768 h 1059043"/>
                <a:gd name="connsiteX125" fmla="*/ 792436 w 3024845"/>
                <a:gd name="connsiteY125" fmla="*/ 546389 h 1059043"/>
                <a:gd name="connsiteX126" fmla="*/ 792436 w 3024845"/>
                <a:gd name="connsiteY126" fmla="*/ 557738 h 1059043"/>
                <a:gd name="connsiteX127" fmla="*/ 794463 w 3024845"/>
                <a:gd name="connsiteY127" fmla="*/ 557738 h 1059043"/>
                <a:gd name="connsiteX128" fmla="*/ 808650 w 3024845"/>
                <a:gd name="connsiteY128" fmla="*/ 557738 h 1059043"/>
                <a:gd name="connsiteX129" fmla="*/ 814730 w 3024845"/>
                <a:gd name="connsiteY129" fmla="*/ 564224 h 1059043"/>
                <a:gd name="connsiteX130" fmla="*/ 814730 w 3024845"/>
                <a:gd name="connsiteY130" fmla="*/ 585842 h 1059043"/>
                <a:gd name="connsiteX131" fmla="*/ 817010 w 3024845"/>
                <a:gd name="connsiteY131" fmla="*/ 585842 h 1059043"/>
                <a:gd name="connsiteX132" fmla="*/ 832970 w 3024845"/>
                <a:gd name="connsiteY132" fmla="*/ 585842 h 1059043"/>
                <a:gd name="connsiteX133" fmla="*/ 832970 w 3024845"/>
                <a:gd name="connsiteY133" fmla="*/ 586922 h 1059043"/>
                <a:gd name="connsiteX134" fmla="*/ 832970 w 3024845"/>
                <a:gd name="connsiteY134" fmla="*/ 594489 h 1059043"/>
                <a:gd name="connsiteX135" fmla="*/ 834237 w 3024845"/>
                <a:gd name="connsiteY135" fmla="*/ 594489 h 1059043"/>
                <a:gd name="connsiteX136" fmla="*/ 843104 w 3024845"/>
                <a:gd name="connsiteY136" fmla="*/ 594489 h 1059043"/>
                <a:gd name="connsiteX137" fmla="*/ 843104 w 3024845"/>
                <a:gd name="connsiteY137" fmla="*/ 596650 h 1059043"/>
                <a:gd name="connsiteX138" fmla="*/ 843104 w 3024845"/>
                <a:gd name="connsiteY138" fmla="*/ 611783 h 1059043"/>
                <a:gd name="connsiteX139" fmla="*/ 847157 w 3024845"/>
                <a:gd name="connsiteY139" fmla="*/ 609891 h 1059043"/>
                <a:gd name="connsiteX140" fmla="*/ 847157 w 3024845"/>
                <a:gd name="connsiteY140" fmla="*/ 596650 h 1059043"/>
                <a:gd name="connsiteX141" fmla="*/ 848170 w 3024845"/>
                <a:gd name="connsiteY141" fmla="*/ 596650 h 1059043"/>
                <a:gd name="connsiteX142" fmla="*/ 855264 w 3024845"/>
                <a:gd name="connsiteY142" fmla="*/ 596650 h 1059043"/>
                <a:gd name="connsiteX143" fmla="*/ 855264 w 3024845"/>
                <a:gd name="connsiteY143" fmla="*/ 598272 h 1059043"/>
                <a:gd name="connsiteX144" fmla="*/ 855264 w 3024845"/>
                <a:gd name="connsiteY144" fmla="*/ 609621 h 1059043"/>
                <a:gd name="connsiteX145" fmla="*/ 856024 w 3024845"/>
                <a:gd name="connsiteY145" fmla="*/ 609621 h 1059043"/>
                <a:gd name="connsiteX146" fmla="*/ 861344 w 3024845"/>
                <a:gd name="connsiteY146" fmla="*/ 609621 h 1059043"/>
                <a:gd name="connsiteX147" fmla="*/ 909984 w 3024845"/>
                <a:gd name="connsiteY147" fmla="*/ 605298 h 1059043"/>
                <a:gd name="connsiteX148" fmla="*/ 909984 w 3024845"/>
                <a:gd name="connsiteY148" fmla="*/ 606649 h 1059043"/>
                <a:gd name="connsiteX149" fmla="*/ 909984 w 3024845"/>
                <a:gd name="connsiteY149" fmla="*/ 616106 h 1059043"/>
                <a:gd name="connsiteX150" fmla="*/ 910744 w 3024845"/>
                <a:gd name="connsiteY150" fmla="*/ 616106 h 1059043"/>
                <a:gd name="connsiteX151" fmla="*/ 916065 w 3024845"/>
                <a:gd name="connsiteY151" fmla="*/ 616106 h 1059043"/>
                <a:gd name="connsiteX152" fmla="*/ 916065 w 3024845"/>
                <a:gd name="connsiteY152" fmla="*/ 618268 h 1059043"/>
                <a:gd name="connsiteX153" fmla="*/ 916065 w 3024845"/>
                <a:gd name="connsiteY153" fmla="*/ 633401 h 1059043"/>
                <a:gd name="connsiteX154" fmla="*/ 918091 w 3024845"/>
                <a:gd name="connsiteY154" fmla="*/ 632050 h 1059043"/>
                <a:gd name="connsiteX155" fmla="*/ 932278 w 3024845"/>
                <a:gd name="connsiteY155" fmla="*/ 622592 h 1059043"/>
                <a:gd name="connsiteX156" fmla="*/ 938358 w 3024845"/>
                <a:gd name="connsiteY156" fmla="*/ 581518 h 1059043"/>
                <a:gd name="connsiteX157" fmla="*/ 939118 w 3024845"/>
                <a:gd name="connsiteY157" fmla="*/ 581248 h 1059043"/>
                <a:gd name="connsiteX158" fmla="*/ 944438 w 3024845"/>
                <a:gd name="connsiteY158" fmla="*/ 579356 h 1059043"/>
                <a:gd name="connsiteX159" fmla="*/ 946465 w 3024845"/>
                <a:gd name="connsiteY159" fmla="*/ 510179 h 1059043"/>
                <a:gd name="connsiteX160" fmla="*/ 948492 w 3024845"/>
                <a:gd name="connsiteY160" fmla="*/ 579356 h 1059043"/>
                <a:gd name="connsiteX161" fmla="*/ 949252 w 3024845"/>
                <a:gd name="connsiteY161" fmla="*/ 579626 h 1059043"/>
                <a:gd name="connsiteX162" fmla="*/ 954572 w 3024845"/>
                <a:gd name="connsiteY162" fmla="*/ 581518 h 1059043"/>
                <a:gd name="connsiteX163" fmla="*/ 954572 w 3024845"/>
                <a:gd name="connsiteY163" fmla="*/ 495047 h 1059043"/>
                <a:gd name="connsiteX164" fmla="*/ 958625 w 3024845"/>
                <a:gd name="connsiteY164" fmla="*/ 462620 h 1059043"/>
                <a:gd name="connsiteX165" fmla="*/ 997132 w 3024845"/>
                <a:gd name="connsiteY165" fmla="*/ 462620 h 1059043"/>
                <a:gd name="connsiteX166" fmla="*/ 997132 w 3024845"/>
                <a:gd name="connsiteY166" fmla="*/ 495047 h 1059043"/>
                <a:gd name="connsiteX167" fmla="*/ 997892 w 3024845"/>
                <a:gd name="connsiteY167" fmla="*/ 495047 h 1059043"/>
                <a:gd name="connsiteX168" fmla="*/ 1003212 w 3024845"/>
                <a:gd name="connsiteY168" fmla="*/ 495047 h 1059043"/>
                <a:gd name="connsiteX169" fmla="*/ 1003212 w 3024845"/>
                <a:gd name="connsiteY169" fmla="*/ 412899 h 1059043"/>
                <a:gd name="connsiteX170" fmla="*/ 1004986 w 3024845"/>
                <a:gd name="connsiteY170" fmla="*/ 412899 h 1059043"/>
                <a:gd name="connsiteX171" fmla="*/ 1017399 w 3024845"/>
                <a:gd name="connsiteY171" fmla="*/ 412899 h 1059043"/>
                <a:gd name="connsiteX172" fmla="*/ 1017399 w 3024845"/>
                <a:gd name="connsiteY172" fmla="*/ 411008 h 1059043"/>
                <a:gd name="connsiteX173" fmla="*/ 1017399 w 3024845"/>
                <a:gd name="connsiteY173" fmla="*/ 397767 h 1059043"/>
                <a:gd name="connsiteX174" fmla="*/ 1039693 w 3024845"/>
                <a:gd name="connsiteY174" fmla="*/ 397767 h 1059043"/>
                <a:gd name="connsiteX175" fmla="*/ 1039693 w 3024845"/>
                <a:gd name="connsiteY175" fmla="*/ 396686 h 1059043"/>
                <a:gd name="connsiteX176" fmla="*/ 1039693 w 3024845"/>
                <a:gd name="connsiteY176" fmla="*/ 389120 h 1059043"/>
                <a:gd name="connsiteX177" fmla="*/ 1041466 w 3024845"/>
                <a:gd name="connsiteY177" fmla="*/ 389120 h 1059043"/>
                <a:gd name="connsiteX178" fmla="*/ 1053880 w 3024845"/>
                <a:gd name="connsiteY178" fmla="*/ 389120 h 1059043"/>
                <a:gd name="connsiteX179" fmla="*/ 1053880 w 3024845"/>
                <a:gd name="connsiteY179" fmla="*/ 390201 h 1059043"/>
                <a:gd name="connsiteX180" fmla="*/ 1053880 w 3024845"/>
                <a:gd name="connsiteY180" fmla="*/ 397767 h 1059043"/>
                <a:gd name="connsiteX181" fmla="*/ 1054640 w 3024845"/>
                <a:gd name="connsiteY181" fmla="*/ 397767 h 1059043"/>
                <a:gd name="connsiteX182" fmla="*/ 1059960 w 3024845"/>
                <a:gd name="connsiteY182" fmla="*/ 397767 h 1059043"/>
                <a:gd name="connsiteX183" fmla="*/ 1070093 w 3024845"/>
                <a:gd name="connsiteY183" fmla="*/ 393443 h 1059043"/>
                <a:gd name="connsiteX184" fmla="*/ 1074146 w 3024845"/>
                <a:gd name="connsiteY184" fmla="*/ 396686 h 1059043"/>
                <a:gd name="connsiteX185" fmla="*/ 1074146 w 3024845"/>
                <a:gd name="connsiteY185" fmla="*/ 389120 h 1059043"/>
                <a:gd name="connsiteX186" fmla="*/ 1076426 w 3024845"/>
                <a:gd name="connsiteY186" fmla="*/ 389120 h 1059043"/>
                <a:gd name="connsiteX187" fmla="*/ 1092387 w 3024845"/>
                <a:gd name="connsiteY187" fmla="*/ 389120 h 1059043"/>
                <a:gd name="connsiteX188" fmla="*/ 1092387 w 3024845"/>
                <a:gd name="connsiteY188" fmla="*/ 390201 h 1059043"/>
                <a:gd name="connsiteX189" fmla="*/ 1092387 w 3024845"/>
                <a:gd name="connsiteY189" fmla="*/ 397767 h 1059043"/>
                <a:gd name="connsiteX190" fmla="*/ 1122787 w 3024845"/>
                <a:gd name="connsiteY190" fmla="*/ 397767 h 1059043"/>
                <a:gd name="connsiteX191" fmla="*/ 1122787 w 3024845"/>
                <a:gd name="connsiteY191" fmla="*/ 399388 h 1059043"/>
                <a:gd name="connsiteX192" fmla="*/ 1122787 w 3024845"/>
                <a:gd name="connsiteY192" fmla="*/ 410738 h 1059043"/>
                <a:gd name="connsiteX193" fmla="*/ 1149134 w 3024845"/>
                <a:gd name="connsiteY193" fmla="*/ 410738 h 1059043"/>
                <a:gd name="connsiteX194" fmla="*/ 1149134 w 3024845"/>
                <a:gd name="connsiteY194" fmla="*/ 441002 h 1059043"/>
                <a:gd name="connsiteX195" fmla="*/ 1149894 w 3024845"/>
                <a:gd name="connsiteY195" fmla="*/ 441002 h 1059043"/>
                <a:gd name="connsiteX196" fmla="*/ 1155214 w 3024845"/>
                <a:gd name="connsiteY196" fmla="*/ 441002 h 1059043"/>
                <a:gd name="connsiteX197" fmla="*/ 1155214 w 3024845"/>
                <a:gd name="connsiteY197" fmla="*/ 442083 h 1059043"/>
                <a:gd name="connsiteX198" fmla="*/ 1155214 w 3024845"/>
                <a:gd name="connsiteY198" fmla="*/ 449650 h 1059043"/>
                <a:gd name="connsiteX199" fmla="*/ 1159268 w 3024845"/>
                <a:gd name="connsiteY199" fmla="*/ 479914 h 1059043"/>
                <a:gd name="connsiteX200" fmla="*/ 1160028 w 3024845"/>
                <a:gd name="connsiteY200" fmla="*/ 479914 h 1059043"/>
                <a:gd name="connsiteX201" fmla="*/ 1165348 w 3024845"/>
                <a:gd name="connsiteY201" fmla="*/ 479914 h 1059043"/>
                <a:gd name="connsiteX202" fmla="*/ 1165348 w 3024845"/>
                <a:gd name="connsiteY202" fmla="*/ 480725 h 1059043"/>
                <a:gd name="connsiteX203" fmla="*/ 1165348 w 3024845"/>
                <a:gd name="connsiteY203" fmla="*/ 486400 h 1059043"/>
                <a:gd name="connsiteX204" fmla="*/ 1166361 w 3024845"/>
                <a:gd name="connsiteY204" fmla="*/ 486400 h 1059043"/>
                <a:gd name="connsiteX205" fmla="*/ 1173454 w 3024845"/>
                <a:gd name="connsiteY205" fmla="*/ 486400 h 1059043"/>
                <a:gd name="connsiteX206" fmla="*/ 1173454 w 3024845"/>
                <a:gd name="connsiteY206" fmla="*/ 516665 h 1059043"/>
                <a:gd name="connsiteX207" fmla="*/ 1175481 w 3024845"/>
                <a:gd name="connsiteY207" fmla="*/ 516665 h 1059043"/>
                <a:gd name="connsiteX208" fmla="*/ 1189668 w 3024845"/>
                <a:gd name="connsiteY208" fmla="*/ 516665 h 1059043"/>
                <a:gd name="connsiteX209" fmla="*/ 1189668 w 3024845"/>
                <a:gd name="connsiteY209" fmla="*/ 540444 h 1059043"/>
                <a:gd name="connsiteX210" fmla="*/ 1191695 w 3024845"/>
                <a:gd name="connsiteY210" fmla="*/ 542065 h 1059043"/>
                <a:gd name="connsiteX211" fmla="*/ 1191695 w 3024845"/>
                <a:gd name="connsiteY211" fmla="*/ 553415 h 1059043"/>
                <a:gd name="connsiteX212" fmla="*/ 1192455 w 3024845"/>
                <a:gd name="connsiteY212" fmla="*/ 553415 h 1059043"/>
                <a:gd name="connsiteX213" fmla="*/ 1197775 w 3024845"/>
                <a:gd name="connsiteY213" fmla="*/ 553415 h 1059043"/>
                <a:gd name="connsiteX214" fmla="*/ 1197775 w 3024845"/>
                <a:gd name="connsiteY214" fmla="*/ 577194 h 1059043"/>
                <a:gd name="connsiteX215" fmla="*/ 1199041 w 3024845"/>
                <a:gd name="connsiteY215" fmla="*/ 577194 h 1059043"/>
                <a:gd name="connsiteX216" fmla="*/ 1207908 w 3024845"/>
                <a:gd name="connsiteY216" fmla="*/ 577194 h 1059043"/>
                <a:gd name="connsiteX217" fmla="*/ 1209935 w 3024845"/>
                <a:gd name="connsiteY217" fmla="*/ 581248 h 1059043"/>
                <a:gd name="connsiteX218" fmla="*/ 1209935 w 3024845"/>
                <a:gd name="connsiteY218" fmla="*/ 594489 h 1059043"/>
                <a:gd name="connsiteX219" fmla="*/ 1211455 w 3024845"/>
                <a:gd name="connsiteY219" fmla="*/ 592597 h 1059043"/>
                <a:gd name="connsiteX220" fmla="*/ 1222095 w 3024845"/>
                <a:gd name="connsiteY220" fmla="*/ 579356 h 1059043"/>
                <a:gd name="connsiteX221" fmla="*/ 1250469 w 3024845"/>
                <a:gd name="connsiteY221" fmla="*/ 579356 h 1059043"/>
                <a:gd name="connsiteX222" fmla="*/ 1250469 w 3024845"/>
                <a:gd name="connsiteY222" fmla="*/ 665827 h 1059043"/>
                <a:gd name="connsiteX223" fmla="*/ 1251229 w 3024845"/>
                <a:gd name="connsiteY223" fmla="*/ 665827 h 1059043"/>
                <a:gd name="connsiteX224" fmla="*/ 1256549 w 3024845"/>
                <a:gd name="connsiteY224" fmla="*/ 665827 h 1059043"/>
                <a:gd name="connsiteX225" fmla="*/ 1257309 w 3024845"/>
                <a:gd name="connsiteY225" fmla="*/ 664476 h 1059043"/>
                <a:gd name="connsiteX226" fmla="*/ 1262629 w 3024845"/>
                <a:gd name="connsiteY226" fmla="*/ 655018 h 1059043"/>
                <a:gd name="connsiteX227" fmla="*/ 1262629 w 3024845"/>
                <a:gd name="connsiteY227" fmla="*/ 656910 h 1059043"/>
                <a:gd name="connsiteX228" fmla="*/ 1262629 w 3024845"/>
                <a:gd name="connsiteY228" fmla="*/ 670151 h 1059043"/>
                <a:gd name="connsiteX229" fmla="*/ 1266682 w 3024845"/>
                <a:gd name="connsiteY229" fmla="*/ 624754 h 1059043"/>
                <a:gd name="connsiteX230" fmla="*/ 1267442 w 3024845"/>
                <a:gd name="connsiteY230" fmla="*/ 624754 h 1059043"/>
                <a:gd name="connsiteX231" fmla="*/ 1272762 w 3024845"/>
                <a:gd name="connsiteY231" fmla="*/ 624754 h 1059043"/>
                <a:gd name="connsiteX232" fmla="*/ 1272762 w 3024845"/>
                <a:gd name="connsiteY232" fmla="*/ 559900 h 1059043"/>
                <a:gd name="connsiteX233" fmla="*/ 1273776 w 3024845"/>
                <a:gd name="connsiteY233" fmla="*/ 559900 h 1059043"/>
                <a:gd name="connsiteX234" fmla="*/ 1280869 w 3024845"/>
                <a:gd name="connsiteY234" fmla="*/ 559900 h 1059043"/>
                <a:gd name="connsiteX235" fmla="*/ 1293029 w 3024845"/>
                <a:gd name="connsiteY235" fmla="*/ 516665 h 1059043"/>
                <a:gd name="connsiteX236" fmla="*/ 1294296 w 3024845"/>
                <a:gd name="connsiteY236" fmla="*/ 516665 h 1059043"/>
                <a:gd name="connsiteX237" fmla="*/ 1303163 w 3024845"/>
                <a:gd name="connsiteY237" fmla="*/ 516665 h 1059043"/>
                <a:gd name="connsiteX238" fmla="*/ 1313296 w 3024845"/>
                <a:gd name="connsiteY238" fmla="*/ 559900 h 1059043"/>
                <a:gd name="connsiteX239" fmla="*/ 1314309 w 3024845"/>
                <a:gd name="connsiteY239" fmla="*/ 559900 h 1059043"/>
                <a:gd name="connsiteX240" fmla="*/ 1321403 w 3024845"/>
                <a:gd name="connsiteY240" fmla="*/ 559900 h 1059043"/>
                <a:gd name="connsiteX241" fmla="*/ 1321403 w 3024845"/>
                <a:gd name="connsiteY241" fmla="*/ 598812 h 1059043"/>
                <a:gd name="connsiteX242" fmla="*/ 1323176 w 3024845"/>
                <a:gd name="connsiteY242" fmla="*/ 598812 h 1059043"/>
                <a:gd name="connsiteX243" fmla="*/ 1335590 w 3024845"/>
                <a:gd name="connsiteY243" fmla="*/ 598812 h 1059043"/>
                <a:gd name="connsiteX244" fmla="*/ 1335590 w 3024845"/>
                <a:gd name="connsiteY244" fmla="*/ 600974 h 1059043"/>
                <a:gd name="connsiteX245" fmla="*/ 1335590 w 3024845"/>
                <a:gd name="connsiteY245" fmla="*/ 616106 h 1059043"/>
                <a:gd name="connsiteX246" fmla="*/ 1339643 w 3024845"/>
                <a:gd name="connsiteY246" fmla="*/ 613945 h 1059043"/>
                <a:gd name="connsiteX247" fmla="*/ 1339643 w 3024845"/>
                <a:gd name="connsiteY247" fmla="*/ 598812 h 1059043"/>
                <a:gd name="connsiteX248" fmla="*/ 1341163 w 3024845"/>
                <a:gd name="connsiteY248" fmla="*/ 598812 h 1059043"/>
                <a:gd name="connsiteX249" fmla="*/ 1351803 w 3024845"/>
                <a:gd name="connsiteY249" fmla="*/ 598812 h 1059043"/>
                <a:gd name="connsiteX250" fmla="*/ 1351803 w 3024845"/>
                <a:gd name="connsiteY250" fmla="*/ 600433 h 1059043"/>
                <a:gd name="connsiteX251" fmla="*/ 1351803 w 3024845"/>
                <a:gd name="connsiteY251" fmla="*/ 611783 h 1059043"/>
                <a:gd name="connsiteX252" fmla="*/ 1382204 w 3024845"/>
                <a:gd name="connsiteY252" fmla="*/ 611783 h 1059043"/>
                <a:gd name="connsiteX253" fmla="*/ 1382204 w 3024845"/>
                <a:gd name="connsiteY253" fmla="*/ 575033 h 1059043"/>
                <a:gd name="connsiteX254" fmla="*/ 1383470 w 3024845"/>
                <a:gd name="connsiteY254" fmla="*/ 575033 h 1059043"/>
                <a:gd name="connsiteX255" fmla="*/ 1392337 w 3024845"/>
                <a:gd name="connsiteY255" fmla="*/ 575033 h 1059043"/>
                <a:gd name="connsiteX256" fmla="*/ 1392337 w 3024845"/>
                <a:gd name="connsiteY256" fmla="*/ 596650 h 1059043"/>
                <a:gd name="connsiteX257" fmla="*/ 1394364 w 3024845"/>
                <a:gd name="connsiteY257" fmla="*/ 564224 h 1059043"/>
                <a:gd name="connsiteX258" fmla="*/ 1416657 w 3024845"/>
                <a:gd name="connsiteY258" fmla="*/ 564224 h 1059043"/>
                <a:gd name="connsiteX259" fmla="*/ 1416657 w 3024845"/>
                <a:gd name="connsiteY259" fmla="*/ 562602 h 1059043"/>
                <a:gd name="connsiteX260" fmla="*/ 1416657 w 3024845"/>
                <a:gd name="connsiteY260" fmla="*/ 551253 h 1059043"/>
                <a:gd name="connsiteX261" fmla="*/ 1417417 w 3024845"/>
                <a:gd name="connsiteY261" fmla="*/ 551253 h 1059043"/>
                <a:gd name="connsiteX262" fmla="*/ 1422737 w 3024845"/>
                <a:gd name="connsiteY262" fmla="*/ 551253 h 1059043"/>
                <a:gd name="connsiteX263" fmla="*/ 1422737 w 3024845"/>
                <a:gd name="connsiteY263" fmla="*/ 549362 h 1059043"/>
                <a:gd name="connsiteX264" fmla="*/ 1422737 w 3024845"/>
                <a:gd name="connsiteY264" fmla="*/ 536121 h 1059043"/>
                <a:gd name="connsiteX265" fmla="*/ 1426791 w 3024845"/>
                <a:gd name="connsiteY265" fmla="*/ 542606 h 1059043"/>
                <a:gd name="connsiteX266" fmla="*/ 1429071 w 3024845"/>
                <a:gd name="connsiteY266" fmla="*/ 542606 h 1059043"/>
                <a:gd name="connsiteX267" fmla="*/ 1445031 w 3024845"/>
                <a:gd name="connsiteY267" fmla="*/ 542606 h 1059043"/>
                <a:gd name="connsiteX268" fmla="*/ 1445031 w 3024845"/>
                <a:gd name="connsiteY268" fmla="*/ 541795 h 1059043"/>
                <a:gd name="connsiteX269" fmla="*/ 1445031 w 3024845"/>
                <a:gd name="connsiteY269" fmla="*/ 536121 h 1059043"/>
                <a:gd name="connsiteX270" fmla="*/ 1445791 w 3024845"/>
                <a:gd name="connsiteY270" fmla="*/ 536121 h 1059043"/>
                <a:gd name="connsiteX271" fmla="*/ 1451111 w 3024845"/>
                <a:gd name="connsiteY271" fmla="*/ 536121 h 1059043"/>
                <a:gd name="connsiteX272" fmla="*/ 1451111 w 3024845"/>
                <a:gd name="connsiteY272" fmla="*/ 537472 h 1059043"/>
                <a:gd name="connsiteX273" fmla="*/ 1451111 w 3024845"/>
                <a:gd name="connsiteY273" fmla="*/ 546930 h 1059043"/>
                <a:gd name="connsiteX274" fmla="*/ 1489618 w 3024845"/>
                <a:gd name="connsiteY274" fmla="*/ 546930 h 1059043"/>
                <a:gd name="connsiteX275" fmla="*/ 1489618 w 3024845"/>
                <a:gd name="connsiteY275" fmla="*/ 685283 h 1059043"/>
                <a:gd name="connsiteX276" fmla="*/ 1491138 w 3024845"/>
                <a:gd name="connsiteY276" fmla="*/ 685283 h 1059043"/>
                <a:gd name="connsiteX277" fmla="*/ 1501778 w 3024845"/>
                <a:gd name="connsiteY277" fmla="*/ 685283 h 1059043"/>
                <a:gd name="connsiteX278" fmla="*/ 1501778 w 3024845"/>
                <a:gd name="connsiteY278" fmla="*/ 672313 h 1059043"/>
                <a:gd name="connsiteX279" fmla="*/ 1505832 w 3024845"/>
                <a:gd name="connsiteY279" fmla="*/ 672313 h 1059043"/>
                <a:gd name="connsiteX280" fmla="*/ 1505832 w 3024845"/>
                <a:gd name="connsiteY280" fmla="*/ 685283 h 1059043"/>
                <a:gd name="connsiteX281" fmla="*/ 1536232 w 3024845"/>
                <a:gd name="connsiteY281" fmla="*/ 685283 h 1059043"/>
                <a:gd name="connsiteX282" fmla="*/ 1536232 w 3024845"/>
                <a:gd name="connsiteY282" fmla="*/ 655018 h 1059043"/>
                <a:gd name="connsiteX283" fmla="*/ 1548392 w 3024845"/>
                <a:gd name="connsiteY283" fmla="*/ 655018 h 1059043"/>
                <a:gd name="connsiteX284" fmla="*/ 1560552 w 3024845"/>
                <a:gd name="connsiteY284" fmla="*/ 652857 h 1059043"/>
                <a:gd name="connsiteX285" fmla="*/ 1564606 w 3024845"/>
                <a:gd name="connsiteY285" fmla="*/ 655018 h 1059043"/>
                <a:gd name="connsiteX286" fmla="*/ 1574739 w 3024845"/>
                <a:gd name="connsiteY286" fmla="*/ 655018 h 1059043"/>
                <a:gd name="connsiteX287" fmla="*/ 1574739 w 3024845"/>
                <a:gd name="connsiteY287" fmla="*/ 685283 h 1059043"/>
                <a:gd name="connsiteX288" fmla="*/ 1582846 w 3024845"/>
                <a:gd name="connsiteY288" fmla="*/ 685283 h 1059043"/>
                <a:gd name="connsiteX289" fmla="*/ 1582846 w 3024845"/>
                <a:gd name="connsiteY289" fmla="*/ 702578 h 1059043"/>
                <a:gd name="connsiteX290" fmla="*/ 1592182 w 3024845"/>
                <a:gd name="connsiteY290" fmla="*/ 703483 h 1059043"/>
                <a:gd name="connsiteX291" fmla="*/ 1605140 w 3024845"/>
                <a:gd name="connsiteY291" fmla="*/ 703483 h 1059043"/>
                <a:gd name="connsiteX292" fmla="*/ 1605140 w 3024845"/>
                <a:gd name="connsiteY292" fmla="*/ 687445 h 1059043"/>
                <a:gd name="connsiteX293" fmla="*/ 1673096 w 3024845"/>
                <a:gd name="connsiteY293" fmla="*/ 687445 h 1059043"/>
                <a:gd name="connsiteX294" fmla="*/ 1673096 w 3024845"/>
                <a:gd name="connsiteY294" fmla="*/ 602192 h 1059043"/>
                <a:gd name="connsiteX295" fmla="*/ 1745104 w 3024845"/>
                <a:gd name="connsiteY295" fmla="*/ 602192 h 1059043"/>
                <a:gd name="connsiteX296" fmla="*/ 1745104 w 3024845"/>
                <a:gd name="connsiteY296" fmla="*/ 680960 h 1059043"/>
                <a:gd name="connsiteX297" fmla="*/ 1747008 w 3024845"/>
                <a:gd name="connsiteY297" fmla="*/ 680960 h 1059043"/>
                <a:gd name="connsiteX298" fmla="*/ 1748250 w 3024845"/>
                <a:gd name="connsiteY298" fmla="*/ 703483 h 1059043"/>
                <a:gd name="connsiteX299" fmla="*/ 1757926 w 3024845"/>
                <a:gd name="connsiteY299" fmla="*/ 703483 h 1059043"/>
                <a:gd name="connsiteX300" fmla="*/ 1759168 w 3024845"/>
                <a:gd name="connsiteY300" fmla="*/ 680960 h 1059043"/>
                <a:gd name="connsiteX301" fmla="*/ 1765248 w 3024845"/>
                <a:gd name="connsiteY301" fmla="*/ 680960 h 1059043"/>
                <a:gd name="connsiteX302" fmla="*/ 1766490 w 3024845"/>
                <a:gd name="connsiteY302" fmla="*/ 703483 h 1059043"/>
                <a:gd name="connsiteX303" fmla="*/ 1817112 w 3024845"/>
                <a:gd name="connsiteY303" fmla="*/ 703483 h 1059043"/>
                <a:gd name="connsiteX304" fmla="*/ 1817112 w 3024845"/>
                <a:gd name="connsiteY304" fmla="*/ 540455 h 1059043"/>
                <a:gd name="connsiteX305" fmla="*/ 2014439 w 3024845"/>
                <a:gd name="connsiteY305" fmla="*/ 540455 h 1059043"/>
                <a:gd name="connsiteX306" fmla="*/ 2014439 w 3024845"/>
                <a:gd name="connsiteY306" fmla="*/ 703483 h 1059043"/>
                <a:gd name="connsiteX307" fmla="*/ 2033136 w 3024845"/>
                <a:gd name="connsiteY307" fmla="*/ 703483 h 1059043"/>
                <a:gd name="connsiteX308" fmla="*/ 2033136 w 3024845"/>
                <a:gd name="connsiteY308" fmla="*/ 620790 h 1059043"/>
                <a:gd name="connsiteX309" fmla="*/ 2128256 w 3024845"/>
                <a:gd name="connsiteY309" fmla="*/ 620790 h 1059043"/>
                <a:gd name="connsiteX310" fmla="*/ 2128026 w 3024845"/>
                <a:gd name="connsiteY310" fmla="*/ 281031 h 1059043"/>
                <a:gd name="connsiteX311" fmla="*/ 2121946 w 3024845"/>
                <a:gd name="connsiteY311" fmla="*/ 276707 h 1059043"/>
                <a:gd name="connsiteX312" fmla="*/ 2130053 w 3024845"/>
                <a:gd name="connsiteY312" fmla="*/ 252928 h 1059043"/>
                <a:gd name="connsiteX313" fmla="*/ 2130053 w 3024845"/>
                <a:gd name="connsiteY313" fmla="*/ 235634 h 1059043"/>
                <a:gd name="connsiteX314" fmla="*/ 2144240 w 3024845"/>
                <a:gd name="connsiteY314" fmla="*/ 235634 h 1059043"/>
                <a:gd name="connsiteX315" fmla="*/ 2144240 w 3024845"/>
                <a:gd name="connsiteY315" fmla="*/ 214016 h 1059043"/>
                <a:gd name="connsiteX316" fmla="*/ 2146266 w 3024845"/>
                <a:gd name="connsiteY316" fmla="*/ 209692 h 1059043"/>
                <a:gd name="connsiteX317" fmla="*/ 2146266 w 3024845"/>
                <a:gd name="connsiteY317" fmla="*/ 131868 h 1059043"/>
                <a:gd name="connsiteX318" fmla="*/ 2144240 w 3024845"/>
                <a:gd name="connsiteY318" fmla="*/ 125383 h 1059043"/>
                <a:gd name="connsiteX319" fmla="*/ 2150320 w 3024845"/>
                <a:gd name="connsiteY319" fmla="*/ 118897 h 1059043"/>
                <a:gd name="connsiteX320" fmla="*/ 2150320 w 3024845"/>
                <a:gd name="connsiteY320" fmla="*/ 60529 h 1059043"/>
                <a:gd name="connsiteX321" fmla="*/ 2152346 w 3024845"/>
                <a:gd name="connsiteY321" fmla="*/ 56206 h 1059043"/>
                <a:gd name="connsiteX322" fmla="*/ 2152346 w 3024845"/>
                <a:gd name="connsiteY322" fmla="*/ 0 h 1059043"/>
                <a:gd name="connsiteX323" fmla="*/ 2162480 w 3024845"/>
                <a:gd name="connsiteY323" fmla="*/ 118897 h 1059043"/>
                <a:gd name="connsiteX324" fmla="*/ 2168560 w 3024845"/>
                <a:gd name="connsiteY324" fmla="*/ 125383 h 1059043"/>
                <a:gd name="connsiteX325" fmla="*/ 2166533 w 3024845"/>
                <a:gd name="connsiteY325" fmla="*/ 131868 h 1059043"/>
                <a:gd name="connsiteX326" fmla="*/ 2166533 w 3024845"/>
                <a:gd name="connsiteY326" fmla="*/ 209692 h 1059043"/>
                <a:gd name="connsiteX327" fmla="*/ 2168560 w 3024845"/>
                <a:gd name="connsiteY327" fmla="*/ 214016 h 1059043"/>
                <a:gd name="connsiteX328" fmla="*/ 2168560 w 3024845"/>
                <a:gd name="connsiteY328" fmla="*/ 235634 h 1059043"/>
                <a:gd name="connsiteX329" fmla="*/ 2182747 w 3024845"/>
                <a:gd name="connsiteY329" fmla="*/ 252928 h 1059043"/>
                <a:gd name="connsiteX330" fmla="*/ 2180720 w 3024845"/>
                <a:gd name="connsiteY330" fmla="*/ 555577 h 1059043"/>
                <a:gd name="connsiteX331" fmla="*/ 2245574 w 3024845"/>
                <a:gd name="connsiteY331" fmla="*/ 555577 h 1059043"/>
                <a:gd name="connsiteX332" fmla="*/ 2245574 w 3024845"/>
                <a:gd name="connsiteY332" fmla="*/ 631239 h 1059043"/>
                <a:gd name="connsiteX333" fmla="*/ 2253681 w 3024845"/>
                <a:gd name="connsiteY333" fmla="*/ 631239 h 1059043"/>
                <a:gd name="connsiteX334" fmla="*/ 2255708 w 3024845"/>
                <a:gd name="connsiteY334" fmla="*/ 624754 h 1059043"/>
                <a:gd name="connsiteX335" fmla="*/ 2261788 w 3024845"/>
                <a:gd name="connsiteY335" fmla="*/ 624754 h 1059043"/>
                <a:gd name="connsiteX336" fmla="*/ 2263815 w 3024845"/>
                <a:gd name="connsiteY336" fmla="*/ 633401 h 1059043"/>
                <a:gd name="connsiteX337" fmla="*/ 2275975 w 3024845"/>
                <a:gd name="connsiteY337" fmla="*/ 633401 h 1059043"/>
                <a:gd name="connsiteX338" fmla="*/ 2275975 w 3024845"/>
                <a:gd name="connsiteY338" fmla="*/ 626915 h 1059043"/>
                <a:gd name="connsiteX339" fmla="*/ 2298268 w 3024845"/>
                <a:gd name="connsiteY339" fmla="*/ 626915 h 1059043"/>
                <a:gd name="connsiteX340" fmla="*/ 2298268 w 3024845"/>
                <a:gd name="connsiteY340" fmla="*/ 633401 h 1059043"/>
                <a:gd name="connsiteX341" fmla="*/ 2318535 w 3024845"/>
                <a:gd name="connsiteY341" fmla="*/ 633401 h 1059043"/>
                <a:gd name="connsiteX342" fmla="*/ 2318535 w 3024845"/>
                <a:gd name="connsiteY342" fmla="*/ 678798 h 1059043"/>
                <a:gd name="connsiteX343" fmla="*/ 2332722 w 3024845"/>
                <a:gd name="connsiteY343" fmla="*/ 678798 h 1059043"/>
                <a:gd name="connsiteX344" fmla="*/ 2332722 w 3024845"/>
                <a:gd name="connsiteY344" fmla="*/ 665827 h 1059043"/>
                <a:gd name="connsiteX345" fmla="*/ 2348936 w 3024845"/>
                <a:gd name="connsiteY345" fmla="*/ 665827 h 1059043"/>
                <a:gd name="connsiteX346" fmla="*/ 2348936 w 3024845"/>
                <a:gd name="connsiteY346" fmla="*/ 486400 h 1059043"/>
                <a:gd name="connsiteX347" fmla="*/ 2355016 w 3024845"/>
                <a:gd name="connsiteY347" fmla="*/ 479914 h 1059043"/>
                <a:gd name="connsiteX348" fmla="*/ 2427977 w 3024845"/>
                <a:gd name="connsiteY348" fmla="*/ 479914 h 1059043"/>
                <a:gd name="connsiteX349" fmla="*/ 2427977 w 3024845"/>
                <a:gd name="connsiteY349" fmla="*/ 488562 h 1059043"/>
                <a:gd name="connsiteX350" fmla="*/ 2438110 w 3024845"/>
                <a:gd name="connsiteY350" fmla="*/ 488562 h 1059043"/>
                <a:gd name="connsiteX351" fmla="*/ 2438110 w 3024845"/>
                <a:gd name="connsiteY351" fmla="*/ 603136 h 1059043"/>
                <a:gd name="connsiteX352" fmla="*/ 2460404 w 3024845"/>
                <a:gd name="connsiteY352" fmla="*/ 603136 h 1059043"/>
                <a:gd name="connsiteX353" fmla="*/ 2460404 w 3024845"/>
                <a:gd name="connsiteY353" fmla="*/ 536121 h 1059043"/>
                <a:gd name="connsiteX354" fmla="*/ 2486751 w 3024845"/>
                <a:gd name="connsiteY354" fmla="*/ 536121 h 1059043"/>
                <a:gd name="connsiteX355" fmla="*/ 2490804 w 3024845"/>
                <a:gd name="connsiteY355" fmla="*/ 531797 h 1059043"/>
                <a:gd name="connsiteX356" fmla="*/ 2498911 w 3024845"/>
                <a:gd name="connsiteY356" fmla="*/ 531797 h 1059043"/>
                <a:gd name="connsiteX357" fmla="*/ 2502964 w 3024845"/>
                <a:gd name="connsiteY357" fmla="*/ 536121 h 1059043"/>
                <a:gd name="connsiteX358" fmla="*/ 2525258 w 3024845"/>
                <a:gd name="connsiteY358" fmla="*/ 536121 h 1059043"/>
                <a:gd name="connsiteX359" fmla="*/ 2525258 w 3024845"/>
                <a:gd name="connsiteY359" fmla="*/ 419385 h 1059043"/>
                <a:gd name="connsiteX360" fmla="*/ 2582005 w 3024845"/>
                <a:gd name="connsiteY360" fmla="*/ 408576 h 1059043"/>
                <a:gd name="connsiteX361" fmla="*/ 2582005 w 3024845"/>
                <a:gd name="connsiteY361" fmla="*/ 409657 h 1059043"/>
                <a:gd name="connsiteX362" fmla="*/ 2582005 w 3024845"/>
                <a:gd name="connsiteY362" fmla="*/ 417223 h 1059043"/>
                <a:gd name="connsiteX363" fmla="*/ 2608352 w 3024845"/>
                <a:gd name="connsiteY363" fmla="*/ 417223 h 1059043"/>
                <a:gd name="connsiteX364" fmla="*/ 2608352 w 3024845"/>
                <a:gd name="connsiteY364" fmla="*/ 672313 h 1059043"/>
                <a:gd name="connsiteX365" fmla="*/ 2630646 w 3024845"/>
                <a:gd name="connsiteY365" fmla="*/ 672313 h 1059043"/>
                <a:gd name="connsiteX366" fmla="*/ 2630646 w 3024845"/>
                <a:gd name="connsiteY366" fmla="*/ 667989 h 1059043"/>
                <a:gd name="connsiteX367" fmla="*/ 2642806 w 3024845"/>
                <a:gd name="connsiteY367" fmla="*/ 667989 h 1059043"/>
                <a:gd name="connsiteX368" fmla="*/ 2642806 w 3024845"/>
                <a:gd name="connsiteY368" fmla="*/ 672313 h 1059043"/>
                <a:gd name="connsiteX369" fmla="*/ 2667126 w 3024845"/>
                <a:gd name="connsiteY369" fmla="*/ 672313 h 1059043"/>
                <a:gd name="connsiteX370" fmla="*/ 2667126 w 3024845"/>
                <a:gd name="connsiteY370" fmla="*/ 659342 h 1059043"/>
                <a:gd name="connsiteX371" fmla="*/ 2695500 w 3024845"/>
                <a:gd name="connsiteY371" fmla="*/ 659342 h 1059043"/>
                <a:gd name="connsiteX372" fmla="*/ 2707660 w 3024845"/>
                <a:gd name="connsiteY372" fmla="*/ 655018 h 1059043"/>
                <a:gd name="connsiteX373" fmla="*/ 2727927 w 3024845"/>
                <a:gd name="connsiteY373" fmla="*/ 659342 h 1059043"/>
                <a:gd name="connsiteX374" fmla="*/ 2727927 w 3024845"/>
                <a:gd name="connsiteY374" fmla="*/ 642048 h 1059043"/>
                <a:gd name="connsiteX375" fmla="*/ 2736034 w 3024845"/>
                <a:gd name="connsiteY375" fmla="*/ 642048 h 1059043"/>
                <a:gd name="connsiteX376" fmla="*/ 2736034 w 3024845"/>
                <a:gd name="connsiteY376" fmla="*/ 629077 h 1059043"/>
                <a:gd name="connsiteX377" fmla="*/ 2792781 w 3024845"/>
                <a:gd name="connsiteY377" fmla="*/ 629077 h 1059043"/>
                <a:gd name="connsiteX378" fmla="*/ 2792781 w 3024845"/>
                <a:gd name="connsiteY378" fmla="*/ 598812 h 1059043"/>
                <a:gd name="connsiteX379" fmla="*/ 2811021 w 3024845"/>
                <a:gd name="connsiteY379" fmla="*/ 598812 h 1059043"/>
                <a:gd name="connsiteX380" fmla="*/ 2811021 w 3024845"/>
                <a:gd name="connsiteY380" fmla="*/ 592327 h 1059043"/>
                <a:gd name="connsiteX381" fmla="*/ 2823181 w 3024845"/>
                <a:gd name="connsiteY381" fmla="*/ 592327 h 1059043"/>
                <a:gd name="connsiteX382" fmla="*/ 2823181 w 3024845"/>
                <a:gd name="connsiteY382" fmla="*/ 598812 h 1059043"/>
                <a:gd name="connsiteX383" fmla="*/ 2839395 w 3024845"/>
                <a:gd name="connsiteY383" fmla="*/ 598812 h 1059043"/>
                <a:gd name="connsiteX384" fmla="*/ 2839395 w 3024845"/>
                <a:gd name="connsiteY384" fmla="*/ 648533 h 1059043"/>
                <a:gd name="connsiteX385" fmla="*/ 2871822 w 3024845"/>
                <a:gd name="connsiteY385" fmla="*/ 648533 h 1059043"/>
                <a:gd name="connsiteX386" fmla="*/ 2871822 w 3024845"/>
                <a:gd name="connsiteY386" fmla="*/ 622592 h 1059043"/>
                <a:gd name="connsiteX387" fmla="*/ 2910329 w 3024845"/>
                <a:gd name="connsiteY387" fmla="*/ 622592 h 1059043"/>
                <a:gd name="connsiteX388" fmla="*/ 2910329 w 3024845"/>
                <a:gd name="connsiteY388" fmla="*/ 592327 h 1059043"/>
                <a:gd name="connsiteX389" fmla="*/ 2958970 w 3024845"/>
                <a:gd name="connsiteY389" fmla="*/ 592327 h 1059043"/>
                <a:gd name="connsiteX390" fmla="*/ 2958970 w 3024845"/>
                <a:gd name="connsiteY390" fmla="*/ 703483 h 1059043"/>
                <a:gd name="connsiteX391" fmla="*/ 2958970 w 3024845"/>
                <a:gd name="connsiteY391" fmla="*/ 717262 h 1059043"/>
                <a:gd name="connsiteX392" fmla="*/ 3024845 w 3024845"/>
                <a:gd name="connsiteY392" fmla="*/ 717262 h 1059043"/>
                <a:gd name="connsiteX393" fmla="*/ 3024845 w 3024845"/>
                <a:gd name="connsiteY393" fmla="*/ 1059043 h 1059043"/>
                <a:gd name="connsiteX394" fmla="*/ 2054 w 3024845"/>
                <a:gd name="connsiteY394" fmla="*/ 1056710 h 1059043"/>
                <a:gd name="connsiteX395" fmla="*/ 0 w 3024845"/>
                <a:gd name="connsiteY395" fmla="*/ 622592 h 1059043"/>
                <a:gd name="connsiteX396" fmla="*/ 20267 w 3024845"/>
                <a:gd name="connsiteY396" fmla="*/ 622592 h 1059043"/>
                <a:gd name="connsiteX397" fmla="*/ 20774 w 3024845"/>
                <a:gd name="connsiteY397" fmla="*/ 621511 h 1059043"/>
                <a:gd name="connsiteX398" fmla="*/ 24320 w 3024845"/>
                <a:gd name="connsiteY398" fmla="*/ 613945 h 1059043"/>
                <a:gd name="connsiteX399" fmla="*/ 26094 w 3024845"/>
                <a:gd name="connsiteY399" fmla="*/ 614215 h 1059043"/>
                <a:gd name="connsiteX400" fmla="*/ 38507 w 3024845"/>
                <a:gd name="connsiteY400" fmla="*/ 616106 h 1059043"/>
                <a:gd name="connsiteX401" fmla="*/ 39014 w 3024845"/>
                <a:gd name="connsiteY401" fmla="*/ 617458 h 1059043"/>
                <a:gd name="connsiteX402" fmla="*/ 42560 w 3024845"/>
                <a:gd name="connsiteY402" fmla="*/ 626915 h 1059043"/>
                <a:gd name="connsiteX403" fmla="*/ 68907 w 3024845"/>
                <a:gd name="connsiteY403" fmla="*/ 629077 h 1059043"/>
                <a:gd name="connsiteX404" fmla="*/ 68907 w 3024845"/>
                <a:gd name="connsiteY404" fmla="*/ 505856 h 1059043"/>
                <a:gd name="connsiteX405" fmla="*/ 70934 w 3024845"/>
                <a:gd name="connsiteY405" fmla="*/ 505856 h 1059043"/>
                <a:gd name="connsiteX406" fmla="*/ 85121 w 3024845"/>
                <a:gd name="connsiteY406" fmla="*/ 505856 h 1059043"/>
                <a:gd name="connsiteX407" fmla="*/ 85121 w 3024845"/>
                <a:gd name="connsiteY407" fmla="*/ 369664 h 1059043"/>
                <a:gd name="connsiteX408" fmla="*/ 86894 w 3024845"/>
                <a:gd name="connsiteY408" fmla="*/ 369664 h 1059043"/>
                <a:gd name="connsiteX409" fmla="*/ 99308 w 3024845"/>
                <a:gd name="connsiteY409" fmla="*/ 369664 h 1059043"/>
                <a:gd name="connsiteX410" fmla="*/ 99308 w 3024845"/>
                <a:gd name="connsiteY410" fmla="*/ 255090 h 1059043"/>
                <a:gd name="connsiteX411" fmla="*/ 103361 w 3024845"/>
                <a:gd name="connsiteY411" fmla="*/ 226986 h 1059043"/>
                <a:gd name="connsiteX412" fmla="*/ 105388 w 3024845"/>
                <a:gd name="connsiteY412" fmla="*/ 226986 h 1059043"/>
                <a:gd name="connsiteX413" fmla="*/ 119575 w 3024845"/>
                <a:gd name="connsiteY413" fmla="*/ 226986 h 1059043"/>
                <a:gd name="connsiteX0" fmla="*/ 119575 w 3024845"/>
                <a:gd name="connsiteY0" fmla="*/ 226986 h 1059043"/>
                <a:gd name="connsiteX1" fmla="*/ 200642 w 3024845"/>
                <a:gd name="connsiteY1" fmla="*/ 224825 h 1059043"/>
                <a:gd name="connsiteX2" fmla="*/ 202669 w 3024845"/>
                <a:gd name="connsiteY2" fmla="*/ 224825 h 1059043"/>
                <a:gd name="connsiteX3" fmla="*/ 216856 w 3024845"/>
                <a:gd name="connsiteY3" fmla="*/ 224825 h 1059043"/>
                <a:gd name="connsiteX4" fmla="*/ 216856 w 3024845"/>
                <a:gd name="connsiteY4" fmla="*/ 248604 h 1059043"/>
                <a:gd name="connsiteX5" fmla="*/ 217363 w 3024845"/>
                <a:gd name="connsiteY5" fmla="*/ 249415 h 1059043"/>
                <a:gd name="connsiteX6" fmla="*/ 220909 w 3024845"/>
                <a:gd name="connsiteY6" fmla="*/ 255090 h 1059043"/>
                <a:gd name="connsiteX7" fmla="*/ 220909 w 3024845"/>
                <a:gd name="connsiteY7" fmla="*/ 369664 h 1059043"/>
                <a:gd name="connsiteX8" fmla="*/ 223189 w 3024845"/>
                <a:gd name="connsiteY8" fmla="*/ 369664 h 1059043"/>
                <a:gd name="connsiteX9" fmla="*/ 239150 w 3024845"/>
                <a:gd name="connsiteY9" fmla="*/ 369664 h 1059043"/>
                <a:gd name="connsiteX10" fmla="*/ 239150 w 3024845"/>
                <a:gd name="connsiteY10" fmla="*/ 510179 h 1059043"/>
                <a:gd name="connsiteX11" fmla="*/ 240670 w 3024845"/>
                <a:gd name="connsiteY11" fmla="*/ 509909 h 1059043"/>
                <a:gd name="connsiteX12" fmla="*/ 251310 w 3024845"/>
                <a:gd name="connsiteY12" fmla="*/ 508018 h 1059043"/>
                <a:gd name="connsiteX13" fmla="*/ 249283 w 3024845"/>
                <a:gd name="connsiteY13" fmla="*/ 596650 h 1059043"/>
                <a:gd name="connsiteX14" fmla="*/ 250803 w 3024845"/>
                <a:gd name="connsiteY14" fmla="*/ 596921 h 1059043"/>
                <a:gd name="connsiteX15" fmla="*/ 261443 w 3024845"/>
                <a:gd name="connsiteY15" fmla="*/ 598812 h 1059043"/>
                <a:gd name="connsiteX16" fmla="*/ 261696 w 3024845"/>
                <a:gd name="connsiteY16" fmla="*/ 599623 h 1059043"/>
                <a:gd name="connsiteX17" fmla="*/ 263470 w 3024845"/>
                <a:gd name="connsiteY17" fmla="*/ 605298 h 1059043"/>
                <a:gd name="connsiteX18" fmla="*/ 264230 w 3024845"/>
                <a:gd name="connsiteY18" fmla="*/ 602866 h 1059043"/>
                <a:gd name="connsiteX19" fmla="*/ 269550 w 3024845"/>
                <a:gd name="connsiteY19" fmla="*/ 585842 h 1059043"/>
                <a:gd name="connsiteX20" fmla="*/ 271323 w 3024845"/>
                <a:gd name="connsiteY20" fmla="*/ 585842 h 1059043"/>
                <a:gd name="connsiteX21" fmla="*/ 283737 w 3024845"/>
                <a:gd name="connsiteY21" fmla="*/ 585842 h 1059043"/>
                <a:gd name="connsiteX22" fmla="*/ 283737 w 3024845"/>
                <a:gd name="connsiteY22" fmla="*/ 618268 h 1059043"/>
                <a:gd name="connsiteX23" fmla="*/ 284750 w 3024845"/>
                <a:gd name="connsiteY23" fmla="*/ 618809 h 1059043"/>
                <a:gd name="connsiteX24" fmla="*/ 291844 w 3024845"/>
                <a:gd name="connsiteY24" fmla="*/ 622592 h 1059043"/>
                <a:gd name="connsiteX25" fmla="*/ 291844 w 3024845"/>
                <a:gd name="connsiteY25" fmla="*/ 623943 h 1059043"/>
                <a:gd name="connsiteX26" fmla="*/ 291844 w 3024845"/>
                <a:gd name="connsiteY26" fmla="*/ 633401 h 1059043"/>
                <a:gd name="connsiteX27" fmla="*/ 336431 w 3024845"/>
                <a:gd name="connsiteY27" fmla="*/ 633401 h 1059043"/>
                <a:gd name="connsiteX28" fmla="*/ 336431 w 3024845"/>
                <a:gd name="connsiteY28" fmla="*/ 634482 h 1059043"/>
                <a:gd name="connsiteX29" fmla="*/ 336431 w 3024845"/>
                <a:gd name="connsiteY29" fmla="*/ 642048 h 1059043"/>
                <a:gd name="connsiteX30" fmla="*/ 338457 w 3024845"/>
                <a:gd name="connsiteY30" fmla="*/ 642048 h 1059043"/>
                <a:gd name="connsiteX31" fmla="*/ 352644 w 3024845"/>
                <a:gd name="connsiteY31" fmla="*/ 642048 h 1059043"/>
                <a:gd name="connsiteX32" fmla="*/ 352644 w 3024845"/>
                <a:gd name="connsiteY32" fmla="*/ 611783 h 1059043"/>
                <a:gd name="connsiteX33" fmla="*/ 397231 w 3024845"/>
                <a:gd name="connsiteY33" fmla="*/ 611783 h 1059043"/>
                <a:gd name="connsiteX34" fmla="*/ 397231 w 3024845"/>
                <a:gd name="connsiteY34" fmla="*/ 610432 h 1059043"/>
                <a:gd name="connsiteX35" fmla="*/ 397231 w 3024845"/>
                <a:gd name="connsiteY35" fmla="*/ 600974 h 1059043"/>
                <a:gd name="connsiteX36" fmla="*/ 398245 w 3024845"/>
                <a:gd name="connsiteY36" fmla="*/ 600974 h 1059043"/>
                <a:gd name="connsiteX37" fmla="*/ 405338 w 3024845"/>
                <a:gd name="connsiteY37" fmla="*/ 600974 h 1059043"/>
                <a:gd name="connsiteX38" fmla="*/ 405338 w 3024845"/>
                <a:gd name="connsiteY38" fmla="*/ 599083 h 1059043"/>
                <a:gd name="connsiteX39" fmla="*/ 405338 w 3024845"/>
                <a:gd name="connsiteY39" fmla="*/ 585842 h 1059043"/>
                <a:gd name="connsiteX40" fmla="*/ 406098 w 3024845"/>
                <a:gd name="connsiteY40" fmla="*/ 585842 h 1059043"/>
                <a:gd name="connsiteX41" fmla="*/ 411418 w 3024845"/>
                <a:gd name="connsiteY41" fmla="*/ 585842 h 1059043"/>
                <a:gd name="connsiteX42" fmla="*/ 411418 w 3024845"/>
                <a:gd name="connsiteY42" fmla="*/ 584761 h 1059043"/>
                <a:gd name="connsiteX43" fmla="*/ 411418 w 3024845"/>
                <a:gd name="connsiteY43" fmla="*/ 577194 h 1059043"/>
                <a:gd name="connsiteX44" fmla="*/ 413445 w 3024845"/>
                <a:gd name="connsiteY44" fmla="*/ 577194 h 1059043"/>
                <a:gd name="connsiteX45" fmla="*/ 427632 w 3024845"/>
                <a:gd name="connsiteY45" fmla="*/ 577194 h 1059043"/>
                <a:gd name="connsiteX46" fmla="*/ 427632 w 3024845"/>
                <a:gd name="connsiteY46" fmla="*/ 578275 h 1059043"/>
                <a:gd name="connsiteX47" fmla="*/ 427632 w 3024845"/>
                <a:gd name="connsiteY47" fmla="*/ 585842 h 1059043"/>
                <a:gd name="connsiteX48" fmla="*/ 449925 w 3024845"/>
                <a:gd name="connsiteY48" fmla="*/ 585842 h 1059043"/>
                <a:gd name="connsiteX49" fmla="*/ 449925 w 3024845"/>
                <a:gd name="connsiteY49" fmla="*/ 583950 h 1059043"/>
                <a:gd name="connsiteX50" fmla="*/ 449925 w 3024845"/>
                <a:gd name="connsiteY50" fmla="*/ 570709 h 1059043"/>
                <a:gd name="connsiteX51" fmla="*/ 451699 w 3024845"/>
                <a:gd name="connsiteY51" fmla="*/ 570709 h 1059043"/>
                <a:gd name="connsiteX52" fmla="*/ 464112 w 3024845"/>
                <a:gd name="connsiteY52" fmla="*/ 570709 h 1059043"/>
                <a:gd name="connsiteX53" fmla="*/ 464112 w 3024845"/>
                <a:gd name="connsiteY53" fmla="*/ 594489 h 1059043"/>
                <a:gd name="connsiteX54" fmla="*/ 465126 w 3024845"/>
                <a:gd name="connsiteY54" fmla="*/ 594489 h 1059043"/>
                <a:gd name="connsiteX55" fmla="*/ 472219 w 3024845"/>
                <a:gd name="connsiteY55" fmla="*/ 594489 h 1059043"/>
                <a:gd name="connsiteX56" fmla="*/ 472219 w 3024845"/>
                <a:gd name="connsiteY56" fmla="*/ 593408 h 1059043"/>
                <a:gd name="connsiteX57" fmla="*/ 472219 w 3024845"/>
                <a:gd name="connsiteY57" fmla="*/ 585842 h 1059043"/>
                <a:gd name="connsiteX58" fmla="*/ 473992 w 3024845"/>
                <a:gd name="connsiteY58" fmla="*/ 585842 h 1059043"/>
                <a:gd name="connsiteX59" fmla="*/ 486406 w 3024845"/>
                <a:gd name="connsiteY59" fmla="*/ 585842 h 1059043"/>
                <a:gd name="connsiteX60" fmla="*/ 486406 w 3024845"/>
                <a:gd name="connsiteY60" fmla="*/ 611783 h 1059043"/>
                <a:gd name="connsiteX61" fmla="*/ 488433 w 3024845"/>
                <a:gd name="connsiteY61" fmla="*/ 611783 h 1059043"/>
                <a:gd name="connsiteX62" fmla="*/ 502619 w 3024845"/>
                <a:gd name="connsiteY62" fmla="*/ 611783 h 1059043"/>
                <a:gd name="connsiteX63" fmla="*/ 502619 w 3024845"/>
                <a:gd name="connsiteY63" fmla="*/ 613404 h 1059043"/>
                <a:gd name="connsiteX64" fmla="*/ 502619 w 3024845"/>
                <a:gd name="connsiteY64" fmla="*/ 624754 h 1059043"/>
                <a:gd name="connsiteX65" fmla="*/ 503379 w 3024845"/>
                <a:gd name="connsiteY65" fmla="*/ 624754 h 1059043"/>
                <a:gd name="connsiteX66" fmla="*/ 508700 w 3024845"/>
                <a:gd name="connsiteY66" fmla="*/ 624754 h 1059043"/>
                <a:gd name="connsiteX67" fmla="*/ 508700 w 3024845"/>
                <a:gd name="connsiteY67" fmla="*/ 623943 h 1059043"/>
                <a:gd name="connsiteX68" fmla="*/ 508700 w 3024845"/>
                <a:gd name="connsiteY68" fmla="*/ 618268 h 1059043"/>
                <a:gd name="connsiteX69" fmla="*/ 539100 w 3024845"/>
                <a:gd name="connsiteY69" fmla="*/ 618268 h 1059043"/>
                <a:gd name="connsiteX70" fmla="*/ 539100 w 3024845"/>
                <a:gd name="connsiteY70" fmla="*/ 642048 h 1059043"/>
                <a:gd name="connsiteX71" fmla="*/ 540113 w 3024845"/>
                <a:gd name="connsiteY71" fmla="*/ 642048 h 1059043"/>
                <a:gd name="connsiteX72" fmla="*/ 547207 w 3024845"/>
                <a:gd name="connsiteY72" fmla="*/ 642048 h 1059043"/>
                <a:gd name="connsiteX73" fmla="*/ 547207 w 3024845"/>
                <a:gd name="connsiteY73" fmla="*/ 643129 h 1059043"/>
                <a:gd name="connsiteX74" fmla="*/ 547207 w 3024845"/>
                <a:gd name="connsiteY74" fmla="*/ 650695 h 1059043"/>
                <a:gd name="connsiteX75" fmla="*/ 547967 w 3024845"/>
                <a:gd name="connsiteY75" fmla="*/ 650695 h 1059043"/>
                <a:gd name="connsiteX76" fmla="*/ 553287 w 3024845"/>
                <a:gd name="connsiteY76" fmla="*/ 650695 h 1059043"/>
                <a:gd name="connsiteX77" fmla="*/ 553287 w 3024845"/>
                <a:gd name="connsiteY77" fmla="*/ 648533 h 1059043"/>
                <a:gd name="connsiteX78" fmla="*/ 553287 w 3024845"/>
                <a:gd name="connsiteY78" fmla="*/ 633401 h 1059043"/>
                <a:gd name="connsiteX79" fmla="*/ 554300 w 3024845"/>
                <a:gd name="connsiteY79" fmla="*/ 633401 h 1059043"/>
                <a:gd name="connsiteX80" fmla="*/ 561394 w 3024845"/>
                <a:gd name="connsiteY80" fmla="*/ 633401 h 1059043"/>
                <a:gd name="connsiteX81" fmla="*/ 561394 w 3024845"/>
                <a:gd name="connsiteY81" fmla="*/ 634482 h 1059043"/>
                <a:gd name="connsiteX82" fmla="*/ 561394 w 3024845"/>
                <a:gd name="connsiteY82" fmla="*/ 642048 h 1059043"/>
                <a:gd name="connsiteX83" fmla="*/ 566714 w 3024845"/>
                <a:gd name="connsiteY83" fmla="*/ 640055 h 1059043"/>
                <a:gd name="connsiteX84" fmla="*/ 567474 w 3024845"/>
                <a:gd name="connsiteY84" fmla="*/ 639075 h 1059043"/>
                <a:gd name="connsiteX85" fmla="*/ 567474 w 3024845"/>
                <a:gd name="connsiteY85" fmla="*/ 633401 h 1059043"/>
                <a:gd name="connsiteX86" fmla="*/ 605981 w 3024845"/>
                <a:gd name="connsiteY86" fmla="*/ 633401 h 1059043"/>
                <a:gd name="connsiteX87" fmla="*/ 605981 w 3024845"/>
                <a:gd name="connsiteY87" fmla="*/ 657180 h 1059043"/>
                <a:gd name="connsiteX88" fmla="*/ 608007 w 3024845"/>
                <a:gd name="connsiteY88" fmla="*/ 657180 h 1059043"/>
                <a:gd name="connsiteX89" fmla="*/ 622194 w 3024845"/>
                <a:gd name="connsiteY89" fmla="*/ 657180 h 1059043"/>
                <a:gd name="connsiteX90" fmla="*/ 622194 w 3024845"/>
                <a:gd name="connsiteY90" fmla="*/ 658261 h 1059043"/>
                <a:gd name="connsiteX91" fmla="*/ 622194 w 3024845"/>
                <a:gd name="connsiteY91" fmla="*/ 665827 h 1059043"/>
                <a:gd name="connsiteX92" fmla="*/ 623968 w 3024845"/>
                <a:gd name="connsiteY92" fmla="*/ 665827 h 1059043"/>
                <a:gd name="connsiteX93" fmla="*/ 636381 w 3024845"/>
                <a:gd name="connsiteY93" fmla="*/ 665827 h 1059043"/>
                <a:gd name="connsiteX94" fmla="*/ 636381 w 3024845"/>
                <a:gd name="connsiteY94" fmla="*/ 642048 h 1059043"/>
                <a:gd name="connsiteX95" fmla="*/ 637394 w 3024845"/>
                <a:gd name="connsiteY95" fmla="*/ 642048 h 1059043"/>
                <a:gd name="connsiteX96" fmla="*/ 644488 w 3024845"/>
                <a:gd name="connsiteY96" fmla="*/ 642048 h 1059043"/>
                <a:gd name="connsiteX97" fmla="*/ 644488 w 3024845"/>
                <a:gd name="connsiteY97" fmla="*/ 609621 h 1059043"/>
                <a:gd name="connsiteX98" fmla="*/ 645501 w 3024845"/>
                <a:gd name="connsiteY98" fmla="*/ 609621 h 1059043"/>
                <a:gd name="connsiteX99" fmla="*/ 652595 w 3024845"/>
                <a:gd name="connsiteY99" fmla="*/ 609621 h 1059043"/>
                <a:gd name="connsiteX100" fmla="*/ 652595 w 3024845"/>
                <a:gd name="connsiteY100" fmla="*/ 607730 h 1059043"/>
                <a:gd name="connsiteX101" fmla="*/ 652595 w 3024845"/>
                <a:gd name="connsiteY101" fmla="*/ 594489 h 1059043"/>
                <a:gd name="connsiteX102" fmla="*/ 651328 w 3024845"/>
                <a:gd name="connsiteY102" fmla="*/ 592867 h 1059043"/>
                <a:gd name="connsiteX103" fmla="*/ 656648 w 3024845"/>
                <a:gd name="connsiteY103" fmla="*/ 581518 h 1059043"/>
                <a:gd name="connsiteX104" fmla="*/ 664755 w 3024845"/>
                <a:gd name="connsiteY104" fmla="*/ 609621 h 1059043"/>
                <a:gd name="connsiteX105" fmla="*/ 665515 w 3024845"/>
                <a:gd name="connsiteY105" fmla="*/ 609621 h 1059043"/>
                <a:gd name="connsiteX106" fmla="*/ 670835 w 3024845"/>
                <a:gd name="connsiteY106" fmla="*/ 609621 h 1059043"/>
                <a:gd name="connsiteX107" fmla="*/ 670835 w 3024845"/>
                <a:gd name="connsiteY107" fmla="*/ 503694 h 1059043"/>
                <a:gd name="connsiteX108" fmla="*/ 672355 w 3024845"/>
                <a:gd name="connsiteY108" fmla="*/ 503694 h 1059043"/>
                <a:gd name="connsiteX109" fmla="*/ 682995 w 3024845"/>
                <a:gd name="connsiteY109" fmla="*/ 503694 h 1059043"/>
                <a:gd name="connsiteX110" fmla="*/ 682995 w 3024845"/>
                <a:gd name="connsiteY110" fmla="*/ 456135 h 1059043"/>
                <a:gd name="connsiteX111" fmla="*/ 709342 w 3024845"/>
                <a:gd name="connsiteY111" fmla="*/ 456135 h 1059043"/>
                <a:gd name="connsiteX112" fmla="*/ 709342 w 3024845"/>
                <a:gd name="connsiteY112" fmla="*/ 434517 h 1059043"/>
                <a:gd name="connsiteX113" fmla="*/ 743796 w 3024845"/>
                <a:gd name="connsiteY113" fmla="*/ 434517 h 1059043"/>
                <a:gd name="connsiteX114" fmla="*/ 743796 w 3024845"/>
                <a:gd name="connsiteY114" fmla="*/ 436949 h 1059043"/>
                <a:gd name="connsiteX115" fmla="*/ 743796 w 3024845"/>
                <a:gd name="connsiteY115" fmla="*/ 453973 h 1059043"/>
                <a:gd name="connsiteX116" fmla="*/ 746076 w 3024845"/>
                <a:gd name="connsiteY116" fmla="*/ 453973 h 1059043"/>
                <a:gd name="connsiteX117" fmla="*/ 762036 w 3024845"/>
                <a:gd name="connsiteY117" fmla="*/ 453973 h 1059043"/>
                <a:gd name="connsiteX118" fmla="*/ 762036 w 3024845"/>
                <a:gd name="connsiteY118" fmla="*/ 501532 h 1059043"/>
                <a:gd name="connsiteX119" fmla="*/ 763049 w 3024845"/>
                <a:gd name="connsiteY119" fmla="*/ 501532 h 1059043"/>
                <a:gd name="connsiteX120" fmla="*/ 770143 w 3024845"/>
                <a:gd name="connsiteY120" fmla="*/ 501532 h 1059043"/>
                <a:gd name="connsiteX121" fmla="*/ 784330 w 3024845"/>
                <a:gd name="connsiteY121" fmla="*/ 505856 h 1059043"/>
                <a:gd name="connsiteX122" fmla="*/ 784330 w 3024845"/>
                <a:gd name="connsiteY122" fmla="*/ 544768 h 1059043"/>
                <a:gd name="connsiteX123" fmla="*/ 785343 w 3024845"/>
                <a:gd name="connsiteY123" fmla="*/ 544768 h 1059043"/>
                <a:gd name="connsiteX124" fmla="*/ 792436 w 3024845"/>
                <a:gd name="connsiteY124" fmla="*/ 544768 h 1059043"/>
                <a:gd name="connsiteX125" fmla="*/ 792436 w 3024845"/>
                <a:gd name="connsiteY125" fmla="*/ 546389 h 1059043"/>
                <a:gd name="connsiteX126" fmla="*/ 792436 w 3024845"/>
                <a:gd name="connsiteY126" fmla="*/ 557738 h 1059043"/>
                <a:gd name="connsiteX127" fmla="*/ 794463 w 3024845"/>
                <a:gd name="connsiteY127" fmla="*/ 557738 h 1059043"/>
                <a:gd name="connsiteX128" fmla="*/ 808650 w 3024845"/>
                <a:gd name="connsiteY128" fmla="*/ 557738 h 1059043"/>
                <a:gd name="connsiteX129" fmla="*/ 814730 w 3024845"/>
                <a:gd name="connsiteY129" fmla="*/ 564224 h 1059043"/>
                <a:gd name="connsiteX130" fmla="*/ 814730 w 3024845"/>
                <a:gd name="connsiteY130" fmla="*/ 585842 h 1059043"/>
                <a:gd name="connsiteX131" fmla="*/ 817010 w 3024845"/>
                <a:gd name="connsiteY131" fmla="*/ 585842 h 1059043"/>
                <a:gd name="connsiteX132" fmla="*/ 832970 w 3024845"/>
                <a:gd name="connsiteY132" fmla="*/ 585842 h 1059043"/>
                <a:gd name="connsiteX133" fmla="*/ 832970 w 3024845"/>
                <a:gd name="connsiteY133" fmla="*/ 586922 h 1059043"/>
                <a:gd name="connsiteX134" fmla="*/ 832970 w 3024845"/>
                <a:gd name="connsiteY134" fmla="*/ 594489 h 1059043"/>
                <a:gd name="connsiteX135" fmla="*/ 834237 w 3024845"/>
                <a:gd name="connsiteY135" fmla="*/ 594489 h 1059043"/>
                <a:gd name="connsiteX136" fmla="*/ 843104 w 3024845"/>
                <a:gd name="connsiteY136" fmla="*/ 594489 h 1059043"/>
                <a:gd name="connsiteX137" fmla="*/ 843104 w 3024845"/>
                <a:gd name="connsiteY137" fmla="*/ 596650 h 1059043"/>
                <a:gd name="connsiteX138" fmla="*/ 843104 w 3024845"/>
                <a:gd name="connsiteY138" fmla="*/ 611783 h 1059043"/>
                <a:gd name="connsiteX139" fmla="*/ 847157 w 3024845"/>
                <a:gd name="connsiteY139" fmla="*/ 609891 h 1059043"/>
                <a:gd name="connsiteX140" fmla="*/ 847157 w 3024845"/>
                <a:gd name="connsiteY140" fmla="*/ 596650 h 1059043"/>
                <a:gd name="connsiteX141" fmla="*/ 848170 w 3024845"/>
                <a:gd name="connsiteY141" fmla="*/ 596650 h 1059043"/>
                <a:gd name="connsiteX142" fmla="*/ 855264 w 3024845"/>
                <a:gd name="connsiteY142" fmla="*/ 596650 h 1059043"/>
                <a:gd name="connsiteX143" fmla="*/ 855264 w 3024845"/>
                <a:gd name="connsiteY143" fmla="*/ 598272 h 1059043"/>
                <a:gd name="connsiteX144" fmla="*/ 855264 w 3024845"/>
                <a:gd name="connsiteY144" fmla="*/ 609621 h 1059043"/>
                <a:gd name="connsiteX145" fmla="*/ 856024 w 3024845"/>
                <a:gd name="connsiteY145" fmla="*/ 609621 h 1059043"/>
                <a:gd name="connsiteX146" fmla="*/ 861344 w 3024845"/>
                <a:gd name="connsiteY146" fmla="*/ 609621 h 1059043"/>
                <a:gd name="connsiteX147" fmla="*/ 909984 w 3024845"/>
                <a:gd name="connsiteY147" fmla="*/ 605298 h 1059043"/>
                <a:gd name="connsiteX148" fmla="*/ 909984 w 3024845"/>
                <a:gd name="connsiteY148" fmla="*/ 606649 h 1059043"/>
                <a:gd name="connsiteX149" fmla="*/ 909984 w 3024845"/>
                <a:gd name="connsiteY149" fmla="*/ 616106 h 1059043"/>
                <a:gd name="connsiteX150" fmla="*/ 910744 w 3024845"/>
                <a:gd name="connsiteY150" fmla="*/ 616106 h 1059043"/>
                <a:gd name="connsiteX151" fmla="*/ 916065 w 3024845"/>
                <a:gd name="connsiteY151" fmla="*/ 616106 h 1059043"/>
                <a:gd name="connsiteX152" fmla="*/ 916065 w 3024845"/>
                <a:gd name="connsiteY152" fmla="*/ 618268 h 1059043"/>
                <a:gd name="connsiteX153" fmla="*/ 916065 w 3024845"/>
                <a:gd name="connsiteY153" fmla="*/ 633401 h 1059043"/>
                <a:gd name="connsiteX154" fmla="*/ 918091 w 3024845"/>
                <a:gd name="connsiteY154" fmla="*/ 632050 h 1059043"/>
                <a:gd name="connsiteX155" fmla="*/ 932278 w 3024845"/>
                <a:gd name="connsiteY155" fmla="*/ 622592 h 1059043"/>
                <a:gd name="connsiteX156" fmla="*/ 938358 w 3024845"/>
                <a:gd name="connsiteY156" fmla="*/ 581518 h 1059043"/>
                <a:gd name="connsiteX157" fmla="*/ 939118 w 3024845"/>
                <a:gd name="connsiteY157" fmla="*/ 581248 h 1059043"/>
                <a:gd name="connsiteX158" fmla="*/ 944438 w 3024845"/>
                <a:gd name="connsiteY158" fmla="*/ 579356 h 1059043"/>
                <a:gd name="connsiteX159" fmla="*/ 946465 w 3024845"/>
                <a:gd name="connsiteY159" fmla="*/ 510179 h 1059043"/>
                <a:gd name="connsiteX160" fmla="*/ 948492 w 3024845"/>
                <a:gd name="connsiteY160" fmla="*/ 579356 h 1059043"/>
                <a:gd name="connsiteX161" fmla="*/ 949252 w 3024845"/>
                <a:gd name="connsiteY161" fmla="*/ 579626 h 1059043"/>
                <a:gd name="connsiteX162" fmla="*/ 954572 w 3024845"/>
                <a:gd name="connsiteY162" fmla="*/ 581518 h 1059043"/>
                <a:gd name="connsiteX163" fmla="*/ 954572 w 3024845"/>
                <a:gd name="connsiteY163" fmla="*/ 495047 h 1059043"/>
                <a:gd name="connsiteX164" fmla="*/ 958625 w 3024845"/>
                <a:gd name="connsiteY164" fmla="*/ 462620 h 1059043"/>
                <a:gd name="connsiteX165" fmla="*/ 997132 w 3024845"/>
                <a:gd name="connsiteY165" fmla="*/ 462620 h 1059043"/>
                <a:gd name="connsiteX166" fmla="*/ 997132 w 3024845"/>
                <a:gd name="connsiteY166" fmla="*/ 495047 h 1059043"/>
                <a:gd name="connsiteX167" fmla="*/ 997892 w 3024845"/>
                <a:gd name="connsiteY167" fmla="*/ 495047 h 1059043"/>
                <a:gd name="connsiteX168" fmla="*/ 1003212 w 3024845"/>
                <a:gd name="connsiteY168" fmla="*/ 495047 h 1059043"/>
                <a:gd name="connsiteX169" fmla="*/ 1003212 w 3024845"/>
                <a:gd name="connsiteY169" fmla="*/ 412899 h 1059043"/>
                <a:gd name="connsiteX170" fmla="*/ 1004986 w 3024845"/>
                <a:gd name="connsiteY170" fmla="*/ 412899 h 1059043"/>
                <a:gd name="connsiteX171" fmla="*/ 1017399 w 3024845"/>
                <a:gd name="connsiteY171" fmla="*/ 412899 h 1059043"/>
                <a:gd name="connsiteX172" fmla="*/ 1017399 w 3024845"/>
                <a:gd name="connsiteY172" fmla="*/ 411008 h 1059043"/>
                <a:gd name="connsiteX173" fmla="*/ 1017399 w 3024845"/>
                <a:gd name="connsiteY173" fmla="*/ 397767 h 1059043"/>
                <a:gd name="connsiteX174" fmla="*/ 1039693 w 3024845"/>
                <a:gd name="connsiteY174" fmla="*/ 397767 h 1059043"/>
                <a:gd name="connsiteX175" fmla="*/ 1039693 w 3024845"/>
                <a:gd name="connsiteY175" fmla="*/ 396686 h 1059043"/>
                <a:gd name="connsiteX176" fmla="*/ 1039693 w 3024845"/>
                <a:gd name="connsiteY176" fmla="*/ 389120 h 1059043"/>
                <a:gd name="connsiteX177" fmla="*/ 1041466 w 3024845"/>
                <a:gd name="connsiteY177" fmla="*/ 389120 h 1059043"/>
                <a:gd name="connsiteX178" fmla="*/ 1053880 w 3024845"/>
                <a:gd name="connsiteY178" fmla="*/ 389120 h 1059043"/>
                <a:gd name="connsiteX179" fmla="*/ 1053880 w 3024845"/>
                <a:gd name="connsiteY179" fmla="*/ 390201 h 1059043"/>
                <a:gd name="connsiteX180" fmla="*/ 1053880 w 3024845"/>
                <a:gd name="connsiteY180" fmla="*/ 397767 h 1059043"/>
                <a:gd name="connsiteX181" fmla="*/ 1054640 w 3024845"/>
                <a:gd name="connsiteY181" fmla="*/ 397767 h 1059043"/>
                <a:gd name="connsiteX182" fmla="*/ 1059960 w 3024845"/>
                <a:gd name="connsiteY182" fmla="*/ 397767 h 1059043"/>
                <a:gd name="connsiteX183" fmla="*/ 1070093 w 3024845"/>
                <a:gd name="connsiteY183" fmla="*/ 393443 h 1059043"/>
                <a:gd name="connsiteX184" fmla="*/ 1074146 w 3024845"/>
                <a:gd name="connsiteY184" fmla="*/ 396686 h 1059043"/>
                <a:gd name="connsiteX185" fmla="*/ 1074146 w 3024845"/>
                <a:gd name="connsiteY185" fmla="*/ 389120 h 1059043"/>
                <a:gd name="connsiteX186" fmla="*/ 1076426 w 3024845"/>
                <a:gd name="connsiteY186" fmla="*/ 389120 h 1059043"/>
                <a:gd name="connsiteX187" fmla="*/ 1092387 w 3024845"/>
                <a:gd name="connsiteY187" fmla="*/ 389120 h 1059043"/>
                <a:gd name="connsiteX188" fmla="*/ 1092387 w 3024845"/>
                <a:gd name="connsiteY188" fmla="*/ 390201 h 1059043"/>
                <a:gd name="connsiteX189" fmla="*/ 1092387 w 3024845"/>
                <a:gd name="connsiteY189" fmla="*/ 397767 h 1059043"/>
                <a:gd name="connsiteX190" fmla="*/ 1122787 w 3024845"/>
                <a:gd name="connsiteY190" fmla="*/ 397767 h 1059043"/>
                <a:gd name="connsiteX191" fmla="*/ 1122787 w 3024845"/>
                <a:gd name="connsiteY191" fmla="*/ 399388 h 1059043"/>
                <a:gd name="connsiteX192" fmla="*/ 1122787 w 3024845"/>
                <a:gd name="connsiteY192" fmla="*/ 410738 h 1059043"/>
                <a:gd name="connsiteX193" fmla="*/ 1149134 w 3024845"/>
                <a:gd name="connsiteY193" fmla="*/ 410738 h 1059043"/>
                <a:gd name="connsiteX194" fmla="*/ 1149134 w 3024845"/>
                <a:gd name="connsiteY194" fmla="*/ 441002 h 1059043"/>
                <a:gd name="connsiteX195" fmla="*/ 1149894 w 3024845"/>
                <a:gd name="connsiteY195" fmla="*/ 441002 h 1059043"/>
                <a:gd name="connsiteX196" fmla="*/ 1155214 w 3024845"/>
                <a:gd name="connsiteY196" fmla="*/ 441002 h 1059043"/>
                <a:gd name="connsiteX197" fmla="*/ 1155214 w 3024845"/>
                <a:gd name="connsiteY197" fmla="*/ 442083 h 1059043"/>
                <a:gd name="connsiteX198" fmla="*/ 1155214 w 3024845"/>
                <a:gd name="connsiteY198" fmla="*/ 449650 h 1059043"/>
                <a:gd name="connsiteX199" fmla="*/ 1159268 w 3024845"/>
                <a:gd name="connsiteY199" fmla="*/ 479914 h 1059043"/>
                <a:gd name="connsiteX200" fmla="*/ 1160028 w 3024845"/>
                <a:gd name="connsiteY200" fmla="*/ 479914 h 1059043"/>
                <a:gd name="connsiteX201" fmla="*/ 1165348 w 3024845"/>
                <a:gd name="connsiteY201" fmla="*/ 479914 h 1059043"/>
                <a:gd name="connsiteX202" fmla="*/ 1165348 w 3024845"/>
                <a:gd name="connsiteY202" fmla="*/ 480725 h 1059043"/>
                <a:gd name="connsiteX203" fmla="*/ 1165348 w 3024845"/>
                <a:gd name="connsiteY203" fmla="*/ 486400 h 1059043"/>
                <a:gd name="connsiteX204" fmla="*/ 1166361 w 3024845"/>
                <a:gd name="connsiteY204" fmla="*/ 486400 h 1059043"/>
                <a:gd name="connsiteX205" fmla="*/ 1173454 w 3024845"/>
                <a:gd name="connsiteY205" fmla="*/ 486400 h 1059043"/>
                <a:gd name="connsiteX206" fmla="*/ 1173454 w 3024845"/>
                <a:gd name="connsiteY206" fmla="*/ 516665 h 1059043"/>
                <a:gd name="connsiteX207" fmla="*/ 1175481 w 3024845"/>
                <a:gd name="connsiteY207" fmla="*/ 516665 h 1059043"/>
                <a:gd name="connsiteX208" fmla="*/ 1189668 w 3024845"/>
                <a:gd name="connsiteY208" fmla="*/ 516665 h 1059043"/>
                <a:gd name="connsiteX209" fmla="*/ 1189668 w 3024845"/>
                <a:gd name="connsiteY209" fmla="*/ 540444 h 1059043"/>
                <a:gd name="connsiteX210" fmla="*/ 1191695 w 3024845"/>
                <a:gd name="connsiteY210" fmla="*/ 542065 h 1059043"/>
                <a:gd name="connsiteX211" fmla="*/ 1191695 w 3024845"/>
                <a:gd name="connsiteY211" fmla="*/ 553415 h 1059043"/>
                <a:gd name="connsiteX212" fmla="*/ 1192455 w 3024845"/>
                <a:gd name="connsiteY212" fmla="*/ 553415 h 1059043"/>
                <a:gd name="connsiteX213" fmla="*/ 1197775 w 3024845"/>
                <a:gd name="connsiteY213" fmla="*/ 553415 h 1059043"/>
                <a:gd name="connsiteX214" fmla="*/ 1197775 w 3024845"/>
                <a:gd name="connsiteY214" fmla="*/ 577194 h 1059043"/>
                <a:gd name="connsiteX215" fmla="*/ 1199041 w 3024845"/>
                <a:gd name="connsiteY215" fmla="*/ 577194 h 1059043"/>
                <a:gd name="connsiteX216" fmla="*/ 1207908 w 3024845"/>
                <a:gd name="connsiteY216" fmla="*/ 577194 h 1059043"/>
                <a:gd name="connsiteX217" fmla="*/ 1209935 w 3024845"/>
                <a:gd name="connsiteY217" fmla="*/ 581248 h 1059043"/>
                <a:gd name="connsiteX218" fmla="*/ 1209935 w 3024845"/>
                <a:gd name="connsiteY218" fmla="*/ 594489 h 1059043"/>
                <a:gd name="connsiteX219" fmla="*/ 1211455 w 3024845"/>
                <a:gd name="connsiteY219" fmla="*/ 592597 h 1059043"/>
                <a:gd name="connsiteX220" fmla="*/ 1222095 w 3024845"/>
                <a:gd name="connsiteY220" fmla="*/ 579356 h 1059043"/>
                <a:gd name="connsiteX221" fmla="*/ 1250469 w 3024845"/>
                <a:gd name="connsiteY221" fmla="*/ 579356 h 1059043"/>
                <a:gd name="connsiteX222" fmla="*/ 1250469 w 3024845"/>
                <a:gd name="connsiteY222" fmla="*/ 665827 h 1059043"/>
                <a:gd name="connsiteX223" fmla="*/ 1251229 w 3024845"/>
                <a:gd name="connsiteY223" fmla="*/ 665827 h 1059043"/>
                <a:gd name="connsiteX224" fmla="*/ 1256549 w 3024845"/>
                <a:gd name="connsiteY224" fmla="*/ 665827 h 1059043"/>
                <a:gd name="connsiteX225" fmla="*/ 1257309 w 3024845"/>
                <a:gd name="connsiteY225" fmla="*/ 664476 h 1059043"/>
                <a:gd name="connsiteX226" fmla="*/ 1262629 w 3024845"/>
                <a:gd name="connsiteY226" fmla="*/ 655018 h 1059043"/>
                <a:gd name="connsiteX227" fmla="*/ 1262629 w 3024845"/>
                <a:gd name="connsiteY227" fmla="*/ 656910 h 1059043"/>
                <a:gd name="connsiteX228" fmla="*/ 1262629 w 3024845"/>
                <a:gd name="connsiteY228" fmla="*/ 670151 h 1059043"/>
                <a:gd name="connsiteX229" fmla="*/ 1266682 w 3024845"/>
                <a:gd name="connsiteY229" fmla="*/ 624754 h 1059043"/>
                <a:gd name="connsiteX230" fmla="*/ 1267442 w 3024845"/>
                <a:gd name="connsiteY230" fmla="*/ 624754 h 1059043"/>
                <a:gd name="connsiteX231" fmla="*/ 1272762 w 3024845"/>
                <a:gd name="connsiteY231" fmla="*/ 624754 h 1059043"/>
                <a:gd name="connsiteX232" fmla="*/ 1272762 w 3024845"/>
                <a:gd name="connsiteY232" fmla="*/ 559900 h 1059043"/>
                <a:gd name="connsiteX233" fmla="*/ 1273776 w 3024845"/>
                <a:gd name="connsiteY233" fmla="*/ 559900 h 1059043"/>
                <a:gd name="connsiteX234" fmla="*/ 1280869 w 3024845"/>
                <a:gd name="connsiteY234" fmla="*/ 559900 h 1059043"/>
                <a:gd name="connsiteX235" fmla="*/ 1293029 w 3024845"/>
                <a:gd name="connsiteY235" fmla="*/ 516665 h 1059043"/>
                <a:gd name="connsiteX236" fmla="*/ 1294296 w 3024845"/>
                <a:gd name="connsiteY236" fmla="*/ 516665 h 1059043"/>
                <a:gd name="connsiteX237" fmla="*/ 1303163 w 3024845"/>
                <a:gd name="connsiteY237" fmla="*/ 516665 h 1059043"/>
                <a:gd name="connsiteX238" fmla="*/ 1313296 w 3024845"/>
                <a:gd name="connsiteY238" fmla="*/ 559900 h 1059043"/>
                <a:gd name="connsiteX239" fmla="*/ 1314309 w 3024845"/>
                <a:gd name="connsiteY239" fmla="*/ 559900 h 1059043"/>
                <a:gd name="connsiteX240" fmla="*/ 1321403 w 3024845"/>
                <a:gd name="connsiteY240" fmla="*/ 559900 h 1059043"/>
                <a:gd name="connsiteX241" fmla="*/ 1321403 w 3024845"/>
                <a:gd name="connsiteY241" fmla="*/ 598812 h 1059043"/>
                <a:gd name="connsiteX242" fmla="*/ 1323176 w 3024845"/>
                <a:gd name="connsiteY242" fmla="*/ 598812 h 1059043"/>
                <a:gd name="connsiteX243" fmla="*/ 1335590 w 3024845"/>
                <a:gd name="connsiteY243" fmla="*/ 598812 h 1059043"/>
                <a:gd name="connsiteX244" fmla="*/ 1335590 w 3024845"/>
                <a:gd name="connsiteY244" fmla="*/ 600974 h 1059043"/>
                <a:gd name="connsiteX245" fmla="*/ 1335590 w 3024845"/>
                <a:gd name="connsiteY245" fmla="*/ 616106 h 1059043"/>
                <a:gd name="connsiteX246" fmla="*/ 1339643 w 3024845"/>
                <a:gd name="connsiteY246" fmla="*/ 613945 h 1059043"/>
                <a:gd name="connsiteX247" fmla="*/ 1339643 w 3024845"/>
                <a:gd name="connsiteY247" fmla="*/ 598812 h 1059043"/>
                <a:gd name="connsiteX248" fmla="*/ 1341163 w 3024845"/>
                <a:gd name="connsiteY248" fmla="*/ 598812 h 1059043"/>
                <a:gd name="connsiteX249" fmla="*/ 1351803 w 3024845"/>
                <a:gd name="connsiteY249" fmla="*/ 598812 h 1059043"/>
                <a:gd name="connsiteX250" fmla="*/ 1351803 w 3024845"/>
                <a:gd name="connsiteY250" fmla="*/ 600433 h 1059043"/>
                <a:gd name="connsiteX251" fmla="*/ 1351803 w 3024845"/>
                <a:gd name="connsiteY251" fmla="*/ 611783 h 1059043"/>
                <a:gd name="connsiteX252" fmla="*/ 1382204 w 3024845"/>
                <a:gd name="connsiteY252" fmla="*/ 611783 h 1059043"/>
                <a:gd name="connsiteX253" fmla="*/ 1382204 w 3024845"/>
                <a:gd name="connsiteY253" fmla="*/ 575033 h 1059043"/>
                <a:gd name="connsiteX254" fmla="*/ 1383470 w 3024845"/>
                <a:gd name="connsiteY254" fmla="*/ 575033 h 1059043"/>
                <a:gd name="connsiteX255" fmla="*/ 1392337 w 3024845"/>
                <a:gd name="connsiteY255" fmla="*/ 575033 h 1059043"/>
                <a:gd name="connsiteX256" fmla="*/ 1392337 w 3024845"/>
                <a:gd name="connsiteY256" fmla="*/ 596650 h 1059043"/>
                <a:gd name="connsiteX257" fmla="*/ 1394364 w 3024845"/>
                <a:gd name="connsiteY257" fmla="*/ 564224 h 1059043"/>
                <a:gd name="connsiteX258" fmla="*/ 1416657 w 3024845"/>
                <a:gd name="connsiteY258" fmla="*/ 564224 h 1059043"/>
                <a:gd name="connsiteX259" fmla="*/ 1416657 w 3024845"/>
                <a:gd name="connsiteY259" fmla="*/ 562602 h 1059043"/>
                <a:gd name="connsiteX260" fmla="*/ 1416657 w 3024845"/>
                <a:gd name="connsiteY260" fmla="*/ 551253 h 1059043"/>
                <a:gd name="connsiteX261" fmla="*/ 1417417 w 3024845"/>
                <a:gd name="connsiteY261" fmla="*/ 551253 h 1059043"/>
                <a:gd name="connsiteX262" fmla="*/ 1422737 w 3024845"/>
                <a:gd name="connsiteY262" fmla="*/ 551253 h 1059043"/>
                <a:gd name="connsiteX263" fmla="*/ 1422737 w 3024845"/>
                <a:gd name="connsiteY263" fmla="*/ 549362 h 1059043"/>
                <a:gd name="connsiteX264" fmla="*/ 1422737 w 3024845"/>
                <a:gd name="connsiteY264" fmla="*/ 536121 h 1059043"/>
                <a:gd name="connsiteX265" fmla="*/ 1426791 w 3024845"/>
                <a:gd name="connsiteY265" fmla="*/ 542606 h 1059043"/>
                <a:gd name="connsiteX266" fmla="*/ 1429071 w 3024845"/>
                <a:gd name="connsiteY266" fmla="*/ 542606 h 1059043"/>
                <a:gd name="connsiteX267" fmla="*/ 1445031 w 3024845"/>
                <a:gd name="connsiteY267" fmla="*/ 542606 h 1059043"/>
                <a:gd name="connsiteX268" fmla="*/ 1445031 w 3024845"/>
                <a:gd name="connsiteY268" fmla="*/ 541795 h 1059043"/>
                <a:gd name="connsiteX269" fmla="*/ 1445031 w 3024845"/>
                <a:gd name="connsiteY269" fmla="*/ 536121 h 1059043"/>
                <a:gd name="connsiteX270" fmla="*/ 1445791 w 3024845"/>
                <a:gd name="connsiteY270" fmla="*/ 536121 h 1059043"/>
                <a:gd name="connsiteX271" fmla="*/ 1451111 w 3024845"/>
                <a:gd name="connsiteY271" fmla="*/ 536121 h 1059043"/>
                <a:gd name="connsiteX272" fmla="*/ 1451111 w 3024845"/>
                <a:gd name="connsiteY272" fmla="*/ 537472 h 1059043"/>
                <a:gd name="connsiteX273" fmla="*/ 1451111 w 3024845"/>
                <a:gd name="connsiteY273" fmla="*/ 546930 h 1059043"/>
                <a:gd name="connsiteX274" fmla="*/ 1489618 w 3024845"/>
                <a:gd name="connsiteY274" fmla="*/ 546930 h 1059043"/>
                <a:gd name="connsiteX275" fmla="*/ 1489618 w 3024845"/>
                <a:gd name="connsiteY275" fmla="*/ 685283 h 1059043"/>
                <a:gd name="connsiteX276" fmla="*/ 1491138 w 3024845"/>
                <a:gd name="connsiteY276" fmla="*/ 685283 h 1059043"/>
                <a:gd name="connsiteX277" fmla="*/ 1501778 w 3024845"/>
                <a:gd name="connsiteY277" fmla="*/ 685283 h 1059043"/>
                <a:gd name="connsiteX278" fmla="*/ 1501778 w 3024845"/>
                <a:gd name="connsiteY278" fmla="*/ 672313 h 1059043"/>
                <a:gd name="connsiteX279" fmla="*/ 1505832 w 3024845"/>
                <a:gd name="connsiteY279" fmla="*/ 672313 h 1059043"/>
                <a:gd name="connsiteX280" fmla="*/ 1505832 w 3024845"/>
                <a:gd name="connsiteY280" fmla="*/ 685283 h 1059043"/>
                <a:gd name="connsiteX281" fmla="*/ 1536232 w 3024845"/>
                <a:gd name="connsiteY281" fmla="*/ 685283 h 1059043"/>
                <a:gd name="connsiteX282" fmla="*/ 1536232 w 3024845"/>
                <a:gd name="connsiteY282" fmla="*/ 655018 h 1059043"/>
                <a:gd name="connsiteX283" fmla="*/ 1548392 w 3024845"/>
                <a:gd name="connsiteY283" fmla="*/ 655018 h 1059043"/>
                <a:gd name="connsiteX284" fmla="*/ 1560552 w 3024845"/>
                <a:gd name="connsiteY284" fmla="*/ 652857 h 1059043"/>
                <a:gd name="connsiteX285" fmla="*/ 1564606 w 3024845"/>
                <a:gd name="connsiteY285" fmla="*/ 655018 h 1059043"/>
                <a:gd name="connsiteX286" fmla="*/ 1574739 w 3024845"/>
                <a:gd name="connsiteY286" fmla="*/ 655018 h 1059043"/>
                <a:gd name="connsiteX287" fmla="*/ 1574739 w 3024845"/>
                <a:gd name="connsiteY287" fmla="*/ 685283 h 1059043"/>
                <a:gd name="connsiteX288" fmla="*/ 1582846 w 3024845"/>
                <a:gd name="connsiteY288" fmla="*/ 685283 h 1059043"/>
                <a:gd name="connsiteX289" fmla="*/ 1582846 w 3024845"/>
                <a:gd name="connsiteY289" fmla="*/ 702578 h 1059043"/>
                <a:gd name="connsiteX290" fmla="*/ 1592182 w 3024845"/>
                <a:gd name="connsiteY290" fmla="*/ 703483 h 1059043"/>
                <a:gd name="connsiteX291" fmla="*/ 1605140 w 3024845"/>
                <a:gd name="connsiteY291" fmla="*/ 703483 h 1059043"/>
                <a:gd name="connsiteX292" fmla="*/ 1605140 w 3024845"/>
                <a:gd name="connsiteY292" fmla="*/ 687445 h 1059043"/>
                <a:gd name="connsiteX293" fmla="*/ 1673096 w 3024845"/>
                <a:gd name="connsiteY293" fmla="*/ 687445 h 1059043"/>
                <a:gd name="connsiteX294" fmla="*/ 1673096 w 3024845"/>
                <a:gd name="connsiteY294" fmla="*/ 602192 h 1059043"/>
                <a:gd name="connsiteX295" fmla="*/ 1745104 w 3024845"/>
                <a:gd name="connsiteY295" fmla="*/ 602192 h 1059043"/>
                <a:gd name="connsiteX296" fmla="*/ 1745104 w 3024845"/>
                <a:gd name="connsiteY296" fmla="*/ 680960 h 1059043"/>
                <a:gd name="connsiteX297" fmla="*/ 1747008 w 3024845"/>
                <a:gd name="connsiteY297" fmla="*/ 680960 h 1059043"/>
                <a:gd name="connsiteX298" fmla="*/ 1748250 w 3024845"/>
                <a:gd name="connsiteY298" fmla="*/ 703483 h 1059043"/>
                <a:gd name="connsiteX299" fmla="*/ 1757926 w 3024845"/>
                <a:gd name="connsiteY299" fmla="*/ 703483 h 1059043"/>
                <a:gd name="connsiteX300" fmla="*/ 1759168 w 3024845"/>
                <a:gd name="connsiteY300" fmla="*/ 680960 h 1059043"/>
                <a:gd name="connsiteX301" fmla="*/ 1765248 w 3024845"/>
                <a:gd name="connsiteY301" fmla="*/ 680960 h 1059043"/>
                <a:gd name="connsiteX302" fmla="*/ 1766490 w 3024845"/>
                <a:gd name="connsiteY302" fmla="*/ 703483 h 1059043"/>
                <a:gd name="connsiteX303" fmla="*/ 1817112 w 3024845"/>
                <a:gd name="connsiteY303" fmla="*/ 703483 h 1059043"/>
                <a:gd name="connsiteX304" fmla="*/ 1817112 w 3024845"/>
                <a:gd name="connsiteY304" fmla="*/ 540455 h 1059043"/>
                <a:gd name="connsiteX305" fmla="*/ 2014439 w 3024845"/>
                <a:gd name="connsiteY305" fmla="*/ 540455 h 1059043"/>
                <a:gd name="connsiteX306" fmla="*/ 2014439 w 3024845"/>
                <a:gd name="connsiteY306" fmla="*/ 703483 h 1059043"/>
                <a:gd name="connsiteX307" fmla="*/ 2033136 w 3024845"/>
                <a:gd name="connsiteY307" fmla="*/ 703483 h 1059043"/>
                <a:gd name="connsiteX308" fmla="*/ 2033136 w 3024845"/>
                <a:gd name="connsiteY308" fmla="*/ 620790 h 1059043"/>
                <a:gd name="connsiteX309" fmla="*/ 2128256 w 3024845"/>
                <a:gd name="connsiteY309" fmla="*/ 620790 h 1059043"/>
                <a:gd name="connsiteX310" fmla="*/ 2128026 w 3024845"/>
                <a:gd name="connsiteY310" fmla="*/ 281031 h 1059043"/>
                <a:gd name="connsiteX311" fmla="*/ 2121946 w 3024845"/>
                <a:gd name="connsiteY311" fmla="*/ 276707 h 1059043"/>
                <a:gd name="connsiteX312" fmla="*/ 2130053 w 3024845"/>
                <a:gd name="connsiteY312" fmla="*/ 252928 h 1059043"/>
                <a:gd name="connsiteX313" fmla="*/ 2130053 w 3024845"/>
                <a:gd name="connsiteY313" fmla="*/ 235634 h 1059043"/>
                <a:gd name="connsiteX314" fmla="*/ 2144240 w 3024845"/>
                <a:gd name="connsiteY314" fmla="*/ 235634 h 1059043"/>
                <a:gd name="connsiteX315" fmla="*/ 2144240 w 3024845"/>
                <a:gd name="connsiteY315" fmla="*/ 214016 h 1059043"/>
                <a:gd name="connsiteX316" fmla="*/ 2146266 w 3024845"/>
                <a:gd name="connsiteY316" fmla="*/ 209692 h 1059043"/>
                <a:gd name="connsiteX317" fmla="*/ 2146266 w 3024845"/>
                <a:gd name="connsiteY317" fmla="*/ 131868 h 1059043"/>
                <a:gd name="connsiteX318" fmla="*/ 2144240 w 3024845"/>
                <a:gd name="connsiteY318" fmla="*/ 125383 h 1059043"/>
                <a:gd name="connsiteX319" fmla="*/ 2150320 w 3024845"/>
                <a:gd name="connsiteY319" fmla="*/ 118897 h 1059043"/>
                <a:gd name="connsiteX320" fmla="*/ 2150320 w 3024845"/>
                <a:gd name="connsiteY320" fmla="*/ 60529 h 1059043"/>
                <a:gd name="connsiteX321" fmla="*/ 2152346 w 3024845"/>
                <a:gd name="connsiteY321" fmla="*/ 56206 h 1059043"/>
                <a:gd name="connsiteX322" fmla="*/ 2152346 w 3024845"/>
                <a:gd name="connsiteY322" fmla="*/ 0 h 1059043"/>
                <a:gd name="connsiteX323" fmla="*/ 2162480 w 3024845"/>
                <a:gd name="connsiteY323" fmla="*/ 118897 h 1059043"/>
                <a:gd name="connsiteX324" fmla="*/ 2168560 w 3024845"/>
                <a:gd name="connsiteY324" fmla="*/ 125383 h 1059043"/>
                <a:gd name="connsiteX325" fmla="*/ 2166533 w 3024845"/>
                <a:gd name="connsiteY325" fmla="*/ 131868 h 1059043"/>
                <a:gd name="connsiteX326" fmla="*/ 2166533 w 3024845"/>
                <a:gd name="connsiteY326" fmla="*/ 209692 h 1059043"/>
                <a:gd name="connsiteX327" fmla="*/ 2168560 w 3024845"/>
                <a:gd name="connsiteY327" fmla="*/ 214016 h 1059043"/>
                <a:gd name="connsiteX328" fmla="*/ 2168560 w 3024845"/>
                <a:gd name="connsiteY328" fmla="*/ 235634 h 1059043"/>
                <a:gd name="connsiteX329" fmla="*/ 2180720 w 3024845"/>
                <a:gd name="connsiteY329" fmla="*/ 555577 h 1059043"/>
                <a:gd name="connsiteX330" fmla="*/ 2245574 w 3024845"/>
                <a:gd name="connsiteY330" fmla="*/ 555577 h 1059043"/>
                <a:gd name="connsiteX331" fmla="*/ 2245574 w 3024845"/>
                <a:gd name="connsiteY331" fmla="*/ 631239 h 1059043"/>
                <a:gd name="connsiteX332" fmla="*/ 2253681 w 3024845"/>
                <a:gd name="connsiteY332" fmla="*/ 631239 h 1059043"/>
                <a:gd name="connsiteX333" fmla="*/ 2255708 w 3024845"/>
                <a:gd name="connsiteY333" fmla="*/ 624754 h 1059043"/>
                <a:gd name="connsiteX334" fmla="*/ 2261788 w 3024845"/>
                <a:gd name="connsiteY334" fmla="*/ 624754 h 1059043"/>
                <a:gd name="connsiteX335" fmla="*/ 2263815 w 3024845"/>
                <a:gd name="connsiteY335" fmla="*/ 633401 h 1059043"/>
                <a:gd name="connsiteX336" fmla="*/ 2275975 w 3024845"/>
                <a:gd name="connsiteY336" fmla="*/ 633401 h 1059043"/>
                <a:gd name="connsiteX337" fmla="*/ 2275975 w 3024845"/>
                <a:gd name="connsiteY337" fmla="*/ 626915 h 1059043"/>
                <a:gd name="connsiteX338" fmla="*/ 2298268 w 3024845"/>
                <a:gd name="connsiteY338" fmla="*/ 626915 h 1059043"/>
                <a:gd name="connsiteX339" fmla="*/ 2298268 w 3024845"/>
                <a:gd name="connsiteY339" fmla="*/ 633401 h 1059043"/>
                <a:gd name="connsiteX340" fmla="*/ 2318535 w 3024845"/>
                <a:gd name="connsiteY340" fmla="*/ 633401 h 1059043"/>
                <a:gd name="connsiteX341" fmla="*/ 2318535 w 3024845"/>
                <a:gd name="connsiteY341" fmla="*/ 678798 h 1059043"/>
                <a:gd name="connsiteX342" fmla="*/ 2332722 w 3024845"/>
                <a:gd name="connsiteY342" fmla="*/ 678798 h 1059043"/>
                <a:gd name="connsiteX343" fmla="*/ 2332722 w 3024845"/>
                <a:gd name="connsiteY343" fmla="*/ 665827 h 1059043"/>
                <a:gd name="connsiteX344" fmla="*/ 2348936 w 3024845"/>
                <a:gd name="connsiteY344" fmla="*/ 665827 h 1059043"/>
                <a:gd name="connsiteX345" fmla="*/ 2348936 w 3024845"/>
                <a:gd name="connsiteY345" fmla="*/ 486400 h 1059043"/>
                <a:gd name="connsiteX346" fmla="*/ 2355016 w 3024845"/>
                <a:gd name="connsiteY346" fmla="*/ 479914 h 1059043"/>
                <a:gd name="connsiteX347" fmla="*/ 2427977 w 3024845"/>
                <a:gd name="connsiteY347" fmla="*/ 479914 h 1059043"/>
                <a:gd name="connsiteX348" fmla="*/ 2427977 w 3024845"/>
                <a:gd name="connsiteY348" fmla="*/ 488562 h 1059043"/>
                <a:gd name="connsiteX349" fmla="*/ 2438110 w 3024845"/>
                <a:gd name="connsiteY349" fmla="*/ 488562 h 1059043"/>
                <a:gd name="connsiteX350" fmla="*/ 2438110 w 3024845"/>
                <a:gd name="connsiteY350" fmla="*/ 603136 h 1059043"/>
                <a:gd name="connsiteX351" fmla="*/ 2460404 w 3024845"/>
                <a:gd name="connsiteY351" fmla="*/ 603136 h 1059043"/>
                <a:gd name="connsiteX352" fmla="*/ 2460404 w 3024845"/>
                <a:gd name="connsiteY352" fmla="*/ 536121 h 1059043"/>
                <a:gd name="connsiteX353" fmla="*/ 2486751 w 3024845"/>
                <a:gd name="connsiteY353" fmla="*/ 536121 h 1059043"/>
                <a:gd name="connsiteX354" fmla="*/ 2490804 w 3024845"/>
                <a:gd name="connsiteY354" fmla="*/ 531797 h 1059043"/>
                <a:gd name="connsiteX355" fmla="*/ 2498911 w 3024845"/>
                <a:gd name="connsiteY355" fmla="*/ 531797 h 1059043"/>
                <a:gd name="connsiteX356" fmla="*/ 2502964 w 3024845"/>
                <a:gd name="connsiteY356" fmla="*/ 536121 h 1059043"/>
                <a:gd name="connsiteX357" fmla="*/ 2525258 w 3024845"/>
                <a:gd name="connsiteY357" fmla="*/ 536121 h 1059043"/>
                <a:gd name="connsiteX358" fmla="*/ 2525258 w 3024845"/>
                <a:gd name="connsiteY358" fmla="*/ 419385 h 1059043"/>
                <a:gd name="connsiteX359" fmla="*/ 2582005 w 3024845"/>
                <a:gd name="connsiteY359" fmla="*/ 408576 h 1059043"/>
                <a:gd name="connsiteX360" fmla="*/ 2582005 w 3024845"/>
                <a:gd name="connsiteY360" fmla="*/ 409657 h 1059043"/>
                <a:gd name="connsiteX361" fmla="*/ 2582005 w 3024845"/>
                <a:gd name="connsiteY361" fmla="*/ 417223 h 1059043"/>
                <a:gd name="connsiteX362" fmla="*/ 2608352 w 3024845"/>
                <a:gd name="connsiteY362" fmla="*/ 417223 h 1059043"/>
                <a:gd name="connsiteX363" fmla="*/ 2608352 w 3024845"/>
                <a:gd name="connsiteY363" fmla="*/ 672313 h 1059043"/>
                <a:gd name="connsiteX364" fmla="*/ 2630646 w 3024845"/>
                <a:gd name="connsiteY364" fmla="*/ 672313 h 1059043"/>
                <a:gd name="connsiteX365" fmla="*/ 2630646 w 3024845"/>
                <a:gd name="connsiteY365" fmla="*/ 667989 h 1059043"/>
                <a:gd name="connsiteX366" fmla="*/ 2642806 w 3024845"/>
                <a:gd name="connsiteY366" fmla="*/ 667989 h 1059043"/>
                <a:gd name="connsiteX367" fmla="*/ 2642806 w 3024845"/>
                <a:gd name="connsiteY367" fmla="*/ 672313 h 1059043"/>
                <a:gd name="connsiteX368" fmla="*/ 2667126 w 3024845"/>
                <a:gd name="connsiteY368" fmla="*/ 672313 h 1059043"/>
                <a:gd name="connsiteX369" fmla="*/ 2667126 w 3024845"/>
                <a:gd name="connsiteY369" fmla="*/ 659342 h 1059043"/>
                <a:gd name="connsiteX370" fmla="*/ 2695500 w 3024845"/>
                <a:gd name="connsiteY370" fmla="*/ 659342 h 1059043"/>
                <a:gd name="connsiteX371" fmla="*/ 2707660 w 3024845"/>
                <a:gd name="connsiteY371" fmla="*/ 655018 h 1059043"/>
                <a:gd name="connsiteX372" fmla="*/ 2727927 w 3024845"/>
                <a:gd name="connsiteY372" fmla="*/ 659342 h 1059043"/>
                <a:gd name="connsiteX373" fmla="*/ 2727927 w 3024845"/>
                <a:gd name="connsiteY373" fmla="*/ 642048 h 1059043"/>
                <a:gd name="connsiteX374" fmla="*/ 2736034 w 3024845"/>
                <a:gd name="connsiteY374" fmla="*/ 642048 h 1059043"/>
                <a:gd name="connsiteX375" fmla="*/ 2736034 w 3024845"/>
                <a:gd name="connsiteY375" fmla="*/ 629077 h 1059043"/>
                <a:gd name="connsiteX376" fmla="*/ 2792781 w 3024845"/>
                <a:gd name="connsiteY376" fmla="*/ 629077 h 1059043"/>
                <a:gd name="connsiteX377" fmla="*/ 2792781 w 3024845"/>
                <a:gd name="connsiteY377" fmla="*/ 598812 h 1059043"/>
                <a:gd name="connsiteX378" fmla="*/ 2811021 w 3024845"/>
                <a:gd name="connsiteY378" fmla="*/ 598812 h 1059043"/>
                <a:gd name="connsiteX379" fmla="*/ 2811021 w 3024845"/>
                <a:gd name="connsiteY379" fmla="*/ 592327 h 1059043"/>
                <a:gd name="connsiteX380" fmla="*/ 2823181 w 3024845"/>
                <a:gd name="connsiteY380" fmla="*/ 592327 h 1059043"/>
                <a:gd name="connsiteX381" fmla="*/ 2823181 w 3024845"/>
                <a:gd name="connsiteY381" fmla="*/ 598812 h 1059043"/>
                <a:gd name="connsiteX382" fmla="*/ 2839395 w 3024845"/>
                <a:gd name="connsiteY382" fmla="*/ 598812 h 1059043"/>
                <a:gd name="connsiteX383" fmla="*/ 2839395 w 3024845"/>
                <a:gd name="connsiteY383" fmla="*/ 648533 h 1059043"/>
                <a:gd name="connsiteX384" fmla="*/ 2871822 w 3024845"/>
                <a:gd name="connsiteY384" fmla="*/ 648533 h 1059043"/>
                <a:gd name="connsiteX385" fmla="*/ 2871822 w 3024845"/>
                <a:gd name="connsiteY385" fmla="*/ 622592 h 1059043"/>
                <a:gd name="connsiteX386" fmla="*/ 2910329 w 3024845"/>
                <a:gd name="connsiteY386" fmla="*/ 622592 h 1059043"/>
                <a:gd name="connsiteX387" fmla="*/ 2910329 w 3024845"/>
                <a:gd name="connsiteY387" fmla="*/ 592327 h 1059043"/>
                <a:gd name="connsiteX388" fmla="*/ 2958970 w 3024845"/>
                <a:gd name="connsiteY388" fmla="*/ 592327 h 1059043"/>
                <a:gd name="connsiteX389" fmla="*/ 2958970 w 3024845"/>
                <a:gd name="connsiteY389" fmla="*/ 703483 h 1059043"/>
                <a:gd name="connsiteX390" fmla="*/ 2958970 w 3024845"/>
                <a:gd name="connsiteY390" fmla="*/ 717262 h 1059043"/>
                <a:gd name="connsiteX391" fmla="*/ 3024845 w 3024845"/>
                <a:gd name="connsiteY391" fmla="*/ 717262 h 1059043"/>
                <a:gd name="connsiteX392" fmla="*/ 3024845 w 3024845"/>
                <a:gd name="connsiteY392" fmla="*/ 1059043 h 1059043"/>
                <a:gd name="connsiteX393" fmla="*/ 2054 w 3024845"/>
                <a:gd name="connsiteY393" fmla="*/ 1056710 h 1059043"/>
                <a:gd name="connsiteX394" fmla="*/ 0 w 3024845"/>
                <a:gd name="connsiteY394" fmla="*/ 622592 h 1059043"/>
                <a:gd name="connsiteX395" fmla="*/ 20267 w 3024845"/>
                <a:gd name="connsiteY395" fmla="*/ 622592 h 1059043"/>
                <a:gd name="connsiteX396" fmla="*/ 20774 w 3024845"/>
                <a:gd name="connsiteY396" fmla="*/ 621511 h 1059043"/>
                <a:gd name="connsiteX397" fmla="*/ 24320 w 3024845"/>
                <a:gd name="connsiteY397" fmla="*/ 613945 h 1059043"/>
                <a:gd name="connsiteX398" fmla="*/ 26094 w 3024845"/>
                <a:gd name="connsiteY398" fmla="*/ 614215 h 1059043"/>
                <a:gd name="connsiteX399" fmla="*/ 38507 w 3024845"/>
                <a:gd name="connsiteY399" fmla="*/ 616106 h 1059043"/>
                <a:gd name="connsiteX400" fmla="*/ 39014 w 3024845"/>
                <a:gd name="connsiteY400" fmla="*/ 617458 h 1059043"/>
                <a:gd name="connsiteX401" fmla="*/ 42560 w 3024845"/>
                <a:gd name="connsiteY401" fmla="*/ 626915 h 1059043"/>
                <a:gd name="connsiteX402" fmla="*/ 68907 w 3024845"/>
                <a:gd name="connsiteY402" fmla="*/ 629077 h 1059043"/>
                <a:gd name="connsiteX403" fmla="*/ 68907 w 3024845"/>
                <a:gd name="connsiteY403" fmla="*/ 505856 h 1059043"/>
                <a:gd name="connsiteX404" fmla="*/ 70934 w 3024845"/>
                <a:gd name="connsiteY404" fmla="*/ 505856 h 1059043"/>
                <a:gd name="connsiteX405" fmla="*/ 85121 w 3024845"/>
                <a:gd name="connsiteY405" fmla="*/ 505856 h 1059043"/>
                <a:gd name="connsiteX406" fmla="*/ 85121 w 3024845"/>
                <a:gd name="connsiteY406" fmla="*/ 369664 h 1059043"/>
                <a:gd name="connsiteX407" fmla="*/ 86894 w 3024845"/>
                <a:gd name="connsiteY407" fmla="*/ 369664 h 1059043"/>
                <a:gd name="connsiteX408" fmla="*/ 99308 w 3024845"/>
                <a:gd name="connsiteY408" fmla="*/ 369664 h 1059043"/>
                <a:gd name="connsiteX409" fmla="*/ 99308 w 3024845"/>
                <a:gd name="connsiteY409" fmla="*/ 255090 h 1059043"/>
                <a:gd name="connsiteX410" fmla="*/ 103361 w 3024845"/>
                <a:gd name="connsiteY410" fmla="*/ 226986 h 1059043"/>
                <a:gd name="connsiteX411" fmla="*/ 105388 w 3024845"/>
                <a:gd name="connsiteY411" fmla="*/ 226986 h 1059043"/>
                <a:gd name="connsiteX412" fmla="*/ 119575 w 3024845"/>
                <a:gd name="connsiteY412" fmla="*/ 226986 h 1059043"/>
                <a:gd name="connsiteX0" fmla="*/ 119575 w 3024845"/>
                <a:gd name="connsiteY0" fmla="*/ 226986 h 1059043"/>
                <a:gd name="connsiteX1" fmla="*/ 200642 w 3024845"/>
                <a:gd name="connsiteY1" fmla="*/ 224825 h 1059043"/>
                <a:gd name="connsiteX2" fmla="*/ 202669 w 3024845"/>
                <a:gd name="connsiteY2" fmla="*/ 224825 h 1059043"/>
                <a:gd name="connsiteX3" fmla="*/ 216856 w 3024845"/>
                <a:gd name="connsiteY3" fmla="*/ 224825 h 1059043"/>
                <a:gd name="connsiteX4" fmla="*/ 216856 w 3024845"/>
                <a:gd name="connsiteY4" fmla="*/ 248604 h 1059043"/>
                <a:gd name="connsiteX5" fmla="*/ 217363 w 3024845"/>
                <a:gd name="connsiteY5" fmla="*/ 249415 h 1059043"/>
                <a:gd name="connsiteX6" fmla="*/ 220909 w 3024845"/>
                <a:gd name="connsiteY6" fmla="*/ 255090 h 1059043"/>
                <a:gd name="connsiteX7" fmla="*/ 220909 w 3024845"/>
                <a:gd name="connsiteY7" fmla="*/ 369664 h 1059043"/>
                <a:gd name="connsiteX8" fmla="*/ 223189 w 3024845"/>
                <a:gd name="connsiteY8" fmla="*/ 369664 h 1059043"/>
                <a:gd name="connsiteX9" fmla="*/ 239150 w 3024845"/>
                <a:gd name="connsiteY9" fmla="*/ 369664 h 1059043"/>
                <a:gd name="connsiteX10" fmla="*/ 239150 w 3024845"/>
                <a:gd name="connsiteY10" fmla="*/ 510179 h 1059043"/>
                <a:gd name="connsiteX11" fmla="*/ 240670 w 3024845"/>
                <a:gd name="connsiteY11" fmla="*/ 509909 h 1059043"/>
                <a:gd name="connsiteX12" fmla="*/ 251310 w 3024845"/>
                <a:gd name="connsiteY12" fmla="*/ 508018 h 1059043"/>
                <a:gd name="connsiteX13" fmla="*/ 249283 w 3024845"/>
                <a:gd name="connsiteY13" fmla="*/ 596650 h 1059043"/>
                <a:gd name="connsiteX14" fmla="*/ 250803 w 3024845"/>
                <a:gd name="connsiteY14" fmla="*/ 596921 h 1059043"/>
                <a:gd name="connsiteX15" fmla="*/ 261443 w 3024845"/>
                <a:gd name="connsiteY15" fmla="*/ 598812 h 1059043"/>
                <a:gd name="connsiteX16" fmla="*/ 261696 w 3024845"/>
                <a:gd name="connsiteY16" fmla="*/ 599623 h 1059043"/>
                <a:gd name="connsiteX17" fmla="*/ 263470 w 3024845"/>
                <a:gd name="connsiteY17" fmla="*/ 605298 h 1059043"/>
                <a:gd name="connsiteX18" fmla="*/ 264230 w 3024845"/>
                <a:gd name="connsiteY18" fmla="*/ 602866 h 1059043"/>
                <a:gd name="connsiteX19" fmla="*/ 269550 w 3024845"/>
                <a:gd name="connsiteY19" fmla="*/ 585842 h 1059043"/>
                <a:gd name="connsiteX20" fmla="*/ 271323 w 3024845"/>
                <a:gd name="connsiteY20" fmla="*/ 585842 h 1059043"/>
                <a:gd name="connsiteX21" fmla="*/ 283737 w 3024845"/>
                <a:gd name="connsiteY21" fmla="*/ 585842 h 1059043"/>
                <a:gd name="connsiteX22" fmla="*/ 283737 w 3024845"/>
                <a:gd name="connsiteY22" fmla="*/ 618268 h 1059043"/>
                <a:gd name="connsiteX23" fmla="*/ 284750 w 3024845"/>
                <a:gd name="connsiteY23" fmla="*/ 618809 h 1059043"/>
                <a:gd name="connsiteX24" fmla="*/ 291844 w 3024845"/>
                <a:gd name="connsiteY24" fmla="*/ 622592 h 1059043"/>
                <a:gd name="connsiteX25" fmla="*/ 291844 w 3024845"/>
                <a:gd name="connsiteY25" fmla="*/ 623943 h 1059043"/>
                <a:gd name="connsiteX26" fmla="*/ 291844 w 3024845"/>
                <a:gd name="connsiteY26" fmla="*/ 633401 h 1059043"/>
                <a:gd name="connsiteX27" fmla="*/ 336431 w 3024845"/>
                <a:gd name="connsiteY27" fmla="*/ 633401 h 1059043"/>
                <a:gd name="connsiteX28" fmla="*/ 336431 w 3024845"/>
                <a:gd name="connsiteY28" fmla="*/ 634482 h 1059043"/>
                <a:gd name="connsiteX29" fmla="*/ 336431 w 3024845"/>
                <a:gd name="connsiteY29" fmla="*/ 642048 h 1059043"/>
                <a:gd name="connsiteX30" fmla="*/ 338457 w 3024845"/>
                <a:gd name="connsiteY30" fmla="*/ 642048 h 1059043"/>
                <a:gd name="connsiteX31" fmla="*/ 352644 w 3024845"/>
                <a:gd name="connsiteY31" fmla="*/ 642048 h 1059043"/>
                <a:gd name="connsiteX32" fmla="*/ 352644 w 3024845"/>
                <a:gd name="connsiteY32" fmla="*/ 611783 h 1059043"/>
                <a:gd name="connsiteX33" fmla="*/ 397231 w 3024845"/>
                <a:gd name="connsiteY33" fmla="*/ 611783 h 1059043"/>
                <a:gd name="connsiteX34" fmla="*/ 397231 w 3024845"/>
                <a:gd name="connsiteY34" fmla="*/ 610432 h 1059043"/>
                <a:gd name="connsiteX35" fmla="*/ 397231 w 3024845"/>
                <a:gd name="connsiteY35" fmla="*/ 600974 h 1059043"/>
                <a:gd name="connsiteX36" fmla="*/ 398245 w 3024845"/>
                <a:gd name="connsiteY36" fmla="*/ 600974 h 1059043"/>
                <a:gd name="connsiteX37" fmla="*/ 405338 w 3024845"/>
                <a:gd name="connsiteY37" fmla="*/ 600974 h 1059043"/>
                <a:gd name="connsiteX38" fmla="*/ 405338 w 3024845"/>
                <a:gd name="connsiteY38" fmla="*/ 599083 h 1059043"/>
                <a:gd name="connsiteX39" fmla="*/ 405338 w 3024845"/>
                <a:gd name="connsiteY39" fmla="*/ 585842 h 1059043"/>
                <a:gd name="connsiteX40" fmla="*/ 406098 w 3024845"/>
                <a:gd name="connsiteY40" fmla="*/ 585842 h 1059043"/>
                <a:gd name="connsiteX41" fmla="*/ 411418 w 3024845"/>
                <a:gd name="connsiteY41" fmla="*/ 585842 h 1059043"/>
                <a:gd name="connsiteX42" fmla="*/ 411418 w 3024845"/>
                <a:gd name="connsiteY42" fmla="*/ 584761 h 1059043"/>
                <a:gd name="connsiteX43" fmla="*/ 411418 w 3024845"/>
                <a:gd name="connsiteY43" fmla="*/ 577194 h 1059043"/>
                <a:gd name="connsiteX44" fmla="*/ 413445 w 3024845"/>
                <a:gd name="connsiteY44" fmla="*/ 577194 h 1059043"/>
                <a:gd name="connsiteX45" fmla="*/ 427632 w 3024845"/>
                <a:gd name="connsiteY45" fmla="*/ 577194 h 1059043"/>
                <a:gd name="connsiteX46" fmla="*/ 427632 w 3024845"/>
                <a:gd name="connsiteY46" fmla="*/ 578275 h 1059043"/>
                <a:gd name="connsiteX47" fmla="*/ 427632 w 3024845"/>
                <a:gd name="connsiteY47" fmla="*/ 585842 h 1059043"/>
                <a:gd name="connsiteX48" fmla="*/ 449925 w 3024845"/>
                <a:gd name="connsiteY48" fmla="*/ 585842 h 1059043"/>
                <a:gd name="connsiteX49" fmla="*/ 449925 w 3024845"/>
                <a:gd name="connsiteY49" fmla="*/ 583950 h 1059043"/>
                <a:gd name="connsiteX50" fmla="*/ 449925 w 3024845"/>
                <a:gd name="connsiteY50" fmla="*/ 570709 h 1059043"/>
                <a:gd name="connsiteX51" fmla="*/ 451699 w 3024845"/>
                <a:gd name="connsiteY51" fmla="*/ 570709 h 1059043"/>
                <a:gd name="connsiteX52" fmla="*/ 464112 w 3024845"/>
                <a:gd name="connsiteY52" fmla="*/ 570709 h 1059043"/>
                <a:gd name="connsiteX53" fmla="*/ 464112 w 3024845"/>
                <a:gd name="connsiteY53" fmla="*/ 594489 h 1059043"/>
                <a:gd name="connsiteX54" fmla="*/ 465126 w 3024845"/>
                <a:gd name="connsiteY54" fmla="*/ 594489 h 1059043"/>
                <a:gd name="connsiteX55" fmla="*/ 472219 w 3024845"/>
                <a:gd name="connsiteY55" fmla="*/ 594489 h 1059043"/>
                <a:gd name="connsiteX56" fmla="*/ 472219 w 3024845"/>
                <a:gd name="connsiteY56" fmla="*/ 593408 h 1059043"/>
                <a:gd name="connsiteX57" fmla="*/ 472219 w 3024845"/>
                <a:gd name="connsiteY57" fmla="*/ 585842 h 1059043"/>
                <a:gd name="connsiteX58" fmla="*/ 473992 w 3024845"/>
                <a:gd name="connsiteY58" fmla="*/ 585842 h 1059043"/>
                <a:gd name="connsiteX59" fmla="*/ 486406 w 3024845"/>
                <a:gd name="connsiteY59" fmla="*/ 585842 h 1059043"/>
                <a:gd name="connsiteX60" fmla="*/ 486406 w 3024845"/>
                <a:gd name="connsiteY60" fmla="*/ 611783 h 1059043"/>
                <a:gd name="connsiteX61" fmla="*/ 488433 w 3024845"/>
                <a:gd name="connsiteY61" fmla="*/ 611783 h 1059043"/>
                <a:gd name="connsiteX62" fmla="*/ 502619 w 3024845"/>
                <a:gd name="connsiteY62" fmla="*/ 611783 h 1059043"/>
                <a:gd name="connsiteX63" fmla="*/ 502619 w 3024845"/>
                <a:gd name="connsiteY63" fmla="*/ 613404 h 1059043"/>
                <a:gd name="connsiteX64" fmla="*/ 502619 w 3024845"/>
                <a:gd name="connsiteY64" fmla="*/ 624754 h 1059043"/>
                <a:gd name="connsiteX65" fmla="*/ 503379 w 3024845"/>
                <a:gd name="connsiteY65" fmla="*/ 624754 h 1059043"/>
                <a:gd name="connsiteX66" fmla="*/ 508700 w 3024845"/>
                <a:gd name="connsiteY66" fmla="*/ 624754 h 1059043"/>
                <a:gd name="connsiteX67" fmla="*/ 508700 w 3024845"/>
                <a:gd name="connsiteY67" fmla="*/ 623943 h 1059043"/>
                <a:gd name="connsiteX68" fmla="*/ 508700 w 3024845"/>
                <a:gd name="connsiteY68" fmla="*/ 618268 h 1059043"/>
                <a:gd name="connsiteX69" fmla="*/ 539100 w 3024845"/>
                <a:gd name="connsiteY69" fmla="*/ 618268 h 1059043"/>
                <a:gd name="connsiteX70" fmla="*/ 539100 w 3024845"/>
                <a:gd name="connsiteY70" fmla="*/ 642048 h 1059043"/>
                <a:gd name="connsiteX71" fmla="*/ 540113 w 3024845"/>
                <a:gd name="connsiteY71" fmla="*/ 642048 h 1059043"/>
                <a:gd name="connsiteX72" fmla="*/ 547207 w 3024845"/>
                <a:gd name="connsiteY72" fmla="*/ 642048 h 1059043"/>
                <a:gd name="connsiteX73" fmla="*/ 547207 w 3024845"/>
                <a:gd name="connsiteY73" fmla="*/ 643129 h 1059043"/>
                <a:gd name="connsiteX74" fmla="*/ 547207 w 3024845"/>
                <a:gd name="connsiteY74" fmla="*/ 650695 h 1059043"/>
                <a:gd name="connsiteX75" fmla="*/ 547967 w 3024845"/>
                <a:gd name="connsiteY75" fmla="*/ 650695 h 1059043"/>
                <a:gd name="connsiteX76" fmla="*/ 553287 w 3024845"/>
                <a:gd name="connsiteY76" fmla="*/ 650695 h 1059043"/>
                <a:gd name="connsiteX77" fmla="*/ 553287 w 3024845"/>
                <a:gd name="connsiteY77" fmla="*/ 648533 h 1059043"/>
                <a:gd name="connsiteX78" fmla="*/ 553287 w 3024845"/>
                <a:gd name="connsiteY78" fmla="*/ 633401 h 1059043"/>
                <a:gd name="connsiteX79" fmla="*/ 554300 w 3024845"/>
                <a:gd name="connsiteY79" fmla="*/ 633401 h 1059043"/>
                <a:gd name="connsiteX80" fmla="*/ 561394 w 3024845"/>
                <a:gd name="connsiteY80" fmla="*/ 633401 h 1059043"/>
                <a:gd name="connsiteX81" fmla="*/ 561394 w 3024845"/>
                <a:gd name="connsiteY81" fmla="*/ 634482 h 1059043"/>
                <a:gd name="connsiteX82" fmla="*/ 561394 w 3024845"/>
                <a:gd name="connsiteY82" fmla="*/ 642048 h 1059043"/>
                <a:gd name="connsiteX83" fmla="*/ 566714 w 3024845"/>
                <a:gd name="connsiteY83" fmla="*/ 640055 h 1059043"/>
                <a:gd name="connsiteX84" fmla="*/ 567474 w 3024845"/>
                <a:gd name="connsiteY84" fmla="*/ 639075 h 1059043"/>
                <a:gd name="connsiteX85" fmla="*/ 567474 w 3024845"/>
                <a:gd name="connsiteY85" fmla="*/ 633401 h 1059043"/>
                <a:gd name="connsiteX86" fmla="*/ 605981 w 3024845"/>
                <a:gd name="connsiteY86" fmla="*/ 633401 h 1059043"/>
                <a:gd name="connsiteX87" fmla="*/ 605981 w 3024845"/>
                <a:gd name="connsiteY87" fmla="*/ 657180 h 1059043"/>
                <a:gd name="connsiteX88" fmla="*/ 608007 w 3024845"/>
                <a:gd name="connsiteY88" fmla="*/ 657180 h 1059043"/>
                <a:gd name="connsiteX89" fmla="*/ 622194 w 3024845"/>
                <a:gd name="connsiteY89" fmla="*/ 657180 h 1059043"/>
                <a:gd name="connsiteX90" fmla="*/ 622194 w 3024845"/>
                <a:gd name="connsiteY90" fmla="*/ 658261 h 1059043"/>
                <a:gd name="connsiteX91" fmla="*/ 622194 w 3024845"/>
                <a:gd name="connsiteY91" fmla="*/ 665827 h 1059043"/>
                <a:gd name="connsiteX92" fmla="*/ 623968 w 3024845"/>
                <a:gd name="connsiteY92" fmla="*/ 665827 h 1059043"/>
                <a:gd name="connsiteX93" fmla="*/ 636381 w 3024845"/>
                <a:gd name="connsiteY93" fmla="*/ 665827 h 1059043"/>
                <a:gd name="connsiteX94" fmla="*/ 636381 w 3024845"/>
                <a:gd name="connsiteY94" fmla="*/ 642048 h 1059043"/>
                <a:gd name="connsiteX95" fmla="*/ 637394 w 3024845"/>
                <a:gd name="connsiteY95" fmla="*/ 642048 h 1059043"/>
                <a:gd name="connsiteX96" fmla="*/ 644488 w 3024845"/>
                <a:gd name="connsiteY96" fmla="*/ 642048 h 1059043"/>
                <a:gd name="connsiteX97" fmla="*/ 644488 w 3024845"/>
                <a:gd name="connsiteY97" fmla="*/ 609621 h 1059043"/>
                <a:gd name="connsiteX98" fmla="*/ 645501 w 3024845"/>
                <a:gd name="connsiteY98" fmla="*/ 609621 h 1059043"/>
                <a:gd name="connsiteX99" fmla="*/ 652595 w 3024845"/>
                <a:gd name="connsiteY99" fmla="*/ 609621 h 1059043"/>
                <a:gd name="connsiteX100" fmla="*/ 652595 w 3024845"/>
                <a:gd name="connsiteY100" fmla="*/ 607730 h 1059043"/>
                <a:gd name="connsiteX101" fmla="*/ 652595 w 3024845"/>
                <a:gd name="connsiteY101" fmla="*/ 594489 h 1059043"/>
                <a:gd name="connsiteX102" fmla="*/ 651328 w 3024845"/>
                <a:gd name="connsiteY102" fmla="*/ 592867 h 1059043"/>
                <a:gd name="connsiteX103" fmla="*/ 656648 w 3024845"/>
                <a:gd name="connsiteY103" fmla="*/ 581518 h 1059043"/>
                <a:gd name="connsiteX104" fmla="*/ 664755 w 3024845"/>
                <a:gd name="connsiteY104" fmla="*/ 609621 h 1059043"/>
                <a:gd name="connsiteX105" fmla="*/ 665515 w 3024845"/>
                <a:gd name="connsiteY105" fmla="*/ 609621 h 1059043"/>
                <a:gd name="connsiteX106" fmla="*/ 670835 w 3024845"/>
                <a:gd name="connsiteY106" fmla="*/ 609621 h 1059043"/>
                <a:gd name="connsiteX107" fmla="*/ 670835 w 3024845"/>
                <a:gd name="connsiteY107" fmla="*/ 503694 h 1059043"/>
                <a:gd name="connsiteX108" fmla="*/ 672355 w 3024845"/>
                <a:gd name="connsiteY108" fmla="*/ 503694 h 1059043"/>
                <a:gd name="connsiteX109" fmla="*/ 682995 w 3024845"/>
                <a:gd name="connsiteY109" fmla="*/ 503694 h 1059043"/>
                <a:gd name="connsiteX110" fmla="*/ 682995 w 3024845"/>
                <a:gd name="connsiteY110" fmla="*/ 456135 h 1059043"/>
                <a:gd name="connsiteX111" fmla="*/ 709342 w 3024845"/>
                <a:gd name="connsiteY111" fmla="*/ 456135 h 1059043"/>
                <a:gd name="connsiteX112" fmla="*/ 709342 w 3024845"/>
                <a:gd name="connsiteY112" fmla="*/ 434517 h 1059043"/>
                <a:gd name="connsiteX113" fmla="*/ 743796 w 3024845"/>
                <a:gd name="connsiteY113" fmla="*/ 434517 h 1059043"/>
                <a:gd name="connsiteX114" fmla="*/ 743796 w 3024845"/>
                <a:gd name="connsiteY114" fmla="*/ 436949 h 1059043"/>
                <a:gd name="connsiteX115" fmla="*/ 743796 w 3024845"/>
                <a:gd name="connsiteY115" fmla="*/ 453973 h 1059043"/>
                <a:gd name="connsiteX116" fmla="*/ 746076 w 3024845"/>
                <a:gd name="connsiteY116" fmla="*/ 453973 h 1059043"/>
                <a:gd name="connsiteX117" fmla="*/ 762036 w 3024845"/>
                <a:gd name="connsiteY117" fmla="*/ 453973 h 1059043"/>
                <a:gd name="connsiteX118" fmla="*/ 762036 w 3024845"/>
                <a:gd name="connsiteY118" fmla="*/ 501532 h 1059043"/>
                <a:gd name="connsiteX119" fmla="*/ 763049 w 3024845"/>
                <a:gd name="connsiteY119" fmla="*/ 501532 h 1059043"/>
                <a:gd name="connsiteX120" fmla="*/ 770143 w 3024845"/>
                <a:gd name="connsiteY120" fmla="*/ 501532 h 1059043"/>
                <a:gd name="connsiteX121" fmla="*/ 784330 w 3024845"/>
                <a:gd name="connsiteY121" fmla="*/ 505856 h 1059043"/>
                <a:gd name="connsiteX122" fmla="*/ 784330 w 3024845"/>
                <a:gd name="connsiteY122" fmla="*/ 544768 h 1059043"/>
                <a:gd name="connsiteX123" fmla="*/ 785343 w 3024845"/>
                <a:gd name="connsiteY123" fmla="*/ 544768 h 1059043"/>
                <a:gd name="connsiteX124" fmla="*/ 792436 w 3024845"/>
                <a:gd name="connsiteY124" fmla="*/ 544768 h 1059043"/>
                <a:gd name="connsiteX125" fmla="*/ 792436 w 3024845"/>
                <a:gd name="connsiteY125" fmla="*/ 546389 h 1059043"/>
                <a:gd name="connsiteX126" fmla="*/ 792436 w 3024845"/>
                <a:gd name="connsiteY126" fmla="*/ 557738 h 1059043"/>
                <a:gd name="connsiteX127" fmla="*/ 794463 w 3024845"/>
                <a:gd name="connsiteY127" fmla="*/ 557738 h 1059043"/>
                <a:gd name="connsiteX128" fmla="*/ 808650 w 3024845"/>
                <a:gd name="connsiteY128" fmla="*/ 557738 h 1059043"/>
                <a:gd name="connsiteX129" fmla="*/ 814730 w 3024845"/>
                <a:gd name="connsiteY129" fmla="*/ 564224 h 1059043"/>
                <a:gd name="connsiteX130" fmla="*/ 814730 w 3024845"/>
                <a:gd name="connsiteY130" fmla="*/ 585842 h 1059043"/>
                <a:gd name="connsiteX131" fmla="*/ 817010 w 3024845"/>
                <a:gd name="connsiteY131" fmla="*/ 585842 h 1059043"/>
                <a:gd name="connsiteX132" fmla="*/ 832970 w 3024845"/>
                <a:gd name="connsiteY132" fmla="*/ 585842 h 1059043"/>
                <a:gd name="connsiteX133" fmla="*/ 832970 w 3024845"/>
                <a:gd name="connsiteY133" fmla="*/ 586922 h 1059043"/>
                <a:gd name="connsiteX134" fmla="*/ 832970 w 3024845"/>
                <a:gd name="connsiteY134" fmla="*/ 594489 h 1059043"/>
                <a:gd name="connsiteX135" fmla="*/ 834237 w 3024845"/>
                <a:gd name="connsiteY135" fmla="*/ 594489 h 1059043"/>
                <a:gd name="connsiteX136" fmla="*/ 843104 w 3024845"/>
                <a:gd name="connsiteY136" fmla="*/ 594489 h 1059043"/>
                <a:gd name="connsiteX137" fmla="*/ 843104 w 3024845"/>
                <a:gd name="connsiteY137" fmla="*/ 596650 h 1059043"/>
                <a:gd name="connsiteX138" fmla="*/ 843104 w 3024845"/>
                <a:gd name="connsiteY138" fmla="*/ 611783 h 1059043"/>
                <a:gd name="connsiteX139" fmla="*/ 847157 w 3024845"/>
                <a:gd name="connsiteY139" fmla="*/ 609891 h 1059043"/>
                <a:gd name="connsiteX140" fmla="*/ 847157 w 3024845"/>
                <a:gd name="connsiteY140" fmla="*/ 596650 h 1059043"/>
                <a:gd name="connsiteX141" fmla="*/ 848170 w 3024845"/>
                <a:gd name="connsiteY141" fmla="*/ 596650 h 1059043"/>
                <a:gd name="connsiteX142" fmla="*/ 855264 w 3024845"/>
                <a:gd name="connsiteY142" fmla="*/ 596650 h 1059043"/>
                <a:gd name="connsiteX143" fmla="*/ 855264 w 3024845"/>
                <a:gd name="connsiteY143" fmla="*/ 598272 h 1059043"/>
                <a:gd name="connsiteX144" fmla="*/ 855264 w 3024845"/>
                <a:gd name="connsiteY144" fmla="*/ 609621 h 1059043"/>
                <a:gd name="connsiteX145" fmla="*/ 856024 w 3024845"/>
                <a:gd name="connsiteY145" fmla="*/ 609621 h 1059043"/>
                <a:gd name="connsiteX146" fmla="*/ 861344 w 3024845"/>
                <a:gd name="connsiteY146" fmla="*/ 609621 h 1059043"/>
                <a:gd name="connsiteX147" fmla="*/ 909984 w 3024845"/>
                <a:gd name="connsiteY147" fmla="*/ 605298 h 1059043"/>
                <a:gd name="connsiteX148" fmla="*/ 909984 w 3024845"/>
                <a:gd name="connsiteY148" fmla="*/ 606649 h 1059043"/>
                <a:gd name="connsiteX149" fmla="*/ 909984 w 3024845"/>
                <a:gd name="connsiteY149" fmla="*/ 616106 h 1059043"/>
                <a:gd name="connsiteX150" fmla="*/ 910744 w 3024845"/>
                <a:gd name="connsiteY150" fmla="*/ 616106 h 1059043"/>
                <a:gd name="connsiteX151" fmla="*/ 916065 w 3024845"/>
                <a:gd name="connsiteY151" fmla="*/ 616106 h 1059043"/>
                <a:gd name="connsiteX152" fmla="*/ 916065 w 3024845"/>
                <a:gd name="connsiteY152" fmla="*/ 618268 h 1059043"/>
                <a:gd name="connsiteX153" fmla="*/ 916065 w 3024845"/>
                <a:gd name="connsiteY153" fmla="*/ 633401 h 1059043"/>
                <a:gd name="connsiteX154" fmla="*/ 918091 w 3024845"/>
                <a:gd name="connsiteY154" fmla="*/ 632050 h 1059043"/>
                <a:gd name="connsiteX155" fmla="*/ 932278 w 3024845"/>
                <a:gd name="connsiteY155" fmla="*/ 622592 h 1059043"/>
                <a:gd name="connsiteX156" fmla="*/ 938358 w 3024845"/>
                <a:gd name="connsiteY156" fmla="*/ 581518 h 1059043"/>
                <a:gd name="connsiteX157" fmla="*/ 939118 w 3024845"/>
                <a:gd name="connsiteY157" fmla="*/ 581248 h 1059043"/>
                <a:gd name="connsiteX158" fmla="*/ 944438 w 3024845"/>
                <a:gd name="connsiteY158" fmla="*/ 579356 h 1059043"/>
                <a:gd name="connsiteX159" fmla="*/ 946465 w 3024845"/>
                <a:gd name="connsiteY159" fmla="*/ 510179 h 1059043"/>
                <a:gd name="connsiteX160" fmla="*/ 948492 w 3024845"/>
                <a:gd name="connsiteY160" fmla="*/ 579356 h 1059043"/>
                <a:gd name="connsiteX161" fmla="*/ 949252 w 3024845"/>
                <a:gd name="connsiteY161" fmla="*/ 579626 h 1059043"/>
                <a:gd name="connsiteX162" fmla="*/ 954572 w 3024845"/>
                <a:gd name="connsiteY162" fmla="*/ 581518 h 1059043"/>
                <a:gd name="connsiteX163" fmla="*/ 954572 w 3024845"/>
                <a:gd name="connsiteY163" fmla="*/ 495047 h 1059043"/>
                <a:gd name="connsiteX164" fmla="*/ 958625 w 3024845"/>
                <a:gd name="connsiteY164" fmla="*/ 462620 h 1059043"/>
                <a:gd name="connsiteX165" fmla="*/ 997132 w 3024845"/>
                <a:gd name="connsiteY165" fmla="*/ 462620 h 1059043"/>
                <a:gd name="connsiteX166" fmla="*/ 997132 w 3024845"/>
                <a:gd name="connsiteY166" fmla="*/ 495047 h 1059043"/>
                <a:gd name="connsiteX167" fmla="*/ 997892 w 3024845"/>
                <a:gd name="connsiteY167" fmla="*/ 495047 h 1059043"/>
                <a:gd name="connsiteX168" fmla="*/ 1003212 w 3024845"/>
                <a:gd name="connsiteY168" fmla="*/ 495047 h 1059043"/>
                <a:gd name="connsiteX169" fmla="*/ 1003212 w 3024845"/>
                <a:gd name="connsiteY169" fmla="*/ 412899 h 1059043"/>
                <a:gd name="connsiteX170" fmla="*/ 1004986 w 3024845"/>
                <a:gd name="connsiteY170" fmla="*/ 412899 h 1059043"/>
                <a:gd name="connsiteX171" fmla="*/ 1017399 w 3024845"/>
                <a:gd name="connsiteY171" fmla="*/ 412899 h 1059043"/>
                <a:gd name="connsiteX172" fmla="*/ 1017399 w 3024845"/>
                <a:gd name="connsiteY172" fmla="*/ 411008 h 1059043"/>
                <a:gd name="connsiteX173" fmla="*/ 1017399 w 3024845"/>
                <a:gd name="connsiteY173" fmla="*/ 397767 h 1059043"/>
                <a:gd name="connsiteX174" fmla="*/ 1039693 w 3024845"/>
                <a:gd name="connsiteY174" fmla="*/ 397767 h 1059043"/>
                <a:gd name="connsiteX175" fmla="*/ 1039693 w 3024845"/>
                <a:gd name="connsiteY175" fmla="*/ 396686 h 1059043"/>
                <a:gd name="connsiteX176" fmla="*/ 1039693 w 3024845"/>
                <a:gd name="connsiteY176" fmla="*/ 389120 h 1059043"/>
                <a:gd name="connsiteX177" fmla="*/ 1041466 w 3024845"/>
                <a:gd name="connsiteY177" fmla="*/ 389120 h 1059043"/>
                <a:gd name="connsiteX178" fmla="*/ 1053880 w 3024845"/>
                <a:gd name="connsiteY178" fmla="*/ 389120 h 1059043"/>
                <a:gd name="connsiteX179" fmla="*/ 1053880 w 3024845"/>
                <a:gd name="connsiteY179" fmla="*/ 390201 h 1059043"/>
                <a:gd name="connsiteX180" fmla="*/ 1053880 w 3024845"/>
                <a:gd name="connsiteY180" fmla="*/ 397767 h 1059043"/>
                <a:gd name="connsiteX181" fmla="*/ 1054640 w 3024845"/>
                <a:gd name="connsiteY181" fmla="*/ 397767 h 1059043"/>
                <a:gd name="connsiteX182" fmla="*/ 1059960 w 3024845"/>
                <a:gd name="connsiteY182" fmla="*/ 397767 h 1059043"/>
                <a:gd name="connsiteX183" fmla="*/ 1070093 w 3024845"/>
                <a:gd name="connsiteY183" fmla="*/ 393443 h 1059043"/>
                <a:gd name="connsiteX184" fmla="*/ 1074146 w 3024845"/>
                <a:gd name="connsiteY184" fmla="*/ 396686 h 1059043"/>
                <a:gd name="connsiteX185" fmla="*/ 1074146 w 3024845"/>
                <a:gd name="connsiteY185" fmla="*/ 389120 h 1059043"/>
                <a:gd name="connsiteX186" fmla="*/ 1076426 w 3024845"/>
                <a:gd name="connsiteY186" fmla="*/ 389120 h 1059043"/>
                <a:gd name="connsiteX187" fmla="*/ 1092387 w 3024845"/>
                <a:gd name="connsiteY187" fmla="*/ 389120 h 1059043"/>
                <a:gd name="connsiteX188" fmla="*/ 1092387 w 3024845"/>
                <a:gd name="connsiteY188" fmla="*/ 390201 h 1059043"/>
                <a:gd name="connsiteX189" fmla="*/ 1092387 w 3024845"/>
                <a:gd name="connsiteY189" fmla="*/ 397767 h 1059043"/>
                <a:gd name="connsiteX190" fmla="*/ 1122787 w 3024845"/>
                <a:gd name="connsiteY190" fmla="*/ 397767 h 1059043"/>
                <a:gd name="connsiteX191" fmla="*/ 1122787 w 3024845"/>
                <a:gd name="connsiteY191" fmla="*/ 399388 h 1059043"/>
                <a:gd name="connsiteX192" fmla="*/ 1122787 w 3024845"/>
                <a:gd name="connsiteY192" fmla="*/ 410738 h 1059043"/>
                <a:gd name="connsiteX193" fmla="*/ 1149134 w 3024845"/>
                <a:gd name="connsiteY193" fmla="*/ 410738 h 1059043"/>
                <a:gd name="connsiteX194" fmla="*/ 1149134 w 3024845"/>
                <a:gd name="connsiteY194" fmla="*/ 441002 h 1059043"/>
                <a:gd name="connsiteX195" fmla="*/ 1149894 w 3024845"/>
                <a:gd name="connsiteY195" fmla="*/ 441002 h 1059043"/>
                <a:gd name="connsiteX196" fmla="*/ 1155214 w 3024845"/>
                <a:gd name="connsiteY196" fmla="*/ 441002 h 1059043"/>
                <a:gd name="connsiteX197" fmla="*/ 1155214 w 3024845"/>
                <a:gd name="connsiteY197" fmla="*/ 442083 h 1059043"/>
                <a:gd name="connsiteX198" fmla="*/ 1155214 w 3024845"/>
                <a:gd name="connsiteY198" fmla="*/ 449650 h 1059043"/>
                <a:gd name="connsiteX199" fmla="*/ 1159268 w 3024845"/>
                <a:gd name="connsiteY199" fmla="*/ 479914 h 1059043"/>
                <a:gd name="connsiteX200" fmla="*/ 1160028 w 3024845"/>
                <a:gd name="connsiteY200" fmla="*/ 479914 h 1059043"/>
                <a:gd name="connsiteX201" fmla="*/ 1165348 w 3024845"/>
                <a:gd name="connsiteY201" fmla="*/ 479914 h 1059043"/>
                <a:gd name="connsiteX202" fmla="*/ 1165348 w 3024845"/>
                <a:gd name="connsiteY202" fmla="*/ 480725 h 1059043"/>
                <a:gd name="connsiteX203" fmla="*/ 1165348 w 3024845"/>
                <a:gd name="connsiteY203" fmla="*/ 486400 h 1059043"/>
                <a:gd name="connsiteX204" fmla="*/ 1166361 w 3024845"/>
                <a:gd name="connsiteY204" fmla="*/ 486400 h 1059043"/>
                <a:gd name="connsiteX205" fmla="*/ 1173454 w 3024845"/>
                <a:gd name="connsiteY205" fmla="*/ 486400 h 1059043"/>
                <a:gd name="connsiteX206" fmla="*/ 1173454 w 3024845"/>
                <a:gd name="connsiteY206" fmla="*/ 516665 h 1059043"/>
                <a:gd name="connsiteX207" fmla="*/ 1175481 w 3024845"/>
                <a:gd name="connsiteY207" fmla="*/ 516665 h 1059043"/>
                <a:gd name="connsiteX208" fmla="*/ 1189668 w 3024845"/>
                <a:gd name="connsiteY208" fmla="*/ 516665 h 1059043"/>
                <a:gd name="connsiteX209" fmla="*/ 1189668 w 3024845"/>
                <a:gd name="connsiteY209" fmla="*/ 540444 h 1059043"/>
                <a:gd name="connsiteX210" fmla="*/ 1191695 w 3024845"/>
                <a:gd name="connsiteY210" fmla="*/ 542065 h 1059043"/>
                <a:gd name="connsiteX211" fmla="*/ 1191695 w 3024845"/>
                <a:gd name="connsiteY211" fmla="*/ 553415 h 1059043"/>
                <a:gd name="connsiteX212" fmla="*/ 1192455 w 3024845"/>
                <a:gd name="connsiteY212" fmla="*/ 553415 h 1059043"/>
                <a:gd name="connsiteX213" fmla="*/ 1197775 w 3024845"/>
                <a:gd name="connsiteY213" fmla="*/ 553415 h 1059043"/>
                <a:gd name="connsiteX214" fmla="*/ 1197775 w 3024845"/>
                <a:gd name="connsiteY214" fmla="*/ 577194 h 1059043"/>
                <a:gd name="connsiteX215" fmla="*/ 1199041 w 3024845"/>
                <a:gd name="connsiteY215" fmla="*/ 577194 h 1059043"/>
                <a:gd name="connsiteX216" fmla="*/ 1207908 w 3024845"/>
                <a:gd name="connsiteY216" fmla="*/ 577194 h 1059043"/>
                <a:gd name="connsiteX217" fmla="*/ 1209935 w 3024845"/>
                <a:gd name="connsiteY217" fmla="*/ 581248 h 1059043"/>
                <a:gd name="connsiteX218" fmla="*/ 1209935 w 3024845"/>
                <a:gd name="connsiteY218" fmla="*/ 594489 h 1059043"/>
                <a:gd name="connsiteX219" fmla="*/ 1211455 w 3024845"/>
                <a:gd name="connsiteY219" fmla="*/ 592597 h 1059043"/>
                <a:gd name="connsiteX220" fmla="*/ 1222095 w 3024845"/>
                <a:gd name="connsiteY220" fmla="*/ 579356 h 1059043"/>
                <a:gd name="connsiteX221" fmla="*/ 1250469 w 3024845"/>
                <a:gd name="connsiteY221" fmla="*/ 579356 h 1059043"/>
                <a:gd name="connsiteX222" fmla="*/ 1250469 w 3024845"/>
                <a:gd name="connsiteY222" fmla="*/ 665827 h 1059043"/>
                <a:gd name="connsiteX223" fmla="*/ 1251229 w 3024845"/>
                <a:gd name="connsiteY223" fmla="*/ 665827 h 1059043"/>
                <a:gd name="connsiteX224" fmla="*/ 1256549 w 3024845"/>
                <a:gd name="connsiteY224" fmla="*/ 665827 h 1059043"/>
                <a:gd name="connsiteX225" fmla="*/ 1257309 w 3024845"/>
                <a:gd name="connsiteY225" fmla="*/ 664476 h 1059043"/>
                <a:gd name="connsiteX226" fmla="*/ 1262629 w 3024845"/>
                <a:gd name="connsiteY226" fmla="*/ 655018 h 1059043"/>
                <a:gd name="connsiteX227" fmla="*/ 1262629 w 3024845"/>
                <a:gd name="connsiteY227" fmla="*/ 656910 h 1059043"/>
                <a:gd name="connsiteX228" fmla="*/ 1262629 w 3024845"/>
                <a:gd name="connsiteY228" fmla="*/ 670151 h 1059043"/>
                <a:gd name="connsiteX229" fmla="*/ 1266682 w 3024845"/>
                <a:gd name="connsiteY229" fmla="*/ 624754 h 1059043"/>
                <a:gd name="connsiteX230" fmla="*/ 1267442 w 3024845"/>
                <a:gd name="connsiteY230" fmla="*/ 624754 h 1059043"/>
                <a:gd name="connsiteX231" fmla="*/ 1272762 w 3024845"/>
                <a:gd name="connsiteY231" fmla="*/ 624754 h 1059043"/>
                <a:gd name="connsiteX232" fmla="*/ 1272762 w 3024845"/>
                <a:gd name="connsiteY232" fmla="*/ 559900 h 1059043"/>
                <a:gd name="connsiteX233" fmla="*/ 1273776 w 3024845"/>
                <a:gd name="connsiteY233" fmla="*/ 559900 h 1059043"/>
                <a:gd name="connsiteX234" fmla="*/ 1280869 w 3024845"/>
                <a:gd name="connsiteY234" fmla="*/ 559900 h 1059043"/>
                <a:gd name="connsiteX235" fmla="*/ 1293029 w 3024845"/>
                <a:gd name="connsiteY235" fmla="*/ 516665 h 1059043"/>
                <a:gd name="connsiteX236" fmla="*/ 1294296 w 3024845"/>
                <a:gd name="connsiteY236" fmla="*/ 516665 h 1059043"/>
                <a:gd name="connsiteX237" fmla="*/ 1303163 w 3024845"/>
                <a:gd name="connsiteY237" fmla="*/ 516665 h 1059043"/>
                <a:gd name="connsiteX238" fmla="*/ 1313296 w 3024845"/>
                <a:gd name="connsiteY238" fmla="*/ 559900 h 1059043"/>
                <a:gd name="connsiteX239" fmla="*/ 1314309 w 3024845"/>
                <a:gd name="connsiteY239" fmla="*/ 559900 h 1059043"/>
                <a:gd name="connsiteX240" fmla="*/ 1321403 w 3024845"/>
                <a:gd name="connsiteY240" fmla="*/ 559900 h 1059043"/>
                <a:gd name="connsiteX241" fmla="*/ 1321403 w 3024845"/>
                <a:gd name="connsiteY241" fmla="*/ 598812 h 1059043"/>
                <a:gd name="connsiteX242" fmla="*/ 1323176 w 3024845"/>
                <a:gd name="connsiteY242" fmla="*/ 598812 h 1059043"/>
                <a:gd name="connsiteX243" fmla="*/ 1335590 w 3024845"/>
                <a:gd name="connsiteY243" fmla="*/ 598812 h 1059043"/>
                <a:gd name="connsiteX244" fmla="*/ 1335590 w 3024845"/>
                <a:gd name="connsiteY244" fmla="*/ 600974 h 1059043"/>
                <a:gd name="connsiteX245" fmla="*/ 1335590 w 3024845"/>
                <a:gd name="connsiteY245" fmla="*/ 616106 h 1059043"/>
                <a:gd name="connsiteX246" fmla="*/ 1339643 w 3024845"/>
                <a:gd name="connsiteY246" fmla="*/ 613945 h 1059043"/>
                <a:gd name="connsiteX247" fmla="*/ 1339643 w 3024845"/>
                <a:gd name="connsiteY247" fmla="*/ 598812 h 1059043"/>
                <a:gd name="connsiteX248" fmla="*/ 1341163 w 3024845"/>
                <a:gd name="connsiteY248" fmla="*/ 598812 h 1059043"/>
                <a:gd name="connsiteX249" fmla="*/ 1351803 w 3024845"/>
                <a:gd name="connsiteY249" fmla="*/ 598812 h 1059043"/>
                <a:gd name="connsiteX250" fmla="*/ 1351803 w 3024845"/>
                <a:gd name="connsiteY250" fmla="*/ 600433 h 1059043"/>
                <a:gd name="connsiteX251" fmla="*/ 1351803 w 3024845"/>
                <a:gd name="connsiteY251" fmla="*/ 611783 h 1059043"/>
                <a:gd name="connsiteX252" fmla="*/ 1382204 w 3024845"/>
                <a:gd name="connsiteY252" fmla="*/ 611783 h 1059043"/>
                <a:gd name="connsiteX253" fmla="*/ 1382204 w 3024845"/>
                <a:gd name="connsiteY253" fmla="*/ 575033 h 1059043"/>
                <a:gd name="connsiteX254" fmla="*/ 1383470 w 3024845"/>
                <a:gd name="connsiteY254" fmla="*/ 575033 h 1059043"/>
                <a:gd name="connsiteX255" fmla="*/ 1392337 w 3024845"/>
                <a:gd name="connsiteY255" fmla="*/ 575033 h 1059043"/>
                <a:gd name="connsiteX256" fmla="*/ 1392337 w 3024845"/>
                <a:gd name="connsiteY256" fmla="*/ 596650 h 1059043"/>
                <a:gd name="connsiteX257" fmla="*/ 1394364 w 3024845"/>
                <a:gd name="connsiteY257" fmla="*/ 564224 h 1059043"/>
                <a:gd name="connsiteX258" fmla="*/ 1416657 w 3024845"/>
                <a:gd name="connsiteY258" fmla="*/ 564224 h 1059043"/>
                <a:gd name="connsiteX259" fmla="*/ 1416657 w 3024845"/>
                <a:gd name="connsiteY259" fmla="*/ 562602 h 1059043"/>
                <a:gd name="connsiteX260" fmla="*/ 1416657 w 3024845"/>
                <a:gd name="connsiteY260" fmla="*/ 551253 h 1059043"/>
                <a:gd name="connsiteX261" fmla="*/ 1417417 w 3024845"/>
                <a:gd name="connsiteY261" fmla="*/ 551253 h 1059043"/>
                <a:gd name="connsiteX262" fmla="*/ 1422737 w 3024845"/>
                <a:gd name="connsiteY262" fmla="*/ 551253 h 1059043"/>
                <a:gd name="connsiteX263" fmla="*/ 1422737 w 3024845"/>
                <a:gd name="connsiteY263" fmla="*/ 549362 h 1059043"/>
                <a:gd name="connsiteX264" fmla="*/ 1422737 w 3024845"/>
                <a:gd name="connsiteY264" fmla="*/ 536121 h 1059043"/>
                <a:gd name="connsiteX265" fmla="*/ 1426791 w 3024845"/>
                <a:gd name="connsiteY265" fmla="*/ 542606 h 1059043"/>
                <a:gd name="connsiteX266" fmla="*/ 1429071 w 3024845"/>
                <a:gd name="connsiteY266" fmla="*/ 542606 h 1059043"/>
                <a:gd name="connsiteX267" fmla="*/ 1445031 w 3024845"/>
                <a:gd name="connsiteY267" fmla="*/ 542606 h 1059043"/>
                <a:gd name="connsiteX268" fmla="*/ 1445031 w 3024845"/>
                <a:gd name="connsiteY268" fmla="*/ 541795 h 1059043"/>
                <a:gd name="connsiteX269" fmla="*/ 1445031 w 3024845"/>
                <a:gd name="connsiteY269" fmla="*/ 536121 h 1059043"/>
                <a:gd name="connsiteX270" fmla="*/ 1445791 w 3024845"/>
                <a:gd name="connsiteY270" fmla="*/ 536121 h 1059043"/>
                <a:gd name="connsiteX271" fmla="*/ 1451111 w 3024845"/>
                <a:gd name="connsiteY271" fmla="*/ 536121 h 1059043"/>
                <a:gd name="connsiteX272" fmla="*/ 1451111 w 3024845"/>
                <a:gd name="connsiteY272" fmla="*/ 537472 h 1059043"/>
                <a:gd name="connsiteX273" fmla="*/ 1451111 w 3024845"/>
                <a:gd name="connsiteY273" fmla="*/ 546930 h 1059043"/>
                <a:gd name="connsiteX274" fmla="*/ 1489618 w 3024845"/>
                <a:gd name="connsiteY274" fmla="*/ 546930 h 1059043"/>
                <a:gd name="connsiteX275" fmla="*/ 1489618 w 3024845"/>
                <a:gd name="connsiteY275" fmla="*/ 685283 h 1059043"/>
                <a:gd name="connsiteX276" fmla="*/ 1491138 w 3024845"/>
                <a:gd name="connsiteY276" fmla="*/ 685283 h 1059043"/>
                <a:gd name="connsiteX277" fmla="*/ 1501778 w 3024845"/>
                <a:gd name="connsiteY277" fmla="*/ 685283 h 1059043"/>
                <a:gd name="connsiteX278" fmla="*/ 1501778 w 3024845"/>
                <a:gd name="connsiteY278" fmla="*/ 672313 h 1059043"/>
                <a:gd name="connsiteX279" fmla="*/ 1505832 w 3024845"/>
                <a:gd name="connsiteY279" fmla="*/ 672313 h 1059043"/>
                <a:gd name="connsiteX280" fmla="*/ 1505832 w 3024845"/>
                <a:gd name="connsiteY280" fmla="*/ 685283 h 1059043"/>
                <a:gd name="connsiteX281" fmla="*/ 1536232 w 3024845"/>
                <a:gd name="connsiteY281" fmla="*/ 685283 h 1059043"/>
                <a:gd name="connsiteX282" fmla="*/ 1536232 w 3024845"/>
                <a:gd name="connsiteY282" fmla="*/ 655018 h 1059043"/>
                <a:gd name="connsiteX283" fmla="*/ 1548392 w 3024845"/>
                <a:gd name="connsiteY283" fmla="*/ 655018 h 1059043"/>
                <a:gd name="connsiteX284" fmla="*/ 1560552 w 3024845"/>
                <a:gd name="connsiteY284" fmla="*/ 652857 h 1059043"/>
                <a:gd name="connsiteX285" fmla="*/ 1564606 w 3024845"/>
                <a:gd name="connsiteY285" fmla="*/ 655018 h 1059043"/>
                <a:gd name="connsiteX286" fmla="*/ 1574739 w 3024845"/>
                <a:gd name="connsiteY286" fmla="*/ 655018 h 1059043"/>
                <a:gd name="connsiteX287" fmla="*/ 1574739 w 3024845"/>
                <a:gd name="connsiteY287" fmla="*/ 685283 h 1059043"/>
                <a:gd name="connsiteX288" fmla="*/ 1582846 w 3024845"/>
                <a:gd name="connsiteY288" fmla="*/ 685283 h 1059043"/>
                <a:gd name="connsiteX289" fmla="*/ 1582846 w 3024845"/>
                <a:gd name="connsiteY289" fmla="*/ 702578 h 1059043"/>
                <a:gd name="connsiteX290" fmla="*/ 1592182 w 3024845"/>
                <a:gd name="connsiteY290" fmla="*/ 703483 h 1059043"/>
                <a:gd name="connsiteX291" fmla="*/ 1605140 w 3024845"/>
                <a:gd name="connsiteY291" fmla="*/ 703483 h 1059043"/>
                <a:gd name="connsiteX292" fmla="*/ 1605140 w 3024845"/>
                <a:gd name="connsiteY292" fmla="*/ 687445 h 1059043"/>
                <a:gd name="connsiteX293" fmla="*/ 1673096 w 3024845"/>
                <a:gd name="connsiteY293" fmla="*/ 687445 h 1059043"/>
                <a:gd name="connsiteX294" fmla="*/ 1673096 w 3024845"/>
                <a:gd name="connsiteY294" fmla="*/ 602192 h 1059043"/>
                <a:gd name="connsiteX295" fmla="*/ 1745104 w 3024845"/>
                <a:gd name="connsiteY295" fmla="*/ 602192 h 1059043"/>
                <a:gd name="connsiteX296" fmla="*/ 1745104 w 3024845"/>
                <a:gd name="connsiteY296" fmla="*/ 680960 h 1059043"/>
                <a:gd name="connsiteX297" fmla="*/ 1747008 w 3024845"/>
                <a:gd name="connsiteY297" fmla="*/ 680960 h 1059043"/>
                <a:gd name="connsiteX298" fmla="*/ 1748250 w 3024845"/>
                <a:gd name="connsiteY298" fmla="*/ 703483 h 1059043"/>
                <a:gd name="connsiteX299" fmla="*/ 1757926 w 3024845"/>
                <a:gd name="connsiteY299" fmla="*/ 703483 h 1059043"/>
                <a:gd name="connsiteX300" fmla="*/ 1759168 w 3024845"/>
                <a:gd name="connsiteY300" fmla="*/ 680960 h 1059043"/>
                <a:gd name="connsiteX301" fmla="*/ 1765248 w 3024845"/>
                <a:gd name="connsiteY301" fmla="*/ 680960 h 1059043"/>
                <a:gd name="connsiteX302" fmla="*/ 1766490 w 3024845"/>
                <a:gd name="connsiteY302" fmla="*/ 703483 h 1059043"/>
                <a:gd name="connsiteX303" fmla="*/ 1817112 w 3024845"/>
                <a:gd name="connsiteY303" fmla="*/ 703483 h 1059043"/>
                <a:gd name="connsiteX304" fmla="*/ 1817112 w 3024845"/>
                <a:gd name="connsiteY304" fmla="*/ 540455 h 1059043"/>
                <a:gd name="connsiteX305" fmla="*/ 2014439 w 3024845"/>
                <a:gd name="connsiteY305" fmla="*/ 540455 h 1059043"/>
                <a:gd name="connsiteX306" fmla="*/ 2014439 w 3024845"/>
                <a:gd name="connsiteY306" fmla="*/ 703483 h 1059043"/>
                <a:gd name="connsiteX307" fmla="*/ 2033136 w 3024845"/>
                <a:gd name="connsiteY307" fmla="*/ 703483 h 1059043"/>
                <a:gd name="connsiteX308" fmla="*/ 2033136 w 3024845"/>
                <a:gd name="connsiteY308" fmla="*/ 620790 h 1059043"/>
                <a:gd name="connsiteX309" fmla="*/ 2128256 w 3024845"/>
                <a:gd name="connsiteY309" fmla="*/ 620790 h 1059043"/>
                <a:gd name="connsiteX310" fmla="*/ 2128026 w 3024845"/>
                <a:gd name="connsiteY310" fmla="*/ 281031 h 1059043"/>
                <a:gd name="connsiteX311" fmla="*/ 2121946 w 3024845"/>
                <a:gd name="connsiteY311" fmla="*/ 276707 h 1059043"/>
                <a:gd name="connsiteX312" fmla="*/ 2130053 w 3024845"/>
                <a:gd name="connsiteY312" fmla="*/ 252928 h 1059043"/>
                <a:gd name="connsiteX313" fmla="*/ 2130053 w 3024845"/>
                <a:gd name="connsiteY313" fmla="*/ 235634 h 1059043"/>
                <a:gd name="connsiteX314" fmla="*/ 2144240 w 3024845"/>
                <a:gd name="connsiteY314" fmla="*/ 235634 h 1059043"/>
                <a:gd name="connsiteX315" fmla="*/ 2144240 w 3024845"/>
                <a:gd name="connsiteY315" fmla="*/ 214016 h 1059043"/>
                <a:gd name="connsiteX316" fmla="*/ 2146266 w 3024845"/>
                <a:gd name="connsiteY316" fmla="*/ 209692 h 1059043"/>
                <a:gd name="connsiteX317" fmla="*/ 2146266 w 3024845"/>
                <a:gd name="connsiteY317" fmla="*/ 131868 h 1059043"/>
                <a:gd name="connsiteX318" fmla="*/ 2144240 w 3024845"/>
                <a:gd name="connsiteY318" fmla="*/ 125383 h 1059043"/>
                <a:gd name="connsiteX319" fmla="*/ 2150320 w 3024845"/>
                <a:gd name="connsiteY319" fmla="*/ 118897 h 1059043"/>
                <a:gd name="connsiteX320" fmla="*/ 2150320 w 3024845"/>
                <a:gd name="connsiteY320" fmla="*/ 60529 h 1059043"/>
                <a:gd name="connsiteX321" fmla="*/ 2152346 w 3024845"/>
                <a:gd name="connsiteY321" fmla="*/ 56206 h 1059043"/>
                <a:gd name="connsiteX322" fmla="*/ 2152346 w 3024845"/>
                <a:gd name="connsiteY322" fmla="*/ 0 h 1059043"/>
                <a:gd name="connsiteX323" fmla="*/ 2162480 w 3024845"/>
                <a:gd name="connsiteY323" fmla="*/ 118897 h 1059043"/>
                <a:gd name="connsiteX324" fmla="*/ 2168560 w 3024845"/>
                <a:gd name="connsiteY324" fmla="*/ 125383 h 1059043"/>
                <a:gd name="connsiteX325" fmla="*/ 2166533 w 3024845"/>
                <a:gd name="connsiteY325" fmla="*/ 131868 h 1059043"/>
                <a:gd name="connsiteX326" fmla="*/ 2166533 w 3024845"/>
                <a:gd name="connsiteY326" fmla="*/ 209692 h 1059043"/>
                <a:gd name="connsiteX327" fmla="*/ 2168560 w 3024845"/>
                <a:gd name="connsiteY327" fmla="*/ 235634 h 1059043"/>
                <a:gd name="connsiteX328" fmla="*/ 2180720 w 3024845"/>
                <a:gd name="connsiteY328" fmla="*/ 555577 h 1059043"/>
                <a:gd name="connsiteX329" fmla="*/ 2245574 w 3024845"/>
                <a:gd name="connsiteY329" fmla="*/ 555577 h 1059043"/>
                <a:gd name="connsiteX330" fmla="*/ 2245574 w 3024845"/>
                <a:gd name="connsiteY330" fmla="*/ 631239 h 1059043"/>
                <a:gd name="connsiteX331" fmla="*/ 2253681 w 3024845"/>
                <a:gd name="connsiteY331" fmla="*/ 631239 h 1059043"/>
                <a:gd name="connsiteX332" fmla="*/ 2255708 w 3024845"/>
                <a:gd name="connsiteY332" fmla="*/ 624754 h 1059043"/>
                <a:gd name="connsiteX333" fmla="*/ 2261788 w 3024845"/>
                <a:gd name="connsiteY333" fmla="*/ 624754 h 1059043"/>
                <a:gd name="connsiteX334" fmla="*/ 2263815 w 3024845"/>
                <a:gd name="connsiteY334" fmla="*/ 633401 h 1059043"/>
                <a:gd name="connsiteX335" fmla="*/ 2275975 w 3024845"/>
                <a:gd name="connsiteY335" fmla="*/ 633401 h 1059043"/>
                <a:gd name="connsiteX336" fmla="*/ 2275975 w 3024845"/>
                <a:gd name="connsiteY336" fmla="*/ 626915 h 1059043"/>
                <a:gd name="connsiteX337" fmla="*/ 2298268 w 3024845"/>
                <a:gd name="connsiteY337" fmla="*/ 626915 h 1059043"/>
                <a:gd name="connsiteX338" fmla="*/ 2298268 w 3024845"/>
                <a:gd name="connsiteY338" fmla="*/ 633401 h 1059043"/>
                <a:gd name="connsiteX339" fmla="*/ 2318535 w 3024845"/>
                <a:gd name="connsiteY339" fmla="*/ 633401 h 1059043"/>
                <a:gd name="connsiteX340" fmla="*/ 2318535 w 3024845"/>
                <a:gd name="connsiteY340" fmla="*/ 678798 h 1059043"/>
                <a:gd name="connsiteX341" fmla="*/ 2332722 w 3024845"/>
                <a:gd name="connsiteY341" fmla="*/ 678798 h 1059043"/>
                <a:gd name="connsiteX342" fmla="*/ 2332722 w 3024845"/>
                <a:gd name="connsiteY342" fmla="*/ 665827 h 1059043"/>
                <a:gd name="connsiteX343" fmla="*/ 2348936 w 3024845"/>
                <a:gd name="connsiteY343" fmla="*/ 665827 h 1059043"/>
                <a:gd name="connsiteX344" fmla="*/ 2348936 w 3024845"/>
                <a:gd name="connsiteY344" fmla="*/ 486400 h 1059043"/>
                <a:gd name="connsiteX345" fmla="*/ 2355016 w 3024845"/>
                <a:gd name="connsiteY345" fmla="*/ 479914 h 1059043"/>
                <a:gd name="connsiteX346" fmla="*/ 2427977 w 3024845"/>
                <a:gd name="connsiteY346" fmla="*/ 479914 h 1059043"/>
                <a:gd name="connsiteX347" fmla="*/ 2427977 w 3024845"/>
                <a:gd name="connsiteY347" fmla="*/ 488562 h 1059043"/>
                <a:gd name="connsiteX348" fmla="*/ 2438110 w 3024845"/>
                <a:gd name="connsiteY348" fmla="*/ 488562 h 1059043"/>
                <a:gd name="connsiteX349" fmla="*/ 2438110 w 3024845"/>
                <a:gd name="connsiteY349" fmla="*/ 603136 h 1059043"/>
                <a:gd name="connsiteX350" fmla="*/ 2460404 w 3024845"/>
                <a:gd name="connsiteY350" fmla="*/ 603136 h 1059043"/>
                <a:gd name="connsiteX351" fmla="*/ 2460404 w 3024845"/>
                <a:gd name="connsiteY351" fmla="*/ 536121 h 1059043"/>
                <a:gd name="connsiteX352" fmla="*/ 2486751 w 3024845"/>
                <a:gd name="connsiteY352" fmla="*/ 536121 h 1059043"/>
                <a:gd name="connsiteX353" fmla="*/ 2490804 w 3024845"/>
                <a:gd name="connsiteY353" fmla="*/ 531797 h 1059043"/>
                <a:gd name="connsiteX354" fmla="*/ 2498911 w 3024845"/>
                <a:gd name="connsiteY354" fmla="*/ 531797 h 1059043"/>
                <a:gd name="connsiteX355" fmla="*/ 2502964 w 3024845"/>
                <a:gd name="connsiteY355" fmla="*/ 536121 h 1059043"/>
                <a:gd name="connsiteX356" fmla="*/ 2525258 w 3024845"/>
                <a:gd name="connsiteY356" fmla="*/ 536121 h 1059043"/>
                <a:gd name="connsiteX357" fmla="*/ 2525258 w 3024845"/>
                <a:gd name="connsiteY357" fmla="*/ 419385 h 1059043"/>
                <a:gd name="connsiteX358" fmla="*/ 2582005 w 3024845"/>
                <a:gd name="connsiteY358" fmla="*/ 408576 h 1059043"/>
                <a:gd name="connsiteX359" fmla="*/ 2582005 w 3024845"/>
                <a:gd name="connsiteY359" fmla="*/ 409657 h 1059043"/>
                <a:gd name="connsiteX360" fmla="*/ 2582005 w 3024845"/>
                <a:gd name="connsiteY360" fmla="*/ 417223 h 1059043"/>
                <a:gd name="connsiteX361" fmla="*/ 2608352 w 3024845"/>
                <a:gd name="connsiteY361" fmla="*/ 417223 h 1059043"/>
                <a:gd name="connsiteX362" fmla="*/ 2608352 w 3024845"/>
                <a:gd name="connsiteY362" fmla="*/ 672313 h 1059043"/>
                <a:gd name="connsiteX363" fmla="*/ 2630646 w 3024845"/>
                <a:gd name="connsiteY363" fmla="*/ 672313 h 1059043"/>
                <a:gd name="connsiteX364" fmla="*/ 2630646 w 3024845"/>
                <a:gd name="connsiteY364" fmla="*/ 667989 h 1059043"/>
                <a:gd name="connsiteX365" fmla="*/ 2642806 w 3024845"/>
                <a:gd name="connsiteY365" fmla="*/ 667989 h 1059043"/>
                <a:gd name="connsiteX366" fmla="*/ 2642806 w 3024845"/>
                <a:gd name="connsiteY366" fmla="*/ 672313 h 1059043"/>
                <a:gd name="connsiteX367" fmla="*/ 2667126 w 3024845"/>
                <a:gd name="connsiteY367" fmla="*/ 672313 h 1059043"/>
                <a:gd name="connsiteX368" fmla="*/ 2667126 w 3024845"/>
                <a:gd name="connsiteY368" fmla="*/ 659342 h 1059043"/>
                <a:gd name="connsiteX369" fmla="*/ 2695500 w 3024845"/>
                <a:gd name="connsiteY369" fmla="*/ 659342 h 1059043"/>
                <a:gd name="connsiteX370" fmla="*/ 2707660 w 3024845"/>
                <a:gd name="connsiteY370" fmla="*/ 655018 h 1059043"/>
                <a:gd name="connsiteX371" fmla="*/ 2727927 w 3024845"/>
                <a:gd name="connsiteY371" fmla="*/ 659342 h 1059043"/>
                <a:gd name="connsiteX372" fmla="*/ 2727927 w 3024845"/>
                <a:gd name="connsiteY372" fmla="*/ 642048 h 1059043"/>
                <a:gd name="connsiteX373" fmla="*/ 2736034 w 3024845"/>
                <a:gd name="connsiteY373" fmla="*/ 642048 h 1059043"/>
                <a:gd name="connsiteX374" fmla="*/ 2736034 w 3024845"/>
                <a:gd name="connsiteY374" fmla="*/ 629077 h 1059043"/>
                <a:gd name="connsiteX375" fmla="*/ 2792781 w 3024845"/>
                <a:gd name="connsiteY375" fmla="*/ 629077 h 1059043"/>
                <a:gd name="connsiteX376" fmla="*/ 2792781 w 3024845"/>
                <a:gd name="connsiteY376" fmla="*/ 598812 h 1059043"/>
                <a:gd name="connsiteX377" fmla="*/ 2811021 w 3024845"/>
                <a:gd name="connsiteY377" fmla="*/ 598812 h 1059043"/>
                <a:gd name="connsiteX378" fmla="*/ 2811021 w 3024845"/>
                <a:gd name="connsiteY378" fmla="*/ 592327 h 1059043"/>
                <a:gd name="connsiteX379" fmla="*/ 2823181 w 3024845"/>
                <a:gd name="connsiteY379" fmla="*/ 592327 h 1059043"/>
                <a:gd name="connsiteX380" fmla="*/ 2823181 w 3024845"/>
                <a:gd name="connsiteY380" fmla="*/ 598812 h 1059043"/>
                <a:gd name="connsiteX381" fmla="*/ 2839395 w 3024845"/>
                <a:gd name="connsiteY381" fmla="*/ 598812 h 1059043"/>
                <a:gd name="connsiteX382" fmla="*/ 2839395 w 3024845"/>
                <a:gd name="connsiteY382" fmla="*/ 648533 h 1059043"/>
                <a:gd name="connsiteX383" fmla="*/ 2871822 w 3024845"/>
                <a:gd name="connsiteY383" fmla="*/ 648533 h 1059043"/>
                <a:gd name="connsiteX384" fmla="*/ 2871822 w 3024845"/>
                <a:gd name="connsiteY384" fmla="*/ 622592 h 1059043"/>
                <a:gd name="connsiteX385" fmla="*/ 2910329 w 3024845"/>
                <a:gd name="connsiteY385" fmla="*/ 622592 h 1059043"/>
                <a:gd name="connsiteX386" fmla="*/ 2910329 w 3024845"/>
                <a:gd name="connsiteY386" fmla="*/ 592327 h 1059043"/>
                <a:gd name="connsiteX387" fmla="*/ 2958970 w 3024845"/>
                <a:gd name="connsiteY387" fmla="*/ 592327 h 1059043"/>
                <a:gd name="connsiteX388" fmla="*/ 2958970 w 3024845"/>
                <a:gd name="connsiteY388" fmla="*/ 703483 h 1059043"/>
                <a:gd name="connsiteX389" fmla="*/ 2958970 w 3024845"/>
                <a:gd name="connsiteY389" fmla="*/ 717262 h 1059043"/>
                <a:gd name="connsiteX390" fmla="*/ 3024845 w 3024845"/>
                <a:gd name="connsiteY390" fmla="*/ 717262 h 1059043"/>
                <a:gd name="connsiteX391" fmla="*/ 3024845 w 3024845"/>
                <a:gd name="connsiteY391" fmla="*/ 1059043 h 1059043"/>
                <a:gd name="connsiteX392" fmla="*/ 2054 w 3024845"/>
                <a:gd name="connsiteY392" fmla="*/ 1056710 h 1059043"/>
                <a:gd name="connsiteX393" fmla="*/ 0 w 3024845"/>
                <a:gd name="connsiteY393" fmla="*/ 622592 h 1059043"/>
                <a:gd name="connsiteX394" fmla="*/ 20267 w 3024845"/>
                <a:gd name="connsiteY394" fmla="*/ 622592 h 1059043"/>
                <a:gd name="connsiteX395" fmla="*/ 20774 w 3024845"/>
                <a:gd name="connsiteY395" fmla="*/ 621511 h 1059043"/>
                <a:gd name="connsiteX396" fmla="*/ 24320 w 3024845"/>
                <a:gd name="connsiteY396" fmla="*/ 613945 h 1059043"/>
                <a:gd name="connsiteX397" fmla="*/ 26094 w 3024845"/>
                <a:gd name="connsiteY397" fmla="*/ 614215 h 1059043"/>
                <a:gd name="connsiteX398" fmla="*/ 38507 w 3024845"/>
                <a:gd name="connsiteY398" fmla="*/ 616106 h 1059043"/>
                <a:gd name="connsiteX399" fmla="*/ 39014 w 3024845"/>
                <a:gd name="connsiteY399" fmla="*/ 617458 h 1059043"/>
                <a:gd name="connsiteX400" fmla="*/ 42560 w 3024845"/>
                <a:gd name="connsiteY400" fmla="*/ 626915 h 1059043"/>
                <a:gd name="connsiteX401" fmla="*/ 68907 w 3024845"/>
                <a:gd name="connsiteY401" fmla="*/ 629077 h 1059043"/>
                <a:gd name="connsiteX402" fmla="*/ 68907 w 3024845"/>
                <a:gd name="connsiteY402" fmla="*/ 505856 h 1059043"/>
                <a:gd name="connsiteX403" fmla="*/ 70934 w 3024845"/>
                <a:gd name="connsiteY403" fmla="*/ 505856 h 1059043"/>
                <a:gd name="connsiteX404" fmla="*/ 85121 w 3024845"/>
                <a:gd name="connsiteY404" fmla="*/ 505856 h 1059043"/>
                <a:gd name="connsiteX405" fmla="*/ 85121 w 3024845"/>
                <a:gd name="connsiteY405" fmla="*/ 369664 h 1059043"/>
                <a:gd name="connsiteX406" fmla="*/ 86894 w 3024845"/>
                <a:gd name="connsiteY406" fmla="*/ 369664 h 1059043"/>
                <a:gd name="connsiteX407" fmla="*/ 99308 w 3024845"/>
                <a:gd name="connsiteY407" fmla="*/ 369664 h 1059043"/>
                <a:gd name="connsiteX408" fmla="*/ 99308 w 3024845"/>
                <a:gd name="connsiteY408" fmla="*/ 255090 h 1059043"/>
                <a:gd name="connsiteX409" fmla="*/ 103361 w 3024845"/>
                <a:gd name="connsiteY409" fmla="*/ 226986 h 1059043"/>
                <a:gd name="connsiteX410" fmla="*/ 105388 w 3024845"/>
                <a:gd name="connsiteY410" fmla="*/ 226986 h 1059043"/>
                <a:gd name="connsiteX411" fmla="*/ 119575 w 3024845"/>
                <a:gd name="connsiteY411" fmla="*/ 226986 h 1059043"/>
                <a:gd name="connsiteX0" fmla="*/ 119575 w 3024845"/>
                <a:gd name="connsiteY0" fmla="*/ 226986 h 1059043"/>
                <a:gd name="connsiteX1" fmla="*/ 200642 w 3024845"/>
                <a:gd name="connsiteY1" fmla="*/ 224825 h 1059043"/>
                <a:gd name="connsiteX2" fmla="*/ 202669 w 3024845"/>
                <a:gd name="connsiteY2" fmla="*/ 224825 h 1059043"/>
                <a:gd name="connsiteX3" fmla="*/ 216856 w 3024845"/>
                <a:gd name="connsiteY3" fmla="*/ 224825 h 1059043"/>
                <a:gd name="connsiteX4" fmla="*/ 216856 w 3024845"/>
                <a:gd name="connsiteY4" fmla="*/ 248604 h 1059043"/>
                <a:gd name="connsiteX5" fmla="*/ 217363 w 3024845"/>
                <a:gd name="connsiteY5" fmla="*/ 249415 h 1059043"/>
                <a:gd name="connsiteX6" fmla="*/ 220909 w 3024845"/>
                <a:gd name="connsiteY6" fmla="*/ 255090 h 1059043"/>
                <a:gd name="connsiteX7" fmla="*/ 220909 w 3024845"/>
                <a:gd name="connsiteY7" fmla="*/ 369664 h 1059043"/>
                <a:gd name="connsiteX8" fmla="*/ 223189 w 3024845"/>
                <a:gd name="connsiteY8" fmla="*/ 369664 h 1059043"/>
                <a:gd name="connsiteX9" fmla="*/ 239150 w 3024845"/>
                <a:gd name="connsiteY9" fmla="*/ 369664 h 1059043"/>
                <a:gd name="connsiteX10" fmla="*/ 239150 w 3024845"/>
                <a:gd name="connsiteY10" fmla="*/ 510179 h 1059043"/>
                <a:gd name="connsiteX11" fmla="*/ 240670 w 3024845"/>
                <a:gd name="connsiteY11" fmla="*/ 509909 h 1059043"/>
                <a:gd name="connsiteX12" fmla="*/ 251310 w 3024845"/>
                <a:gd name="connsiteY12" fmla="*/ 508018 h 1059043"/>
                <a:gd name="connsiteX13" fmla="*/ 249283 w 3024845"/>
                <a:gd name="connsiteY13" fmla="*/ 596650 h 1059043"/>
                <a:gd name="connsiteX14" fmla="*/ 250803 w 3024845"/>
                <a:gd name="connsiteY14" fmla="*/ 596921 h 1059043"/>
                <a:gd name="connsiteX15" fmla="*/ 261443 w 3024845"/>
                <a:gd name="connsiteY15" fmla="*/ 598812 h 1059043"/>
                <a:gd name="connsiteX16" fmla="*/ 261696 w 3024845"/>
                <a:gd name="connsiteY16" fmla="*/ 599623 h 1059043"/>
                <a:gd name="connsiteX17" fmla="*/ 263470 w 3024845"/>
                <a:gd name="connsiteY17" fmla="*/ 605298 h 1059043"/>
                <a:gd name="connsiteX18" fmla="*/ 264230 w 3024845"/>
                <a:gd name="connsiteY18" fmla="*/ 602866 h 1059043"/>
                <a:gd name="connsiteX19" fmla="*/ 269550 w 3024845"/>
                <a:gd name="connsiteY19" fmla="*/ 585842 h 1059043"/>
                <a:gd name="connsiteX20" fmla="*/ 271323 w 3024845"/>
                <a:gd name="connsiteY20" fmla="*/ 585842 h 1059043"/>
                <a:gd name="connsiteX21" fmla="*/ 283737 w 3024845"/>
                <a:gd name="connsiteY21" fmla="*/ 585842 h 1059043"/>
                <a:gd name="connsiteX22" fmla="*/ 283737 w 3024845"/>
                <a:gd name="connsiteY22" fmla="*/ 618268 h 1059043"/>
                <a:gd name="connsiteX23" fmla="*/ 284750 w 3024845"/>
                <a:gd name="connsiteY23" fmla="*/ 618809 h 1059043"/>
                <a:gd name="connsiteX24" fmla="*/ 291844 w 3024845"/>
                <a:gd name="connsiteY24" fmla="*/ 622592 h 1059043"/>
                <a:gd name="connsiteX25" fmla="*/ 291844 w 3024845"/>
                <a:gd name="connsiteY25" fmla="*/ 623943 h 1059043"/>
                <a:gd name="connsiteX26" fmla="*/ 291844 w 3024845"/>
                <a:gd name="connsiteY26" fmla="*/ 633401 h 1059043"/>
                <a:gd name="connsiteX27" fmla="*/ 336431 w 3024845"/>
                <a:gd name="connsiteY27" fmla="*/ 633401 h 1059043"/>
                <a:gd name="connsiteX28" fmla="*/ 336431 w 3024845"/>
                <a:gd name="connsiteY28" fmla="*/ 634482 h 1059043"/>
                <a:gd name="connsiteX29" fmla="*/ 336431 w 3024845"/>
                <a:gd name="connsiteY29" fmla="*/ 642048 h 1059043"/>
                <a:gd name="connsiteX30" fmla="*/ 338457 w 3024845"/>
                <a:gd name="connsiteY30" fmla="*/ 642048 h 1059043"/>
                <a:gd name="connsiteX31" fmla="*/ 352644 w 3024845"/>
                <a:gd name="connsiteY31" fmla="*/ 642048 h 1059043"/>
                <a:gd name="connsiteX32" fmla="*/ 352644 w 3024845"/>
                <a:gd name="connsiteY32" fmla="*/ 611783 h 1059043"/>
                <a:gd name="connsiteX33" fmla="*/ 397231 w 3024845"/>
                <a:gd name="connsiteY33" fmla="*/ 611783 h 1059043"/>
                <a:gd name="connsiteX34" fmla="*/ 397231 w 3024845"/>
                <a:gd name="connsiteY34" fmla="*/ 610432 h 1059043"/>
                <a:gd name="connsiteX35" fmla="*/ 397231 w 3024845"/>
                <a:gd name="connsiteY35" fmla="*/ 600974 h 1059043"/>
                <a:gd name="connsiteX36" fmla="*/ 398245 w 3024845"/>
                <a:gd name="connsiteY36" fmla="*/ 600974 h 1059043"/>
                <a:gd name="connsiteX37" fmla="*/ 405338 w 3024845"/>
                <a:gd name="connsiteY37" fmla="*/ 600974 h 1059043"/>
                <a:gd name="connsiteX38" fmla="*/ 405338 w 3024845"/>
                <a:gd name="connsiteY38" fmla="*/ 599083 h 1059043"/>
                <a:gd name="connsiteX39" fmla="*/ 405338 w 3024845"/>
                <a:gd name="connsiteY39" fmla="*/ 585842 h 1059043"/>
                <a:gd name="connsiteX40" fmla="*/ 406098 w 3024845"/>
                <a:gd name="connsiteY40" fmla="*/ 585842 h 1059043"/>
                <a:gd name="connsiteX41" fmla="*/ 411418 w 3024845"/>
                <a:gd name="connsiteY41" fmla="*/ 585842 h 1059043"/>
                <a:gd name="connsiteX42" fmla="*/ 411418 w 3024845"/>
                <a:gd name="connsiteY42" fmla="*/ 584761 h 1059043"/>
                <a:gd name="connsiteX43" fmla="*/ 411418 w 3024845"/>
                <a:gd name="connsiteY43" fmla="*/ 577194 h 1059043"/>
                <a:gd name="connsiteX44" fmla="*/ 413445 w 3024845"/>
                <a:gd name="connsiteY44" fmla="*/ 577194 h 1059043"/>
                <a:gd name="connsiteX45" fmla="*/ 427632 w 3024845"/>
                <a:gd name="connsiteY45" fmla="*/ 577194 h 1059043"/>
                <a:gd name="connsiteX46" fmla="*/ 427632 w 3024845"/>
                <a:gd name="connsiteY46" fmla="*/ 578275 h 1059043"/>
                <a:gd name="connsiteX47" fmla="*/ 427632 w 3024845"/>
                <a:gd name="connsiteY47" fmla="*/ 585842 h 1059043"/>
                <a:gd name="connsiteX48" fmla="*/ 449925 w 3024845"/>
                <a:gd name="connsiteY48" fmla="*/ 585842 h 1059043"/>
                <a:gd name="connsiteX49" fmla="*/ 449925 w 3024845"/>
                <a:gd name="connsiteY49" fmla="*/ 583950 h 1059043"/>
                <a:gd name="connsiteX50" fmla="*/ 449925 w 3024845"/>
                <a:gd name="connsiteY50" fmla="*/ 570709 h 1059043"/>
                <a:gd name="connsiteX51" fmla="*/ 451699 w 3024845"/>
                <a:gd name="connsiteY51" fmla="*/ 570709 h 1059043"/>
                <a:gd name="connsiteX52" fmla="*/ 464112 w 3024845"/>
                <a:gd name="connsiteY52" fmla="*/ 570709 h 1059043"/>
                <a:gd name="connsiteX53" fmla="*/ 464112 w 3024845"/>
                <a:gd name="connsiteY53" fmla="*/ 594489 h 1059043"/>
                <a:gd name="connsiteX54" fmla="*/ 465126 w 3024845"/>
                <a:gd name="connsiteY54" fmla="*/ 594489 h 1059043"/>
                <a:gd name="connsiteX55" fmla="*/ 472219 w 3024845"/>
                <a:gd name="connsiteY55" fmla="*/ 594489 h 1059043"/>
                <a:gd name="connsiteX56" fmla="*/ 472219 w 3024845"/>
                <a:gd name="connsiteY56" fmla="*/ 593408 h 1059043"/>
                <a:gd name="connsiteX57" fmla="*/ 472219 w 3024845"/>
                <a:gd name="connsiteY57" fmla="*/ 585842 h 1059043"/>
                <a:gd name="connsiteX58" fmla="*/ 473992 w 3024845"/>
                <a:gd name="connsiteY58" fmla="*/ 585842 h 1059043"/>
                <a:gd name="connsiteX59" fmla="*/ 486406 w 3024845"/>
                <a:gd name="connsiteY59" fmla="*/ 585842 h 1059043"/>
                <a:gd name="connsiteX60" fmla="*/ 486406 w 3024845"/>
                <a:gd name="connsiteY60" fmla="*/ 611783 h 1059043"/>
                <a:gd name="connsiteX61" fmla="*/ 488433 w 3024845"/>
                <a:gd name="connsiteY61" fmla="*/ 611783 h 1059043"/>
                <a:gd name="connsiteX62" fmla="*/ 502619 w 3024845"/>
                <a:gd name="connsiteY62" fmla="*/ 611783 h 1059043"/>
                <a:gd name="connsiteX63" fmla="*/ 502619 w 3024845"/>
                <a:gd name="connsiteY63" fmla="*/ 613404 h 1059043"/>
                <a:gd name="connsiteX64" fmla="*/ 502619 w 3024845"/>
                <a:gd name="connsiteY64" fmla="*/ 624754 h 1059043"/>
                <a:gd name="connsiteX65" fmla="*/ 503379 w 3024845"/>
                <a:gd name="connsiteY65" fmla="*/ 624754 h 1059043"/>
                <a:gd name="connsiteX66" fmla="*/ 508700 w 3024845"/>
                <a:gd name="connsiteY66" fmla="*/ 624754 h 1059043"/>
                <a:gd name="connsiteX67" fmla="*/ 508700 w 3024845"/>
                <a:gd name="connsiteY67" fmla="*/ 623943 h 1059043"/>
                <a:gd name="connsiteX68" fmla="*/ 508700 w 3024845"/>
                <a:gd name="connsiteY68" fmla="*/ 618268 h 1059043"/>
                <a:gd name="connsiteX69" fmla="*/ 539100 w 3024845"/>
                <a:gd name="connsiteY69" fmla="*/ 618268 h 1059043"/>
                <a:gd name="connsiteX70" fmla="*/ 539100 w 3024845"/>
                <a:gd name="connsiteY70" fmla="*/ 642048 h 1059043"/>
                <a:gd name="connsiteX71" fmla="*/ 540113 w 3024845"/>
                <a:gd name="connsiteY71" fmla="*/ 642048 h 1059043"/>
                <a:gd name="connsiteX72" fmla="*/ 547207 w 3024845"/>
                <a:gd name="connsiteY72" fmla="*/ 642048 h 1059043"/>
                <a:gd name="connsiteX73" fmla="*/ 547207 w 3024845"/>
                <a:gd name="connsiteY73" fmla="*/ 643129 h 1059043"/>
                <a:gd name="connsiteX74" fmla="*/ 547207 w 3024845"/>
                <a:gd name="connsiteY74" fmla="*/ 650695 h 1059043"/>
                <a:gd name="connsiteX75" fmla="*/ 547967 w 3024845"/>
                <a:gd name="connsiteY75" fmla="*/ 650695 h 1059043"/>
                <a:gd name="connsiteX76" fmla="*/ 553287 w 3024845"/>
                <a:gd name="connsiteY76" fmla="*/ 650695 h 1059043"/>
                <a:gd name="connsiteX77" fmla="*/ 553287 w 3024845"/>
                <a:gd name="connsiteY77" fmla="*/ 648533 h 1059043"/>
                <a:gd name="connsiteX78" fmla="*/ 553287 w 3024845"/>
                <a:gd name="connsiteY78" fmla="*/ 633401 h 1059043"/>
                <a:gd name="connsiteX79" fmla="*/ 554300 w 3024845"/>
                <a:gd name="connsiteY79" fmla="*/ 633401 h 1059043"/>
                <a:gd name="connsiteX80" fmla="*/ 561394 w 3024845"/>
                <a:gd name="connsiteY80" fmla="*/ 633401 h 1059043"/>
                <a:gd name="connsiteX81" fmla="*/ 561394 w 3024845"/>
                <a:gd name="connsiteY81" fmla="*/ 634482 h 1059043"/>
                <a:gd name="connsiteX82" fmla="*/ 561394 w 3024845"/>
                <a:gd name="connsiteY82" fmla="*/ 642048 h 1059043"/>
                <a:gd name="connsiteX83" fmla="*/ 566714 w 3024845"/>
                <a:gd name="connsiteY83" fmla="*/ 640055 h 1059043"/>
                <a:gd name="connsiteX84" fmla="*/ 567474 w 3024845"/>
                <a:gd name="connsiteY84" fmla="*/ 639075 h 1059043"/>
                <a:gd name="connsiteX85" fmla="*/ 567474 w 3024845"/>
                <a:gd name="connsiteY85" fmla="*/ 633401 h 1059043"/>
                <a:gd name="connsiteX86" fmla="*/ 605981 w 3024845"/>
                <a:gd name="connsiteY86" fmla="*/ 633401 h 1059043"/>
                <a:gd name="connsiteX87" fmla="*/ 605981 w 3024845"/>
                <a:gd name="connsiteY87" fmla="*/ 657180 h 1059043"/>
                <a:gd name="connsiteX88" fmla="*/ 608007 w 3024845"/>
                <a:gd name="connsiteY88" fmla="*/ 657180 h 1059043"/>
                <a:gd name="connsiteX89" fmla="*/ 622194 w 3024845"/>
                <a:gd name="connsiteY89" fmla="*/ 657180 h 1059043"/>
                <a:gd name="connsiteX90" fmla="*/ 622194 w 3024845"/>
                <a:gd name="connsiteY90" fmla="*/ 658261 h 1059043"/>
                <a:gd name="connsiteX91" fmla="*/ 622194 w 3024845"/>
                <a:gd name="connsiteY91" fmla="*/ 665827 h 1059043"/>
                <a:gd name="connsiteX92" fmla="*/ 623968 w 3024845"/>
                <a:gd name="connsiteY92" fmla="*/ 665827 h 1059043"/>
                <a:gd name="connsiteX93" fmla="*/ 636381 w 3024845"/>
                <a:gd name="connsiteY93" fmla="*/ 665827 h 1059043"/>
                <a:gd name="connsiteX94" fmla="*/ 636381 w 3024845"/>
                <a:gd name="connsiteY94" fmla="*/ 642048 h 1059043"/>
                <a:gd name="connsiteX95" fmla="*/ 637394 w 3024845"/>
                <a:gd name="connsiteY95" fmla="*/ 642048 h 1059043"/>
                <a:gd name="connsiteX96" fmla="*/ 644488 w 3024845"/>
                <a:gd name="connsiteY96" fmla="*/ 642048 h 1059043"/>
                <a:gd name="connsiteX97" fmla="*/ 644488 w 3024845"/>
                <a:gd name="connsiteY97" fmla="*/ 609621 h 1059043"/>
                <a:gd name="connsiteX98" fmla="*/ 645501 w 3024845"/>
                <a:gd name="connsiteY98" fmla="*/ 609621 h 1059043"/>
                <a:gd name="connsiteX99" fmla="*/ 652595 w 3024845"/>
                <a:gd name="connsiteY99" fmla="*/ 609621 h 1059043"/>
                <a:gd name="connsiteX100" fmla="*/ 652595 w 3024845"/>
                <a:gd name="connsiteY100" fmla="*/ 607730 h 1059043"/>
                <a:gd name="connsiteX101" fmla="*/ 652595 w 3024845"/>
                <a:gd name="connsiteY101" fmla="*/ 594489 h 1059043"/>
                <a:gd name="connsiteX102" fmla="*/ 651328 w 3024845"/>
                <a:gd name="connsiteY102" fmla="*/ 592867 h 1059043"/>
                <a:gd name="connsiteX103" fmla="*/ 656648 w 3024845"/>
                <a:gd name="connsiteY103" fmla="*/ 581518 h 1059043"/>
                <a:gd name="connsiteX104" fmla="*/ 664755 w 3024845"/>
                <a:gd name="connsiteY104" fmla="*/ 609621 h 1059043"/>
                <a:gd name="connsiteX105" fmla="*/ 665515 w 3024845"/>
                <a:gd name="connsiteY105" fmla="*/ 609621 h 1059043"/>
                <a:gd name="connsiteX106" fmla="*/ 670835 w 3024845"/>
                <a:gd name="connsiteY106" fmla="*/ 609621 h 1059043"/>
                <a:gd name="connsiteX107" fmla="*/ 670835 w 3024845"/>
                <a:gd name="connsiteY107" fmla="*/ 503694 h 1059043"/>
                <a:gd name="connsiteX108" fmla="*/ 672355 w 3024845"/>
                <a:gd name="connsiteY108" fmla="*/ 503694 h 1059043"/>
                <a:gd name="connsiteX109" fmla="*/ 682995 w 3024845"/>
                <a:gd name="connsiteY109" fmla="*/ 503694 h 1059043"/>
                <a:gd name="connsiteX110" fmla="*/ 682995 w 3024845"/>
                <a:gd name="connsiteY110" fmla="*/ 456135 h 1059043"/>
                <a:gd name="connsiteX111" fmla="*/ 709342 w 3024845"/>
                <a:gd name="connsiteY111" fmla="*/ 456135 h 1059043"/>
                <a:gd name="connsiteX112" fmla="*/ 709342 w 3024845"/>
                <a:gd name="connsiteY112" fmla="*/ 434517 h 1059043"/>
                <a:gd name="connsiteX113" fmla="*/ 743796 w 3024845"/>
                <a:gd name="connsiteY113" fmla="*/ 434517 h 1059043"/>
                <a:gd name="connsiteX114" fmla="*/ 743796 w 3024845"/>
                <a:gd name="connsiteY114" fmla="*/ 436949 h 1059043"/>
                <a:gd name="connsiteX115" fmla="*/ 743796 w 3024845"/>
                <a:gd name="connsiteY115" fmla="*/ 453973 h 1059043"/>
                <a:gd name="connsiteX116" fmla="*/ 746076 w 3024845"/>
                <a:gd name="connsiteY116" fmla="*/ 453973 h 1059043"/>
                <a:gd name="connsiteX117" fmla="*/ 762036 w 3024845"/>
                <a:gd name="connsiteY117" fmla="*/ 453973 h 1059043"/>
                <a:gd name="connsiteX118" fmla="*/ 762036 w 3024845"/>
                <a:gd name="connsiteY118" fmla="*/ 501532 h 1059043"/>
                <a:gd name="connsiteX119" fmla="*/ 763049 w 3024845"/>
                <a:gd name="connsiteY119" fmla="*/ 501532 h 1059043"/>
                <a:gd name="connsiteX120" fmla="*/ 770143 w 3024845"/>
                <a:gd name="connsiteY120" fmla="*/ 501532 h 1059043"/>
                <a:gd name="connsiteX121" fmla="*/ 784330 w 3024845"/>
                <a:gd name="connsiteY121" fmla="*/ 505856 h 1059043"/>
                <a:gd name="connsiteX122" fmla="*/ 784330 w 3024845"/>
                <a:gd name="connsiteY122" fmla="*/ 544768 h 1059043"/>
                <a:gd name="connsiteX123" fmla="*/ 785343 w 3024845"/>
                <a:gd name="connsiteY123" fmla="*/ 544768 h 1059043"/>
                <a:gd name="connsiteX124" fmla="*/ 792436 w 3024845"/>
                <a:gd name="connsiteY124" fmla="*/ 544768 h 1059043"/>
                <a:gd name="connsiteX125" fmla="*/ 792436 w 3024845"/>
                <a:gd name="connsiteY125" fmla="*/ 546389 h 1059043"/>
                <a:gd name="connsiteX126" fmla="*/ 792436 w 3024845"/>
                <a:gd name="connsiteY126" fmla="*/ 557738 h 1059043"/>
                <a:gd name="connsiteX127" fmla="*/ 794463 w 3024845"/>
                <a:gd name="connsiteY127" fmla="*/ 557738 h 1059043"/>
                <a:gd name="connsiteX128" fmla="*/ 808650 w 3024845"/>
                <a:gd name="connsiteY128" fmla="*/ 557738 h 1059043"/>
                <a:gd name="connsiteX129" fmla="*/ 814730 w 3024845"/>
                <a:gd name="connsiteY129" fmla="*/ 564224 h 1059043"/>
                <a:gd name="connsiteX130" fmla="*/ 814730 w 3024845"/>
                <a:gd name="connsiteY130" fmla="*/ 585842 h 1059043"/>
                <a:gd name="connsiteX131" fmla="*/ 817010 w 3024845"/>
                <a:gd name="connsiteY131" fmla="*/ 585842 h 1059043"/>
                <a:gd name="connsiteX132" fmla="*/ 832970 w 3024845"/>
                <a:gd name="connsiteY132" fmla="*/ 585842 h 1059043"/>
                <a:gd name="connsiteX133" fmla="*/ 832970 w 3024845"/>
                <a:gd name="connsiteY133" fmla="*/ 586922 h 1059043"/>
                <a:gd name="connsiteX134" fmla="*/ 832970 w 3024845"/>
                <a:gd name="connsiteY134" fmla="*/ 594489 h 1059043"/>
                <a:gd name="connsiteX135" fmla="*/ 834237 w 3024845"/>
                <a:gd name="connsiteY135" fmla="*/ 594489 h 1059043"/>
                <a:gd name="connsiteX136" fmla="*/ 843104 w 3024845"/>
                <a:gd name="connsiteY136" fmla="*/ 594489 h 1059043"/>
                <a:gd name="connsiteX137" fmla="*/ 843104 w 3024845"/>
                <a:gd name="connsiteY137" fmla="*/ 596650 h 1059043"/>
                <a:gd name="connsiteX138" fmla="*/ 843104 w 3024845"/>
                <a:gd name="connsiteY138" fmla="*/ 611783 h 1059043"/>
                <a:gd name="connsiteX139" fmla="*/ 847157 w 3024845"/>
                <a:gd name="connsiteY139" fmla="*/ 609891 h 1059043"/>
                <a:gd name="connsiteX140" fmla="*/ 847157 w 3024845"/>
                <a:gd name="connsiteY140" fmla="*/ 596650 h 1059043"/>
                <a:gd name="connsiteX141" fmla="*/ 848170 w 3024845"/>
                <a:gd name="connsiteY141" fmla="*/ 596650 h 1059043"/>
                <a:gd name="connsiteX142" fmla="*/ 855264 w 3024845"/>
                <a:gd name="connsiteY142" fmla="*/ 596650 h 1059043"/>
                <a:gd name="connsiteX143" fmla="*/ 855264 w 3024845"/>
                <a:gd name="connsiteY143" fmla="*/ 598272 h 1059043"/>
                <a:gd name="connsiteX144" fmla="*/ 855264 w 3024845"/>
                <a:gd name="connsiteY144" fmla="*/ 609621 h 1059043"/>
                <a:gd name="connsiteX145" fmla="*/ 856024 w 3024845"/>
                <a:gd name="connsiteY145" fmla="*/ 609621 h 1059043"/>
                <a:gd name="connsiteX146" fmla="*/ 861344 w 3024845"/>
                <a:gd name="connsiteY146" fmla="*/ 609621 h 1059043"/>
                <a:gd name="connsiteX147" fmla="*/ 909984 w 3024845"/>
                <a:gd name="connsiteY147" fmla="*/ 605298 h 1059043"/>
                <a:gd name="connsiteX148" fmla="*/ 909984 w 3024845"/>
                <a:gd name="connsiteY148" fmla="*/ 606649 h 1059043"/>
                <a:gd name="connsiteX149" fmla="*/ 909984 w 3024845"/>
                <a:gd name="connsiteY149" fmla="*/ 616106 h 1059043"/>
                <a:gd name="connsiteX150" fmla="*/ 910744 w 3024845"/>
                <a:gd name="connsiteY150" fmla="*/ 616106 h 1059043"/>
                <a:gd name="connsiteX151" fmla="*/ 916065 w 3024845"/>
                <a:gd name="connsiteY151" fmla="*/ 616106 h 1059043"/>
                <a:gd name="connsiteX152" fmla="*/ 916065 w 3024845"/>
                <a:gd name="connsiteY152" fmla="*/ 618268 h 1059043"/>
                <a:gd name="connsiteX153" fmla="*/ 916065 w 3024845"/>
                <a:gd name="connsiteY153" fmla="*/ 633401 h 1059043"/>
                <a:gd name="connsiteX154" fmla="*/ 918091 w 3024845"/>
                <a:gd name="connsiteY154" fmla="*/ 632050 h 1059043"/>
                <a:gd name="connsiteX155" fmla="*/ 932278 w 3024845"/>
                <a:gd name="connsiteY155" fmla="*/ 622592 h 1059043"/>
                <a:gd name="connsiteX156" fmla="*/ 938358 w 3024845"/>
                <a:gd name="connsiteY156" fmla="*/ 581518 h 1059043"/>
                <a:gd name="connsiteX157" fmla="*/ 939118 w 3024845"/>
                <a:gd name="connsiteY157" fmla="*/ 581248 h 1059043"/>
                <a:gd name="connsiteX158" fmla="*/ 944438 w 3024845"/>
                <a:gd name="connsiteY158" fmla="*/ 579356 h 1059043"/>
                <a:gd name="connsiteX159" fmla="*/ 946465 w 3024845"/>
                <a:gd name="connsiteY159" fmla="*/ 510179 h 1059043"/>
                <a:gd name="connsiteX160" fmla="*/ 948492 w 3024845"/>
                <a:gd name="connsiteY160" fmla="*/ 579356 h 1059043"/>
                <a:gd name="connsiteX161" fmla="*/ 949252 w 3024845"/>
                <a:gd name="connsiteY161" fmla="*/ 579626 h 1059043"/>
                <a:gd name="connsiteX162" fmla="*/ 954572 w 3024845"/>
                <a:gd name="connsiteY162" fmla="*/ 581518 h 1059043"/>
                <a:gd name="connsiteX163" fmla="*/ 954572 w 3024845"/>
                <a:gd name="connsiteY163" fmla="*/ 495047 h 1059043"/>
                <a:gd name="connsiteX164" fmla="*/ 958625 w 3024845"/>
                <a:gd name="connsiteY164" fmla="*/ 462620 h 1059043"/>
                <a:gd name="connsiteX165" fmla="*/ 997132 w 3024845"/>
                <a:gd name="connsiteY165" fmla="*/ 462620 h 1059043"/>
                <a:gd name="connsiteX166" fmla="*/ 997132 w 3024845"/>
                <a:gd name="connsiteY166" fmla="*/ 495047 h 1059043"/>
                <a:gd name="connsiteX167" fmla="*/ 997892 w 3024845"/>
                <a:gd name="connsiteY167" fmla="*/ 495047 h 1059043"/>
                <a:gd name="connsiteX168" fmla="*/ 1003212 w 3024845"/>
                <a:gd name="connsiteY168" fmla="*/ 495047 h 1059043"/>
                <a:gd name="connsiteX169" fmla="*/ 1003212 w 3024845"/>
                <a:gd name="connsiteY169" fmla="*/ 412899 h 1059043"/>
                <a:gd name="connsiteX170" fmla="*/ 1004986 w 3024845"/>
                <a:gd name="connsiteY170" fmla="*/ 412899 h 1059043"/>
                <a:gd name="connsiteX171" fmla="*/ 1017399 w 3024845"/>
                <a:gd name="connsiteY171" fmla="*/ 412899 h 1059043"/>
                <a:gd name="connsiteX172" fmla="*/ 1017399 w 3024845"/>
                <a:gd name="connsiteY172" fmla="*/ 411008 h 1059043"/>
                <a:gd name="connsiteX173" fmla="*/ 1017399 w 3024845"/>
                <a:gd name="connsiteY173" fmla="*/ 397767 h 1059043"/>
                <a:gd name="connsiteX174" fmla="*/ 1039693 w 3024845"/>
                <a:gd name="connsiteY174" fmla="*/ 397767 h 1059043"/>
                <a:gd name="connsiteX175" fmla="*/ 1039693 w 3024845"/>
                <a:gd name="connsiteY175" fmla="*/ 396686 h 1059043"/>
                <a:gd name="connsiteX176" fmla="*/ 1039693 w 3024845"/>
                <a:gd name="connsiteY176" fmla="*/ 389120 h 1059043"/>
                <a:gd name="connsiteX177" fmla="*/ 1041466 w 3024845"/>
                <a:gd name="connsiteY177" fmla="*/ 389120 h 1059043"/>
                <a:gd name="connsiteX178" fmla="*/ 1053880 w 3024845"/>
                <a:gd name="connsiteY178" fmla="*/ 389120 h 1059043"/>
                <a:gd name="connsiteX179" fmla="*/ 1053880 w 3024845"/>
                <a:gd name="connsiteY179" fmla="*/ 390201 h 1059043"/>
                <a:gd name="connsiteX180" fmla="*/ 1053880 w 3024845"/>
                <a:gd name="connsiteY180" fmla="*/ 397767 h 1059043"/>
                <a:gd name="connsiteX181" fmla="*/ 1054640 w 3024845"/>
                <a:gd name="connsiteY181" fmla="*/ 397767 h 1059043"/>
                <a:gd name="connsiteX182" fmla="*/ 1059960 w 3024845"/>
                <a:gd name="connsiteY182" fmla="*/ 397767 h 1059043"/>
                <a:gd name="connsiteX183" fmla="*/ 1070093 w 3024845"/>
                <a:gd name="connsiteY183" fmla="*/ 393443 h 1059043"/>
                <a:gd name="connsiteX184" fmla="*/ 1074146 w 3024845"/>
                <a:gd name="connsiteY184" fmla="*/ 396686 h 1059043"/>
                <a:gd name="connsiteX185" fmla="*/ 1074146 w 3024845"/>
                <a:gd name="connsiteY185" fmla="*/ 389120 h 1059043"/>
                <a:gd name="connsiteX186" fmla="*/ 1076426 w 3024845"/>
                <a:gd name="connsiteY186" fmla="*/ 389120 h 1059043"/>
                <a:gd name="connsiteX187" fmla="*/ 1092387 w 3024845"/>
                <a:gd name="connsiteY187" fmla="*/ 389120 h 1059043"/>
                <a:gd name="connsiteX188" fmla="*/ 1092387 w 3024845"/>
                <a:gd name="connsiteY188" fmla="*/ 390201 h 1059043"/>
                <a:gd name="connsiteX189" fmla="*/ 1092387 w 3024845"/>
                <a:gd name="connsiteY189" fmla="*/ 397767 h 1059043"/>
                <a:gd name="connsiteX190" fmla="*/ 1122787 w 3024845"/>
                <a:gd name="connsiteY190" fmla="*/ 397767 h 1059043"/>
                <a:gd name="connsiteX191" fmla="*/ 1122787 w 3024845"/>
                <a:gd name="connsiteY191" fmla="*/ 399388 h 1059043"/>
                <a:gd name="connsiteX192" fmla="*/ 1122787 w 3024845"/>
                <a:gd name="connsiteY192" fmla="*/ 410738 h 1059043"/>
                <a:gd name="connsiteX193" fmla="*/ 1149134 w 3024845"/>
                <a:gd name="connsiteY193" fmla="*/ 410738 h 1059043"/>
                <a:gd name="connsiteX194" fmla="*/ 1149134 w 3024845"/>
                <a:gd name="connsiteY194" fmla="*/ 441002 h 1059043"/>
                <a:gd name="connsiteX195" fmla="*/ 1149894 w 3024845"/>
                <a:gd name="connsiteY195" fmla="*/ 441002 h 1059043"/>
                <a:gd name="connsiteX196" fmla="*/ 1155214 w 3024845"/>
                <a:gd name="connsiteY196" fmla="*/ 441002 h 1059043"/>
                <a:gd name="connsiteX197" fmla="*/ 1155214 w 3024845"/>
                <a:gd name="connsiteY197" fmla="*/ 442083 h 1059043"/>
                <a:gd name="connsiteX198" fmla="*/ 1155214 w 3024845"/>
                <a:gd name="connsiteY198" fmla="*/ 449650 h 1059043"/>
                <a:gd name="connsiteX199" fmla="*/ 1159268 w 3024845"/>
                <a:gd name="connsiteY199" fmla="*/ 479914 h 1059043"/>
                <a:gd name="connsiteX200" fmla="*/ 1160028 w 3024845"/>
                <a:gd name="connsiteY200" fmla="*/ 479914 h 1059043"/>
                <a:gd name="connsiteX201" fmla="*/ 1165348 w 3024845"/>
                <a:gd name="connsiteY201" fmla="*/ 479914 h 1059043"/>
                <a:gd name="connsiteX202" fmla="*/ 1165348 w 3024845"/>
                <a:gd name="connsiteY202" fmla="*/ 480725 h 1059043"/>
                <a:gd name="connsiteX203" fmla="*/ 1165348 w 3024845"/>
                <a:gd name="connsiteY203" fmla="*/ 486400 h 1059043"/>
                <a:gd name="connsiteX204" fmla="*/ 1166361 w 3024845"/>
                <a:gd name="connsiteY204" fmla="*/ 486400 h 1059043"/>
                <a:gd name="connsiteX205" fmla="*/ 1173454 w 3024845"/>
                <a:gd name="connsiteY205" fmla="*/ 486400 h 1059043"/>
                <a:gd name="connsiteX206" fmla="*/ 1173454 w 3024845"/>
                <a:gd name="connsiteY206" fmla="*/ 516665 h 1059043"/>
                <a:gd name="connsiteX207" fmla="*/ 1175481 w 3024845"/>
                <a:gd name="connsiteY207" fmla="*/ 516665 h 1059043"/>
                <a:gd name="connsiteX208" fmla="*/ 1189668 w 3024845"/>
                <a:gd name="connsiteY208" fmla="*/ 516665 h 1059043"/>
                <a:gd name="connsiteX209" fmla="*/ 1189668 w 3024845"/>
                <a:gd name="connsiteY209" fmla="*/ 540444 h 1059043"/>
                <a:gd name="connsiteX210" fmla="*/ 1191695 w 3024845"/>
                <a:gd name="connsiteY210" fmla="*/ 542065 h 1059043"/>
                <a:gd name="connsiteX211" fmla="*/ 1191695 w 3024845"/>
                <a:gd name="connsiteY211" fmla="*/ 553415 h 1059043"/>
                <a:gd name="connsiteX212" fmla="*/ 1192455 w 3024845"/>
                <a:gd name="connsiteY212" fmla="*/ 553415 h 1059043"/>
                <a:gd name="connsiteX213" fmla="*/ 1197775 w 3024845"/>
                <a:gd name="connsiteY213" fmla="*/ 553415 h 1059043"/>
                <a:gd name="connsiteX214" fmla="*/ 1197775 w 3024845"/>
                <a:gd name="connsiteY214" fmla="*/ 577194 h 1059043"/>
                <a:gd name="connsiteX215" fmla="*/ 1199041 w 3024845"/>
                <a:gd name="connsiteY215" fmla="*/ 577194 h 1059043"/>
                <a:gd name="connsiteX216" fmla="*/ 1207908 w 3024845"/>
                <a:gd name="connsiteY216" fmla="*/ 577194 h 1059043"/>
                <a:gd name="connsiteX217" fmla="*/ 1209935 w 3024845"/>
                <a:gd name="connsiteY217" fmla="*/ 581248 h 1059043"/>
                <a:gd name="connsiteX218" fmla="*/ 1209935 w 3024845"/>
                <a:gd name="connsiteY218" fmla="*/ 594489 h 1059043"/>
                <a:gd name="connsiteX219" fmla="*/ 1211455 w 3024845"/>
                <a:gd name="connsiteY219" fmla="*/ 592597 h 1059043"/>
                <a:gd name="connsiteX220" fmla="*/ 1222095 w 3024845"/>
                <a:gd name="connsiteY220" fmla="*/ 579356 h 1059043"/>
                <a:gd name="connsiteX221" fmla="*/ 1250469 w 3024845"/>
                <a:gd name="connsiteY221" fmla="*/ 579356 h 1059043"/>
                <a:gd name="connsiteX222" fmla="*/ 1250469 w 3024845"/>
                <a:gd name="connsiteY222" fmla="*/ 665827 h 1059043"/>
                <a:gd name="connsiteX223" fmla="*/ 1251229 w 3024845"/>
                <a:gd name="connsiteY223" fmla="*/ 665827 h 1059043"/>
                <a:gd name="connsiteX224" fmla="*/ 1256549 w 3024845"/>
                <a:gd name="connsiteY224" fmla="*/ 665827 h 1059043"/>
                <a:gd name="connsiteX225" fmla="*/ 1257309 w 3024845"/>
                <a:gd name="connsiteY225" fmla="*/ 664476 h 1059043"/>
                <a:gd name="connsiteX226" fmla="*/ 1262629 w 3024845"/>
                <a:gd name="connsiteY226" fmla="*/ 655018 h 1059043"/>
                <a:gd name="connsiteX227" fmla="*/ 1262629 w 3024845"/>
                <a:gd name="connsiteY227" fmla="*/ 656910 h 1059043"/>
                <a:gd name="connsiteX228" fmla="*/ 1262629 w 3024845"/>
                <a:gd name="connsiteY228" fmla="*/ 670151 h 1059043"/>
                <a:gd name="connsiteX229" fmla="*/ 1266682 w 3024845"/>
                <a:gd name="connsiteY229" fmla="*/ 624754 h 1059043"/>
                <a:gd name="connsiteX230" fmla="*/ 1267442 w 3024845"/>
                <a:gd name="connsiteY230" fmla="*/ 624754 h 1059043"/>
                <a:gd name="connsiteX231" fmla="*/ 1272762 w 3024845"/>
                <a:gd name="connsiteY231" fmla="*/ 624754 h 1059043"/>
                <a:gd name="connsiteX232" fmla="*/ 1272762 w 3024845"/>
                <a:gd name="connsiteY232" fmla="*/ 559900 h 1059043"/>
                <a:gd name="connsiteX233" fmla="*/ 1273776 w 3024845"/>
                <a:gd name="connsiteY233" fmla="*/ 559900 h 1059043"/>
                <a:gd name="connsiteX234" fmla="*/ 1280869 w 3024845"/>
                <a:gd name="connsiteY234" fmla="*/ 559900 h 1059043"/>
                <a:gd name="connsiteX235" fmla="*/ 1293029 w 3024845"/>
                <a:gd name="connsiteY235" fmla="*/ 516665 h 1059043"/>
                <a:gd name="connsiteX236" fmla="*/ 1294296 w 3024845"/>
                <a:gd name="connsiteY236" fmla="*/ 516665 h 1059043"/>
                <a:gd name="connsiteX237" fmla="*/ 1303163 w 3024845"/>
                <a:gd name="connsiteY237" fmla="*/ 516665 h 1059043"/>
                <a:gd name="connsiteX238" fmla="*/ 1313296 w 3024845"/>
                <a:gd name="connsiteY238" fmla="*/ 559900 h 1059043"/>
                <a:gd name="connsiteX239" fmla="*/ 1314309 w 3024845"/>
                <a:gd name="connsiteY239" fmla="*/ 559900 h 1059043"/>
                <a:gd name="connsiteX240" fmla="*/ 1321403 w 3024845"/>
                <a:gd name="connsiteY240" fmla="*/ 559900 h 1059043"/>
                <a:gd name="connsiteX241" fmla="*/ 1321403 w 3024845"/>
                <a:gd name="connsiteY241" fmla="*/ 598812 h 1059043"/>
                <a:gd name="connsiteX242" fmla="*/ 1323176 w 3024845"/>
                <a:gd name="connsiteY242" fmla="*/ 598812 h 1059043"/>
                <a:gd name="connsiteX243" fmla="*/ 1335590 w 3024845"/>
                <a:gd name="connsiteY243" fmla="*/ 598812 h 1059043"/>
                <a:gd name="connsiteX244" fmla="*/ 1335590 w 3024845"/>
                <a:gd name="connsiteY244" fmla="*/ 600974 h 1059043"/>
                <a:gd name="connsiteX245" fmla="*/ 1335590 w 3024845"/>
                <a:gd name="connsiteY245" fmla="*/ 616106 h 1059043"/>
                <a:gd name="connsiteX246" fmla="*/ 1339643 w 3024845"/>
                <a:gd name="connsiteY246" fmla="*/ 613945 h 1059043"/>
                <a:gd name="connsiteX247" fmla="*/ 1339643 w 3024845"/>
                <a:gd name="connsiteY247" fmla="*/ 598812 h 1059043"/>
                <a:gd name="connsiteX248" fmla="*/ 1341163 w 3024845"/>
                <a:gd name="connsiteY248" fmla="*/ 598812 h 1059043"/>
                <a:gd name="connsiteX249" fmla="*/ 1351803 w 3024845"/>
                <a:gd name="connsiteY249" fmla="*/ 598812 h 1059043"/>
                <a:gd name="connsiteX250" fmla="*/ 1351803 w 3024845"/>
                <a:gd name="connsiteY250" fmla="*/ 600433 h 1059043"/>
                <a:gd name="connsiteX251" fmla="*/ 1351803 w 3024845"/>
                <a:gd name="connsiteY251" fmla="*/ 611783 h 1059043"/>
                <a:gd name="connsiteX252" fmla="*/ 1382204 w 3024845"/>
                <a:gd name="connsiteY252" fmla="*/ 611783 h 1059043"/>
                <a:gd name="connsiteX253" fmla="*/ 1382204 w 3024845"/>
                <a:gd name="connsiteY253" fmla="*/ 575033 h 1059043"/>
                <a:gd name="connsiteX254" fmla="*/ 1383470 w 3024845"/>
                <a:gd name="connsiteY254" fmla="*/ 575033 h 1059043"/>
                <a:gd name="connsiteX255" fmla="*/ 1392337 w 3024845"/>
                <a:gd name="connsiteY255" fmla="*/ 575033 h 1059043"/>
                <a:gd name="connsiteX256" fmla="*/ 1392337 w 3024845"/>
                <a:gd name="connsiteY256" fmla="*/ 596650 h 1059043"/>
                <a:gd name="connsiteX257" fmla="*/ 1394364 w 3024845"/>
                <a:gd name="connsiteY257" fmla="*/ 564224 h 1059043"/>
                <a:gd name="connsiteX258" fmla="*/ 1416657 w 3024845"/>
                <a:gd name="connsiteY258" fmla="*/ 564224 h 1059043"/>
                <a:gd name="connsiteX259" fmla="*/ 1416657 w 3024845"/>
                <a:gd name="connsiteY259" fmla="*/ 562602 h 1059043"/>
                <a:gd name="connsiteX260" fmla="*/ 1416657 w 3024845"/>
                <a:gd name="connsiteY260" fmla="*/ 551253 h 1059043"/>
                <a:gd name="connsiteX261" fmla="*/ 1417417 w 3024845"/>
                <a:gd name="connsiteY261" fmla="*/ 551253 h 1059043"/>
                <a:gd name="connsiteX262" fmla="*/ 1422737 w 3024845"/>
                <a:gd name="connsiteY262" fmla="*/ 551253 h 1059043"/>
                <a:gd name="connsiteX263" fmla="*/ 1422737 w 3024845"/>
                <a:gd name="connsiteY263" fmla="*/ 549362 h 1059043"/>
                <a:gd name="connsiteX264" fmla="*/ 1422737 w 3024845"/>
                <a:gd name="connsiteY264" fmla="*/ 536121 h 1059043"/>
                <a:gd name="connsiteX265" fmla="*/ 1426791 w 3024845"/>
                <a:gd name="connsiteY265" fmla="*/ 542606 h 1059043"/>
                <a:gd name="connsiteX266" fmla="*/ 1429071 w 3024845"/>
                <a:gd name="connsiteY266" fmla="*/ 542606 h 1059043"/>
                <a:gd name="connsiteX267" fmla="*/ 1445031 w 3024845"/>
                <a:gd name="connsiteY267" fmla="*/ 542606 h 1059043"/>
                <a:gd name="connsiteX268" fmla="*/ 1445031 w 3024845"/>
                <a:gd name="connsiteY268" fmla="*/ 541795 h 1059043"/>
                <a:gd name="connsiteX269" fmla="*/ 1445031 w 3024845"/>
                <a:gd name="connsiteY269" fmla="*/ 536121 h 1059043"/>
                <a:gd name="connsiteX270" fmla="*/ 1445791 w 3024845"/>
                <a:gd name="connsiteY270" fmla="*/ 536121 h 1059043"/>
                <a:gd name="connsiteX271" fmla="*/ 1451111 w 3024845"/>
                <a:gd name="connsiteY271" fmla="*/ 536121 h 1059043"/>
                <a:gd name="connsiteX272" fmla="*/ 1451111 w 3024845"/>
                <a:gd name="connsiteY272" fmla="*/ 537472 h 1059043"/>
                <a:gd name="connsiteX273" fmla="*/ 1451111 w 3024845"/>
                <a:gd name="connsiteY273" fmla="*/ 546930 h 1059043"/>
                <a:gd name="connsiteX274" fmla="*/ 1489618 w 3024845"/>
                <a:gd name="connsiteY274" fmla="*/ 546930 h 1059043"/>
                <a:gd name="connsiteX275" fmla="*/ 1489618 w 3024845"/>
                <a:gd name="connsiteY275" fmla="*/ 685283 h 1059043"/>
                <a:gd name="connsiteX276" fmla="*/ 1491138 w 3024845"/>
                <a:gd name="connsiteY276" fmla="*/ 685283 h 1059043"/>
                <a:gd name="connsiteX277" fmla="*/ 1501778 w 3024845"/>
                <a:gd name="connsiteY277" fmla="*/ 685283 h 1059043"/>
                <a:gd name="connsiteX278" fmla="*/ 1501778 w 3024845"/>
                <a:gd name="connsiteY278" fmla="*/ 672313 h 1059043"/>
                <a:gd name="connsiteX279" fmla="*/ 1505832 w 3024845"/>
                <a:gd name="connsiteY279" fmla="*/ 672313 h 1059043"/>
                <a:gd name="connsiteX280" fmla="*/ 1505832 w 3024845"/>
                <a:gd name="connsiteY280" fmla="*/ 685283 h 1059043"/>
                <a:gd name="connsiteX281" fmla="*/ 1536232 w 3024845"/>
                <a:gd name="connsiteY281" fmla="*/ 685283 h 1059043"/>
                <a:gd name="connsiteX282" fmla="*/ 1536232 w 3024845"/>
                <a:gd name="connsiteY282" fmla="*/ 655018 h 1059043"/>
                <a:gd name="connsiteX283" fmla="*/ 1548392 w 3024845"/>
                <a:gd name="connsiteY283" fmla="*/ 655018 h 1059043"/>
                <a:gd name="connsiteX284" fmla="*/ 1560552 w 3024845"/>
                <a:gd name="connsiteY284" fmla="*/ 652857 h 1059043"/>
                <a:gd name="connsiteX285" fmla="*/ 1564606 w 3024845"/>
                <a:gd name="connsiteY285" fmla="*/ 655018 h 1059043"/>
                <a:gd name="connsiteX286" fmla="*/ 1574739 w 3024845"/>
                <a:gd name="connsiteY286" fmla="*/ 655018 h 1059043"/>
                <a:gd name="connsiteX287" fmla="*/ 1574739 w 3024845"/>
                <a:gd name="connsiteY287" fmla="*/ 685283 h 1059043"/>
                <a:gd name="connsiteX288" fmla="*/ 1582846 w 3024845"/>
                <a:gd name="connsiteY288" fmla="*/ 685283 h 1059043"/>
                <a:gd name="connsiteX289" fmla="*/ 1582846 w 3024845"/>
                <a:gd name="connsiteY289" fmla="*/ 702578 h 1059043"/>
                <a:gd name="connsiteX290" fmla="*/ 1592182 w 3024845"/>
                <a:gd name="connsiteY290" fmla="*/ 703483 h 1059043"/>
                <a:gd name="connsiteX291" fmla="*/ 1605140 w 3024845"/>
                <a:gd name="connsiteY291" fmla="*/ 703483 h 1059043"/>
                <a:gd name="connsiteX292" fmla="*/ 1605140 w 3024845"/>
                <a:gd name="connsiteY292" fmla="*/ 687445 h 1059043"/>
                <a:gd name="connsiteX293" fmla="*/ 1673096 w 3024845"/>
                <a:gd name="connsiteY293" fmla="*/ 687445 h 1059043"/>
                <a:gd name="connsiteX294" fmla="*/ 1673096 w 3024845"/>
                <a:gd name="connsiteY294" fmla="*/ 602192 h 1059043"/>
                <a:gd name="connsiteX295" fmla="*/ 1745104 w 3024845"/>
                <a:gd name="connsiteY295" fmla="*/ 602192 h 1059043"/>
                <a:gd name="connsiteX296" fmla="*/ 1745104 w 3024845"/>
                <a:gd name="connsiteY296" fmla="*/ 680960 h 1059043"/>
                <a:gd name="connsiteX297" fmla="*/ 1747008 w 3024845"/>
                <a:gd name="connsiteY297" fmla="*/ 680960 h 1059043"/>
                <a:gd name="connsiteX298" fmla="*/ 1748250 w 3024845"/>
                <a:gd name="connsiteY298" fmla="*/ 703483 h 1059043"/>
                <a:gd name="connsiteX299" fmla="*/ 1757926 w 3024845"/>
                <a:gd name="connsiteY299" fmla="*/ 703483 h 1059043"/>
                <a:gd name="connsiteX300" fmla="*/ 1759168 w 3024845"/>
                <a:gd name="connsiteY300" fmla="*/ 680960 h 1059043"/>
                <a:gd name="connsiteX301" fmla="*/ 1765248 w 3024845"/>
                <a:gd name="connsiteY301" fmla="*/ 680960 h 1059043"/>
                <a:gd name="connsiteX302" fmla="*/ 1766490 w 3024845"/>
                <a:gd name="connsiteY302" fmla="*/ 703483 h 1059043"/>
                <a:gd name="connsiteX303" fmla="*/ 1817112 w 3024845"/>
                <a:gd name="connsiteY303" fmla="*/ 703483 h 1059043"/>
                <a:gd name="connsiteX304" fmla="*/ 1817112 w 3024845"/>
                <a:gd name="connsiteY304" fmla="*/ 540455 h 1059043"/>
                <a:gd name="connsiteX305" fmla="*/ 2014439 w 3024845"/>
                <a:gd name="connsiteY305" fmla="*/ 540455 h 1059043"/>
                <a:gd name="connsiteX306" fmla="*/ 2014439 w 3024845"/>
                <a:gd name="connsiteY306" fmla="*/ 703483 h 1059043"/>
                <a:gd name="connsiteX307" fmla="*/ 2033136 w 3024845"/>
                <a:gd name="connsiteY307" fmla="*/ 703483 h 1059043"/>
                <a:gd name="connsiteX308" fmla="*/ 2033136 w 3024845"/>
                <a:gd name="connsiteY308" fmla="*/ 620790 h 1059043"/>
                <a:gd name="connsiteX309" fmla="*/ 2128256 w 3024845"/>
                <a:gd name="connsiteY309" fmla="*/ 620790 h 1059043"/>
                <a:gd name="connsiteX310" fmla="*/ 2128026 w 3024845"/>
                <a:gd name="connsiteY310" fmla="*/ 281031 h 1059043"/>
                <a:gd name="connsiteX311" fmla="*/ 2121946 w 3024845"/>
                <a:gd name="connsiteY311" fmla="*/ 276707 h 1059043"/>
                <a:gd name="connsiteX312" fmla="*/ 2130053 w 3024845"/>
                <a:gd name="connsiteY312" fmla="*/ 252928 h 1059043"/>
                <a:gd name="connsiteX313" fmla="*/ 2130053 w 3024845"/>
                <a:gd name="connsiteY313" fmla="*/ 235634 h 1059043"/>
                <a:gd name="connsiteX314" fmla="*/ 2144240 w 3024845"/>
                <a:gd name="connsiteY314" fmla="*/ 235634 h 1059043"/>
                <a:gd name="connsiteX315" fmla="*/ 2144240 w 3024845"/>
                <a:gd name="connsiteY315" fmla="*/ 214016 h 1059043"/>
                <a:gd name="connsiteX316" fmla="*/ 2146266 w 3024845"/>
                <a:gd name="connsiteY316" fmla="*/ 209692 h 1059043"/>
                <a:gd name="connsiteX317" fmla="*/ 2146266 w 3024845"/>
                <a:gd name="connsiteY317" fmla="*/ 131868 h 1059043"/>
                <a:gd name="connsiteX318" fmla="*/ 2144240 w 3024845"/>
                <a:gd name="connsiteY318" fmla="*/ 125383 h 1059043"/>
                <a:gd name="connsiteX319" fmla="*/ 2150320 w 3024845"/>
                <a:gd name="connsiteY319" fmla="*/ 118897 h 1059043"/>
                <a:gd name="connsiteX320" fmla="*/ 2150320 w 3024845"/>
                <a:gd name="connsiteY320" fmla="*/ 60529 h 1059043"/>
                <a:gd name="connsiteX321" fmla="*/ 2152346 w 3024845"/>
                <a:gd name="connsiteY321" fmla="*/ 56206 h 1059043"/>
                <a:gd name="connsiteX322" fmla="*/ 2152346 w 3024845"/>
                <a:gd name="connsiteY322" fmla="*/ 0 h 1059043"/>
                <a:gd name="connsiteX323" fmla="*/ 2162480 w 3024845"/>
                <a:gd name="connsiteY323" fmla="*/ 118897 h 1059043"/>
                <a:gd name="connsiteX324" fmla="*/ 2168560 w 3024845"/>
                <a:gd name="connsiteY324" fmla="*/ 125383 h 1059043"/>
                <a:gd name="connsiteX325" fmla="*/ 2166533 w 3024845"/>
                <a:gd name="connsiteY325" fmla="*/ 131868 h 1059043"/>
                <a:gd name="connsiteX326" fmla="*/ 2166533 w 3024845"/>
                <a:gd name="connsiteY326" fmla="*/ 209692 h 1059043"/>
                <a:gd name="connsiteX327" fmla="*/ 2180720 w 3024845"/>
                <a:gd name="connsiteY327" fmla="*/ 555577 h 1059043"/>
                <a:gd name="connsiteX328" fmla="*/ 2245574 w 3024845"/>
                <a:gd name="connsiteY328" fmla="*/ 555577 h 1059043"/>
                <a:gd name="connsiteX329" fmla="*/ 2245574 w 3024845"/>
                <a:gd name="connsiteY329" fmla="*/ 631239 h 1059043"/>
                <a:gd name="connsiteX330" fmla="*/ 2253681 w 3024845"/>
                <a:gd name="connsiteY330" fmla="*/ 631239 h 1059043"/>
                <a:gd name="connsiteX331" fmla="*/ 2255708 w 3024845"/>
                <a:gd name="connsiteY331" fmla="*/ 624754 h 1059043"/>
                <a:gd name="connsiteX332" fmla="*/ 2261788 w 3024845"/>
                <a:gd name="connsiteY332" fmla="*/ 624754 h 1059043"/>
                <a:gd name="connsiteX333" fmla="*/ 2263815 w 3024845"/>
                <a:gd name="connsiteY333" fmla="*/ 633401 h 1059043"/>
                <a:gd name="connsiteX334" fmla="*/ 2275975 w 3024845"/>
                <a:gd name="connsiteY334" fmla="*/ 633401 h 1059043"/>
                <a:gd name="connsiteX335" fmla="*/ 2275975 w 3024845"/>
                <a:gd name="connsiteY335" fmla="*/ 626915 h 1059043"/>
                <a:gd name="connsiteX336" fmla="*/ 2298268 w 3024845"/>
                <a:gd name="connsiteY336" fmla="*/ 626915 h 1059043"/>
                <a:gd name="connsiteX337" fmla="*/ 2298268 w 3024845"/>
                <a:gd name="connsiteY337" fmla="*/ 633401 h 1059043"/>
                <a:gd name="connsiteX338" fmla="*/ 2318535 w 3024845"/>
                <a:gd name="connsiteY338" fmla="*/ 633401 h 1059043"/>
                <a:gd name="connsiteX339" fmla="*/ 2318535 w 3024845"/>
                <a:gd name="connsiteY339" fmla="*/ 678798 h 1059043"/>
                <a:gd name="connsiteX340" fmla="*/ 2332722 w 3024845"/>
                <a:gd name="connsiteY340" fmla="*/ 678798 h 1059043"/>
                <a:gd name="connsiteX341" fmla="*/ 2332722 w 3024845"/>
                <a:gd name="connsiteY341" fmla="*/ 665827 h 1059043"/>
                <a:gd name="connsiteX342" fmla="*/ 2348936 w 3024845"/>
                <a:gd name="connsiteY342" fmla="*/ 665827 h 1059043"/>
                <a:gd name="connsiteX343" fmla="*/ 2348936 w 3024845"/>
                <a:gd name="connsiteY343" fmla="*/ 486400 h 1059043"/>
                <a:gd name="connsiteX344" fmla="*/ 2355016 w 3024845"/>
                <a:gd name="connsiteY344" fmla="*/ 479914 h 1059043"/>
                <a:gd name="connsiteX345" fmla="*/ 2427977 w 3024845"/>
                <a:gd name="connsiteY345" fmla="*/ 479914 h 1059043"/>
                <a:gd name="connsiteX346" fmla="*/ 2427977 w 3024845"/>
                <a:gd name="connsiteY346" fmla="*/ 488562 h 1059043"/>
                <a:gd name="connsiteX347" fmla="*/ 2438110 w 3024845"/>
                <a:gd name="connsiteY347" fmla="*/ 488562 h 1059043"/>
                <a:gd name="connsiteX348" fmla="*/ 2438110 w 3024845"/>
                <a:gd name="connsiteY348" fmla="*/ 603136 h 1059043"/>
                <a:gd name="connsiteX349" fmla="*/ 2460404 w 3024845"/>
                <a:gd name="connsiteY349" fmla="*/ 603136 h 1059043"/>
                <a:gd name="connsiteX350" fmla="*/ 2460404 w 3024845"/>
                <a:gd name="connsiteY350" fmla="*/ 536121 h 1059043"/>
                <a:gd name="connsiteX351" fmla="*/ 2486751 w 3024845"/>
                <a:gd name="connsiteY351" fmla="*/ 536121 h 1059043"/>
                <a:gd name="connsiteX352" fmla="*/ 2490804 w 3024845"/>
                <a:gd name="connsiteY352" fmla="*/ 531797 h 1059043"/>
                <a:gd name="connsiteX353" fmla="*/ 2498911 w 3024845"/>
                <a:gd name="connsiteY353" fmla="*/ 531797 h 1059043"/>
                <a:gd name="connsiteX354" fmla="*/ 2502964 w 3024845"/>
                <a:gd name="connsiteY354" fmla="*/ 536121 h 1059043"/>
                <a:gd name="connsiteX355" fmla="*/ 2525258 w 3024845"/>
                <a:gd name="connsiteY355" fmla="*/ 536121 h 1059043"/>
                <a:gd name="connsiteX356" fmla="*/ 2525258 w 3024845"/>
                <a:gd name="connsiteY356" fmla="*/ 419385 h 1059043"/>
                <a:gd name="connsiteX357" fmla="*/ 2582005 w 3024845"/>
                <a:gd name="connsiteY357" fmla="*/ 408576 h 1059043"/>
                <a:gd name="connsiteX358" fmla="*/ 2582005 w 3024845"/>
                <a:gd name="connsiteY358" fmla="*/ 409657 h 1059043"/>
                <a:gd name="connsiteX359" fmla="*/ 2582005 w 3024845"/>
                <a:gd name="connsiteY359" fmla="*/ 417223 h 1059043"/>
                <a:gd name="connsiteX360" fmla="*/ 2608352 w 3024845"/>
                <a:gd name="connsiteY360" fmla="*/ 417223 h 1059043"/>
                <a:gd name="connsiteX361" fmla="*/ 2608352 w 3024845"/>
                <a:gd name="connsiteY361" fmla="*/ 672313 h 1059043"/>
                <a:gd name="connsiteX362" fmla="*/ 2630646 w 3024845"/>
                <a:gd name="connsiteY362" fmla="*/ 672313 h 1059043"/>
                <a:gd name="connsiteX363" fmla="*/ 2630646 w 3024845"/>
                <a:gd name="connsiteY363" fmla="*/ 667989 h 1059043"/>
                <a:gd name="connsiteX364" fmla="*/ 2642806 w 3024845"/>
                <a:gd name="connsiteY364" fmla="*/ 667989 h 1059043"/>
                <a:gd name="connsiteX365" fmla="*/ 2642806 w 3024845"/>
                <a:gd name="connsiteY365" fmla="*/ 672313 h 1059043"/>
                <a:gd name="connsiteX366" fmla="*/ 2667126 w 3024845"/>
                <a:gd name="connsiteY366" fmla="*/ 672313 h 1059043"/>
                <a:gd name="connsiteX367" fmla="*/ 2667126 w 3024845"/>
                <a:gd name="connsiteY367" fmla="*/ 659342 h 1059043"/>
                <a:gd name="connsiteX368" fmla="*/ 2695500 w 3024845"/>
                <a:gd name="connsiteY368" fmla="*/ 659342 h 1059043"/>
                <a:gd name="connsiteX369" fmla="*/ 2707660 w 3024845"/>
                <a:gd name="connsiteY369" fmla="*/ 655018 h 1059043"/>
                <a:gd name="connsiteX370" fmla="*/ 2727927 w 3024845"/>
                <a:gd name="connsiteY370" fmla="*/ 659342 h 1059043"/>
                <a:gd name="connsiteX371" fmla="*/ 2727927 w 3024845"/>
                <a:gd name="connsiteY371" fmla="*/ 642048 h 1059043"/>
                <a:gd name="connsiteX372" fmla="*/ 2736034 w 3024845"/>
                <a:gd name="connsiteY372" fmla="*/ 642048 h 1059043"/>
                <a:gd name="connsiteX373" fmla="*/ 2736034 w 3024845"/>
                <a:gd name="connsiteY373" fmla="*/ 629077 h 1059043"/>
                <a:gd name="connsiteX374" fmla="*/ 2792781 w 3024845"/>
                <a:gd name="connsiteY374" fmla="*/ 629077 h 1059043"/>
                <a:gd name="connsiteX375" fmla="*/ 2792781 w 3024845"/>
                <a:gd name="connsiteY375" fmla="*/ 598812 h 1059043"/>
                <a:gd name="connsiteX376" fmla="*/ 2811021 w 3024845"/>
                <a:gd name="connsiteY376" fmla="*/ 598812 h 1059043"/>
                <a:gd name="connsiteX377" fmla="*/ 2811021 w 3024845"/>
                <a:gd name="connsiteY377" fmla="*/ 592327 h 1059043"/>
                <a:gd name="connsiteX378" fmla="*/ 2823181 w 3024845"/>
                <a:gd name="connsiteY378" fmla="*/ 592327 h 1059043"/>
                <a:gd name="connsiteX379" fmla="*/ 2823181 w 3024845"/>
                <a:gd name="connsiteY379" fmla="*/ 598812 h 1059043"/>
                <a:gd name="connsiteX380" fmla="*/ 2839395 w 3024845"/>
                <a:gd name="connsiteY380" fmla="*/ 598812 h 1059043"/>
                <a:gd name="connsiteX381" fmla="*/ 2839395 w 3024845"/>
                <a:gd name="connsiteY381" fmla="*/ 648533 h 1059043"/>
                <a:gd name="connsiteX382" fmla="*/ 2871822 w 3024845"/>
                <a:gd name="connsiteY382" fmla="*/ 648533 h 1059043"/>
                <a:gd name="connsiteX383" fmla="*/ 2871822 w 3024845"/>
                <a:gd name="connsiteY383" fmla="*/ 622592 h 1059043"/>
                <a:gd name="connsiteX384" fmla="*/ 2910329 w 3024845"/>
                <a:gd name="connsiteY384" fmla="*/ 622592 h 1059043"/>
                <a:gd name="connsiteX385" fmla="*/ 2910329 w 3024845"/>
                <a:gd name="connsiteY385" fmla="*/ 592327 h 1059043"/>
                <a:gd name="connsiteX386" fmla="*/ 2958970 w 3024845"/>
                <a:gd name="connsiteY386" fmla="*/ 592327 h 1059043"/>
                <a:gd name="connsiteX387" fmla="*/ 2958970 w 3024845"/>
                <a:gd name="connsiteY387" fmla="*/ 703483 h 1059043"/>
                <a:gd name="connsiteX388" fmla="*/ 2958970 w 3024845"/>
                <a:gd name="connsiteY388" fmla="*/ 717262 h 1059043"/>
                <a:gd name="connsiteX389" fmla="*/ 3024845 w 3024845"/>
                <a:gd name="connsiteY389" fmla="*/ 717262 h 1059043"/>
                <a:gd name="connsiteX390" fmla="*/ 3024845 w 3024845"/>
                <a:gd name="connsiteY390" fmla="*/ 1059043 h 1059043"/>
                <a:gd name="connsiteX391" fmla="*/ 2054 w 3024845"/>
                <a:gd name="connsiteY391" fmla="*/ 1056710 h 1059043"/>
                <a:gd name="connsiteX392" fmla="*/ 0 w 3024845"/>
                <a:gd name="connsiteY392" fmla="*/ 622592 h 1059043"/>
                <a:gd name="connsiteX393" fmla="*/ 20267 w 3024845"/>
                <a:gd name="connsiteY393" fmla="*/ 622592 h 1059043"/>
                <a:gd name="connsiteX394" fmla="*/ 20774 w 3024845"/>
                <a:gd name="connsiteY394" fmla="*/ 621511 h 1059043"/>
                <a:gd name="connsiteX395" fmla="*/ 24320 w 3024845"/>
                <a:gd name="connsiteY395" fmla="*/ 613945 h 1059043"/>
                <a:gd name="connsiteX396" fmla="*/ 26094 w 3024845"/>
                <a:gd name="connsiteY396" fmla="*/ 614215 h 1059043"/>
                <a:gd name="connsiteX397" fmla="*/ 38507 w 3024845"/>
                <a:gd name="connsiteY397" fmla="*/ 616106 h 1059043"/>
                <a:gd name="connsiteX398" fmla="*/ 39014 w 3024845"/>
                <a:gd name="connsiteY398" fmla="*/ 617458 h 1059043"/>
                <a:gd name="connsiteX399" fmla="*/ 42560 w 3024845"/>
                <a:gd name="connsiteY399" fmla="*/ 626915 h 1059043"/>
                <a:gd name="connsiteX400" fmla="*/ 68907 w 3024845"/>
                <a:gd name="connsiteY400" fmla="*/ 629077 h 1059043"/>
                <a:gd name="connsiteX401" fmla="*/ 68907 w 3024845"/>
                <a:gd name="connsiteY401" fmla="*/ 505856 h 1059043"/>
                <a:gd name="connsiteX402" fmla="*/ 70934 w 3024845"/>
                <a:gd name="connsiteY402" fmla="*/ 505856 h 1059043"/>
                <a:gd name="connsiteX403" fmla="*/ 85121 w 3024845"/>
                <a:gd name="connsiteY403" fmla="*/ 505856 h 1059043"/>
                <a:gd name="connsiteX404" fmla="*/ 85121 w 3024845"/>
                <a:gd name="connsiteY404" fmla="*/ 369664 h 1059043"/>
                <a:gd name="connsiteX405" fmla="*/ 86894 w 3024845"/>
                <a:gd name="connsiteY405" fmla="*/ 369664 h 1059043"/>
                <a:gd name="connsiteX406" fmla="*/ 99308 w 3024845"/>
                <a:gd name="connsiteY406" fmla="*/ 369664 h 1059043"/>
                <a:gd name="connsiteX407" fmla="*/ 99308 w 3024845"/>
                <a:gd name="connsiteY407" fmla="*/ 255090 h 1059043"/>
                <a:gd name="connsiteX408" fmla="*/ 103361 w 3024845"/>
                <a:gd name="connsiteY408" fmla="*/ 226986 h 1059043"/>
                <a:gd name="connsiteX409" fmla="*/ 105388 w 3024845"/>
                <a:gd name="connsiteY409" fmla="*/ 226986 h 1059043"/>
                <a:gd name="connsiteX410" fmla="*/ 119575 w 3024845"/>
                <a:gd name="connsiteY410" fmla="*/ 226986 h 1059043"/>
                <a:gd name="connsiteX0" fmla="*/ 119575 w 3024845"/>
                <a:gd name="connsiteY0" fmla="*/ 226986 h 1059043"/>
                <a:gd name="connsiteX1" fmla="*/ 200642 w 3024845"/>
                <a:gd name="connsiteY1" fmla="*/ 224825 h 1059043"/>
                <a:gd name="connsiteX2" fmla="*/ 202669 w 3024845"/>
                <a:gd name="connsiteY2" fmla="*/ 224825 h 1059043"/>
                <a:gd name="connsiteX3" fmla="*/ 216856 w 3024845"/>
                <a:gd name="connsiteY3" fmla="*/ 224825 h 1059043"/>
                <a:gd name="connsiteX4" fmla="*/ 216856 w 3024845"/>
                <a:gd name="connsiteY4" fmla="*/ 248604 h 1059043"/>
                <a:gd name="connsiteX5" fmla="*/ 217363 w 3024845"/>
                <a:gd name="connsiteY5" fmla="*/ 249415 h 1059043"/>
                <a:gd name="connsiteX6" fmla="*/ 220909 w 3024845"/>
                <a:gd name="connsiteY6" fmla="*/ 255090 h 1059043"/>
                <a:gd name="connsiteX7" fmla="*/ 220909 w 3024845"/>
                <a:gd name="connsiteY7" fmla="*/ 369664 h 1059043"/>
                <a:gd name="connsiteX8" fmla="*/ 223189 w 3024845"/>
                <a:gd name="connsiteY8" fmla="*/ 369664 h 1059043"/>
                <a:gd name="connsiteX9" fmla="*/ 239150 w 3024845"/>
                <a:gd name="connsiteY9" fmla="*/ 369664 h 1059043"/>
                <a:gd name="connsiteX10" fmla="*/ 239150 w 3024845"/>
                <a:gd name="connsiteY10" fmla="*/ 510179 h 1059043"/>
                <a:gd name="connsiteX11" fmla="*/ 240670 w 3024845"/>
                <a:gd name="connsiteY11" fmla="*/ 509909 h 1059043"/>
                <a:gd name="connsiteX12" fmla="*/ 251310 w 3024845"/>
                <a:gd name="connsiteY12" fmla="*/ 508018 h 1059043"/>
                <a:gd name="connsiteX13" fmla="*/ 249283 w 3024845"/>
                <a:gd name="connsiteY13" fmla="*/ 596650 h 1059043"/>
                <a:gd name="connsiteX14" fmla="*/ 250803 w 3024845"/>
                <a:gd name="connsiteY14" fmla="*/ 596921 h 1059043"/>
                <a:gd name="connsiteX15" fmla="*/ 261443 w 3024845"/>
                <a:gd name="connsiteY15" fmla="*/ 598812 h 1059043"/>
                <a:gd name="connsiteX16" fmla="*/ 261696 w 3024845"/>
                <a:gd name="connsiteY16" fmla="*/ 599623 h 1059043"/>
                <a:gd name="connsiteX17" fmla="*/ 263470 w 3024845"/>
                <a:gd name="connsiteY17" fmla="*/ 605298 h 1059043"/>
                <a:gd name="connsiteX18" fmla="*/ 264230 w 3024845"/>
                <a:gd name="connsiteY18" fmla="*/ 602866 h 1059043"/>
                <a:gd name="connsiteX19" fmla="*/ 269550 w 3024845"/>
                <a:gd name="connsiteY19" fmla="*/ 585842 h 1059043"/>
                <a:gd name="connsiteX20" fmla="*/ 271323 w 3024845"/>
                <a:gd name="connsiteY20" fmla="*/ 585842 h 1059043"/>
                <a:gd name="connsiteX21" fmla="*/ 283737 w 3024845"/>
                <a:gd name="connsiteY21" fmla="*/ 585842 h 1059043"/>
                <a:gd name="connsiteX22" fmla="*/ 283737 w 3024845"/>
                <a:gd name="connsiteY22" fmla="*/ 618268 h 1059043"/>
                <a:gd name="connsiteX23" fmla="*/ 284750 w 3024845"/>
                <a:gd name="connsiteY23" fmla="*/ 618809 h 1059043"/>
                <a:gd name="connsiteX24" fmla="*/ 291844 w 3024845"/>
                <a:gd name="connsiteY24" fmla="*/ 622592 h 1059043"/>
                <a:gd name="connsiteX25" fmla="*/ 291844 w 3024845"/>
                <a:gd name="connsiteY25" fmla="*/ 623943 h 1059043"/>
                <a:gd name="connsiteX26" fmla="*/ 291844 w 3024845"/>
                <a:gd name="connsiteY26" fmla="*/ 633401 h 1059043"/>
                <a:gd name="connsiteX27" fmla="*/ 336431 w 3024845"/>
                <a:gd name="connsiteY27" fmla="*/ 633401 h 1059043"/>
                <a:gd name="connsiteX28" fmla="*/ 336431 w 3024845"/>
                <a:gd name="connsiteY28" fmla="*/ 634482 h 1059043"/>
                <a:gd name="connsiteX29" fmla="*/ 336431 w 3024845"/>
                <a:gd name="connsiteY29" fmla="*/ 642048 h 1059043"/>
                <a:gd name="connsiteX30" fmla="*/ 338457 w 3024845"/>
                <a:gd name="connsiteY30" fmla="*/ 642048 h 1059043"/>
                <a:gd name="connsiteX31" fmla="*/ 352644 w 3024845"/>
                <a:gd name="connsiteY31" fmla="*/ 642048 h 1059043"/>
                <a:gd name="connsiteX32" fmla="*/ 352644 w 3024845"/>
                <a:gd name="connsiteY32" fmla="*/ 611783 h 1059043"/>
                <a:gd name="connsiteX33" fmla="*/ 397231 w 3024845"/>
                <a:gd name="connsiteY33" fmla="*/ 611783 h 1059043"/>
                <a:gd name="connsiteX34" fmla="*/ 397231 w 3024845"/>
                <a:gd name="connsiteY34" fmla="*/ 610432 h 1059043"/>
                <a:gd name="connsiteX35" fmla="*/ 397231 w 3024845"/>
                <a:gd name="connsiteY35" fmla="*/ 600974 h 1059043"/>
                <a:gd name="connsiteX36" fmla="*/ 398245 w 3024845"/>
                <a:gd name="connsiteY36" fmla="*/ 600974 h 1059043"/>
                <a:gd name="connsiteX37" fmla="*/ 405338 w 3024845"/>
                <a:gd name="connsiteY37" fmla="*/ 600974 h 1059043"/>
                <a:gd name="connsiteX38" fmla="*/ 405338 w 3024845"/>
                <a:gd name="connsiteY38" fmla="*/ 599083 h 1059043"/>
                <a:gd name="connsiteX39" fmla="*/ 405338 w 3024845"/>
                <a:gd name="connsiteY39" fmla="*/ 585842 h 1059043"/>
                <a:gd name="connsiteX40" fmla="*/ 406098 w 3024845"/>
                <a:gd name="connsiteY40" fmla="*/ 585842 h 1059043"/>
                <a:gd name="connsiteX41" fmla="*/ 411418 w 3024845"/>
                <a:gd name="connsiteY41" fmla="*/ 585842 h 1059043"/>
                <a:gd name="connsiteX42" fmla="*/ 411418 w 3024845"/>
                <a:gd name="connsiteY42" fmla="*/ 584761 h 1059043"/>
                <a:gd name="connsiteX43" fmla="*/ 411418 w 3024845"/>
                <a:gd name="connsiteY43" fmla="*/ 577194 h 1059043"/>
                <a:gd name="connsiteX44" fmla="*/ 413445 w 3024845"/>
                <a:gd name="connsiteY44" fmla="*/ 577194 h 1059043"/>
                <a:gd name="connsiteX45" fmla="*/ 427632 w 3024845"/>
                <a:gd name="connsiteY45" fmla="*/ 577194 h 1059043"/>
                <a:gd name="connsiteX46" fmla="*/ 427632 w 3024845"/>
                <a:gd name="connsiteY46" fmla="*/ 578275 h 1059043"/>
                <a:gd name="connsiteX47" fmla="*/ 427632 w 3024845"/>
                <a:gd name="connsiteY47" fmla="*/ 585842 h 1059043"/>
                <a:gd name="connsiteX48" fmla="*/ 449925 w 3024845"/>
                <a:gd name="connsiteY48" fmla="*/ 585842 h 1059043"/>
                <a:gd name="connsiteX49" fmla="*/ 449925 w 3024845"/>
                <a:gd name="connsiteY49" fmla="*/ 583950 h 1059043"/>
                <a:gd name="connsiteX50" fmla="*/ 449925 w 3024845"/>
                <a:gd name="connsiteY50" fmla="*/ 570709 h 1059043"/>
                <a:gd name="connsiteX51" fmla="*/ 451699 w 3024845"/>
                <a:gd name="connsiteY51" fmla="*/ 570709 h 1059043"/>
                <a:gd name="connsiteX52" fmla="*/ 464112 w 3024845"/>
                <a:gd name="connsiteY52" fmla="*/ 570709 h 1059043"/>
                <a:gd name="connsiteX53" fmla="*/ 464112 w 3024845"/>
                <a:gd name="connsiteY53" fmla="*/ 594489 h 1059043"/>
                <a:gd name="connsiteX54" fmla="*/ 465126 w 3024845"/>
                <a:gd name="connsiteY54" fmla="*/ 594489 h 1059043"/>
                <a:gd name="connsiteX55" fmla="*/ 472219 w 3024845"/>
                <a:gd name="connsiteY55" fmla="*/ 594489 h 1059043"/>
                <a:gd name="connsiteX56" fmla="*/ 472219 w 3024845"/>
                <a:gd name="connsiteY56" fmla="*/ 593408 h 1059043"/>
                <a:gd name="connsiteX57" fmla="*/ 472219 w 3024845"/>
                <a:gd name="connsiteY57" fmla="*/ 585842 h 1059043"/>
                <a:gd name="connsiteX58" fmla="*/ 473992 w 3024845"/>
                <a:gd name="connsiteY58" fmla="*/ 585842 h 1059043"/>
                <a:gd name="connsiteX59" fmla="*/ 486406 w 3024845"/>
                <a:gd name="connsiteY59" fmla="*/ 585842 h 1059043"/>
                <a:gd name="connsiteX60" fmla="*/ 486406 w 3024845"/>
                <a:gd name="connsiteY60" fmla="*/ 611783 h 1059043"/>
                <a:gd name="connsiteX61" fmla="*/ 488433 w 3024845"/>
                <a:gd name="connsiteY61" fmla="*/ 611783 h 1059043"/>
                <a:gd name="connsiteX62" fmla="*/ 502619 w 3024845"/>
                <a:gd name="connsiteY62" fmla="*/ 611783 h 1059043"/>
                <a:gd name="connsiteX63" fmla="*/ 502619 w 3024845"/>
                <a:gd name="connsiteY63" fmla="*/ 613404 h 1059043"/>
                <a:gd name="connsiteX64" fmla="*/ 502619 w 3024845"/>
                <a:gd name="connsiteY64" fmla="*/ 624754 h 1059043"/>
                <a:gd name="connsiteX65" fmla="*/ 503379 w 3024845"/>
                <a:gd name="connsiteY65" fmla="*/ 624754 h 1059043"/>
                <a:gd name="connsiteX66" fmla="*/ 508700 w 3024845"/>
                <a:gd name="connsiteY66" fmla="*/ 624754 h 1059043"/>
                <a:gd name="connsiteX67" fmla="*/ 508700 w 3024845"/>
                <a:gd name="connsiteY67" fmla="*/ 623943 h 1059043"/>
                <a:gd name="connsiteX68" fmla="*/ 508700 w 3024845"/>
                <a:gd name="connsiteY68" fmla="*/ 618268 h 1059043"/>
                <a:gd name="connsiteX69" fmla="*/ 539100 w 3024845"/>
                <a:gd name="connsiteY69" fmla="*/ 618268 h 1059043"/>
                <a:gd name="connsiteX70" fmla="*/ 539100 w 3024845"/>
                <a:gd name="connsiteY70" fmla="*/ 642048 h 1059043"/>
                <a:gd name="connsiteX71" fmla="*/ 540113 w 3024845"/>
                <a:gd name="connsiteY71" fmla="*/ 642048 h 1059043"/>
                <a:gd name="connsiteX72" fmla="*/ 547207 w 3024845"/>
                <a:gd name="connsiteY72" fmla="*/ 642048 h 1059043"/>
                <a:gd name="connsiteX73" fmla="*/ 547207 w 3024845"/>
                <a:gd name="connsiteY73" fmla="*/ 643129 h 1059043"/>
                <a:gd name="connsiteX74" fmla="*/ 547207 w 3024845"/>
                <a:gd name="connsiteY74" fmla="*/ 650695 h 1059043"/>
                <a:gd name="connsiteX75" fmla="*/ 547967 w 3024845"/>
                <a:gd name="connsiteY75" fmla="*/ 650695 h 1059043"/>
                <a:gd name="connsiteX76" fmla="*/ 553287 w 3024845"/>
                <a:gd name="connsiteY76" fmla="*/ 650695 h 1059043"/>
                <a:gd name="connsiteX77" fmla="*/ 553287 w 3024845"/>
                <a:gd name="connsiteY77" fmla="*/ 648533 h 1059043"/>
                <a:gd name="connsiteX78" fmla="*/ 553287 w 3024845"/>
                <a:gd name="connsiteY78" fmla="*/ 633401 h 1059043"/>
                <a:gd name="connsiteX79" fmla="*/ 554300 w 3024845"/>
                <a:gd name="connsiteY79" fmla="*/ 633401 h 1059043"/>
                <a:gd name="connsiteX80" fmla="*/ 561394 w 3024845"/>
                <a:gd name="connsiteY80" fmla="*/ 633401 h 1059043"/>
                <a:gd name="connsiteX81" fmla="*/ 561394 w 3024845"/>
                <a:gd name="connsiteY81" fmla="*/ 634482 h 1059043"/>
                <a:gd name="connsiteX82" fmla="*/ 561394 w 3024845"/>
                <a:gd name="connsiteY82" fmla="*/ 642048 h 1059043"/>
                <a:gd name="connsiteX83" fmla="*/ 566714 w 3024845"/>
                <a:gd name="connsiteY83" fmla="*/ 640055 h 1059043"/>
                <a:gd name="connsiteX84" fmla="*/ 567474 w 3024845"/>
                <a:gd name="connsiteY84" fmla="*/ 639075 h 1059043"/>
                <a:gd name="connsiteX85" fmla="*/ 567474 w 3024845"/>
                <a:gd name="connsiteY85" fmla="*/ 633401 h 1059043"/>
                <a:gd name="connsiteX86" fmla="*/ 605981 w 3024845"/>
                <a:gd name="connsiteY86" fmla="*/ 633401 h 1059043"/>
                <a:gd name="connsiteX87" fmla="*/ 605981 w 3024845"/>
                <a:gd name="connsiteY87" fmla="*/ 657180 h 1059043"/>
                <a:gd name="connsiteX88" fmla="*/ 608007 w 3024845"/>
                <a:gd name="connsiteY88" fmla="*/ 657180 h 1059043"/>
                <a:gd name="connsiteX89" fmla="*/ 622194 w 3024845"/>
                <a:gd name="connsiteY89" fmla="*/ 657180 h 1059043"/>
                <a:gd name="connsiteX90" fmla="*/ 622194 w 3024845"/>
                <a:gd name="connsiteY90" fmla="*/ 658261 h 1059043"/>
                <a:gd name="connsiteX91" fmla="*/ 622194 w 3024845"/>
                <a:gd name="connsiteY91" fmla="*/ 665827 h 1059043"/>
                <a:gd name="connsiteX92" fmla="*/ 623968 w 3024845"/>
                <a:gd name="connsiteY92" fmla="*/ 665827 h 1059043"/>
                <a:gd name="connsiteX93" fmla="*/ 636381 w 3024845"/>
                <a:gd name="connsiteY93" fmla="*/ 665827 h 1059043"/>
                <a:gd name="connsiteX94" fmla="*/ 636381 w 3024845"/>
                <a:gd name="connsiteY94" fmla="*/ 642048 h 1059043"/>
                <a:gd name="connsiteX95" fmla="*/ 637394 w 3024845"/>
                <a:gd name="connsiteY95" fmla="*/ 642048 h 1059043"/>
                <a:gd name="connsiteX96" fmla="*/ 644488 w 3024845"/>
                <a:gd name="connsiteY96" fmla="*/ 642048 h 1059043"/>
                <a:gd name="connsiteX97" fmla="*/ 644488 w 3024845"/>
                <a:gd name="connsiteY97" fmla="*/ 609621 h 1059043"/>
                <a:gd name="connsiteX98" fmla="*/ 645501 w 3024845"/>
                <a:gd name="connsiteY98" fmla="*/ 609621 h 1059043"/>
                <a:gd name="connsiteX99" fmla="*/ 652595 w 3024845"/>
                <a:gd name="connsiteY99" fmla="*/ 609621 h 1059043"/>
                <a:gd name="connsiteX100" fmla="*/ 652595 w 3024845"/>
                <a:gd name="connsiteY100" fmla="*/ 607730 h 1059043"/>
                <a:gd name="connsiteX101" fmla="*/ 652595 w 3024845"/>
                <a:gd name="connsiteY101" fmla="*/ 594489 h 1059043"/>
                <a:gd name="connsiteX102" fmla="*/ 651328 w 3024845"/>
                <a:gd name="connsiteY102" fmla="*/ 592867 h 1059043"/>
                <a:gd name="connsiteX103" fmla="*/ 656648 w 3024845"/>
                <a:gd name="connsiteY103" fmla="*/ 581518 h 1059043"/>
                <a:gd name="connsiteX104" fmla="*/ 664755 w 3024845"/>
                <a:gd name="connsiteY104" fmla="*/ 609621 h 1059043"/>
                <a:gd name="connsiteX105" fmla="*/ 665515 w 3024845"/>
                <a:gd name="connsiteY105" fmla="*/ 609621 h 1059043"/>
                <a:gd name="connsiteX106" fmla="*/ 670835 w 3024845"/>
                <a:gd name="connsiteY106" fmla="*/ 609621 h 1059043"/>
                <a:gd name="connsiteX107" fmla="*/ 670835 w 3024845"/>
                <a:gd name="connsiteY107" fmla="*/ 503694 h 1059043"/>
                <a:gd name="connsiteX108" fmla="*/ 672355 w 3024845"/>
                <a:gd name="connsiteY108" fmla="*/ 503694 h 1059043"/>
                <a:gd name="connsiteX109" fmla="*/ 682995 w 3024845"/>
                <a:gd name="connsiteY109" fmla="*/ 503694 h 1059043"/>
                <a:gd name="connsiteX110" fmla="*/ 682995 w 3024845"/>
                <a:gd name="connsiteY110" fmla="*/ 456135 h 1059043"/>
                <a:gd name="connsiteX111" fmla="*/ 709342 w 3024845"/>
                <a:gd name="connsiteY111" fmla="*/ 456135 h 1059043"/>
                <a:gd name="connsiteX112" fmla="*/ 709342 w 3024845"/>
                <a:gd name="connsiteY112" fmla="*/ 434517 h 1059043"/>
                <a:gd name="connsiteX113" fmla="*/ 743796 w 3024845"/>
                <a:gd name="connsiteY113" fmla="*/ 434517 h 1059043"/>
                <a:gd name="connsiteX114" fmla="*/ 743796 w 3024845"/>
                <a:gd name="connsiteY114" fmla="*/ 436949 h 1059043"/>
                <a:gd name="connsiteX115" fmla="*/ 743796 w 3024845"/>
                <a:gd name="connsiteY115" fmla="*/ 453973 h 1059043"/>
                <a:gd name="connsiteX116" fmla="*/ 746076 w 3024845"/>
                <a:gd name="connsiteY116" fmla="*/ 453973 h 1059043"/>
                <a:gd name="connsiteX117" fmla="*/ 762036 w 3024845"/>
                <a:gd name="connsiteY117" fmla="*/ 453973 h 1059043"/>
                <a:gd name="connsiteX118" fmla="*/ 762036 w 3024845"/>
                <a:gd name="connsiteY118" fmla="*/ 501532 h 1059043"/>
                <a:gd name="connsiteX119" fmla="*/ 763049 w 3024845"/>
                <a:gd name="connsiteY119" fmla="*/ 501532 h 1059043"/>
                <a:gd name="connsiteX120" fmla="*/ 770143 w 3024845"/>
                <a:gd name="connsiteY120" fmla="*/ 501532 h 1059043"/>
                <a:gd name="connsiteX121" fmla="*/ 784330 w 3024845"/>
                <a:gd name="connsiteY121" fmla="*/ 505856 h 1059043"/>
                <a:gd name="connsiteX122" fmla="*/ 784330 w 3024845"/>
                <a:gd name="connsiteY122" fmla="*/ 544768 h 1059043"/>
                <a:gd name="connsiteX123" fmla="*/ 785343 w 3024845"/>
                <a:gd name="connsiteY123" fmla="*/ 544768 h 1059043"/>
                <a:gd name="connsiteX124" fmla="*/ 792436 w 3024845"/>
                <a:gd name="connsiteY124" fmla="*/ 544768 h 1059043"/>
                <a:gd name="connsiteX125" fmla="*/ 792436 w 3024845"/>
                <a:gd name="connsiteY125" fmla="*/ 546389 h 1059043"/>
                <a:gd name="connsiteX126" fmla="*/ 792436 w 3024845"/>
                <a:gd name="connsiteY126" fmla="*/ 557738 h 1059043"/>
                <a:gd name="connsiteX127" fmla="*/ 794463 w 3024845"/>
                <a:gd name="connsiteY127" fmla="*/ 557738 h 1059043"/>
                <a:gd name="connsiteX128" fmla="*/ 808650 w 3024845"/>
                <a:gd name="connsiteY128" fmla="*/ 557738 h 1059043"/>
                <a:gd name="connsiteX129" fmla="*/ 814730 w 3024845"/>
                <a:gd name="connsiteY129" fmla="*/ 564224 h 1059043"/>
                <a:gd name="connsiteX130" fmla="*/ 814730 w 3024845"/>
                <a:gd name="connsiteY130" fmla="*/ 585842 h 1059043"/>
                <a:gd name="connsiteX131" fmla="*/ 817010 w 3024845"/>
                <a:gd name="connsiteY131" fmla="*/ 585842 h 1059043"/>
                <a:gd name="connsiteX132" fmla="*/ 832970 w 3024845"/>
                <a:gd name="connsiteY132" fmla="*/ 585842 h 1059043"/>
                <a:gd name="connsiteX133" fmla="*/ 832970 w 3024845"/>
                <a:gd name="connsiteY133" fmla="*/ 586922 h 1059043"/>
                <a:gd name="connsiteX134" fmla="*/ 832970 w 3024845"/>
                <a:gd name="connsiteY134" fmla="*/ 594489 h 1059043"/>
                <a:gd name="connsiteX135" fmla="*/ 834237 w 3024845"/>
                <a:gd name="connsiteY135" fmla="*/ 594489 h 1059043"/>
                <a:gd name="connsiteX136" fmla="*/ 843104 w 3024845"/>
                <a:gd name="connsiteY136" fmla="*/ 594489 h 1059043"/>
                <a:gd name="connsiteX137" fmla="*/ 843104 w 3024845"/>
                <a:gd name="connsiteY137" fmla="*/ 596650 h 1059043"/>
                <a:gd name="connsiteX138" fmla="*/ 843104 w 3024845"/>
                <a:gd name="connsiteY138" fmla="*/ 611783 h 1059043"/>
                <a:gd name="connsiteX139" fmla="*/ 847157 w 3024845"/>
                <a:gd name="connsiteY139" fmla="*/ 609891 h 1059043"/>
                <a:gd name="connsiteX140" fmla="*/ 847157 w 3024845"/>
                <a:gd name="connsiteY140" fmla="*/ 596650 h 1059043"/>
                <a:gd name="connsiteX141" fmla="*/ 848170 w 3024845"/>
                <a:gd name="connsiteY141" fmla="*/ 596650 h 1059043"/>
                <a:gd name="connsiteX142" fmla="*/ 855264 w 3024845"/>
                <a:gd name="connsiteY142" fmla="*/ 596650 h 1059043"/>
                <a:gd name="connsiteX143" fmla="*/ 855264 w 3024845"/>
                <a:gd name="connsiteY143" fmla="*/ 598272 h 1059043"/>
                <a:gd name="connsiteX144" fmla="*/ 855264 w 3024845"/>
                <a:gd name="connsiteY144" fmla="*/ 609621 h 1059043"/>
                <a:gd name="connsiteX145" fmla="*/ 856024 w 3024845"/>
                <a:gd name="connsiteY145" fmla="*/ 609621 h 1059043"/>
                <a:gd name="connsiteX146" fmla="*/ 861344 w 3024845"/>
                <a:gd name="connsiteY146" fmla="*/ 609621 h 1059043"/>
                <a:gd name="connsiteX147" fmla="*/ 909984 w 3024845"/>
                <a:gd name="connsiteY147" fmla="*/ 605298 h 1059043"/>
                <a:gd name="connsiteX148" fmla="*/ 909984 w 3024845"/>
                <a:gd name="connsiteY148" fmla="*/ 606649 h 1059043"/>
                <a:gd name="connsiteX149" fmla="*/ 909984 w 3024845"/>
                <a:gd name="connsiteY149" fmla="*/ 616106 h 1059043"/>
                <a:gd name="connsiteX150" fmla="*/ 910744 w 3024845"/>
                <a:gd name="connsiteY150" fmla="*/ 616106 h 1059043"/>
                <a:gd name="connsiteX151" fmla="*/ 916065 w 3024845"/>
                <a:gd name="connsiteY151" fmla="*/ 616106 h 1059043"/>
                <a:gd name="connsiteX152" fmla="*/ 916065 w 3024845"/>
                <a:gd name="connsiteY152" fmla="*/ 618268 h 1059043"/>
                <a:gd name="connsiteX153" fmla="*/ 916065 w 3024845"/>
                <a:gd name="connsiteY153" fmla="*/ 633401 h 1059043"/>
                <a:gd name="connsiteX154" fmla="*/ 918091 w 3024845"/>
                <a:gd name="connsiteY154" fmla="*/ 632050 h 1059043"/>
                <a:gd name="connsiteX155" fmla="*/ 932278 w 3024845"/>
                <a:gd name="connsiteY155" fmla="*/ 622592 h 1059043"/>
                <a:gd name="connsiteX156" fmla="*/ 938358 w 3024845"/>
                <a:gd name="connsiteY156" fmla="*/ 581518 h 1059043"/>
                <a:gd name="connsiteX157" fmla="*/ 939118 w 3024845"/>
                <a:gd name="connsiteY157" fmla="*/ 581248 h 1059043"/>
                <a:gd name="connsiteX158" fmla="*/ 944438 w 3024845"/>
                <a:gd name="connsiteY158" fmla="*/ 579356 h 1059043"/>
                <a:gd name="connsiteX159" fmla="*/ 946465 w 3024845"/>
                <a:gd name="connsiteY159" fmla="*/ 510179 h 1059043"/>
                <a:gd name="connsiteX160" fmla="*/ 948492 w 3024845"/>
                <a:gd name="connsiteY160" fmla="*/ 579356 h 1059043"/>
                <a:gd name="connsiteX161" fmla="*/ 949252 w 3024845"/>
                <a:gd name="connsiteY161" fmla="*/ 579626 h 1059043"/>
                <a:gd name="connsiteX162" fmla="*/ 954572 w 3024845"/>
                <a:gd name="connsiteY162" fmla="*/ 581518 h 1059043"/>
                <a:gd name="connsiteX163" fmla="*/ 954572 w 3024845"/>
                <a:gd name="connsiteY163" fmla="*/ 495047 h 1059043"/>
                <a:gd name="connsiteX164" fmla="*/ 958625 w 3024845"/>
                <a:gd name="connsiteY164" fmla="*/ 462620 h 1059043"/>
                <a:gd name="connsiteX165" fmla="*/ 997132 w 3024845"/>
                <a:gd name="connsiteY165" fmla="*/ 462620 h 1059043"/>
                <a:gd name="connsiteX166" fmla="*/ 997132 w 3024845"/>
                <a:gd name="connsiteY166" fmla="*/ 495047 h 1059043"/>
                <a:gd name="connsiteX167" fmla="*/ 997892 w 3024845"/>
                <a:gd name="connsiteY167" fmla="*/ 495047 h 1059043"/>
                <a:gd name="connsiteX168" fmla="*/ 1003212 w 3024845"/>
                <a:gd name="connsiteY168" fmla="*/ 495047 h 1059043"/>
                <a:gd name="connsiteX169" fmla="*/ 1003212 w 3024845"/>
                <a:gd name="connsiteY169" fmla="*/ 412899 h 1059043"/>
                <a:gd name="connsiteX170" fmla="*/ 1004986 w 3024845"/>
                <a:gd name="connsiteY170" fmla="*/ 412899 h 1059043"/>
                <a:gd name="connsiteX171" fmla="*/ 1017399 w 3024845"/>
                <a:gd name="connsiteY171" fmla="*/ 412899 h 1059043"/>
                <a:gd name="connsiteX172" fmla="*/ 1017399 w 3024845"/>
                <a:gd name="connsiteY172" fmla="*/ 411008 h 1059043"/>
                <a:gd name="connsiteX173" fmla="*/ 1017399 w 3024845"/>
                <a:gd name="connsiteY173" fmla="*/ 397767 h 1059043"/>
                <a:gd name="connsiteX174" fmla="*/ 1039693 w 3024845"/>
                <a:gd name="connsiteY174" fmla="*/ 397767 h 1059043"/>
                <a:gd name="connsiteX175" fmla="*/ 1039693 w 3024845"/>
                <a:gd name="connsiteY175" fmla="*/ 396686 h 1059043"/>
                <a:gd name="connsiteX176" fmla="*/ 1039693 w 3024845"/>
                <a:gd name="connsiteY176" fmla="*/ 389120 h 1059043"/>
                <a:gd name="connsiteX177" fmla="*/ 1041466 w 3024845"/>
                <a:gd name="connsiteY177" fmla="*/ 389120 h 1059043"/>
                <a:gd name="connsiteX178" fmla="*/ 1053880 w 3024845"/>
                <a:gd name="connsiteY178" fmla="*/ 389120 h 1059043"/>
                <a:gd name="connsiteX179" fmla="*/ 1053880 w 3024845"/>
                <a:gd name="connsiteY179" fmla="*/ 390201 h 1059043"/>
                <a:gd name="connsiteX180" fmla="*/ 1053880 w 3024845"/>
                <a:gd name="connsiteY180" fmla="*/ 397767 h 1059043"/>
                <a:gd name="connsiteX181" fmla="*/ 1054640 w 3024845"/>
                <a:gd name="connsiteY181" fmla="*/ 397767 h 1059043"/>
                <a:gd name="connsiteX182" fmla="*/ 1059960 w 3024845"/>
                <a:gd name="connsiteY182" fmla="*/ 397767 h 1059043"/>
                <a:gd name="connsiteX183" fmla="*/ 1070093 w 3024845"/>
                <a:gd name="connsiteY183" fmla="*/ 393443 h 1059043"/>
                <a:gd name="connsiteX184" fmla="*/ 1074146 w 3024845"/>
                <a:gd name="connsiteY184" fmla="*/ 396686 h 1059043"/>
                <a:gd name="connsiteX185" fmla="*/ 1074146 w 3024845"/>
                <a:gd name="connsiteY185" fmla="*/ 389120 h 1059043"/>
                <a:gd name="connsiteX186" fmla="*/ 1076426 w 3024845"/>
                <a:gd name="connsiteY186" fmla="*/ 389120 h 1059043"/>
                <a:gd name="connsiteX187" fmla="*/ 1092387 w 3024845"/>
                <a:gd name="connsiteY187" fmla="*/ 389120 h 1059043"/>
                <a:gd name="connsiteX188" fmla="*/ 1092387 w 3024845"/>
                <a:gd name="connsiteY188" fmla="*/ 390201 h 1059043"/>
                <a:gd name="connsiteX189" fmla="*/ 1092387 w 3024845"/>
                <a:gd name="connsiteY189" fmla="*/ 397767 h 1059043"/>
                <a:gd name="connsiteX190" fmla="*/ 1122787 w 3024845"/>
                <a:gd name="connsiteY190" fmla="*/ 397767 h 1059043"/>
                <a:gd name="connsiteX191" fmla="*/ 1122787 w 3024845"/>
                <a:gd name="connsiteY191" fmla="*/ 399388 h 1059043"/>
                <a:gd name="connsiteX192" fmla="*/ 1122787 w 3024845"/>
                <a:gd name="connsiteY192" fmla="*/ 410738 h 1059043"/>
                <a:gd name="connsiteX193" fmla="*/ 1149134 w 3024845"/>
                <a:gd name="connsiteY193" fmla="*/ 410738 h 1059043"/>
                <a:gd name="connsiteX194" fmla="*/ 1149134 w 3024845"/>
                <a:gd name="connsiteY194" fmla="*/ 441002 h 1059043"/>
                <a:gd name="connsiteX195" fmla="*/ 1149894 w 3024845"/>
                <a:gd name="connsiteY195" fmla="*/ 441002 h 1059043"/>
                <a:gd name="connsiteX196" fmla="*/ 1155214 w 3024845"/>
                <a:gd name="connsiteY196" fmla="*/ 441002 h 1059043"/>
                <a:gd name="connsiteX197" fmla="*/ 1155214 w 3024845"/>
                <a:gd name="connsiteY197" fmla="*/ 442083 h 1059043"/>
                <a:gd name="connsiteX198" fmla="*/ 1155214 w 3024845"/>
                <a:gd name="connsiteY198" fmla="*/ 449650 h 1059043"/>
                <a:gd name="connsiteX199" fmla="*/ 1159268 w 3024845"/>
                <a:gd name="connsiteY199" fmla="*/ 479914 h 1059043"/>
                <a:gd name="connsiteX200" fmla="*/ 1160028 w 3024845"/>
                <a:gd name="connsiteY200" fmla="*/ 479914 h 1059043"/>
                <a:gd name="connsiteX201" fmla="*/ 1165348 w 3024845"/>
                <a:gd name="connsiteY201" fmla="*/ 479914 h 1059043"/>
                <a:gd name="connsiteX202" fmla="*/ 1165348 w 3024845"/>
                <a:gd name="connsiteY202" fmla="*/ 480725 h 1059043"/>
                <a:gd name="connsiteX203" fmla="*/ 1165348 w 3024845"/>
                <a:gd name="connsiteY203" fmla="*/ 486400 h 1059043"/>
                <a:gd name="connsiteX204" fmla="*/ 1166361 w 3024845"/>
                <a:gd name="connsiteY204" fmla="*/ 486400 h 1059043"/>
                <a:gd name="connsiteX205" fmla="*/ 1173454 w 3024845"/>
                <a:gd name="connsiteY205" fmla="*/ 486400 h 1059043"/>
                <a:gd name="connsiteX206" fmla="*/ 1173454 w 3024845"/>
                <a:gd name="connsiteY206" fmla="*/ 516665 h 1059043"/>
                <a:gd name="connsiteX207" fmla="*/ 1175481 w 3024845"/>
                <a:gd name="connsiteY207" fmla="*/ 516665 h 1059043"/>
                <a:gd name="connsiteX208" fmla="*/ 1189668 w 3024845"/>
                <a:gd name="connsiteY208" fmla="*/ 516665 h 1059043"/>
                <a:gd name="connsiteX209" fmla="*/ 1189668 w 3024845"/>
                <a:gd name="connsiteY209" fmla="*/ 540444 h 1059043"/>
                <a:gd name="connsiteX210" fmla="*/ 1191695 w 3024845"/>
                <a:gd name="connsiteY210" fmla="*/ 542065 h 1059043"/>
                <a:gd name="connsiteX211" fmla="*/ 1191695 w 3024845"/>
                <a:gd name="connsiteY211" fmla="*/ 553415 h 1059043"/>
                <a:gd name="connsiteX212" fmla="*/ 1192455 w 3024845"/>
                <a:gd name="connsiteY212" fmla="*/ 553415 h 1059043"/>
                <a:gd name="connsiteX213" fmla="*/ 1197775 w 3024845"/>
                <a:gd name="connsiteY213" fmla="*/ 553415 h 1059043"/>
                <a:gd name="connsiteX214" fmla="*/ 1197775 w 3024845"/>
                <a:gd name="connsiteY214" fmla="*/ 577194 h 1059043"/>
                <a:gd name="connsiteX215" fmla="*/ 1199041 w 3024845"/>
                <a:gd name="connsiteY215" fmla="*/ 577194 h 1059043"/>
                <a:gd name="connsiteX216" fmla="*/ 1207908 w 3024845"/>
                <a:gd name="connsiteY216" fmla="*/ 577194 h 1059043"/>
                <a:gd name="connsiteX217" fmla="*/ 1209935 w 3024845"/>
                <a:gd name="connsiteY217" fmla="*/ 581248 h 1059043"/>
                <a:gd name="connsiteX218" fmla="*/ 1209935 w 3024845"/>
                <a:gd name="connsiteY218" fmla="*/ 594489 h 1059043"/>
                <a:gd name="connsiteX219" fmla="*/ 1211455 w 3024845"/>
                <a:gd name="connsiteY219" fmla="*/ 592597 h 1059043"/>
                <a:gd name="connsiteX220" fmla="*/ 1222095 w 3024845"/>
                <a:gd name="connsiteY220" fmla="*/ 579356 h 1059043"/>
                <a:gd name="connsiteX221" fmla="*/ 1250469 w 3024845"/>
                <a:gd name="connsiteY221" fmla="*/ 579356 h 1059043"/>
                <a:gd name="connsiteX222" fmla="*/ 1250469 w 3024845"/>
                <a:gd name="connsiteY222" fmla="*/ 665827 h 1059043"/>
                <a:gd name="connsiteX223" fmla="*/ 1251229 w 3024845"/>
                <a:gd name="connsiteY223" fmla="*/ 665827 h 1059043"/>
                <a:gd name="connsiteX224" fmla="*/ 1256549 w 3024845"/>
                <a:gd name="connsiteY224" fmla="*/ 665827 h 1059043"/>
                <a:gd name="connsiteX225" fmla="*/ 1257309 w 3024845"/>
                <a:gd name="connsiteY225" fmla="*/ 664476 h 1059043"/>
                <a:gd name="connsiteX226" fmla="*/ 1262629 w 3024845"/>
                <a:gd name="connsiteY226" fmla="*/ 655018 h 1059043"/>
                <a:gd name="connsiteX227" fmla="*/ 1262629 w 3024845"/>
                <a:gd name="connsiteY227" fmla="*/ 656910 h 1059043"/>
                <a:gd name="connsiteX228" fmla="*/ 1262629 w 3024845"/>
                <a:gd name="connsiteY228" fmla="*/ 670151 h 1059043"/>
                <a:gd name="connsiteX229" fmla="*/ 1266682 w 3024845"/>
                <a:gd name="connsiteY229" fmla="*/ 624754 h 1059043"/>
                <a:gd name="connsiteX230" fmla="*/ 1267442 w 3024845"/>
                <a:gd name="connsiteY230" fmla="*/ 624754 h 1059043"/>
                <a:gd name="connsiteX231" fmla="*/ 1272762 w 3024845"/>
                <a:gd name="connsiteY231" fmla="*/ 624754 h 1059043"/>
                <a:gd name="connsiteX232" fmla="*/ 1272762 w 3024845"/>
                <a:gd name="connsiteY232" fmla="*/ 559900 h 1059043"/>
                <a:gd name="connsiteX233" fmla="*/ 1273776 w 3024845"/>
                <a:gd name="connsiteY233" fmla="*/ 559900 h 1059043"/>
                <a:gd name="connsiteX234" fmla="*/ 1280869 w 3024845"/>
                <a:gd name="connsiteY234" fmla="*/ 559900 h 1059043"/>
                <a:gd name="connsiteX235" fmla="*/ 1293029 w 3024845"/>
                <a:gd name="connsiteY235" fmla="*/ 516665 h 1059043"/>
                <a:gd name="connsiteX236" fmla="*/ 1294296 w 3024845"/>
                <a:gd name="connsiteY236" fmla="*/ 516665 h 1059043"/>
                <a:gd name="connsiteX237" fmla="*/ 1303163 w 3024845"/>
                <a:gd name="connsiteY237" fmla="*/ 516665 h 1059043"/>
                <a:gd name="connsiteX238" fmla="*/ 1313296 w 3024845"/>
                <a:gd name="connsiteY238" fmla="*/ 559900 h 1059043"/>
                <a:gd name="connsiteX239" fmla="*/ 1314309 w 3024845"/>
                <a:gd name="connsiteY239" fmla="*/ 559900 h 1059043"/>
                <a:gd name="connsiteX240" fmla="*/ 1321403 w 3024845"/>
                <a:gd name="connsiteY240" fmla="*/ 559900 h 1059043"/>
                <a:gd name="connsiteX241" fmla="*/ 1321403 w 3024845"/>
                <a:gd name="connsiteY241" fmla="*/ 598812 h 1059043"/>
                <a:gd name="connsiteX242" fmla="*/ 1323176 w 3024845"/>
                <a:gd name="connsiteY242" fmla="*/ 598812 h 1059043"/>
                <a:gd name="connsiteX243" fmla="*/ 1335590 w 3024845"/>
                <a:gd name="connsiteY243" fmla="*/ 598812 h 1059043"/>
                <a:gd name="connsiteX244" fmla="*/ 1335590 w 3024845"/>
                <a:gd name="connsiteY244" fmla="*/ 600974 h 1059043"/>
                <a:gd name="connsiteX245" fmla="*/ 1335590 w 3024845"/>
                <a:gd name="connsiteY245" fmla="*/ 616106 h 1059043"/>
                <a:gd name="connsiteX246" fmla="*/ 1339643 w 3024845"/>
                <a:gd name="connsiteY246" fmla="*/ 613945 h 1059043"/>
                <a:gd name="connsiteX247" fmla="*/ 1339643 w 3024845"/>
                <a:gd name="connsiteY247" fmla="*/ 598812 h 1059043"/>
                <a:gd name="connsiteX248" fmla="*/ 1341163 w 3024845"/>
                <a:gd name="connsiteY248" fmla="*/ 598812 h 1059043"/>
                <a:gd name="connsiteX249" fmla="*/ 1351803 w 3024845"/>
                <a:gd name="connsiteY249" fmla="*/ 598812 h 1059043"/>
                <a:gd name="connsiteX250" fmla="*/ 1351803 w 3024845"/>
                <a:gd name="connsiteY250" fmla="*/ 600433 h 1059043"/>
                <a:gd name="connsiteX251" fmla="*/ 1351803 w 3024845"/>
                <a:gd name="connsiteY251" fmla="*/ 611783 h 1059043"/>
                <a:gd name="connsiteX252" fmla="*/ 1382204 w 3024845"/>
                <a:gd name="connsiteY252" fmla="*/ 611783 h 1059043"/>
                <a:gd name="connsiteX253" fmla="*/ 1382204 w 3024845"/>
                <a:gd name="connsiteY253" fmla="*/ 575033 h 1059043"/>
                <a:gd name="connsiteX254" fmla="*/ 1383470 w 3024845"/>
                <a:gd name="connsiteY254" fmla="*/ 575033 h 1059043"/>
                <a:gd name="connsiteX255" fmla="*/ 1392337 w 3024845"/>
                <a:gd name="connsiteY255" fmla="*/ 575033 h 1059043"/>
                <a:gd name="connsiteX256" fmla="*/ 1392337 w 3024845"/>
                <a:gd name="connsiteY256" fmla="*/ 596650 h 1059043"/>
                <a:gd name="connsiteX257" fmla="*/ 1394364 w 3024845"/>
                <a:gd name="connsiteY257" fmla="*/ 564224 h 1059043"/>
                <a:gd name="connsiteX258" fmla="*/ 1416657 w 3024845"/>
                <a:gd name="connsiteY258" fmla="*/ 564224 h 1059043"/>
                <a:gd name="connsiteX259" fmla="*/ 1416657 w 3024845"/>
                <a:gd name="connsiteY259" fmla="*/ 562602 h 1059043"/>
                <a:gd name="connsiteX260" fmla="*/ 1416657 w 3024845"/>
                <a:gd name="connsiteY260" fmla="*/ 551253 h 1059043"/>
                <a:gd name="connsiteX261" fmla="*/ 1417417 w 3024845"/>
                <a:gd name="connsiteY261" fmla="*/ 551253 h 1059043"/>
                <a:gd name="connsiteX262" fmla="*/ 1422737 w 3024845"/>
                <a:gd name="connsiteY262" fmla="*/ 551253 h 1059043"/>
                <a:gd name="connsiteX263" fmla="*/ 1422737 w 3024845"/>
                <a:gd name="connsiteY263" fmla="*/ 549362 h 1059043"/>
                <a:gd name="connsiteX264" fmla="*/ 1422737 w 3024845"/>
                <a:gd name="connsiteY264" fmla="*/ 536121 h 1059043"/>
                <a:gd name="connsiteX265" fmla="*/ 1426791 w 3024845"/>
                <a:gd name="connsiteY265" fmla="*/ 542606 h 1059043"/>
                <a:gd name="connsiteX266" fmla="*/ 1429071 w 3024845"/>
                <a:gd name="connsiteY266" fmla="*/ 542606 h 1059043"/>
                <a:gd name="connsiteX267" fmla="*/ 1445031 w 3024845"/>
                <a:gd name="connsiteY267" fmla="*/ 542606 h 1059043"/>
                <a:gd name="connsiteX268" fmla="*/ 1445031 w 3024845"/>
                <a:gd name="connsiteY268" fmla="*/ 541795 h 1059043"/>
                <a:gd name="connsiteX269" fmla="*/ 1445031 w 3024845"/>
                <a:gd name="connsiteY269" fmla="*/ 536121 h 1059043"/>
                <a:gd name="connsiteX270" fmla="*/ 1445791 w 3024845"/>
                <a:gd name="connsiteY270" fmla="*/ 536121 h 1059043"/>
                <a:gd name="connsiteX271" fmla="*/ 1451111 w 3024845"/>
                <a:gd name="connsiteY271" fmla="*/ 536121 h 1059043"/>
                <a:gd name="connsiteX272" fmla="*/ 1451111 w 3024845"/>
                <a:gd name="connsiteY272" fmla="*/ 537472 h 1059043"/>
                <a:gd name="connsiteX273" fmla="*/ 1451111 w 3024845"/>
                <a:gd name="connsiteY273" fmla="*/ 546930 h 1059043"/>
                <a:gd name="connsiteX274" fmla="*/ 1489618 w 3024845"/>
                <a:gd name="connsiteY274" fmla="*/ 546930 h 1059043"/>
                <a:gd name="connsiteX275" fmla="*/ 1489618 w 3024845"/>
                <a:gd name="connsiteY275" fmla="*/ 685283 h 1059043"/>
                <a:gd name="connsiteX276" fmla="*/ 1491138 w 3024845"/>
                <a:gd name="connsiteY276" fmla="*/ 685283 h 1059043"/>
                <a:gd name="connsiteX277" fmla="*/ 1501778 w 3024845"/>
                <a:gd name="connsiteY277" fmla="*/ 685283 h 1059043"/>
                <a:gd name="connsiteX278" fmla="*/ 1501778 w 3024845"/>
                <a:gd name="connsiteY278" fmla="*/ 672313 h 1059043"/>
                <a:gd name="connsiteX279" fmla="*/ 1505832 w 3024845"/>
                <a:gd name="connsiteY279" fmla="*/ 672313 h 1059043"/>
                <a:gd name="connsiteX280" fmla="*/ 1505832 w 3024845"/>
                <a:gd name="connsiteY280" fmla="*/ 685283 h 1059043"/>
                <a:gd name="connsiteX281" fmla="*/ 1536232 w 3024845"/>
                <a:gd name="connsiteY281" fmla="*/ 685283 h 1059043"/>
                <a:gd name="connsiteX282" fmla="*/ 1536232 w 3024845"/>
                <a:gd name="connsiteY282" fmla="*/ 655018 h 1059043"/>
                <a:gd name="connsiteX283" fmla="*/ 1548392 w 3024845"/>
                <a:gd name="connsiteY283" fmla="*/ 655018 h 1059043"/>
                <a:gd name="connsiteX284" fmla="*/ 1560552 w 3024845"/>
                <a:gd name="connsiteY284" fmla="*/ 652857 h 1059043"/>
                <a:gd name="connsiteX285" fmla="*/ 1564606 w 3024845"/>
                <a:gd name="connsiteY285" fmla="*/ 655018 h 1059043"/>
                <a:gd name="connsiteX286" fmla="*/ 1574739 w 3024845"/>
                <a:gd name="connsiteY286" fmla="*/ 655018 h 1059043"/>
                <a:gd name="connsiteX287" fmla="*/ 1574739 w 3024845"/>
                <a:gd name="connsiteY287" fmla="*/ 685283 h 1059043"/>
                <a:gd name="connsiteX288" fmla="*/ 1582846 w 3024845"/>
                <a:gd name="connsiteY288" fmla="*/ 685283 h 1059043"/>
                <a:gd name="connsiteX289" fmla="*/ 1582846 w 3024845"/>
                <a:gd name="connsiteY289" fmla="*/ 702578 h 1059043"/>
                <a:gd name="connsiteX290" fmla="*/ 1592182 w 3024845"/>
                <a:gd name="connsiteY290" fmla="*/ 703483 h 1059043"/>
                <a:gd name="connsiteX291" fmla="*/ 1605140 w 3024845"/>
                <a:gd name="connsiteY291" fmla="*/ 703483 h 1059043"/>
                <a:gd name="connsiteX292" fmla="*/ 1605140 w 3024845"/>
                <a:gd name="connsiteY292" fmla="*/ 687445 h 1059043"/>
                <a:gd name="connsiteX293" fmla="*/ 1673096 w 3024845"/>
                <a:gd name="connsiteY293" fmla="*/ 687445 h 1059043"/>
                <a:gd name="connsiteX294" fmla="*/ 1673096 w 3024845"/>
                <a:gd name="connsiteY294" fmla="*/ 602192 h 1059043"/>
                <a:gd name="connsiteX295" fmla="*/ 1745104 w 3024845"/>
                <a:gd name="connsiteY295" fmla="*/ 602192 h 1059043"/>
                <a:gd name="connsiteX296" fmla="*/ 1745104 w 3024845"/>
                <a:gd name="connsiteY296" fmla="*/ 680960 h 1059043"/>
                <a:gd name="connsiteX297" fmla="*/ 1747008 w 3024845"/>
                <a:gd name="connsiteY297" fmla="*/ 680960 h 1059043"/>
                <a:gd name="connsiteX298" fmla="*/ 1748250 w 3024845"/>
                <a:gd name="connsiteY298" fmla="*/ 703483 h 1059043"/>
                <a:gd name="connsiteX299" fmla="*/ 1757926 w 3024845"/>
                <a:gd name="connsiteY299" fmla="*/ 703483 h 1059043"/>
                <a:gd name="connsiteX300" fmla="*/ 1759168 w 3024845"/>
                <a:gd name="connsiteY300" fmla="*/ 680960 h 1059043"/>
                <a:gd name="connsiteX301" fmla="*/ 1765248 w 3024845"/>
                <a:gd name="connsiteY301" fmla="*/ 680960 h 1059043"/>
                <a:gd name="connsiteX302" fmla="*/ 1766490 w 3024845"/>
                <a:gd name="connsiteY302" fmla="*/ 703483 h 1059043"/>
                <a:gd name="connsiteX303" fmla="*/ 1817112 w 3024845"/>
                <a:gd name="connsiteY303" fmla="*/ 703483 h 1059043"/>
                <a:gd name="connsiteX304" fmla="*/ 1817112 w 3024845"/>
                <a:gd name="connsiteY304" fmla="*/ 540455 h 1059043"/>
                <a:gd name="connsiteX305" fmla="*/ 2014439 w 3024845"/>
                <a:gd name="connsiteY305" fmla="*/ 540455 h 1059043"/>
                <a:gd name="connsiteX306" fmla="*/ 2014439 w 3024845"/>
                <a:gd name="connsiteY306" fmla="*/ 703483 h 1059043"/>
                <a:gd name="connsiteX307" fmla="*/ 2033136 w 3024845"/>
                <a:gd name="connsiteY307" fmla="*/ 703483 h 1059043"/>
                <a:gd name="connsiteX308" fmla="*/ 2033136 w 3024845"/>
                <a:gd name="connsiteY308" fmla="*/ 620790 h 1059043"/>
                <a:gd name="connsiteX309" fmla="*/ 2128256 w 3024845"/>
                <a:gd name="connsiteY309" fmla="*/ 620790 h 1059043"/>
                <a:gd name="connsiteX310" fmla="*/ 2128026 w 3024845"/>
                <a:gd name="connsiteY310" fmla="*/ 281031 h 1059043"/>
                <a:gd name="connsiteX311" fmla="*/ 2121946 w 3024845"/>
                <a:gd name="connsiteY311" fmla="*/ 276707 h 1059043"/>
                <a:gd name="connsiteX312" fmla="*/ 2130053 w 3024845"/>
                <a:gd name="connsiteY312" fmla="*/ 252928 h 1059043"/>
                <a:gd name="connsiteX313" fmla="*/ 2130053 w 3024845"/>
                <a:gd name="connsiteY313" fmla="*/ 235634 h 1059043"/>
                <a:gd name="connsiteX314" fmla="*/ 2144240 w 3024845"/>
                <a:gd name="connsiteY314" fmla="*/ 235634 h 1059043"/>
                <a:gd name="connsiteX315" fmla="*/ 2144240 w 3024845"/>
                <a:gd name="connsiteY315" fmla="*/ 214016 h 1059043"/>
                <a:gd name="connsiteX316" fmla="*/ 2146266 w 3024845"/>
                <a:gd name="connsiteY316" fmla="*/ 209692 h 1059043"/>
                <a:gd name="connsiteX317" fmla="*/ 2146266 w 3024845"/>
                <a:gd name="connsiteY317" fmla="*/ 131868 h 1059043"/>
                <a:gd name="connsiteX318" fmla="*/ 2144240 w 3024845"/>
                <a:gd name="connsiteY318" fmla="*/ 125383 h 1059043"/>
                <a:gd name="connsiteX319" fmla="*/ 2150320 w 3024845"/>
                <a:gd name="connsiteY319" fmla="*/ 118897 h 1059043"/>
                <a:gd name="connsiteX320" fmla="*/ 2150320 w 3024845"/>
                <a:gd name="connsiteY320" fmla="*/ 60529 h 1059043"/>
                <a:gd name="connsiteX321" fmla="*/ 2152346 w 3024845"/>
                <a:gd name="connsiteY321" fmla="*/ 56206 h 1059043"/>
                <a:gd name="connsiteX322" fmla="*/ 2152346 w 3024845"/>
                <a:gd name="connsiteY322" fmla="*/ 0 h 1059043"/>
                <a:gd name="connsiteX323" fmla="*/ 2162480 w 3024845"/>
                <a:gd name="connsiteY323" fmla="*/ 118897 h 1059043"/>
                <a:gd name="connsiteX324" fmla="*/ 2168560 w 3024845"/>
                <a:gd name="connsiteY324" fmla="*/ 125383 h 1059043"/>
                <a:gd name="connsiteX325" fmla="*/ 2166533 w 3024845"/>
                <a:gd name="connsiteY325" fmla="*/ 131868 h 1059043"/>
                <a:gd name="connsiteX326" fmla="*/ 2180720 w 3024845"/>
                <a:gd name="connsiteY326" fmla="*/ 555577 h 1059043"/>
                <a:gd name="connsiteX327" fmla="*/ 2245574 w 3024845"/>
                <a:gd name="connsiteY327" fmla="*/ 555577 h 1059043"/>
                <a:gd name="connsiteX328" fmla="*/ 2245574 w 3024845"/>
                <a:gd name="connsiteY328" fmla="*/ 631239 h 1059043"/>
                <a:gd name="connsiteX329" fmla="*/ 2253681 w 3024845"/>
                <a:gd name="connsiteY329" fmla="*/ 631239 h 1059043"/>
                <a:gd name="connsiteX330" fmla="*/ 2255708 w 3024845"/>
                <a:gd name="connsiteY330" fmla="*/ 624754 h 1059043"/>
                <a:gd name="connsiteX331" fmla="*/ 2261788 w 3024845"/>
                <a:gd name="connsiteY331" fmla="*/ 624754 h 1059043"/>
                <a:gd name="connsiteX332" fmla="*/ 2263815 w 3024845"/>
                <a:gd name="connsiteY332" fmla="*/ 633401 h 1059043"/>
                <a:gd name="connsiteX333" fmla="*/ 2275975 w 3024845"/>
                <a:gd name="connsiteY333" fmla="*/ 633401 h 1059043"/>
                <a:gd name="connsiteX334" fmla="*/ 2275975 w 3024845"/>
                <a:gd name="connsiteY334" fmla="*/ 626915 h 1059043"/>
                <a:gd name="connsiteX335" fmla="*/ 2298268 w 3024845"/>
                <a:gd name="connsiteY335" fmla="*/ 626915 h 1059043"/>
                <a:gd name="connsiteX336" fmla="*/ 2298268 w 3024845"/>
                <a:gd name="connsiteY336" fmla="*/ 633401 h 1059043"/>
                <a:gd name="connsiteX337" fmla="*/ 2318535 w 3024845"/>
                <a:gd name="connsiteY337" fmla="*/ 633401 h 1059043"/>
                <a:gd name="connsiteX338" fmla="*/ 2318535 w 3024845"/>
                <a:gd name="connsiteY338" fmla="*/ 678798 h 1059043"/>
                <a:gd name="connsiteX339" fmla="*/ 2332722 w 3024845"/>
                <a:gd name="connsiteY339" fmla="*/ 678798 h 1059043"/>
                <a:gd name="connsiteX340" fmla="*/ 2332722 w 3024845"/>
                <a:gd name="connsiteY340" fmla="*/ 665827 h 1059043"/>
                <a:gd name="connsiteX341" fmla="*/ 2348936 w 3024845"/>
                <a:gd name="connsiteY341" fmla="*/ 665827 h 1059043"/>
                <a:gd name="connsiteX342" fmla="*/ 2348936 w 3024845"/>
                <a:gd name="connsiteY342" fmla="*/ 486400 h 1059043"/>
                <a:gd name="connsiteX343" fmla="*/ 2355016 w 3024845"/>
                <a:gd name="connsiteY343" fmla="*/ 479914 h 1059043"/>
                <a:gd name="connsiteX344" fmla="*/ 2427977 w 3024845"/>
                <a:gd name="connsiteY344" fmla="*/ 479914 h 1059043"/>
                <a:gd name="connsiteX345" fmla="*/ 2427977 w 3024845"/>
                <a:gd name="connsiteY345" fmla="*/ 488562 h 1059043"/>
                <a:gd name="connsiteX346" fmla="*/ 2438110 w 3024845"/>
                <a:gd name="connsiteY346" fmla="*/ 488562 h 1059043"/>
                <a:gd name="connsiteX347" fmla="*/ 2438110 w 3024845"/>
                <a:gd name="connsiteY347" fmla="*/ 603136 h 1059043"/>
                <a:gd name="connsiteX348" fmla="*/ 2460404 w 3024845"/>
                <a:gd name="connsiteY348" fmla="*/ 603136 h 1059043"/>
                <a:gd name="connsiteX349" fmla="*/ 2460404 w 3024845"/>
                <a:gd name="connsiteY349" fmla="*/ 536121 h 1059043"/>
                <a:gd name="connsiteX350" fmla="*/ 2486751 w 3024845"/>
                <a:gd name="connsiteY350" fmla="*/ 536121 h 1059043"/>
                <a:gd name="connsiteX351" fmla="*/ 2490804 w 3024845"/>
                <a:gd name="connsiteY351" fmla="*/ 531797 h 1059043"/>
                <a:gd name="connsiteX352" fmla="*/ 2498911 w 3024845"/>
                <a:gd name="connsiteY352" fmla="*/ 531797 h 1059043"/>
                <a:gd name="connsiteX353" fmla="*/ 2502964 w 3024845"/>
                <a:gd name="connsiteY353" fmla="*/ 536121 h 1059043"/>
                <a:gd name="connsiteX354" fmla="*/ 2525258 w 3024845"/>
                <a:gd name="connsiteY354" fmla="*/ 536121 h 1059043"/>
                <a:gd name="connsiteX355" fmla="*/ 2525258 w 3024845"/>
                <a:gd name="connsiteY355" fmla="*/ 419385 h 1059043"/>
                <a:gd name="connsiteX356" fmla="*/ 2582005 w 3024845"/>
                <a:gd name="connsiteY356" fmla="*/ 408576 h 1059043"/>
                <a:gd name="connsiteX357" fmla="*/ 2582005 w 3024845"/>
                <a:gd name="connsiteY357" fmla="*/ 409657 h 1059043"/>
                <a:gd name="connsiteX358" fmla="*/ 2582005 w 3024845"/>
                <a:gd name="connsiteY358" fmla="*/ 417223 h 1059043"/>
                <a:gd name="connsiteX359" fmla="*/ 2608352 w 3024845"/>
                <a:gd name="connsiteY359" fmla="*/ 417223 h 1059043"/>
                <a:gd name="connsiteX360" fmla="*/ 2608352 w 3024845"/>
                <a:gd name="connsiteY360" fmla="*/ 672313 h 1059043"/>
                <a:gd name="connsiteX361" fmla="*/ 2630646 w 3024845"/>
                <a:gd name="connsiteY361" fmla="*/ 672313 h 1059043"/>
                <a:gd name="connsiteX362" fmla="*/ 2630646 w 3024845"/>
                <a:gd name="connsiteY362" fmla="*/ 667989 h 1059043"/>
                <a:gd name="connsiteX363" fmla="*/ 2642806 w 3024845"/>
                <a:gd name="connsiteY363" fmla="*/ 667989 h 1059043"/>
                <a:gd name="connsiteX364" fmla="*/ 2642806 w 3024845"/>
                <a:gd name="connsiteY364" fmla="*/ 672313 h 1059043"/>
                <a:gd name="connsiteX365" fmla="*/ 2667126 w 3024845"/>
                <a:gd name="connsiteY365" fmla="*/ 672313 h 1059043"/>
                <a:gd name="connsiteX366" fmla="*/ 2667126 w 3024845"/>
                <a:gd name="connsiteY366" fmla="*/ 659342 h 1059043"/>
                <a:gd name="connsiteX367" fmla="*/ 2695500 w 3024845"/>
                <a:gd name="connsiteY367" fmla="*/ 659342 h 1059043"/>
                <a:gd name="connsiteX368" fmla="*/ 2707660 w 3024845"/>
                <a:gd name="connsiteY368" fmla="*/ 655018 h 1059043"/>
                <a:gd name="connsiteX369" fmla="*/ 2727927 w 3024845"/>
                <a:gd name="connsiteY369" fmla="*/ 659342 h 1059043"/>
                <a:gd name="connsiteX370" fmla="*/ 2727927 w 3024845"/>
                <a:gd name="connsiteY370" fmla="*/ 642048 h 1059043"/>
                <a:gd name="connsiteX371" fmla="*/ 2736034 w 3024845"/>
                <a:gd name="connsiteY371" fmla="*/ 642048 h 1059043"/>
                <a:gd name="connsiteX372" fmla="*/ 2736034 w 3024845"/>
                <a:gd name="connsiteY372" fmla="*/ 629077 h 1059043"/>
                <a:gd name="connsiteX373" fmla="*/ 2792781 w 3024845"/>
                <a:gd name="connsiteY373" fmla="*/ 629077 h 1059043"/>
                <a:gd name="connsiteX374" fmla="*/ 2792781 w 3024845"/>
                <a:gd name="connsiteY374" fmla="*/ 598812 h 1059043"/>
                <a:gd name="connsiteX375" fmla="*/ 2811021 w 3024845"/>
                <a:gd name="connsiteY375" fmla="*/ 598812 h 1059043"/>
                <a:gd name="connsiteX376" fmla="*/ 2811021 w 3024845"/>
                <a:gd name="connsiteY376" fmla="*/ 592327 h 1059043"/>
                <a:gd name="connsiteX377" fmla="*/ 2823181 w 3024845"/>
                <a:gd name="connsiteY377" fmla="*/ 592327 h 1059043"/>
                <a:gd name="connsiteX378" fmla="*/ 2823181 w 3024845"/>
                <a:gd name="connsiteY378" fmla="*/ 598812 h 1059043"/>
                <a:gd name="connsiteX379" fmla="*/ 2839395 w 3024845"/>
                <a:gd name="connsiteY379" fmla="*/ 598812 h 1059043"/>
                <a:gd name="connsiteX380" fmla="*/ 2839395 w 3024845"/>
                <a:gd name="connsiteY380" fmla="*/ 648533 h 1059043"/>
                <a:gd name="connsiteX381" fmla="*/ 2871822 w 3024845"/>
                <a:gd name="connsiteY381" fmla="*/ 648533 h 1059043"/>
                <a:gd name="connsiteX382" fmla="*/ 2871822 w 3024845"/>
                <a:gd name="connsiteY382" fmla="*/ 622592 h 1059043"/>
                <a:gd name="connsiteX383" fmla="*/ 2910329 w 3024845"/>
                <a:gd name="connsiteY383" fmla="*/ 622592 h 1059043"/>
                <a:gd name="connsiteX384" fmla="*/ 2910329 w 3024845"/>
                <a:gd name="connsiteY384" fmla="*/ 592327 h 1059043"/>
                <a:gd name="connsiteX385" fmla="*/ 2958970 w 3024845"/>
                <a:gd name="connsiteY385" fmla="*/ 592327 h 1059043"/>
                <a:gd name="connsiteX386" fmla="*/ 2958970 w 3024845"/>
                <a:gd name="connsiteY386" fmla="*/ 703483 h 1059043"/>
                <a:gd name="connsiteX387" fmla="*/ 2958970 w 3024845"/>
                <a:gd name="connsiteY387" fmla="*/ 717262 h 1059043"/>
                <a:gd name="connsiteX388" fmla="*/ 3024845 w 3024845"/>
                <a:gd name="connsiteY388" fmla="*/ 717262 h 1059043"/>
                <a:gd name="connsiteX389" fmla="*/ 3024845 w 3024845"/>
                <a:gd name="connsiteY389" fmla="*/ 1059043 h 1059043"/>
                <a:gd name="connsiteX390" fmla="*/ 2054 w 3024845"/>
                <a:gd name="connsiteY390" fmla="*/ 1056710 h 1059043"/>
                <a:gd name="connsiteX391" fmla="*/ 0 w 3024845"/>
                <a:gd name="connsiteY391" fmla="*/ 622592 h 1059043"/>
                <a:gd name="connsiteX392" fmla="*/ 20267 w 3024845"/>
                <a:gd name="connsiteY392" fmla="*/ 622592 h 1059043"/>
                <a:gd name="connsiteX393" fmla="*/ 20774 w 3024845"/>
                <a:gd name="connsiteY393" fmla="*/ 621511 h 1059043"/>
                <a:gd name="connsiteX394" fmla="*/ 24320 w 3024845"/>
                <a:gd name="connsiteY394" fmla="*/ 613945 h 1059043"/>
                <a:gd name="connsiteX395" fmla="*/ 26094 w 3024845"/>
                <a:gd name="connsiteY395" fmla="*/ 614215 h 1059043"/>
                <a:gd name="connsiteX396" fmla="*/ 38507 w 3024845"/>
                <a:gd name="connsiteY396" fmla="*/ 616106 h 1059043"/>
                <a:gd name="connsiteX397" fmla="*/ 39014 w 3024845"/>
                <a:gd name="connsiteY397" fmla="*/ 617458 h 1059043"/>
                <a:gd name="connsiteX398" fmla="*/ 42560 w 3024845"/>
                <a:gd name="connsiteY398" fmla="*/ 626915 h 1059043"/>
                <a:gd name="connsiteX399" fmla="*/ 68907 w 3024845"/>
                <a:gd name="connsiteY399" fmla="*/ 629077 h 1059043"/>
                <a:gd name="connsiteX400" fmla="*/ 68907 w 3024845"/>
                <a:gd name="connsiteY400" fmla="*/ 505856 h 1059043"/>
                <a:gd name="connsiteX401" fmla="*/ 70934 w 3024845"/>
                <a:gd name="connsiteY401" fmla="*/ 505856 h 1059043"/>
                <a:gd name="connsiteX402" fmla="*/ 85121 w 3024845"/>
                <a:gd name="connsiteY402" fmla="*/ 505856 h 1059043"/>
                <a:gd name="connsiteX403" fmla="*/ 85121 w 3024845"/>
                <a:gd name="connsiteY403" fmla="*/ 369664 h 1059043"/>
                <a:gd name="connsiteX404" fmla="*/ 86894 w 3024845"/>
                <a:gd name="connsiteY404" fmla="*/ 369664 h 1059043"/>
                <a:gd name="connsiteX405" fmla="*/ 99308 w 3024845"/>
                <a:gd name="connsiteY405" fmla="*/ 369664 h 1059043"/>
                <a:gd name="connsiteX406" fmla="*/ 99308 w 3024845"/>
                <a:gd name="connsiteY406" fmla="*/ 255090 h 1059043"/>
                <a:gd name="connsiteX407" fmla="*/ 103361 w 3024845"/>
                <a:gd name="connsiteY407" fmla="*/ 226986 h 1059043"/>
                <a:gd name="connsiteX408" fmla="*/ 105388 w 3024845"/>
                <a:gd name="connsiteY408" fmla="*/ 226986 h 1059043"/>
                <a:gd name="connsiteX409" fmla="*/ 119575 w 3024845"/>
                <a:gd name="connsiteY409" fmla="*/ 226986 h 1059043"/>
                <a:gd name="connsiteX0" fmla="*/ 119575 w 3024845"/>
                <a:gd name="connsiteY0" fmla="*/ 226986 h 1059043"/>
                <a:gd name="connsiteX1" fmla="*/ 200642 w 3024845"/>
                <a:gd name="connsiteY1" fmla="*/ 224825 h 1059043"/>
                <a:gd name="connsiteX2" fmla="*/ 202669 w 3024845"/>
                <a:gd name="connsiteY2" fmla="*/ 224825 h 1059043"/>
                <a:gd name="connsiteX3" fmla="*/ 216856 w 3024845"/>
                <a:gd name="connsiteY3" fmla="*/ 224825 h 1059043"/>
                <a:gd name="connsiteX4" fmla="*/ 216856 w 3024845"/>
                <a:gd name="connsiteY4" fmla="*/ 248604 h 1059043"/>
                <a:gd name="connsiteX5" fmla="*/ 217363 w 3024845"/>
                <a:gd name="connsiteY5" fmla="*/ 249415 h 1059043"/>
                <a:gd name="connsiteX6" fmla="*/ 220909 w 3024845"/>
                <a:gd name="connsiteY6" fmla="*/ 255090 h 1059043"/>
                <a:gd name="connsiteX7" fmla="*/ 220909 w 3024845"/>
                <a:gd name="connsiteY7" fmla="*/ 369664 h 1059043"/>
                <a:gd name="connsiteX8" fmla="*/ 223189 w 3024845"/>
                <a:gd name="connsiteY8" fmla="*/ 369664 h 1059043"/>
                <a:gd name="connsiteX9" fmla="*/ 239150 w 3024845"/>
                <a:gd name="connsiteY9" fmla="*/ 369664 h 1059043"/>
                <a:gd name="connsiteX10" fmla="*/ 239150 w 3024845"/>
                <a:gd name="connsiteY10" fmla="*/ 510179 h 1059043"/>
                <a:gd name="connsiteX11" fmla="*/ 240670 w 3024845"/>
                <a:gd name="connsiteY11" fmla="*/ 509909 h 1059043"/>
                <a:gd name="connsiteX12" fmla="*/ 251310 w 3024845"/>
                <a:gd name="connsiteY12" fmla="*/ 508018 h 1059043"/>
                <a:gd name="connsiteX13" fmla="*/ 249283 w 3024845"/>
                <a:gd name="connsiteY13" fmla="*/ 596650 h 1059043"/>
                <a:gd name="connsiteX14" fmla="*/ 250803 w 3024845"/>
                <a:gd name="connsiteY14" fmla="*/ 596921 h 1059043"/>
                <a:gd name="connsiteX15" fmla="*/ 261443 w 3024845"/>
                <a:gd name="connsiteY15" fmla="*/ 598812 h 1059043"/>
                <a:gd name="connsiteX16" fmla="*/ 261696 w 3024845"/>
                <a:gd name="connsiteY16" fmla="*/ 599623 h 1059043"/>
                <a:gd name="connsiteX17" fmla="*/ 263470 w 3024845"/>
                <a:gd name="connsiteY17" fmla="*/ 605298 h 1059043"/>
                <a:gd name="connsiteX18" fmla="*/ 264230 w 3024845"/>
                <a:gd name="connsiteY18" fmla="*/ 602866 h 1059043"/>
                <a:gd name="connsiteX19" fmla="*/ 269550 w 3024845"/>
                <a:gd name="connsiteY19" fmla="*/ 585842 h 1059043"/>
                <a:gd name="connsiteX20" fmla="*/ 271323 w 3024845"/>
                <a:gd name="connsiteY20" fmla="*/ 585842 h 1059043"/>
                <a:gd name="connsiteX21" fmla="*/ 283737 w 3024845"/>
                <a:gd name="connsiteY21" fmla="*/ 585842 h 1059043"/>
                <a:gd name="connsiteX22" fmla="*/ 283737 w 3024845"/>
                <a:gd name="connsiteY22" fmla="*/ 618268 h 1059043"/>
                <a:gd name="connsiteX23" fmla="*/ 284750 w 3024845"/>
                <a:gd name="connsiteY23" fmla="*/ 618809 h 1059043"/>
                <a:gd name="connsiteX24" fmla="*/ 291844 w 3024845"/>
                <a:gd name="connsiteY24" fmla="*/ 622592 h 1059043"/>
                <a:gd name="connsiteX25" fmla="*/ 291844 w 3024845"/>
                <a:gd name="connsiteY25" fmla="*/ 623943 h 1059043"/>
                <a:gd name="connsiteX26" fmla="*/ 291844 w 3024845"/>
                <a:gd name="connsiteY26" fmla="*/ 633401 h 1059043"/>
                <a:gd name="connsiteX27" fmla="*/ 336431 w 3024845"/>
                <a:gd name="connsiteY27" fmla="*/ 633401 h 1059043"/>
                <a:gd name="connsiteX28" fmla="*/ 336431 w 3024845"/>
                <a:gd name="connsiteY28" fmla="*/ 634482 h 1059043"/>
                <a:gd name="connsiteX29" fmla="*/ 336431 w 3024845"/>
                <a:gd name="connsiteY29" fmla="*/ 642048 h 1059043"/>
                <a:gd name="connsiteX30" fmla="*/ 338457 w 3024845"/>
                <a:gd name="connsiteY30" fmla="*/ 642048 h 1059043"/>
                <a:gd name="connsiteX31" fmla="*/ 352644 w 3024845"/>
                <a:gd name="connsiteY31" fmla="*/ 642048 h 1059043"/>
                <a:gd name="connsiteX32" fmla="*/ 352644 w 3024845"/>
                <a:gd name="connsiteY32" fmla="*/ 611783 h 1059043"/>
                <a:gd name="connsiteX33" fmla="*/ 397231 w 3024845"/>
                <a:gd name="connsiteY33" fmla="*/ 611783 h 1059043"/>
                <a:gd name="connsiteX34" fmla="*/ 397231 w 3024845"/>
                <a:gd name="connsiteY34" fmla="*/ 610432 h 1059043"/>
                <a:gd name="connsiteX35" fmla="*/ 397231 w 3024845"/>
                <a:gd name="connsiteY35" fmla="*/ 600974 h 1059043"/>
                <a:gd name="connsiteX36" fmla="*/ 398245 w 3024845"/>
                <a:gd name="connsiteY36" fmla="*/ 600974 h 1059043"/>
                <a:gd name="connsiteX37" fmla="*/ 405338 w 3024845"/>
                <a:gd name="connsiteY37" fmla="*/ 600974 h 1059043"/>
                <a:gd name="connsiteX38" fmla="*/ 405338 w 3024845"/>
                <a:gd name="connsiteY38" fmla="*/ 599083 h 1059043"/>
                <a:gd name="connsiteX39" fmla="*/ 405338 w 3024845"/>
                <a:gd name="connsiteY39" fmla="*/ 585842 h 1059043"/>
                <a:gd name="connsiteX40" fmla="*/ 406098 w 3024845"/>
                <a:gd name="connsiteY40" fmla="*/ 585842 h 1059043"/>
                <a:gd name="connsiteX41" fmla="*/ 411418 w 3024845"/>
                <a:gd name="connsiteY41" fmla="*/ 585842 h 1059043"/>
                <a:gd name="connsiteX42" fmla="*/ 411418 w 3024845"/>
                <a:gd name="connsiteY42" fmla="*/ 584761 h 1059043"/>
                <a:gd name="connsiteX43" fmla="*/ 411418 w 3024845"/>
                <a:gd name="connsiteY43" fmla="*/ 577194 h 1059043"/>
                <a:gd name="connsiteX44" fmla="*/ 413445 w 3024845"/>
                <a:gd name="connsiteY44" fmla="*/ 577194 h 1059043"/>
                <a:gd name="connsiteX45" fmla="*/ 427632 w 3024845"/>
                <a:gd name="connsiteY45" fmla="*/ 577194 h 1059043"/>
                <a:gd name="connsiteX46" fmla="*/ 427632 w 3024845"/>
                <a:gd name="connsiteY46" fmla="*/ 578275 h 1059043"/>
                <a:gd name="connsiteX47" fmla="*/ 427632 w 3024845"/>
                <a:gd name="connsiteY47" fmla="*/ 585842 h 1059043"/>
                <a:gd name="connsiteX48" fmla="*/ 449925 w 3024845"/>
                <a:gd name="connsiteY48" fmla="*/ 585842 h 1059043"/>
                <a:gd name="connsiteX49" fmla="*/ 449925 w 3024845"/>
                <a:gd name="connsiteY49" fmla="*/ 583950 h 1059043"/>
                <a:gd name="connsiteX50" fmla="*/ 449925 w 3024845"/>
                <a:gd name="connsiteY50" fmla="*/ 570709 h 1059043"/>
                <a:gd name="connsiteX51" fmla="*/ 451699 w 3024845"/>
                <a:gd name="connsiteY51" fmla="*/ 570709 h 1059043"/>
                <a:gd name="connsiteX52" fmla="*/ 464112 w 3024845"/>
                <a:gd name="connsiteY52" fmla="*/ 570709 h 1059043"/>
                <a:gd name="connsiteX53" fmla="*/ 464112 w 3024845"/>
                <a:gd name="connsiteY53" fmla="*/ 594489 h 1059043"/>
                <a:gd name="connsiteX54" fmla="*/ 465126 w 3024845"/>
                <a:gd name="connsiteY54" fmla="*/ 594489 h 1059043"/>
                <a:gd name="connsiteX55" fmla="*/ 472219 w 3024845"/>
                <a:gd name="connsiteY55" fmla="*/ 594489 h 1059043"/>
                <a:gd name="connsiteX56" fmla="*/ 472219 w 3024845"/>
                <a:gd name="connsiteY56" fmla="*/ 593408 h 1059043"/>
                <a:gd name="connsiteX57" fmla="*/ 472219 w 3024845"/>
                <a:gd name="connsiteY57" fmla="*/ 585842 h 1059043"/>
                <a:gd name="connsiteX58" fmla="*/ 473992 w 3024845"/>
                <a:gd name="connsiteY58" fmla="*/ 585842 h 1059043"/>
                <a:gd name="connsiteX59" fmla="*/ 486406 w 3024845"/>
                <a:gd name="connsiteY59" fmla="*/ 585842 h 1059043"/>
                <a:gd name="connsiteX60" fmla="*/ 486406 w 3024845"/>
                <a:gd name="connsiteY60" fmla="*/ 611783 h 1059043"/>
                <a:gd name="connsiteX61" fmla="*/ 488433 w 3024845"/>
                <a:gd name="connsiteY61" fmla="*/ 611783 h 1059043"/>
                <a:gd name="connsiteX62" fmla="*/ 502619 w 3024845"/>
                <a:gd name="connsiteY62" fmla="*/ 611783 h 1059043"/>
                <a:gd name="connsiteX63" fmla="*/ 502619 w 3024845"/>
                <a:gd name="connsiteY63" fmla="*/ 613404 h 1059043"/>
                <a:gd name="connsiteX64" fmla="*/ 502619 w 3024845"/>
                <a:gd name="connsiteY64" fmla="*/ 624754 h 1059043"/>
                <a:gd name="connsiteX65" fmla="*/ 503379 w 3024845"/>
                <a:gd name="connsiteY65" fmla="*/ 624754 h 1059043"/>
                <a:gd name="connsiteX66" fmla="*/ 508700 w 3024845"/>
                <a:gd name="connsiteY66" fmla="*/ 624754 h 1059043"/>
                <a:gd name="connsiteX67" fmla="*/ 508700 w 3024845"/>
                <a:gd name="connsiteY67" fmla="*/ 623943 h 1059043"/>
                <a:gd name="connsiteX68" fmla="*/ 508700 w 3024845"/>
                <a:gd name="connsiteY68" fmla="*/ 618268 h 1059043"/>
                <a:gd name="connsiteX69" fmla="*/ 539100 w 3024845"/>
                <a:gd name="connsiteY69" fmla="*/ 618268 h 1059043"/>
                <a:gd name="connsiteX70" fmla="*/ 539100 w 3024845"/>
                <a:gd name="connsiteY70" fmla="*/ 642048 h 1059043"/>
                <a:gd name="connsiteX71" fmla="*/ 540113 w 3024845"/>
                <a:gd name="connsiteY71" fmla="*/ 642048 h 1059043"/>
                <a:gd name="connsiteX72" fmla="*/ 547207 w 3024845"/>
                <a:gd name="connsiteY72" fmla="*/ 642048 h 1059043"/>
                <a:gd name="connsiteX73" fmla="*/ 547207 w 3024845"/>
                <a:gd name="connsiteY73" fmla="*/ 643129 h 1059043"/>
                <a:gd name="connsiteX74" fmla="*/ 547207 w 3024845"/>
                <a:gd name="connsiteY74" fmla="*/ 650695 h 1059043"/>
                <a:gd name="connsiteX75" fmla="*/ 547967 w 3024845"/>
                <a:gd name="connsiteY75" fmla="*/ 650695 h 1059043"/>
                <a:gd name="connsiteX76" fmla="*/ 553287 w 3024845"/>
                <a:gd name="connsiteY76" fmla="*/ 650695 h 1059043"/>
                <a:gd name="connsiteX77" fmla="*/ 553287 w 3024845"/>
                <a:gd name="connsiteY77" fmla="*/ 648533 h 1059043"/>
                <a:gd name="connsiteX78" fmla="*/ 553287 w 3024845"/>
                <a:gd name="connsiteY78" fmla="*/ 633401 h 1059043"/>
                <a:gd name="connsiteX79" fmla="*/ 554300 w 3024845"/>
                <a:gd name="connsiteY79" fmla="*/ 633401 h 1059043"/>
                <a:gd name="connsiteX80" fmla="*/ 561394 w 3024845"/>
                <a:gd name="connsiteY80" fmla="*/ 633401 h 1059043"/>
                <a:gd name="connsiteX81" fmla="*/ 561394 w 3024845"/>
                <a:gd name="connsiteY81" fmla="*/ 634482 h 1059043"/>
                <a:gd name="connsiteX82" fmla="*/ 561394 w 3024845"/>
                <a:gd name="connsiteY82" fmla="*/ 642048 h 1059043"/>
                <a:gd name="connsiteX83" fmla="*/ 566714 w 3024845"/>
                <a:gd name="connsiteY83" fmla="*/ 640055 h 1059043"/>
                <a:gd name="connsiteX84" fmla="*/ 567474 w 3024845"/>
                <a:gd name="connsiteY84" fmla="*/ 639075 h 1059043"/>
                <a:gd name="connsiteX85" fmla="*/ 567474 w 3024845"/>
                <a:gd name="connsiteY85" fmla="*/ 633401 h 1059043"/>
                <a:gd name="connsiteX86" fmla="*/ 605981 w 3024845"/>
                <a:gd name="connsiteY86" fmla="*/ 633401 h 1059043"/>
                <a:gd name="connsiteX87" fmla="*/ 605981 w 3024845"/>
                <a:gd name="connsiteY87" fmla="*/ 657180 h 1059043"/>
                <a:gd name="connsiteX88" fmla="*/ 608007 w 3024845"/>
                <a:gd name="connsiteY88" fmla="*/ 657180 h 1059043"/>
                <a:gd name="connsiteX89" fmla="*/ 622194 w 3024845"/>
                <a:gd name="connsiteY89" fmla="*/ 657180 h 1059043"/>
                <a:gd name="connsiteX90" fmla="*/ 622194 w 3024845"/>
                <a:gd name="connsiteY90" fmla="*/ 658261 h 1059043"/>
                <a:gd name="connsiteX91" fmla="*/ 622194 w 3024845"/>
                <a:gd name="connsiteY91" fmla="*/ 665827 h 1059043"/>
                <a:gd name="connsiteX92" fmla="*/ 623968 w 3024845"/>
                <a:gd name="connsiteY92" fmla="*/ 665827 h 1059043"/>
                <a:gd name="connsiteX93" fmla="*/ 636381 w 3024845"/>
                <a:gd name="connsiteY93" fmla="*/ 665827 h 1059043"/>
                <a:gd name="connsiteX94" fmla="*/ 636381 w 3024845"/>
                <a:gd name="connsiteY94" fmla="*/ 642048 h 1059043"/>
                <a:gd name="connsiteX95" fmla="*/ 637394 w 3024845"/>
                <a:gd name="connsiteY95" fmla="*/ 642048 h 1059043"/>
                <a:gd name="connsiteX96" fmla="*/ 644488 w 3024845"/>
                <a:gd name="connsiteY96" fmla="*/ 642048 h 1059043"/>
                <a:gd name="connsiteX97" fmla="*/ 644488 w 3024845"/>
                <a:gd name="connsiteY97" fmla="*/ 609621 h 1059043"/>
                <a:gd name="connsiteX98" fmla="*/ 645501 w 3024845"/>
                <a:gd name="connsiteY98" fmla="*/ 609621 h 1059043"/>
                <a:gd name="connsiteX99" fmla="*/ 652595 w 3024845"/>
                <a:gd name="connsiteY99" fmla="*/ 609621 h 1059043"/>
                <a:gd name="connsiteX100" fmla="*/ 652595 w 3024845"/>
                <a:gd name="connsiteY100" fmla="*/ 607730 h 1059043"/>
                <a:gd name="connsiteX101" fmla="*/ 652595 w 3024845"/>
                <a:gd name="connsiteY101" fmla="*/ 594489 h 1059043"/>
                <a:gd name="connsiteX102" fmla="*/ 651328 w 3024845"/>
                <a:gd name="connsiteY102" fmla="*/ 592867 h 1059043"/>
                <a:gd name="connsiteX103" fmla="*/ 656648 w 3024845"/>
                <a:gd name="connsiteY103" fmla="*/ 581518 h 1059043"/>
                <a:gd name="connsiteX104" fmla="*/ 664755 w 3024845"/>
                <a:gd name="connsiteY104" fmla="*/ 609621 h 1059043"/>
                <a:gd name="connsiteX105" fmla="*/ 665515 w 3024845"/>
                <a:gd name="connsiteY105" fmla="*/ 609621 h 1059043"/>
                <a:gd name="connsiteX106" fmla="*/ 670835 w 3024845"/>
                <a:gd name="connsiteY106" fmla="*/ 609621 h 1059043"/>
                <a:gd name="connsiteX107" fmla="*/ 670835 w 3024845"/>
                <a:gd name="connsiteY107" fmla="*/ 503694 h 1059043"/>
                <a:gd name="connsiteX108" fmla="*/ 672355 w 3024845"/>
                <a:gd name="connsiteY108" fmla="*/ 503694 h 1059043"/>
                <a:gd name="connsiteX109" fmla="*/ 682995 w 3024845"/>
                <a:gd name="connsiteY109" fmla="*/ 503694 h 1059043"/>
                <a:gd name="connsiteX110" fmla="*/ 682995 w 3024845"/>
                <a:gd name="connsiteY110" fmla="*/ 456135 h 1059043"/>
                <a:gd name="connsiteX111" fmla="*/ 709342 w 3024845"/>
                <a:gd name="connsiteY111" fmla="*/ 456135 h 1059043"/>
                <a:gd name="connsiteX112" fmla="*/ 709342 w 3024845"/>
                <a:gd name="connsiteY112" fmla="*/ 434517 h 1059043"/>
                <a:gd name="connsiteX113" fmla="*/ 743796 w 3024845"/>
                <a:gd name="connsiteY113" fmla="*/ 434517 h 1059043"/>
                <a:gd name="connsiteX114" fmla="*/ 743796 w 3024845"/>
                <a:gd name="connsiteY114" fmla="*/ 436949 h 1059043"/>
                <a:gd name="connsiteX115" fmla="*/ 743796 w 3024845"/>
                <a:gd name="connsiteY115" fmla="*/ 453973 h 1059043"/>
                <a:gd name="connsiteX116" fmla="*/ 746076 w 3024845"/>
                <a:gd name="connsiteY116" fmla="*/ 453973 h 1059043"/>
                <a:gd name="connsiteX117" fmla="*/ 762036 w 3024845"/>
                <a:gd name="connsiteY117" fmla="*/ 453973 h 1059043"/>
                <a:gd name="connsiteX118" fmla="*/ 762036 w 3024845"/>
                <a:gd name="connsiteY118" fmla="*/ 501532 h 1059043"/>
                <a:gd name="connsiteX119" fmla="*/ 763049 w 3024845"/>
                <a:gd name="connsiteY119" fmla="*/ 501532 h 1059043"/>
                <a:gd name="connsiteX120" fmla="*/ 770143 w 3024845"/>
                <a:gd name="connsiteY120" fmla="*/ 501532 h 1059043"/>
                <a:gd name="connsiteX121" fmla="*/ 784330 w 3024845"/>
                <a:gd name="connsiteY121" fmla="*/ 505856 h 1059043"/>
                <a:gd name="connsiteX122" fmla="*/ 784330 w 3024845"/>
                <a:gd name="connsiteY122" fmla="*/ 544768 h 1059043"/>
                <a:gd name="connsiteX123" fmla="*/ 785343 w 3024845"/>
                <a:gd name="connsiteY123" fmla="*/ 544768 h 1059043"/>
                <a:gd name="connsiteX124" fmla="*/ 792436 w 3024845"/>
                <a:gd name="connsiteY124" fmla="*/ 544768 h 1059043"/>
                <a:gd name="connsiteX125" fmla="*/ 792436 w 3024845"/>
                <a:gd name="connsiteY125" fmla="*/ 546389 h 1059043"/>
                <a:gd name="connsiteX126" fmla="*/ 792436 w 3024845"/>
                <a:gd name="connsiteY126" fmla="*/ 557738 h 1059043"/>
                <a:gd name="connsiteX127" fmla="*/ 794463 w 3024845"/>
                <a:gd name="connsiteY127" fmla="*/ 557738 h 1059043"/>
                <a:gd name="connsiteX128" fmla="*/ 808650 w 3024845"/>
                <a:gd name="connsiteY128" fmla="*/ 557738 h 1059043"/>
                <a:gd name="connsiteX129" fmla="*/ 814730 w 3024845"/>
                <a:gd name="connsiteY129" fmla="*/ 564224 h 1059043"/>
                <a:gd name="connsiteX130" fmla="*/ 814730 w 3024845"/>
                <a:gd name="connsiteY130" fmla="*/ 585842 h 1059043"/>
                <a:gd name="connsiteX131" fmla="*/ 817010 w 3024845"/>
                <a:gd name="connsiteY131" fmla="*/ 585842 h 1059043"/>
                <a:gd name="connsiteX132" fmla="*/ 832970 w 3024845"/>
                <a:gd name="connsiteY132" fmla="*/ 585842 h 1059043"/>
                <a:gd name="connsiteX133" fmla="*/ 832970 w 3024845"/>
                <a:gd name="connsiteY133" fmla="*/ 586922 h 1059043"/>
                <a:gd name="connsiteX134" fmla="*/ 832970 w 3024845"/>
                <a:gd name="connsiteY134" fmla="*/ 594489 h 1059043"/>
                <a:gd name="connsiteX135" fmla="*/ 834237 w 3024845"/>
                <a:gd name="connsiteY135" fmla="*/ 594489 h 1059043"/>
                <a:gd name="connsiteX136" fmla="*/ 843104 w 3024845"/>
                <a:gd name="connsiteY136" fmla="*/ 594489 h 1059043"/>
                <a:gd name="connsiteX137" fmla="*/ 843104 w 3024845"/>
                <a:gd name="connsiteY137" fmla="*/ 596650 h 1059043"/>
                <a:gd name="connsiteX138" fmla="*/ 843104 w 3024845"/>
                <a:gd name="connsiteY138" fmla="*/ 611783 h 1059043"/>
                <a:gd name="connsiteX139" fmla="*/ 847157 w 3024845"/>
                <a:gd name="connsiteY139" fmla="*/ 609891 h 1059043"/>
                <a:gd name="connsiteX140" fmla="*/ 847157 w 3024845"/>
                <a:gd name="connsiteY140" fmla="*/ 596650 h 1059043"/>
                <a:gd name="connsiteX141" fmla="*/ 848170 w 3024845"/>
                <a:gd name="connsiteY141" fmla="*/ 596650 h 1059043"/>
                <a:gd name="connsiteX142" fmla="*/ 855264 w 3024845"/>
                <a:gd name="connsiteY142" fmla="*/ 596650 h 1059043"/>
                <a:gd name="connsiteX143" fmla="*/ 855264 w 3024845"/>
                <a:gd name="connsiteY143" fmla="*/ 598272 h 1059043"/>
                <a:gd name="connsiteX144" fmla="*/ 855264 w 3024845"/>
                <a:gd name="connsiteY144" fmla="*/ 609621 h 1059043"/>
                <a:gd name="connsiteX145" fmla="*/ 856024 w 3024845"/>
                <a:gd name="connsiteY145" fmla="*/ 609621 h 1059043"/>
                <a:gd name="connsiteX146" fmla="*/ 861344 w 3024845"/>
                <a:gd name="connsiteY146" fmla="*/ 609621 h 1059043"/>
                <a:gd name="connsiteX147" fmla="*/ 909984 w 3024845"/>
                <a:gd name="connsiteY147" fmla="*/ 605298 h 1059043"/>
                <a:gd name="connsiteX148" fmla="*/ 909984 w 3024845"/>
                <a:gd name="connsiteY148" fmla="*/ 606649 h 1059043"/>
                <a:gd name="connsiteX149" fmla="*/ 909984 w 3024845"/>
                <a:gd name="connsiteY149" fmla="*/ 616106 h 1059043"/>
                <a:gd name="connsiteX150" fmla="*/ 910744 w 3024845"/>
                <a:gd name="connsiteY150" fmla="*/ 616106 h 1059043"/>
                <a:gd name="connsiteX151" fmla="*/ 916065 w 3024845"/>
                <a:gd name="connsiteY151" fmla="*/ 616106 h 1059043"/>
                <a:gd name="connsiteX152" fmla="*/ 916065 w 3024845"/>
                <a:gd name="connsiteY152" fmla="*/ 618268 h 1059043"/>
                <a:gd name="connsiteX153" fmla="*/ 916065 w 3024845"/>
                <a:gd name="connsiteY153" fmla="*/ 633401 h 1059043"/>
                <a:gd name="connsiteX154" fmla="*/ 918091 w 3024845"/>
                <a:gd name="connsiteY154" fmla="*/ 632050 h 1059043"/>
                <a:gd name="connsiteX155" fmla="*/ 932278 w 3024845"/>
                <a:gd name="connsiteY155" fmla="*/ 622592 h 1059043"/>
                <a:gd name="connsiteX156" fmla="*/ 938358 w 3024845"/>
                <a:gd name="connsiteY156" fmla="*/ 581518 h 1059043"/>
                <a:gd name="connsiteX157" fmla="*/ 939118 w 3024845"/>
                <a:gd name="connsiteY157" fmla="*/ 581248 h 1059043"/>
                <a:gd name="connsiteX158" fmla="*/ 944438 w 3024845"/>
                <a:gd name="connsiteY158" fmla="*/ 579356 h 1059043"/>
                <a:gd name="connsiteX159" fmla="*/ 946465 w 3024845"/>
                <a:gd name="connsiteY159" fmla="*/ 510179 h 1059043"/>
                <a:gd name="connsiteX160" fmla="*/ 948492 w 3024845"/>
                <a:gd name="connsiteY160" fmla="*/ 579356 h 1059043"/>
                <a:gd name="connsiteX161" fmla="*/ 949252 w 3024845"/>
                <a:gd name="connsiteY161" fmla="*/ 579626 h 1059043"/>
                <a:gd name="connsiteX162" fmla="*/ 954572 w 3024845"/>
                <a:gd name="connsiteY162" fmla="*/ 581518 h 1059043"/>
                <a:gd name="connsiteX163" fmla="*/ 954572 w 3024845"/>
                <a:gd name="connsiteY163" fmla="*/ 495047 h 1059043"/>
                <a:gd name="connsiteX164" fmla="*/ 958625 w 3024845"/>
                <a:gd name="connsiteY164" fmla="*/ 462620 h 1059043"/>
                <a:gd name="connsiteX165" fmla="*/ 997132 w 3024845"/>
                <a:gd name="connsiteY165" fmla="*/ 462620 h 1059043"/>
                <a:gd name="connsiteX166" fmla="*/ 997132 w 3024845"/>
                <a:gd name="connsiteY166" fmla="*/ 495047 h 1059043"/>
                <a:gd name="connsiteX167" fmla="*/ 997892 w 3024845"/>
                <a:gd name="connsiteY167" fmla="*/ 495047 h 1059043"/>
                <a:gd name="connsiteX168" fmla="*/ 1003212 w 3024845"/>
                <a:gd name="connsiteY168" fmla="*/ 495047 h 1059043"/>
                <a:gd name="connsiteX169" fmla="*/ 1003212 w 3024845"/>
                <a:gd name="connsiteY169" fmla="*/ 412899 h 1059043"/>
                <a:gd name="connsiteX170" fmla="*/ 1004986 w 3024845"/>
                <a:gd name="connsiteY170" fmla="*/ 412899 h 1059043"/>
                <a:gd name="connsiteX171" fmla="*/ 1017399 w 3024845"/>
                <a:gd name="connsiteY171" fmla="*/ 412899 h 1059043"/>
                <a:gd name="connsiteX172" fmla="*/ 1017399 w 3024845"/>
                <a:gd name="connsiteY172" fmla="*/ 411008 h 1059043"/>
                <a:gd name="connsiteX173" fmla="*/ 1017399 w 3024845"/>
                <a:gd name="connsiteY173" fmla="*/ 397767 h 1059043"/>
                <a:gd name="connsiteX174" fmla="*/ 1039693 w 3024845"/>
                <a:gd name="connsiteY174" fmla="*/ 397767 h 1059043"/>
                <a:gd name="connsiteX175" fmla="*/ 1039693 w 3024845"/>
                <a:gd name="connsiteY175" fmla="*/ 396686 h 1059043"/>
                <a:gd name="connsiteX176" fmla="*/ 1039693 w 3024845"/>
                <a:gd name="connsiteY176" fmla="*/ 389120 h 1059043"/>
                <a:gd name="connsiteX177" fmla="*/ 1041466 w 3024845"/>
                <a:gd name="connsiteY177" fmla="*/ 389120 h 1059043"/>
                <a:gd name="connsiteX178" fmla="*/ 1053880 w 3024845"/>
                <a:gd name="connsiteY178" fmla="*/ 389120 h 1059043"/>
                <a:gd name="connsiteX179" fmla="*/ 1053880 w 3024845"/>
                <a:gd name="connsiteY179" fmla="*/ 390201 h 1059043"/>
                <a:gd name="connsiteX180" fmla="*/ 1053880 w 3024845"/>
                <a:gd name="connsiteY180" fmla="*/ 397767 h 1059043"/>
                <a:gd name="connsiteX181" fmla="*/ 1054640 w 3024845"/>
                <a:gd name="connsiteY181" fmla="*/ 397767 h 1059043"/>
                <a:gd name="connsiteX182" fmla="*/ 1059960 w 3024845"/>
                <a:gd name="connsiteY182" fmla="*/ 397767 h 1059043"/>
                <a:gd name="connsiteX183" fmla="*/ 1070093 w 3024845"/>
                <a:gd name="connsiteY183" fmla="*/ 393443 h 1059043"/>
                <a:gd name="connsiteX184" fmla="*/ 1074146 w 3024845"/>
                <a:gd name="connsiteY184" fmla="*/ 396686 h 1059043"/>
                <a:gd name="connsiteX185" fmla="*/ 1074146 w 3024845"/>
                <a:gd name="connsiteY185" fmla="*/ 389120 h 1059043"/>
                <a:gd name="connsiteX186" fmla="*/ 1076426 w 3024845"/>
                <a:gd name="connsiteY186" fmla="*/ 389120 h 1059043"/>
                <a:gd name="connsiteX187" fmla="*/ 1092387 w 3024845"/>
                <a:gd name="connsiteY187" fmla="*/ 389120 h 1059043"/>
                <a:gd name="connsiteX188" fmla="*/ 1092387 w 3024845"/>
                <a:gd name="connsiteY188" fmla="*/ 390201 h 1059043"/>
                <a:gd name="connsiteX189" fmla="*/ 1092387 w 3024845"/>
                <a:gd name="connsiteY189" fmla="*/ 397767 h 1059043"/>
                <a:gd name="connsiteX190" fmla="*/ 1122787 w 3024845"/>
                <a:gd name="connsiteY190" fmla="*/ 397767 h 1059043"/>
                <a:gd name="connsiteX191" fmla="*/ 1122787 w 3024845"/>
                <a:gd name="connsiteY191" fmla="*/ 399388 h 1059043"/>
                <a:gd name="connsiteX192" fmla="*/ 1122787 w 3024845"/>
                <a:gd name="connsiteY192" fmla="*/ 410738 h 1059043"/>
                <a:gd name="connsiteX193" fmla="*/ 1149134 w 3024845"/>
                <a:gd name="connsiteY193" fmla="*/ 410738 h 1059043"/>
                <a:gd name="connsiteX194" fmla="*/ 1149134 w 3024845"/>
                <a:gd name="connsiteY194" fmla="*/ 441002 h 1059043"/>
                <a:gd name="connsiteX195" fmla="*/ 1149894 w 3024845"/>
                <a:gd name="connsiteY195" fmla="*/ 441002 h 1059043"/>
                <a:gd name="connsiteX196" fmla="*/ 1155214 w 3024845"/>
                <a:gd name="connsiteY196" fmla="*/ 441002 h 1059043"/>
                <a:gd name="connsiteX197" fmla="*/ 1155214 w 3024845"/>
                <a:gd name="connsiteY197" fmla="*/ 442083 h 1059043"/>
                <a:gd name="connsiteX198" fmla="*/ 1155214 w 3024845"/>
                <a:gd name="connsiteY198" fmla="*/ 449650 h 1059043"/>
                <a:gd name="connsiteX199" fmla="*/ 1159268 w 3024845"/>
                <a:gd name="connsiteY199" fmla="*/ 479914 h 1059043"/>
                <a:gd name="connsiteX200" fmla="*/ 1160028 w 3024845"/>
                <a:gd name="connsiteY200" fmla="*/ 479914 h 1059043"/>
                <a:gd name="connsiteX201" fmla="*/ 1165348 w 3024845"/>
                <a:gd name="connsiteY201" fmla="*/ 479914 h 1059043"/>
                <a:gd name="connsiteX202" fmla="*/ 1165348 w 3024845"/>
                <a:gd name="connsiteY202" fmla="*/ 480725 h 1059043"/>
                <a:gd name="connsiteX203" fmla="*/ 1165348 w 3024845"/>
                <a:gd name="connsiteY203" fmla="*/ 486400 h 1059043"/>
                <a:gd name="connsiteX204" fmla="*/ 1166361 w 3024845"/>
                <a:gd name="connsiteY204" fmla="*/ 486400 h 1059043"/>
                <a:gd name="connsiteX205" fmla="*/ 1173454 w 3024845"/>
                <a:gd name="connsiteY205" fmla="*/ 486400 h 1059043"/>
                <a:gd name="connsiteX206" fmla="*/ 1173454 w 3024845"/>
                <a:gd name="connsiteY206" fmla="*/ 516665 h 1059043"/>
                <a:gd name="connsiteX207" fmla="*/ 1175481 w 3024845"/>
                <a:gd name="connsiteY207" fmla="*/ 516665 h 1059043"/>
                <a:gd name="connsiteX208" fmla="*/ 1189668 w 3024845"/>
                <a:gd name="connsiteY208" fmla="*/ 516665 h 1059043"/>
                <a:gd name="connsiteX209" fmla="*/ 1189668 w 3024845"/>
                <a:gd name="connsiteY209" fmla="*/ 540444 h 1059043"/>
                <a:gd name="connsiteX210" fmla="*/ 1191695 w 3024845"/>
                <a:gd name="connsiteY210" fmla="*/ 542065 h 1059043"/>
                <a:gd name="connsiteX211" fmla="*/ 1191695 w 3024845"/>
                <a:gd name="connsiteY211" fmla="*/ 553415 h 1059043"/>
                <a:gd name="connsiteX212" fmla="*/ 1192455 w 3024845"/>
                <a:gd name="connsiteY212" fmla="*/ 553415 h 1059043"/>
                <a:gd name="connsiteX213" fmla="*/ 1197775 w 3024845"/>
                <a:gd name="connsiteY213" fmla="*/ 553415 h 1059043"/>
                <a:gd name="connsiteX214" fmla="*/ 1197775 w 3024845"/>
                <a:gd name="connsiteY214" fmla="*/ 577194 h 1059043"/>
                <a:gd name="connsiteX215" fmla="*/ 1199041 w 3024845"/>
                <a:gd name="connsiteY215" fmla="*/ 577194 h 1059043"/>
                <a:gd name="connsiteX216" fmla="*/ 1207908 w 3024845"/>
                <a:gd name="connsiteY216" fmla="*/ 577194 h 1059043"/>
                <a:gd name="connsiteX217" fmla="*/ 1209935 w 3024845"/>
                <a:gd name="connsiteY217" fmla="*/ 581248 h 1059043"/>
                <a:gd name="connsiteX218" fmla="*/ 1209935 w 3024845"/>
                <a:gd name="connsiteY218" fmla="*/ 594489 h 1059043"/>
                <a:gd name="connsiteX219" fmla="*/ 1211455 w 3024845"/>
                <a:gd name="connsiteY219" fmla="*/ 592597 h 1059043"/>
                <a:gd name="connsiteX220" fmla="*/ 1222095 w 3024845"/>
                <a:gd name="connsiteY220" fmla="*/ 579356 h 1059043"/>
                <a:gd name="connsiteX221" fmla="*/ 1250469 w 3024845"/>
                <a:gd name="connsiteY221" fmla="*/ 579356 h 1059043"/>
                <a:gd name="connsiteX222" fmla="*/ 1250469 w 3024845"/>
                <a:gd name="connsiteY222" fmla="*/ 665827 h 1059043"/>
                <a:gd name="connsiteX223" fmla="*/ 1251229 w 3024845"/>
                <a:gd name="connsiteY223" fmla="*/ 665827 h 1059043"/>
                <a:gd name="connsiteX224" fmla="*/ 1256549 w 3024845"/>
                <a:gd name="connsiteY224" fmla="*/ 665827 h 1059043"/>
                <a:gd name="connsiteX225" fmla="*/ 1257309 w 3024845"/>
                <a:gd name="connsiteY225" fmla="*/ 664476 h 1059043"/>
                <a:gd name="connsiteX226" fmla="*/ 1262629 w 3024845"/>
                <a:gd name="connsiteY226" fmla="*/ 655018 h 1059043"/>
                <a:gd name="connsiteX227" fmla="*/ 1262629 w 3024845"/>
                <a:gd name="connsiteY227" fmla="*/ 656910 h 1059043"/>
                <a:gd name="connsiteX228" fmla="*/ 1262629 w 3024845"/>
                <a:gd name="connsiteY228" fmla="*/ 670151 h 1059043"/>
                <a:gd name="connsiteX229" fmla="*/ 1266682 w 3024845"/>
                <a:gd name="connsiteY229" fmla="*/ 624754 h 1059043"/>
                <a:gd name="connsiteX230" fmla="*/ 1267442 w 3024845"/>
                <a:gd name="connsiteY230" fmla="*/ 624754 h 1059043"/>
                <a:gd name="connsiteX231" fmla="*/ 1272762 w 3024845"/>
                <a:gd name="connsiteY231" fmla="*/ 624754 h 1059043"/>
                <a:gd name="connsiteX232" fmla="*/ 1272762 w 3024845"/>
                <a:gd name="connsiteY232" fmla="*/ 559900 h 1059043"/>
                <a:gd name="connsiteX233" fmla="*/ 1273776 w 3024845"/>
                <a:gd name="connsiteY233" fmla="*/ 559900 h 1059043"/>
                <a:gd name="connsiteX234" fmla="*/ 1280869 w 3024845"/>
                <a:gd name="connsiteY234" fmla="*/ 559900 h 1059043"/>
                <a:gd name="connsiteX235" fmla="*/ 1293029 w 3024845"/>
                <a:gd name="connsiteY235" fmla="*/ 516665 h 1059043"/>
                <a:gd name="connsiteX236" fmla="*/ 1294296 w 3024845"/>
                <a:gd name="connsiteY236" fmla="*/ 516665 h 1059043"/>
                <a:gd name="connsiteX237" fmla="*/ 1303163 w 3024845"/>
                <a:gd name="connsiteY237" fmla="*/ 516665 h 1059043"/>
                <a:gd name="connsiteX238" fmla="*/ 1313296 w 3024845"/>
                <a:gd name="connsiteY238" fmla="*/ 559900 h 1059043"/>
                <a:gd name="connsiteX239" fmla="*/ 1314309 w 3024845"/>
                <a:gd name="connsiteY239" fmla="*/ 559900 h 1059043"/>
                <a:gd name="connsiteX240" fmla="*/ 1321403 w 3024845"/>
                <a:gd name="connsiteY240" fmla="*/ 559900 h 1059043"/>
                <a:gd name="connsiteX241" fmla="*/ 1321403 w 3024845"/>
                <a:gd name="connsiteY241" fmla="*/ 598812 h 1059043"/>
                <a:gd name="connsiteX242" fmla="*/ 1323176 w 3024845"/>
                <a:gd name="connsiteY242" fmla="*/ 598812 h 1059043"/>
                <a:gd name="connsiteX243" fmla="*/ 1335590 w 3024845"/>
                <a:gd name="connsiteY243" fmla="*/ 598812 h 1059043"/>
                <a:gd name="connsiteX244" fmla="*/ 1335590 w 3024845"/>
                <a:gd name="connsiteY244" fmla="*/ 600974 h 1059043"/>
                <a:gd name="connsiteX245" fmla="*/ 1335590 w 3024845"/>
                <a:gd name="connsiteY245" fmla="*/ 616106 h 1059043"/>
                <a:gd name="connsiteX246" fmla="*/ 1339643 w 3024845"/>
                <a:gd name="connsiteY246" fmla="*/ 613945 h 1059043"/>
                <a:gd name="connsiteX247" fmla="*/ 1339643 w 3024845"/>
                <a:gd name="connsiteY247" fmla="*/ 598812 h 1059043"/>
                <a:gd name="connsiteX248" fmla="*/ 1341163 w 3024845"/>
                <a:gd name="connsiteY248" fmla="*/ 598812 h 1059043"/>
                <a:gd name="connsiteX249" fmla="*/ 1351803 w 3024845"/>
                <a:gd name="connsiteY249" fmla="*/ 598812 h 1059043"/>
                <a:gd name="connsiteX250" fmla="*/ 1351803 w 3024845"/>
                <a:gd name="connsiteY250" fmla="*/ 600433 h 1059043"/>
                <a:gd name="connsiteX251" fmla="*/ 1351803 w 3024845"/>
                <a:gd name="connsiteY251" fmla="*/ 611783 h 1059043"/>
                <a:gd name="connsiteX252" fmla="*/ 1382204 w 3024845"/>
                <a:gd name="connsiteY252" fmla="*/ 611783 h 1059043"/>
                <a:gd name="connsiteX253" fmla="*/ 1382204 w 3024845"/>
                <a:gd name="connsiteY253" fmla="*/ 575033 h 1059043"/>
                <a:gd name="connsiteX254" fmla="*/ 1383470 w 3024845"/>
                <a:gd name="connsiteY254" fmla="*/ 575033 h 1059043"/>
                <a:gd name="connsiteX255" fmla="*/ 1392337 w 3024845"/>
                <a:gd name="connsiteY255" fmla="*/ 575033 h 1059043"/>
                <a:gd name="connsiteX256" fmla="*/ 1392337 w 3024845"/>
                <a:gd name="connsiteY256" fmla="*/ 596650 h 1059043"/>
                <a:gd name="connsiteX257" fmla="*/ 1394364 w 3024845"/>
                <a:gd name="connsiteY257" fmla="*/ 564224 h 1059043"/>
                <a:gd name="connsiteX258" fmla="*/ 1416657 w 3024845"/>
                <a:gd name="connsiteY258" fmla="*/ 564224 h 1059043"/>
                <a:gd name="connsiteX259" fmla="*/ 1416657 w 3024845"/>
                <a:gd name="connsiteY259" fmla="*/ 562602 h 1059043"/>
                <a:gd name="connsiteX260" fmla="*/ 1416657 w 3024845"/>
                <a:gd name="connsiteY260" fmla="*/ 551253 h 1059043"/>
                <a:gd name="connsiteX261" fmla="*/ 1417417 w 3024845"/>
                <a:gd name="connsiteY261" fmla="*/ 551253 h 1059043"/>
                <a:gd name="connsiteX262" fmla="*/ 1422737 w 3024845"/>
                <a:gd name="connsiteY262" fmla="*/ 551253 h 1059043"/>
                <a:gd name="connsiteX263" fmla="*/ 1422737 w 3024845"/>
                <a:gd name="connsiteY263" fmla="*/ 549362 h 1059043"/>
                <a:gd name="connsiteX264" fmla="*/ 1422737 w 3024845"/>
                <a:gd name="connsiteY264" fmla="*/ 536121 h 1059043"/>
                <a:gd name="connsiteX265" fmla="*/ 1426791 w 3024845"/>
                <a:gd name="connsiteY265" fmla="*/ 542606 h 1059043"/>
                <a:gd name="connsiteX266" fmla="*/ 1429071 w 3024845"/>
                <a:gd name="connsiteY266" fmla="*/ 542606 h 1059043"/>
                <a:gd name="connsiteX267" fmla="*/ 1445031 w 3024845"/>
                <a:gd name="connsiteY267" fmla="*/ 542606 h 1059043"/>
                <a:gd name="connsiteX268" fmla="*/ 1445031 w 3024845"/>
                <a:gd name="connsiteY268" fmla="*/ 541795 h 1059043"/>
                <a:gd name="connsiteX269" fmla="*/ 1445031 w 3024845"/>
                <a:gd name="connsiteY269" fmla="*/ 536121 h 1059043"/>
                <a:gd name="connsiteX270" fmla="*/ 1445791 w 3024845"/>
                <a:gd name="connsiteY270" fmla="*/ 536121 h 1059043"/>
                <a:gd name="connsiteX271" fmla="*/ 1451111 w 3024845"/>
                <a:gd name="connsiteY271" fmla="*/ 536121 h 1059043"/>
                <a:gd name="connsiteX272" fmla="*/ 1451111 w 3024845"/>
                <a:gd name="connsiteY272" fmla="*/ 537472 h 1059043"/>
                <a:gd name="connsiteX273" fmla="*/ 1451111 w 3024845"/>
                <a:gd name="connsiteY273" fmla="*/ 546930 h 1059043"/>
                <a:gd name="connsiteX274" fmla="*/ 1489618 w 3024845"/>
                <a:gd name="connsiteY274" fmla="*/ 546930 h 1059043"/>
                <a:gd name="connsiteX275" fmla="*/ 1489618 w 3024845"/>
                <a:gd name="connsiteY275" fmla="*/ 685283 h 1059043"/>
                <a:gd name="connsiteX276" fmla="*/ 1491138 w 3024845"/>
                <a:gd name="connsiteY276" fmla="*/ 685283 h 1059043"/>
                <a:gd name="connsiteX277" fmla="*/ 1501778 w 3024845"/>
                <a:gd name="connsiteY277" fmla="*/ 685283 h 1059043"/>
                <a:gd name="connsiteX278" fmla="*/ 1501778 w 3024845"/>
                <a:gd name="connsiteY278" fmla="*/ 672313 h 1059043"/>
                <a:gd name="connsiteX279" fmla="*/ 1505832 w 3024845"/>
                <a:gd name="connsiteY279" fmla="*/ 672313 h 1059043"/>
                <a:gd name="connsiteX280" fmla="*/ 1505832 w 3024845"/>
                <a:gd name="connsiteY280" fmla="*/ 685283 h 1059043"/>
                <a:gd name="connsiteX281" fmla="*/ 1536232 w 3024845"/>
                <a:gd name="connsiteY281" fmla="*/ 685283 h 1059043"/>
                <a:gd name="connsiteX282" fmla="*/ 1536232 w 3024845"/>
                <a:gd name="connsiteY282" fmla="*/ 655018 h 1059043"/>
                <a:gd name="connsiteX283" fmla="*/ 1548392 w 3024845"/>
                <a:gd name="connsiteY283" fmla="*/ 655018 h 1059043"/>
                <a:gd name="connsiteX284" fmla="*/ 1560552 w 3024845"/>
                <a:gd name="connsiteY284" fmla="*/ 652857 h 1059043"/>
                <a:gd name="connsiteX285" fmla="*/ 1564606 w 3024845"/>
                <a:gd name="connsiteY285" fmla="*/ 655018 h 1059043"/>
                <a:gd name="connsiteX286" fmla="*/ 1574739 w 3024845"/>
                <a:gd name="connsiteY286" fmla="*/ 655018 h 1059043"/>
                <a:gd name="connsiteX287" fmla="*/ 1574739 w 3024845"/>
                <a:gd name="connsiteY287" fmla="*/ 685283 h 1059043"/>
                <a:gd name="connsiteX288" fmla="*/ 1582846 w 3024845"/>
                <a:gd name="connsiteY288" fmla="*/ 685283 h 1059043"/>
                <a:gd name="connsiteX289" fmla="*/ 1582846 w 3024845"/>
                <a:gd name="connsiteY289" fmla="*/ 702578 h 1059043"/>
                <a:gd name="connsiteX290" fmla="*/ 1592182 w 3024845"/>
                <a:gd name="connsiteY290" fmla="*/ 703483 h 1059043"/>
                <a:gd name="connsiteX291" fmla="*/ 1605140 w 3024845"/>
                <a:gd name="connsiteY291" fmla="*/ 703483 h 1059043"/>
                <a:gd name="connsiteX292" fmla="*/ 1605140 w 3024845"/>
                <a:gd name="connsiteY292" fmla="*/ 687445 h 1059043"/>
                <a:gd name="connsiteX293" fmla="*/ 1673096 w 3024845"/>
                <a:gd name="connsiteY293" fmla="*/ 687445 h 1059043"/>
                <a:gd name="connsiteX294" fmla="*/ 1673096 w 3024845"/>
                <a:gd name="connsiteY294" fmla="*/ 602192 h 1059043"/>
                <a:gd name="connsiteX295" fmla="*/ 1745104 w 3024845"/>
                <a:gd name="connsiteY295" fmla="*/ 602192 h 1059043"/>
                <a:gd name="connsiteX296" fmla="*/ 1745104 w 3024845"/>
                <a:gd name="connsiteY296" fmla="*/ 680960 h 1059043"/>
                <a:gd name="connsiteX297" fmla="*/ 1747008 w 3024845"/>
                <a:gd name="connsiteY297" fmla="*/ 680960 h 1059043"/>
                <a:gd name="connsiteX298" fmla="*/ 1748250 w 3024845"/>
                <a:gd name="connsiteY298" fmla="*/ 703483 h 1059043"/>
                <a:gd name="connsiteX299" fmla="*/ 1757926 w 3024845"/>
                <a:gd name="connsiteY299" fmla="*/ 703483 h 1059043"/>
                <a:gd name="connsiteX300" fmla="*/ 1759168 w 3024845"/>
                <a:gd name="connsiteY300" fmla="*/ 680960 h 1059043"/>
                <a:gd name="connsiteX301" fmla="*/ 1765248 w 3024845"/>
                <a:gd name="connsiteY301" fmla="*/ 680960 h 1059043"/>
                <a:gd name="connsiteX302" fmla="*/ 1766490 w 3024845"/>
                <a:gd name="connsiteY302" fmla="*/ 703483 h 1059043"/>
                <a:gd name="connsiteX303" fmla="*/ 1817112 w 3024845"/>
                <a:gd name="connsiteY303" fmla="*/ 703483 h 1059043"/>
                <a:gd name="connsiteX304" fmla="*/ 1817112 w 3024845"/>
                <a:gd name="connsiteY304" fmla="*/ 540455 h 1059043"/>
                <a:gd name="connsiteX305" fmla="*/ 2014439 w 3024845"/>
                <a:gd name="connsiteY305" fmla="*/ 540455 h 1059043"/>
                <a:gd name="connsiteX306" fmla="*/ 2014439 w 3024845"/>
                <a:gd name="connsiteY306" fmla="*/ 703483 h 1059043"/>
                <a:gd name="connsiteX307" fmla="*/ 2033136 w 3024845"/>
                <a:gd name="connsiteY307" fmla="*/ 703483 h 1059043"/>
                <a:gd name="connsiteX308" fmla="*/ 2033136 w 3024845"/>
                <a:gd name="connsiteY308" fmla="*/ 620790 h 1059043"/>
                <a:gd name="connsiteX309" fmla="*/ 2128256 w 3024845"/>
                <a:gd name="connsiteY309" fmla="*/ 620790 h 1059043"/>
                <a:gd name="connsiteX310" fmla="*/ 2128026 w 3024845"/>
                <a:gd name="connsiteY310" fmla="*/ 281031 h 1059043"/>
                <a:gd name="connsiteX311" fmla="*/ 2121946 w 3024845"/>
                <a:gd name="connsiteY311" fmla="*/ 276707 h 1059043"/>
                <a:gd name="connsiteX312" fmla="*/ 2130053 w 3024845"/>
                <a:gd name="connsiteY312" fmla="*/ 252928 h 1059043"/>
                <a:gd name="connsiteX313" fmla="*/ 2130053 w 3024845"/>
                <a:gd name="connsiteY313" fmla="*/ 235634 h 1059043"/>
                <a:gd name="connsiteX314" fmla="*/ 2144240 w 3024845"/>
                <a:gd name="connsiteY314" fmla="*/ 235634 h 1059043"/>
                <a:gd name="connsiteX315" fmla="*/ 2144240 w 3024845"/>
                <a:gd name="connsiteY315" fmla="*/ 214016 h 1059043"/>
                <a:gd name="connsiteX316" fmla="*/ 2146266 w 3024845"/>
                <a:gd name="connsiteY316" fmla="*/ 131868 h 1059043"/>
                <a:gd name="connsiteX317" fmla="*/ 2144240 w 3024845"/>
                <a:gd name="connsiteY317" fmla="*/ 125383 h 1059043"/>
                <a:gd name="connsiteX318" fmla="*/ 2150320 w 3024845"/>
                <a:gd name="connsiteY318" fmla="*/ 118897 h 1059043"/>
                <a:gd name="connsiteX319" fmla="*/ 2150320 w 3024845"/>
                <a:gd name="connsiteY319" fmla="*/ 60529 h 1059043"/>
                <a:gd name="connsiteX320" fmla="*/ 2152346 w 3024845"/>
                <a:gd name="connsiteY320" fmla="*/ 56206 h 1059043"/>
                <a:gd name="connsiteX321" fmla="*/ 2152346 w 3024845"/>
                <a:gd name="connsiteY321" fmla="*/ 0 h 1059043"/>
                <a:gd name="connsiteX322" fmla="*/ 2162480 w 3024845"/>
                <a:gd name="connsiteY322" fmla="*/ 118897 h 1059043"/>
                <a:gd name="connsiteX323" fmla="*/ 2168560 w 3024845"/>
                <a:gd name="connsiteY323" fmla="*/ 125383 h 1059043"/>
                <a:gd name="connsiteX324" fmla="*/ 2166533 w 3024845"/>
                <a:gd name="connsiteY324" fmla="*/ 131868 h 1059043"/>
                <a:gd name="connsiteX325" fmla="*/ 2180720 w 3024845"/>
                <a:gd name="connsiteY325" fmla="*/ 555577 h 1059043"/>
                <a:gd name="connsiteX326" fmla="*/ 2245574 w 3024845"/>
                <a:gd name="connsiteY326" fmla="*/ 555577 h 1059043"/>
                <a:gd name="connsiteX327" fmla="*/ 2245574 w 3024845"/>
                <a:gd name="connsiteY327" fmla="*/ 631239 h 1059043"/>
                <a:gd name="connsiteX328" fmla="*/ 2253681 w 3024845"/>
                <a:gd name="connsiteY328" fmla="*/ 631239 h 1059043"/>
                <a:gd name="connsiteX329" fmla="*/ 2255708 w 3024845"/>
                <a:gd name="connsiteY329" fmla="*/ 624754 h 1059043"/>
                <a:gd name="connsiteX330" fmla="*/ 2261788 w 3024845"/>
                <a:gd name="connsiteY330" fmla="*/ 624754 h 1059043"/>
                <a:gd name="connsiteX331" fmla="*/ 2263815 w 3024845"/>
                <a:gd name="connsiteY331" fmla="*/ 633401 h 1059043"/>
                <a:gd name="connsiteX332" fmla="*/ 2275975 w 3024845"/>
                <a:gd name="connsiteY332" fmla="*/ 633401 h 1059043"/>
                <a:gd name="connsiteX333" fmla="*/ 2275975 w 3024845"/>
                <a:gd name="connsiteY333" fmla="*/ 626915 h 1059043"/>
                <a:gd name="connsiteX334" fmla="*/ 2298268 w 3024845"/>
                <a:gd name="connsiteY334" fmla="*/ 626915 h 1059043"/>
                <a:gd name="connsiteX335" fmla="*/ 2298268 w 3024845"/>
                <a:gd name="connsiteY335" fmla="*/ 633401 h 1059043"/>
                <a:gd name="connsiteX336" fmla="*/ 2318535 w 3024845"/>
                <a:gd name="connsiteY336" fmla="*/ 633401 h 1059043"/>
                <a:gd name="connsiteX337" fmla="*/ 2318535 w 3024845"/>
                <a:gd name="connsiteY337" fmla="*/ 678798 h 1059043"/>
                <a:gd name="connsiteX338" fmla="*/ 2332722 w 3024845"/>
                <a:gd name="connsiteY338" fmla="*/ 678798 h 1059043"/>
                <a:gd name="connsiteX339" fmla="*/ 2332722 w 3024845"/>
                <a:gd name="connsiteY339" fmla="*/ 665827 h 1059043"/>
                <a:gd name="connsiteX340" fmla="*/ 2348936 w 3024845"/>
                <a:gd name="connsiteY340" fmla="*/ 665827 h 1059043"/>
                <a:gd name="connsiteX341" fmla="*/ 2348936 w 3024845"/>
                <a:gd name="connsiteY341" fmla="*/ 486400 h 1059043"/>
                <a:gd name="connsiteX342" fmla="*/ 2355016 w 3024845"/>
                <a:gd name="connsiteY342" fmla="*/ 479914 h 1059043"/>
                <a:gd name="connsiteX343" fmla="*/ 2427977 w 3024845"/>
                <a:gd name="connsiteY343" fmla="*/ 479914 h 1059043"/>
                <a:gd name="connsiteX344" fmla="*/ 2427977 w 3024845"/>
                <a:gd name="connsiteY344" fmla="*/ 488562 h 1059043"/>
                <a:gd name="connsiteX345" fmla="*/ 2438110 w 3024845"/>
                <a:gd name="connsiteY345" fmla="*/ 488562 h 1059043"/>
                <a:gd name="connsiteX346" fmla="*/ 2438110 w 3024845"/>
                <a:gd name="connsiteY346" fmla="*/ 603136 h 1059043"/>
                <a:gd name="connsiteX347" fmla="*/ 2460404 w 3024845"/>
                <a:gd name="connsiteY347" fmla="*/ 603136 h 1059043"/>
                <a:gd name="connsiteX348" fmla="*/ 2460404 w 3024845"/>
                <a:gd name="connsiteY348" fmla="*/ 536121 h 1059043"/>
                <a:gd name="connsiteX349" fmla="*/ 2486751 w 3024845"/>
                <a:gd name="connsiteY349" fmla="*/ 536121 h 1059043"/>
                <a:gd name="connsiteX350" fmla="*/ 2490804 w 3024845"/>
                <a:gd name="connsiteY350" fmla="*/ 531797 h 1059043"/>
                <a:gd name="connsiteX351" fmla="*/ 2498911 w 3024845"/>
                <a:gd name="connsiteY351" fmla="*/ 531797 h 1059043"/>
                <a:gd name="connsiteX352" fmla="*/ 2502964 w 3024845"/>
                <a:gd name="connsiteY352" fmla="*/ 536121 h 1059043"/>
                <a:gd name="connsiteX353" fmla="*/ 2525258 w 3024845"/>
                <a:gd name="connsiteY353" fmla="*/ 536121 h 1059043"/>
                <a:gd name="connsiteX354" fmla="*/ 2525258 w 3024845"/>
                <a:gd name="connsiteY354" fmla="*/ 419385 h 1059043"/>
                <a:gd name="connsiteX355" fmla="*/ 2582005 w 3024845"/>
                <a:gd name="connsiteY355" fmla="*/ 408576 h 1059043"/>
                <a:gd name="connsiteX356" fmla="*/ 2582005 w 3024845"/>
                <a:gd name="connsiteY356" fmla="*/ 409657 h 1059043"/>
                <a:gd name="connsiteX357" fmla="*/ 2582005 w 3024845"/>
                <a:gd name="connsiteY357" fmla="*/ 417223 h 1059043"/>
                <a:gd name="connsiteX358" fmla="*/ 2608352 w 3024845"/>
                <a:gd name="connsiteY358" fmla="*/ 417223 h 1059043"/>
                <a:gd name="connsiteX359" fmla="*/ 2608352 w 3024845"/>
                <a:gd name="connsiteY359" fmla="*/ 672313 h 1059043"/>
                <a:gd name="connsiteX360" fmla="*/ 2630646 w 3024845"/>
                <a:gd name="connsiteY360" fmla="*/ 672313 h 1059043"/>
                <a:gd name="connsiteX361" fmla="*/ 2630646 w 3024845"/>
                <a:gd name="connsiteY361" fmla="*/ 667989 h 1059043"/>
                <a:gd name="connsiteX362" fmla="*/ 2642806 w 3024845"/>
                <a:gd name="connsiteY362" fmla="*/ 667989 h 1059043"/>
                <a:gd name="connsiteX363" fmla="*/ 2642806 w 3024845"/>
                <a:gd name="connsiteY363" fmla="*/ 672313 h 1059043"/>
                <a:gd name="connsiteX364" fmla="*/ 2667126 w 3024845"/>
                <a:gd name="connsiteY364" fmla="*/ 672313 h 1059043"/>
                <a:gd name="connsiteX365" fmla="*/ 2667126 w 3024845"/>
                <a:gd name="connsiteY365" fmla="*/ 659342 h 1059043"/>
                <a:gd name="connsiteX366" fmla="*/ 2695500 w 3024845"/>
                <a:gd name="connsiteY366" fmla="*/ 659342 h 1059043"/>
                <a:gd name="connsiteX367" fmla="*/ 2707660 w 3024845"/>
                <a:gd name="connsiteY367" fmla="*/ 655018 h 1059043"/>
                <a:gd name="connsiteX368" fmla="*/ 2727927 w 3024845"/>
                <a:gd name="connsiteY368" fmla="*/ 659342 h 1059043"/>
                <a:gd name="connsiteX369" fmla="*/ 2727927 w 3024845"/>
                <a:gd name="connsiteY369" fmla="*/ 642048 h 1059043"/>
                <a:gd name="connsiteX370" fmla="*/ 2736034 w 3024845"/>
                <a:gd name="connsiteY370" fmla="*/ 642048 h 1059043"/>
                <a:gd name="connsiteX371" fmla="*/ 2736034 w 3024845"/>
                <a:gd name="connsiteY371" fmla="*/ 629077 h 1059043"/>
                <a:gd name="connsiteX372" fmla="*/ 2792781 w 3024845"/>
                <a:gd name="connsiteY372" fmla="*/ 629077 h 1059043"/>
                <a:gd name="connsiteX373" fmla="*/ 2792781 w 3024845"/>
                <a:gd name="connsiteY373" fmla="*/ 598812 h 1059043"/>
                <a:gd name="connsiteX374" fmla="*/ 2811021 w 3024845"/>
                <a:gd name="connsiteY374" fmla="*/ 598812 h 1059043"/>
                <a:gd name="connsiteX375" fmla="*/ 2811021 w 3024845"/>
                <a:gd name="connsiteY375" fmla="*/ 592327 h 1059043"/>
                <a:gd name="connsiteX376" fmla="*/ 2823181 w 3024845"/>
                <a:gd name="connsiteY376" fmla="*/ 592327 h 1059043"/>
                <a:gd name="connsiteX377" fmla="*/ 2823181 w 3024845"/>
                <a:gd name="connsiteY377" fmla="*/ 598812 h 1059043"/>
                <a:gd name="connsiteX378" fmla="*/ 2839395 w 3024845"/>
                <a:gd name="connsiteY378" fmla="*/ 598812 h 1059043"/>
                <a:gd name="connsiteX379" fmla="*/ 2839395 w 3024845"/>
                <a:gd name="connsiteY379" fmla="*/ 648533 h 1059043"/>
                <a:gd name="connsiteX380" fmla="*/ 2871822 w 3024845"/>
                <a:gd name="connsiteY380" fmla="*/ 648533 h 1059043"/>
                <a:gd name="connsiteX381" fmla="*/ 2871822 w 3024845"/>
                <a:gd name="connsiteY381" fmla="*/ 622592 h 1059043"/>
                <a:gd name="connsiteX382" fmla="*/ 2910329 w 3024845"/>
                <a:gd name="connsiteY382" fmla="*/ 622592 h 1059043"/>
                <a:gd name="connsiteX383" fmla="*/ 2910329 w 3024845"/>
                <a:gd name="connsiteY383" fmla="*/ 592327 h 1059043"/>
                <a:gd name="connsiteX384" fmla="*/ 2958970 w 3024845"/>
                <a:gd name="connsiteY384" fmla="*/ 592327 h 1059043"/>
                <a:gd name="connsiteX385" fmla="*/ 2958970 w 3024845"/>
                <a:gd name="connsiteY385" fmla="*/ 703483 h 1059043"/>
                <a:gd name="connsiteX386" fmla="*/ 2958970 w 3024845"/>
                <a:gd name="connsiteY386" fmla="*/ 717262 h 1059043"/>
                <a:gd name="connsiteX387" fmla="*/ 3024845 w 3024845"/>
                <a:gd name="connsiteY387" fmla="*/ 717262 h 1059043"/>
                <a:gd name="connsiteX388" fmla="*/ 3024845 w 3024845"/>
                <a:gd name="connsiteY388" fmla="*/ 1059043 h 1059043"/>
                <a:gd name="connsiteX389" fmla="*/ 2054 w 3024845"/>
                <a:gd name="connsiteY389" fmla="*/ 1056710 h 1059043"/>
                <a:gd name="connsiteX390" fmla="*/ 0 w 3024845"/>
                <a:gd name="connsiteY390" fmla="*/ 622592 h 1059043"/>
                <a:gd name="connsiteX391" fmla="*/ 20267 w 3024845"/>
                <a:gd name="connsiteY391" fmla="*/ 622592 h 1059043"/>
                <a:gd name="connsiteX392" fmla="*/ 20774 w 3024845"/>
                <a:gd name="connsiteY392" fmla="*/ 621511 h 1059043"/>
                <a:gd name="connsiteX393" fmla="*/ 24320 w 3024845"/>
                <a:gd name="connsiteY393" fmla="*/ 613945 h 1059043"/>
                <a:gd name="connsiteX394" fmla="*/ 26094 w 3024845"/>
                <a:gd name="connsiteY394" fmla="*/ 614215 h 1059043"/>
                <a:gd name="connsiteX395" fmla="*/ 38507 w 3024845"/>
                <a:gd name="connsiteY395" fmla="*/ 616106 h 1059043"/>
                <a:gd name="connsiteX396" fmla="*/ 39014 w 3024845"/>
                <a:gd name="connsiteY396" fmla="*/ 617458 h 1059043"/>
                <a:gd name="connsiteX397" fmla="*/ 42560 w 3024845"/>
                <a:gd name="connsiteY397" fmla="*/ 626915 h 1059043"/>
                <a:gd name="connsiteX398" fmla="*/ 68907 w 3024845"/>
                <a:gd name="connsiteY398" fmla="*/ 629077 h 1059043"/>
                <a:gd name="connsiteX399" fmla="*/ 68907 w 3024845"/>
                <a:gd name="connsiteY399" fmla="*/ 505856 h 1059043"/>
                <a:gd name="connsiteX400" fmla="*/ 70934 w 3024845"/>
                <a:gd name="connsiteY400" fmla="*/ 505856 h 1059043"/>
                <a:gd name="connsiteX401" fmla="*/ 85121 w 3024845"/>
                <a:gd name="connsiteY401" fmla="*/ 505856 h 1059043"/>
                <a:gd name="connsiteX402" fmla="*/ 85121 w 3024845"/>
                <a:gd name="connsiteY402" fmla="*/ 369664 h 1059043"/>
                <a:gd name="connsiteX403" fmla="*/ 86894 w 3024845"/>
                <a:gd name="connsiteY403" fmla="*/ 369664 h 1059043"/>
                <a:gd name="connsiteX404" fmla="*/ 99308 w 3024845"/>
                <a:gd name="connsiteY404" fmla="*/ 369664 h 1059043"/>
                <a:gd name="connsiteX405" fmla="*/ 99308 w 3024845"/>
                <a:gd name="connsiteY405" fmla="*/ 255090 h 1059043"/>
                <a:gd name="connsiteX406" fmla="*/ 103361 w 3024845"/>
                <a:gd name="connsiteY406" fmla="*/ 226986 h 1059043"/>
                <a:gd name="connsiteX407" fmla="*/ 105388 w 3024845"/>
                <a:gd name="connsiteY407" fmla="*/ 226986 h 1059043"/>
                <a:gd name="connsiteX408" fmla="*/ 119575 w 3024845"/>
                <a:gd name="connsiteY408" fmla="*/ 226986 h 1059043"/>
                <a:gd name="connsiteX0" fmla="*/ 119575 w 3024845"/>
                <a:gd name="connsiteY0" fmla="*/ 226986 h 1059043"/>
                <a:gd name="connsiteX1" fmla="*/ 200642 w 3024845"/>
                <a:gd name="connsiteY1" fmla="*/ 224825 h 1059043"/>
                <a:gd name="connsiteX2" fmla="*/ 202669 w 3024845"/>
                <a:gd name="connsiteY2" fmla="*/ 224825 h 1059043"/>
                <a:gd name="connsiteX3" fmla="*/ 216856 w 3024845"/>
                <a:gd name="connsiteY3" fmla="*/ 224825 h 1059043"/>
                <a:gd name="connsiteX4" fmla="*/ 216856 w 3024845"/>
                <a:gd name="connsiteY4" fmla="*/ 248604 h 1059043"/>
                <a:gd name="connsiteX5" fmla="*/ 217363 w 3024845"/>
                <a:gd name="connsiteY5" fmla="*/ 249415 h 1059043"/>
                <a:gd name="connsiteX6" fmla="*/ 220909 w 3024845"/>
                <a:gd name="connsiteY6" fmla="*/ 255090 h 1059043"/>
                <a:gd name="connsiteX7" fmla="*/ 220909 w 3024845"/>
                <a:gd name="connsiteY7" fmla="*/ 369664 h 1059043"/>
                <a:gd name="connsiteX8" fmla="*/ 223189 w 3024845"/>
                <a:gd name="connsiteY8" fmla="*/ 369664 h 1059043"/>
                <a:gd name="connsiteX9" fmla="*/ 239150 w 3024845"/>
                <a:gd name="connsiteY9" fmla="*/ 369664 h 1059043"/>
                <a:gd name="connsiteX10" fmla="*/ 239150 w 3024845"/>
                <a:gd name="connsiteY10" fmla="*/ 510179 h 1059043"/>
                <a:gd name="connsiteX11" fmla="*/ 240670 w 3024845"/>
                <a:gd name="connsiteY11" fmla="*/ 509909 h 1059043"/>
                <a:gd name="connsiteX12" fmla="*/ 251310 w 3024845"/>
                <a:gd name="connsiteY12" fmla="*/ 508018 h 1059043"/>
                <a:gd name="connsiteX13" fmla="*/ 249283 w 3024845"/>
                <a:gd name="connsiteY13" fmla="*/ 596650 h 1059043"/>
                <a:gd name="connsiteX14" fmla="*/ 250803 w 3024845"/>
                <a:gd name="connsiteY14" fmla="*/ 596921 h 1059043"/>
                <a:gd name="connsiteX15" fmla="*/ 261443 w 3024845"/>
                <a:gd name="connsiteY15" fmla="*/ 598812 h 1059043"/>
                <a:gd name="connsiteX16" fmla="*/ 261696 w 3024845"/>
                <a:gd name="connsiteY16" fmla="*/ 599623 h 1059043"/>
                <a:gd name="connsiteX17" fmla="*/ 263470 w 3024845"/>
                <a:gd name="connsiteY17" fmla="*/ 605298 h 1059043"/>
                <a:gd name="connsiteX18" fmla="*/ 264230 w 3024845"/>
                <a:gd name="connsiteY18" fmla="*/ 602866 h 1059043"/>
                <a:gd name="connsiteX19" fmla="*/ 269550 w 3024845"/>
                <a:gd name="connsiteY19" fmla="*/ 585842 h 1059043"/>
                <a:gd name="connsiteX20" fmla="*/ 271323 w 3024845"/>
                <a:gd name="connsiteY20" fmla="*/ 585842 h 1059043"/>
                <a:gd name="connsiteX21" fmla="*/ 283737 w 3024845"/>
                <a:gd name="connsiteY21" fmla="*/ 585842 h 1059043"/>
                <a:gd name="connsiteX22" fmla="*/ 283737 w 3024845"/>
                <a:gd name="connsiteY22" fmla="*/ 618268 h 1059043"/>
                <a:gd name="connsiteX23" fmla="*/ 284750 w 3024845"/>
                <a:gd name="connsiteY23" fmla="*/ 618809 h 1059043"/>
                <a:gd name="connsiteX24" fmla="*/ 291844 w 3024845"/>
                <a:gd name="connsiteY24" fmla="*/ 622592 h 1059043"/>
                <a:gd name="connsiteX25" fmla="*/ 291844 w 3024845"/>
                <a:gd name="connsiteY25" fmla="*/ 623943 h 1059043"/>
                <a:gd name="connsiteX26" fmla="*/ 291844 w 3024845"/>
                <a:gd name="connsiteY26" fmla="*/ 633401 h 1059043"/>
                <a:gd name="connsiteX27" fmla="*/ 336431 w 3024845"/>
                <a:gd name="connsiteY27" fmla="*/ 633401 h 1059043"/>
                <a:gd name="connsiteX28" fmla="*/ 336431 w 3024845"/>
                <a:gd name="connsiteY28" fmla="*/ 634482 h 1059043"/>
                <a:gd name="connsiteX29" fmla="*/ 336431 w 3024845"/>
                <a:gd name="connsiteY29" fmla="*/ 642048 h 1059043"/>
                <a:gd name="connsiteX30" fmla="*/ 338457 w 3024845"/>
                <a:gd name="connsiteY30" fmla="*/ 642048 h 1059043"/>
                <a:gd name="connsiteX31" fmla="*/ 352644 w 3024845"/>
                <a:gd name="connsiteY31" fmla="*/ 642048 h 1059043"/>
                <a:gd name="connsiteX32" fmla="*/ 352644 w 3024845"/>
                <a:gd name="connsiteY32" fmla="*/ 611783 h 1059043"/>
                <a:gd name="connsiteX33" fmla="*/ 397231 w 3024845"/>
                <a:gd name="connsiteY33" fmla="*/ 611783 h 1059043"/>
                <a:gd name="connsiteX34" fmla="*/ 397231 w 3024845"/>
                <a:gd name="connsiteY34" fmla="*/ 610432 h 1059043"/>
                <a:gd name="connsiteX35" fmla="*/ 397231 w 3024845"/>
                <a:gd name="connsiteY35" fmla="*/ 600974 h 1059043"/>
                <a:gd name="connsiteX36" fmla="*/ 398245 w 3024845"/>
                <a:gd name="connsiteY36" fmla="*/ 600974 h 1059043"/>
                <a:gd name="connsiteX37" fmla="*/ 405338 w 3024845"/>
                <a:gd name="connsiteY37" fmla="*/ 600974 h 1059043"/>
                <a:gd name="connsiteX38" fmla="*/ 405338 w 3024845"/>
                <a:gd name="connsiteY38" fmla="*/ 599083 h 1059043"/>
                <a:gd name="connsiteX39" fmla="*/ 405338 w 3024845"/>
                <a:gd name="connsiteY39" fmla="*/ 585842 h 1059043"/>
                <a:gd name="connsiteX40" fmla="*/ 406098 w 3024845"/>
                <a:gd name="connsiteY40" fmla="*/ 585842 h 1059043"/>
                <a:gd name="connsiteX41" fmla="*/ 411418 w 3024845"/>
                <a:gd name="connsiteY41" fmla="*/ 585842 h 1059043"/>
                <a:gd name="connsiteX42" fmla="*/ 411418 w 3024845"/>
                <a:gd name="connsiteY42" fmla="*/ 584761 h 1059043"/>
                <a:gd name="connsiteX43" fmla="*/ 411418 w 3024845"/>
                <a:gd name="connsiteY43" fmla="*/ 577194 h 1059043"/>
                <a:gd name="connsiteX44" fmla="*/ 413445 w 3024845"/>
                <a:gd name="connsiteY44" fmla="*/ 577194 h 1059043"/>
                <a:gd name="connsiteX45" fmla="*/ 427632 w 3024845"/>
                <a:gd name="connsiteY45" fmla="*/ 577194 h 1059043"/>
                <a:gd name="connsiteX46" fmla="*/ 427632 w 3024845"/>
                <a:gd name="connsiteY46" fmla="*/ 578275 h 1059043"/>
                <a:gd name="connsiteX47" fmla="*/ 427632 w 3024845"/>
                <a:gd name="connsiteY47" fmla="*/ 585842 h 1059043"/>
                <a:gd name="connsiteX48" fmla="*/ 449925 w 3024845"/>
                <a:gd name="connsiteY48" fmla="*/ 585842 h 1059043"/>
                <a:gd name="connsiteX49" fmla="*/ 449925 w 3024845"/>
                <a:gd name="connsiteY49" fmla="*/ 583950 h 1059043"/>
                <a:gd name="connsiteX50" fmla="*/ 449925 w 3024845"/>
                <a:gd name="connsiteY50" fmla="*/ 570709 h 1059043"/>
                <a:gd name="connsiteX51" fmla="*/ 451699 w 3024845"/>
                <a:gd name="connsiteY51" fmla="*/ 570709 h 1059043"/>
                <a:gd name="connsiteX52" fmla="*/ 464112 w 3024845"/>
                <a:gd name="connsiteY52" fmla="*/ 570709 h 1059043"/>
                <a:gd name="connsiteX53" fmla="*/ 464112 w 3024845"/>
                <a:gd name="connsiteY53" fmla="*/ 594489 h 1059043"/>
                <a:gd name="connsiteX54" fmla="*/ 465126 w 3024845"/>
                <a:gd name="connsiteY54" fmla="*/ 594489 h 1059043"/>
                <a:gd name="connsiteX55" fmla="*/ 472219 w 3024845"/>
                <a:gd name="connsiteY55" fmla="*/ 594489 h 1059043"/>
                <a:gd name="connsiteX56" fmla="*/ 472219 w 3024845"/>
                <a:gd name="connsiteY56" fmla="*/ 593408 h 1059043"/>
                <a:gd name="connsiteX57" fmla="*/ 472219 w 3024845"/>
                <a:gd name="connsiteY57" fmla="*/ 585842 h 1059043"/>
                <a:gd name="connsiteX58" fmla="*/ 473992 w 3024845"/>
                <a:gd name="connsiteY58" fmla="*/ 585842 h 1059043"/>
                <a:gd name="connsiteX59" fmla="*/ 486406 w 3024845"/>
                <a:gd name="connsiteY59" fmla="*/ 585842 h 1059043"/>
                <a:gd name="connsiteX60" fmla="*/ 486406 w 3024845"/>
                <a:gd name="connsiteY60" fmla="*/ 611783 h 1059043"/>
                <a:gd name="connsiteX61" fmla="*/ 488433 w 3024845"/>
                <a:gd name="connsiteY61" fmla="*/ 611783 h 1059043"/>
                <a:gd name="connsiteX62" fmla="*/ 502619 w 3024845"/>
                <a:gd name="connsiteY62" fmla="*/ 611783 h 1059043"/>
                <a:gd name="connsiteX63" fmla="*/ 502619 w 3024845"/>
                <a:gd name="connsiteY63" fmla="*/ 613404 h 1059043"/>
                <a:gd name="connsiteX64" fmla="*/ 502619 w 3024845"/>
                <a:gd name="connsiteY64" fmla="*/ 624754 h 1059043"/>
                <a:gd name="connsiteX65" fmla="*/ 503379 w 3024845"/>
                <a:gd name="connsiteY65" fmla="*/ 624754 h 1059043"/>
                <a:gd name="connsiteX66" fmla="*/ 508700 w 3024845"/>
                <a:gd name="connsiteY66" fmla="*/ 624754 h 1059043"/>
                <a:gd name="connsiteX67" fmla="*/ 508700 w 3024845"/>
                <a:gd name="connsiteY67" fmla="*/ 623943 h 1059043"/>
                <a:gd name="connsiteX68" fmla="*/ 508700 w 3024845"/>
                <a:gd name="connsiteY68" fmla="*/ 618268 h 1059043"/>
                <a:gd name="connsiteX69" fmla="*/ 539100 w 3024845"/>
                <a:gd name="connsiteY69" fmla="*/ 618268 h 1059043"/>
                <a:gd name="connsiteX70" fmla="*/ 539100 w 3024845"/>
                <a:gd name="connsiteY70" fmla="*/ 642048 h 1059043"/>
                <a:gd name="connsiteX71" fmla="*/ 540113 w 3024845"/>
                <a:gd name="connsiteY71" fmla="*/ 642048 h 1059043"/>
                <a:gd name="connsiteX72" fmla="*/ 547207 w 3024845"/>
                <a:gd name="connsiteY72" fmla="*/ 642048 h 1059043"/>
                <a:gd name="connsiteX73" fmla="*/ 547207 w 3024845"/>
                <a:gd name="connsiteY73" fmla="*/ 643129 h 1059043"/>
                <a:gd name="connsiteX74" fmla="*/ 547207 w 3024845"/>
                <a:gd name="connsiteY74" fmla="*/ 650695 h 1059043"/>
                <a:gd name="connsiteX75" fmla="*/ 547967 w 3024845"/>
                <a:gd name="connsiteY75" fmla="*/ 650695 h 1059043"/>
                <a:gd name="connsiteX76" fmla="*/ 553287 w 3024845"/>
                <a:gd name="connsiteY76" fmla="*/ 650695 h 1059043"/>
                <a:gd name="connsiteX77" fmla="*/ 553287 w 3024845"/>
                <a:gd name="connsiteY77" fmla="*/ 648533 h 1059043"/>
                <a:gd name="connsiteX78" fmla="*/ 553287 w 3024845"/>
                <a:gd name="connsiteY78" fmla="*/ 633401 h 1059043"/>
                <a:gd name="connsiteX79" fmla="*/ 554300 w 3024845"/>
                <a:gd name="connsiteY79" fmla="*/ 633401 h 1059043"/>
                <a:gd name="connsiteX80" fmla="*/ 561394 w 3024845"/>
                <a:gd name="connsiteY80" fmla="*/ 633401 h 1059043"/>
                <a:gd name="connsiteX81" fmla="*/ 561394 w 3024845"/>
                <a:gd name="connsiteY81" fmla="*/ 634482 h 1059043"/>
                <a:gd name="connsiteX82" fmla="*/ 561394 w 3024845"/>
                <a:gd name="connsiteY82" fmla="*/ 642048 h 1059043"/>
                <a:gd name="connsiteX83" fmla="*/ 566714 w 3024845"/>
                <a:gd name="connsiteY83" fmla="*/ 640055 h 1059043"/>
                <a:gd name="connsiteX84" fmla="*/ 567474 w 3024845"/>
                <a:gd name="connsiteY84" fmla="*/ 639075 h 1059043"/>
                <a:gd name="connsiteX85" fmla="*/ 567474 w 3024845"/>
                <a:gd name="connsiteY85" fmla="*/ 633401 h 1059043"/>
                <a:gd name="connsiteX86" fmla="*/ 605981 w 3024845"/>
                <a:gd name="connsiteY86" fmla="*/ 633401 h 1059043"/>
                <a:gd name="connsiteX87" fmla="*/ 605981 w 3024845"/>
                <a:gd name="connsiteY87" fmla="*/ 657180 h 1059043"/>
                <a:gd name="connsiteX88" fmla="*/ 608007 w 3024845"/>
                <a:gd name="connsiteY88" fmla="*/ 657180 h 1059043"/>
                <a:gd name="connsiteX89" fmla="*/ 622194 w 3024845"/>
                <a:gd name="connsiteY89" fmla="*/ 657180 h 1059043"/>
                <a:gd name="connsiteX90" fmla="*/ 622194 w 3024845"/>
                <a:gd name="connsiteY90" fmla="*/ 658261 h 1059043"/>
                <a:gd name="connsiteX91" fmla="*/ 622194 w 3024845"/>
                <a:gd name="connsiteY91" fmla="*/ 665827 h 1059043"/>
                <a:gd name="connsiteX92" fmla="*/ 623968 w 3024845"/>
                <a:gd name="connsiteY92" fmla="*/ 665827 h 1059043"/>
                <a:gd name="connsiteX93" fmla="*/ 636381 w 3024845"/>
                <a:gd name="connsiteY93" fmla="*/ 665827 h 1059043"/>
                <a:gd name="connsiteX94" fmla="*/ 636381 w 3024845"/>
                <a:gd name="connsiteY94" fmla="*/ 642048 h 1059043"/>
                <a:gd name="connsiteX95" fmla="*/ 637394 w 3024845"/>
                <a:gd name="connsiteY95" fmla="*/ 642048 h 1059043"/>
                <a:gd name="connsiteX96" fmla="*/ 644488 w 3024845"/>
                <a:gd name="connsiteY96" fmla="*/ 642048 h 1059043"/>
                <a:gd name="connsiteX97" fmla="*/ 644488 w 3024845"/>
                <a:gd name="connsiteY97" fmla="*/ 609621 h 1059043"/>
                <a:gd name="connsiteX98" fmla="*/ 645501 w 3024845"/>
                <a:gd name="connsiteY98" fmla="*/ 609621 h 1059043"/>
                <a:gd name="connsiteX99" fmla="*/ 652595 w 3024845"/>
                <a:gd name="connsiteY99" fmla="*/ 609621 h 1059043"/>
                <a:gd name="connsiteX100" fmla="*/ 652595 w 3024845"/>
                <a:gd name="connsiteY100" fmla="*/ 607730 h 1059043"/>
                <a:gd name="connsiteX101" fmla="*/ 652595 w 3024845"/>
                <a:gd name="connsiteY101" fmla="*/ 594489 h 1059043"/>
                <a:gd name="connsiteX102" fmla="*/ 651328 w 3024845"/>
                <a:gd name="connsiteY102" fmla="*/ 592867 h 1059043"/>
                <a:gd name="connsiteX103" fmla="*/ 656648 w 3024845"/>
                <a:gd name="connsiteY103" fmla="*/ 581518 h 1059043"/>
                <a:gd name="connsiteX104" fmla="*/ 664755 w 3024845"/>
                <a:gd name="connsiteY104" fmla="*/ 609621 h 1059043"/>
                <a:gd name="connsiteX105" fmla="*/ 665515 w 3024845"/>
                <a:gd name="connsiteY105" fmla="*/ 609621 h 1059043"/>
                <a:gd name="connsiteX106" fmla="*/ 670835 w 3024845"/>
                <a:gd name="connsiteY106" fmla="*/ 609621 h 1059043"/>
                <a:gd name="connsiteX107" fmla="*/ 670835 w 3024845"/>
                <a:gd name="connsiteY107" fmla="*/ 503694 h 1059043"/>
                <a:gd name="connsiteX108" fmla="*/ 672355 w 3024845"/>
                <a:gd name="connsiteY108" fmla="*/ 503694 h 1059043"/>
                <a:gd name="connsiteX109" fmla="*/ 682995 w 3024845"/>
                <a:gd name="connsiteY109" fmla="*/ 503694 h 1059043"/>
                <a:gd name="connsiteX110" fmla="*/ 682995 w 3024845"/>
                <a:gd name="connsiteY110" fmla="*/ 456135 h 1059043"/>
                <a:gd name="connsiteX111" fmla="*/ 709342 w 3024845"/>
                <a:gd name="connsiteY111" fmla="*/ 456135 h 1059043"/>
                <a:gd name="connsiteX112" fmla="*/ 709342 w 3024845"/>
                <a:gd name="connsiteY112" fmla="*/ 434517 h 1059043"/>
                <a:gd name="connsiteX113" fmla="*/ 743796 w 3024845"/>
                <a:gd name="connsiteY113" fmla="*/ 434517 h 1059043"/>
                <a:gd name="connsiteX114" fmla="*/ 743796 w 3024845"/>
                <a:gd name="connsiteY114" fmla="*/ 436949 h 1059043"/>
                <a:gd name="connsiteX115" fmla="*/ 743796 w 3024845"/>
                <a:gd name="connsiteY115" fmla="*/ 453973 h 1059043"/>
                <a:gd name="connsiteX116" fmla="*/ 746076 w 3024845"/>
                <a:gd name="connsiteY116" fmla="*/ 453973 h 1059043"/>
                <a:gd name="connsiteX117" fmla="*/ 762036 w 3024845"/>
                <a:gd name="connsiteY117" fmla="*/ 453973 h 1059043"/>
                <a:gd name="connsiteX118" fmla="*/ 762036 w 3024845"/>
                <a:gd name="connsiteY118" fmla="*/ 501532 h 1059043"/>
                <a:gd name="connsiteX119" fmla="*/ 763049 w 3024845"/>
                <a:gd name="connsiteY119" fmla="*/ 501532 h 1059043"/>
                <a:gd name="connsiteX120" fmla="*/ 770143 w 3024845"/>
                <a:gd name="connsiteY120" fmla="*/ 501532 h 1059043"/>
                <a:gd name="connsiteX121" fmla="*/ 784330 w 3024845"/>
                <a:gd name="connsiteY121" fmla="*/ 505856 h 1059043"/>
                <a:gd name="connsiteX122" fmla="*/ 784330 w 3024845"/>
                <a:gd name="connsiteY122" fmla="*/ 544768 h 1059043"/>
                <a:gd name="connsiteX123" fmla="*/ 785343 w 3024845"/>
                <a:gd name="connsiteY123" fmla="*/ 544768 h 1059043"/>
                <a:gd name="connsiteX124" fmla="*/ 792436 w 3024845"/>
                <a:gd name="connsiteY124" fmla="*/ 544768 h 1059043"/>
                <a:gd name="connsiteX125" fmla="*/ 792436 w 3024845"/>
                <a:gd name="connsiteY125" fmla="*/ 546389 h 1059043"/>
                <a:gd name="connsiteX126" fmla="*/ 792436 w 3024845"/>
                <a:gd name="connsiteY126" fmla="*/ 557738 h 1059043"/>
                <a:gd name="connsiteX127" fmla="*/ 794463 w 3024845"/>
                <a:gd name="connsiteY127" fmla="*/ 557738 h 1059043"/>
                <a:gd name="connsiteX128" fmla="*/ 808650 w 3024845"/>
                <a:gd name="connsiteY128" fmla="*/ 557738 h 1059043"/>
                <a:gd name="connsiteX129" fmla="*/ 814730 w 3024845"/>
                <a:gd name="connsiteY129" fmla="*/ 564224 h 1059043"/>
                <a:gd name="connsiteX130" fmla="*/ 814730 w 3024845"/>
                <a:gd name="connsiteY130" fmla="*/ 585842 h 1059043"/>
                <a:gd name="connsiteX131" fmla="*/ 817010 w 3024845"/>
                <a:gd name="connsiteY131" fmla="*/ 585842 h 1059043"/>
                <a:gd name="connsiteX132" fmla="*/ 832970 w 3024845"/>
                <a:gd name="connsiteY132" fmla="*/ 585842 h 1059043"/>
                <a:gd name="connsiteX133" fmla="*/ 832970 w 3024845"/>
                <a:gd name="connsiteY133" fmla="*/ 586922 h 1059043"/>
                <a:gd name="connsiteX134" fmla="*/ 832970 w 3024845"/>
                <a:gd name="connsiteY134" fmla="*/ 594489 h 1059043"/>
                <a:gd name="connsiteX135" fmla="*/ 834237 w 3024845"/>
                <a:gd name="connsiteY135" fmla="*/ 594489 h 1059043"/>
                <a:gd name="connsiteX136" fmla="*/ 843104 w 3024845"/>
                <a:gd name="connsiteY136" fmla="*/ 594489 h 1059043"/>
                <a:gd name="connsiteX137" fmla="*/ 843104 w 3024845"/>
                <a:gd name="connsiteY137" fmla="*/ 596650 h 1059043"/>
                <a:gd name="connsiteX138" fmla="*/ 843104 w 3024845"/>
                <a:gd name="connsiteY138" fmla="*/ 611783 h 1059043"/>
                <a:gd name="connsiteX139" fmla="*/ 847157 w 3024845"/>
                <a:gd name="connsiteY139" fmla="*/ 609891 h 1059043"/>
                <a:gd name="connsiteX140" fmla="*/ 847157 w 3024845"/>
                <a:gd name="connsiteY140" fmla="*/ 596650 h 1059043"/>
                <a:gd name="connsiteX141" fmla="*/ 848170 w 3024845"/>
                <a:gd name="connsiteY141" fmla="*/ 596650 h 1059043"/>
                <a:gd name="connsiteX142" fmla="*/ 855264 w 3024845"/>
                <a:gd name="connsiteY142" fmla="*/ 596650 h 1059043"/>
                <a:gd name="connsiteX143" fmla="*/ 855264 w 3024845"/>
                <a:gd name="connsiteY143" fmla="*/ 598272 h 1059043"/>
                <a:gd name="connsiteX144" fmla="*/ 855264 w 3024845"/>
                <a:gd name="connsiteY144" fmla="*/ 609621 h 1059043"/>
                <a:gd name="connsiteX145" fmla="*/ 856024 w 3024845"/>
                <a:gd name="connsiteY145" fmla="*/ 609621 h 1059043"/>
                <a:gd name="connsiteX146" fmla="*/ 861344 w 3024845"/>
                <a:gd name="connsiteY146" fmla="*/ 609621 h 1059043"/>
                <a:gd name="connsiteX147" fmla="*/ 909984 w 3024845"/>
                <a:gd name="connsiteY147" fmla="*/ 605298 h 1059043"/>
                <a:gd name="connsiteX148" fmla="*/ 909984 w 3024845"/>
                <a:gd name="connsiteY148" fmla="*/ 606649 h 1059043"/>
                <a:gd name="connsiteX149" fmla="*/ 909984 w 3024845"/>
                <a:gd name="connsiteY149" fmla="*/ 616106 h 1059043"/>
                <a:gd name="connsiteX150" fmla="*/ 910744 w 3024845"/>
                <a:gd name="connsiteY150" fmla="*/ 616106 h 1059043"/>
                <a:gd name="connsiteX151" fmla="*/ 916065 w 3024845"/>
                <a:gd name="connsiteY151" fmla="*/ 616106 h 1059043"/>
                <a:gd name="connsiteX152" fmla="*/ 916065 w 3024845"/>
                <a:gd name="connsiteY152" fmla="*/ 618268 h 1059043"/>
                <a:gd name="connsiteX153" fmla="*/ 916065 w 3024845"/>
                <a:gd name="connsiteY153" fmla="*/ 633401 h 1059043"/>
                <a:gd name="connsiteX154" fmla="*/ 918091 w 3024845"/>
                <a:gd name="connsiteY154" fmla="*/ 632050 h 1059043"/>
                <a:gd name="connsiteX155" fmla="*/ 932278 w 3024845"/>
                <a:gd name="connsiteY155" fmla="*/ 622592 h 1059043"/>
                <a:gd name="connsiteX156" fmla="*/ 938358 w 3024845"/>
                <a:gd name="connsiteY156" fmla="*/ 581518 h 1059043"/>
                <a:gd name="connsiteX157" fmla="*/ 939118 w 3024845"/>
                <a:gd name="connsiteY157" fmla="*/ 581248 h 1059043"/>
                <a:gd name="connsiteX158" fmla="*/ 944438 w 3024845"/>
                <a:gd name="connsiteY158" fmla="*/ 579356 h 1059043"/>
                <a:gd name="connsiteX159" fmla="*/ 946465 w 3024845"/>
                <a:gd name="connsiteY159" fmla="*/ 510179 h 1059043"/>
                <a:gd name="connsiteX160" fmla="*/ 948492 w 3024845"/>
                <a:gd name="connsiteY160" fmla="*/ 579356 h 1059043"/>
                <a:gd name="connsiteX161" fmla="*/ 949252 w 3024845"/>
                <a:gd name="connsiteY161" fmla="*/ 579626 h 1059043"/>
                <a:gd name="connsiteX162" fmla="*/ 954572 w 3024845"/>
                <a:gd name="connsiteY162" fmla="*/ 581518 h 1059043"/>
                <a:gd name="connsiteX163" fmla="*/ 954572 w 3024845"/>
                <a:gd name="connsiteY163" fmla="*/ 495047 h 1059043"/>
                <a:gd name="connsiteX164" fmla="*/ 958625 w 3024845"/>
                <a:gd name="connsiteY164" fmla="*/ 462620 h 1059043"/>
                <a:gd name="connsiteX165" fmla="*/ 997132 w 3024845"/>
                <a:gd name="connsiteY165" fmla="*/ 462620 h 1059043"/>
                <a:gd name="connsiteX166" fmla="*/ 997132 w 3024845"/>
                <a:gd name="connsiteY166" fmla="*/ 495047 h 1059043"/>
                <a:gd name="connsiteX167" fmla="*/ 997892 w 3024845"/>
                <a:gd name="connsiteY167" fmla="*/ 495047 h 1059043"/>
                <a:gd name="connsiteX168" fmla="*/ 1003212 w 3024845"/>
                <a:gd name="connsiteY168" fmla="*/ 495047 h 1059043"/>
                <a:gd name="connsiteX169" fmla="*/ 1003212 w 3024845"/>
                <a:gd name="connsiteY169" fmla="*/ 412899 h 1059043"/>
                <a:gd name="connsiteX170" fmla="*/ 1004986 w 3024845"/>
                <a:gd name="connsiteY170" fmla="*/ 412899 h 1059043"/>
                <a:gd name="connsiteX171" fmla="*/ 1017399 w 3024845"/>
                <a:gd name="connsiteY171" fmla="*/ 412899 h 1059043"/>
                <a:gd name="connsiteX172" fmla="*/ 1017399 w 3024845"/>
                <a:gd name="connsiteY172" fmla="*/ 411008 h 1059043"/>
                <a:gd name="connsiteX173" fmla="*/ 1017399 w 3024845"/>
                <a:gd name="connsiteY173" fmla="*/ 397767 h 1059043"/>
                <a:gd name="connsiteX174" fmla="*/ 1039693 w 3024845"/>
                <a:gd name="connsiteY174" fmla="*/ 397767 h 1059043"/>
                <a:gd name="connsiteX175" fmla="*/ 1039693 w 3024845"/>
                <a:gd name="connsiteY175" fmla="*/ 396686 h 1059043"/>
                <a:gd name="connsiteX176" fmla="*/ 1039693 w 3024845"/>
                <a:gd name="connsiteY176" fmla="*/ 389120 h 1059043"/>
                <a:gd name="connsiteX177" fmla="*/ 1041466 w 3024845"/>
                <a:gd name="connsiteY177" fmla="*/ 389120 h 1059043"/>
                <a:gd name="connsiteX178" fmla="*/ 1053880 w 3024845"/>
                <a:gd name="connsiteY178" fmla="*/ 389120 h 1059043"/>
                <a:gd name="connsiteX179" fmla="*/ 1053880 w 3024845"/>
                <a:gd name="connsiteY179" fmla="*/ 390201 h 1059043"/>
                <a:gd name="connsiteX180" fmla="*/ 1053880 w 3024845"/>
                <a:gd name="connsiteY180" fmla="*/ 397767 h 1059043"/>
                <a:gd name="connsiteX181" fmla="*/ 1054640 w 3024845"/>
                <a:gd name="connsiteY181" fmla="*/ 397767 h 1059043"/>
                <a:gd name="connsiteX182" fmla="*/ 1059960 w 3024845"/>
                <a:gd name="connsiteY182" fmla="*/ 397767 h 1059043"/>
                <a:gd name="connsiteX183" fmla="*/ 1070093 w 3024845"/>
                <a:gd name="connsiteY183" fmla="*/ 393443 h 1059043"/>
                <a:gd name="connsiteX184" fmla="*/ 1074146 w 3024845"/>
                <a:gd name="connsiteY184" fmla="*/ 396686 h 1059043"/>
                <a:gd name="connsiteX185" fmla="*/ 1074146 w 3024845"/>
                <a:gd name="connsiteY185" fmla="*/ 389120 h 1059043"/>
                <a:gd name="connsiteX186" fmla="*/ 1076426 w 3024845"/>
                <a:gd name="connsiteY186" fmla="*/ 389120 h 1059043"/>
                <a:gd name="connsiteX187" fmla="*/ 1092387 w 3024845"/>
                <a:gd name="connsiteY187" fmla="*/ 389120 h 1059043"/>
                <a:gd name="connsiteX188" fmla="*/ 1092387 w 3024845"/>
                <a:gd name="connsiteY188" fmla="*/ 390201 h 1059043"/>
                <a:gd name="connsiteX189" fmla="*/ 1092387 w 3024845"/>
                <a:gd name="connsiteY189" fmla="*/ 397767 h 1059043"/>
                <a:gd name="connsiteX190" fmla="*/ 1122787 w 3024845"/>
                <a:gd name="connsiteY190" fmla="*/ 397767 h 1059043"/>
                <a:gd name="connsiteX191" fmla="*/ 1122787 w 3024845"/>
                <a:gd name="connsiteY191" fmla="*/ 399388 h 1059043"/>
                <a:gd name="connsiteX192" fmla="*/ 1122787 w 3024845"/>
                <a:gd name="connsiteY192" fmla="*/ 410738 h 1059043"/>
                <a:gd name="connsiteX193" fmla="*/ 1149134 w 3024845"/>
                <a:gd name="connsiteY193" fmla="*/ 410738 h 1059043"/>
                <a:gd name="connsiteX194" fmla="*/ 1149134 w 3024845"/>
                <a:gd name="connsiteY194" fmla="*/ 441002 h 1059043"/>
                <a:gd name="connsiteX195" fmla="*/ 1149894 w 3024845"/>
                <a:gd name="connsiteY195" fmla="*/ 441002 h 1059043"/>
                <a:gd name="connsiteX196" fmla="*/ 1155214 w 3024845"/>
                <a:gd name="connsiteY196" fmla="*/ 441002 h 1059043"/>
                <a:gd name="connsiteX197" fmla="*/ 1155214 w 3024845"/>
                <a:gd name="connsiteY197" fmla="*/ 442083 h 1059043"/>
                <a:gd name="connsiteX198" fmla="*/ 1155214 w 3024845"/>
                <a:gd name="connsiteY198" fmla="*/ 449650 h 1059043"/>
                <a:gd name="connsiteX199" fmla="*/ 1159268 w 3024845"/>
                <a:gd name="connsiteY199" fmla="*/ 479914 h 1059043"/>
                <a:gd name="connsiteX200" fmla="*/ 1160028 w 3024845"/>
                <a:gd name="connsiteY200" fmla="*/ 479914 h 1059043"/>
                <a:gd name="connsiteX201" fmla="*/ 1165348 w 3024845"/>
                <a:gd name="connsiteY201" fmla="*/ 479914 h 1059043"/>
                <a:gd name="connsiteX202" fmla="*/ 1165348 w 3024845"/>
                <a:gd name="connsiteY202" fmla="*/ 480725 h 1059043"/>
                <a:gd name="connsiteX203" fmla="*/ 1165348 w 3024845"/>
                <a:gd name="connsiteY203" fmla="*/ 486400 h 1059043"/>
                <a:gd name="connsiteX204" fmla="*/ 1166361 w 3024845"/>
                <a:gd name="connsiteY204" fmla="*/ 486400 h 1059043"/>
                <a:gd name="connsiteX205" fmla="*/ 1173454 w 3024845"/>
                <a:gd name="connsiteY205" fmla="*/ 486400 h 1059043"/>
                <a:gd name="connsiteX206" fmla="*/ 1173454 w 3024845"/>
                <a:gd name="connsiteY206" fmla="*/ 516665 h 1059043"/>
                <a:gd name="connsiteX207" fmla="*/ 1175481 w 3024845"/>
                <a:gd name="connsiteY207" fmla="*/ 516665 h 1059043"/>
                <a:gd name="connsiteX208" fmla="*/ 1189668 w 3024845"/>
                <a:gd name="connsiteY208" fmla="*/ 516665 h 1059043"/>
                <a:gd name="connsiteX209" fmla="*/ 1189668 w 3024845"/>
                <a:gd name="connsiteY209" fmla="*/ 540444 h 1059043"/>
                <a:gd name="connsiteX210" fmla="*/ 1191695 w 3024845"/>
                <a:gd name="connsiteY210" fmla="*/ 542065 h 1059043"/>
                <a:gd name="connsiteX211" fmla="*/ 1191695 w 3024845"/>
                <a:gd name="connsiteY211" fmla="*/ 553415 h 1059043"/>
                <a:gd name="connsiteX212" fmla="*/ 1192455 w 3024845"/>
                <a:gd name="connsiteY212" fmla="*/ 553415 h 1059043"/>
                <a:gd name="connsiteX213" fmla="*/ 1197775 w 3024845"/>
                <a:gd name="connsiteY213" fmla="*/ 553415 h 1059043"/>
                <a:gd name="connsiteX214" fmla="*/ 1197775 w 3024845"/>
                <a:gd name="connsiteY214" fmla="*/ 577194 h 1059043"/>
                <a:gd name="connsiteX215" fmla="*/ 1199041 w 3024845"/>
                <a:gd name="connsiteY215" fmla="*/ 577194 h 1059043"/>
                <a:gd name="connsiteX216" fmla="*/ 1207908 w 3024845"/>
                <a:gd name="connsiteY216" fmla="*/ 577194 h 1059043"/>
                <a:gd name="connsiteX217" fmla="*/ 1209935 w 3024845"/>
                <a:gd name="connsiteY217" fmla="*/ 581248 h 1059043"/>
                <a:gd name="connsiteX218" fmla="*/ 1209935 w 3024845"/>
                <a:gd name="connsiteY218" fmla="*/ 594489 h 1059043"/>
                <a:gd name="connsiteX219" fmla="*/ 1211455 w 3024845"/>
                <a:gd name="connsiteY219" fmla="*/ 592597 h 1059043"/>
                <a:gd name="connsiteX220" fmla="*/ 1222095 w 3024845"/>
                <a:gd name="connsiteY220" fmla="*/ 579356 h 1059043"/>
                <a:gd name="connsiteX221" fmla="*/ 1250469 w 3024845"/>
                <a:gd name="connsiteY221" fmla="*/ 579356 h 1059043"/>
                <a:gd name="connsiteX222" fmla="*/ 1250469 w 3024845"/>
                <a:gd name="connsiteY222" fmla="*/ 665827 h 1059043"/>
                <a:gd name="connsiteX223" fmla="*/ 1251229 w 3024845"/>
                <a:gd name="connsiteY223" fmla="*/ 665827 h 1059043"/>
                <a:gd name="connsiteX224" fmla="*/ 1256549 w 3024845"/>
                <a:gd name="connsiteY224" fmla="*/ 665827 h 1059043"/>
                <a:gd name="connsiteX225" fmla="*/ 1257309 w 3024845"/>
                <a:gd name="connsiteY225" fmla="*/ 664476 h 1059043"/>
                <a:gd name="connsiteX226" fmla="*/ 1262629 w 3024845"/>
                <a:gd name="connsiteY226" fmla="*/ 655018 h 1059043"/>
                <a:gd name="connsiteX227" fmla="*/ 1262629 w 3024845"/>
                <a:gd name="connsiteY227" fmla="*/ 656910 h 1059043"/>
                <a:gd name="connsiteX228" fmla="*/ 1262629 w 3024845"/>
                <a:gd name="connsiteY228" fmla="*/ 670151 h 1059043"/>
                <a:gd name="connsiteX229" fmla="*/ 1266682 w 3024845"/>
                <a:gd name="connsiteY229" fmla="*/ 624754 h 1059043"/>
                <a:gd name="connsiteX230" fmla="*/ 1267442 w 3024845"/>
                <a:gd name="connsiteY230" fmla="*/ 624754 h 1059043"/>
                <a:gd name="connsiteX231" fmla="*/ 1272762 w 3024845"/>
                <a:gd name="connsiteY231" fmla="*/ 624754 h 1059043"/>
                <a:gd name="connsiteX232" fmla="*/ 1272762 w 3024845"/>
                <a:gd name="connsiteY232" fmla="*/ 559900 h 1059043"/>
                <a:gd name="connsiteX233" fmla="*/ 1273776 w 3024845"/>
                <a:gd name="connsiteY233" fmla="*/ 559900 h 1059043"/>
                <a:gd name="connsiteX234" fmla="*/ 1280869 w 3024845"/>
                <a:gd name="connsiteY234" fmla="*/ 559900 h 1059043"/>
                <a:gd name="connsiteX235" fmla="*/ 1293029 w 3024845"/>
                <a:gd name="connsiteY235" fmla="*/ 516665 h 1059043"/>
                <a:gd name="connsiteX236" fmla="*/ 1294296 w 3024845"/>
                <a:gd name="connsiteY236" fmla="*/ 516665 h 1059043"/>
                <a:gd name="connsiteX237" fmla="*/ 1303163 w 3024845"/>
                <a:gd name="connsiteY237" fmla="*/ 516665 h 1059043"/>
                <a:gd name="connsiteX238" fmla="*/ 1313296 w 3024845"/>
                <a:gd name="connsiteY238" fmla="*/ 559900 h 1059043"/>
                <a:gd name="connsiteX239" fmla="*/ 1314309 w 3024845"/>
                <a:gd name="connsiteY239" fmla="*/ 559900 h 1059043"/>
                <a:gd name="connsiteX240" fmla="*/ 1321403 w 3024845"/>
                <a:gd name="connsiteY240" fmla="*/ 559900 h 1059043"/>
                <a:gd name="connsiteX241" fmla="*/ 1321403 w 3024845"/>
                <a:gd name="connsiteY241" fmla="*/ 598812 h 1059043"/>
                <a:gd name="connsiteX242" fmla="*/ 1323176 w 3024845"/>
                <a:gd name="connsiteY242" fmla="*/ 598812 h 1059043"/>
                <a:gd name="connsiteX243" fmla="*/ 1335590 w 3024845"/>
                <a:gd name="connsiteY243" fmla="*/ 598812 h 1059043"/>
                <a:gd name="connsiteX244" fmla="*/ 1335590 w 3024845"/>
                <a:gd name="connsiteY244" fmla="*/ 600974 h 1059043"/>
                <a:gd name="connsiteX245" fmla="*/ 1335590 w 3024845"/>
                <a:gd name="connsiteY245" fmla="*/ 616106 h 1059043"/>
                <a:gd name="connsiteX246" fmla="*/ 1339643 w 3024845"/>
                <a:gd name="connsiteY246" fmla="*/ 613945 h 1059043"/>
                <a:gd name="connsiteX247" fmla="*/ 1339643 w 3024845"/>
                <a:gd name="connsiteY247" fmla="*/ 598812 h 1059043"/>
                <a:gd name="connsiteX248" fmla="*/ 1341163 w 3024845"/>
                <a:gd name="connsiteY248" fmla="*/ 598812 h 1059043"/>
                <a:gd name="connsiteX249" fmla="*/ 1351803 w 3024845"/>
                <a:gd name="connsiteY249" fmla="*/ 598812 h 1059043"/>
                <a:gd name="connsiteX250" fmla="*/ 1351803 w 3024845"/>
                <a:gd name="connsiteY250" fmla="*/ 600433 h 1059043"/>
                <a:gd name="connsiteX251" fmla="*/ 1351803 w 3024845"/>
                <a:gd name="connsiteY251" fmla="*/ 611783 h 1059043"/>
                <a:gd name="connsiteX252" fmla="*/ 1382204 w 3024845"/>
                <a:gd name="connsiteY252" fmla="*/ 611783 h 1059043"/>
                <a:gd name="connsiteX253" fmla="*/ 1382204 w 3024845"/>
                <a:gd name="connsiteY253" fmla="*/ 575033 h 1059043"/>
                <a:gd name="connsiteX254" fmla="*/ 1383470 w 3024845"/>
                <a:gd name="connsiteY254" fmla="*/ 575033 h 1059043"/>
                <a:gd name="connsiteX255" fmla="*/ 1392337 w 3024845"/>
                <a:gd name="connsiteY255" fmla="*/ 575033 h 1059043"/>
                <a:gd name="connsiteX256" fmla="*/ 1392337 w 3024845"/>
                <a:gd name="connsiteY256" fmla="*/ 596650 h 1059043"/>
                <a:gd name="connsiteX257" fmla="*/ 1394364 w 3024845"/>
                <a:gd name="connsiteY257" fmla="*/ 564224 h 1059043"/>
                <a:gd name="connsiteX258" fmla="*/ 1416657 w 3024845"/>
                <a:gd name="connsiteY258" fmla="*/ 564224 h 1059043"/>
                <a:gd name="connsiteX259" fmla="*/ 1416657 w 3024845"/>
                <a:gd name="connsiteY259" fmla="*/ 562602 h 1059043"/>
                <a:gd name="connsiteX260" fmla="*/ 1416657 w 3024845"/>
                <a:gd name="connsiteY260" fmla="*/ 551253 h 1059043"/>
                <a:gd name="connsiteX261" fmla="*/ 1417417 w 3024845"/>
                <a:gd name="connsiteY261" fmla="*/ 551253 h 1059043"/>
                <a:gd name="connsiteX262" fmla="*/ 1422737 w 3024845"/>
                <a:gd name="connsiteY262" fmla="*/ 551253 h 1059043"/>
                <a:gd name="connsiteX263" fmla="*/ 1422737 w 3024845"/>
                <a:gd name="connsiteY263" fmla="*/ 549362 h 1059043"/>
                <a:gd name="connsiteX264" fmla="*/ 1422737 w 3024845"/>
                <a:gd name="connsiteY264" fmla="*/ 536121 h 1059043"/>
                <a:gd name="connsiteX265" fmla="*/ 1426791 w 3024845"/>
                <a:gd name="connsiteY265" fmla="*/ 542606 h 1059043"/>
                <a:gd name="connsiteX266" fmla="*/ 1429071 w 3024845"/>
                <a:gd name="connsiteY266" fmla="*/ 542606 h 1059043"/>
                <a:gd name="connsiteX267" fmla="*/ 1445031 w 3024845"/>
                <a:gd name="connsiteY267" fmla="*/ 542606 h 1059043"/>
                <a:gd name="connsiteX268" fmla="*/ 1445031 w 3024845"/>
                <a:gd name="connsiteY268" fmla="*/ 541795 h 1059043"/>
                <a:gd name="connsiteX269" fmla="*/ 1445031 w 3024845"/>
                <a:gd name="connsiteY269" fmla="*/ 536121 h 1059043"/>
                <a:gd name="connsiteX270" fmla="*/ 1445791 w 3024845"/>
                <a:gd name="connsiteY270" fmla="*/ 536121 h 1059043"/>
                <a:gd name="connsiteX271" fmla="*/ 1451111 w 3024845"/>
                <a:gd name="connsiteY271" fmla="*/ 536121 h 1059043"/>
                <a:gd name="connsiteX272" fmla="*/ 1451111 w 3024845"/>
                <a:gd name="connsiteY272" fmla="*/ 537472 h 1059043"/>
                <a:gd name="connsiteX273" fmla="*/ 1451111 w 3024845"/>
                <a:gd name="connsiteY273" fmla="*/ 546930 h 1059043"/>
                <a:gd name="connsiteX274" fmla="*/ 1489618 w 3024845"/>
                <a:gd name="connsiteY274" fmla="*/ 546930 h 1059043"/>
                <a:gd name="connsiteX275" fmla="*/ 1489618 w 3024845"/>
                <a:gd name="connsiteY275" fmla="*/ 685283 h 1059043"/>
                <a:gd name="connsiteX276" fmla="*/ 1491138 w 3024845"/>
                <a:gd name="connsiteY276" fmla="*/ 685283 h 1059043"/>
                <a:gd name="connsiteX277" fmla="*/ 1501778 w 3024845"/>
                <a:gd name="connsiteY277" fmla="*/ 685283 h 1059043"/>
                <a:gd name="connsiteX278" fmla="*/ 1501778 w 3024845"/>
                <a:gd name="connsiteY278" fmla="*/ 672313 h 1059043"/>
                <a:gd name="connsiteX279" fmla="*/ 1505832 w 3024845"/>
                <a:gd name="connsiteY279" fmla="*/ 672313 h 1059043"/>
                <a:gd name="connsiteX280" fmla="*/ 1505832 w 3024845"/>
                <a:gd name="connsiteY280" fmla="*/ 685283 h 1059043"/>
                <a:gd name="connsiteX281" fmla="*/ 1536232 w 3024845"/>
                <a:gd name="connsiteY281" fmla="*/ 685283 h 1059043"/>
                <a:gd name="connsiteX282" fmla="*/ 1536232 w 3024845"/>
                <a:gd name="connsiteY282" fmla="*/ 655018 h 1059043"/>
                <a:gd name="connsiteX283" fmla="*/ 1548392 w 3024845"/>
                <a:gd name="connsiteY283" fmla="*/ 655018 h 1059043"/>
                <a:gd name="connsiteX284" fmla="*/ 1560552 w 3024845"/>
                <a:gd name="connsiteY284" fmla="*/ 652857 h 1059043"/>
                <a:gd name="connsiteX285" fmla="*/ 1564606 w 3024845"/>
                <a:gd name="connsiteY285" fmla="*/ 655018 h 1059043"/>
                <a:gd name="connsiteX286" fmla="*/ 1574739 w 3024845"/>
                <a:gd name="connsiteY286" fmla="*/ 655018 h 1059043"/>
                <a:gd name="connsiteX287" fmla="*/ 1574739 w 3024845"/>
                <a:gd name="connsiteY287" fmla="*/ 685283 h 1059043"/>
                <a:gd name="connsiteX288" fmla="*/ 1582846 w 3024845"/>
                <a:gd name="connsiteY288" fmla="*/ 685283 h 1059043"/>
                <a:gd name="connsiteX289" fmla="*/ 1582846 w 3024845"/>
                <a:gd name="connsiteY289" fmla="*/ 702578 h 1059043"/>
                <a:gd name="connsiteX290" fmla="*/ 1592182 w 3024845"/>
                <a:gd name="connsiteY290" fmla="*/ 703483 h 1059043"/>
                <a:gd name="connsiteX291" fmla="*/ 1605140 w 3024845"/>
                <a:gd name="connsiteY291" fmla="*/ 703483 h 1059043"/>
                <a:gd name="connsiteX292" fmla="*/ 1605140 w 3024845"/>
                <a:gd name="connsiteY292" fmla="*/ 687445 h 1059043"/>
                <a:gd name="connsiteX293" fmla="*/ 1673096 w 3024845"/>
                <a:gd name="connsiteY293" fmla="*/ 687445 h 1059043"/>
                <a:gd name="connsiteX294" fmla="*/ 1673096 w 3024845"/>
                <a:gd name="connsiteY294" fmla="*/ 602192 h 1059043"/>
                <a:gd name="connsiteX295" fmla="*/ 1745104 w 3024845"/>
                <a:gd name="connsiteY295" fmla="*/ 602192 h 1059043"/>
                <a:gd name="connsiteX296" fmla="*/ 1745104 w 3024845"/>
                <a:gd name="connsiteY296" fmla="*/ 680960 h 1059043"/>
                <a:gd name="connsiteX297" fmla="*/ 1747008 w 3024845"/>
                <a:gd name="connsiteY297" fmla="*/ 680960 h 1059043"/>
                <a:gd name="connsiteX298" fmla="*/ 1748250 w 3024845"/>
                <a:gd name="connsiteY298" fmla="*/ 703483 h 1059043"/>
                <a:gd name="connsiteX299" fmla="*/ 1757926 w 3024845"/>
                <a:gd name="connsiteY299" fmla="*/ 703483 h 1059043"/>
                <a:gd name="connsiteX300" fmla="*/ 1759168 w 3024845"/>
                <a:gd name="connsiteY300" fmla="*/ 680960 h 1059043"/>
                <a:gd name="connsiteX301" fmla="*/ 1765248 w 3024845"/>
                <a:gd name="connsiteY301" fmla="*/ 680960 h 1059043"/>
                <a:gd name="connsiteX302" fmla="*/ 1766490 w 3024845"/>
                <a:gd name="connsiteY302" fmla="*/ 703483 h 1059043"/>
                <a:gd name="connsiteX303" fmla="*/ 1817112 w 3024845"/>
                <a:gd name="connsiteY303" fmla="*/ 703483 h 1059043"/>
                <a:gd name="connsiteX304" fmla="*/ 1817112 w 3024845"/>
                <a:gd name="connsiteY304" fmla="*/ 540455 h 1059043"/>
                <a:gd name="connsiteX305" fmla="*/ 2014439 w 3024845"/>
                <a:gd name="connsiteY305" fmla="*/ 540455 h 1059043"/>
                <a:gd name="connsiteX306" fmla="*/ 2014439 w 3024845"/>
                <a:gd name="connsiteY306" fmla="*/ 703483 h 1059043"/>
                <a:gd name="connsiteX307" fmla="*/ 2033136 w 3024845"/>
                <a:gd name="connsiteY307" fmla="*/ 703483 h 1059043"/>
                <a:gd name="connsiteX308" fmla="*/ 2033136 w 3024845"/>
                <a:gd name="connsiteY308" fmla="*/ 620790 h 1059043"/>
                <a:gd name="connsiteX309" fmla="*/ 2128256 w 3024845"/>
                <a:gd name="connsiteY309" fmla="*/ 620790 h 1059043"/>
                <a:gd name="connsiteX310" fmla="*/ 2128026 w 3024845"/>
                <a:gd name="connsiteY310" fmla="*/ 281031 h 1059043"/>
                <a:gd name="connsiteX311" fmla="*/ 2121946 w 3024845"/>
                <a:gd name="connsiteY311" fmla="*/ 276707 h 1059043"/>
                <a:gd name="connsiteX312" fmla="*/ 2130053 w 3024845"/>
                <a:gd name="connsiteY312" fmla="*/ 252928 h 1059043"/>
                <a:gd name="connsiteX313" fmla="*/ 2130053 w 3024845"/>
                <a:gd name="connsiteY313" fmla="*/ 235634 h 1059043"/>
                <a:gd name="connsiteX314" fmla="*/ 2144240 w 3024845"/>
                <a:gd name="connsiteY314" fmla="*/ 214016 h 1059043"/>
                <a:gd name="connsiteX315" fmla="*/ 2146266 w 3024845"/>
                <a:gd name="connsiteY315" fmla="*/ 131868 h 1059043"/>
                <a:gd name="connsiteX316" fmla="*/ 2144240 w 3024845"/>
                <a:gd name="connsiteY316" fmla="*/ 125383 h 1059043"/>
                <a:gd name="connsiteX317" fmla="*/ 2150320 w 3024845"/>
                <a:gd name="connsiteY317" fmla="*/ 118897 h 1059043"/>
                <a:gd name="connsiteX318" fmla="*/ 2150320 w 3024845"/>
                <a:gd name="connsiteY318" fmla="*/ 60529 h 1059043"/>
                <a:gd name="connsiteX319" fmla="*/ 2152346 w 3024845"/>
                <a:gd name="connsiteY319" fmla="*/ 56206 h 1059043"/>
                <a:gd name="connsiteX320" fmla="*/ 2152346 w 3024845"/>
                <a:gd name="connsiteY320" fmla="*/ 0 h 1059043"/>
                <a:gd name="connsiteX321" fmla="*/ 2162480 w 3024845"/>
                <a:gd name="connsiteY321" fmla="*/ 118897 h 1059043"/>
                <a:gd name="connsiteX322" fmla="*/ 2168560 w 3024845"/>
                <a:gd name="connsiteY322" fmla="*/ 125383 h 1059043"/>
                <a:gd name="connsiteX323" fmla="*/ 2166533 w 3024845"/>
                <a:gd name="connsiteY323" fmla="*/ 131868 h 1059043"/>
                <a:gd name="connsiteX324" fmla="*/ 2180720 w 3024845"/>
                <a:gd name="connsiteY324" fmla="*/ 555577 h 1059043"/>
                <a:gd name="connsiteX325" fmla="*/ 2245574 w 3024845"/>
                <a:gd name="connsiteY325" fmla="*/ 555577 h 1059043"/>
                <a:gd name="connsiteX326" fmla="*/ 2245574 w 3024845"/>
                <a:gd name="connsiteY326" fmla="*/ 631239 h 1059043"/>
                <a:gd name="connsiteX327" fmla="*/ 2253681 w 3024845"/>
                <a:gd name="connsiteY327" fmla="*/ 631239 h 1059043"/>
                <a:gd name="connsiteX328" fmla="*/ 2255708 w 3024845"/>
                <a:gd name="connsiteY328" fmla="*/ 624754 h 1059043"/>
                <a:gd name="connsiteX329" fmla="*/ 2261788 w 3024845"/>
                <a:gd name="connsiteY329" fmla="*/ 624754 h 1059043"/>
                <a:gd name="connsiteX330" fmla="*/ 2263815 w 3024845"/>
                <a:gd name="connsiteY330" fmla="*/ 633401 h 1059043"/>
                <a:gd name="connsiteX331" fmla="*/ 2275975 w 3024845"/>
                <a:gd name="connsiteY331" fmla="*/ 633401 h 1059043"/>
                <a:gd name="connsiteX332" fmla="*/ 2275975 w 3024845"/>
                <a:gd name="connsiteY332" fmla="*/ 626915 h 1059043"/>
                <a:gd name="connsiteX333" fmla="*/ 2298268 w 3024845"/>
                <a:gd name="connsiteY333" fmla="*/ 626915 h 1059043"/>
                <a:gd name="connsiteX334" fmla="*/ 2298268 w 3024845"/>
                <a:gd name="connsiteY334" fmla="*/ 633401 h 1059043"/>
                <a:gd name="connsiteX335" fmla="*/ 2318535 w 3024845"/>
                <a:gd name="connsiteY335" fmla="*/ 633401 h 1059043"/>
                <a:gd name="connsiteX336" fmla="*/ 2318535 w 3024845"/>
                <a:gd name="connsiteY336" fmla="*/ 678798 h 1059043"/>
                <a:gd name="connsiteX337" fmla="*/ 2332722 w 3024845"/>
                <a:gd name="connsiteY337" fmla="*/ 678798 h 1059043"/>
                <a:gd name="connsiteX338" fmla="*/ 2332722 w 3024845"/>
                <a:gd name="connsiteY338" fmla="*/ 665827 h 1059043"/>
                <a:gd name="connsiteX339" fmla="*/ 2348936 w 3024845"/>
                <a:gd name="connsiteY339" fmla="*/ 665827 h 1059043"/>
                <a:gd name="connsiteX340" fmla="*/ 2348936 w 3024845"/>
                <a:gd name="connsiteY340" fmla="*/ 486400 h 1059043"/>
                <a:gd name="connsiteX341" fmla="*/ 2355016 w 3024845"/>
                <a:gd name="connsiteY341" fmla="*/ 479914 h 1059043"/>
                <a:gd name="connsiteX342" fmla="*/ 2427977 w 3024845"/>
                <a:gd name="connsiteY342" fmla="*/ 479914 h 1059043"/>
                <a:gd name="connsiteX343" fmla="*/ 2427977 w 3024845"/>
                <a:gd name="connsiteY343" fmla="*/ 488562 h 1059043"/>
                <a:gd name="connsiteX344" fmla="*/ 2438110 w 3024845"/>
                <a:gd name="connsiteY344" fmla="*/ 488562 h 1059043"/>
                <a:gd name="connsiteX345" fmla="*/ 2438110 w 3024845"/>
                <a:gd name="connsiteY345" fmla="*/ 603136 h 1059043"/>
                <a:gd name="connsiteX346" fmla="*/ 2460404 w 3024845"/>
                <a:gd name="connsiteY346" fmla="*/ 603136 h 1059043"/>
                <a:gd name="connsiteX347" fmla="*/ 2460404 w 3024845"/>
                <a:gd name="connsiteY347" fmla="*/ 536121 h 1059043"/>
                <a:gd name="connsiteX348" fmla="*/ 2486751 w 3024845"/>
                <a:gd name="connsiteY348" fmla="*/ 536121 h 1059043"/>
                <a:gd name="connsiteX349" fmla="*/ 2490804 w 3024845"/>
                <a:gd name="connsiteY349" fmla="*/ 531797 h 1059043"/>
                <a:gd name="connsiteX350" fmla="*/ 2498911 w 3024845"/>
                <a:gd name="connsiteY350" fmla="*/ 531797 h 1059043"/>
                <a:gd name="connsiteX351" fmla="*/ 2502964 w 3024845"/>
                <a:gd name="connsiteY351" fmla="*/ 536121 h 1059043"/>
                <a:gd name="connsiteX352" fmla="*/ 2525258 w 3024845"/>
                <a:gd name="connsiteY352" fmla="*/ 536121 h 1059043"/>
                <a:gd name="connsiteX353" fmla="*/ 2525258 w 3024845"/>
                <a:gd name="connsiteY353" fmla="*/ 419385 h 1059043"/>
                <a:gd name="connsiteX354" fmla="*/ 2582005 w 3024845"/>
                <a:gd name="connsiteY354" fmla="*/ 408576 h 1059043"/>
                <a:gd name="connsiteX355" fmla="*/ 2582005 w 3024845"/>
                <a:gd name="connsiteY355" fmla="*/ 409657 h 1059043"/>
                <a:gd name="connsiteX356" fmla="*/ 2582005 w 3024845"/>
                <a:gd name="connsiteY356" fmla="*/ 417223 h 1059043"/>
                <a:gd name="connsiteX357" fmla="*/ 2608352 w 3024845"/>
                <a:gd name="connsiteY357" fmla="*/ 417223 h 1059043"/>
                <a:gd name="connsiteX358" fmla="*/ 2608352 w 3024845"/>
                <a:gd name="connsiteY358" fmla="*/ 672313 h 1059043"/>
                <a:gd name="connsiteX359" fmla="*/ 2630646 w 3024845"/>
                <a:gd name="connsiteY359" fmla="*/ 672313 h 1059043"/>
                <a:gd name="connsiteX360" fmla="*/ 2630646 w 3024845"/>
                <a:gd name="connsiteY360" fmla="*/ 667989 h 1059043"/>
                <a:gd name="connsiteX361" fmla="*/ 2642806 w 3024845"/>
                <a:gd name="connsiteY361" fmla="*/ 667989 h 1059043"/>
                <a:gd name="connsiteX362" fmla="*/ 2642806 w 3024845"/>
                <a:gd name="connsiteY362" fmla="*/ 672313 h 1059043"/>
                <a:gd name="connsiteX363" fmla="*/ 2667126 w 3024845"/>
                <a:gd name="connsiteY363" fmla="*/ 672313 h 1059043"/>
                <a:gd name="connsiteX364" fmla="*/ 2667126 w 3024845"/>
                <a:gd name="connsiteY364" fmla="*/ 659342 h 1059043"/>
                <a:gd name="connsiteX365" fmla="*/ 2695500 w 3024845"/>
                <a:gd name="connsiteY365" fmla="*/ 659342 h 1059043"/>
                <a:gd name="connsiteX366" fmla="*/ 2707660 w 3024845"/>
                <a:gd name="connsiteY366" fmla="*/ 655018 h 1059043"/>
                <a:gd name="connsiteX367" fmla="*/ 2727927 w 3024845"/>
                <a:gd name="connsiteY367" fmla="*/ 659342 h 1059043"/>
                <a:gd name="connsiteX368" fmla="*/ 2727927 w 3024845"/>
                <a:gd name="connsiteY368" fmla="*/ 642048 h 1059043"/>
                <a:gd name="connsiteX369" fmla="*/ 2736034 w 3024845"/>
                <a:gd name="connsiteY369" fmla="*/ 642048 h 1059043"/>
                <a:gd name="connsiteX370" fmla="*/ 2736034 w 3024845"/>
                <a:gd name="connsiteY370" fmla="*/ 629077 h 1059043"/>
                <a:gd name="connsiteX371" fmla="*/ 2792781 w 3024845"/>
                <a:gd name="connsiteY371" fmla="*/ 629077 h 1059043"/>
                <a:gd name="connsiteX372" fmla="*/ 2792781 w 3024845"/>
                <a:gd name="connsiteY372" fmla="*/ 598812 h 1059043"/>
                <a:gd name="connsiteX373" fmla="*/ 2811021 w 3024845"/>
                <a:gd name="connsiteY373" fmla="*/ 598812 h 1059043"/>
                <a:gd name="connsiteX374" fmla="*/ 2811021 w 3024845"/>
                <a:gd name="connsiteY374" fmla="*/ 592327 h 1059043"/>
                <a:gd name="connsiteX375" fmla="*/ 2823181 w 3024845"/>
                <a:gd name="connsiteY375" fmla="*/ 592327 h 1059043"/>
                <a:gd name="connsiteX376" fmla="*/ 2823181 w 3024845"/>
                <a:gd name="connsiteY376" fmla="*/ 598812 h 1059043"/>
                <a:gd name="connsiteX377" fmla="*/ 2839395 w 3024845"/>
                <a:gd name="connsiteY377" fmla="*/ 598812 h 1059043"/>
                <a:gd name="connsiteX378" fmla="*/ 2839395 w 3024845"/>
                <a:gd name="connsiteY378" fmla="*/ 648533 h 1059043"/>
                <a:gd name="connsiteX379" fmla="*/ 2871822 w 3024845"/>
                <a:gd name="connsiteY379" fmla="*/ 648533 h 1059043"/>
                <a:gd name="connsiteX380" fmla="*/ 2871822 w 3024845"/>
                <a:gd name="connsiteY380" fmla="*/ 622592 h 1059043"/>
                <a:gd name="connsiteX381" fmla="*/ 2910329 w 3024845"/>
                <a:gd name="connsiteY381" fmla="*/ 622592 h 1059043"/>
                <a:gd name="connsiteX382" fmla="*/ 2910329 w 3024845"/>
                <a:gd name="connsiteY382" fmla="*/ 592327 h 1059043"/>
                <a:gd name="connsiteX383" fmla="*/ 2958970 w 3024845"/>
                <a:gd name="connsiteY383" fmla="*/ 592327 h 1059043"/>
                <a:gd name="connsiteX384" fmla="*/ 2958970 w 3024845"/>
                <a:gd name="connsiteY384" fmla="*/ 703483 h 1059043"/>
                <a:gd name="connsiteX385" fmla="*/ 2958970 w 3024845"/>
                <a:gd name="connsiteY385" fmla="*/ 717262 h 1059043"/>
                <a:gd name="connsiteX386" fmla="*/ 3024845 w 3024845"/>
                <a:gd name="connsiteY386" fmla="*/ 717262 h 1059043"/>
                <a:gd name="connsiteX387" fmla="*/ 3024845 w 3024845"/>
                <a:gd name="connsiteY387" fmla="*/ 1059043 h 1059043"/>
                <a:gd name="connsiteX388" fmla="*/ 2054 w 3024845"/>
                <a:gd name="connsiteY388" fmla="*/ 1056710 h 1059043"/>
                <a:gd name="connsiteX389" fmla="*/ 0 w 3024845"/>
                <a:gd name="connsiteY389" fmla="*/ 622592 h 1059043"/>
                <a:gd name="connsiteX390" fmla="*/ 20267 w 3024845"/>
                <a:gd name="connsiteY390" fmla="*/ 622592 h 1059043"/>
                <a:gd name="connsiteX391" fmla="*/ 20774 w 3024845"/>
                <a:gd name="connsiteY391" fmla="*/ 621511 h 1059043"/>
                <a:gd name="connsiteX392" fmla="*/ 24320 w 3024845"/>
                <a:gd name="connsiteY392" fmla="*/ 613945 h 1059043"/>
                <a:gd name="connsiteX393" fmla="*/ 26094 w 3024845"/>
                <a:gd name="connsiteY393" fmla="*/ 614215 h 1059043"/>
                <a:gd name="connsiteX394" fmla="*/ 38507 w 3024845"/>
                <a:gd name="connsiteY394" fmla="*/ 616106 h 1059043"/>
                <a:gd name="connsiteX395" fmla="*/ 39014 w 3024845"/>
                <a:gd name="connsiteY395" fmla="*/ 617458 h 1059043"/>
                <a:gd name="connsiteX396" fmla="*/ 42560 w 3024845"/>
                <a:gd name="connsiteY396" fmla="*/ 626915 h 1059043"/>
                <a:gd name="connsiteX397" fmla="*/ 68907 w 3024845"/>
                <a:gd name="connsiteY397" fmla="*/ 629077 h 1059043"/>
                <a:gd name="connsiteX398" fmla="*/ 68907 w 3024845"/>
                <a:gd name="connsiteY398" fmla="*/ 505856 h 1059043"/>
                <a:gd name="connsiteX399" fmla="*/ 70934 w 3024845"/>
                <a:gd name="connsiteY399" fmla="*/ 505856 h 1059043"/>
                <a:gd name="connsiteX400" fmla="*/ 85121 w 3024845"/>
                <a:gd name="connsiteY400" fmla="*/ 505856 h 1059043"/>
                <a:gd name="connsiteX401" fmla="*/ 85121 w 3024845"/>
                <a:gd name="connsiteY401" fmla="*/ 369664 h 1059043"/>
                <a:gd name="connsiteX402" fmla="*/ 86894 w 3024845"/>
                <a:gd name="connsiteY402" fmla="*/ 369664 h 1059043"/>
                <a:gd name="connsiteX403" fmla="*/ 99308 w 3024845"/>
                <a:gd name="connsiteY403" fmla="*/ 369664 h 1059043"/>
                <a:gd name="connsiteX404" fmla="*/ 99308 w 3024845"/>
                <a:gd name="connsiteY404" fmla="*/ 255090 h 1059043"/>
                <a:gd name="connsiteX405" fmla="*/ 103361 w 3024845"/>
                <a:gd name="connsiteY405" fmla="*/ 226986 h 1059043"/>
                <a:gd name="connsiteX406" fmla="*/ 105388 w 3024845"/>
                <a:gd name="connsiteY406" fmla="*/ 226986 h 1059043"/>
                <a:gd name="connsiteX407" fmla="*/ 119575 w 3024845"/>
                <a:gd name="connsiteY407" fmla="*/ 226986 h 1059043"/>
                <a:gd name="connsiteX0" fmla="*/ 119575 w 3024845"/>
                <a:gd name="connsiteY0" fmla="*/ 226986 h 1059043"/>
                <a:gd name="connsiteX1" fmla="*/ 200642 w 3024845"/>
                <a:gd name="connsiteY1" fmla="*/ 224825 h 1059043"/>
                <a:gd name="connsiteX2" fmla="*/ 202669 w 3024845"/>
                <a:gd name="connsiteY2" fmla="*/ 224825 h 1059043"/>
                <a:gd name="connsiteX3" fmla="*/ 216856 w 3024845"/>
                <a:gd name="connsiteY3" fmla="*/ 224825 h 1059043"/>
                <a:gd name="connsiteX4" fmla="*/ 216856 w 3024845"/>
                <a:gd name="connsiteY4" fmla="*/ 248604 h 1059043"/>
                <a:gd name="connsiteX5" fmla="*/ 217363 w 3024845"/>
                <a:gd name="connsiteY5" fmla="*/ 249415 h 1059043"/>
                <a:gd name="connsiteX6" fmla="*/ 220909 w 3024845"/>
                <a:gd name="connsiteY6" fmla="*/ 255090 h 1059043"/>
                <a:gd name="connsiteX7" fmla="*/ 220909 w 3024845"/>
                <a:gd name="connsiteY7" fmla="*/ 369664 h 1059043"/>
                <a:gd name="connsiteX8" fmla="*/ 223189 w 3024845"/>
                <a:gd name="connsiteY8" fmla="*/ 369664 h 1059043"/>
                <a:gd name="connsiteX9" fmla="*/ 239150 w 3024845"/>
                <a:gd name="connsiteY9" fmla="*/ 369664 h 1059043"/>
                <a:gd name="connsiteX10" fmla="*/ 239150 w 3024845"/>
                <a:gd name="connsiteY10" fmla="*/ 510179 h 1059043"/>
                <a:gd name="connsiteX11" fmla="*/ 240670 w 3024845"/>
                <a:gd name="connsiteY11" fmla="*/ 509909 h 1059043"/>
                <a:gd name="connsiteX12" fmla="*/ 251310 w 3024845"/>
                <a:gd name="connsiteY12" fmla="*/ 508018 h 1059043"/>
                <a:gd name="connsiteX13" fmla="*/ 249283 w 3024845"/>
                <a:gd name="connsiteY13" fmla="*/ 596650 h 1059043"/>
                <a:gd name="connsiteX14" fmla="*/ 250803 w 3024845"/>
                <a:gd name="connsiteY14" fmla="*/ 596921 h 1059043"/>
                <a:gd name="connsiteX15" fmla="*/ 261443 w 3024845"/>
                <a:gd name="connsiteY15" fmla="*/ 598812 h 1059043"/>
                <a:gd name="connsiteX16" fmla="*/ 261696 w 3024845"/>
                <a:gd name="connsiteY16" fmla="*/ 599623 h 1059043"/>
                <a:gd name="connsiteX17" fmla="*/ 263470 w 3024845"/>
                <a:gd name="connsiteY17" fmla="*/ 605298 h 1059043"/>
                <a:gd name="connsiteX18" fmla="*/ 264230 w 3024845"/>
                <a:gd name="connsiteY18" fmla="*/ 602866 h 1059043"/>
                <a:gd name="connsiteX19" fmla="*/ 269550 w 3024845"/>
                <a:gd name="connsiteY19" fmla="*/ 585842 h 1059043"/>
                <a:gd name="connsiteX20" fmla="*/ 271323 w 3024845"/>
                <a:gd name="connsiteY20" fmla="*/ 585842 h 1059043"/>
                <a:gd name="connsiteX21" fmla="*/ 283737 w 3024845"/>
                <a:gd name="connsiteY21" fmla="*/ 585842 h 1059043"/>
                <a:gd name="connsiteX22" fmla="*/ 283737 w 3024845"/>
                <a:gd name="connsiteY22" fmla="*/ 618268 h 1059043"/>
                <a:gd name="connsiteX23" fmla="*/ 284750 w 3024845"/>
                <a:gd name="connsiteY23" fmla="*/ 618809 h 1059043"/>
                <a:gd name="connsiteX24" fmla="*/ 291844 w 3024845"/>
                <a:gd name="connsiteY24" fmla="*/ 622592 h 1059043"/>
                <a:gd name="connsiteX25" fmla="*/ 291844 w 3024845"/>
                <a:gd name="connsiteY25" fmla="*/ 623943 h 1059043"/>
                <a:gd name="connsiteX26" fmla="*/ 291844 w 3024845"/>
                <a:gd name="connsiteY26" fmla="*/ 633401 h 1059043"/>
                <a:gd name="connsiteX27" fmla="*/ 336431 w 3024845"/>
                <a:gd name="connsiteY27" fmla="*/ 633401 h 1059043"/>
                <a:gd name="connsiteX28" fmla="*/ 336431 w 3024845"/>
                <a:gd name="connsiteY28" fmla="*/ 634482 h 1059043"/>
                <a:gd name="connsiteX29" fmla="*/ 336431 w 3024845"/>
                <a:gd name="connsiteY29" fmla="*/ 642048 h 1059043"/>
                <a:gd name="connsiteX30" fmla="*/ 338457 w 3024845"/>
                <a:gd name="connsiteY30" fmla="*/ 642048 h 1059043"/>
                <a:gd name="connsiteX31" fmla="*/ 352644 w 3024845"/>
                <a:gd name="connsiteY31" fmla="*/ 642048 h 1059043"/>
                <a:gd name="connsiteX32" fmla="*/ 352644 w 3024845"/>
                <a:gd name="connsiteY32" fmla="*/ 611783 h 1059043"/>
                <a:gd name="connsiteX33" fmla="*/ 397231 w 3024845"/>
                <a:gd name="connsiteY33" fmla="*/ 611783 h 1059043"/>
                <a:gd name="connsiteX34" fmla="*/ 397231 w 3024845"/>
                <a:gd name="connsiteY34" fmla="*/ 610432 h 1059043"/>
                <a:gd name="connsiteX35" fmla="*/ 397231 w 3024845"/>
                <a:gd name="connsiteY35" fmla="*/ 600974 h 1059043"/>
                <a:gd name="connsiteX36" fmla="*/ 398245 w 3024845"/>
                <a:gd name="connsiteY36" fmla="*/ 600974 h 1059043"/>
                <a:gd name="connsiteX37" fmla="*/ 405338 w 3024845"/>
                <a:gd name="connsiteY37" fmla="*/ 600974 h 1059043"/>
                <a:gd name="connsiteX38" fmla="*/ 405338 w 3024845"/>
                <a:gd name="connsiteY38" fmla="*/ 599083 h 1059043"/>
                <a:gd name="connsiteX39" fmla="*/ 405338 w 3024845"/>
                <a:gd name="connsiteY39" fmla="*/ 585842 h 1059043"/>
                <a:gd name="connsiteX40" fmla="*/ 406098 w 3024845"/>
                <a:gd name="connsiteY40" fmla="*/ 585842 h 1059043"/>
                <a:gd name="connsiteX41" fmla="*/ 411418 w 3024845"/>
                <a:gd name="connsiteY41" fmla="*/ 585842 h 1059043"/>
                <a:gd name="connsiteX42" fmla="*/ 411418 w 3024845"/>
                <a:gd name="connsiteY42" fmla="*/ 584761 h 1059043"/>
                <a:gd name="connsiteX43" fmla="*/ 411418 w 3024845"/>
                <a:gd name="connsiteY43" fmla="*/ 577194 h 1059043"/>
                <a:gd name="connsiteX44" fmla="*/ 413445 w 3024845"/>
                <a:gd name="connsiteY44" fmla="*/ 577194 h 1059043"/>
                <a:gd name="connsiteX45" fmla="*/ 427632 w 3024845"/>
                <a:gd name="connsiteY45" fmla="*/ 577194 h 1059043"/>
                <a:gd name="connsiteX46" fmla="*/ 427632 w 3024845"/>
                <a:gd name="connsiteY46" fmla="*/ 578275 h 1059043"/>
                <a:gd name="connsiteX47" fmla="*/ 427632 w 3024845"/>
                <a:gd name="connsiteY47" fmla="*/ 585842 h 1059043"/>
                <a:gd name="connsiteX48" fmla="*/ 449925 w 3024845"/>
                <a:gd name="connsiteY48" fmla="*/ 585842 h 1059043"/>
                <a:gd name="connsiteX49" fmla="*/ 449925 w 3024845"/>
                <a:gd name="connsiteY49" fmla="*/ 583950 h 1059043"/>
                <a:gd name="connsiteX50" fmla="*/ 449925 w 3024845"/>
                <a:gd name="connsiteY50" fmla="*/ 570709 h 1059043"/>
                <a:gd name="connsiteX51" fmla="*/ 451699 w 3024845"/>
                <a:gd name="connsiteY51" fmla="*/ 570709 h 1059043"/>
                <a:gd name="connsiteX52" fmla="*/ 464112 w 3024845"/>
                <a:gd name="connsiteY52" fmla="*/ 570709 h 1059043"/>
                <a:gd name="connsiteX53" fmla="*/ 464112 w 3024845"/>
                <a:gd name="connsiteY53" fmla="*/ 594489 h 1059043"/>
                <a:gd name="connsiteX54" fmla="*/ 465126 w 3024845"/>
                <a:gd name="connsiteY54" fmla="*/ 594489 h 1059043"/>
                <a:gd name="connsiteX55" fmla="*/ 472219 w 3024845"/>
                <a:gd name="connsiteY55" fmla="*/ 594489 h 1059043"/>
                <a:gd name="connsiteX56" fmla="*/ 472219 w 3024845"/>
                <a:gd name="connsiteY56" fmla="*/ 593408 h 1059043"/>
                <a:gd name="connsiteX57" fmla="*/ 472219 w 3024845"/>
                <a:gd name="connsiteY57" fmla="*/ 585842 h 1059043"/>
                <a:gd name="connsiteX58" fmla="*/ 473992 w 3024845"/>
                <a:gd name="connsiteY58" fmla="*/ 585842 h 1059043"/>
                <a:gd name="connsiteX59" fmla="*/ 486406 w 3024845"/>
                <a:gd name="connsiteY59" fmla="*/ 585842 h 1059043"/>
                <a:gd name="connsiteX60" fmla="*/ 486406 w 3024845"/>
                <a:gd name="connsiteY60" fmla="*/ 611783 h 1059043"/>
                <a:gd name="connsiteX61" fmla="*/ 488433 w 3024845"/>
                <a:gd name="connsiteY61" fmla="*/ 611783 h 1059043"/>
                <a:gd name="connsiteX62" fmla="*/ 502619 w 3024845"/>
                <a:gd name="connsiteY62" fmla="*/ 611783 h 1059043"/>
                <a:gd name="connsiteX63" fmla="*/ 502619 w 3024845"/>
                <a:gd name="connsiteY63" fmla="*/ 613404 h 1059043"/>
                <a:gd name="connsiteX64" fmla="*/ 502619 w 3024845"/>
                <a:gd name="connsiteY64" fmla="*/ 624754 h 1059043"/>
                <a:gd name="connsiteX65" fmla="*/ 503379 w 3024845"/>
                <a:gd name="connsiteY65" fmla="*/ 624754 h 1059043"/>
                <a:gd name="connsiteX66" fmla="*/ 508700 w 3024845"/>
                <a:gd name="connsiteY66" fmla="*/ 624754 h 1059043"/>
                <a:gd name="connsiteX67" fmla="*/ 508700 w 3024845"/>
                <a:gd name="connsiteY67" fmla="*/ 623943 h 1059043"/>
                <a:gd name="connsiteX68" fmla="*/ 508700 w 3024845"/>
                <a:gd name="connsiteY68" fmla="*/ 618268 h 1059043"/>
                <a:gd name="connsiteX69" fmla="*/ 539100 w 3024845"/>
                <a:gd name="connsiteY69" fmla="*/ 618268 h 1059043"/>
                <a:gd name="connsiteX70" fmla="*/ 539100 w 3024845"/>
                <a:gd name="connsiteY70" fmla="*/ 642048 h 1059043"/>
                <a:gd name="connsiteX71" fmla="*/ 540113 w 3024845"/>
                <a:gd name="connsiteY71" fmla="*/ 642048 h 1059043"/>
                <a:gd name="connsiteX72" fmla="*/ 547207 w 3024845"/>
                <a:gd name="connsiteY72" fmla="*/ 642048 h 1059043"/>
                <a:gd name="connsiteX73" fmla="*/ 547207 w 3024845"/>
                <a:gd name="connsiteY73" fmla="*/ 643129 h 1059043"/>
                <a:gd name="connsiteX74" fmla="*/ 547207 w 3024845"/>
                <a:gd name="connsiteY74" fmla="*/ 650695 h 1059043"/>
                <a:gd name="connsiteX75" fmla="*/ 547967 w 3024845"/>
                <a:gd name="connsiteY75" fmla="*/ 650695 h 1059043"/>
                <a:gd name="connsiteX76" fmla="*/ 553287 w 3024845"/>
                <a:gd name="connsiteY76" fmla="*/ 650695 h 1059043"/>
                <a:gd name="connsiteX77" fmla="*/ 553287 w 3024845"/>
                <a:gd name="connsiteY77" fmla="*/ 648533 h 1059043"/>
                <a:gd name="connsiteX78" fmla="*/ 553287 w 3024845"/>
                <a:gd name="connsiteY78" fmla="*/ 633401 h 1059043"/>
                <a:gd name="connsiteX79" fmla="*/ 554300 w 3024845"/>
                <a:gd name="connsiteY79" fmla="*/ 633401 h 1059043"/>
                <a:gd name="connsiteX80" fmla="*/ 561394 w 3024845"/>
                <a:gd name="connsiteY80" fmla="*/ 633401 h 1059043"/>
                <a:gd name="connsiteX81" fmla="*/ 561394 w 3024845"/>
                <a:gd name="connsiteY81" fmla="*/ 634482 h 1059043"/>
                <a:gd name="connsiteX82" fmla="*/ 561394 w 3024845"/>
                <a:gd name="connsiteY82" fmla="*/ 642048 h 1059043"/>
                <a:gd name="connsiteX83" fmla="*/ 566714 w 3024845"/>
                <a:gd name="connsiteY83" fmla="*/ 640055 h 1059043"/>
                <a:gd name="connsiteX84" fmla="*/ 567474 w 3024845"/>
                <a:gd name="connsiteY84" fmla="*/ 639075 h 1059043"/>
                <a:gd name="connsiteX85" fmla="*/ 567474 w 3024845"/>
                <a:gd name="connsiteY85" fmla="*/ 633401 h 1059043"/>
                <a:gd name="connsiteX86" fmla="*/ 605981 w 3024845"/>
                <a:gd name="connsiteY86" fmla="*/ 633401 h 1059043"/>
                <a:gd name="connsiteX87" fmla="*/ 605981 w 3024845"/>
                <a:gd name="connsiteY87" fmla="*/ 657180 h 1059043"/>
                <a:gd name="connsiteX88" fmla="*/ 608007 w 3024845"/>
                <a:gd name="connsiteY88" fmla="*/ 657180 h 1059043"/>
                <a:gd name="connsiteX89" fmla="*/ 622194 w 3024845"/>
                <a:gd name="connsiteY89" fmla="*/ 657180 h 1059043"/>
                <a:gd name="connsiteX90" fmla="*/ 622194 w 3024845"/>
                <a:gd name="connsiteY90" fmla="*/ 658261 h 1059043"/>
                <a:gd name="connsiteX91" fmla="*/ 622194 w 3024845"/>
                <a:gd name="connsiteY91" fmla="*/ 665827 h 1059043"/>
                <a:gd name="connsiteX92" fmla="*/ 623968 w 3024845"/>
                <a:gd name="connsiteY92" fmla="*/ 665827 h 1059043"/>
                <a:gd name="connsiteX93" fmla="*/ 636381 w 3024845"/>
                <a:gd name="connsiteY93" fmla="*/ 665827 h 1059043"/>
                <a:gd name="connsiteX94" fmla="*/ 636381 w 3024845"/>
                <a:gd name="connsiteY94" fmla="*/ 642048 h 1059043"/>
                <a:gd name="connsiteX95" fmla="*/ 637394 w 3024845"/>
                <a:gd name="connsiteY95" fmla="*/ 642048 h 1059043"/>
                <a:gd name="connsiteX96" fmla="*/ 644488 w 3024845"/>
                <a:gd name="connsiteY96" fmla="*/ 642048 h 1059043"/>
                <a:gd name="connsiteX97" fmla="*/ 644488 w 3024845"/>
                <a:gd name="connsiteY97" fmla="*/ 609621 h 1059043"/>
                <a:gd name="connsiteX98" fmla="*/ 645501 w 3024845"/>
                <a:gd name="connsiteY98" fmla="*/ 609621 h 1059043"/>
                <a:gd name="connsiteX99" fmla="*/ 652595 w 3024845"/>
                <a:gd name="connsiteY99" fmla="*/ 609621 h 1059043"/>
                <a:gd name="connsiteX100" fmla="*/ 652595 w 3024845"/>
                <a:gd name="connsiteY100" fmla="*/ 607730 h 1059043"/>
                <a:gd name="connsiteX101" fmla="*/ 652595 w 3024845"/>
                <a:gd name="connsiteY101" fmla="*/ 594489 h 1059043"/>
                <a:gd name="connsiteX102" fmla="*/ 651328 w 3024845"/>
                <a:gd name="connsiteY102" fmla="*/ 592867 h 1059043"/>
                <a:gd name="connsiteX103" fmla="*/ 656648 w 3024845"/>
                <a:gd name="connsiteY103" fmla="*/ 581518 h 1059043"/>
                <a:gd name="connsiteX104" fmla="*/ 664755 w 3024845"/>
                <a:gd name="connsiteY104" fmla="*/ 609621 h 1059043"/>
                <a:gd name="connsiteX105" fmla="*/ 665515 w 3024845"/>
                <a:gd name="connsiteY105" fmla="*/ 609621 h 1059043"/>
                <a:gd name="connsiteX106" fmla="*/ 670835 w 3024845"/>
                <a:gd name="connsiteY106" fmla="*/ 609621 h 1059043"/>
                <a:gd name="connsiteX107" fmla="*/ 670835 w 3024845"/>
                <a:gd name="connsiteY107" fmla="*/ 503694 h 1059043"/>
                <a:gd name="connsiteX108" fmla="*/ 672355 w 3024845"/>
                <a:gd name="connsiteY108" fmla="*/ 503694 h 1059043"/>
                <a:gd name="connsiteX109" fmla="*/ 682995 w 3024845"/>
                <a:gd name="connsiteY109" fmla="*/ 503694 h 1059043"/>
                <a:gd name="connsiteX110" fmla="*/ 682995 w 3024845"/>
                <a:gd name="connsiteY110" fmla="*/ 456135 h 1059043"/>
                <a:gd name="connsiteX111" fmla="*/ 709342 w 3024845"/>
                <a:gd name="connsiteY111" fmla="*/ 456135 h 1059043"/>
                <a:gd name="connsiteX112" fmla="*/ 709342 w 3024845"/>
                <a:gd name="connsiteY112" fmla="*/ 434517 h 1059043"/>
                <a:gd name="connsiteX113" fmla="*/ 743796 w 3024845"/>
                <a:gd name="connsiteY113" fmla="*/ 434517 h 1059043"/>
                <a:gd name="connsiteX114" fmla="*/ 743796 w 3024845"/>
                <a:gd name="connsiteY114" fmla="*/ 436949 h 1059043"/>
                <a:gd name="connsiteX115" fmla="*/ 743796 w 3024845"/>
                <a:gd name="connsiteY115" fmla="*/ 453973 h 1059043"/>
                <a:gd name="connsiteX116" fmla="*/ 746076 w 3024845"/>
                <a:gd name="connsiteY116" fmla="*/ 453973 h 1059043"/>
                <a:gd name="connsiteX117" fmla="*/ 762036 w 3024845"/>
                <a:gd name="connsiteY117" fmla="*/ 453973 h 1059043"/>
                <a:gd name="connsiteX118" fmla="*/ 762036 w 3024845"/>
                <a:gd name="connsiteY118" fmla="*/ 501532 h 1059043"/>
                <a:gd name="connsiteX119" fmla="*/ 763049 w 3024845"/>
                <a:gd name="connsiteY119" fmla="*/ 501532 h 1059043"/>
                <a:gd name="connsiteX120" fmla="*/ 770143 w 3024845"/>
                <a:gd name="connsiteY120" fmla="*/ 501532 h 1059043"/>
                <a:gd name="connsiteX121" fmla="*/ 784330 w 3024845"/>
                <a:gd name="connsiteY121" fmla="*/ 505856 h 1059043"/>
                <a:gd name="connsiteX122" fmla="*/ 784330 w 3024845"/>
                <a:gd name="connsiteY122" fmla="*/ 544768 h 1059043"/>
                <a:gd name="connsiteX123" fmla="*/ 785343 w 3024845"/>
                <a:gd name="connsiteY123" fmla="*/ 544768 h 1059043"/>
                <a:gd name="connsiteX124" fmla="*/ 792436 w 3024845"/>
                <a:gd name="connsiteY124" fmla="*/ 544768 h 1059043"/>
                <a:gd name="connsiteX125" fmla="*/ 792436 w 3024845"/>
                <a:gd name="connsiteY125" fmla="*/ 546389 h 1059043"/>
                <a:gd name="connsiteX126" fmla="*/ 792436 w 3024845"/>
                <a:gd name="connsiteY126" fmla="*/ 557738 h 1059043"/>
                <a:gd name="connsiteX127" fmla="*/ 794463 w 3024845"/>
                <a:gd name="connsiteY127" fmla="*/ 557738 h 1059043"/>
                <a:gd name="connsiteX128" fmla="*/ 808650 w 3024845"/>
                <a:gd name="connsiteY128" fmla="*/ 557738 h 1059043"/>
                <a:gd name="connsiteX129" fmla="*/ 814730 w 3024845"/>
                <a:gd name="connsiteY129" fmla="*/ 564224 h 1059043"/>
                <a:gd name="connsiteX130" fmla="*/ 814730 w 3024845"/>
                <a:gd name="connsiteY130" fmla="*/ 585842 h 1059043"/>
                <a:gd name="connsiteX131" fmla="*/ 817010 w 3024845"/>
                <a:gd name="connsiteY131" fmla="*/ 585842 h 1059043"/>
                <a:gd name="connsiteX132" fmla="*/ 832970 w 3024845"/>
                <a:gd name="connsiteY132" fmla="*/ 585842 h 1059043"/>
                <a:gd name="connsiteX133" fmla="*/ 832970 w 3024845"/>
                <a:gd name="connsiteY133" fmla="*/ 586922 h 1059043"/>
                <a:gd name="connsiteX134" fmla="*/ 832970 w 3024845"/>
                <a:gd name="connsiteY134" fmla="*/ 594489 h 1059043"/>
                <a:gd name="connsiteX135" fmla="*/ 834237 w 3024845"/>
                <a:gd name="connsiteY135" fmla="*/ 594489 h 1059043"/>
                <a:gd name="connsiteX136" fmla="*/ 843104 w 3024845"/>
                <a:gd name="connsiteY136" fmla="*/ 594489 h 1059043"/>
                <a:gd name="connsiteX137" fmla="*/ 843104 w 3024845"/>
                <a:gd name="connsiteY137" fmla="*/ 596650 h 1059043"/>
                <a:gd name="connsiteX138" fmla="*/ 843104 w 3024845"/>
                <a:gd name="connsiteY138" fmla="*/ 611783 h 1059043"/>
                <a:gd name="connsiteX139" fmla="*/ 847157 w 3024845"/>
                <a:gd name="connsiteY139" fmla="*/ 609891 h 1059043"/>
                <a:gd name="connsiteX140" fmla="*/ 847157 w 3024845"/>
                <a:gd name="connsiteY140" fmla="*/ 596650 h 1059043"/>
                <a:gd name="connsiteX141" fmla="*/ 848170 w 3024845"/>
                <a:gd name="connsiteY141" fmla="*/ 596650 h 1059043"/>
                <a:gd name="connsiteX142" fmla="*/ 855264 w 3024845"/>
                <a:gd name="connsiteY142" fmla="*/ 596650 h 1059043"/>
                <a:gd name="connsiteX143" fmla="*/ 855264 w 3024845"/>
                <a:gd name="connsiteY143" fmla="*/ 598272 h 1059043"/>
                <a:gd name="connsiteX144" fmla="*/ 855264 w 3024845"/>
                <a:gd name="connsiteY144" fmla="*/ 609621 h 1059043"/>
                <a:gd name="connsiteX145" fmla="*/ 856024 w 3024845"/>
                <a:gd name="connsiteY145" fmla="*/ 609621 h 1059043"/>
                <a:gd name="connsiteX146" fmla="*/ 861344 w 3024845"/>
                <a:gd name="connsiteY146" fmla="*/ 609621 h 1059043"/>
                <a:gd name="connsiteX147" fmla="*/ 909984 w 3024845"/>
                <a:gd name="connsiteY147" fmla="*/ 605298 h 1059043"/>
                <a:gd name="connsiteX148" fmla="*/ 909984 w 3024845"/>
                <a:gd name="connsiteY148" fmla="*/ 606649 h 1059043"/>
                <a:gd name="connsiteX149" fmla="*/ 909984 w 3024845"/>
                <a:gd name="connsiteY149" fmla="*/ 616106 h 1059043"/>
                <a:gd name="connsiteX150" fmla="*/ 910744 w 3024845"/>
                <a:gd name="connsiteY150" fmla="*/ 616106 h 1059043"/>
                <a:gd name="connsiteX151" fmla="*/ 916065 w 3024845"/>
                <a:gd name="connsiteY151" fmla="*/ 616106 h 1059043"/>
                <a:gd name="connsiteX152" fmla="*/ 916065 w 3024845"/>
                <a:gd name="connsiteY152" fmla="*/ 618268 h 1059043"/>
                <a:gd name="connsiteX153" fmla="*/ 916065 w 3024845"/>
                <a:gd name="connsiteY153" fmla="*/ 633401 h 1059043"/>
                <a:gd name="connsiteX154" fmla="*/ 918091 w 3024845"/>
                <a:gd name="connsiteY154" fmla="*/ 632050 h 1059043"/>
                <a:gd name="connsiteX155" fmla="*/ 932278 w 3024845"/>
                <a:gd name="connsiteY155" fmla="*/ 622592 h 1059043"/>
                <a:gd name="connsiteX156" fmla="*/ 938358 w 3024845"/>
                <a:gd name="connsiteY156" fmla="*/ 581518 h 1059043"/>
                <a:gd name="connsiteX157" fmla="*/ 939118 w 3024845"/>
                <a:gd name="connsiteY157" fmla="*/ 581248 h 1059043"/>
                <a:gd name="connsiteX158" fmla="*/ 944438 w 3024845"/>
                <a:gd name="connsiteY158" fmla="*/ 579356 h 1059043"/>
                <a:gd name="connsiteX159" fmla="*/ 946465 w 3024845"/>
                <a:gd name="connsiteY159" fmla="*/ 510179 h 1059043"/>
                <a:gd name="connsiteX160" fmla="*/ 948492 w 3024845"/>
                <a:gd name="connsiteY160" fmla="*/ 579356 h 1059043"/>
                <a:gd name="connsiteX161" fmla="*/ 949252 w 3024845"/>
                <a:gd name="connsiteY161" fmla="*/ 579626 h 1059043"/>
                <a:gd name="connsiteX162" fmla="*/ 954572 w 3024845"/>
                <a:gd name="connsiteY162" fmla="*/ 581518 h 1059043"/>
                <a:gd name="connsiteX163" fmla="*/ 954572 w 3024845"/>
                <a:gd name="connsiteY163" fmla="*/ 495047 h 1059043"/>
                <a:gd name="connsiteX164" fmla="*/ 958625 w 3024845"/>
                <a:gd name="connsiteY164" fmla="*/ 462620 h 1059043"/>
                <a:gd name="connsiteX165" fmla="*/ 997132 w 3024845"/>
                <a:gd name="connsiteY165" fmla="*/ 462620 h 1059043"/>
                <a:gd name="connsiteX166" fmla="*/ 997132 w 3024845"/>
                <a:gd name="connsiteY166" fmla="*/ 495047 h 1059043"/>
                <a:gd name="connsiteX167" fmla="*/ 997892 w 3024845"/>
                <a:gd name="connsiteY167" fmla="*/ 495047 h 1059043"/>
                <a:gd name="connsiteX168" fmla="*/ 1003212 w 3024845"/>
                <a:gd name="connsiteY168" fmla="*/ 495047 h 1059043"/>
                <a:gd name="connsiteX169" fmla="*/ 1003212 w 3024845"/>
                <a:gd name="connsiteY169" fmla="*/ 412899 h 1059043"/>
                <a:gd name="connsiteX170" fmla="*/ 1004986 w 3024845"/>
                <a:gd name="connsiteY170" fmla="*/ 412899 h 1059043"/>
                <a:gd name="connsiteX171" fmla="*/ 1017399 w 3024845"/>
                <a:gd name="connsiteY171" fmla="*/ 412899 h 1059043"/>
                <a:gd name="connsiteX172" fmla="*/ 1017399 w 3024845"/>
                <a:gd name="connsiteY172" fmla="*/ 411008 h 1059043"/>
                <a:gd name="connsiteX173" fmla="*/ 1017399 w 3024845"/>
                <a:gd name="connsiteY173" fmla="*/ 397767 h 1059043"/>
                <a:gd name="connsiteX174" fmla="*/ 1039693 w 3024845"/>
                <a:gd name="connsiteY174" fmla="*/ 397767 h 1059043"/>
                <a:gd name="connsiteX175" fmla="*/ 1039693 w 3024845"/>
                <a:gd name="connsiteY175" fmla="*/ 396686 h 1059043"/>
                <a:gd name="connsiteX176" fmla="*/ 1039693 w 3024845"/>
                <a:gd name="connsiteY176" fmla="*/ 389120 h 1059043"/>
                <a:gd name="connsiteX177" fmla="*/ 1041466 w 3024845"/>
                <a:gd name="connsiteY177" fmla="*/ 389120 h 1059043"/>
                <a:gd name="connsiteX178" fmla="*/ 1053880 w 3024845"/>
                <a:gd name="connsiteY178" fmla="*/ 389120 h 1059043"/>
                <a:gd name="connsiteX179" fmla="*/ 1053880 w 3024845"/>
                <a:gd name="connsiteY179" fmla="*/ 390201 h 1059043"/>
                <a:gd name="connsiteX180" fmla="*/ 1053880 w 3024845"/>
                <a:gd name="connsiteY180" fmla="*/ 397767 h 1059043"/>
                <a:gd name="connsiteX181" fmla="*/ 1054640 w 3024845"/>
                <a:gd name="connsiteY181" fmla="*/ 397767 h 1059043"/>
                <a:gd name="connsiteX182" fmla="*/ 1059960 w 3024845"/>
                <a:gd name="connsiteY182" fmla="*/ 397767 h 1059043"/>
                <a:gd name="connsiteX183" fmla="*/ 1070093 w 3024845"/>
                <a:gd name="connsiteY183" fmla="*/ 393443 h 1059043"/>
                <a:gd name="connsiteX184" fmla="*/ 1074146 w 3024845"/>
                <a:gd name="connsiteY184" fmla="*/ 396686 h 1059043"/>
                <a:gd name="connsiteX185" fmla="*/ 1074146 w 3024845"/>
                <a:gd name="connsiteY185" fmla="*/ 389120 h 1059043"/>
                <a:gd name="connsiteX186" fmla="*/ 1076426 w 3024845"/>
                <a:gd name="connsiteY186" fmla="*/ 389120 h 1059043"/>
                <a:gd name="connsiteX187" fmla="*/ 1092387 w 3024845"/>
                <a:gd name="connsiteY187" fmla="*/ 389120 h 1059043"/>
                <a:gd name="connsiteX188" fmla="*/ 1092387 w 3024845"/>
                <a:gd name="connsiteY188" fmla="*/ 390201 h 1059043"/>
                <a:gd name="connsiteX189" fmla="*/ 1092387 w 3024845"/>
                <a:gd name="connsiteY189" fmla="*/ 397767 h 1059043"/>
                <a:gd name="connsiteX190" fmla="*/ 1122787 w 3024845"/>
                <a:gd name="connsiteY190" fmla="*/ 397767 h 1059043"/>
                <a:gd name="connsiteX191" fmla="*/ 1122787 w 3024845"/>
                <a:gd name="connsiteY191" fmla="*/ 399388 h 1059043"/>
                <a:gd name="connsiteX192" fmla="*/ 1122787 w 3024845"/>
                <a:gd name="connsiteY192" fmla="*/ 410738 h 1059043"/>
                <a:gd name="connsiteX193" fmla="*/ 1149134 w 3024845"/>
                <a:gd name="connsiteY193" fmla="*/ 410738 h 1059043"/>
                <a:gd name="connsiteX194" fmla="*/ 1149134 w 3024845"/>
                <a:gd name="connsiteY194" fmla="*/ 441002 h 1059043"/>
                <a:gd name="connsiteX195" fmla="*/ 1149894 w 3024845"/>
                <a:gd name="connsiteY195" fmla="*/ 441002 h 1059043"/>
                <a:gd name="connsiteX196" fmla="*/ 1155214 w 3024845"/>
                <a:gd name="connsiteY196" fmla="*/ 441002 h 1059043"/>
                <a:gd name="connsiteX197" fmla="*/ 1155214 w 3024845"/>
                <a:gd name="connsiteY197" fmla="*/ 442083 h 1059043"/>
                <a:gd name="connsiteX198" fmla="*/ 1155214 w 3024845"/>
                <a:gd name="connsiteY198" fmla="*/ 449650 h 1059043"/>
                <a:gd name="connsiteX199" fmla="*/ 1159268 w 3024845"/>
                <a:gd name="connsiteY199" fmla="*/ 479914 h 1059043"/>
                <a:gd name="connsiteX200" fmla="*/ 1160028 w 3024845"/>
                <a:gd name="connsiteY200" fmla="*/ 479914 h 1059043"/>
                <a:gd name="connsiteX201" fmla="*/ 1165348 w 3024845"/>
                <a:gd name="connsiteY201" fmla="*/ 479914 h 1059043"/>
                <a:gd name="connsiteX202" fmla="*/ 1165348 w 3024845"/>
                <a:gd name="connsiteY202" fmla="*/ 480725 h 1059043"/>
                <a:gd name="connsiteX203" fmla="*/ 1165348 w 3024845"/>
                <a:gd name="connsiteY203" fmla="*/ 486400 h 1059043"/>
                <a:gd name="connsiteX204" fmla="*/ 1166361 w 3024845"/>
                <a:gd name="connsiteY204" fmla="*/ 486400 h 1059043"/>
                <a:gd name="connsiteX205" fmla="*/ 1173454 w 3024845"/>
                <a:gd name="connsiteY205" fmla="*/ 486400 h 1059043"/>
                <a:gd name="connsiteX206" fmla="*/ 1173454 w 3024845"/>
                <a:gd name="connsiteY206" fmla="*/ 516665 h 1059043"/>
                <a:gd name="connsiteX207" fmla="*/ 1175481 w 3024845"/>
                <a:gd name="connsiteY207" fmla="*/ 516665 h 1059043"/>
                <a:gd name="connsiteX208" fmla="*/ 1189668 w 3024845"/>
                <a:gd name="connsiteY208" fmla="*/ 516665 h 1059043"/>
                <a:gd name="connsiteX209" fmla="*/ 1189668 w 3024845"/>
                <a:gd name="connsiteY209" fmla="*/ 540444 h 1059043"/>
                <a:gd name="connsiteX210" fmla="*/ 1191695 w 3024845"/>
                <a:gd name="connsiteY210" fmla="*/ 542065 h 1059043"/>
                <a:gd name="connsiteX211" fmla="*/ 1191695 w 3024845"/>
                <a:gd name="connsiteY211" fmla="*/ 553415 h 1059043"/>
                <a:gd name="connsiteX212" fmla="*/ 1192455 w 3024845"/>
                <a:gd name="connsiteY212" fmla="*/ 553415 h 1059043"/>
                <a:gd name="connsiteX213" fmla="*/ 1197775 w 3024845"/>
                <a:gd name="connsiteY213" fmla="*/ 553415 h 1059043"/>
                <a:gd name="connsiteX214" fmla="*/ 1197775 w 3024845"/>
                <a:gd name="connsiteY214" fmla="*/ 577194 h 1059043"/>
                <a:gd name="connsiteX215" fmla="*/ 1199041 w 3024845"/>
                <a:gd name="connsiteY215" fmla="*/ 577194 h 1059043"/>
                <a:gd name="connsiteX216" fmla="*/ 1207908 w 3024845"/>
                <a:gd name="connsiteY216" fmla="*/ 577194 h 1059043"/>
                <a:gd name="connsiteX217" fmla="*/ 1209935 w 3024845"/>
                <a:gd name="connsiteY217" fmla="*/ 581248 h 1059043"/>
                <a:gd name="connsiteX218" fmla="*/ 1209935 w 3024845"/>
                <a:gd name="connsiteY218" fmla="*/ 594489 h 1059043"/>
                <a:gd name="connsiteX219" fmla="*/ 1211455 w 3024845"/>
                <a:gd name="connsiteY219" fmla="*/ 592597 h 1059043"/>
                <a:gd name="connsiteX220" fmla="*/ 1222095 w 3024845"/>
                <a:gd name="connsiteY220" fmla="*/ 579356 h 1059043"/>
                <a:gd name="connsiteX221" fmla="*/ 1250469 w 3024845"/>
                <a:gd name="connsiteY221" fmla="*/ 579356 h 1059043"/>
                <a:gd name="connsiteX222" fmla="*/ 1250469 w 3024845"/>
                <a:gd name="connsiteY222" fmla="*/ 665827 h 1059043"/>
                <a:gd name="connsiteX223" fmla="*/ 1251229 w 3024845"/>
                <a:gd name="connsiteY223" fmla="*/ 665827 h 1059043"/>
                <a:gd name="connsiteX224" fmla="*/ 1256549 w 3024845"/>
                <a:gd name="connsiteY224" fmla="*/ 665827 h 1059043"/>
                <a:gd name="connsiteX225" fmla="*/ 1257309 w 3024845"/>
                <a:gd name="connsiteY225" fmla="*/ 664476 h 1059043"/>
                <a:gd name="connsiteX226" fmla="*/ 1262629 w 3024845"/>
                <a:gd name="connsiteY226" fmla="*/ 655018 h 1059043"/>
                <a:gd name="connsiteX227" fmla="*/ 1262629 w 3024845"/>
                <a:gd name="connsiteY227" fmla="*/ 656910 h 1059043"/>
                <a:gd name="connsiteX228" fmla="*/ 1262629 w 3024845"/>
                <a:gd name="connsiteY228" fmla="*/ 670151 h 1059043"/>
                <a:gd name="connsiteX229" fmla="*/ 1266682 w 3024845"/>
                <a:gd name="connsiteY229" fmla="*/ 624754 h 1059043"/>
                <a:gd name="connsiteX230" fmla="*/ 1267442 w 3024845"/>
                <a:gd name="connsiteY230" fmla="*/ 624754 h 1059043"/>
                <a:gd name="connsiteX231" fmla="*/ 1272762 w 3024845"/>
                <a:gd name="connsiteY231" fmla="*/ 624754 h 1059043"/>
                <a:gd name="connsiteX232" fmla="*/ 1272762 w 3024845"/>
                <a:gd name="connsiteY232" fmla="*/ 559900 h 1059043"/>
                <a:gd name="connsiteX233" fmla="*/ 1273776 w 3024845"/>
                <a:gd name="connsiteY233" fmla="*/ 559900 h 1059043"/>
                <a:gd name="connsiteX234" fmla="*/ 1280869 w 3024845"/>
                <a:gd name="connsiteY234" fmla="*/ 559900 h 1059043"/>
                <a:gd name="connsiteX235" fmla="*/ 1293029 w 3024845"/>
                <a:gd name="connsiteY235" fmla="*/ 516665 h 1059043"/>
                <a:gd name="connsiteX236" fmla="*/ 1294296 w 3024845"/>
                <a:gd name="connsiteY236" fmla="*/ 516665 h 1059043"/>
                <a:gd name="connsiteX237" fmla="*/ 1303163 w 3024845"/>
                <a:gd name="connsiteY237" fmla="*/ 516665 h 1059043"/>
                <a:gd name="connsiteX238" fmla="*/ 1313296 w 3024845"/>
                <a:gd name="connsiteY238" fmla="*/ 559900 h 1059043"/>
                <a:gd name="connsiteX239" fmla="*/ 1314309 w 3024845"/>
                <a:gd name="connsiteY239" fmla="*/ 559900 h 1059043"/>
                <a:gd name="connsiteX240" fmla="*/ 1321403 w 3024845"/>
                <a:gd name="connsiteY240" fmla="*/ 559900 h 1059043"/>
                <a:gd name="connsiteX241" fmla="*/ 1321403 w 3024845"/>
                <a:gd name="connsiteY241" fmla="*/ 598812 h 1059043"/>
                <a:gd name="connsiteX242" fmla="*/ 1323176 w 3024845"/>
                <a:gd name="connsiteY242" fmla="*/ 598812 h 1059043"/>
                <a:gd name="connsiteX243" fmla="*/ 1335590 w 3024845"/>
                <a:gd name="connsiteY243" fmla="*/ 598812 h 1059043"/>
                <a:gd name="connsiteX244" fmla="*/ 1335590 w 3024845"/>
                <a:gd name="connsiteY244" fmla="*/ 600974 h 1059043"/>
                <a:gd name="connsiteX245" fmla="*/ 1335590 w 3024845"/>
                <a:gd name="connsiteY245" fmla="*/ 616106 h 1059043"/>
                <a:gd name="connsiteX246" fmla="*/ 1339643 w 3024845"/>
                <a:gd name="connsiteY246" fmla="*/ 613945 h 1059043"/>
                <a:gd name="connsiteX247" fmla="*/ 1339643 w 3024845"/>
                <a:gd name="connsiteY247" fmla="*/ 598812 h 1059043"/>
                <a:gd name="connsiteX248" fmla="*/ 1341163 w 3024845"/>
                <a:gd name="connsiteY248" fmla="*/ 598812 h 1059043"/>
                <a:gd name="connsiteX249" fmla="*/ 1351803 w 3024845"/>
                <a:gd name="connsiteY249" fmla="*/ 598812 h 1059043"/>
                <a:gd name="connsiteX250" fmla="*/ 1351803 w 3024845"/>
                <a:gd name="connsiteY250" fmla="*/ 600433 h 1059043"/>
                <a:gd name="connsiteX251" fmla="*/ 1351803 w 3024845"/>
                <a:gd name="connsiteY251" fmla="*/ 611783 h 1059043"/>
                <a:gd name="connsiteX252" fmla="*/ 1382204 w 3024845"/>
                <a:gd name="connsiteY252" fmla="*/ 611783 h 1059043"/>
                <a:gd name="connsiteX253" fmla="*/ 1382204 w 3024845"/>
                <a:gd name="connsiteY253" fmla="*/ 575033 h 1059043"/>
                <a:gd name="connsiteX254" fmla="*/ 1383470 w 3024845"/>
                <a:gd name="connsiteY254" fmla="*/ 575033 h 1059043"/>
                <a:gd name="connsiteX255" fmla="*/ 1392337 w 3024845"/>
                <a:gd name="connsiteY255" fmla="*/ 575033 h 1059043"/>
                <a:gd name="connsiteX256" fmla="*/ 1392337 w 3024845"/>
                <a:gd name="connsiteY256" fmla="*/ 596650 h 1059043"/>
                <a:gd name="connsiteX257" fmla="*/ 1394364 w 3024845"/>
                <a:gd name="connsiteY257" fmla="*/ 564224 h 1059043"/>
                <a:gd name="connsiteX258" fmla="*/ 1416657 w 3024845"/>
                <a:gd name="connsiteY258" fmla="*/ 564224 h 1059043"/>
                <a:gd name="connsiteX259" fmla="*/ 1416657 w 3024845"/>
                <a:gd name="connsiteY259" fmla="*/ 562602 h 1059043"/>
                <a:gd name="connsiteX260" fmla="*/ 1416657 w 3024845"/>
                <a:gd name="connsiteY260" fmla="*/ 551253 h 1059043"/>
                <a:gd name="connsiteX261" fmla="*/ 1417417 w 3024845"/>
                <a:gd name="connsiteY261" fmla="*/ 551253 h 1059043"/>
                <a:gd name="connsiteX262" fmla="*/ 1422737 w 3024845"/>
                <a:gd name="connsiteY262" fmla="*/ 551253 h 1059043"/>
                <a:gd name="connsiteX263" fmla="*/ 1422737 w 3024845"/>
                <a:gd name="connsiteY263" fmla="*/ 549362 h 1059043"/>
                <a:gd name="connsiteX264" fmla="*/ 1422737 w 3024845"/>
                <a:gd name="connsiteY264" fmla="*/ 536121 h 1059043"/>
                <a:gd name="connsiteX265" fmla="*/ 1426791 w 3024845"/>
                <a:gd name="connsiteY265" fmla="*/ 542606 h 1059043"/>
                <a:gd name="connsiteX266" fmla="*/ 1429071 w 3024845"/>
                <a:gd name="connsiteY266" fmla="*/ 542606 h 1059043"/>
                <a:gd name="connsiteX267" fmla="*/ 1445031 w 3024845"/>
                <a:gd name="connsiteY267" fmla="*/ 542606 h 1059043"/>
                <a:gd name="connsiteX268" fmla="*/ 1445031 w 3024845"/>
                <a:gd name="connsiteY268" fmla="*/ 541795 h 1059043"/>
                <a:gd name="connsiteX269" fmla="*/ 1445031 w 3024845"/>
                <a:gd name="connsiteY269" fmla="*/ 536121 h 1059043"/>
                <a:gd name="connsiteX270" fmla="*/ 1445791 w 3024845"/>
                <a:gd name="connsiteY270" fmla="*/ 536121 h 1059043"/>
                <a:gd name="connsiteX271" fmla="*/ 1451111 w 3024845"/>
                <a:gd name="connsiteY271" fmla="*/ 536121 h 1059043"/>
                <a:gd name="connsiteX272" fmla="*/ 1451111 w 3024845"/>
                <a:gd name="connsiteY272" fmla="*/ 537472 h 1059043"/>
                <a:gd name="connsiteX273" fmla="*/ 1451111 w 3024845"/>
                <a:gd name="connsiteY273" fmla="*/ 546930 h 1059043"/>
                <a:gd name="connsiteX274" fmla="*/ 1489618 w 3024845"/>
                <a:gd name="connsiteY274" fmla="*/ 546930 h 1059043"/>
                <a:gd name="connsiteX275" fmla="*/ 1489618 w 3024845"/>
                <a:gd name="connsiteY275" fmla="*/ 685283 h 1059043"/>
                <a:gd name="connsiteX276" fmla="*/ 1491138 w 3024845"/>
                <a:gd name="connsiteY276" fmla="*/ 685283 h 1059043"/>
                <a:gd name="connsiteX277" fmla="*/ 1501778 w 3024845"/>
                <a:gd name="connsiteY277" fmla="*/ 685283 h 1059043"/>
                <a:gd name="connsiteX278" fmla="*/ 1501778 w 3024845"/>
                <a:gd name="connsiteY278" fmla="*/ 672313 h 1059043"/>
                <a:gd name="connsiteX279" fmla="*/ 1505832 w 3024845"/>
                <a:gd name="connsiteY279" fmla="*/ 672313 h 1059043"/>
                <a:gd name="connsiteX280" fmla="*/ 1505832 w 3024845"/>
                <a:gd name="connsiteY280" fmla="*/ 685283 h 1059043"/>
                <a:gd name="connsiteX281" fmla="*/ 1536232 w 3024845"/>
                <a:gd name="connsiteY281" fmla="*/ 685283 h 1059043"/>
                <a:gd name="connsiteX282" fmla="*/ 1536232 w 3024845"/>
                <a:gd name="connsiteY282" fmla="*/ 655018 h 1059043"/>
                <a:gd name="connsiteX283" fmla="*/ 1548392 w 3024845"/>
                <a:gd name="connsiteY283" fmla="*/ 655018 h 1059043"/>
                <a:gd name="connsiteX284" fmla="*/ 1560552 w 3024845"/>
                <a:gd name="connsiteY284" fmla="*/ 652857 h 1059043"/>
                <a:gd name="connsiteX285" fmla="*/ 1564606 w 3024845"/>
                <a:gd name="connsiteY285" fmla="*/ 655018 h 1059043"/>
                <a:gd name="connsiteX286" fmla="*/ 1574739 w 3024845"/>
                <a:gd name="connsiteY286" fmla="*/ 655018 h 1059043"/>
                <a:gd name="connsiteX287" fmla="*/ 1574739 w 3024845"/>
                <a:gd name="connsiteY287" fmla="*/ 685283 h 1059043"/>
                <a:gd name="connsiteX288" fmla="*/ 1582846 w 3024845"/>
                <a:gd name="connsiteY288" fmla="*/ 685283 h 1059043"/>
                <a:gd name="connsiteX289" fmla="*/ 1582846 w 3024845"/>
                <a:gd name="connsiteY289" fmla="*/ 702578 h 1059043"/>
                <a:gd name="connsiteX290" fmla="*/ 1592182 w 3024845"/>
                <a:gd name="connsiteY290" fmla="*/ 703483 h 1059043"/>
                <a:gd name="connsiteX291" fmla="*/ 1605140 w 3024845"/>
                <a:gd name="connsiteY291" fmla="*/ 703483 h 1059043"/>
                <a:gd name="connsiteX292" fmla="*/ 1605140 w 3024845"/>
                <a:gd name="connsiteY292" fmla="*/ 687445 h 1059043"/>
                <a:gd name="connsiteX293" fmla="*/ 1673096 w 3024845"/>
                <a:gd name="connsiteY293" fmla="*/ 687445 h 1059043"/>
                <a:gd name="connsiteX294" fmla="*/ 1673096 w 3024845"/>
                <a:gd name="connsiteY294" fmla="*/ 602192 h 1059043"/>
                <a:gd name="connsiteX295" fmla="*/ 1745104 w 3024845"/>
                <a:gd name="connsiteY295" fmla="*/ 602192 h 1059043"/>
                <a:gd name="connsiteX296" fmla="*/ 1745104 w 3024845"/>
                <a:gd name="connsiteY296" fmla="*/ 680960 h 1059043"/>
                <a:gd name="connsiteX297" fmla="*/ 1747008 w 3024845"/>
                <a:gd name="connsiteY297" fmla="*/ 680960 h 1059043"/>
                <a:gd name="connsiteX298" fmla="*/ 1748250 w 3024845"/>
                <a:gd name="connsiteY298" fmla="*/ 703483 h 1059043"/>
                <a:gd name="connsiteX299" fmla="*/ 1757926 w 3024845"/>
                <a:gd name="connsiteY299" fmla="*/ 703483 h 1059043"/>
                <a:gd name="connsiteX300" fmla="*/ 1759168 w 3024845"/>
                <a:gd name="connsiteY300" fmla="*/ 680960 h 1059043"/>
                <a:gd name="connsiteX301" fmla="*/ 1765248 w 3024845"/>
                <a:gd name="connsiteY301" fmla="*/ 680960 h 1059043"/>
                <a:gd name="connsiteX302" fmla="*/ 1766490 w 3024845"/>
                <a:gd name="connsiteY302" fmla="*/ 703483 h 1059043"/>
                <a:gd name="connsiteX303" fmla="*/ 1817112 w 3024845"/>
                <a:gd name="connsiteY303" fmla="*/ 703483 h 1059043"/>
                <a:gd name="connsiteX304" fmla="*/ 1817112 w 3024845"/>
                <a:gd name="connsiteY304" fmla="*/ 540455 h 1059043"/>
                <a:gd name="connsiteX305" fmla="*/ 2014439 w 3024845"/>
                <a:gd name="connsiteY305" fmla="*/ 540455 h 1059043"/>
                <a:gd name="connsiteX306" fmla="*/ 2014439 w 3024845"/>
                <a:gd name="connsiteY306" fmla="*/ 703483 h 1059043"/>
                <a:gd name="connsiteX307" fmla="*/ 2033136 w 3024845"/>
                <a:gd name="connsiteY307" fmla="*/ 703483 h 1059043"/>
                <a:gd name="connsiteX308" fmla="*/ 2033136 w 3024845"/>
                <a:gd name="connsiteY308" fmla="*/ 620790 h 1059043"/>
                <a:gd name="connsiteX309" fmla="*/ 2128256 w 3024845"/>
                <a:gd name="connsiteY309" fmla="*/ 620790 h 1059043"/>
                <a:gd name="connsiteX310" fmla="*/ 2128026 w 3024845"/>
                <a:gd name="connsiteY310" fmla="*/ 281031 h 1059043"/>
                <a:gd name="connsiteX311" fmla="*/ 2121946 w 3024845"/>
                <a:gd name="connsiteY311" fmla="*/ 276707 h 1059043"/>
                <a:gd name="connsiteX312" fmla="*/ 2130053 w 3024845"/>
                <a:gd name="connsiteY312" fmla="*/ 252928 h 1059043"/>
                <a:gd name="connsiteX313" fmla="*/ 2144240 w 3024845"/>
                <a:gd name="connsiteY313" fmla="*/ 214016 h 1059043"/>
                <a:gd name="connsiteX314" fmla="*/ 2146266 w 3024845"/>
                <a:gd name="connsiteY314" fmla="*/ 131868 h 1059043"/>
                <a:gd name="connsiteX315" fmla="*/ 2144240 w 3024845"/>
                <a:gd name="connsiteY315" fmla="*/ 125383 h 1059043"/>
                <a:gd name="connsiteX316" fmla="*/ 2150320 w 3024845"/>
                <a:gd name="connsiteY316" fmla="*/ 118897 h 1059043"/>
                <a:gd name="connsiteX317" fmla="*/ 2150320 w 3024845"/>
                <a:gd name="connsiteY317" fmla="*/ 60529 h 1059043"/>
                <a:gd name="connsiteX318" fmla="*/ 2152346 w 3024845"/>
                <a:gd name="connsiteY318" fmla="*/ 56206 h 1059043"/>
                <a:gd name="connsiteX319" fmla="*/ 2152346 w 3024845"/>
                <a:gd name="connsiteY319" fmla="*/ 0 h 1059043"/>
                <a:gd name="connsiteX320" fmla="*/ 2162480 w 3024845"/>
                <a:gd name="connsiteY320" fmla="*/ 118897 h 1059043"/>
                <a:gd name="connsiteX321" fmla="*/ 2168560 w 3024845"/>
                <a:gd name="connsiteY321" fmla="*/ 125383 h 1059043"/>
                <a:gd name="connsiteX322" fmla="*/ 2166533 w 3024845"/>
                <a:gd name="connsiteY322" fmla="*/ 131868 h 1059043"/>
                <a:gd name="connsiteX323" fmla="*/ 2180720 w 3024845"/>
                <a:gd name="connsiteY323" fmla="*/ 555577 h 1059043"/>
                <a:gd name="connsiteX324" fmla="*/ 2245574 w 3024845"/>
                <a:gd name="connsiteY324" fmla="*/ 555577 h 1059043"/>
                <a:gd name="connsiteX325" fmla="*/ 2245574 w 3024845"/>
                <a:gd name="connsiteY325" fmla="*/ 631239 h 1059043"/>
                <a:gd name="connsiteX326" fmla="*/ 2253681 w 3024845"/>
                <a:gd name="connsiteY326" fmla="*/ 631239 h 1059043"/>
                <a:gd name="connsiteX327" fmla="*/ 2255708 w 3024845"/>
                <a:gd name="connsiteY327" fmla="*/ 624754 h 1059043"/>
                <a:gd name="connsiteX328" fmla="*/ 2261788 w 3024845"/>
                <a:gd name="connsiteY328" fmla="*/ 624754 h 1059043"/>
                <a:gd name="connsiteX329" fmla="*/ 2263815 w 3024845"/>
                <a:gd name="connsiteY329" fmla="*/ 633401 h 1059043"/>
                <a:gd name="connsiteX330" fmla="*/ 2275975 w 3024845"/>
                <a:gd name="connsiteY330" fmla="*/ 633401 h 1059043"/>
                <a:gd name="connsiteX331" fmla="*/ 2275975 w 3024845"/>
                <a:gd name="connsiteY331" fmla="*/ 626915 h 1059043"/>
                <a:gd name="connsiteX332" fmla="*/ 2298268 w 3024845"/>
                <a:gd name="connsiteY332" fmla="*/ 626915 h 1059043"/>
                <a:gd name="connsiteX333" fmla="*/ 2298268 w 3024845"/>
                <a:gd name="connsiteY333" fmla="*/ 633401 h 1059043"/>
                <a:gd name="connsiteX334" fmla="*/ 2318535 w 3024845"/>
                <a:gd name="connsiteY334" fmla="*/ 633401 h 1059043"/>
                <a:gd name="connsiteX335" fmla="*/ 2318535 w 3024845"/>
                <a:gd name="connsiteY335" fmla="*/ 678798 h 1059043"/>
                <a:gd name="connsiteX336" fmla="*/ 2332722 w 3024845"/>
                <a:gd name="connsiteY336" fmla="*/ 678798 h 1059043"/>
                <a:gd name="connsiteX337" fmla="*/ 2332722 w 3024845"/>
                <a:gd name="connsiteY337" fmla="*/ 665827 h 1059043"/>
                <a:gd name="connsiteX338" fmla="*/ 2348936 w 3024845"/>
                <a:gd name="connsiteY338" fmla="*/ 665827 h 1059043"/>
                <a:gd name="connsiteX339" fmla="*/ 2348936 w 3024845"/>
                <a:gd name="connsiteY339" fmla="*/ 486400 h 1059043"/>
                <a:gd name="connsiteX340" fmla="*/ 2355016 w 3024845"/>
                <a:gd name="connsiteY340" fmla="*/ 479914 h 1059043"/>
                <a:gd name="connsiteX341" fmla="*/ 2427977 w 3024845"/>
                <a:gd name="connsiteY341" fmla="*/ 479914 h 1059043"/>
                <a:gd name="connsiteX342" fmla="*/ 2427977 w 3024845"/>
                <a:gd name="connsiteY342" fmla="*/ 488562 h 1059043"/>
                <a:gd name="connsiteX343" fmla="*/ 2438110 w 3024845"/>
                <a:gd name="connsiteY343" fmla="*/ 488562 h 1059043"/>
                <a:gd name="connsiteX344" fmla="*/ 2438110 w 3024845"/>
                <a:gd name="connsiteY344" fmla="*/ 603136 h 1059043"/>
                <a:gd name="connsiteX345" fmla="*/ 2460404 w 3024845"/>
                <a:gd name="connsiteY345" fmla="*/ 603136 h 1059043"/>
                <a:gd name="connsiteX346" fmla="*/ 2460404 w 3024845"/>
                <a:gd name="connsiteY346" fmla="*/ 536121 h 1059043"/>
                <a:gd name="connsiteX347" fmla="*/ 2486751 w 3024845"/>
                <a:gd name="connsiteY347" fmla="*/ 536121 h 1059043"/>
                <a:gd name="connsiteX348" fmla="*/ 2490804 w 3024845"/>
                <a:gd name="connsiteY348" fmla="*/ 531797 h 1059043"/>
                <a:gd name="connsiteX349" fmla="*/ 2498911 w 3024845"/>
                <a:gd name="connsiteY349" fmla="*/ 531797 h 1059043"/>
                <a:gd name="connsiteX350" fmla="*/ 2502964 w 3024845"/>
                <a:gd name="connsiteY350" fmla="*/ 536121 h 1059043"/>
                <a:gd name="connsiteX351" fmla="*/ 2525258 w 3024845"/>
                <a:gd name="connsiteY351" fmla="*/ 536121 h 1059043"/>
                <a:gd name="connsiteX352" fmla="*/ 2525258 w 3024845"/>
                <a:gd name="connsiteY352" fmla="*/ 419385 h 1059043"/>
                <a:gd name="connsiteX353" fmla="*/ 2582005 w 3024845"/>
                <a:gd name="connsiteY353" fmla="*/ 408576 h 1059043"/>
                <a:gd name="connsiteX354" fmla="*/ 2582005 w 3024845"/>
                <a:gd name="connsiteY354" fmla="*/ 409657 h 1059043"/>
                <a:gd name="connsiteX355" fmla="*/ 2582005 w 3024845"/>
                <a:gd name="connsiteY355" fmla="*/ 417223 h 1059043"/>
                <a:gd name="connsiteX356" fmla="*/ 2608352 w 3024845"/>
                <a:gd name="connsiteY356" fmla="*/ 417223 h 1059043"/>
                <a:gd name="connsiteX357" fmla="*/ 2608352 w 3024845"/>
                <a:gd name="connsiteY357" fmla="*/ 672313 h 1059043"/>
                <a:gd name="connsiteX358" fmla="*/ 2630646 w 3024845"/>
                <a:gd name="connsiteY358" fmla="*/ 672313 h 1059043"/>
                <a:gd name="connsiteX359" fmla="*/ 2630646 w 3024845"/>
                <a:gd name="connsiteY359" fmla="*/ 667989 h 1059043"/>
                <a:gd name="connsiteX360" fmla="*/ 2642806 w 3024845"/>
                <a:gd name="connsiteY360" fmla="*/ 667989 h 1059043"/>
                <a:gd name="connsiteX361" fmla="*/ 2642806 w 3024845"/>
                <a:gd name="connsiteY361" fmla="*/ 672313 h 1059043"/>
                <a:gd name="connsiteX362" fmla="*/ 2667126 w 3024845"/>
                <a:gd name="connsiteY362" fmla="*/ 672313 h 1059043"/>
                <a:gd name="connsiteX363" fmla="*/ 2667126 w 3024845"/>
                <a:gd name="connsiteY363" fmla="*/ 659342 h 1059043"/>
                <a:gd name="connsiteX364" fmla="*/ 2695500 w 3024845"/>
                <a:gd name="connsiteY364" fmla="*/ 659342 h 1059043"/>
                <a:gd name="connsiteX365" fmla="*/ 2707660 w 3024845"/>
                <a:gd name="connsiteY365" fmla="*/ 655018 h 1059043"/>
                <a:gd name="connsiteX366" fmla="*/ 2727927 w 3024845"/>
                <a:gd name="connsiteY366" fmla="*/ 659342 h 1059043"/>
                <a:gd name="connsiteX367" fmla="*/ 2727927 w 3024845"/>
                <a:gd name="connsiteY367" fmla="*/ 642048 h 1059043"/>
                <a:gd name="connsiteX368" fmla="*/ 2736034 w 3024845"/>
                <a:gd name="connsiteY368" fmla="*/ 642048 h 1059043"/>
                <a:gd name="connsiteX369" fmla="*/ 2736034 w 3024845"/>
                <a:gd name="connsiteY369" fmla="*/ 629077 h 1059043"/>
                <a:gd name="connsiteX370" fmla="*/ 2792781 w 3024845"/>
                <a:gd name="connsiteY370" fmla="*/ 629077 h 1059043"/>
                <a:gd name="connsiteX371" fmla="*/ 2792781 w 3024845"/>
                <a:gd name="connsiteY371" fmla="*/ 598812 h 1059043"/>
                <a:gd name="connsiteX372" fmla="*/ 2811021 w 3024845"/>
                <a:gd name="connsiteY372" fmla="*/ 598812 h 1059043"/>
                <a:gd name="connsiteX373" fmla="*/ 2811021 w 3024845"/>
                <a:gd name="connsiteY373" fmla="*/ 592327 h 1059043"/>
                <a:gd name="connsiteX374" fmla="*/ 2823181 w 3024845"/>
                <a:gd name="connsiteY374" fmla="*/ 592327 h 1059043"/>
                <a:gd name="connsiteX375" fmla="*/ 2823181 w 3024845"/>
                <a:gd name="connsiteY375" fmla="*/ 598812 h 1059043"/>
                <a:gd name="connsiteX376" fmla="*/ 2839395 w 3024845"/>
                <a:gd name="connsiteY376" fmla="*/ 598812 h 1059043"/>
                <a:gd name="connsiteX377" fmla="*/ 2839395 w 3024845"/>
                <a:gd name="connsiteY377" fmla="*/ 648533 h 1059043"/>
                <a:gd name="connsiteX378" fmla="*/ 2871822 w 3024845"/>
                <a:gd name="connsiteY378" fmla="*/ 648533 h 1059043"/>
                <a:gd name="connsiteX379" fmla="*/ 2871822 w 3024845"/>
                <a:gd name="connsiteY379" fmla="*/ 622592 h 1059043"/>
                <a:gd name="connsiteX380" fmla="*/ 2910329 w 3024845"/>
                <a:gd name="connsiteY380" fmla="*/ 622592 h 1059043"/>
                <a:gd name="connsiteX381" fmla="*/ 2910329 w 3024845"/>
                <a:gd name="connsiteY381" fmla="*/ 592327 h 1059043"/>
                <a:gd name="connsiteX382" fmla="*/ 2958970 w 3024845"/>
                <a:gd name="connsiteY382" fmla="*/ 592327 h 1059043"/>
                <a:gd name="connsiteX383" fmla="*/ 2958970 w 3024845"/>
                <a:gd name="connsiteY383" fmla="*/ 703483 h 1059043"/>
                <a:gd name="connsiteX384" fmla="*/ 2958970 w 3024845"/>
                <a:gd name="connsiteY384" fmla="*/ 717262 h 1059043"/>
                <a:gd name="connsiteX385" fmla="*/ 3024845 w 3024845"/>
                <a:gd name="connsiteY385" fmla="*/ 717262 h 1059043"/>
                <a:gd name="connsiteX386" fmla="*/ 3024845 w 3024845"/>
                <a:gd name="connsiteY386" fmla="*/ 1059043 h 1059043"/>
                <a:gd name="connsiteX387" fmla="*/ 2054 w 3024845"/>
                <a:gd name="connsiteY387" fmla="*/ 1056710 h 1059043"/>
                <a:gd name="connsiteX388" fmla="*/ 0 w 3024845"/>
                <a:gd name="connsiteY388" fmla="*/ 622592 h 1059043"/>
                <a:gd name="connsiteX389" fmla="*/ 20267 w 3024845"/>
                <a:gd name="connsiteY389" fmla="*/ 622592 h 1059043"/>
                <a:gd name="connsiteX390" fmla="*/ 20774 w 3024845"/>
                <a:gd name="connsiteY390" fmla="*/ 621511 h 1059043"/>
                <a:gd name="connsiteX391" fmla="*/ 24320 w 3024845"/>
                <a:gd name="connsiteY391" fmla="*/ 613945 h 1059043"/>
                <a:gd name="connsiteX392" fmla="*/ 26094 w 3024845"/>
                <a:gd name="connsiteY392" fmla="*/ 614215 h 1059043"/>
                <a:gd name="connsiteX393" fmla="*/ 38507 w 3024845"/>
                <a:gd name="connsiteY393" fmla="*/ 616106 h 1059043"/>
                <a:gd name="connsiteX394" fmla="*/ 39014 w 3024845"/>
                <a:gd name="connsiteY394" fmla="*/ 617458 h 1059043"/>
                <a:gd name="connsiteX395" fmla="*/ 42560 w 3024845"/>
                <a:gd name="connsiteY395" fmla="*/ 626915 h 1059043"/>
                <a:gd name="connsiteX396" fmla="*/ 68907 w 3024845"/>
                <a:gd name="connsiteY396" fmla="*/ 629077 h 1059043"/>
                <a:gd name="connsiteX397" fmla="*/ 68907 w 3024845"/>
                <a:gd name="connsiteY397" fmla="*/ 505856 h 1059043"/>
                <a:gd name="connsiteX398" fmla="*/ 70934 w 3024845"/>
                <a:gd name="connsiteY398" fmla="*/ 505856 h 1059043"/>
                <a:gd name="connsiteX399" fmla="*/ 85121 w 3024845"/>
                <a:gd name="connsiteY399" fmla="*/ 505856 h 1059043"/>
                <a:gd name="connsiteX400" fmla="*/ 85121 w 3024845"/>
                <a:gd name="connsiteY400" fmla="*/ 369664 h 1059043"/>
                <a:gd name="connsiteX401" fmla="*/ 86894 w 3024845"/>
                <a:gd name="connsiteY401" fmla="*/ 369664 h 1059043"/>
                <a:gd name="connsiteX402" fmla="*/ 99308 w 3024845"/>
                <a:gd name="connsiteY402" fmla="*/ 369664 h 1059043"/>
                <a:gd name="connsiteX403" fmla="*/ 99308 w 3024845"/>
                <a:gd name="connsiteY403" fmla="*/ 255090 h 1059043"/>
                <a:gd name="connsiteX404" fmla="*/ 103361 w 3024845"/>
                <a:gd name="connsiteY404" fmla="*/ 226986 h 1059043"/>
                <a:gd name="connsiteX405" fmla="*/ 105388 w 3024845"/>
                <a:gd name="connsiteY405" fmla="*/ 226986 h 1059043"/>
                <a:gd name="connsiteX406" fmla="*/ 119575 w 3024845"/>
                <a:gd name="connsiteY406" fmla="*/ 226986 h 1059043"/>
                <a:gd name="connsiteX0" fmla="*/ 119575 w 3024845"/>
                <a:gd name="connsiteY0" fmla="*/ 226986 h 1059043"/>
                <a:gd name="connsiteX1" fmla="*/ 200642 w 3024845"/>
                <a:gd name="connsiteY1" fmla="*/ 224825 h 1059043"/>
                <a:gd name="connsiteX2" fmla="*/ 202669 w 3024845"/>
                <a:gd name="connsiteY2" fmla="*/ 224825 h 1059043"/>
                <a:gd name="connsiteX3" fmla="*/ 216856 w 3024845"/>
                <a:gd name="connsiteY3" fmla="*/ 224825 h 1059043"/>
                <a:gd name="connsiteX4" fmla="*/ 216856 w 3024845"/>
                <a:gd name="connsiteY4" fmla="*/ 248604 h 1059043"/>
                <a:gd name="connsiteX5" fmla="*/ 217363 w 3024845"/>
                <a:gd name="connsiteY5" fmla="*/ 249415 h 1059043"/>
                <a:gd name="connsiteX6" fmla="*/ 220909 w 3024845"/>
                <a:gd name="connsiteY6" fmla="*/ 255090 h 1059043"/>
                <a:gd name="connsiteX7" fmla="*/ 220909 w 3024845"/>
                <a:gd name="connsiteY7" fmla="*/ 369664 h 1059043"/>
                <a:gd name="connsiteX8" fmla="*/ 223189 w 3024845"/>
                <a:gd name="connsiteY8" fmla="*/ 369664 h 1059043"/>
                <a:gd name="connsiteX9" fmla="*/ 239150 w 3024845"/>
                <a:gd name="connsiteY9" fmla="*/ 369664 h 1059043"/>
                <a:gd name="connsiteX10" fmla="*/ 239150 w 3024845"/>
                <a:gd name="connsiteY10" fmla="*/ 510179 h 1059043"/>
                <a:gd name="connsiteX11" fmla="*/ 240670 w 3024845"/>
                <a:gd name="connsiteY11" fmla="*/ 509909 h 1059043"/>
                <a:gd name="connsiteX12" fmla="*/ 251310 w 3024845"/>
                <a:gd name="connsiteY12" fmla="*/ 508018 h 1059043"/>
                <a:gd name="connsiteX13" fmla="*/ 249283 w 3024845"/>
                <a:gd name="connsiteY13" fmla="*/ 596650 h 1059043"/>
                <a:gd name="connsiteX14" fmla="*/ 250803 w 3024845"/>
                <a:gd name="connsiteY14" fmla="*/ 596921 h 1059043"/>
                <a:gd name="connsiteX15" fmla="*/ 261443 w 3024845"/>
                <a:gd name="connsiteY15" fmla="*/ 598812 h 1059043"/>
                <a:gd name="connsiteX16" fmla="*/ 261696 w 3024845"/>
                <a:gd name="connsiteY16" fmla="*/ 599623 h 1059043"/>
                <a:gd name="connsiteX17" fmla="*/ 263470 w 3024845"/>
                <a:gd name="connsiteY17" fmla="*/ 605298 h 1059043"/>
                <a:gd name="connsiteX18" fmla="*/ 264230 w 3024845"/>
                <a:gd name="connsiteY18" fmla="*/ 602866 h 1059043"/>
                <a:gd name="connsiteX19" fmla="*/ 269550 w 3024845"/>
                <a:gd name="connsiteY19" fmla="*/ 585842 h 1059043"/>
                <a:gd name="connsiteX20" fmla="*/ 271323 w 3024845"/>
                <a:gd name="connsiteY20" fmla="*/ 585842 h 1059043"/>
                <a:gd name="connsiteX21" fmla="*/ 283737 w 3024845"/>
                <a:gd name="connsiteY21" fmla="*/ 585842 h 1059043"/>
                <a:gd name="connsiteX22" fmla="*/ 283737 w 3024845"/>
                <a:gd name="connsiteY22" fmla="*/ 618268 h 1059043"/>
                <a:gd name="connsiteX23" fmla="*/ 284750 w 3024845"/>
                <a:gd name="connsiteY23" fmla="*/ 618809 h 1059043"/>
                <a:gd name="connsiteX24" fmla="*/ 291844 w 3024845"/>
                <a:gd name="connsiteY24" fmla="*/ 622592 h 1059043"/>
                <a:gd name="connsiteX25" fmla="*/ 291844 w 3024845"/>
                <a:gd name="connsiteY25" fmla="*/ 623943 h 1059043"/>
                <a:gd name="connsiteX26" fmla="*/ 291844 w 3024845"/>
                <a:gd name="connsiteY26" fmla="*/ 633401 h 1059043"/>
                <a:gd name="connsiteX27" fmla="*/ 336431 w 3024845"/>
                <a:gd name="connsiteY27" fmla="*/ 633401 h 1059043"/>
                <a:gd name="connsiteX28" fmla="*/ 336431 w 3024845"/>
                <a:gd name="connsiteY28" fmla="*/ 634482 h 1059043"/>
                <a:gd name="connsiteX29" fmla="*/ 336431 w 3024845"/>
                <a:gd name="connsiteY29" fmla="*/ 642048 h 1059043"/>
                <a:gd name="connsiteX30" fmla="*/ 338457 w 3024845"/>
                <a:gd name="connsiteY30" fmla="*/ 642048 h 1059043"/>
                <a:gd name="connsiteX31" fmla="*/ 352644 w 3024845"/>
                <a:gd name="connsiteY31" fmla="*/ 642048 h 1059043"/>
                <a:gd name="connsiteX32" fmla="*/ 352644 w 3024845"/>
                <a:gd name="connsiteY32" fmla="*/ 611783 h 1059043"/>
                <a:gd name="connsiteX33" fmla="*/ 397231 w 3024845"/>
                <a:gd name="connsiteY33" fmla="*/ 611783 h 1059043"/>
                <a:gd name="connsiteX34" fmla="*/ 397231 w 3024845"/>
                <a:gd name="connsiteY34" fmla="*/ 610432 h 1059043"/>
                <a:gd name="connsiteX35" fmla="*/ 397231 w 3024845"/>
                <a:gd name="connsiteY35" fmla="*/ 600974 h 1059043"/>
                <a:gd name="connsiteX36" fmla="*/ 398245 w 3024845"/>
                <a:gd name="connsiteY36" fmla="*/ 600974 h 1059043"/>
                <a:gd name="connsiteX37" fmla="*/ 405338 w 3024845"/>
                <a:gd name="connsiteY37" fmla="*/ 600974 h 1059043"/>
                <a:gd name="connsiteX38" fmla="*/ 405338 w 3024845"/>
                <a:gd name="connsiteY38" fmla="*/ 599083 h 1059043"/>
                <a:gd name="connsiteX39" fmla="*/ 405338 w 3024845"/>
                <a:gd name="connsiteY39" fmla="*/ 585842 h 1059043"/>
                <a:gd name="connsiteX40" fmla="*/ 406098 w 3024845"/>
                <a:gd name="connsiteY40" fmla="*/ 585842 h 1059043"/>
                <a:gd name="connsiteX41" fmla="*/ 411418 w 3024845"/>
                <a:gd name="connsiteY41" fmla="*/ 585842 h 1059043"/>
                <a:gd name="connsiteX42" fmla="*/ 411418 w 3024845"/>
                <a:gd name="connsiteY42" fmla="*/ 584761 h 1059043"/>
                <a:gd name="connsiteX43" fmla="*/ 411418 w 3024845"/>
                <a:gd name="connsiteY43" fmla="*/ 577194 h 1059043"/>
                <a:gd name="connsiteX44" fmla="*/ 413445 w 3024845"/>
                <a:gd name="connsiteY44" fmla="*/ 577194 h 1059043"/>
                <a:gd name="connsiteX45" fmla="*/ 427632 w 3024845"/>
                <a:gd name="connsiteY45" fmla="*/ 577194 h 1059043"/>
                <a:gd name="connsiteX46" fmla="*/ 427632 w 3024845"/>
                <a:gd name="connsiteY46" fmla="*/ 578275 h 1059043"/>
                <a:gd name="connsiteX47" fmla="*/ 427632 w 3024845"/>
                <a:gd name="connsiteY47" fmla="*/ 585842 h 1059043"/>
                <a:gd name="connsiteX48" fmla="*/ 449925 w 3024845"/>
                <a:gd name="connsiteY48" fmla="*/ 585842 h 1059043"/>
                <a:gd name="connsiteX49" fmla="*/ 449925 w 3024845"/>
                <a:gd name="connsiteY49" fmla="*/ 583950 h 1059043"/>
                <a:gd name="connsiteX50" fmla="*/ 449925 w 3024845"/>
                <a:gd name="connsiteY50" fmla="*/ 570709 h 1059043"/>
                <a:gd name="connsiteX51" fmla="*/ 451699 w 3024845"/>
                <a:gd name="connsiteY51" fmla="*/ 570709 h 1059043"/>
                <a:gd name="connsiteX52" fmla="*/ 464112 w 3024845"/>
                <a:gd name="connsiteY52" fmla="*/ 570709 h 1059043"/>
                <a:gd name="connsiteX53" fmla="*/ 464112 w 3024845"/>
                <a:gd name="connsiteY53" fmla="*/ 594489 h 1059043"/>
                <a:gd name="connsiteX54" fmla="*/ 465126 w 3024845"/>
                <a:gd name="connsiteY54" fmla="*/ 594489 h 1059043"/>
                <a:gd name="connsiteX55" fmla="*/ 472219 w 3024845"/>
                <a:gd name="connsiteY55" fmla="*/ 594489 h 1059043"/>
                <a:gd name="connsiteX56" fmla="*/ 472219 w 3024845"/>
                <a:gd name="connsiteY56" fmla="*/ 593408 h 1059043"/>
                <a:gd name="connsiteX57" fmla="*/ 472219 w 3024845"/>
                <a:gd name="connsiteY57" fmla="*/ 585842 h 1059043"/>
                <a:gd name="connsiteX58" fmla="*/ 473992 w 3024845"/>
                <a:gd name="connsiteY58" fmla="*/ 585842 h 1059043"/>
                <a:gd name="connsiteX59" fmla="*/ 486406 w 3024845"/>
                <a:gd name="connsiteY59" fmla="*/ 585842 h 1059043"/>
                <a:gd name="connsiteX60" fmla="*/ 486406 w 3024845"/>
                <a:gd name="connsiteY60" fmla="*/ 611783 h 1059043"/>
                <a:gd name="connsiteX61" fmla="*/ 488433 w 3024845"/>
                <a:gd name="connsiteY61" fmla="*/ 611783 h 1059043"/>
                <a:gd name="connsiteX62" fmla="*/ 502619 w 3024845"/>
                <a:gd name="connsiteY62" fmla="*/ 611783 h 1059043"/>
                <a:gd name="connsiteX63" fmla="*/ 502619 w 3024845"/>
                <a:gd name="connsiteY63" fmla="*/ 613404 h 1059043"/>
                <a:gd name="connsiteX64" fmla="*/ 502619 w 3024845"/>
                <a:gd name="connsiteY64" fmla="*/ 624754 h 1059043"/>
                <a:gd name="connsiteX65" fmla="*/ 503379 w 3024845"/>
                <a:gd name="connsiteY65" fmla="*/ 624754 h 1059043"/>
                <a:gd name="connsiteX66" fmla="*/ 508700 w 3024845"/>
                <a:gd name="connsiteY66" fmla="*/ 624754 h 1059043"/>
                <a:gd name="connsiteX67" fmla="*/ 508700 w 3024845"/>
                <a:gd name="connsiteY67" fmla="*/ 623943 h 1059043"/>
                <a:gd name="connsiteX68" fmla="*/ 508700 w 3024845"/>
                <a:gd name="connsiteY68" fmla="*/ 618268 h 1059043"/>
                <a:gd name="connsiteX69" fmla="*/ 539100 w 3024845"/>
                <a:gd name="connsiteY69" fmla="*/ 618268 h 1059043"/>
                <a:gd name="connsiteX70" fmla="*/ 539100 w 3024845"/>
                <a:gd name="connsiteY70" fmla="*/ 642048 h 1059043"/>
                <a:gd name="connsiteX71" fmla="*/ 540113 w 3024845"/>
                <a:gd name="connsiteY71" fmla="*/ 642048 h 1059043"/>
                <a:gd name="connsiteX72" fmla="*/ 547207 w 3024845"/>
                <a:gd name="connsiteY72" fmla="*/ 642048 h 1059043"/>
                <a:gd name="connsiteX73" fmla="*/ 547207 w 3024845"/>
                <a:gd name="connsiteY73" fmla="*/ 643129 h 1059043"/>
                <a:gd name="connsiteX74" fmla="*/ 547207 w 3024845"/>
                <a:gd name="connsiteY74" fmla="*/ 650695 h 1059043"/>
                <a:gd name="connsiteX75" fmla="*/ 547967 w 3024845"/>
                <a:gd name="connsiteY75" fmla="*/ 650695 h 1059043"/>
                <a:gd name="connsiteX76" fmla="*/ 553287 w 3024845"/>
                <a:gd name="connsiteY76" fmla="*/ 650695 h 1059043"/>
                <a:gd name="connsiteX77" fmla="*/ 553287 w 3024845"/>
                <a:gd name="connsiteY77" fmla="*/ 648533 h 1059043"/>
                <a:gd name="connsiteX78" fmla="*/ 553287 w 3024845"/>
                <a:gd name="connsiteY78" fmla="*/ 633401 h 1059043"/>
                <a:gd name="connsiteX79" fmla="*/ 554300 w 3024845"/>
                <a:gd name="connsiteY79" fmla="*/ 633401 h 1059043"/>
                <a:gd name="connsiteX80" fmla="*/ 561394 w 3024845"/>
                <a:gd name="connsiteY80" fmla="*/ 633401 h 1059043"/>
                <a:gd name="connsiteX81" fmla="*/ 561394 w 3024845"/>
                <a:gd name="connsiteY81" fmla="*/ 634482 h 1059043"/>
                <a:gd name="connsiteX82" fmla="*/ 561394 w 3024845"/>
                <a:gd name="connsiteY82" fmla="*/ 642048 h 1059043"/>
                <a:gd name="connsiteX83" fmla="*/ 566714 w 3024845"/>
                <a:gd name="connsiteY83" fmla="*/ 640055 h 1059043"/>
                <a:gd name="connsiteX84" fmla="*/ 567474 w 3024845"/>
                <a:gd name="connsiteY84" fmla="*/ 639075 h 1059043"/>
                <a:gd name="connsiteX85" fmla="*/ 567474 w 3024845"/>
                <a:gd name="connsiteY85" fmla="*/ 633401 h 1059043"/>
                <a:gd name="connsiteX86" fmla="*/ 605981 w 3024845"/>
                <a:gd name="connsiteY86" fmla="*/ 633401 h 1059043"/>
                <a:gd name="connsiteX87" fmla="*/ 605981 w 3024845"/>
                <a:gd name="connsiteY87" fmla="*/ 657180 h 1059043"/>
                <a:gd name="connsiteX88" fmla="*/ 608007 w 3024845"/>
                <a:gd name="connsiteY88" fmla="*/ 657180 h 1059043"/>
                <a:gd name="connsiteX89" fmla="*/ 622194 w 3024845"/>
                <a:gd name="connsiteY89" fmla="*/ 657180 h 1059043"/>
                <a:gd name="connsiteX90" fmla="*/ 622194 w 3024845"/>
                <a:gd name="connsiteY90" fmla="*/ 658261 h 1059043"/>
                <a:gd name="connsiteX91" fmla="*/ 622194 w 3024845"/>
                <a:gd name="connsiteY91" fmla="*/ 665827 h 1059043"/>
                <a:gd name="connsiteX92" fmla="*/ 623968 w 3024845"/>
                <a:gd name="connsiteY92" fmla="*/ 665827 h 1059043"/>
                <a:gd name="connsiteX93" fmla="*/ 636381 w 3024845"/>
                <a:gd name="connsiteY93" fmla="*/ 665827 h 1059043"/>
                <a:gd name="connsiteX94" fmla="*/ 636381 w 3024845"/>
                <a:gd name="connsiteY94" fmla="*/ 642048 h 1059043"/>
                <a:gd name="connsiteX95" fmla="*/ 637394 w 3024845"/>
                <a:gd name="connsiteY95" fmla="*/ 642048 h 1059043"/>
                <a:gd name="connsiteX96" fmla="*/ 644488 w 3024845"/>
                <a:gd name="connsiteY96" fmla="*/ 642048 h 1059043"/>
                <a:gd name="connsiteX97" fmla="*/ 644488 w 3024845"/>
                <a:gd name="connsiteY97" fmla="*/ 609621 h 1059043"/>
                <a:gd name="connsiteX98" fmla="*/ 645501 w 3024845"/>
                <a:gd name="connsiteY98" fmla="*/ 609621 h 1059043"/>
                <a:gd name="connsiteX99" fmla="*/ 652595 w 3024845"/>
                <a:gd name="connsiteY99" fmla="*/ 609621 h 1059043"/>
                <a:gd name="connsiteX100" fmla="*/ 652595 w 3024845"/>
                <a:gd name="connsiteY100" fmla="*/ 607730 h 1059043"/>
                <a:gd name="connsiteX101" fmla="*/ 652595 w 3024845"/>
                <a:gd name="connsiteY101" fmla="*/ 594489 h 1059043"/>
                <a:gd name="connsiteX102" fmla="*/ 651328 w 3024845"/>
                <a:gd name="connsiteY102" fmla="*/ 592867 h 1059043"/>
                <a:gd name="connsiteX103" fmla="*/ 656648 w 3024845"/>
                <a:gd name="connsiteY103" fmla="*/ 581518 h 1059043"/>
                <a:gd name="connsiteX104" fmla="*/ 664755 w 3024845"/>
                <a:gd name="connsiteY104" fmla="*/ 609621 h 1059043"/>
                <a:gd name="connsiteX105" fmla="*/ 665515 w 3024845"/>
                <a:gd name="connsiteY105" fmla="*/ 609621 h 1059043"/>
                <a:gd name="connsiteX106" fmla="*/ 670835 w 3024845"/>
                <a:gd name="connsiteY106" fmla="*/ 609621 h 1059043"/>
                <a:gd name="connsiteX107" fmla="*/ 670835 w 3024845"/>
                <a:gd name="connsiteY107" fmla="*/ 503694 h 1059043"/>
                <a:gd name="connsiteX108" fmla="*/ 672355 w 3024845"/>
                <a:gd name="connsiteY108" fmla="*/ 503694 h 1059043"/>
                <a:gd name="connsiteX109" fmla="*/ 682995 w 3024845"/>
                <a:gd name="connsiteY109" fmla="*/ 503694 h 1059043"/>
                <a:gd name="connsiteX110" fmla="*/ 682995 w 3024845"/>
                <a:gd name="connsiteY110" fmla="*/ 456135 h 1059043"/>
                <a:gd name="connsiteX111" fmla="*/ 709342 w 3024845"/>
                <a:gd name="connsiteY111" fmla="*/ 456135 h 1059043"/>
                <a:gd name="connsiteX112" fmla="*/ 709342 w 3024845"/>
                <a:gd name="connsiteY112" fmla="*/ 434517 h 1059043"/>
                <a:gd name="connsiteX113" fmla="*/ 743796 w 3024845"/>
                <a:gd name="connsiteY113" fmla="*/ 434517 h 1059043"/>
                <a:gd name="connsiteX114" fmla="*/ 743796 w 3024845"/>
                <a:gd name="connsiteY114" fmla="*/ 436949 h 1059043"/>
                <a:gd name="connsiteX115" fmla="*/ 743796 w 3024845"/>
                <a:gd name="connsiteY115" fmla="*/ 453973 h 1059043"/>
                <a:gd name="connsiteX116" fmla="*/ 746076 w 3024845"/>
                <a:gd name="connsiteY116" fmla="*/ 453973 h 1059043"/>
                <a:gd name="connsiteX117" fmla="*/ 762036 w 3024845"/>
                <a:gd name="connsiteY117" fmla="*/ 453973 h 1059043"/>
                <a:gd name="connsiteX118" fmla="*/ 762036 w 3024845"/>
                <a:gd name="connsiteY118" fmla="*/ 501532 h 1059043"/>
                <a:gd name="connsiteX119" fmla="*/ 763049 w 3024845"/>
                <a:gd name="connsiteY119" fmla="*/ 501532 h 1059043"/>
                <a:gd name="connsiteX120" fmla="*/ 770143 w 3024845"/>
                <a:gd name="connsiteY120" fmla="*/ 501532 h 1059043"/>
                <a:gd name="connsiteX121" fmla="*/ 784330 w 3024845"/>
                <a:gd name="connsiteY121" fmla="*/ 505856 h 1059043"/>
                <a:gd name="connsiteX122" fmla="*/ 784330 w 3024845"/>
                <a:gd name="connsiteY122" fmla="*/ 544768 h 1059043"/>
                <a:gd name="connsiteX123" fmla="*/ 785343 w 3024845"/>
                <a:gd name="connsiteY123" fmla="*/ 544768 h 1059043"/>
                <a:gd name="connsiteX124" fmla="*/ 792436 w 3024845"/>
                <a:gd name="connsiteY124" fmla="*/ 544768 h 1059043"/>
                <a:gd name="connsiteX125" fmla="*/ 792436 w 3024845"/>
                <a:gd name="connsiteY125" fmla="*/ 546389 h 1059043"/>
                <a:gd name="connsiteX126" fmla="*/ 792436 w 3024845"/>
                <a:gd name="connsiteY126" fmla="*/ 557738 h 1059043"/>
                <a:gd name="connsiteX127" fmla="*/ 794463 w 3024845"/>
                <a:gd name="connsiteY127" fmla="*/ 557738 h 1059043"/>
                <a:gd name="connsiteX128" fmla="*/ 808650 w 3024845"/>
                <a:gd name="connsiteY128" fmla="*/ 557738 h 1059043"/>
                <a:gd name="connsiteX129" fmla="*/ 814730 w 3024845"/>
                <a:gd name="connsiteY129" fmla="*/ 564224 h 1059043"/>
                <a:gd name="connsiteX130" fmla="*/ 814730 w 3024845"/>
                <a:gd name="connsiteY130" fmla="*/ 585842 h 1059043"/>
                <a:gd name="connsiteX131" fmla="*/ 817010 w 3024845"/>
                <a:gd name="connsiteY131" fmla="*/ 585842 h 1059043"/>
                <a:gd name="connsiteX132" fmla="*/ 832970 w 3024845"/>
                <a:gd name="connsiteY132" fmla="*/ 585842 h 1059043"/>
                <a:gd name="connsiteX133" fmla="*/ 832970 w 3024845"/>
                <a:gd name="connsiteY133" fmla="*/ 586922 h 1059043"/>
                <a:gd name="connsiteX134" fmla="*/ 832970 w 3024845"/>
                <a:gd name="connsiteY134" fmla="*/ 594489 h 1059043"/>
                <a:gd name="connsiteX135" fmla="*/ 834237 w 3024845"/>
                <a:gd name="connsiteY135" fmla="*/ 594489 h 1059043"/>
                <a:gd name="connsiteX136" fmla="*/ 843104 w 3024845"/>
                <a:gd name="connsiteY136" fmla="*/ 594489 h 1059043"/>
                <a:gd name="connsiteX137" fmla="*/ 843104 w 3024845"/>
                <a:gd name="connsiteY137" fmla="*/ 596650 h 1059043"/>
                <a:gd name="connsiteX138" fmla="*/ 843104 w 3024845"/>
                <a:gd name="connsiteY138" fmla="*/ 611783 h 1059043"/>
                <a:gd name="connsiteX139" fmla="*/ 847157 w 3024845"/>
                <a:gd name="connsiteY139" fmla="*/ 609891 h 1059043"/>
                <a:gd name="connsiteX140" fmla="*/ 847157 w 3024845"/>
                <a:gd name="connsiteY140" fmla="*/ 596650 h 1059043"/>
                <a:gd name="connsiteX141" fmla="*/ 848170 w 3024845"/>
                <a:gd name="connsiteY141" fmla="*/ 596650 h 1059043"/>
                <a:gd name="connsiteX142" fmla="*/ 855264 w 3024845"/>
                <a:gd name="connsiteY142" fmla="*/ 596650 h 1059043"/>
                <a:gd name="connsiteX143" fmla="*/ 855264 w 3024845"/>
                <a:gd name="connsiteY143" fmla="*/ 598272 h 1059043"/>
                <a:gd name="connsiteX144" fmla="*/ 855264 w 3024845"/>
                <a:gd name="connsiteY144" fmla="*/ 609621 h 1059043"/>
                <a:gd name="connsiteX145" fmla="*/ 856024 w 3024845"/>
                <a:gd name="connsiteY145" fmla="*/ 609621 h 1059043"/>
                <a:gd name="connsiteX146" fmla="*/ 861344 w 3024845"/>
                <a:gd name="connsiteY146" fmla="*/ 609621 h 1059043"/>
                <a:gd name="connsiteX147" fmla="*/ 909984 w 3024845"/>
                <a:gd name="connsiteY147" fmla="*/ 605298 h 1059043"/>
                <a:gd name="connsiteX148" fmla="*/ 909984 w 3024845"/>
                <a:gd name="connsiteY148" fmla="*/ 606649 h 1059043"/>
                <a:gd name="connsiteX149" fmla="*/ 909984 w 3024845"/>
                <a:gd name="connsiteY149" fmla="*/ 616106 h 1059043"/>
                <a:gd name="connsiteX150" fmla="*/ 910744 w 3024845"/>
                <a:gd name="connsiteY150" fmla="*/ 616106 h 1059043"/>
                <a:gd name="connsiteX151" fmla="*/ 916065 w 3024845"/>
                <a:gd name="connsiteY151" fmla="*/ 616106 h 1059043"/>
                <a:gd name="connsiteX152" fmla="*/ 916065 w 3024845"/>
                <a:gd name="connsiteY152" fmla="*/ 618268 h 1059043"/>
                <a:gd name="connsiteX153" fmla="*/ 916065 w 3024845"/>
                <a:gd name="connsiteY153" fmla="*/ 633401 h 1059043"/>
                <a:gd name="connsiteX154" fmla="*/ 918091 w 3024845"/>
                <a:gd name="connsiteY154" fmla="*/ 632050 h 1059043"/>
                <a:gd name="connsiteX155" fmla="*/ 932278 w 3024845"/>
                <a:gd name="connsiteY155" fmla="*/ 622592 h 1059043"/>
                <a:gd name="connsiteX156" fmla="*/ 938358 w 3024845"/>
                <a:gd name="connsiteY156" fmla="*/ 581518 h 1059043"/>
                <a:gd name="connsiteX157" fmla="*/ 939118 w 3024845"/>
                <a:gd name="connsiteY157" fmla="*/ 581248 h 1059043"/>
                <a:gd name="connsiteX158" fmla="*/ 944438 w 3024845"/>
                <a:gd name="connsiteY158" fmla="*/ 579356 h 1059043"/>
                <a:gd name="connsiteX159" fmla="*/ 946465 w 3024845"/>
                <a:gd name="connsiteY159" fmla="*/ 510179 h 1059043"/>
                <a:gd name="connsiteX160" fmla="*/ 948492 w 3024845"/>
                <a:gd name="connsiteY160" fmla="*/ 579356 h 1059043"/>
                <a:gd name="connsiteX161" fmla="*/ 949252 w 3024845"/>
                <a:gd name="connsiteY161" fmla="*/ 579626 h 1059043"/>
                <a:gd name="connsiteX162" fmla="*/ 954572 w 3024845"/>
                <a:gd name="connsiteY162" fmla="*/ 581518 h 1059043"/>
                <a:gd name="connsiteX163" fmla="*/ 954572 w 3024845"/>
                <a:gd name="connsiteY163" fmla="*/ 495047 h 1059043"/>
                <a:gd name="connsiteX164" fmla="*/ 958625 w 3024845"/>
                <a:gd name="connsiteY164" fmla="*/ 462620 h 1059043"/>
                <a:gd name="connsiteX165" fmla="*/ 997132 w 3024845"/>
                <a:gd name="connsiteY165" fmla="*/ 462620 h 1059043"/>
                <a:gd name="connsiteX166" fmla="*/ 997132 w 3024845"/>
                <a:gd name="connsiteY166" fmla="*/ 495047 h 1059043"/>
                <a:gd name="connsiteX167" fmla="*/ 997892 w 3024845"/>
                <a:gd name="connsiteY167" fmla="*/ 495047 h 1059043"/>
                <a:gd name="connsiteX168" fmla="*/ 1003212 w 3024845"/>
                <a:gd name="connsiteY168" fmla="*/ 495047 h 1059043"/>
                <a:gd name="connsiteX169" fmla="*/ 1003212 w 3024845"/>
                <a:gd name="connsiteY169" fmla="*/ 412899 h 1059043"/>
                <a:gd name="connsiteX170" fmla="*/ 1004986 w 3024845"/>
                <a:gd name="connsiteY170" fmla="*/ 412899 h 1059043"/>
                <a:gd name="connsiteX171" fmla="*/ 1017399 w 3024845"/>
                <a:gd name="connsiteY171" fmla="*/ 412899 h 1059043"/>
                <a:gd name="connsiteX172" fmla="*/ 1017399 w 3024845"/>
                <a:gd name="connsiteY172" fmla="*/ 411008 h 1059043"/>
                <a:gd name="connsiteX173" fmla="*/ 1017399 w 3024845"/>
                <a:gd name="connsiteY173" fmla="*/ 397767 h 1059043"/>
                <a:gd name="connsiteX174" fmla="*/ 1039693 w 3024845"/>
                <a:gd name="connsiteY174" fmla="*/ 397767 h 1059043"/>
                <a:gd name="connsiteX175" fmla="*/ 1039693 w 3024845"/>
                <a:gd name="connsiteY175" fmla="*/ 396686 h 1059043"/>
                <a:gd name="connsiteX176" fmla="*/ 1039693 w 3024845"/>
                <a:gd name="connsiteY176" fmla="*/ 389120 h 1059043"/>
                <a:gd name="connsiteX177" fmla="*/ 1041466 w 3024845"/>
                <a:gd name="connsiteY177" fmla="*/ 389120 h 1059043"/>
                <a:gd name="connsiteX178" fmla="*/ 1053880 w 3024845"/>
                <a:gd name="connsiteY178" fmla="*/ 389120 h 1059043"/>
                <a:gd name="connsiteX179" fmla="*/ 1053880 w 3024845"/>
                <a:gd name="connsiteY179" fmla="*/ 390201 h 1059043"/>
                <a:gd name="connsiteX180" fmla="*/ 1053880 w 3024845"/>
                <a:gd name="connsiteY180" fmla="*/ 397767 h 1059043"/>
                <a:gd name="connsiteX181" fmla="*/ 1054640 w 3024845"/>
                <a:gd name="connsiteY181" fmla="*/ 397767 h 1059043"/>
                <a:gd name="connsiteX182" fmla="*/ 1059960 w 3024845"/>
                <a:gd name="connsiteY182" fmla="*/ 397767 h 1059043"/>
                <a:gd name="connsiteX183" fmla="*/ 1070093 w 3024845"/>
                <a:gd name="connsiteY183" fmla="*/ 393443 h 1059043"/>
                <a:gd name="connsiteX184" fmla="*/ 1074146 w 3024845"/>
                <a:gd name="connsiteY184" fmla="*/ 396686 h 1059043"/>
                <a:gd name="connsiteX185" fmla="*/ 1074146 w 3024845"/>
                <a:gd name="connsiteY185" fmla="*/ 389120 h 1059043"/>
                <a:gd name="connsiteX186" fmla="*/ 1076426 w 3024845"/>
                <a:gd name="connsiteY186" fmla="*/ 389120 h 1059043"/>
                <a:gd name="connsiteX187" fmla="*/ 1092387 w 3024845"/>
                <a:gd name="connsiteY187" fmla="*/ 389120 h 1059043"/>
                <a:gd name="connsiteX188" fmla="*/ 1092387 w 3024845"/>
                <a:gd name="connsiteY188" fmla="*/ 390201 h 1059043"/>
                <a:gd name="connsiteX189" fmla="*/ 1092387 w 3024845"/>
                <a:gd name="connsiteY189" fmla="*/ 397767 h 1059043"/>
                <a:gd name="connsiteX190" fmla="*/ 1122787 w 3024845"/>
                <a:gd name="connsiteY190" fmla="*/ 397767 h 1059043"/>
                <a:gd name="connsiteX191" fmla="*/ 1122787 w 3024845"/>
                <a:gd name="connsiteY191" fmla="*/ 399388 h 1059043"/>
                <a:gd name="connsiteX192" fmla="*/ 1122787 w 3024845"/>
                <a:gd name="connsiteY192" fmla="*/ 410738 h 1059043"/>
                <a:gd name="connsiteX193" fmla="*/ 1149134 w 3024845"/>
                <a:gd name="connsiteY193" fmla="*/ 410738 h 1059043"/>
                <a:gd name="connsiteX194" fmla="*/ 1149134 w 3024845"/>
                <a:gd name="connsiteY194" fmla="*/ 441002 h 1059043"/>
                <a:gd name="connsiteX195" fmla="*/ 1149894 w 3024845"/>
                <a:gd name="connsiteY195" fmla="*/ 441002 h 1059043"/>
                <a:gd name="connsiteX196" fmla="*/ 1155214 w 3024845"/>
                <a:gd name="connsiteY196" fmla="*/ 441002 h 1059043"/>
                <a:gd name="connsiteX197" fmla="*/ 1155214 w 3024845"/>
                <a:gd name="connsiteY197" fmla="*/ 442083 h 1059043"/>
                <a:gd name="connsiteX198" fmla="*/ 1155214 w 3024845"/>
                <a:gd name="connsiteY198" fmla="*/ 449650 h 1059043"/>
                <a:gd name="connsiteX199" fmla="*/ 1159268 w 3024845"/>
                <a:gd name="connsiteY199" fmla="*/ 479914 h 1059043"/>
                <a:gd name="connsiteX200" fmla="*/ 1160028 w 3024845"/>
                <a:gd name="connsiteY200" fmla="*/ 479914 h 1059043"/>
                <a:gd name="connsiteX201" fmla="*/ 1165348 w 3024845"/>
                <a:gd name="connsiteY201" fmla="*/ 479914 h 1059043"/>
                <a:gd name="connsiteX202" fmla="*/ 1165348 w 3024845"/>
                <a:gd name="connsiteY202" fmla="*/ 480725 h 1059043"/>
                <a:gd name="connsiteX203" fmla="*/ 1165348 w 3024845"/>
                <a:gd name="connsiteY203" fmla="*/ 486400 h 1059043"/>
                <a:gd name="connsiteX204" fmla="*/ 1166361 w 3024845"/>
                <a:gd name="connsiteY204" fmla="*/ 486400 h 1059043"/>
                <a:gd name="connsiteX205" fmla="*/ 1173454 w 3024845"/>
                <a:gd name="connsiteY205" fmla="*/ 486400 h 1059043"/>
                <a:gd name="connsiteX206" fmla="*/ 1173454 w 3024845"/>
                <a:gd name="connsiteY206" fmla="*/ 516665 h 1059043"/>
                <a:gd name="connsiteX207" fmla="*/ 1175481 w 3024845"/>
                <a:gd name="connsiteY207" fmla="*/ 516665 h 1059043"/>
                <a:gd name="connsiteX208" fmla="*/ 1189668 w 3024845"/>
                <a:gd name="connsiteY208" fmla="*/ 516665 h 1059043"/>
                <a:gd name="connsiteX209" fmla="*/ 1189668 w 3024845"/>
                <a:gd name="connsiteY209" fmla="*/ 540444 h 1059043"/>
                <a:gd name="connsiteX210" fmla="*/ 1191695 w 3024845"/>
                <a:gd name="connsiteY210" fmla="*/ 542065 h 1059043"/>
                <a:gd name="connsiteX211" fmla="*/ 1191695 w 3024845"/>
                <a:gd name="connsiteY211" fmla="*/ 553415 h 1059043"/>
                <a:gd name="connsiteX212" fmla="*/ 1192455 w 3024845"/>
                <a:gd name="connsiteY212" fmla="*/ 553415 h 1059043"/>
                <a:gd name="connsiteX213" fmla="*/ 1197775 w 3024845"/>
                <a:gd name="connsiteY213" fmla="*/ 553415 h 1059043"/>
                <a:gd name="connsiteX214" fmla="*/ 1197775 w 3024845"/>
                <a:gd name="connsiteY214" fmla="*/ 577194 h 1059043"/>
                <a:gd name="connsiteX215" fmla="*/ 1199041 w 3024845"/>
                <a:gd name="connsiteY215" fmla="*/ 577194 h 1059043"/>
                <a:gd name="connsiteX216" fmla="*/ 1207908 w 3024845"/>
                <a:gd name="connsiteY216" fmla="*/ 577194 h 1059043"/>
                <a:gd name="connsiteX217" fmla="*/ 1209935 w 3024845"/>
                <a:gd name="connsiteY217" fmla="*/ 581248 h 1059043"/>
                <a:gd name="connsiteX218" fmla="*/ 1209935 w 3024845"/>
                <a:gd name="connsiteY218" fmla="*/ 594489 h 1059043"/>
                <a:gd name="connsiteX219" fmla="*/ 1211455 w 3024845"/>
                <a:gd name="connsiteY219" fmla="*/ 592597 h 1059043"/>
                <a:gd name="connsiteX220" fmla="*/ 1222095 w 3024845"/>
                <a:gd name="connsiteY220" fmla="*/ 579356 h 1059043"/>
                <a:gd name="connsiteX221" fmla="*/ 1250469 w 3024845"/>
                <a:gd name="connsiteY221" fmla="*/ 579356 h 1059043"/>
                <a:gd name="connsiteX222" fmla="*/ 1250469 w 3024845"/>
                <a:gd name="connsiteY222" fmla="*/ 665827 h 1059043"/>
                <a:gd name="connsiteX223" fmla="*/ 1251229 w 3024845"/>
                <a:gd name="connsiteY223" fmla="*/ 665827 h 1059043"/>
                <a:gd name="connsiteX224" fmla="*/ 1256549 w 3024845"/>
                <a:gd name="connsiteY224" fmla="*/ 665827 h 1059043"/>
                <a:gd name="connsiteX225" fmla="*/ 1257309 w 3024845"/>
                <a:gd name="connsiteY225" fmla="*/ 664476 h 1059043"/>
                <a:gd name="connsiteX226" fmla="*/ 1262629 w 3024845"/>
                <a:gd name="connsiteY226" fmla="*/ 655018 h 1059043"/>
                <a:gd name="connsiteX227" fmla="*/ 1262629 w 3024845"/>
                <a:gd name="connsiteY227" fmla="*/ 656910 h 1059043"/>
                <a:gd name="connsiteX228" fmla="*/ 1262629 w 3024845"/>
                <a:gd name="connsiteY228" fmla="*/ 670151 h 1059043"/>
                <a:gd name="connsiteX229" fmla="*/ 1266682 w 3024845"/>
                <a:gd name="connsiteY229" fmla="*/ 624754 h 1059043"/>
                <a:gd name="connsiteX230" fmla="*/ 1267442 w 3024845"/>
                <a:gd name="connsiteY230" fmla="*/ 624754 h 1059043"/>
                <a:gd name="connsiteX231" fmla="*/ 1272762 w 3024845"/>
                <a:gd name="connsiteY231" fmla="*/ 624754 h 1059043"/>
                <a:gd name="connsiteX232" fmla="*/ 1272762 w 3024845"/>
                <a:gd name="connsiteY232" fmla="*/ 559900 h 1059043"/>
                <a:gd name="connsiteX233" fmla="*/ 1273776 w 3024845"/>
                <a:gd name="connsiteY233" fmla="*/ 559900 h 1059043"/>
                <a:gd name="connsiteX234" fmla="*/ 1280869 w 3024845"/>
                <a:gd name="connsiteY234" fmla="*/ 559900 h 1059043"/>
                <a:gd name="connsiteX235" fmla="*/ 1293029 w 3024845"/>
                <a:gd name="connsiteY235" fmla="*/ 516665 h 1059043"/>
                <a:gd name="connsiteX236" fmla="*/ 1294296 w 3024845"/>
                <a:gd name="connsiteY236" fmla="*/ 516665 h 1059043"/>
                <a:gd name="connsiteX237" fmla="*/ 1303163 w 3024845"/>
                <a:gd name="connsiteY237" fmla="*/ 516665 h 1059043"/>
                <a:gd name="connsiteX238" fmla="*/ 1313296 w 3024845"/>
                <a:gd name="connsiteY238" fmla="*/ 559900 h 1059043"/>
                <a:gd name="connsiteX239" fmla="*/ 1314309 w 3024845"/>
                <a:gd name="connsiteY239" fmla="*/ 559900 h 1059043"/>
                <a:gd name="connsiteX240" fmla="*/ 1321403 w 3024845"/>
                <a:gd name="connsiteY240" fmla="*/ 559900 h 1059043"/>
                <a:gd name="connsiteX241" fmla="*/ 1321403 w 3024845"/>
                <a:gd name="connsiteY241" fmla="*/ 598812 h 1059043"/>
                <a:gd name="connsiteX242" fmla="*/ 1323176 w 3024845"/>
                <a:gd name="connsiteY242" fmla="*/ 598812 h 1059043"/>
                <a:gd name="connsiteX243" fmla="*/ 1335590 w 3024845"/>
                <a:gd name="connsiteY243" fmla="*/ 598812 h 1059043"/>
                <a:gd name="connsiteX244" fmla="*/ 1335590 w 3024845"/>
                <a:gd name="connsiteY244" fmla="*/ 600974 h 1059043"/>
                <a:gd name="connsiteX245" fmla="*/ 1335590 w 3024845"/>
                <a:gd name="connsiteY245" fmla="*/ 616106 h 1059043"/>
                <a:gd name="connsiteX246" fmla="*/ 1339643 w 3024845"/>
                <a:gd name="connsiteY246" fmla="*/ 613945 h 1059043"/>
                <a:gd name="connsiteX247" fmla="*/ 1339643 w 3024845"/>
                <a:gd name="connsiteY247" fmla="*/ 598812 h 1059043"/>
                <a:gd name="connsiteX248" fmla="*/ 1341163 w 3024845"/>
                <a:gd name="connsiteY248" fmla="*/ 598812 h 1059043"/>
                <a:gd name="connsiteX249" fmla="*/ 1351803 w 3024845"/>
                <a:gd name="connsiteY249" fmla="*/ 598812 h 1059043"/>
                <a:gd name="connsiteX250" fmla="*/ 1351803 w 3024845"/>
                <a:gd name="connsiteY250" fmla="*/ 600433 h 1059043"/>
                <a:gd name="connsiteX251" fmla="*/ 1351803 w 3024845"/>
                <a:gd name="connsiteY251" fmla="*/ 611783 h 1059043"/>
                <a:gd name="connsiteX252" fmla="*/ 1382204 w 3024845"/>
                <a:gd name="connsiteY252" fmla="*/ 611783 h 1059043"/>
                <a:gd name="connsiteX253" fmla="*/ 1382204 w 3024845"/>
                <a:gd name="connsiteY253" fmla="*/ 575033 h 1059043"/>
                <a:gd name="connsiteX254" fmla="*/ 1383470 w 3024845"/>
                <a:gd name="connsiteY254" fmla="*/ 575033 h 1059043"/>
                <a:gd name="connsiteX255" fmla="*/ 1392337 w 3024845"/>
                <a:gd name="connsiteY255" fmla="*/ 575033 h 1059043"/>
                <a:gd name="connsiteX256" fmla="*/ 1392337 w 3024845"/>
                <a:gd name="connsiteY256" fmla="*/ 596650 h 1059043"/>
                <a:gd name="connsiteX257" fmla="*/ 1394364 w 3024845"/>
                <a:gd name="connsiteY257" fmla="*/ 564224 h 1059043"/>
                <a:gd name="connsiteX258" fmla="*/ 1416657 w 3024845"/>
                <a:gd name="connsiteY258" fmla="*/ 564224 h 1059043"/>
                <a:gd name="connsiteX259" fmla="*/ 1416657 w 3024845"/>
                <a:gd name="connsiteY259" fmla="*/ 562602 h 1059043"/>
                <a:gd name="connsiteX260" fmla="*/ 1416657 w 3024845"/>
                <a:gd name="connsiteY260" fmla="*/ 551253 h 1059043"/>
                <a:gd name="connsiteX261" fmla="*/ 1417417 w 3024845"/>
                <a:gd name="connsiteY261" fmla="*/ 551253 h 1059043"/>
                <a:gd name="connsiteX262" fmla="*/ 1422737 w 3024845"/>
                <a:gd name="connsiteY262" fmla="*/ 551253 h 1059043"/>
                <a:gd name="connsiteX263" fmla="*/ 1422737 w 3024845"/>
                <a:gd name="connsiteY263" fmla="*/ 549362 h 1059043"/>
                <a:gd name="connsiteX264" fmla="*/ 1422737 w 3024845"/>
                <a:gd name="connsiteY264" fmla="*/ 536121 h 1059043"/>
                <a:gd name="connsiteX265" fmla="*/ 1426791 w 3024845"/>
                <a:gd name="connsiteY265" fmla="*/ 542606 h 1059043"/>
                <a:gd name="connsiteX266" fmla="*/ 1429071 w 3024845"/>
                <a:gd name="connsiteY266" fmla="*/ 542606 h 1059043"/>
                <a:gd name="connsiteX267" fmla="*/ 1445031 w 3024845"/>
                <a:gd name="connsiteY267" fmla="*/ 542606 h 1059043"/>
                <a:gd name="connsiteX268" fmla="*/ 1445031 w 3024845"/>
                <a:gd name="connsiteY268" fmla="*/ 541795 h 1059043"/>
                <a:gd name="connsiteX269" fmla="*/ 1445031 w 3024845"/>
                <a:gd name="connsiteY269" fmla="*/ 536121 h 1059043"/>
                <a:gd name="connsiteX270" fmla="*/ 1445791 w 3024845"/>
                <a:gd name="connsiteY270" fmla="*/ 536121 h 1059043"/>
                <a:gd name="connsiteX271" fmla="*/ 1451111 w 3024845"/>
                <a:gd name="connsiteY271" fmla="*/ 536121 h 1059043"/>
                <a:gd name="connsiteX272" fmla="*/ 1451111 w 3024845"/>
                <a:gd name="connsiteY272" fmla="*/ 537472 h 1059043"/>
                <a:gd name="connsiteX273" fmla="*/ 1451111 w 3024845"/>
                <a:gd name="connsiteY273" fmla="*/ 546930 h 1059043"/>
                <a:gd name="connsiteX274" fmla="*/ 1489618 w 3024845"/>
                <a:gd name="connsiteY274" fmla="*/ 546930 h 1059043"/>
                <a:gd name="connsiteX275" fmla="*/ 1489618 w 3024845"/>
                <a:gd name="connsiteY275" fmla="*/ 685283 h 1059043"/>
                <a:gd name="connsiteX276" fmla="*/ 1491138 w 3024845"/>
                <a:gd name="connsiteY276" fmla="*/ 685283 h 1059043"/>
                <a:gd name="connsiteX277" fmla="*/ 1501778 w 3024845"/>
                <a:gd name="connsiteY277" fmla="*/ 685283 h 1059043"/>
                <a:gd name="connsiteX278" fmla="*/ 1501778 w 3024845"/>
                <a:gd name="connsiteY278" fmla="*/ 672313 h 1059043"/>
                <a:gd name="connsiteX279" fmla="*/ 1505832 w 3024845"/>
                <a:gd name="connsiteY279" fmla="*/ 672313 h 1059043"/>
                <a:gd name="connsiteX280" fmla="*/ 1505832 w 3024845"/>
                <a:gd name="connsiteY280" fmla="*/ 685283 h 1059043"/>
                <a:gd name="connsiteX281" fmla="*/ 1536232 w 3024845"/>
                <a:gd name="connsiteY281" fmla="*/ 685283 h 1059043"/>
                <a:gd name="connsiteX282" fmla="*/ 1536232 w 3024845"/>
                <a:gd name="connsiteY282" fmla="*/ 655018 h 1059043"/>
                <a:gd name="connsiteX283" fmla="*/ 1548392 w 3024845"/>
                <a:gd name="connsiteY283" fmla="*/ 655018 h 1059043"/>
                <a:gd name="connsiteX284" fmla="*/ 1560552 w 3024845"/>
                <a:gd name="connsiteY284" fmla="*/ 652857 h 1059043"/>
                <a:gd name="connsiteX285" fmla="*/ 1564606 w 3024845"/>
                <a:gd name="connsiteY285" fmla="*/ 655018 h 1059043"/>
                <a:gd name="connsiteX286" fmla="*/ 1574739 w 3024845"/>
                <a:gd name="connsiteY286" fmla="*/ 655018 h 1059043"/>
                <a:gd name="connsiteX287" fmla="*/ 1574739 w 3024845"/>
                <a:gd name="connsiteY287" fmla="*/ 685283 h 1059043"/>
                <a:gd name="connsiteX288" fmla="*/ 1582846 w 3024845"/>
                <a:gd name="connsiteY288" fmla="*/ 685283 h 1059043"/>
                <a:gd name="connsiteX289" fmla="*/ 1582846 w 3024845"/>
                <a:gd name="connsiteY289" fmla="*/ 702578 h 1059043"/>
                <a:gd name="connsiteX290" fmla="*/ 1592182 w 3024845"/>
                <a:gd name="connsiteY290" fmla="*/ 703483 h 1059043"/>
                <a:gd name="connsiteX291" fmla="*/ 1605140 w 3024845"/>
                <a:gd name="connsiteY291" fmla="*/ 703483 h 1059043"/>
                <a:gd name="connsiteX292" fmla="*/ 1605140 w 3024845"/>
                <a:gd name="connsiteY292" fmla="*/ 687445 h 1059043"/>
                <a:gd name="connsiteX293" fmla="*/ 1673096 w 3024845"/>
                <a:gd name="connsiteY293" fmla="*/ 687445 h 1059043"/>
                <a:gd name="connsiteX294" fmla="*/ 1673096 w 3024845"/>
                <a:gd name="connsiteY294" fmla="*/ 602192 h 1059043"/>
                <a:gd name="connsiteX295" fmla="*/ 1745104 w 3024845"/>
                <a:gd name="connsiteY295" fmla="*/ 602192 h 1059043"/>
                <a:gd name="connsiteX296" fmla="*/ 1745104 w 3024845"/>
                <a:gd name="connsiteY296" fmla="*/ 680960 h 1059043"/>
                <a:gd name="connsiteX297" fmla="*/ 1747008 w 3024845"/>
                <a:gd name="connsiteY297" fmla="*/ 680960 h 1059043"/>
                <a:gd name="connsiteX298" fmla="*/ 1748250 w 3024845"/>
                <a:gd name="connsiteY298" fmla="*/ 703483 h 1059043"/>
                <a:gd name="connsiteX299" fmla="*/ 1757926 w 3024845"/>
                <a:gd name="connsiteY299" fmla="*/ 703483 h 1059043"/>
                <a:gd name="connsiteX300" fmla="*/ 1759168 w 3024845"/>
                <a:gd name="connsiteY300" fmla="*/ 680960 h 1059043"/>
                <a:gd name="connsiteX301" fmla="*/ 1765248 w 3024845"/>
                <a:gd name="connsiteY301" fmla="*/ 680960 h 1059043"/>
                <a:gd name="connsiteX302" fmla="*/ 1766490 w 3024845"/>
                <a:gd name="connsiteY302" fmla="*/ 703483 h 1059043"/>
                <a:gd name="connsiteX303" fmla="*/ 1817112 w 3024845"/>
                <a:gd name="connsiteY303" fmla="*/ 703483 h 1059043"/>
                <a:gd name="connsiteX304" fmla="*/ 1817112 w 3024845"/>
                <a:gd name="connsiteY304" fmla="*/ 540455 h 1059043"/>
                <a:gd name="connsiteX305" fmla="*/ 2014439 w 3024845"/>
                <a:gd name="connsiteY305" fmla="*/ 540455 h 1059043"/>
                <a:gd name="connsiteX306" fmla="*/ 2014439 w 3024845"/>
                <a:gd name="connsiteY306" fmla="*/ 703483 h 1059043"/>
                <a:gd name="connsiteX307" fmla="*/ 2033136 w 3024845"/>
                <a:gd name="connsiteY307" fmla="*/ 703483 h 1059043"/>
                <a:gd name="connsiteX308" fmla="*/ 2033136 w 3024845"/>
                <a:gd name="connsiteY308" fmla="*/ 620790 h 1059043"/>
                <a:gd name="connsiteX309" fmla="*/ 2128256 w 3024845"/>
                <a:gd name="connsiteY309" fmla="*/ 620790 h 1059043"/>
                <a:gd name="connsiteX310" fmla="*/ 2128026 w 3024845"/>
                <a:gd name="connsiteY310" fmla="*/ 281031 h 1059043"/>
                <a:gd name="connsiteX311" fmla="*/ 2121946 w 3024845"/>
                <a:gd name="connsiteY311" fmla="*/ 276707 h 1059043"/>
                <a:gd name="connsiteX312" fmla="*/ 2144240 w 3024845"/>
                <a:gd name="connsiteY312" fmla="*/ 214016 h 1059043"/>
                <a:gd name="connsiteX313" fmla="*/ 2146266 w 3024845"/>
                <a:gd name="connsiteY313" fmla="*/ 131868 h 1059043"/>
                <a:gd name="connsiteX314" fmla="*/ 2144240 w 3024845"/>
                <a:gd name="connsiteY314" fmla="*/ 125383 h 1059043"/>
                <a:gd name="connsiteX315" fmla="*/ 2150320 w 3024845"/>
                <a:gd name="connsiteY315" fmla="*/ 118897 h 1059043"/>
                <a:gd name="connsiteX316" fmla="*/ 2150320 w 3024845"/>
                <a:gd name="connsiteY316" fmla="*/ 60529 h 1059043"/>
                <a:gd name="connsiteX317" fmla="*/ 2152346 w 3024845"/>
                <a:gd name="connsiteY317" fmla="*/ 56206 h 1059043"/>
                <a:gd name="connsiteX318" fmla="*/ 2152346 w 3024845"/>
                <a:gd name="connsiteY318" fmla="*/ 0 h 1059043"/>
                <a:gd name="connsiteX319" fmla="*/ 2162480 w 3024845"/>
                <a:gd name="connsiteY319" fmla="*/ 118897 h 1059043"/>
                <a:gd name="connsiteX320" fmla="*/ 2168560 w 3024845"/>
                <a:gd name="connsiteY320" fmla="*/ 125383 h 1059043"/>
                <a:gd name="connsiteX321" fmla="*/ 2166533 w 3024845"/>
                <a:gd name="connsiteY321" fmla="*/ 131868 h 1059043"/>
                <a:gd name="connsiteX322" fmla="*/ 2180720 w 3024845"/>
                <a:gd name="connsiteY322" fmla="*/ 555577 h 1059043"/>
                <a:gd name="connsiteX323" fmla="*/ 2245574 w 3024845"/>
                <a:gd name="connsiteY323" fmla="*/ 555577 h 1059043"/>
                <a:gd name="connsiteX324" fmla="*/ 2245574 w 3024845"/>
                <a:gd name="connsiteY324" fmla="*/ 631239 h 1059043"/>
                <a:gd name="connsiteX325" fmla="*/ 2253681 w 3024845"/>
                <a:gd name="connsiteY325" fmla="*/ 631239 h 1059043"/>
                <a:gd name="connsiteX326" fmla="*/ 2255708 w 3024845"/>
                <a:gd name="connsiteY326" fmla="*/ 624754 h 1059043"/>
                <a:gd name="connsiteX327" fmla="*/ 2261788 w 3024845"/>
                <a:gd name="connsiteY327" fmla="*/ 624754 h 1059043"/>
                <a:gd name="connsiteX328" fmla="*/ 2263815 w 3024845"/>
                <a:gd name="connsiteY328" fmla="*/ 633401 h 1059043"/>
                <a:gd name="connsiteX329" fmla="*/ 2275975 w 3024845"/>
                <a:gd name="connsiteY329" fmla="*/ 633401 h 1059043"/>
                <a:gd name="connsiteX330" fmla="*/ 2275975 w 3024845"/>
                <a:gd name="connsiteY330" fmla="*/ 626915 h 1059043"/>
                <a:gd name="connsiteX331" fmla="*/ 2298268 w 3024845"/>
                <a:gd name="connsiteY331" fmla="*/ 626915 h 1059043"/>
                <a:gd name="connsiteX332" fmla="*/ 2298268 w 3024845"/>
                <a:gd name="connsiteY332" fmla="*/ 633401 h 1059043"/>
                <a:gd name="connsiteX333" fmla="*/ 2318535 w 3024845"/>
                <a:gd name="connsiteY333" fmla="*/ 633401 h 1059043"/>
                <a:gd name="connsiteX334" fmla="*/ 2318535 w 3024845"/>
                <a:gd name="connsiteY334" fmla="*/ 678798 h 1059043"/>
                <a:gd name="connsiteX335" fmla="*/ 2332722 w 3024845"/>
                <a:gd name="connsiteY335" fmla="*/ 678798 h 1059043"/>
                <a:gd name="connsiteX336" fmla="*/ 2332722 w 3024845"/>
                <a:gd name="connsiteY336" fmla="*/ 665827 h 1059043"/>
                <a:gd name="connsiteX337" fmla="*/ 2348936 w 3024845"/>
                <a:gd name="connsiteY337" fmla="*/ 665827 h 1059043"/>
                <a:gd name="connsiteX338" fmla="*/ 2348936 w 3024845"/>
                <a:gd name="connsiteY338" fmla="*/ 486400 h 1059043"/>
                <a:gd name="connsiteX339" fmla="*/ 2355016 w 3024845"/>
                <a:gd name="connsiteY339" fmla="*/ 479914 h 1059043"/>
                <a:gd name="connsiteX340" fmla="*/ 2427977 w 3024845"/>
                <a:gd name="connsiteY340" fmla="*/ 479914 h 1059043"/>
                <a:gd name="connsiteX341" fmla="*/ 2427977 w 3024845"/>
                <a:gd name="connsiteY341" fmla="*/ 488562 h 1059043"/>
                <a:gd name="connsiteX342" fmla="*/ 2438110 w 3024845"/>
                <a:gd name="connsiteY342" fmla="*/ 488562 h 1059043"/>
                <a:gd name="connsiteX343" fmla="*/ 2438110 w 3024845"/>
                <a:gd name="connsiteY343" fmla="*/ 603136 h 1059043"/>
                <a:gd name="connsiteX344" fmla="*/ 2460404 w 3024845"/>
                <a:gd name="connsiteY344" fmla="*/ 603136 h 1059043"/>
                <a:gd name="connsiteX345" fmla="*/ 2460404 w 3024845"/>
                <a:gd name="connsiteY345" fmla="*/ 536121 h 1059043"/>
                <a:gd name="connsiteX346" fmla="*/ 2486751 w 3024845"/>
                <a:gd name="connsiteY346" fmla="*/ 536121 h 1059043"/>
                <a:gd name="connsiteX347" fmla="*/ 2490804 w 3024845"/>
                <a:gd name="connsiteY347" fmla="*/ 531797 h 1059043"/>
                <a:gd name="connsiteX348" fmla="*/ 2498911 w 3024845"/>
                <a:gd name="connsiteY348" fmla="*/ 531797 h 1059043"/>
                <a:gd name="connsiteX349" fmla="*/ 2502964 w 3024845"/>
                <a:gd name="connsiteY349" fmla="*/ 536121 h 1059043"/>
                <a:gd name="connsiteX350" fmla="*/ 2525258 w 3024845"/>
                <a:gd name="connsiteY350" fmla="*/ 536121 h 1059043"/>
                <a:gd name="connsiteX351" fmla="*/ 2525258 w 3024845"/>
                <a:gd name="connsiteY351" fmla="*/ 419385 h 1059043"/>
                <a:gd name="connsiteX352" fmla="*/ 2582005 w 3024845"/>
                <a:gd name="connsiteY352" fmla="*/ 408576 h 1059043"/>
                <a:gd name="connsiteX353" fmla="*/ 2582005 w 3024845"/>
                <a:gd name="connsiteY353" fmla="*/ 409657 h 1059043"/>
                <a:gd name="connsiteX354" fmla="*/ 2582005 w 3024845"/>
                <a:gd name="connsiteY354" fmla="*/ 417223 h 1059043"/>
                <a:gd name="connsiteX355" fmla="*/ 2608352 w 3024845"/>
                <a:gd name="connsiteY355" fmla="*/ 417223 h 1059043"/>
                <a:gd name="connsiteX356" fmla="*/ 2608352 w 3024845"/>
                <a:gd name="connsiteY356" fmla="*/ 672313 h 1059043"/>
                <a:gd name="connsiteX357" fmla="*/ 2630646 w 3024845"/>
                <a:gd name="connsiteY357" fmla="*/ 672313 h 1059043"/>
                <a:gd name="connsiteX358" fmla="*/ 2630646 w 3024845"/>
                <a:gd name="connsiteY358" fmla="*/ 667989 h 1059043"/>
                <a:gd name="connsiteX359" fmla="*/ 2642806 w 3024845"/>
                <a:gd name="connsiteY359" fmla="*/ 667989 h 1059043"/>
                <a:gd name="connsiteX360" fmla="*/ 2642806 w 3024845"/>
                <a:gd name="connsiteY360" fmla="*/ 672313 h 1059043"/>
                <a:gd name="connsiteX361" fmla="*/ 2667126 w 3024845"/>
                <a:gd name="connsiteY361" fmla="*/ 672313 h 1059043"/>
                <a:gd name="connsiteX362" fmla="*/ 2667126 w 3024845"/>
                <a:gd name="connsiteY362" fmla="*/ 659342 h 1059043"/>
                <a:gd name="connsiteX363" fmla="*/ 2695500 w 3024845"/>
                <a:gd name="connsiteY363" fmla="*/ 659342 h 1059043"/>
                <a:gd name="connsiteX364" fmla="*/ 2707660 w 3024845"/>
                <a:gd name="connsiteY364" fmla="*/ 655018 h 1059043"/>
                <a:gd name="connsiteX365" fmla="*/ 2727927 w 3024845"/>
                <a:gd name="connsiteY365" fmla="*/ 659342 h 1059043"/>
                <a:gd name="connsiteX366" fmla="*/ 2727927 w 3024845"/>
                <a:gd name="connsiteY366" fmla="*/ 642048 h 1059043"/>
                <a:gd name="connsiteX367" fmla="*/ 2736034 w 3024845"/>
                <a:gd name="connsiteY367" fmla="*/ 642048 h 1059043"/>
                <a:gd name="connsiteX368" fmla="*/ 2736034 w 3024845"/>
                <a:gd name="connsiteY368" fmla="*/ 629077 h 1059043"/>
                <a:gd name="connsiteX369" fmla="*/ 2792781 w 3024845"/>
                <a:gd name="connsiteY369" fmla="*/ 629077 h 1059043"/>
                <a:gd name="connsiteX370" fmla="*/ 2792781 w 3024845"/>
                <a:gd name="connsiteY370" fmla="*/ 598812 h 1059043"/>
                <a:gd name="connsiteX371" fmla="*/ 2811021 w 3024845"/>
                <a:gd name="connsiteY371" fmla="*/ 598812 h 1059043"/>
                <a:gd name="connsiteX372" fmla="*/ 2811021 w 3024845"/>
                <a:gd name="connsiteY372" fmla="*/ 592327 h 1059043"/>
                <a:gd name="connsiteX373" fmla="*/ 2823181 w 3024845"/>
                <a:gd name="connsiteY373" fmla="*/ 592327 h 1059043"/>
                <a:gd name="connsiteX374" fmla="*/ 2823181 w 3024845"/>
                <a:gd name="connsiteY374" fmla="*/ 598812 h 1059043"/>
                <a:gd name="connsiteX375" fmla="*/ 2839395 w 3024845"/>
                <a:gd name="connsiteY375" fmla="*/ 598812 h 1059043"/>
                <a:gd name="connsiteX376" fmla="*/ 2839395 w 3024845"/>
                <a:gd name="connsiteY376" fmla="*/ 648533 h 1059043"/>
                <a:gd name="connsiteX377" fmla="*/ 2871822 w 3024845"/>
                <a:gd name="connsiteY377" fmla="*/ 648533 h 1059043"/>
                <a:gd name="connsiteX378" fmla="*/ 2871822 w 3024845"/>
                <a:gd name="connsiteY378" fmla="*/ 622592 h 1059043"/>
                <a:gd name="connsiteX379" fmla="*/ 2910329 w 3024845"/>
                <a:gd name="connsiteY379" fmla="*/ 622592 h 1059043"/>
                <a:gd name="connsiteX380" fmla="*/ 2910329 w 3024845"/>
                <a:gd name="connsiteY380" fmla="*/ 592327 h 1059043"/>
                <a:gd name="connsiteX381" fmla="*/ 2958970 w 3024845"/>
                <a:gd name="connsiteY381" fmla="*/ 592327 h 1059043"/>
                <a:gd name="connsiteX382" fmla="*/ 2958970 w 3024845"/>
                <a:gd name="connsiteY382" fmla="*/ 703483 h 1059043"/>
                <a:gd name="connsiteX383" fmla="*/ 2958970 w 3024845"/>
                <a:gd name="connsiteY383" fmla="*/ 717262 h 1059043"/>
                <a:gd name="connsiteX384" fmla="*/ 3024845 w 3024845"/>
                <a:gd name="connsiteY384" fmla="*/ 717262 h 1059043"/>
                <a:gd name="connsiteX385" fmla="*/ 3024845 w 3024845"/>
                <a:gd name="connsiteY385" fmla="*/ 1059043 h 1059043"/>
                <a:gd name="connsiteX386" fmla="*/ 2054 w 3024845"/>
                <a:gd name="connsiteY386" fmla="*/ 1056710 h 1059043"/>
                <a:gd name="connsiteX387" fmla="*/ 0 w 3024845"/>
                <a:gd name="connsiteY387" fmla="*/ 622592 h 1059043"/>
                <a:gd name="connsiteX388" fmla="*/ 20267 w 3024845"/>
                <a:gd name="connsiteY388" fmla="*/ 622592 h 1059043"/>
                <a:gd name="connsiteX389" fmla="*/ 20774 w 3024845"/>
                <a:gd name="connsiteY389" fmla="*/ 621511 h 1059043"/>
                <a:gd name="connsiteX390" fmla="*/ 24320 w 3024845"/>
                <a:gd name="connsiteY390" fmla="*/ 613945 h 1059043"/>
                <a:gd name="connsiteX391" fmla="*/ 26094 w 3024845"/>
                <a:gd name="connsiteY391" fmla="*/ 614215 h 1059043"/>
                <a:gd name="connsiteX392" fmla="*/ 38507 w 3024845"/>
                <a:gd name="connsiteY392" fmla="*/ 616106 h 1059043"/>
                <a:gd name="connsiteX393" fmla="*/ 39014 w 3024845"/>
                <a:gd name="connsiteY393" fmla="*/ 617458 h 1059043"/>
                <a:gd name="connsiteX394" fmla="*/ 42560 w 3024845"/>
                <a:gd name="connsiteY394" fmla="*/ 626915 h 1059043"/>
                <a:gd name="connsiteX395" fmla="*/ 68907 w 3024845"/>
                <a:gd name="connsiteY395" fmla="*/ 629077 h 1059043"/>
                <a:gd name="connsiteX396" fmla="*/ 68907 w 3024845"/>
                <a:gd name="connsiteY396" fmla="*/ 505856 h 1059043"/>
                <a:gd name="connsiteX397" fmla="*/ 70934 w 3024845"/>
                <a:gd name="connsiteY397" fmla="*/ 505856 h 1059043"/>
                <a:gd name="connsiteX398" fmla="*/ 85121 w 3024845"/>
                <a:gd name="connsiteY398" fmla="*/ 505856 h 1059043"/>
                <a:gd name="connsiteX399" fmla="*/ 85121 w 3024845"/>
                <a:gd name="connsiteY399" fmla="*/ 369664 h 1059043"/>
                <a:gd name="connsiteX400" fmla="*/ 86894 w 3024845"/>
                <a:gd name="connsiteY400" fmla="*/ 369664 h 1059043"/>
                <a:gd name="connsiteX401" fmla="*/ 99308 w 3024845"/>
                <a:gd name="connsiteY401" fmla="*/ 369664 h 1059043"/>
                <a:gd name="connsiteX402" fmla="*/ 99308 w 3024845"/>
                <a:gd name="connsiteY402" fmla="*/ 255090 h 1059043"/>
                <a:gd name="connsiteX403" fmla="*/ 103361 w 3024845"/>
                <a:gd name="connsiteY403" fmla="*/ 226986 h 1059043"/>
                <a:gd name="connsiteX404" fmla="*/ 105388 w 3024845"/>
                <a:gd name="connsiteY404" fmla="*/ 226986 h 1059043"/>
                <a:gd name="connsiteX405" fmla="*/ 119575 w 3024845"/>
                <a:gd name="connsiteY405" fmla="*/ 226986 h 1059043"/>
                <a:gd name="connsiteX0" fmla="*/ 119575 w 3024845"/>
                <a:gd name="connsiteY0" fmla="*/ 226986 h 1059043"/>
                <a:gd name="connsiteX1" fmla="*/ 200642 w 3024845"/>
                <a:gd name="connsiteY1" fmla="*/ 224825 h 1059043"/>
                <a:gd name="connsiteX2" fmla="*/ 202669 w 3024845"/>
                <a:gd name="connsiteY2" fmla="*/ 224825 h 1059043"/>
                <a:gd name="connsiteX3" fmla="*/ 216856 w 3024845"/>
                <a:gd name="connsiteY3" fmla="*/ 224825 h 1059043"/>
                <a:gd name="connsiteX4" fmla="*/ 216856 w 3024845"/>
                <a:gd name="connsiteY4" fmla="*/ 248604 h 1059043"/>
                <a:gd name="connsiteX5" fmla="*/ 217363 w 3024845"/>
                <a:gd name="connsiteY5" fmla="*/ 249415 h 1059043"/>
                <a:gd name="connsiteX6" fmla="*/ 220909 w 3024845"/>
                <a:gd name="connsiteY6" fmla="*/ 255090 h 1059043"/>
                <a:gd name="connsiteX7" fmla="*/ 220909 w 3024845"/>
                <a:gd name="connsiteY7" fmla="*/ 369664 h 1059043"/>
                <a:gd name="connsiteX8" fmla="*/ 223189 w 3024845"/>
                <a:gd name="connsiteY8" fmla="*/ 369664 h 1059043"/>
                <a:gd name="connsiteX9" fmla="*/ 239150 w 3024845"/>
                <a:gd name="connsiteY9" fmla="*/ 369664 h 1059043"/>
                <a:gd name="connsiteX10" fmla="*/ 239150 w 3024845"/>
                <a:gd name="connsiteY10" fmla="*/ 510179 h 1059043"/>
                <a:gd name="connsiteX11" fmla="*/ 240670 w 3024845"/>
                <a:gd name="connsiteY11" fmla="*/ 509909 h 1059043"/>
                <a:gd name="connsiteX12" fmla="*/ 251310 w 3024845"/>
                <a:gd name="connsiteY12" fmla="*/ 508018 h 1059043"/>
                <a:gd name="connsiteX13" fmla="*/ 249283 w 3024845"/>
                <a:gd name="connsiteY13" fmla="*/ 596650 h 1059043"/>
                <a:gd name="connsiteX14" fmla="*/ 250803 w 3024845"/>
                <a:gd name="connsiteY14" fmla="*/ 596921 h 1059043"/>
                <a:gd name="connsiteX15" fmla="*/ 261443 w 3024845"/>
                <a:gd name="connsiteY15" fmla="*/ 598812 h 1059043"/>
                <a:gd name="connsiteX16" fmla="*/ 261696 w 3024845"/>
                <a:gd name="connsiteY16" fmla="*/ 599623 h 1059043"/>
                <a:gd name="connsiteX17" fmla="*/ 263470 w 3024845"/>
                <a:gd name="connsiteY17" fmla="*/ 605298 h 1059043"/>
                <a:gd name="connsiteX18" fmla="*/ 264230 w 3024845"/>
                <a:gd name="connsiteY18" fmla="*/ 602866 h 1059043"/>
                <a:gd name="connsiteX19" fmla="*/ 269550 w 3024845"/>
                <a:gd name="connsiteY19" fmla="*/ 585842 h 1059043"/>
                <a:gd name="connsiteX20" fmla="*/ 271323 w 3024845"/>
                <a:gd name="connsiteY20" fmla="*/ 585842 h 1059043"/>
                <a:gd name="connsiteX21" fmla="*/ 283737 w 3024845"/>
                <a:gd name="connsiteY21" fmla="*/ 585842 h 1059043"/>
                <a:gd name="connsiteX22" fmla="*/ 283737 w 3024845"/>
                <a:gd name="connsiteY22" fmla="*/ 618268 h 1059043"/>
                <a:gd name="connsiteX23" fmla="*/ 284750 w 3024845"/>
                <a:gd name="connsiteY23" fmla="*/ 618809 h 1059043"/>
                <a:gd name="connsiteX24" fmla="*/ 291844 w 3024845"/>
                <a:gd name="connsiteY24" fmla="*/ 622592 h 1059043"/>
                <a:gd name="connsiteX25" fmla="*/ 291844 w 3024845"/>
                <a:gd name="connsiteY25" fmla="*/ 623943 h 1059043"/>
                <a:gd name="connsiteX26" fmla="*/ 291844 w 3024845"/>
                <a:gd name="connsiteY26" fmla="*/ 633401 h 1059043"/>
                <a:gd name="connsiteX27" fmla="*/ 336431 w 3024845"/>
                <a:gd name="connsiteY27" fmla="*/ 633401 h 1059043"/>
                <a:gd name="connsiteX28" fmla="*/ 336431 w 3024845"/>
                <a:gd name="connsiteY28" fmla="*/ 634482 h 1059043"/>
                <a:gd name="connsiteX29" fmla="*/ 336431 w 3024845"/>
                <a:gd name="connsiteY29" fmla="*/ 642048 h 1059043"/>
                <a:gd name="connsiteX30" fmla="*/ 338457 w 3024845"/>
                <a:gd name="connsiteY30" fmla="*/ 642048 h 1059043"/>
                <a:gd name="connsiteX31" fmla="*/ 352644 w 3024845"/>
                <a:gd name="connsiteY31" fmla="*/ 642048 h 1059043"/>
                <a:gd name="connsiteX32" fmla="*/ 352644 w 3024845"/>
                <a:gd name="connsiteY32" fmla="*/ 611783 h 1059043"/>
                <a:gd name="connsiteX33" fmla="*/ 397231 w 3024845"/>
                <a:gd name="connsiteY33" fmla="*/ 611783 h 1059043"/>
                <a:gd name="connsiteX34" fmla="*/ 397231 w 3024845"/>
                <a:gd name="connsiteY34" fmla="*/ 610432 h 1059043"/>
                <a:gd name="connsiteX35" fmla="*/ 397231 w 3024845"/>
                <a:gd name="connsiteY35" fmla="*/ 600974 h 1059043"/>
                <a:gd name="connsiteX36" fmla="*/ 398245 w 3024845"/>
                <a:gd name="connsiteY36" fmla="*/ 600974 h 1059043"/>
                <a:gd name="connsiteX37" fmla="*/ 405338 w 3024845"/>
                <a:gd name="connsiteY37" fmla="*/ 600974 h 1059043"/>
                <a:gd name="connsiteX38" fmla="*/ 405338 w 3024845"/>
                <a:gd name="connsiteY38" fmla="*/ 599083 h 1059043"/>
                <a:gd name="connsiteX39" fmla="*/ 405338 w 3024845"/>
                <a:gd name="connsiteY39" fmla="*/ 585842 h 1059043"/>
                <a:gd name="connsiteX40" fmla="*/ 406098 w 3024845"/>
                <a:gd name="connsiteY40" fmla="*/ 585842 h 1059043"/>
                <a:gd name="connsiteX41" fmla="*/ 411418 w 3024845"/>
                <a:gd name="connsiteY41" fmla="*/ 585842 h 1059043"/>
                <a:gd name="connsiteX42" fmla="*/ 411418 w 3024845"/>
                <a:gd name="connsiteY42" fmla="*/ 584761 h 1059043"/>
                <a:gd name="connsiteX43" fmla="*/ 411418 w 3024845"/>
                <a:gd name="connsiteY43" fmla="*/ 577194 h 1059043"/>
                <a:gd name="connsiteX44" fmla="*/ 413445 w 3024845"/>
                <a:gd name="connsiteY44" fmla="*/ 577194 h 1059043"/>
                <a:gd name="connsiteX45" fmla="*/ 427632 w 3024845"/>
                <a:gd name="connsiteY45" fmla="*/ 577194 h 1059043"/>
                <a:gd name="connsiteX46" fmla="*/ 427632 w 3024845"/>
                <a:gd name="connsiteY46" fmla="*/ 578275 h 1059043"/>
                <a:gd name="connsiteX47" fmla="*/ 427632 w 3024845"/>
                <a:gd name="connsiteY47" fmla="*/ 585842 h 1059043"/>
                <a:gd name="connsiteX48" fmla="*/ 449925 w 3024845"/>
                <a:gd name="connsiteY48" fmla="*/ 585842 h 1059043"/>
                <a:gd name="connsiteX49" fmla="*/ 449925 w 3024845"/>
                <a:gd name="connsiteY49" fmla="*/ 583950 h 1059043"/>
                <a:gd name="connsiteX50" fmla="*/ 449925 w 3024845"/>
                <a:gd name="connsiteY50" fmla="*/ 570709 h 1059043"/>
                <a:gd name="connsiteX51" fmla="*/ 451699 w 3024845"/>
                <a:gd name="connsiteY51" fmla="*/ 570709 h 1059043"/>
                <a:gd name="connsiteX52" fmla="*/ 464112 w 3024845"/>
                <a:gd name="connsiteY52" fmla="*/ 570709 h 1059043"/>
                <a:gd name="connsiteX53" fmla="*/ 464112 w 3024845"/>
                <a:gd name="connsiteY53" fmla="*/ 594489 h 1059043"/>
                <a:gd name="connsiteX54" fmla="*/ 465126 w 3024845"/>
                <a:gd name="connsiteY54" fmla="*/ 594489 h 1059043"/>
                <a:gd name="connsiteX55" fmla="*/ 472219 w 3024845"/>
                <a:gd name="connsiteY55" fmla="*/ 594489 h 1059043"/>
                <a:gd name="connsiteX56" fmla="*/ 472219 w 3024845"/>
                <a:gd name="connsiteY56" fmla="*/ 593408 h 1059043"/>
                <a:gd name="connsiteX57" fmla="*/ 472219 w 3024845"/>
                <a:gd name="connsiteY57" fmla="*/ 585842 h 1059043"/>
                <a:gd name="connsiteX58" fmla="*/ 473992 w 3024845"/>
                <a:gd name="connsiteY58" fmla="*/ 585842 h 1059043"/>
                <a:gd name="connsiteX59" fmla="*/ 486406 w 3024845"/>
                <a:gd name="connsiteY59" fmla="*/ 585842 h 1059043"/>
                <a:gd name="connsiteX60" fmla="*/ 486406 w 3024845"/>
                <a:gd name="connsiteY60" fmla="*/ 611783 h 1059043"/>
                <a:gd name="connsiteX61" fmla="*/ 488433 w 3024845"/>
                <a:gd name="connsiteY61" fmla="*/ 611783 h 1059043"/>
                <a:gd name="connsiteX62" fmla="*/ 502619 w 3024845"/>
                <a:gd name="connsiteY62" fmla="*/ 611783 h 1059043"/>
                <a:gd name="connsiteX63" fmla="*/ 502619 w 3024845"/>
                <a:gd name="connsiteY63" fmla="*/ 613404 h 1059043"/>
                <a:gd name="connsiteX64" fmla="*/ 502619 w 3024845"/>
                <a:gd name="connsiteY64" fmla="*/ 624754 h 1059043"/>
                <a:gd name="connsiteX65" fmla="*/ 503379 w 3024845"/>
                <a:gd name="connsiteY65" fmla="*/ 624754 h 1059043"/>
                <a:gd name="connsiteX66" fmla="*/ 508700 w 3024845"/>
                <a:gd name="connsiteY66" fmla="*/ 624754 h 1059043"/>
                <a:gd name="connsiteX67" fmla="*/ 508700 w 3024845"/>
                <a:gd name="connsiteY67" fmla="*/ 623943 h 1059043"/>
                <a:gd name="connsiteX68" fmla="*/ 508700 w 3024845"/>
                <a:gd name="connsiteY68" fmla="*/ 618268 h 1059043"/>
                <a:gd name="connsiteX69" fmla="*/ 539100 w 3024845"/>
                <a:gd name="connsiteY69" fmla="*/ 618268 h 1059043"/>
                <a:gd name="connsiteX70" fmla="*/ 539100 w 3024845"/>
                <a:gd name="connsiteY70" fmla="*/ 642048 h 1059043"/>
                <a:gd name="connsiteX71" fmla="*/ 540113 w 3024845"/>
                <a:gd name="connsiteY71" fmla="*/ 642048 h 1059043"/>
                <a:gd name="connsiteX72" fmla="*/ 547207 w 3024845"/>
                <a:gd name="connsiteY72" fmla="*/ 642048 h 1059043"/>
                <a:gd name="connsiteX73" fmla="*/ 547207 w 3024845"/>
                <a:gd name="connsiteY73" fmla="*/ 643129 h 1059043"/>
                <a:gd name="connsiteX74" fmla="*/ 547207 w 3024845"/>
                <a:gd name="connsiteY74" fmla="*/ 650695 h 1059043"/>
                <a:gd name="connsiteX75" fmla="*/ 547967 w 3024845"/>
                <a:gd name="connsiteY75" fmla="*/ 650695 h 1059043"/>
                <a:gd name="connsiteX76" fmla="*/ 553287 w 3024845"/>
                <a:gd name="connsiteY76" fmla="*/ 650695 h 1059043"/>
                <a:gd name="connsiteX77" fmla="*/ 553287 w 3024845"/>
                <a:gd name="connsiteY77" fmla="*/ 648533 h 1059043"/>
                <a:gd name="connsiteX78" fmla="*/ 553287 w 3024845"/>
                <a:gd name="connsiteY78" fmla="*/ 633401 h 1059043"/>
                <a:gd name="connsiteX79" fmla="*/ 554300 w 3024845"/>
                <a:gd name="connsiteY79" fmla="*/ 633401 h 1059043"/>
                <a:gd name="connsiteX80" fmla="*/ 561394 w 3024845"/>
                <a:gd name="connsiteY80" fmla="*/ 633401 h 1059043"/>
                <a:gd name="connsiteX81" fmla="*/ 561394 w 3024845"/>
                <a:gd name="connsiteY81" fmla="*/ 634482 h 1059043"/>
                <a:gd name="connsiteX82" fmla="*/ 561394 w 3024845"/>
                <a:gd name="connsiteY82" fmla="*/ 642048 h 1059043"/>
                <a:gd name="connsiteX83" fmla="*/ 566714 w 3024845"/>
                <a:gd name="connsiteY83" fmla="*/ 640055 h 1059043"/>
                <a:gd name="connsiteX84" fmla="*/ 567474 w 3024845"/>
                <a:gd name="connsiteY84" fmla="*/ 639075 h 1059043"/>
                <a:gd name="connsiteX85" fmla="*/ 567474 w 3024845"/>
                <a:gd name="connsiteY85" fmla="*/ 633401 h 1059043"/>
                <a:gd name="connsiteX86" fmla="*/ 605981 w 3024845"/>
                <a:gd name="connsiteY86" fmla="*/ 633401 h 1059043"/>
                <a:gd name="connsiteX87" fmla="*/ 605981 w 3024845"/>
                <a:gd name="connsiteY87" fmla="*/ 657180 h 1059043"/>
                <a:gd name="connsiteX88" fmla="*/ 608007 w 3024845"/>
                <a:gd name="connsiteY88" fmla="*/ 657180 h 1059043"/>
                <a:gd name="connsiteX89" fmla="*/ 622194 w 3024845"/>
                <a:gd name="connsiteY89" fmla="*/ 657180 h 1059043"/>
                <a:gd name="connsiteX90" fmla="*/ 622194 w 3024845"/>
                <a:gd name="connsiteY90" fmla="*/ 658261 h 1059043"/>
                <a:gd name="connsiteX91" fmla="*/ 622194 w 3024845"/>
                <a:gd name="connsiteY91" fmla="*/ 665827 h 1059043"/>
                <a:gd name="connsiteX92" fmla="*/ 623968 w 3024845"/>
                <a:gd name="connsiteY92" fmla="*/ 665827 h 1059043"/>
                <a:gd name="connsiteX93" fmla="*/ 636381 w 3024845"/>
                <a:gd name="connsiteY93" fmla="*/ 665827 h 1059043"/>
                <a:gd name="connsiteX94" fmla="*/ 636381 w 3024845"/>
                <a:gd name="connsiteY94" fmla="*/ 642048 h 1059043"/>
                <a:gd name="connsiteX95" fmla="*/ 637394 w 3024845"/>
                <a:gd name="connsiteY95" fmla="*/ 642048 h 1059043"/>
                <a:gd name="connsiteX96" fmla="*/ 644488 w 3024845"/>
                <a:gd name="connsiteY96" fmla="*/ 642048 h 1059043"/>
                <a:gd name="connsiteX97" fmla="*/ 644488 w 3024845"/>
                <a:gd name="connsiteY97" fmla="*/ 609621 h 1059043"/>
                <a:gd name="connsiteX98" fmla="*/ 645501 w 3024845"/>
                <a:gd name="connsiteY98" fmla="*/ 609621 h 1059043"/>
                <a:gd name="connsiteX99" fmla="*/ 652595 w 3024845"/>
                <a:gd name="connsiteY99" fmla="*/ 609621 h 1059043"/>
                <a:gd name="connsiteX100" fmla="*/ 652595 w 3024845"/>
                <a:gd name="connsiteY100" fmla="*/ 607730 h 1059043"/>
                <a:gd name="connsiteX101" fmla="*/ 652595 w 3024845"/>
                <a:gd name="connsiteY101" fmla="*/ 594489 h 1059043"/>
                <a:gd name="connsiteX102" fmla="*/ 651328 w 3024845"/>
                <a:gd name="connsiteY102" fmla="*/ 592867 h 1059043"/>
                <a:gd name="connsiteX103" fmla="*/ 656648 w 3024845"/>
                <a:gd name="connsiteY103" fmla="*/ 581518 h 1059043"/>
                <a:gd name="connsiteX104" fmla="*/ 664755 w 3024845"/>
                <a:gd name="connsiteY104" fmla="*/ 609621 h 1059043"/>
                <a:gd name="connsiteX105" fmla="*/ 665515 w 3024845"/>
                <a:gd name="connsiteY105" fmla="*/ 609621 h 1059043"/>
                <a:gd name="connsiteX106" fmla="*/ 670835 w 3024845"/>
                <a:gd name="connsiteY106" fmla="*/ 609621 h 1059043"/>
                <a:gd name="connsiteX107" fmla="*/ 670835 w 3024845"/>
                <a:gd name="connsiteY107" fmla="*/ 503694 h 1059043"/>
                <a:gd name="connsiteX108" fmla="*/ 672355 w 3024845"/>
                <a:gd name="connsiteY108" fmla="*/ 503694 h 1059043"/>
                <a:gd name="connsiteX109" fmla="*/ 682995 w 3024845"/>
                <a:gd name="connsiteY109" fmla="*/ 503694 h 1059043"/>
                <a:gd name="connsiteX110" fmla="*/ 682995 w 3024845"/>
                <a:gd name="connsiteY110" fmla="*/ 456135 h 1059043"/>
                <a:gd name="connsiteX111" fmla="*/ 709342 w 3024845"/>
                <a:gd name="connsiteY111" fmla="*/ 456135 h 1059043"/>
                <a:gd name="connsiteX112" fmla="*/ 709342 w 3024845"/>
                <a:gd name="connsiteY112" fmla="*/ 434517 h 1059043"/>
                <a:gd name="connsiteX113" fmla="*/ 743796 w 3024845"/>
                <a:gd name="connsiteY113" fmla="*/ 434517 h 1059043"/>
                <a:gd name="connsiteX114" fmla="*/ 743796 w 3024845"/>
                <a:gd name="connsiteY114" fmla="*/ 436949 h 1059043"/>
                <a:gd name="connsiteX115" fmla="*/ 743796 w 3024845"/>
                <a:gd name="connsiteY115" fmla="*/ 453973 h 1059043"/>
                <a:gd name="connsiteX116" fmla="*/ 746076 w 3024845"/>
                <a:gd name="connsiteY116" fmla="*/ 453973 h 1059043"/>
                <a:gd name="connsiteX117" fmla="*/ 762036 w 3024845"/>
                <a:gd name="connsiteY117" fmla="*/ 453973 h 1059043"/>
                <a:gd name="connsiteX118" fmla="*/ 762036 w 3024845"/>
                <a:gd name="connsiteY118" fmla="*/ 501532 h 1059043"/>
                <a:gd name="connsiteX119" fmla="*/ 763049 w 3024845"/>
                <a:gd name="connsiteY119" fmla="*/ 501532 h 1059043"/>
                <a:gd name="connsiteX120" fmla="*/ 770143 w 3024845"/>
                <a:gd name="connsiteY120" fmla="*/ 501532 h 1059043"/>
                <a:gd name="connsiteX121" fmla="*/ 784330 w 3024845"/>
                <a:gd name="connsiteY121" fmla="*/ 505856 h 1059043"/>
                <a:gd name="connsiteX122" fmla="*/ 784330 w 3024845"/>
                <a:gd name="connsiteY122" fmla="*/ 544768 h 1059043"/>
                <a:gd name="connsiteX123" fmla="*/ 785343 w 3024845"/>
                <a:gd name="connsiteY123" fmla="*/ 544768 h 1059043"/>
                <a:gd name="connsiteX124" fmla="*/ 792436 w 3024845"/>
                <a:gd name="connsiteY124" fmla="*/ 544768 h 1059043"/>
                <a:gd name="connsiteX125" fmla="*/ 792436 w 3024845"/>
                <a:gd name="connsiteY125" fmla="*/ 546389 h 1059043"/>
                <a:gd name="connsiteX126" fmla="*/ 792436 w 3024845"/>
                <a:gd name="connsiteY126" fmla="*/ 557738 h 1059043"/>
                <a:gd name="connsiteX127" fmla="*/ 794463 w 3024845"/>
                <a:gd name="connsiteY127" fmla="*/ 557738 h 1059043"/>
                <a:gd name="connsiteX128" fmla="*/ 808650 w 3024845"/>
                <a:gd name="connsiteY128" fmla="*/ 557738 h 1059043"/>
                <a:gd name="connsiteX129" fmla="*/ 814730 w 3024845"/>
                <a:gd name="connsiteY129" fmla="*/ 564224 h 1059043"/>
                <a:gd name="connsiteX130" fmla="*/ 814730 w 3024845"/>
                <a:gd name="connsiteY130" fmla="*/ 585842 h 1059043"/>
                <a:gd name="connsiteX131" fmla="*/ 817010 w 3024845"/>
                <a:gd name="connsiteY131" fmla="*/ 585842 h 1059043"/>
                <a:gd name="connsiteX132" fmla="*/ 832970 w 3024845"/>
                <a:gd name="connsiteY132" fmla="*/ 585842 h 1059043"/>
                <a:gd name="connsiteX133" fmla="*/ 832970 w 3024845"/>
                <a:gd name="connsiteY133" fmla="*/ 586922 h 1059043"/>
                <a:gd name="connsiteX134" fmla="*/ 832970 w 3024845"/>
                <a:gd name="connsiteY134" fmla="*/ 594489 h 1059043"/>
                <a:gd name="connsiteX135" fmla="*/ 834237 w 3024845"/>
                <a:gd name="connsiteY135" fmla="*/ 594489 h 1059043"/>
                <a:gd name="connsiteX136" fmla="*/ 843104 w 3024845"/>
                <a:gd name="connsiteY136" fmla="*/ 594489 h 1059043"/>
                <a:gd name="connsiteX137" fmla="*/ 843104 w 3024845"/>
                <a:gd name="connsiteY137" fmla="*/ 596650 h 1059043"/>
                <a:gd name="connsiteX138" fmla="*/ 843104 w 3024845"/>
                <a:gd name="connsiteY138" fmla="*/ 611783 h 1059043"/>
                <a:gd name="connsiteX139" fmla="*/ 847157 w 3024845"/>
                <a:gd name="connsiteY139" fmla="*/ 609891 h 1059043"/>
                <a:gd name="connsiteX140" fmla="*/ 847157 w 3024845"/>
                <a:gd name="connsiteY140" fmla="*/ 596650 h 1059043"/>
                <a:gd name="connsiteX141" fmla="*/ 848170 w 3024845"/>
                <a:gd name="connsiteY141" fmla="*/ 596650 h 1059043"/>
                <a:gd name="connsiteX142" fmla="*/ 855264 w 3024845"/>
                <a:gd name="connsiteY142" fmla="*/ 596650 h 1059043"/>
                <a:gd name="connsiteX143" fmla="*/ 855264 w 3024845"/>
                <a:gd name="connsiteY143" fmla="*/ 598272 h 1059043"/>
                <a:gd name="connsiteX144" fmla="*/ 855264 w 3024845"/>
                <a:gd name="connsiteY144" fmla="*/ 609621 h 1059043"/>
                <a:gd name="connsiteX145" fmla="*/ 856024 w 3024845"/>
                <a:gd name="connsiteY145" fmla="*/ 609621 h 1059043"/>
                <a:gd name="connsiteX146" fmla="*/ 861344 w 3024845"/>
                <a:gd name="connsiteY146" fmla="*/ 609621 h 1059043"/>
                <a:gd name="connsiteX147" fmla="*/ 909984 w 3024845"/>
                <a:gd name="connsiteY147" fmla="*/ 605298 h 1059043"/>
                <a:gd name="connsiteX148" fmla="*/ 909984 w 3024845"/>
                <a:gd name="connsiteY148" fmla="*/ 606649 h 1059043"/>
                <a:gd name="connsiteX149" fmla="*/ 909984 w 3024845"/>
                <a:gd name="connsiteY149" fmla="*/ 616106 h 1059043"/>
                <a:gd name="connsiteX150" fmla="*/ 910744 w 3024845"/>
                <a:gd name="connsiteY150" fmla="*/ 616106 h 1059043"/>
                <a:gd name="connsiteX151" fmla="*/ 916065 w 3024845"/>
                <a:gd name="connsiteY151" fmla="*/ 616106 h 1059043"/>
                <a:gd name="connsiteX152" fmla="*/ 916065 w 3024845"/>
                <a:gd name="connsiteY152" fmla="*/ 618268 h 1059043"/>
                <a:gd name="connsiteX153" fmla="*/ 916065 w 3024845"/>
                <a:gd name="connsiteY153" fmla="*/ 633401 h 1059043"/>
                <a:gd name="connsiteX154" fmla="*/ 918091 w 3024845"/>
                <a:gd name="connsiteY154" fmla="*/ 632050 h 1059043"/>
                <a:gd name="connsiteX155" fmla="*/ 932278 w 3024845"/>
                <a:gd name="connsiteY155" fmla="*/ 622592 h 1059043"/>
                <a:gd name="connsiteX156" fmla="*/ 938358 w 3024845"/>
                <a:gd name="connsiteY156" fmla="*/ 581518 h 1059043"/>
                <a:gd name="connsiteX157" fmla="*/ 939118 w 3024845"/>
                <a:gd name="connsiteY157" fmla="*/ 581248 h 1059043"/>
                <a:gd name="connsiteX158" fmla="*/ 944438 w 3024845"/>
                <a:gd name="connsiteY158" fmla="*/ 579356 h 1059043"/>
                <a:gd name="connsiteX159" fmla="*/ 946465 w 3024845"/>
                <a:gd name="connsiteY159" fmla="*/ 510179 h 1059043"/>
                <a:gd name="connsiteX160" fmla="*/ 948492 w 3024845"/>
                <a:gd name="connsiteY160" fmla="*/ 579356 h 1059043"/>
                <a:gd name="connsiteX161" fmla="*/ 949252 w 3024845"/>
                <a:gd name="connsiteY161" fmla="*/ 579626 h 1059043"/>
                <a:gd name="connsiteX162" fmla="*/ 954572 w 3024845"/>
                <a:gd name="connsiteY162" fmla="*/ 581518 h 1059043"/>
                <a:gd name="connsiteX163" fmla="*/ 954572 w 3024845"/>
                <a:gd name="connsiteY163" fmla="*/ 495047 h 1059043"/>
                <a:gd name="connsiteX164" fmla="*/ 958625 w 3024845"/>
                <a:gd name="connsiteY164" fmla="*/ 462620 h 1059043"/>
                <a:gd name="connsiteX165" fmla="*/ 997132 w 3024845"/>
                <a:gd name="connsiteY165" fmla="*/ 462620 h 1059043"/>
                <a:gd name="connsiteX166" fmla="*/ 997132 w 3024845"/>
                <a:gd name="connsiteY166" fmla="*/ 495047 h 1059043"/>
                <a:gd name="connsiteX167" fmla="*/ 997892 w 3024845"/>
                <a:gd name="connsiteY167" fmla="*/ 495047 h 1059043"/>
                <a:gd name="connsiteX168" fmla="*/ 1003212 w 3024845"/>
                <a:gd name="connsiteY168" fmla="*/ 495047 h 1059043"/>
                <a:gd name="connsiteX169" fmla="*/ 1003212 w 3024845"/>
                <a:gd name="connsiteY169" fmla="*/ 412899 h 1059043"/>
                <a:gd name="connsiteX170" fmla="*/ 1004986 w 3024845"/>
                <a:gd name="connsiteY170" fmla="*/ 412899 h 1059043"/>
                <a:gd name="connsiteX171" fmla="*/ 1017399 w 3024845"/>
                <a:gd name="connsiteY171" fmla="*/ 412899 h 1059043"/>
                <a:gd name="connsiteX172" fmla="*/ 1017399 w 3024845"/>
                <a:gd name="connsiteY172" fmla="*/ 411008 h 1059043"/>
                <a:gd name="connsiteX173" fmla="*/ 1017399 w 3024845"/>
                <a:gd name="connsiteY173" fmla="*/ 397767 h 1059043"/>
                <a:gd name="connsiteX174" fmla="*/ 1039693 w 3024845"/>
                <a:gd name="connsiteY174" fmla="*/ 397767 h 1059043"/>
                <a:gd name="connsiteX175" fmla="*/ 1039693 w 3024845"/>
                <a:gd name="connsiteY175" fmla="*/ 396686 h 1059043"/>
                <a:gd name="connsiteX176" fmla="*/ 1039693 w 3024845"/>
                <a:gd name="connsiteY176" fmla="*/ 389120 h 1059043"/>
                <a:gd name="connsiteX177" fmla="*/ 1041466 w 3024845"/>
                <a:gd name="connsiteY177" fmla="*/ 389120 h 1059043"/>
                <a:gd name="connsiteX178" fmla="*/ 1053880 w 3024845"/>
                <a:gd name="connsiteY178" fmla="*/ 389120 h 1059043"/>
                <a:gd name="connsiteX179" fmla="*/ 1053880 w 3024845"/>
                <a:gd name="connsiteY179" fmla="*/ 390201 h 1059043"/>
                <a:gd name="connsiteX180" fmla="*/ 1053880 w 3024845"/>
                <a:gd name="connsiteY180" fmla="*/ 397767 h 1059043"/>
                <a:gd name="connsiteX181" fmla="*/ 1054640 w 3024845"/>
                <a:gd name="connsiteY181" fmla="*/ 397767 h 1059043"/>
                <a:gd name="connsiteX182" fmla="*/ 1059960 w 3024845"/>
                <a:gd name="connsiteY182" fmla="*/ 397767 h 1059043"/>
                <a:gd name="connsiteX183" fmla="*/ 1070093 w 3024845"/>
                <a:gd name="connsiteY183" fmla="*/ 393443 h 1059043"/>
                <a:gd name="connsiteX184" fmla="*/ 1074146 w 3024845"/>
                <a:gd name="connsiteY184" fmla="*/ 396686 h 1059043"/>
                <a:gd name="connsiteX185" fmla="*/ 1074146 w 3024845"/>
                <a:gd name="connsiteY185" fmla="*/ 389120 h 1059043"/>
                <a:gd name="connsiteX186" fmla="*/ 1076426 w 3024845"/>
                <a:gd name="connsiteY186" fmla="*/ 389120 h 1059043"/>
                <a:gd name="connsiteX187" fmla="*/ 1092387 w 3024845"/>
                <a:gd name="connsiteY187" fmla="*/ 389120 h 1059043"/>
                <a:gd name="connsiteX188" fmla="*/ 1092387 w 3024845"/>
                <a:gd name="connsiteY188" fmla="*/ 390201 h 1059043"/>
                <a:gd name="connsiteX189" fmla="*/ 1092387 w 3024845"/>
                <a:gd name="connsiteY189" fmla="*/ 397767 h 1059043"/>
                <a:gd name="connsiteX190" fmla="*/ 1122787 w 3024845"/>
                <a:gd name="connsiteY190" fmla="*/ 397767 h 1059043"/>
                <a:gd name="connsiteX191" fmla="*/ 1122787 w 3024845"/>
                <a:gd name="connsiteY191" fmla="*/ 399388 h 1059043"/>
                <a:gd name="connsiteX192" fmla="*/ 1122787 w 3024845"/>
                <a:gd name="connsiteY192" fmla="*/ 410738 h 1059043"/>
                <a:gd name="connsiteX193" fmla="*/ 1149134 w 3024845"/>
                <a:gd name="connsiteY193" fmla="*/ 410738 h 1059043"/>
                <a:gd name="connsiteX194" fmla="*/ 1149134 w 3024845"/>
                <a:gd name="connsiteY194" fmla="*/ 441002 h 1059043"/>
                <a:gd name="connsiteX195" fmla="*/ 1149894 w 3024845"/>
                <a:gd name="connsiteY195" fmla="*/ 441002 h 1059043"/>
                <a:gd name="connsiteX196" fmla="*/ 1155214 w 3024845"/>
                <a:gd name="connsiteY196" fmla="*/ 441002 h 1059043"/>
                <a:gd name="connsiteX197" fmla="*/ 1155214 w 3024845"/>
                <a:gd name="connsiteY197" fmla="*/ 442083 h 1059043"/>
                <a:gd name="connsiteX198" fmla="*/ 1155214 w 3024845"/>
                <a:gd name="connsiteY198" fmla="*/ 449650 h 1059043"/>
                <a:gd name="connsiteX199" fmla="*/ 1159268 w 3024845"/>
                <a:gd name="connsiteY199" fmla="*/ 479914 h 1059043"/>
                <a:gd name="connsiteX200" fmla="*/ 1160028 w 3024845"/>
                <a:gd name="connsiteY200" fmla="*/ 479914 h 1059043"/>
                <a:gd name="connsiteX201" fmla="*/ 1165348 w 3024845"/>
                <a:gd name="connsiteY201" fmla="*/ 479914 h 1059043"/>
                <a:gd name="connsiteX202" fmla="*/ 1165348 w 3024845"/>
                <a:gd name="connsiteY202" fmla="*/ 480725 h 1059043"/>
                <a:gd name="connsiteX203" fmla="*/ 1165348 w 3024845"/>
                <a:gd name="connsiteY203" fmla="*/ 486400 h 1059043"/>
                <a:gd name="connsiteX204" fmla="*/ 1166361 w 3024845"/>
                <a:gd name="connsiteY204" fmla="*/ 486400 h 1059043"/>
                <a:gd name="connsiteX205" fmla="*/ 1173454 w 3024845"/>
                <a:gd name="connsiteY205" fmla="*/ 486400 h 1059043"/>
                <a:gd name="connsiteX206" fmla="*/ 1173454 w 3024845"/>
                <a:gd name="connsiteY206" fmla="*/ 516665 h 1059043"/>
                <a:gd name="connsiteX207" fmla="*/ 1175481 w 3024845"/>
                <a:gd name="connsiteY207" fmla="*/ 516665 h 1059043"/>
                <a:gd name="connsiteX208" fmla="*/ 1189668 w 3024845"/>
                <a:gd name="connsiteY208" fmla="*/ 516665 h 1059043"/>
                <a:gd name="connsiteX209" fmla="*/ 1189668 w 3024845"/>
                <a:gd name="connsiteY209" fmla="*/ 540444 h 1059043"/>
                <a:gd name="connsiteX210" fmla="*/ 1191695 w 3024845"/>
                <a:gd name="connsiteY210" fmla="*/ 542065 h 1059043"/>
                <a:gd name="connsiteX211" fmla="*/ 1191695 w 3024845"/>
                <a:gd name="connsiteY211" fmla="*/ 553415 h 1059043"/>
                <a:gd name="connsiteX212" fmla="*/ 1192455 w 3024845"/>
                <a:gd name="connsiteY212" fmla="*/ 553415 h 1059043"/>
                <a:gd name="connsiteX213" fmla="*/ 1197775 w 3024845"/>
                <a:gd name="connsiteY213" fmla="*/ 553415 h 1059043"/>
                <a:gd name="connsiteX214" fmla="*/ 1197775 w 3024845"/>
                <a:gd name="connsiteY214" fmla="*/ 577194 h 1059043"/>
                <a:gd name="connsiteX215" fmla="*/ 1199041 w 3024845"/>
                <a:gd name="connsiteY215" fmla="*/ 577194 h 1059043"/>
                <a:gd name="connsiteX216" fmla="*/ 1207908 w 3024845"/>
                <a:gd name="connsiteY216" fmla="*/ 577194 h 1059043"/>
                <a:gd name="connsiteX217" fmla="*/ 1209935 w 3024845"/>
                <a:gd name="connsiteY217" fmla="*/ 581248 h 1059043"/>
                <a:gd name="connsiteX218" fmla="*/ 1209935 w 3024845"/>
                <a:gd name="connsiteY218" fmla="*/ 594489 h 1059043"/>
                <a:gd name="connsiteX219" fmla="*/ 1211455 w 3024845"/>
                <a:gd name="connsiteY219" fmla="*/ 592597 h 1059043"/>
                <a:gd name="connsiteX220" fmla="*/ 1222095 w 3024845"/>
                <a:gd name="connsiteY220" fmla="*/ 579356 h 1059043"/>
                <a:gd name="connsiteX221" fmla="*/ 1250469 w 3024845"/>
                <a:gd name="connsiteY221" fmla="*/ 579356 h 1059043"/>
                <a:gd name="connsiteX222" fmla="*/ 1250469 w 3024845"/>
                <a:gd name="connsiteY222" fmla="*/ 665827 h 1059043"/>
                <a:gd name="connsiteX223" fmla="*/ 1251229 w 3024845"/>
                <a:gd name="connsiteY223" fmla="*/ 665827 h 1059043"/>
                <a:gd name="connsiteX224" fmla="*/ 1256549 w 3024845"/>
                <a:gd name="connsiteY224" fmla="*/ 665827 h 1059043"/>
                <a:gd name="connsiteX225" fmla="*/ 1257309 w 3024845"/>
                <a:gd name="connsiteY225" fmla="*/ 664476 h 1059043"/>
                <a:gd name="connsiteX226" fmla="*/ 1262629 w 3024845"/>
                <a:gd name="connsiteY226" fmla="*/ 655018 h 1059043"/>
                <a:gd name="connsiteX227" fmla="*/ 1262629 w 3024845"/>
                <a:gd name="connsiteY227" fmla="*/ 656910 h 1059043"/>
                <a:gd name="connsiteX228" fmla="*/ 1262629 w 3024845"/>
                <a:gd name="connsiteY228" fmla="*/ 670151 h 1059043"/>
                <a:gd name="connsiteX229" fmla="*/ 1266682 w 3024845"/>
                <a:gd name="connsiteY229" fmla="*/ 624754 h 1059043"/>
                <a:gd name="connsiteX230" fmla="*/ 1267442 w 3024845"/>
                <a:gd name="connsiteY230" fmla="*/ 624754 h 1059043"/>
                <a:gd name="connsiteX231" fmla="*/ 1272762 w 3024845"/>
                <a:gd name="connsiteY231" fmla="*/ 624754 h 1059043"/>
                <a:gd name="connsiteX232" fmla="*/ 1272762 w 3024845"/>
                <a:gd name="connsiteY232" fmla="*/ 559900 h 1059043"/>
                <a:gd name="connsiteX233" fmla="*/ 1273776 w 3024845"/>
                <a:gd name="connsiteY233" fmla="*/ 559900 h 1059043"/>
                <a:gd name="connsiteX234" fmla="*/ 1280869 w 3024845"/>
                <a:gd name="connsiteY234" fmla="*/ 559900 h 1059043"/>
                <a:gd name="connsiteX235" fmla="*/ 1293029 w 3024845"/>
                <a:gd name="connsiteY235" fmla="*/ 516665 h 1059043"/>
                <a:gd name="connsiteX236" fmla="*/ 1294296 w 3024845"/>
                <a:gd name="connsiteY236" fmla="*/ 516665 h 1059043"/>
                <a:gd name="connsiteX237" fmla="*/ 1303163 w 3024845"/>
                <a:gd name="connsiteY237" fmla="*/ 516665 h 1059043"/>
                <a:gd name="connsiteX238" fmla="*/ 1313296 w 3024845"/>
                <a:gd name="connsiteY238" fmla="*/ 559900 h 1059043"/>
                <a:gd name="connsiteX239" fmla="*/ 1314309 w 3024845"/>
                <a:gd name="connsiteY239" fmla="*/ 559900 h 1059043"/>
                <a:gd name="connsiteX240" fmla="*/ 1321403 w 3024845"/>
                <a:gd name="connsiteY240" fmla="*/ 559900 h 1059043"/>
                <a:gd name="connsiteX241" fmla="*/ 1321403 w 3024845"/>
                <a:gd name="connsiteY241" fmla="*/ 598812 h 1059043"/>
                <a:gd name="connsiteX242" fmla="*/ 1323176 w 3024845"/>
                <a:gd name="connsiteY242" fmla="*/ 598812 h 1059043"/>
                <a:gd name="connsiteX243" fmla="*/ 1335590 w 3024845"/>
                <a:gd name="connsiteY243" fmla="*/ 598812 h 1059043"/>
                <a:gd name="connsiteX244" fmla="*/ 1335590 w 3024845"/>
                <a:gd name="connsiteY244" fmla="*/ 600974 h 1059043"/>
                <a:gd name="connsiteX245" fmla="*/ 1335590 w 3024845"/>
                <a:gd name="connsiteY245" fmla="*/ 616106 h 1059043"/>
                <a:gd name="connsiteX246" fmla="*/ 1339643 w 3024845"/>
                <a:gd name="connsiteY246" fmla="*/ 613945 h 1059043"/>
                <a:gd name="connsiteX247" fmla="*/ 1339643 w 3024845"/>
                <a:gd name="connsiteY247" fmla="*/ 598812 h 1059043"/>
                <a:gd name="connsiteX248" fmla="*/ 1341163 w 3024845"/>
                <a:gd name="connsiteY248" fmla="*/ 598812 h 1059043"/>
                <a:gd name="connsiteX249" fmla="*/ 1351803 w 3024845"/>
                <a:gd name="connsiteY249" fmla="*/ 598812 h 1059043"/>
                <a:gd name="connsiteX250" fmla="*/ 1351803 w 3024845"/>
                <a:gd name="connsiteY250" fmla="*/ 600433 h 1059043"/>
                <a:gd name="connsiteX251" fmla="*/ 1351803 w 3024845"/>
                <a:gd name="connsiteY251" fmla="*/ 611783 h 1059043"/>
                <a:gd name="connsiteX252" fmla="*/ 1382204 w 3024845"/>
                <a:gd name="connsiteY252" fmla="*/ 611783 h 1059043"/>
                <a:gd name="connsiteX253" fmla="*/ 1382204 w 3024845"/>
                <a:gd name="connsiteY253" fmla="*/ 575033 h 1059043"/>
                <a:gd name="connsiteX254" fmla="*/ 1383470 w 3024845"/>
                <a:gd name="connsiteY254" fmla="*/ 575033 h 1059043"/>
                <a:gd name="connsiteX255" fmla="*/ 1392337 w 3024845"/>
                <a:gd name="connsiteY255" fmla="*/ 575033 h 1059043"/>
                <a:gd name="connsiteX256" fmla="*/ 1392337 w 3024845"/>
                <a:gd name="connsiteY256" fmla="*/ 596650 h 1059043"/>
                <a:gd name="connsiteX257" fmla="*/ 1394364 w 3024845"/>
                <a:gd name="connsiteY257" fmla="*/ 564224 h 1059043"/>
                <a:gd name="connsiteX258" fmla="*/ 1416657 w 3024845"/>
                <a:gd name="connsiteY258" fmla="*/ 564224 h 1059043"/>
                <a:gd name="connsiteX259" fmla="*/ 1416657 w 3024845"/>
                <a:gd name="connsiteY259" fmla="*/ 562602 h 1059043"/>
                <a:gd name="connsiteX260" fmla="*/ 1416657 w 3024845"/>
                <a:gd name="connsiteY260" fmla="*/ 551253 h 1059043"/>
                <a:gd name="connsiteX261" fmla="*/ 1417417 w 3024845"/>
                <a:gd name="connsiteY261" fmla="*/ 551253 h 1059043"/>
                <a:gd name="connsiteX262" fmla="*/ 1422737 w 3024845"/>
                <a:gd name="connsiteY262" fmla="*/ 551253 h 1059043"/>
                <a:gd name="connsiteX263" fmla="*/ 1422737 w 3024845"/>
                <a:gd name="connsiteY263" fmla="*/ 549362 h 1059043"/>
                <a:gd name="connsiteX264" fmla="*/ 1422737 w 3024845"/>
                <a:gd name="connsiteY264" fmla="*/ 536121 h 1059043"/>
                <a:gd name="connsiteX265" fmla="*/ 1426791 w 3024845"/>
                <a:gd name="connsiteY265" fmla="*/ 542606 h 1059043"/>
                <a:gd name="connsiteX266" fmla="*/ 1429071 w 3024845"/>
                <a:gd name="connsiteY266" fmla="*/ 542606 h 1059043"/>
                <a:gd name="connsiteX267" fmla="*/ 1445031 w 3024845"/>
                <a:gd name="connsiteY267" fmla="*/ 542606 h 1059043"/>
                <a:gd name="connsiteX268" fmla="*/ 1445031 w 3024845"/>
                <a:gd name="connsiteY268" fmla="*/ 541795 h 1059043"/>
                <a:gd name="connsiteX269" fmla="*/ 1445031 w 3024845"/>
                <a:gd name="connsiteY269" fmla="*/ 536121 h 1059043"/>
                <a:gd name="connsiteX270" fmla="*/ 1445791 w 3024845"/>
                <a:gd name="connsiteY270" fmla="*/ 536121 h 1059043"/>
                <a:gd name="connsiteX271" fmla="*/ 1451111 w 3024845"/>
                <a:gd name="connsiteY271" fmla="*/ 536121 h 1059043"/>
                <a:gd name="connsiteX272" fmla="*/ 1451111 w 3024845"/>
                <a:gd name="connsiteY272" fmla="*/ 537472 h 1059043"/>
                <a:gd name="connsiteX273" fmla="*/ 1451111 w 3024845"/>
                <a:gd name="connsiteY273" fmla="*/ 546930 h 1059043"/>
                <a:gd name="connsiteX274" fmla="*/ 1489618 w 3024845"/>
                <a:gd name="connsiteY274" fmla="*/ 546930 h 1059043"/>
                <a:gd name="connsiteX275" fmla="*/ 1489618 w 3024845"/>
                <a:gd name="connsiteY275" fmla="*/ 685283 h 1059043"/>
                <a:gd name="connsiteX276" fmla="*/ 1491138 w 3024845"/>
                <a:gd name="connsiteY276" fmla="*/ 685283 h 1059043"/>
                <a:gd name="connsiteX277" fmla="*/ 1501778 w 3024845"/>
                <a:gd name="connsiteY277" fmla="*/ 685283 h 1059043"/>
                <a:gd name="connsiteX278" fmla="*/ 1501778 w 3024845"/>
                <a:gd name="connsiteY278" fmla="*/ 672313 h 1059043"/>
                <a:gd name="connsiteX279" fmla="*/ 1505832 w 3024845"/>
                <a:gd name="connsiteY279" fmla="*/ 672313 h 1059043"/>
                <a:gd name="connsiteX280" fmla="*/ 1505832 w 3024845"/>
                <a:gd name="connsiteY280" fmla="*/ 685283 h 1059043"/>
                <a:gd name="connsiteX281" fmla="*/ 1536232 w 3024845"/>
                <a:gd name="connsiteY281" fmla="*/ 685283 h 1059043"/>
                <a:gd name="connsiteX282" fmla="*/ 1536232 w 3024845"/>
                <a:gd name="connsiteY282" fmla="*/ 655018 h 1059043"/>
                <a:gd name="connsiteX283" fmla="*/ 1548392 w 3024845"/>
                <a:gd name="connsiteY283" fmla="*/ 655018 h 1059043"/>
                <a:gd name="connsiteX284" fmla="*/ 1560552 w 3024845"/>
                <a:gd name="connsiteY284" fmla="*/ 652857 h 1059043"/>
                <a:gd name="connsiteX285" fmla="*/ 1564606 w 3024845"/>
                <a:gd name="connsiteY285" fmla="*/ 655018 h 1059043"/>
                <a:gd name="connsiteX286" fmla="*/ 1574739 w 3024845"/>
                <a:gd name="connsiteY286" fmla="*/ 655018 h 1059043"/>
                <a:gd name="connsiteX287" fmla="*/ 1574739 w 3024845"/>
                <a:gd name="connsiteY287" fmla="*/ 685283 h 1059043"/>
                <a:gd name="connsiteX288" fmla="*/ 1582846 w 3024845"/>
                <a:gd name="connsiteY288" fmla="*/ 685283 h 1059043"/>
                <a:gd name="connsiteX289" fmla="*/ 1582846 w 3024845"/>
                <a:gd name="connsiteY289" fmla="*/ 702578 h 1059043"/>
                <a:gd name="connsiteX290" fmla="*/ 1592182 w 3024845"/>
                <a:gd name="connsiteY290" fmla="*/ 703483 h 1059043"/>
                <a:gd name="connsiteX291" fmla="*/ 1605140 w 3024845"/>
                <a:gd name="connsiteY291" fmla="*/ 703483 h 1059043"/>
                <a:gd name="connsiteX292" fmla="*/ 1605140 w 3024845"/>
                <a:gd name="connsiteY292" fmla="*/ 687445 h 1059043"/>
                <a:gd name="connsiteX293" fmla="*/ 1673096 w 3024845"/>
                <a:gd name="connsiteY293" fmla="*/ 687445 h 1059043"/>
                <a:gd name="connsiteX294" fmla="*/ 1673096 w 3024845"/>
                <a:gd name="connsiteY294" fmla="*/ 602192 h 1059043"/>
                <a:gd name="connsiteX295" fmla="*/ 1745104 w 3024845"/>
                <a:gd name="connsiteY295" fmla="*/ 602192 h 1059043"/>
                <a:gd name="connsiteX296" fmla="*/ 1745104 w 3024845"/>
                <a:gd name="connsiteY296" fmla="*/ 680960 h 1059043"/>
                <a:gd name="connsiteX297" fmla="*/ 1747008 w 3024845"/>
                <a:gd name="connsiteY297" fmla="*/ 680960 h 1059043"/>
                <a:gd name="connsiteX298" fmla="*/ 1748250 w 3024845"/>
                <a:gd name="connsiteY298" fmla="*/ 703483 h 1059043"/>
                <a:gd name="connsiteX299" fmla="*/ 1757926 w 3024845"/>
                <a:gd name="connsiteY299" fmla="*/ 703483 h 1059043"/>
                <a:gd name="connsiteX300" fmla="*/ 1759168 w 3024845"/>
                <a:gd name="connsiteY300" fmla="*/ 680960 h 1059043"/>
                <a:gd name="connsiteX301" fmla="*/ 1765248 w 3024845"/>
                <a:gd name="connsiteY301" fmla="*/ 680960 h 1059043"/>
                <a:gd name="connsiteX302" fmla="*/ 1766490 w 3024845"/>
                <a:gd name="connsiteY302" fmla="*/ 703483 h 1059043"/>
                <a:gd name="connsiteX303" fmla="*/ 1817112 w 3024845"/>
                <a:gd name="connsiteY303" fmla="*/ 703483 h 1059043"/>
                <a:gd name="connsiteX304" fmla="*/ 1817112 w 3024845"/>
                <a:gd name="connsiteY304" fmla="*/ 540455 h 1059043"/>
                <a:gd name="connsiteX305" fmla="*/ 2014439 w 3024845"/>
                <a:gd name="connsiteY305" fmla="*/ 540455 h 1059043"/>
                <a:gd name="connsiteX306" fmla="*/ 2014439 w 3024845"/>
                <a:gd name="connsiteY306" fmla="*/ 703483 h 1059043"/>
                <a:gd name="connsiteX307" fmla="*/ 2033136 w 3024845"/>
                <a:gd name="connsiteY307" fmla="*/ 703483 h 1059043"/>
                <a:gd name="connsiteX308" fmla="*/ 2033136 w 3024845"/>
                <a:gd name="connsiteY308" fmla="*/ 620790 h 1059043"/>
                <a:gd name="connsiteX309" fmla="*/ 2128256 w 3024845"/>
                <a:gd name="connsiteY309" fmla="*/ 620790 h 1059043"/>
                <a:gd name="connsiteX310" fmla="*/ 2128026 w 3024845"/>
                <a:gd name="connsiteY310" fmla="*/ 281031 h 1059043"/>
                <a:gd name="connsiteX311" fmla="*/ 2144240 w 3024845"/>
                <a:gd name="connsiteY311" fmla="*/ 214016 h 1059043"/>
                <a:gd name="connsiteX312" fmla="*/ 2146266 w 3024845"/>
                <a:gd name="connsiteY312" fmla="*/ 131868 h 1059043"/>
                <a:gd name="connsiteX313" fmla="*/ 2144240 w 3024845"/>
                <a:gd name="connsiteY313" fmla="*/ 125383 h 1059043"/>
                <a:gd name="connsiteX314" fmla="*/ 2150320 w 3024845"/>
                <a:gd name="connsiteY314" fmla="*/ 118897 h 1059043"/>
                <a:gd name="connsiteX315" fmla="*/ 2150320 w 3024845"/>
                <a:gd name="connsiteY315" fmla="*/ 60529 h 1059043"/>
                <a:gd name="connsiteX316" fmla="*/ 2152346 w 3024845"/>
                <a:gd name="connsiteY316" fmla="*/ 56206 h 1059043"/>
                <a:gd name="connsiteX317" fmla="*/ 2152346 w 3024845"/>
                <a:gd name="connsiteY317" fmla="*/ 0 h 1059043"/>
                <a:gd name="connsiteX318" fmla="*/ 2162480 w 3024845"/>
                <a:gd name="connsiteY318" fmla="*/ 118897 h 1059043"/>
                <a:gd name="connsiteX319" fmla="*/ 2168560 w 3024845"/>
                <a:gd name="connsiteY319" fmla="*/ 125383 h 1059043"/>
                <a:gd name="connsiteX320" fmla="*/ 2166533 w 3024845"/>
                <a:gd name="connsiteY320" fmla="*/ 131868 h 1059043"/>
                <a:gd name="connsiteX321" fmla="*/ 2180720 w 3024845"/>
                <a:gd name="connsiteY321" fmla="*/ 555577 h 1059043"/>
                <a:gd name="connsiteX322" fmla="*/ 2245574 w 3024845"/>
                <a:gd name="connsiteY322" fmla="*/ 555577 h 1059043"/>
                <a:gd name="connsiteX323" fmla="*/ 2245574 w 3024845"/>
                <a:gd name="connsiteY323" fmla="*/ 631239 h 1059043"/>
                <a:gd name="connsiteX324" fmla="*/ 2253681 w 3024845"/>
                <a:gd name="connsiteY324" fmla="*/ 631239 h 1059043"/>
                <a:gd name="connsiteX325" fmla="*/ 2255708 w 3024845"/>
                <a:gd name="connsiteY325" fmla="*/ 624754 h 1059043"/>
                <a:gd name="connsiteX326" fmla="*/ 2261788 w 3024845"/>
                <a:gd name="connsiteY326" fmla="*/ 624754 h 1059043"/>
                <a:gd name="connsiteX327" fmla="*/ 2263815 w 3024845"/>
                <a:gd name="connsiteY327" fmla="*/ 633401 h 1059043"/>
                <a:gd name="connsiteX328" fmla="*/ 2275975 w 3024845"/>
                <a:gd name="connsiteY328" fmla="*/ 633401 h 1059043"/>
                <a:gd name="connsiteX329" fmla="*/ 2275975 w 3024845"/>
                <a:gd name="connsiteY329" fmla="*/ 626915 h 1059043"/>
                <a:gd name="connsiteX330" fmla="*/ 2298268 w 3024845"/>
                <a:gd name="connsiteY330" fmla="*/ 626915 h 1059043"/>
                <a:gd name="connsiteX331" fmla="*/ 2298268 w 3024845"/>
                <a:gd name="connsiteY331" fmla="*/ 633401 h 1059043"/>
                <a:gd name="connsiteX332" fmla="*/ 2318535 w 3024845"/>
                <a:gd name="connsiteY332" fmla="*/ 633401 h 1059043"/>
                <a:gd name="connsiteX333" fmla="*/ 2318535 w 3024845"/>
                <a:gd name="connsiteY333" fmla="*/ 678798 h 1059043"/>
                <a:gd name="connsiteX334" fmla="*/ 2332722 w 3024845"/>
                <a:gd name="connsiteY334" fmla="*/ 678798 h 1059043"/>
                <a:gd name="connsiteX335" fmla="*/ 2332722 w 3024845"/>
                <a:gd name="connsiteY335" fmla="*/ 665827 h 1059043"/>
                <a:gd name="connsiteX336" fmla="*/ 2348936 w 3024845"/>
                <a:gd name="connsiteY336" fmla="*/ 665827 h 1059043"/>
                <a:gd name="connsiteX337" fmla="*/ 2348936 w 3024845"/>
                <a:gd name="connsiteY337" fmla="*/ 486400 h 1059043"/>
                <a:gd name="connsiteX338" fmla="*/ 2355016 w 3024845"/>
                <a:gd name="connsiteY338" fmla="*/ 479914 h 1059043"/>
                <a:gd name="connsiteX339" fmla="*/ 2427977 w 3024845"/>
                <a:gd name="connsiteY339" fmla="*/ 479914 h 1059043"/>
                <a:gd name="connsiteX340" fmla="*/ 2427977 w 3024845"/>
                <a:gd name="connsiteY340" fmla="*/ 488562 h 1059043"/>
                <a:gd name="connsiteX341" fmla="*/ 2438110 w 3024845"/>
                <a:gd name="connsiteY341" fmla="*/ 488562 h 1059043"/>
                <a:gd name="connsiteX342" fmla="*/ 2438110 w 3024845"/>
                <a:gd name="connsiteY342" fmla="*/ 603136 h 1059043"/>
                <a:gd name="connsiteX343" fmla="*/ 2460404 w 3024845"/>
                <a:gd name="connsiteY343" fmla="*/ 603136 h 1059043"/>
                <a:gd name="connsiteX344" fmla="*/ 2460404 w 3024845"/>
                <a:gd name="connsiteY344" fmla="*/ 536121 h 1059043"/>
                <a:gd name="connsiteX345" fmla="*/ 2486751 w 3024845"/>
                <a:gd name="connsiteY345" fmla="*/ 536121 h 1059043"/>
                <a:gd name="connsiteX346" fmla="*/ 2490804 w 3024845"/>
                <a:gd name="connsiteY346" fmla="*/ 531797 h 1059043"/>
                <a:gd name="connsiteX347" fmla="*/ 2498911 w 3024845"/>
                <a:gd name="connsiteY347" fmla="*/ 531797 h 1059043"/>
                <a:gd name="connsiteX348" fmla="*/ 2502964 w 3024845"/>
                <a:gd name="connsiteY348" fmla="*/ 536121 h 1059043"/>
                <a:gd name="connsiteX349" fmla="*/ 2525258 w 3024845"/>
                <a:gd name="connsiteY349" fmla="*/ 536121 h 1059043"/>
                <a:gd name="connsiteX350" fmla="*/ 2525258 w 3024845"/>
                <a:gd name="connsiteY350" fmla="*/ 419385 h 1059043"/>
                <a:gd name="connsiteX351" fmla="*/ 2582005 w 3024845"/>
                <a:gd name="connsiteY351" fmla="*/ 408576 h 1059043"/>
                <a:gd name="connsiteX352" fmla="*/ 2582005 w 3024845"/>
                <a:gd name="connsiteY352" fmla="*/ 409657 h 1059043"/>
                <a:gd name="connsiteX353" fmla="*/ 2582005 w 3024845"/>
                <a:gd name="connsiteY353" fmla="*/ 417223 h 1059043"/>
                <a:gd name="connsiteX354" fmla="*/ 2608352 w 3024845"/>
                <a:gd name="connsiteY354" fmla="*/ 417223 h 1059043"/>
                <a:gd name="connsiteX355" fmla="*/ 2608352 w 3024845"/>
                <a:gd name="connsiteY355" fmla="*/ 672313 h 1059043"/>
                <a:gd name="connsiteX356" fmla="*/ 2630646 w 3024845"/>
                <a:gd name="connsiteY356" fmla="*/ 672313 h 1059043"/>
                <a:gd name="connsiteX357" fmla="*/ 2630646 w 3024845"/>
                <a:gd name="connsiteY357" fmla="*/ 667989 h 1059043"/>
                <a:gd name="connsiteX358" fmla="*/ 2642806 w 3024845"/>
                <a:gd name="connsiteY358" fmla="*/ 667989 h 1059043"/>
                <a:gd name="connsiteX359" fmla="*/ 2642806 w 3024845"/>
                <a:gd name="connsiteY359" fmla="*/ 672313 h 1059043"/>
                <a:gd name="connsiteX360" fmla="*/ 2667126 w 3024845"/>
                <a:gd name="connsiteY360" fmla="*/ 672313 h 1059043"/>
                <a:gd name="connsiteX361" fmla="*/ 2667126 w 3024845"/>
                <a:gd name="connsiteY361" fmla="*/ 659342 h 1059043"/>
                <a:gd name="connsiteX362" fmla="*/ 2695500 w 3024845"/>
                <a:gd name="connsiteY362" fmla="*/ 659342 h 1059043"/>
                <a:gd name="connsiteX363" fmla="*/ 2707660 w 3024845"/>
                <a:gd name="connsiteY363" fmla="*/ 655018 h 1059043"/>
                <a:gd name="connsiteX364" fmla="*/ 2727927 w 3024845"/>
                <a:gd name="connsiteY364" fmla="*/ 659342 h 1059043"/>
                <a:gd name="connsiteX365" fmla="*/ 2727927 w 3024845"/>
                <a:gd name="connsiteY365" fmla="*/ 642048 h 1059043"/>
                <a:gd name="connsiteX366" fmla="*/ 2736034 w 3024845"/>
                <a:gd name="connsiteY366" fmla="*/ 642048 h 1059043"/>
                <a:gd name="connsiteX367" fmla="*/ 2736034 w 3024845"/>
                <a:gd name="connsiteY367" fmla="*/ 629077 h 1059043"/>
                <a:gd name="connsiteX368" fmla="*/ 2792781 w 3024845"/>
                <a:gd name="connsiteY368" fmla="*/ 629077 h 1059043"/>
                <a:gd name="connsiteX369" fmla="*/ 2792781 w 3024845"/>
                <a:gd name="connsiteY369" fmla="*/ 598812 h 1059043"/>
                <a:gd name="connsiteX370" fmla="*/ 2811021 w 3024845"/>
                <a:gd name="connsiteY370" fmla="*/ 598812 h 1059043"/>
                <a:gd name="connsiteX371" fmla="*/ 2811021 w 3024845"/>
                <a:gd name="connsiteY371" fmla="*/ 592327 h 1059043"/>
                <a:gd name="connsiteX372" fmla="*/ 2823181 w 3024845"/>
                <a:gd name="connsiteY372" fmla="*/ 592327 h 1059043"/>
                <a:gd name="connsiteX373" fmla="*/ 2823181 w 3024845"/>
                <a:gd name="connsiteY373" fmla="*/ 598812 h 1059043"/>
                <a:gd name="connsiteX374" fmla="*/ 2839395 w 3024845"/>
                <a:gd name="connsiteY374" fmla="*/ 598812 h 1059043"/>
                <a:gd name="connsiteX375" fmla="*/ 2839395 w 3024845"/>
                <a:gd name="connsiteY375" fmla="*/ 648533 h 1059043"/>
                <a:gd name="connsiteX376" fmla="*/ 2871822 w 3024845"/>
                <a:gd name="connsiteY376" fmla="*/ 648533 h 1059043"/>
                <a:gd name="connsiteX377" fmla="*/ 2871822 w 3024845"/>
                <a:gd name="connsiteY377" fmla="*/ 622592 h 1059043"/>
                <a:gd name="connsiteX378" fmla="*/ 2910329 w 3024845"/>
                <a:gd name="connsiteY378" fmla="*/ 622592 h 1059043"/>
                <a:gd name="connsiteX379" fmla="*/ 2910329 w 3024845"/>
                <a:gd name="connsiteY379" fmla="*/ 592327 h 1059043"/>
                <a:gd name="connsiteX380" fmla="*/ 2958970 w 3024845"/>
                <a:gd name="connsiteY380" fmla="*/ 592327 h 1059043"/>
                <a:gd name="connsiteX381" fmla="*/ 2958970 w 3024845"/>
                <a:gd name="connsiteY381" fmla="*/ 703483 h 1059043"/>
                <a:gd name="connsiteX382" fmla="*/ 2958970 w 3024845"/>
                <a:gd name="connsiteY382" fmla="*/ 717262 h 1059043"/>
                <a:gd name="connsiteX383" fmla="*/ 3024845 w 3024845"/>
                <a:gd name="connsiteY383" fmla="*/ 717262 h 1059043"/>
                <a:gd name="connsiteX384" fmla="*/ 3024845 w 3024845"/>
                <a:gd name="connsiteY384" fmla="*/ 1059043 h 1059043"/>
                <a:gd name="connsiteX385" fmla="*/ 2054 w 3024845"/>
                <a:gd name="connsiteY385" fmla="*/ 1056710 h 1059043"/>
                <a:gd name="connsiteX386" fmla="*/ 0 w 3024845"/>
                <a:gd name="connsiteY386" fmla="*/ 622592 h 1059043"/>
                <a:gd name="connsiteX387" fmla="*/ 20267 w 3024845"/>
                <a:gd name="connsiteY387" fmla="*/ 622592 h 1059043"/>
                <a:gd name="connsiteX388" fmla="*/ 20774 w 3024845"/>
                <a:gd name="connsiteY388" fmla="*/ 621511 h 1059043"/>
                <a:gd name="connsiteX389" fmla="*/ 24320 w 3024845"/>
                <a:gd name="connsiteY389" fmla="*/ 613945 h 1059043"/>
                <a:gd name="connsiteX390" fmla="*/ 26094 w 3024845"/>
                <a:gd name="connsiteY390" fmla="*/ 614215 h 1059043"/>
                <a:gd name="connsiteX391" fmla="*/ 38507 w 3024845"/>
                <a:gd name="connsiteY391" fmla="*/ 616106 h 1059043"/>
                <a:gd name="connsiteX392" fmla="*/ 39014 w 3024845"/>
                <a:gd name="connsiteY392" fmla="*/ 617458 h 1059043"/>
                <a:gd name="connsiteX393" fmla="*/ 42560 w 3024845"/>
                <a:gd name="connsiteY393" fmla="*/ 626915 h 1059043"/>
                <a:gd name="connsiteX394" fmla="*/ 68907 w 3024845"/>
                <a:gd name="connsiteY394" fmla="*/ 629077 h 1059043"/>
                <a:gd name="connsiteX395" fmla="*/ 68907 w 3024845"/>
                <a:gd name="connsiteY395" fmla="*/ 505856 h 1059043"/>
                <a:gd name="connsiteX396" fmla="*/ 70934 w 3024845"/>
                <a:gd name="connsiteY396" fmla="*/ 505856 h 1059043"/>
                <a:gd name="connsiteX397" fmla="*/ 85121 w 3024845"/>
                <a:gd name="connsiteY397" fmla="*/ 505856 h 1059043"/>
                <a:gd name="connsiteX398" fmla="*/ 85121 w 3024845"/>
                <a:gd name="connsiteY398" fmla="*/ 369664 h 1059043"/>
                <a:gd name="connsiteX399" fmla="*/ 86894 w 3024845"/>
                <a:gd name="connsiteY399" fmla="*/ 369664 h 1059043"/>
                <a:gd name="connsiteX400" fmla="*/ 99308 w 3024845"/>
                <a:gd name="connsiteY400" fmla="*/ 369664 h 1059043"/>
                <a:gd name="connsiteX401" fmla="*/ 99308 w 3024845"/>
                <a:gd name="connsiteY401" fmla="*/ 255090 h 1059043"/>
                <a:gd name="connsiteX402" fmla="*/ 103361 w 3024845"/>
                <a:gd name="connsiteY402" fmla="*/ 226986 h 1059043"/>
                <a:gd name="connsiteX403" fmla="*/ 105388 w 3024845"/>
                <a:gd name="connsiteY403" fmla="*/ 226986 h 1059043"/>
                <a:gd name="connsiteX404" fmla="*/ 119575 w 3024845"/>
                <a:gd name="connsiteY404" fmla="*/ 226986 h 1059043"/>
                <a:gd name="connsiteX0" fmla="*/ 119575 w 3024845"/>
                <a:gd name="connsiteY0" fmla="*/ 226986 h 1059043"/>
                <a:gd name="connsiteX1" fmla="*/ 200642 w 3024845"/>
                <a:gd name="connsiteY1" fmla="*/ 224825 h 1059043"/>
                <a:gd name="connsiteX2" fmla="*/ 202669 w 3024845"/>
                <a:gd name="connsiteY2" fmla="*/ 224825 h 1059043"/>
                <a:gd name="connsiteX3" fmla="*/ 216856 w 3024845"/>
                <a:gd name="connsiteY3" fmla="*/ 224825 h 1059043"/>
                <a:gd name="connsiteX4" fmla="*/ 216856 w 3024845"/>
                <a:gd name="connsiteY4" fmla="*/ 248604 h 1059043"/>
                <a:gd name="connsiteX5" fmla="*/ 217363 w 3024845"/>
                <a:gd name="connsiteY5" fmla="*/ 249415 h 1059043"/>
                <a:gd name="connsiteX6" fmla="*/ 220909 w 3024845"/>
                <a:gd name="connsiteY6" fmla="*/ 255090 h 1059043"/>
                <a:gd name="connsiteX7" fmla="*/ 220909 w 3024845"/>
                <a:gd name="connsiteY7" fmla="*/ 369664 h 1059043"/>
                <a:gd name="connsiteX8" fmla="*/ 223189 w 3024845"/>
                <a:gd name="connsiteY8" fmla="*/ 369664 h 1059043"/>
                <a:gd name="connsiteX9" fmla="*/ 239150 w 3024845"/>
                <a:gd name="connsiteY9" fmla="*/ 369664 h 1059043"/>
                <a:gd name="connsiteX10" fmla="*/ 239150 w 3024845"/>
                <a:gd name="connsiteY10" fmla="*/ 510179 h 1059043"/>
                <a:gd name="connsiteX11" fmla="*/ 240670 w 3024845"/>
                <a:gd name="connsiteY11" fmla="*/ 509909 h 1059043"/>
                <a:gd name="connsiteX12" fmla="*/ 251310 w 3024845"/>
                <a:gd name="connsiteY12" fmla="*/ 508018 h 1059043"/>
                <a:gd name="connsiteX13" fmla="*/ 249283 w 3024845"/>
                <a:gd name="connsiteY13" fmla="*/ 596650 h 1059043"/>
                <a:gd name="connsiteX14" fmla="*/ 250803 w 3024845"/>
                <a:gd name="connsiteY14" fmla="*/ 596921 h 1059043"/>
                <a:gd name="connsiteX15" fmla="*/ 261443 w 3024845"/>
                <a:gd name="connsiteY15" fmla="*/ 598812 h 1059043"/>
                <a:gd name="connsiteX16" fmla="*/ 261696 w 3024845"/>
                <a:gd name="connsiteY16" fmla="*/ 599623 h 1059043"/>
                <a:gd name="connsiteX17" fmla="*/ 263470 w 3024845"/>
                <a:gd name="connsiteY17" fmla="*/ 605298 h 1059043"/>
                <a:gd name="connsiteX18" fmla="*/ 264230 w 3024845"/>
                <a:gd name="connsiteY18" fmla="*/ 602866 h 1059043"/>
                <a:gd name="connsiteX19" fmla="*/ 269550 w 3024845"/>
                <a:gd name="connsiteY19" fmla="*/ 585842 h 1059043"/>
                <a:gd name="connsiteX20" fmla="*/ 271323 w 3024845"/>
                <a:gd name="connsiteY20" fmla="*/ 585842 h 1059043"/>
                <a:gd name="connsiteX21" fmla="*/ 283737 w 3024845"/>
                <a:gd name="connsiteY21" fmla="*/ 585842 h 1059043"/>
                <a:gd name="connsiteX22" fmla="*/ 283737 w 3024845"/>
                <a:gd name="connsiteY22" fmla="*/ 618268 h 1059043"/>
                <a:gd name="connsiteX23" fmla="*/ 284750 w 3024845"/>
                <a:gd name="connsiteY23" fmla="*/ 618809 h 1059043"/>
                <a:gd name="connsiteX24" fmla="*/ 291844 w 3024845"/>
                <a:gd name="connsiteY24" fmla="*/ 622592 h 1059043"/>
                <a:gd name="connsiteX25" fmla="*/ 291844 w 3024845"/>
                <a:gd name="connsiteY25" fmla="*/ 623943 h 1059043"/>
                <a:gd name="connsiteX26" fmla="*/ 291844 w 3024845"/>
                <a:gd name="connsiteY26" fmla="*/ 633401 h 1059043"/>
                <a:gd name="connsiteX27" fmla="*/ 336431 w 3024845"/>
                <a:gd name="connsiteY27" fmla="*/ 633401 h 1059043"/>
                <a:gd name="connsiteX28" fmla="*/ 336431 w 3024845"/>
                <a:gd name="connsiteY28" fmla="*/ 634482 h 1059043"/>
                <a:gd name="connsiteX29" fmla="*/ 336431 w 3024845"/>
                <a:gd name="connsiteY29" fmla="*/ 642048 h 1059043"/>
                <a:gd name="connsiteX30" fmla="*/ 338457 w 3024845"/>
                <a:gd name="connsiteY30" fmla="*/ 642048 h 1059043"/>
                <a:gd name="connsiteX31" fmla="*/ 352644 w 3024845"/>
                <a:gd name="connsiteY31" fmla="*/ 642048 h 1059043"/>
                <a:gd name="connsiteX32" fmla="*/ 352644 w 3024845"/>
                <a:gd name="connsiteY32" fmla="*/ 611783 h 1059043"/>
                <a:gd name="connsiteX33" fmla="*/ 397231 w 3024845"/>
                <a:gd name="connsiteY33" fmla="*/ 611783 h 1059043"/>
                <a:gd name="connsiteX34" fmla="*/ 397231 w 3024845"/>
                <a:gd name="connsiteY34" fmla="*/ 610432 h 1059043"/>
                <a:gd name="connsiteX35" fmla="*/ 397231 w 3024845"/>
                <a:gd name="connsiteY35" fmla="*/ 600974 h 1059043"/>
                <a:gd name="connsiteX36" fmla="*/ 398245 w 3024845"/>
                <a:gd name="connsiteY36" fmla="*/ 600974 h 1059043"/>
                <a:gd name="connsiteX37" fmla="*/ 405338 w 3024845"/>
                <a:gd name="connsiteY37" fmla="*/ 600974 h 1059043"/>
                <a:gd name="connsiteX38" fmla="*/ 405338 w 3024845"/>
                <a:gd name="connsiteY38" fmla="*/ 599083 h 1059043"/>
                <a:gd name="connsiteX39" fmla="*/ 405338 w 3024845"/>
                <a:gd name="connsiteY39" fmla="*/ 585842 h 1059043"/>
                <a:gd name="connsiteX40" fmla="*/ 406098 w 3024845"/>
                <a:gd name="connsiteY40" fmla="*/ 585842 h 1059043"/>
                <a:gd name="connsiteX41" fmla="*/ 411418 w 3024845"/>
                <a:gd name="connsiteY41" fmla="*/ 585842 h 1059043"/>
                <a:gd name="connsiteX42" fmla="*/ 411418 w 3024845"/>
                <a:gd name="connsiteY42" fmla="*/ 584761 h 1059043"/>
                <a:gd name="connsiteX43" fmla="*/ 411418 w 3024845"/>
                <a:gd name="connsiteY43" fmla="*/ 577194 h 1059043"/>
                <a:gd name="connsiteX44" fmla="*/ 413445 w 3024845"/>
                <a:gd name="connsiteY44" fmla="*/ 577194 h 1059043"/>
                <a:gd name="connsiteX45" fmla="*/ 427632 w 3024845"/>
                <a:gd name="connsiteY45" fmla="*/ 577194 h 1059043"/>
                <a:gd name="connsiteX46" fmla="*/ 427632 w 3024845"/>
                <a:gd name="connsiteY46" fmla="*/ 578275 h 1059043"/>
                <a:gd name="connsiteX47" fmla="*/ 427632 w 3024845"/>
                <a:gd name="connsiteY47" fmla="*/ 585842 h 1059043"/>
                <a:gd name="connsiteX48" fmla="*/ 449925 w 3024845"/>
                <a:gd name="connsiteY48" fmla="*/ 585842 h 1059043"/>
                <a:gd name="connsiteX49" fmla="*/ 449925 w 3024845"/>
                <a:gd name="connsiteY49" fmla="*/ 583950 h 1059043"/>
                <a:gd name="connsiteX50" fmla="*/ 449925 w 3024845"/>
                <a:gd name="connsiteY50" fmla="*/ 570709 h 1059043"/>
                <a:gd name="connsiteX51" fmla="*/ 451699 w 3024845"/>
                <a:gd name="connsiteY51" fmla="*/ 570709 h 1059043"/>
                <a:gd name="connsiteX52" fmla="*/ 464112 w 3024845"/>
                <a:gd name="connsiteY52" fmla="*/ 570709 h 1059043"/>
                <a:gd name="connsiteX53" fmla="*/ 464112 w 3024845"/>
                <a:gd name="connsiteY53" fmla="*/ 594489 h 1059043"/>
                <a:gd name="connsiteX54" fmla="*/ 465126 w 3024845"/>
                <a:gd name="connsiteY54" fmla="*/ 594489 h 1059043"/>
                <a:gd name="connsiteX55" fmla="*/ 472219 w 3024845"/>
                <a:gd name="connsiteY55" fmla="*/ 594489 h 1059043"/>
                <a:gd name="connsiteX56" fmla="*/ 472219 w 3024845"/>
                <a:gd name="connsiteY56" fmla="*/ 593408 h 1059043"/>
                <a:gd name="connsiteX57" fmla="*/ 472219 w 3024845"/>
                <a:gd name="connsiteY57" fmla="*/ 585842 h 1059043"/>
                <a:gd name="connsiteX58" fmla="*/ 473992 w 3024845"/>
                <a:gd name="connsiteY58" fmla="*/ 585842 h 1059043"/>
                <a:gd name="connsiteX59" fmla="*/ 486406 w 3024845"/>
                <a:gd name="connsiteY59" fmla="*/ 585842 h 1059043"/>
                <a:gd name="connsiteX60" fmla="*/ 486406 w 3024845"/>
                <a:gd name="connsiteY60" fmla="*/ 611783 h 1059043"/>
                <a:gd name="connsiteX61" fmla="*/ 488433 w 3024845"/>
                <a:gd name="connsiteY61" fmla="*/ 611783 h 1059043"/>
                <a:gd name="connsiteX62" fmla="*/ 502619 w 3024845"/>
                <a:gd name="connsiteY62" fmla="*/ 611783 h 1059043"/>
                <a:gd name="connsiteX63" fmla="*/ 502619 w 3024845"/>
                <a:gd name="connsiteY63" fmla="*/ 613404 h 1059043"/>
                <a:gd name="connsiteX64" fmla="*/ 502619 w 3024845"/>
                <a:gd name="connsiteY64" fmla="*/ 624754 h 1059043"/>
                <a:gd name="connsiteX65" fmla="*/ 503379 w 3024845"/>
                <a:gd name="connsiteY65" fmla="*/ 624754 h 1059043"/>
                <a:gd name="connsiteX66" fmla="*/ 508700 w 3024845"/>
                <a:gd name="connsiteY66" fmla="*/ 624754 h 1059043"/>
                <a:gd name="connsiteX67" fmla="*/ 508700 w 3024845"/>
                <a:gd name="connsiteY67" fmla="*/ 623943 h 1059043"/>
                <a:gd name="connsiteX68" fmla="*/ 508700 w 3024845"/>
                <a:gd name="connsiteY68" fmla="*/ 618268 h 1059043"/>
                <a:gd name="connsiteX69" fmla="*/ 539100 w 3024845"/>
                <a:gd name="connsiteY69" fmla="*/ 618268 h 1059043"/>
                <a:gd name="connsiteX70" fmla="*/ 539100 w 3024845"/>
                <a:gd name="connsiteY70" fmla="*/ 642048 h 1059043"/>
                <a:gd name="connsiteX71" fmla="*/ 540113 w 3024845"/>
                <a:gd name="connsiteY71" fmla="*/ 642048 h 1059043"/>
                <a:gd name="connsiteX72" fmla="*/ 547207 w 3024845"/>
                <a:gd name="connsiteY72" fmla="*/ 642048 h 1059043"/>
                <a:gd name="connsiteX73" fmla="*/ 547207 w 3024845"/>
                <a:gd name="connsiteY73" fmla="*/ 643129 h 1059043"/>
                <a:gd name="connsiteX74" fmla="*/ 547207 w 3024845"/>
                <a:gd name="connsiteY74" fmla="*/ 650695 h 1059043"/>
                <a:gd name="connsiteX75" fmla="*/ 547967 w 3024845"/>
                <a:gd name="connsiteY75" fmla="*/ 650695 h 1059043"/>
                <a:gd name="connsiteX76" fmla="*/ 553287 w 3024845"/>
                <a:gd name="connsiteY76" fmla="*/ 650695 h 1059043"/>
                <a:gd name="connsiteX77" fmla="*/ 553287 w 3024845"/>
                <a:gd name="connsiteY77" fmla="*/ 648533 h 1059043"/>
                <a:gd name="connsiteX78" fmla="*/ 553287 w 3024845"/>
                <a:gd name="connsiteY78" fmla="*/ 633401 h 1059043"/>
                <a:gd name="connsiteX79" fmla="*/ 554300 w 3024845"/>
                <a:gd name="connsiteY79" fmla="*/ 633401 h 1059043"/>
                <a:gd name="connsiteX80" fmla="*/ 561394 w 3024845"/>
                <a:gd name="connsiteY80" fmla="*/ 633401 h 1059043"/>
                <a:gd name="connsiteX81" fmla="*/ 561394 w 3024845"/>
                <a:gd name="connsiteY81" fmla="*/ 634482 h 1059043"/>
                <a:gd name="connsiteX82" fmla="*/ 561394 w 3024845"/>
                <a:gd name="connsiteY82" fmla="*/ 642048 h 1059043"/>
                <a:gd name="connsiteX83" fmla="*/ 566714 w 3024845"/>
                <a:gd name="connsiteY83" fmla="*/ 640055 h 1059043"/>
                <a:gd name="connsiteX84" fmla="*/ 567474 w 3024845"/>
                <a:gd name="connsiteY84" fmla="*/ 639075 h 1059043"/>
                <a:gd name="connsiteX85" fmla="*/ 567474 w 3024845"/>
                <a:gd name="connsiteY85" fmla="*/ 633401 h 1059043"/>
                <a:gd name="connsiteX86" fmla="*/ 605981 w 3024845"/>
                <a:gd name="connsiteY86" fmla="*/ 633401 h 1059043"/>
                <a:gd name="connsiteX87" fmla="*/ 605981 w 3024845"/>
                <a:gd name="connsiteY87" fmla="*/ 657180 h 1059043"/>
                <a:gd name="connsiteX88" fmla="*/ 608007 w 3024845"/>
                <a:gd name="connsiteY88" fmla="*/ 657180 h 1059043"/>
                <a:gd name="connsiteX89" fmla="*/ 622194 w 3024845"/>
                <a:gd name="connsiteY89" fmla="*/ 657180 h 1059043"/>
                <a:gd name="connsiteX90" fmla="*/ 622194 w 3024845"/>
                <a:gd name="connsiteY90" fmla="*/ 658261 h 1059043"/>
                <a:gd name="connsiteX91" fmla="*/ 622194 w 3024845"/>
                <a:gd name="connsiteY91" fmla="*/ 665827 h 1059043"/>
                <a:gd name="connsiteX92" fmla="*/ 623968 w 3024845"/>
                <a:gd name="connsiteY92" fmla="*/ 665827 h 1059043"/>
                <a:gd name="connsiteX93" fmla="*/ 636381 w 3024845"/>
                <a:gd name="connsiteY93" fmla="*/ 665827 h 1059043"/>
                <a:gd name="connsiteX94" fmla="*/ 636381 w 3024845"/>
                <a:gd name="connsiteY94" fmla="*/ 642048 h 1059043"/>
                <a:gd name="connsiteX95" fmla="*/ 637394 w 3024845"/>
                <a:gd name="connsiteY95" fmla="*/ 642048 h 1059043"/>
                <a:gd name="connsiteX96" fmla="*/ 644488 w 3024845"/>
                <a:gd name="connsiteY96" fmla="*/ 642048 h 1059043"/>
                <a:gd name="connsiteX97" fmla="*/ 644488 w 3024845"/>
                <a:gd name="connsiteY97" fmla="*/ 609621 h 1059043"/>
                <a:gd name="connsiteX98" fmla="*/ 645501 w 3024845"/>
                <a:gd name="connsiteY98" fmla="*/ 609621 h 1059043"/>
                <a:gd name="connsiteX99" fmla="*/ 652595 w 3024845"/>
                <a:gd name="connsiteY99" fmla="*/ 609621 h 1059043"/>
                <a:gd name="connsiteX100" fmla="*/ 652595 w 3024845"/>
                <a:gd name="connsiteY100" fmla="*/ 607730 h 1059043"/>
                <a:gd name="connsiteX101" fmla="*/ 652595 w 3024845"/>
                <a:gd name="connsiteY101" fmla="*/ 594489 h 1059043"/>
                <a:gd name="connsiteX102" fmla="*/ 651328 w 3024845"/>
                <a:gd name="connsiteY102" fmla="*/ 592867 h 1059043"/>
                <a:gd name="connsiteX103" fmla="*/ 656648 w 3024845"/>
                <a:gd name="connsiteY103" fmla="*/ 581518 h 1059043"/>
                <a:gd name="connsiteX104" fmla="*/ 664755 w 3024845"/>
                <a:gd name="connsiteY104" fmla="*/ 609621 h 1059043"/>
                <a:gd name="connsiteX105" fmla="*/ 665515 w 3024845"/>
                <a:gd name="connsiteY105" fmla="*/ 609621 h 1059043"/>
                <a:gd name="connsiteX106" fmla="*/ 670835 w 3024845"/>
                <a:gd name="connsiteY106" fmla="*/ 609621 h 1059043"/>
                <a:gd name="connsiteX107" fmla="*/ 670835 w 3024845"/>
                <a:gd name="connsiteY107" fmla="*/ 503694 h 1059043"/>
                <a:gd name="connsiteX108" fmla="*/ 672355 w 3024845"/>
                <a:gd name="connsiteY108" fmla="*/ 503694 h 1059043"/>
                <a:gd name="connsiteX109" fmla="*/ 682995 w 3024845"/>
                <a:gd name="connsiteY109" fmla="*/ 503694 h 1059043"/>
                <a:gd name="connsiteX110" fmla="*/ 682995 w 3024845"/>
                <a:gd name="connsiteY110" fmla="*/ 456135 h 1059043"/>
                <a:gd name="connsiteX111" fmla="*/ 709342 w 3024845"/>
                <a:gd name="connsiteY111" fmla="*/ 456135 h 1059043"/>
                <a:gd name="connsiteX112" fmla="*/ 709342 w 3024845"/>
                <a:gd name="connsiteY112" fmla="*/ 434517 h 1059043"/>
                <a:gd name="connsiteX113" fmla="*/ 743796 w 3024845"/>
                <a:gd name="connsiteY113" fmla="*/ 434517 h 1059043"/>
                <a:gd name="connsiteX114" fmla="*/ 743796 w 3024845"/>
                <a:gd name="connsiteY114" fmla="*/ 436949 h 1059043"/>
                <a:gd name="connsiteX115" fmla="*/ 743796 w 3024845"/>
                <a:gd name="connsiteY115" fmla="*/ 453973 h 1059043"/>
                <a:gd name="connsiteX116" fmla="*/ 746076 w 3024845"/>
                <a:gd name="connsiteY116" fmla="*/ 453973 h 1059043"/>
                <a:gd name="connsiteX117" fmla="*/ 762036 w 3024845"/>
                <a:gd name="connsiteY117" fmla="*/ 453973 h 1059043"/>
                <a:gd name="connsiteX118" fmla="*/ 762036 w 3024845"/>
                <a:gd name="connsiteY118" fmla="*/ 501532 h 1059043"/>
                <a:gd name="connsiteX119" fmla="*/ 763049 w 3024845"/>
                <a:gd name="connsiteY119" fmla="*/ 501532 h 1059043"/>
                <a:gd name="connsiteX120" fmla="*/ 770143 w 3024845"/>
                <a:gd name="connsiteY120" fmla="*/ 501532 h 1059043"/>
                <a:gd name="connsiteX121" fmla="*/ 784330 w 3024845"/>
                <a:gd name="connsiteY121" fmla="*/ 505856 h 1059043"/>
                <a:gd name="connsiteX122" fmla="*/ 784330 w 3024845"/>
                <a:gd name="connsiteY122" fmla="*/ 544768 h 1059043"/>
                <a:gd name="connsiteX123" fmla="*/ 785343 w 3024845"/>
                <a:gd name="connsiteY123" fmla="*/ 544768 h 1059043"/>
                <a:gd name="connsiteX124" fmla="*/ 792436 w 3024845"/>
                <a:gd name="connsiteY124" fmla="*/ 544768 h 1059043"/>
                <a:gd name="connsiteX125" fmla="*/ 792436 w 3024845"/>
                <a:gd name="connsiteY125" fmla="*/ 546389 h 1059043"/>
                <a:gd name="connsiteX126" fmla="*/ 792436 w 3024845"/>
                <a:gd name="connsiteY126" fmla="*/ 557738 h 1059043"/>
                <a:gd name="connsiteX127" fmla="*/ 794463 w 3024845"/>
                <a:gd name="connsiteY127" fmla="*/ 557738 h 1059043"/>
                <a:gd name="connsiteX128" fmla="*/ 808650 w 3024845"/>
                <a:gd name="connsiteY128" fmla="*/ 557738 h 1059043"/>
                <a:gd name="connsiteX129" fmla="*/ 814730 w 3024845"/>
                <a:gd name="connsiteY129" fmla="*/ 564224 h 1059043"/>
                <a:gd name="connsiteX130" fmla="*/ 814730 w 3024845"/>
                <a:gd name="connsiteY130" fmla="*/ 585842 h 1059043"/>
                <a:gd name="connsiteX131" fmla="*/ 817010 w 3024845"/>
                <a:gd name="connsiteY131" fmla="*/ 585842 h 1059043"/>
                <a:gd name="connsiteX132" fmla="*/ 832970 w 3024845"/>
                <a:gd name="connsiteY132" fmla="*/ 585842 h 1059043"/>
                <a:gd name="connsiteX133" fmla="*/ 832970 w 3024845"/>
                <a:gd name="connsiteY133" fmla="*/ 586922 h 1059043"/>
                <a:gd name="connsiteX134" fmla="*/ 832970 w 3024845"/>
                <a:gd name="connsiteY134" fmla="*/ 594489 h 1059043"/>
                <a:gd name="connsiteX135" fmla="*/ 834237 w 3024845"/>
                <a:gd name="connsiteY135" fmla="*/ 594489 h 1059043"/>
                <a:gd name="connsiteX136" fmla="*/ 843104 w 3024845"/>
                <a:gd name="connsiteY136" fmla="*/ 594489 h 1059043"/>
                <a:gd name="connsiteX137" fmla="*/ 843104 w 3024845"/>
                <a:gd name="connsiteY137" fmla="*/ 596650 h 1059043"/>
                <a:gd name="connsiteX138" fmla="*/ 843104 w 3024845"/>
                <a:gd name="connsiteY138" fmla="*/ 611783 h 1059043"/>
                <a:gd name="connsiteX139" fmla="*/ 847157 w 3024845"/>
                <a:gd name="connsiteY139" fmla="*/ 609891 h 1059043"/>
                <a:gd name="connsiteX140" fmla="*/ 847157 w 3024845"/>
                <a:gd name="connsiteY140" fmla="*/ 596650 h 1059043"/>
                <a:gd name="connsiteX141" fmla="*/ 848170 w 3024845"/>
                <a:gd name="connsiteY141" fmla="*/ 596650 h 1059043"/>
                <a:gd name="connsiteX142" fmla="*/ 855264 w 3024845"/>
                <a:gd name="connsiteY142" fmla="*/ 596650 h 1059043"/>
                <a:gd name="connsiteX143" fmla="*/ 855264 w 3024845"/>
                <a:gd name="connsiteY143" fmla="*/ 598272 h 1059043"/>
                <a:gd name="connsiteX144" fmla="*/ 855264 w 3024845"/>
                <a:gd name="connsiteY144" fmla="*/ 609621 h 1059043"/>
                <a:gd name="connsiteX145" fmla="*/ 856024 w 3024845"/>
                <a:gd name="connsiteY145" fmla="*/ 609621 h 1059043"/>
                <a:gd name="connsiteX146" fmla="*/ 861344 w 3024845"/>
                <a:gd name="connsiteY146" fmla="*/ 609621 h 1059043"/>
                <a:gd name="connsiteX147" fmla="*/ 909984 w 3024845"/>
                <a:gd name="connsiteY147" fmla="*/ 605298 h 1059043"/>
                <a:gd name="connsiteX148" fmla="*/ 909984 w 3024845"/>
                <a:gd name="connsiteY148" fmla="*/ 606649 h 1059043"/>
                <a:gd name="connsiteX149" fmla="*/ 909984 w 3024845"/>
                <a:gd name="connsiteY149" fmla="*/ 616106 h 1059043"/>
                <a:gd name="connsiteX150" fmla="*/ 910744 w 3024845"/>
                <a:gd name="connsiteY150" fmla="*/ 616106 h 1059043"/>
                <a:gd name="connsiteX151" fmla="*/ 916065 w 3024845"/>
                <a:gd name="connsiteY151" fmla="*/ 616106 h 1059043"/>
                <a:gd name="connsiteX152" fmla="*/ 916065 w 3024845"/>
                <a:gd name="connsiteY152" fmla="*/ 618268 h 1059043"/>
                <a:gd name="connsiteX153" fmla="*/ 916065 w 3024845"/>
                <a:gd name="connsiteY153" fmla="*/ 633401 h 1059043"/>
                <a:gd name="connsiteX154" fmla="*/ 918091 w 3024845"/>
                <a:gd name="connsiteY154" fmla="*/ 632050 h 1059043"/>
                <a:gd name="connsiteX155" fmla="*/ 932278 w 3024845"/>
                <a:gd name="connsiteY155" fmla="*/ 622592 h 1059043"/>
                <a:gd name="connsiteX156" fmla="*/ 938358 w 3024845"/>
                <a:gd name="connsiteY156" fmla="*/ 581518 h 1059043"/>
                <a:gd name="connsiteX157" fmla="*/ 939118 w 3024845"/>
                <a:gd name="connsiteY157" fmla="*/ 581248 h 1059043"/>
                <a:gd name="connsiteX158" fmla="*/ 944438 w 3024845"/>
                <a:gd name="connsiteY158" fmla="*/ 579356 h 1059043"/>
                <a:gd name="connsiteX159" fmla="*/ 946465 w 3024845"/>
                <a:gd name="connsiteY159" fmla="*/ 510179 h 1059043"/>
                <a:gd name="connsiteX160" fmla="*/ 948492 w 3024845"/>
                <a:gd name="connsiteY160" fmla="*/ 579356 h 1059043"/>
                <a:gd name="connsiteX161" fmla="*/ 949252 w 3024845"/>
                <a:gd name="connsiteY161" fmla="*/ 579626 h 1059043"/>
                <a:gd name="connsiteX162" fmla="*/ 954572 w 3024845"/>
                <a:gd name="connsiteY162" fmla="*/ 581518 h 1059043"/>
                <a:gd name="connsiteX163" fmla="*/ 954572 w 3024845"/>
                <a:gd name="connsiteY163" fmla="*/ 495047 h 1059043"/>
                <a:gd name="connsiteX164" fmla="*/ 958625 w 3024845"/>
                <a:gd name="connsiteY164" fmla="*/ 462620 h 1059043"/>
                <a:gd name="connsiteX165" fmla="*/ 997132 w 3024845"/>
                <a:gd name="connsiteY165" fmla="*/ 462620 h 1059043"/>
                <a:gd name="connsiteX166" fmla="*/ 997132 w 3024845"/>
                <a:gd name="connsiteY166" fmla="*/ 495047 h 1059043"/>
                <a:gd name="connsiteX167" fmla="*/ 997892 w 3024845"/>
                <a:gd name="connsiteY167" fmla="*/ 495047 h 1059043"/>
                <a:gd name="connsiteX168" fmla="*/ 1003212 w 3024845"/>
                <a:gd name="connsiteY168" fmla="*/ 495047 h 1059043"/>
                <a:gd name="connsiteX169" fmla="*/ 1003212 w 3024845"/>
                <a:gd name="connsiteY169" fmla="*/ 412899 h 1059043"/>
                <a:gd name="connsiteX170" fmla="*/ 1004986 w 3024845"/>
                <a:gd name="connsiteY170" fmla="*/ 412899 h 1059043"/>
                <a:gd name="connsiteX171" fmla="*/ 1017399 w 3024845"/>
                <a:gd name="connsiteY171" fmla="*/ 412899 h 1059043"/>
                <a:gd name="connsiteX172" fmla="*/ 1017399 w 3024845"/>
                <a:gd name="connsiteY172" fmla="*/ 411008 h 1059043"/>
                <a:gd name="connsiteX173" fmla="*/ 1017399 w 3024845"/>
                <a:gd name="connsiteY173" fmla="*/ 397767 h 1059043"/>
                <a:gd name="connsiteX174" fmla="*/ 1039693 w 3024845"/>
                <a:gd name="connsiteY174" fmla="*/ 397767 h 1059043"/>
                <a:gd name="connsiteX175" fmla="*/ 1039693 w 3024845"/>
                <a:gd name="connsiteY175" fmla="*/ 396686 h 1059043"/>
                <a:gd name="connsiteX176" fmla="*/ 1039693 w 3024845"/>
                <a:gd name="connsiteY176" fmla="*/ 389120 h 1059043"/>
                <a:gd name="connsiteX177" fmla="*/ 1041466 w 3024845"/>
                <a:gd name="connsiteY177" fmla="*/ 389120 h 1059043"/>
                <a:gd name="connsiteX178" fmla="*/ 1053880 w 3024845"/>
                <a:gd name="connsiteY178" fmla="*/ 389120 h 1059043"/>
                <a:gd name="connsiteX179" fmla="*/ 1053880 w 3024845"/>
                <a:gd name="connsiteY179" fmla="*/ 390201 h 1059043"/>
                <a:gd name="connsiteX180" fmla="*/ 1053880 w 3024845"/>
                <a:gd name="connsiteY180" fmla="*/ 397767 h 1059043"/>
                <a:gd name="connsiteX181" fmla="*/ 1054640 w 3024845"/>
                <a:gd name="connsiteY181" fmla="*/ 397767 h 1059043"/>
                <a:gd name="connsiteX182" fmla="*/ 1059960 w 3024845"/>
                <a:gd name="connsiteY182" fmla="*/ 397767 h 1059043"/>
                <a:gd name="connsiteX183" fmla="*/ 1070093 w 3024845"/>
                <a:gd name="connsiteY183" fmla="*/ 393443 h 1059043"/>
                <a:gd name="connsiteX184" fmla="*/ 1074146 w 3024845"/>
                <a:gd name="connsiteY184" fmla="*/ 396686 h 1059043"/>
                <a:gd name="connsiteX185" fmla="*/ 1074146 w 3024845"/>
                <a:gd name="connsiteY185" fmla="*/ 389120 h 1059043"/>
                <a:gd name="connsiteX186" fmla="*/ 1076426 w 3024845"/>
                <a:gd name="connsiteY186" fmla="*/ 389120 h 1059043"/>
                <a:gd name="connsiteX187" fmla="*/ 1092387 w 3024845"/>
                <a:gd name="connsiteY187" fmla="*/ 389120 h 1059043"/>
                <a:gd name="connsiteX188" fmla="*/ 1092387 w 3024845"/>
                <a:gd name="connsiteY188" fmla="*/ 390201 h 1059043"/>
                <a:gd name="connsiteX189" fmla="*/ 1092387 w 3024845"/>
                <a:gd name="connsiteY189" fmla="*/ 397767 h 1059043"/>
                <a:gd name="connsiteX190" fmla="*/ 1122787 w 3024845"/>
                <a:gd name="connsiteY190" fmla="*/ 397767 h 1059043"/>
                <a:gd name="connsiteX191" fmla="*/ 1122787 w 3024845"/>
                <a:gd name="connsiteY191" fmla="*/ 399388 h 1059043"/>
                <a:gd name="connsiteX192" fmla="*/ 1122787 w 3024845"/>
                <a:gd name="connsiteY192" fmla="*/ 410738 h 1059043"/>
                <a:gd name="connsiteX193" fmla="*/ 1149134 w 3024845"/>
                <a:gd name="connsiteY193" fmla="*/ 410738 h 1059043"/>
                <a:gd name="connsiteX194" fmla="*/ 1149134 w 3024845"/>
                <a:gd name="connsiteY194" fmla="*/ 441002 h 1059043"/>
                <a:gd name="connsiteX195" fmla="*/ 1149894 w 3024845"/>
                <a:gd name="connsiteY195" fmla="*/ 441002 h 1059043"/>
                <a:gd name="connsiteX196" fmla="*/ 1155214 w 3024845"/>
                <a:gd name="connsiteY196" fmla="*/ 441002 h 1059043"/>
                <a:gd name="connsiteX197" fmla="*/ 1155214 w 3024845"/>
                <a:gd name="connsiteY197" fmla="*/ 442083 h 1059043"/>
                <a:gd name="connsiteX198" fmla="*/ 1155214 w 3024845"/>
                <a:gd name="connsiteY198" fmla="*/ 449650 h 1059043"/>
                <a:gd name="connsiteX199" fmla="*/ 1159268 w 3024845"/>
                <a:gd name="connsiteY199" fmla="*/ 479914 h 1059043"/>
                <a:gd name="connsiteX200" fmla="*/ 1160028 w 3024845"/>
                <a:gd name="connsiteY200" fmla="*/ 479914 h 1059043"/>
                <a:gd name="connsiteX201" fmla="*/ 1165348 w 3024845"/>
                <a:gd name="connsiteY201" fmla="*/ 479914 h 1059043"/>
                <a:gd name="connsiteX202" fmla="*/ 1165348 w 3024845"/>
                <a:gd name="connsiteY202" fmla="*/ 480725 h 1059043"/>
                <a:gd name="connsiteX203" fmla="*/ 1165348 w 3024845"/>
                <a:gd name="connsiteY203" fmla="*/ 486400 h 1059043"/>
                <a:gd name="connsiteX204" fmla="*/ 1166361 w 3024845"/>
                <a:gd name="connsiteY204" fmla="*/ 486400 h 1059043"/>
                <a:gd name="connsiteX205" fmla="*/ 1173454 w 3024845"/>
                <a:gd name="connsiteY205" fmla="*/ 486400 h 1059043"/>
                <a:gd name="connsiteX206" fmla="*/ 1173454 w 3024845"/>
                <a:gd name="connsiteY206" fmla="*/ 516665 h 1059043"/>
                <a:gd name="connsiteX207" fmla="*/ 1175481 w 3024845"/>
                <a:gd name="connsiteY207" fmla="*/ 516665 h 1059043"/>
                <a:gd name="connsiteX208" fmla="*/ 1189668 w 3024845"/>
                <a:gd name="connsiteY208" fmla="*/ 516665 h 1059043"/>
                <a:gd name="connsiteX209" fmla="*/ 1189668 w 3024845"/>
                <a:gd name="connsiteY209" fmla="*/ 540444 h 1059043"/>
                <a:gd name="connsiteX210" fmla="*/ 1191695 w 3024845"/>
                <a:gd name="connsiteY210" fmla="*/ 542065 h 1059043"/>
                <a:gd name="connsiteX211" fmla="*/ 1191695 w 3024845"/>
                <a:gd name="connsiteY211" fmla="*/ 553415 h 1059043"/>
                <a:gd name="connsiteX212" fmla="*/ 1192455 w 3024845"/>
                <a:gd name="connsiteY212" fmla="*/ 553415 h 1059043"/>
                <a:gd name="connsiteX213" fmla="*/ 1197775 w 3024845"/>
                <a:gd name="connsiteY213" fmla="*/ 553415 h 1059043"/>
                <a:gd name="connsiteX214" fmla="*/ 1197775 w 3024845"/>
                <a:gd name="connsiteY214" fmla="*/ 577194 h 1059043"/>
                <a:gd name="connsiteX215" fmla="*/ 1199041 w 3024845"/>
                <a:gd name="connsiteY215" fmla="*/ 577194 h 1059043"/>
                <a:gd name="connsiteX216" fmla="*/ 1207908 w 3024845"/>
                <a:gd name="connsiteY216" fmla="*/ 577194 h 1059043"/>
                <a:gd name="connsiteX217" fmla="*/ 1209935 w 3024845"/>
                <a:gd name="connsiteY217" fmla="*/ 581248 h 1059043"/>
                <a:gd name="connsiteX218" fmla="*/ 1209935 w 3024845"/>
                <a:gd name="connsiteY218" fmla="*/ 594489 h 1059043"/>
                <a:gd name="connsiteX219" fmla="*/ 1211455 w 3024845"/>
                <a:gd name="connsiteY219" fmla="*/ 592597 h 1059043"/>
                <a:gd name="connsiteX220" fmla="*/ 1222095 w 3024845"/>
                <a:gd name="connsiteY220" fmla="*/ 579356 h 1059043"/>
                <a:gd name="connsiteX221" fmla="*/ 1250469 w 3024845"/>
                <a:gd name="connsiteY221" fmla="*/ 579356 h 1059043"/>
                <a:gd name="connsiteX222" fmla="*/ 1250469 w 3024845"/>
                <a:gd name="connsiteY222" fmla="*/ 665827 h 1059043"/>
                <a:gd name="connsiteX223" fmla="*/ 1251229 w 3024845"/>
                <a:gd name="connsiteY223" fmla="*/ 665827 h 1059043"/>
                <a:gd name="connsiteX224" fmla="*/ 1256549 w 3024845"/>
                <a:gd name="connsiteY224" fmla="*/ 665827 h 1059043"/>
                <a:gd name="connsiteX225" fmla="*/ 1257309 w 3024845"/>
                <a:gd name="connsiteY225" fmla="*/ 664476 h 1059043"/>
                <a:gd name="connsiteX226" fmla="*/ 1262629 w 3024845"/>
                <a:gd name="connsiteY226" fmla="*/ 655018 h 1059043"/>
                <a:gd name="connsiteX227" fmla="*/ 1262629 w 3024845"/>
                <a:gd name="connsiteY227" fmla="*/ 656910 h 1059043"/>
                <a:gd name="connsiteX228" fmla="*/ 1262629 w 3024845"/>
                <a:gd name="connsiteY228" fmla="*/ 670151 h 1059043"/>
                <a:gd name="connsiteX229" fmla="*/ 1266682 w 3024845"/>
                <a:gd name="connsiteY229" fmla="*/ 624754 h 1059043"/>
                <a:gd name="connsiteX230" fmla="*/ 1267442 w 3024845"/>
                <a:gd name="connsiteY230" fmla="*/ 624754 h 1059043"/>
                <a:gd name="connsiteX231" fmla="*/ 1272762 w 3024845"/>
                <a:gd name="connsiteY231" fmla="*/ 624754 h 1059043"/>
                <a:gd name="connsiteX232" fmla="*/ 1272762 w 3024845"/>
                <a:gd name="connsiteY232" fmla="*/ 559900 h 1059043"/>
                <a:gd name="connsiteX233" fmla="*/ 1273776 w 3024845"/>
                <a:gd name="connsiteY233" fmla="*/ 559900 h 1059043"/>
                <a:gd name="connsiteX234" fmla="*/ 1280869 w 3024845"/>
                <a:gd name="connsiteY234" fmla="*/ 559900 h 1059043"/>
                <a:gd name="connsiteX235" fmla="*/ 1293029 w 3024845"/>
                <a:gd name="connsiteY235" fmla="*/ 516665 h 1059043"/>
                <a:gd name="connsiteX236" fmla="*/ 1294296 w 3024845"/>
                <a:gd name="connsiteY236" fmla="*/ 516665 h 1059043"/>
                <a:gd name="connsiteX237" fmla="*/ 1303163 w 3024845"/>
                <a:gd name="connsiteY237" fmla="*/ 516665 h 1059043"/>
                <a:gd name="connsiteX238" fmla="*/ 1313296 w 3024845"/>
                <a:gd name="connsiteY238" fmla="*/ 559900 h 1059043"/>
                <a:gd name="connsiteX239" fmla="*/ 1314309 w 3024845"/>
                <a:gd name="connsiteY239" fmla="*/ 559900 h 1059043"/>
                <a:gd name="connsiteX240" fmla="*/ 1321403 w 3024845"/>
                <a:gd name="connsiteY240" fmla="*/ 559900 h 1059043"/>
                <a:gd name="connsiteX241" fmla="*/ 1321403 w 3024845"/>
                <a:gd name="connsiteY241" fmla="*/ 598812 h 1059043"/>
                <a:gd name="connsiteX242" fmla="*/ 1323176 w 3024845"/>
                <a:gd name="connsiteY242" fmla="*/ 598812 h 1059043"/>
                <a:gd name="connsiteX243" fmla="*/ 1335590 w 3024845"/>
                <a:gd name="connsiteY243" fmla="*/ 598812 h 1059043"/>
                <a:gd name="connsiteX244" fmla="*/ 1335590 w 3024845"/>
                <a:gd name="connsiteY244" fmla="*/ 600974 h 1059043"/>
                <a:gd name="connsiteX245" fmla="*/ 1335590 w 3024845"/>
                <a:gd name="connsiteY245" fmla="*/ 616106 h 1059043"/>
                <a:gd name="connsiteX246" fmla="*/ 1339643 w 3024845"/>
                <a:gd name="connsiteY246" fmla="*/ 613945 h 1059043"/>
                <a:gd name="connsiteX247" fmla="*/ 1339643 w 3024845"/>
                <a:gd name="connsiteY247" fmla="*/ 598812 h 1059043"/>
                <a:gd name="connsiteX248" fmla="*/ 1341163 w 3024845"/>
                <a:gd name="connsiteY248" fmla="*/ 598812 h 1059043"/>
                <a:gd name="connsiteX249" fmla="*/ 1351803 w 3024845"/>
                <a:gd name="connsiteY249" fmla="*/ 598812 h 1059043"/>
                <a:gd name="connsiteX250" fmla="*/ 1351803 w 3024845"/>
                <a:gd name="connsiteY250" fmla="*/ 600433 h 1059043"/>
                <a:gd name="connsiteX251" fmla="*/ 1351803 w 3024845"/>
                <a:gd name="connsiteY251" fmla="*/ 611783 h 1059043"/>
                <a:gd name="connsiteX252" fmla="*/ 1382204 w 3024845"/>
                <a:gd name="connsiteY252" fmla="*/ 611783 h 1059043"/>
                <a:gd name="connsiteX253" fmla="*/ 1382204 w 3024845"/>
                <a:gd name="connsiteY253" fmla="*/ 575033 h 1059043"/>
                <a:gd name="connsiteX254" fmla="*/ 1383470 w 3024845"/>
                <a:gd name="connsiteY254" fmla="*/ 575033 h 1059043"/>
                <a:gd name="connsiteX255" fmla="*/ 1392337 w 3024845"/>
                <a:gd name="connsiteY255" fmla="*/ 575033 h 1059043"/>
                <a:gd name="connsiteX256" fmla="*/ 1392337 w 3024845"/>
                <a:gd name="connsiteY256" fmla="*/ 596650 h 1059043"/>
                <a:gd name="connsiteX257" fmla="*/ 1394364 w 3024845"/>
                <a:gd name="connsiteY257" fmla="*/ 564224 h 1059043"/>
                <a:gd name="connsiteX258" fmla="*/ 1416657 w 3024845"/>
                <a:gd name="connsiteY258" fmla="*/ 564224 h 1059043"/>
                <a:gd name="connsiteX259" fmla="*/ 1416657 w 3024845"/>
                <a:gd name="connsiteY259" fmla="*/ 562602 h 1059043"/>
                <a:gd name="connsiteX260" fmla="*/ 1416657 w 3024845"/>
                <a:gd name="connsiteY260" fmla="*/ 551253 h 1059043"/>
                <a:gd name="connsiteX261" fmla="*/ 1417417 w 3024845"/>
                <a:gd name="connsiteY261" fmla="*/ 551253 h 1059043"/>
                <a:gd name="connsiteX262" fmla="*/ 1422737 w 3024845"/>
                <a:gd name="connsiteY262" fmla="*/ 551253 h 1059043"/>
                <a:gd name="connsiteX263" fmla="*/ 1422737 w 3024845"/>
                <a:gd name="connsiteY263" fmla="*/ 549362 h 1059043"/>
                <a:gd name="connsiteX264" fmla="*/ 1422737 w 3024845"/>
                <a:gd name="connsiteY264" fmla="*/ 536121 h 1059043"/>
                <a:gd name="connsiteX265" fmla="*/ 1426791 w 3024845"/>
                <a:gd name="connsiteY265" fmla="*/ 542606 h 1059043"/>
                <a:gd name="connsiteX266" fmla="*/ 1429071 w 3024845"/>
                <a:gd name="connsiteY266" fmla="*/ 542606 h 1059043"/>
                <a:gd name="connsiteX267" fmla="*/ 1445031 w 3024845"/>
                <a:gd name="connsiteY267" fmla="*/ 542606 h 1059043"/>
                <a:gd name="connsiteX268" fmla="*/ 1445031 w 3024845"/>
                <a:gd name="connsiteY268" fmla="*/ 541795 h 1059043"/>
                <a:gd name="connsiteX269" fmla="*/ 1445031 w 3024845"/>
                <a:gd name="connsiteY269" fmla="*/ 536121 h 1059043"/>
                <a:gd name="connsiteX270" fmla="*/ 1445791 w 3024845"/>
                <a:gd name="connsiteY270" fmla="*/ 536121 h 1059043"/>
                <a:gd name="connsiteX271" fmla="*/ 1451111 w 3024845"/>
                <a:gd name="connsiteY271" fmla="*/ 536121 h 1059043"/>
                <a:gd name="connsiteX272" fmla="*/ 1451111 w 3024845"/>
                <a:gd name="connsiteY272" fmla="*/ 537472 h 1059043"/>
                <a:gd name="connsiteX273" fmla="*/ 1451111 w 3024845"/>
                <a:gd name="connsiteY273" fmla="*/ 546930 h 1059043"/>
                <a:gd name="connsiteX274" fmla="*/ 1489618 w 3024845"/>
                <a:gd name="connsiteY274" fmla="*/ 546930 h 1059043"/>
                <a:gd name="connsiteX275" fmla="*/ 1489618 w 3024845"/>
                <a:gd name="connsiteY275" fmla="*/ 685283 h 1059043"/>
                <a:gd name="connsiteX276" fmla="*/ 1491138 w 3024845"/>
                <a:gd name="connsiteY276" fmla="*/ 685283 h 1059043"/>
                <a:gd name="connsiteX277" fmla="*/ 1501778 w 3024845"/>
                <a:gd name="connsiteY277" fmla="*/ 685283 h 1059043"/>
                <a:gd name="connsiteX278" fmla="*/ 1501778 w 3024845"/>
                <a:gd name="connsiteY278" fmla="*/ 672313 h 1059043"/>
                <a:gd name="connsiteX279" fmla="*/ 1505832 w 3024845"/>
                <a:gd name="connsiteY279" fmla="*/ 672313 h 1059043"/>
                <a:gd name="connsiteX280" fmla="*/ 1505832 w 3024845"/>
                <a:gd name="connsiteY280" fmla="*/ 685283 h 1059043"/>
                <a:gd name="connsiteX281" fmla="*/ 1536232 w 3024845"/>
                <a:gd name="connsiteY281" fmla="*/ 685283 h 1059043"/>
                <a:gd name="connsiteX282" fmla="*/ 1536232 w 3024845"/>
                <a:gd name="connsiteY282" fmla="*/ 655018 h 1059043"/>
                <a:gd name="connsiteX283" fmla="*/ 1548392 w 3024845"/>
                <a:gd name="connsiteY283" fmla="*/ 655018 h 1059043"/>
                <a:gd name="connsiteX284" fmla="*/ 1560552 w 3024845"/>
                <a:gd name="connsiteY284" fmla="*/ 652857 h 1059043"/>
                <a:gd name="connsiteX285" fmla="*/ 1564606 w 3024845"/>
                <a:gd name="connsiteY285" fmla="*/ 655018 h 1059043"/>
                <a:gd name="connsiteX286" fmla="*/ 1574739 w 3024845"/>
                <a:gd name="connsiteY286" fmla="*/ 655018 h 1059043"/>
                <a:gd name="connsiteX287" fmla="*/ 1574739 w 3024845"/>
                <a:gd name="connsiteY287" fmla="*/ 685283 h 1059043"/>
                <a:gd name="connsiteX288" fmla="*/ 1582846 w 3024845"/>
                <a:gd name="connsiteY288" fmla="*/ 685283 h 1059043"/>
                <a:gd name="connsiteX289" fmla="*/ 1582846 w 3024845"/>
                <a:gd name="connsiteY289" fmla="*/ 702578 h 1059043"/>
                <a:gd name="connsiteX290" fmla="*/ 1592182 w 3024845"/>
                <a:gd name="connsiteY290" fmla="*/ 703483 h 1059043"/>
                <a:gd name="connsiteX291" fmla="*/ 1605140 w 3024845"/>
                <a:gd name="connsiteY291" fmla="*/ 703483 h 1059043"/>
                <a:gd name="connsiteX292" fmla="*/ 1605140 w 3024845"/>
                <a:gd name="connsiteY292" fmla="*/ 687445 h 1059043"/>
                <a:gd name="connsiteX293" fmla="*/ 1673096 w 3024845"/>
                <a:gd name="connsiteY293" fmla="*/ 687445 h 1059043"/>
                <a:gd name="connsiteX294" fmla="*/ 1673096 w 3024845"/>
                <a:gd name="connsiteY294" fmla="*/ 602192 h 1059043"/>
                <a:gd name="connsiteX295" fmla="*/ 1745104 w 3024845"/>
                <a:gd name="connsiteY295" fmla="*/ 602192 h 1059043"/>
                <a:gd name="connsiteX296" fmla="*/ 1745104 w 3024845"/>
                <a:gd name="connsiteY296" fmla="*/ 680960 h 1059043"/>
                <a:gd name="connsiteX297" fmla="*/ 1747008 w 3024845"/>
                <a:gd name="connsiteY297" fmla="*/ 680960 h 1059043"/>
                <a:gd name="connsiteX298" fmla="*/ 1748250 w 3024845"/>
                <a:gd name="connsiteY298" fmla="*/ 703483 h 1059043"/>
                <a:gd name="connsiteX299" fmla="*/ 1757926 w 3024845"/>
                <a:gd name="connsiteY299" fmla="*/ 703483 h 1059043"/>
                <a:gd name="connsiteX300" fmla="*/ 1759168 w 3024845"/>
                <a:gd name="connsiteY300" fmla="*/ 680960 h 1059043"/>
                <a:gd name="connsiteX301" fmla="*/ 1765248 w 3024845"/>
                <a:gd name="connsiteY301" fmla="*/ 680960 h 1059043"/>
                <a:gd name="connsiteX302" fmla="*/ 1766490 w 3024845"/>
                <a:gd name="connsiteY302" fmla="*/ 703483 h 1059043"/>
                <a:gd name="connsiteX303" fmla="*/ 1817112 w 3024845"/>
                <a:gd name="connsiteY303" fmla="*/ 703483 h 1059043"/>
                <a:gd name="connsiteX304" fmla="*/ 1817112 w 3024845"/>
                <a:gd name="connsiteY304" fmla="*/ 540455 h 1059043"/>
                <a:gd name="connsiteX305" fmla="*/ 2014439 w 3024845"/>
                <a:gd name="connsiteY305" fmla="*/ 540455 h 1059043"/>
                <a:gd name="connsiteX306" fmla="*/ 2014439 w 3024845"/>
                <a:gd name="connsiteY306" fmla="*/ 703483 h 1059043"/>
                <a:gd name="connsiteX307" fmla="*/ 2033136 w 3024845"/>
                <a:gd name="connsiteY307" fmla="*/ 703483 h 1059043"/>
                <a:gd name="connsiteX308" fmla="*/ 2033136 w 3024845"/>
                <a:gd name="connsiteY308" fmla="*/ 620790 h 1059043"/>
                <a:gd name="connsiteX309" fmla="*/ 2128256 w 3024845"/>
                <a:gd name="connsiteY309" fmla="*/ 620790 h 1059043"/>
                <a:gd name="connsiteX310" fmla="*/ 2144240 w 3024845"/>
                <a:gd name="connsiteY310" fmla="*/ 214016 h 1059043"/>
                <a:gd name="connsiteX311" fmla="*/ 2146266 w 3024845"/>
                <a:gd name="connsiteY311" fmla="*/ 131868 h 1059043"/>
                <a:gd name="connsiteX312" fmla="*/ 2144240 w 3024845"/>
                <a:gd name="connsiteY312" fmla="*/ 125383 h 1059043"/>
                <a:gd name="connsiteX313" fmla="*/ 2150320 w 3024845"/>
                <a:gd name="connsiteY313" fmla="*/ 118897 h 1059043"/>
                <a:gd name="connsiteX314" fmla="*/ 2150320 w 3024845"/>
                <a:gd name="connsiteY314" fmla="*/ 60529 h 1059043"/>
                <a:gd name="connsiteX315" fmla="*/ 2152346 w 3024845"/>
                <a:gd name="connsiteY315" fmla="*/ 56206 h 1059043"/>
                <a:gd name="connsiteX316" fmla="*/ 2152346 w 3024845"/>
                <a:gd name="connsiteY316" fmla="*/ 0 h 1059043"/>
                <a:gd name="connsiteX317" fmla="*/ 2162480 w 3024845"/>
                <a:gd name="connsiteY317" fmla="*/ 118897 h 1059043"/>
                <a:gd name="connsiteX318" fmla="*/ 2168560 w 3024845"/>
                <a:gd name="connsiteY318" fmla="*/ 125383 h 1059043"/>
                <a:gd name="connsiteX319" fmla="*/ 2166533 w 3024845"/>
                <a:gd name="connsiteY319" fmla="*/ 131868 h 1059043"/>
                <a:gd name="connsiteX320" fmla="*/ 2180720 w 3024845"/>
                <a:gd name="connsiteY320" fmla="*/ 555577 h 1059043"/>
                <a:gd name="connsiteX321" fmla="*/ 2245574 w 3024845"/>
                <a:gd name="connsiteY321" fmla="*/ 555577 h 1059043"/>
                <a:gd name="connsiteX322" fmla="*/ 2245574 w 3024845"/>
                <a:gd name="connsiteY322" fmla="*/ 631239 h 1059043"/>
                <a:gd name="connsiteX323" fmla="*/ 2253681 w 3024845"/>
                <a:gd name="connsiteY323" fmla="*/ 631239 h 1059043"/>
                <a:gd name="connsiteX324" fmla="*/ 2255708 w 3024845"/>
                <a:gd name="connsiteY324" fmla="*/ 624754 h 1059043"/>
                <a:gd name="connsiteX325" fmla="*/ 2261788 w 3024845"/>
                <a:gd name="connsiteY325" fmla="*/ 624754 h 1059043"/>
                <a:gd name="connsiteX326" fmla="*/ 2263815 w 3024845"/>
                <a:gd name="connsiteY326" fmla="*/ 633401 h 1059043"/>
                <a:gd name="connsiteX327" fmla="*/ 2275975 w 3024845"/>
                <a:gd name="connsiteY327" fmla="*/ 633401 h 1059043"/>
                <a:gd name="connsiteX328" fmla="*/ 2275975 w 3024845"/>
                <a:gd name="connsiteY328" fmla="*/ 626915 h 1059043"/>
                <a:gd name="connsiteX329" fmla="*/ 2298268 w 3024845"/>
                <a:gd name="connsiteY329" fmla="*/ 626915 h 1059043"/>
                <a:gd name="connsiteX330" fmla="*/ 2298268 w 3024845"/>
                <a:gd name="connsiteY330" fmla="*/ 633401 h 1059043"/>
                <a:gd name="connsiteX331" fmla="*/ 2318535 w 3024845"/>
                <a:gd name="connsiteY331" fmla="*/ 633401 h 1059043"/>
                <a:gd name="connsiteX332" fmla="*/ 2318535 w 3024845"/>
                <a:gd name="connsiteY332" fmla="*/ 678798 h 1059043"/>
                <a:gd name="connsiteX333" fmla="*/ 2332722 w 3024845"/>
                <a:gd name="connsiteY333" fmla="*/ 678798 h 1059043"/>
                <a:gd name="connsiteX334" fmla="*/ 2332722 w 3024845"/>
                <a:gd name="connsiteY334" fmla="*/ 665827 h 1059043"/>
                <a:gd name="connsiteX335" fmla="*/ 2348936 w 3024845"/>
                <a:gd name="connsiteY335" fmla="*/ 665827 h 1059043"/>
                <a:gd name="connsiteX336" fmla="*/ 2348936 w 3024845"/>
                <a:gd name="connsiteY336" fmla="*/ 486400 h 1059043"/>
                <a:gd name="connsiteX337" fmla="*/ 2355016 w 3024845"/>
                <a:gd name="connsiteY337" fmla="*/ 479914 h 1059043"/>
                <a:gd name="connsiteX338" fmla="*/ 2427977 w 3024845"/>
                <a:gd name="connsiteY338" fmla="*/ 479914 h 1059043"/>
                <a:gd name="connsiteX339" fmla="*/ 2427977 w 3024845"/>
                <a:gd name="connsiteY339" fmla="*/ 488562 h 1059043"/>
                <a:gd name="connsiteX340" fmla="*/ 2438110 w 3024845"/>
                <a:gd name="connsiteY340" fmla="*/ 488562 h 1059043"/>
                <a:gd name="connsiteX341" fmla="*/ 2438110 w 3024845"/>
                <a:gd name="connsiteY341" fmla="*/ 603136 h 1059043"/>
                <a:gd name="connsiteX342" fmla="*/ 2460404 w 3024845"/>
                <a:gd name="connsiteY342" fmla="*/ 603136 h 1059043"/>
                <a:gd name="connsiteX343" fmla="*/ 2460404 w 3024845"/>
                <a:gd name="connsiteY343" fmla="*/ 536121 h 1059043"/>
                <a:gd name="connsiteX344" fmla="*/ 2486751 w 3024845"/>
                <a:gd name="connsiteY344" fmla="*/ 536121 h 1059043"/>
                <a:gd name="connsiteX345" fmla="*/ 2490804 w 3024845"/>
                <a:gd name="connsiteY345" fmla="*/ 531797 h 1059043"/>
                <a:gd name="connsiteX346" fmla="*/ 2498911 w 3024845"/>
                <a:gd name="connsiteY346" fmla="*/ 531797 h 1059043"/>
                <a:gd name="connsiteX347" fmla="*/ 2502964 w 3024845"/>
                <a:gd name="connsiteY347" fmla="*/ 536121 h 1059043"/>
                <a:gd name="connsiteX348" fmla="*/ 2525258 w 3024845"/>
                <a:gd name="connsiteY348" fmla="*/ 536121 h 1059043"/>
                <a:gd name="connsiteX349" fmla="*/ 2525258 w 3024845"/>
                <a:gd name="connsiteY349" fmla="*/ 419385 h 1059043"/>
                <a:gd name="connsiteX350" fmla="*/ 2582005 w 3024845"/>
                <a:gd name="connsiteY350" fmla="*/ 408576 h 1059043"/>
                <a:gd name="connsiteX351" fmla="*/ 2582005 w 3024845"/>
                <a:gd name="connsiteY351" fmla="*/ 409657 h 1059043"/>
                <a:gd name="connsiteX352" fmla="*/ 2582005 w 3024845"/>
                <a:gd name="connsiteY352" fmla="*/ 417223 h 1059043"/>
                <a:gd name="connsiteX353" fmla="*/ 2608352 w 3024845"/>
                <a:gd name="connsiteY353" fmla="*/ 417223 h 1059043"/>
                <a:gd name="connsiteX354" fmla="*/ 2608352 w 3024845"/>
                <a:gd name="connsiteY354" fmla="*/ 672313 h 1059043"/>
                <a:gd name="connsiteX355" fmla="*/ 2630646 w 3024845"/>
                <a:gd name="connsiteY355" fmla="*/ 672313 h 1059043"/>
                <a:gd name="connsiteX356" fmla="*/ 2630646 w 3024845"/>
                <a:gd name="connsiteY356" fmla="*/ 667989 h 1059043"/>
                <a:gd name="connsiteX357" fmla="*/ 2642806 w 3024845"/>
                <a:gd name="connsiteY357" fmla="*/ 667989 h 1059043"/>
                <a:gd name="connsiteX358" fmla="*/ 2642806 w 3024845"/>
                <a:gd name="connsiteY358" fmla="*/ 672313 h 1059043"/>
                <a:gd name="connsiteX359" fmla="*/ 2667126 w 3024845"/>
                <a:gd name="connsiteY359" fmla="*/ 672313 h 1059043"/>
                <a:gd name="connsiteX360" fmla="*/ 2667126 w 3024845"/>
                <a:gd name="connsiteY360" fmla="*/ 659342 h 1059043"/>
                <a:gd name="connsiteX361" fmla="*/ 2695500 w 3024845"/>
                <a:gd name="connsiteY361" fmla="*/ 659342 h 1059043"/>
                <a:gd name="connsiteX362" fmla="*/ 2707660 w 3024845"/>
                <a:gd name="connsiteY362" fmla="*/ 655018 h 1059043"/>
                <a:gd name="connsiteX363" fmla="*/ 2727927 w 3024845"/>
                <a:gd name="connsiteY363" fmla="*/ 659342 h 1059043"/>
                <a:gd name="connsiteX364" fmla="*/ 2727927 w 3024845"/>
                <a:gd name="connsiteY364" fmla="*/ 642048 h 1059043"/>
                <a:gd name="connsiteX365" fmla="*/ 2736034 w 3024845"/>
                <a:gd name="connsiteY365" fmla="*/ 642048 h 1059043"/>
                <a:gd name="connsiteX366" fmla="*/ 2736034 w 3024845"/>
                <a:gd name="connsiteY366" fmla="*/ 629077 h 1059043"/>
                <a:gd name="connsiteX367" fmla="*/ 2792781 w 3024845"/>
                <a:gd name="connsiteY367" fmla="*/ 629077 h 1059043"/>
                <a:gd name="connsiteX368" fmla="*/ 2792781 w 3024845"/>
                <a:gd name="connsiteY368" fmla="*/ 598812 h 1059043"/>
                <a:gd name="connsiteX369" fmla="*/ 2811021 w 3024845"/>
                <a:gd name="connsiteY369" fmla="*/ 598812 h 1059043"/>
                <a:gd name="connsiteX370" fmla="*/ 2811021 w 3024845"/>
                <a:gd name="connsiteY370" fmla="*/ 592327 h 1059043"/>
                <a:gd name="connsiteX371" fmla="*/ 2823181 w 3024845"/>
                <a:gd name="connsiteY371" fmla="*/ 592327 h 1059043"/>
                <a:gd name="connsiteX372" fmla="*/ 2823181 w 3024845"/>
                <a:gd name="connsiteY372" fmla="*/ 598812 h 1059043"/>
                <a:gd name="connsiteX373" fmla="*/ 2839395 w 3024845"/>
                <a:gd name="connsiteY373" fmla="*/ 598812 h 1059043"/>
                <a:gd name="connsiteX374" fmla="*/ 2839395 w 3024845"/>
                <a:gd name="connsiteY374" fmla="*/ 648533 h 1059043"/>
                <a:gd name="connsiteX375" fmla="*/ 2871822 w 3024845"/>
                <a:gd name="connsiteY375" fmla="*/ 648533 h 1059043"/>
                <a:gd name="connsiteX376" fmla="*/ 2871822 w 3024845"/>
                <a:gd name="connsiteY376" fmla="*/ 622592 h 1059043"/>
                <a:gd name="connsiteX377" fmla="*/ 2910329 w 3024845"/>
                <a:gd name="connsiteY377" fmla="*/ 622592 h 1059043"/>
                <a:gd name="connsiteX378" fmla="*/ 2910329 w 3024845"/>
                <a:gd name="connsiteY378" fmla="*/ 592327 h 1059043"/>
                <a:gd name="connsiteX379" fmla="*/ 2958970 w 3024845"/>
                <a:gd name="connsiteY379" fmla="*/ 592327 h 1059043"/>
                <a:gd name="connsiteX380" fmla="*/ 2958970 w 3024845"/>
                <a:gd name="connsiteY380" fmla="*/ 703483 h 1059043"/>
                <a:gd name="connsiteX381" fmla="*/ 2958970 w 3024845"/>
                <a:gd name="connsiteY381" fmla="*/ 717262 h 1059043"/>
                <a:gd name="connsiteX382" fmla="*/ 3024845 w 3024845"/>
                <a:gd name="connsiteY382" fmla="*/ 717262 h 1059043"/>
                <a:gd name="connsiteX383" fmla="*/ 3024845 w 3024845"/>
                <a:gd name="connsiteY383" fmla="*/ 1059043 h 1059043"/>
                <a:gd name="connsiteX384" fmla="*/ 2054 w 3024845"/>
                <a:gd name="connsiteY384" fmla="*/ 1056710 h 1059043"/>
                <a:gd name="connsiteX385" fmla="*/ 0 w 3024845"/>
                <a:gd name="connsiteY385" fmla="*/ 622592 h 1059043"/>
                <a:gd name="connsiteX386" fmla="*/ 20267 w 3024845"/>
                <a:gd name="connsiteY386" fmla="*/ 622592 h 1059043"/>
                <a:gd name="connsiteX387" fmla="*/ 20774 w 3024845"/>
                <a:gd name="connsiteY387" fmla="*/ 621511 h 1059043"/>
                <a:gd name="connsiteX388" fmla="*/ 24320 w 3024845"/>
                <a:gd name="connsiteY388" fmla="*/ 613945 h 1059043"/>
                <a:gd name="connsiteX389" fmla="*/ 26094 w 3024845"/>
                <a:gd name="connsiteY389" fmla="*/ 614215 h 1059043"/>
                <a:gd name="connsiteX390" fmla="*/ 38507 w 3024845"/>
                <a:gd name="connsiteY390" fmla="*/ 616106 h 1059043"/>
                <a:gd name="connsiteX391" fmla="*/ 39014 w 3024845"/>
                <a:gd name="connsiteY391" fmla="*/ 617458 h 1059043"/>
                <a:gd name="connsiteX392" fmla="*/ 42560 w 3024845"/>
                <a:gd name="connsiteY392" fmla="*/ 626915 h 1059043"/>
                <a:gd name="connsiteX393" fmla="*/ 68907 w 3024845"/>
                <a:gd name="connsiteY393" fmla="*/ 629077 h 1059043"/>
                <a:gd name="connsiteX394" fmla="*/ 68907 w 3024845"/>
                <a:gd name="connsiteY394" fmla="*/ 505856 h 1059043"/>
                <a:gd name="connsiteX395" fmla="*/ 70934 w 3024845"/>
                <a:gd name="connsiteY395" fmla="*/ 505856 h 1059043"/>
                <a:gd name="connsiteX396" fmla="*/ 85121 w 3024845"/>
                <a:gd name="connsiteY396" fmla="*/ 505856 h 1059043"/>
                <a:gd name="connsiteX397" fmla="*/ 85121 w 3024845"/>
                <a:gd name="connsiteY397" fmla="*/ 369664 h 1059043"/>
                <a:gd name="connsiteX398" fmla="*/ 86894 w 3024845"/>
                <a:gd name="connsiteY398" fmla="*/ 369664 h 1059043"/>
                <a:gd name="connsiteX399" fmla="*/ 99308 w 3024845"/>
                <a:gd name="connsiteY399" fmla="*/ 369664 h 1059043"/>
                <a:gd name="connsiteX400" fmla="*/ 99308 w 3024845"/>
                <a:gd name="connsiteY400" fmla="*/ 255090 h 1059043"/>
                <a:gd name="connsiteX401" fmla="*/ 103361 w 3024845"/>
                <a:gd name="connsiteY401" fmla="*/ 226986 h 1059043"/>
                <a:gd name="connsiteX402" fmla="*/ 105388 w 3024845"/>
                <a:gd name="connsiteY402" fmla="*/ 226986 h 1059043"/>
                <a:gd name="connsiteX403" fmla="*/ 119575 w 3024845"/>
                <a:gd name="connsiteY403" fmla="*/ 226986 h 1059043"/>
                <a:gd name="connsiteX0" fmla="*/ 119575 w 3024845"/>
                <a:gd name="connsiteY0" fmla="*/ 226986 h 1059043"/>
                <a:gd name="connsiteX1" fmla="*/ 200642 w 3024845"/>
                <a:gd name="connsiteY1" fmla="*/ 224825 h 1059043"/>
                <a:gd name="connsiteX2" fmla="*/ 202669 w 3024845"/>
                <a:gd name="connsiteY2" fmla="*/ 224825 h 1059043"/>
                <a:gd name="connsiteX3" fmla="*/ 216856 w 3024845"/>
                <a:gd name="connsiteY3" fmla="*/ 224825 h 1059043"/>
                <a:gd name="connsiteX4" fmla="*/ 216856 w 3024845"/>
                <a:gd name="connsiteY4" fmla="*/ 248604 h 1059043"/>
                <a:gd name="connsiteX5" fmla="*/ 217363 w 3024845"/>
                <a:gd name="connsiteY5" fmla="*/ 249415 h 1059043"/>
                <a:gd name="connsiteX6" fmla="*/ 220909 w 3024845"/>
                <a:gd name="connsiteY6" fmla="*/ 255090 h 1059043"/>
                <a:gd name="connsiteX7" fmla="*/ 220909 w 3024845"/>
                <a:gd name="connsiteY7" fmla="*/ 369664 h 1059043"/>
                <a:gd name="connsiteX8" fmla="*/ 223189 w 3024845"/>
                <a:gd name="connsiteY8" fmla="*/ 369664 h 1059043"/>
                <a:gd name="connsiteX9" fmla="*/ 239150 w 3024845"/>
                <a:gd name="connsiteY9" fmla="*/ 369664 h 1059043"/>
                <a:gd name="connsiteX10" fmla="*/ 239150 w 3024845"/>
                <a:gd name="connsiteY10" fmla="*/ 510179 h 1059043"/>
                <a:gd name="connsiteX11" fmla="*/ 240670 w 3024845"/>
                <a:gd name="connsiteY11" fmla="*/ 509909 h 1059043"/>
                <a:gd name="connsiteX12" fmla="*/ 251310 w 3024845"/>
                <a:gd name="connsiteY12" fmla="*/ 508018 h 1059043"/>
                <a:gd name="connsiteX13" fmla="*/ 249283 w 3024845"/>
                <a:gd name="connsiteY13" fmla="*/ 596650 h 1059043"/>
                <a:gd name="connsiteX14" fmla="*/ 250803 w 3024845"/>
                <a:gd name="connsiteY14" fmla="*/ 596921 h 1059043"/>
                <a:gd name="connsiteX15" fmla="*/ 261443 w 3024845"/>
                <a:gd name="connsiteY15" fmla="*/ 598812 h 1059043"/>
                <a:gd name="connsiteX16" fmla="*/ 261696 w 3024845"/>
                <a:gd name="connsiteY16" fmla="*/ 599623 h 1059043"/>
                <a:gd name="connsiteX17" fmla="*/ 263470 w 3024845"/>
                <a:gd name="connsiteY17" fmla="*/ 605298 h 1059043"/>
                <a:gd name="connsiteX18" fmla="*/ 264230 w 3024845"/>
                <a:gd name="connsiteY18" fmla="*/ 602866 h 1059043"/>
                <a:gd name="connsiteX19" fmla="*/ 269550 w 3024845"/>
                <a:gd name="connsiteY19" fmla="*/ 585842 h 1059043"/>
                <a:gd name="connsiteX20" fmla="*/ 271323 w 3024845"/>
                <a:gd name="connsiteY20" fmla="*/ 585842 h 1059043"/>
                <a:gd name="connsiteX21" fmla="*/ 283737 w 3024845"/>
                <a:gd name="connsiteY21" fmla="*/ 585842 h 1059043"/>
                <a:gd name="connsiteX22" fmla="*/ 283737 w 3024845"/>
                <a:gd name="connsiteY22" fmla="*/ 618268 h 1059043"/>
                <a:gd name="connsiteX23" fmla="*/ 284750 w 3024845"/>
                <a:gd name="connsiteY23" fmla="*/ 618809 h 1059043"/>
                <a:gd name="connsiteX24" fmla="*/ 291844 w 3024845"/>
                <a:gd name="connsiteY24" fmla="*/ 622592 h 1059043"/>
                <a:gd name="connsiteX25" fmla="*/ 291844 w 3024845"/>
                <a:gd name="connsiteY25" fmla="*/ 623943 h 1059043"/>
                <a:gd name="connsiteX26" fmla="*/ 291844 w 3024845"/>
                <a:gd name="connsiteY26" fmla="*/ 633401 h 1059043"/>
                <a:gd name="connsiteX27" fmla="*/ 336431 w 3024845"/>
                <a:gd name="connsiteY27" fmla="*/ 633401 h 1059043"/>
                <a:gd name="connsiteX28" fmla="*/ 336431 w 3024845"/>
                <a:gd name="connsiteY28" fmla="*/ 634482 h 1059043"/>
                <a:gd name="connsiteX29" fmla="*/ 336431 w 3024845"/>
                <a:gd name="connsiteY29" fmla="*/ 642048 h 1059043"/>
                <a:gd name="connsiteX30" fmla="*/ 338457 w 3024845"/>
                <a:gd name="connsiteY30" fmla="*/ 642048 h 1059043"/>
                <a:gd name="connsiteX31" fmla="*/ 352644 w 3024845"/>
                <a:gd name="connsiteY31" fmla="*/ 642048 h 1059043"/>
                <a:gd name="connsiteX32" fmla="*/ 352644 w 3024845"/>
                <a:gd name="connsiteY32" fmla="*/ 611783 h 1059043"/>
                <a:gd name="connsiteX33" fmla="*/ 397231 w 3024845"/>
                <a:gd name="connsiteY33" fmla="*/ 611783 h 1059043"/>
                <a:gd name="connsiteX34" fmla="*/ 397231 w 3024845"/>
                <a:gd name="connsiteY34" fmla="*/ 610432 h 1059043"/>
                <a:gd name="connsiteX35" fmla="*/ 397231 w 3024845"/>
                <a:gd name="connsiteY35" fmla="*/ 600974 h 1059043"/>
                <a:gd name="connsiteX36" fmla="*/ 398245 w 3024845"/>
                <a:gd name="connsiteY36" fmla="*/ 600974 h 1059043"/>
                <a:gd name="connsiteX37" fmla="*/ 405338 w 3024845"/>
                <a:gd name="connsiteY37" fmla="*/ 600974 h 1059043"/>
                <a:gd name="connsiteX38" fmla="*/ 405338 w 3024845"/>
                <a:gd name="connsiteY38" fmla="*/ 599083 h 1059043"/>
                <a:gd name="connsiteX39" fmla="*/ 405338 w 3024845"/>
                <a:gd name="connsiteY39" fmla="*/ 585842 h 1059043"/>
                <a:gd name="connsiteX40" fmla="*/ 406098 w 3024845"/>
                <a:gd name="connsiteY40" fmla="*/ 585842 h 1059043"/>
                <a:gd name="connsiteX41" fmla="*/ 411418 w 3024845"/>
                <a:gd name="connsiteY41" fmla="*/ 585842 h 1059043"/>
                <a:gd name="connsiteX42" fmla="*/ 411418 w 3024845"/>
                <a:gd name="connsiteY42" fmla="*/ 584761 h 1059043"/>
                <a:gd name="connsiteX43" fmla="*/ 411418 w 3024845"/>
                <a:gd name="connsiteY43" fmla="*/ 577194 h 1059043"/>
                <a:gd name="connsiteX44" fmla="*/ 413445 w 3024845"/>
                <a:gd name="connsiteY44" fmla="*/ 577194 h 1059043"/>
                <a:gd name="connsiteX45" fmla="*/ 427632 w 3024845"/>
                <a:gd name="connsiteY45" fmla="*/ 577194 h 1059043"/>
                <a:gd name="connsiteX46" fmla="*/ 427632 w 3024845"/>
                <a:gd name="connsiteY46" fmla="*/ 578275 h 1059043"/>
                <a:gd name="connsiteX47" fmla="*/ 427632 w 3024845"/>
                <a:gd name="connsiteY47" fmla="*/ 585842 h 1059043"/>
                <a:gd name="connsiteX48" fmla="*/ 449925 w 3024845"/>
                <a:gd name="connsiteY48" fmla="*/ 585842 h 1059043"/>
                <a:gd name="connsiteX49" fmla="*/ 449925 w 3024845"/>
                <a:gd name="connsiteY49" fmla="*/ 583950 h 1059043"/>
                <a:gd name="connsiteX50" fmla="*/ 449925 w 3024845"/>
                <a:gd name="connsiteY50" fmla="*/ 570709 h 1059043"/>
                <a:gd name="connsiteX51" fmla="*/ 451699 w 3024845"/>
                <a:gd name="connsiteY51" fmla="*/ 570709 h 1059043"/>
                <a:gd name="connsiteX52" fmla="*/ 464112 w 3024845"/>
                <a:gd name="connsiteY52" fmla="*/ 570709 h 1059043"/>
                <a:gd name="connsiteX53" fmla="*/ 464112 w 3024845"/>
                <a:gd name="connsiteY53" fmla="*/ 594489 h 1059043"/>
                <a:gd name="connsiteX54" fmla="*/ 465126 w 3024845"/>
                <a:gd name="connsiteY54" fmla="*/ 594489 h 1059043"/>
                <a:gd name="connsiteX55" fmla="*/ 472219 w 3024845"/>
                <a:gd name="connsiteY55" fmla="*/ 594489 h 1059043"/>
                <a:gd name="connsiteX56" fmla="*/ 472219 w 3024845"/>
                <a:gd name="connsiteY56" fmla="*/ 593408 h 1059043"/>
                <a:gd name="connsiteX57" fmla="*/ 472219 w 3024845"/>
                <a:gd name="connsiteY57" fmla="*/ 585842 h 1059043"/>
                <a:gd name="connsiteX58" fmla="*/ 473992 w 3024845"/>
                <a:gd name="connsiteY58" fmla="*/ 585842 h 1059043"/>
                <a:gd name="connsiteX59" fmla="*/ 486406 w 3024845"/>
                <a:gd name="connsiteY59" fmla="*/ 585842 h 1059043"/>
                <a:gd name="connsiteX60" fmla="*/ 486406 w 3024845"/>
                <a:gd name="connsiteY60" fmla="*/ 611783 h 1059043"/>
                <a:gd name="connsiteX61" fmla="*/ 488433 w 3024845"/>
                <a:gd name="connsiteY61" fmla="*/ 611783 h 1059043"/>
                <a:gd name="connsiteX62" fmla="*/ 502619 w 3024845"/>
                <a:gd name="connsiteY62" fmla="*/ 611783 h 1059043"/>
                <a:gd name="connsiteX63" fmla="*/ 502619 w 3024845"/>
                <a:gd name="connsiteY63" fmla="*/ 613404 h 1059043"/>
                <a:gd name="connsiteX64" fmla="*/ 502619 w 3024845"/>
                <a:gd name="connsiteY64" fmla="*/ 624754 h 1059043"/>
                <a:gd name="connsiteX65" fmla="*/ 503379 w 3024845"/>
                <a:gd name="connsiteY65" fmla="*/ 624754 h 1059043"/>
                <a:gd name="connsiteX66" fmla="*/ 508700 w 3024845"/>
                <a:gd name="connsiteY66" fmla="*/ 624754 h 1059043"/>
                <a:gd name="connsiteX67" fmla="*/ 508700 w 3024845"/>
                <a:gd name="connsiteY67" fmla="*/ 623943 h 1059043"/>
                <a:gd name="connsiteX68" fmla="*/ 508700 w 3024845"/>
                <a:gd name="connsiteY68" fmla="*/ 618268 h 1059043"/>
                <a:gd name="connsiteX69" fmla="*/ 539100 w 3024845"/>
                <a:gd name="connsiteY69" fmla="*/ 618268 h 1059043"/>
                <a:gd name="connsiteX70" fmla="*/ 539100 w 3024845"/>
                <a:gd name="connsiteY70" fmla="*/ 642048 h 1059043"/>
                <a:gd name="connsiteX71" fmla="*/ 540113 w 3024845"/>
                <a:gd name="connsiteY71" fmla="*/ 642048 h 1059043"/>
                <a:gd name="connsiteX72" fmla="*/ 547207 w 3024845"/>
                <a:gd name="connsiteY72" fmla="*/ 642048 h 1059043"/>
                <a:gd name="connsiteX73" fmla="*/ 547207 w 3024845"/>
                <a:gd name="connsiteY73" fmla="*/ 643129 h 1059043"/>
                <a:gd name="connsiteX74" fmla="*/ 547207 w 3024845"/>
                <a:gd name="connsiteY74" fmla="*/ 650695 h 1059043"/>
                <a:gd name="connsiteX75" fmla="*/ 547967 w 3024845"/>
                <a:gd name="connsiteY75" fmla="*/ 650695 h 1059043"/>
                <a:gd name="connsiteX76" fmla="*/ 553287 w 3024845"/>
                <a:gd name="connsiteY76" fmla="*/ 650695 h 1059043"/>
                <a:gd name="connsiteX77" fmla="*/ 553287 w 3024845"/>
                <a:gd name="connsiteY77" fmla="*/ 648533 h 1059043"/>
                <a:gd name="connsiteX78" fmla="*/ 553287 w 3024845"/>
                <a:gd name="connsiteY78" fmla="*/ 633401 h 1059043"/>
                <a:gd name="connsiteX79" fmla="*/ 554300 w 3024845"/>
                <a:gd name="connsiteY79" fmla="*/ 633401 h 1059043"/>
                <a:gd name="connsiteX80" fmla="*/ 561394 w 3024845"/>
                <a:gd name="connsiteY80" fmla="*/ 633401 h 1059043"/>
                <a:gd name="connsiteX81" fmla="*/ 561394 w 3024845"/>
                <a:gd name="connsiteY81" fmla="*/ 634482 h 1059043"/>
                <a:gd name="connsiteX82" fmla="*/ 561394 w 3024845"/>
                <a:gd name="connsiteY82" fmla="*/ 642048 h 1059043"/>
                <a:gd name="connsiteX83" fmla="*/ 566714 w 3024845"/>
                <a:gd name="connsiteY83" fmla="*/ 640055 h 1059043"/>
                <a:gd name="connsiteX84" fmla="*/ 567474 w 3024845"/>
                <a:gd name="connsiteY84" fmla="*/ 639075 h 1059043"/>
                <a:gd name="connsiteX85" fmla="*/ 567474 w 3024845"/>
                <a:gd name="connsiteY85" fmla="*/ 633401 h 1059043"/>
                <a:gd name="connsiteX86" fmla="*/ 605981 w 3024845"/>
                <a:gd name="connsiteY86" fmla="*/ 633401 h 1059043"/>
                <a:gd name="connsiteX87" fmla="*/ 605981 w 3024845"/>
                <a:gd name="connsiteY87" fmla="*/ 657180 h 1059043"/>
                <a:gd name="connsiteX88" fmla="*/ 608007 w 3024845"/>
                <a:gd name="connsiteY88" fmla="*/ 657180 h 1059043"/>
                <a:gd name="connsiteX89" fmla="*/ 622194 w 3024845"/>
                <a:gd name="connsiteY89" fmla="*/ 657180 h 1059043"/>
                <a:gd name="connsiteX90" fmla="*/ 622194 w 3024845"/>
                <a:gd name="connsiteY90" fmla="*/ 658261 h 1059043"/>
                <a:gd name="connsiteX91" fmla="*/ 622194 w 3024845"/>
                <a:gd name="connsiteY91" fmla="*/ 665827 h 1059043"/>
                <a:gd name="connsiteX92" fmla="*/ 623968 w 3024845"/>
                <a:gd name="connsiteY92" fmla="*/ 665827 h 1059043"/>
                <a:gd name="connsiteX93" fmla="*/ 636381 w 3024845"/>
                <a:gd name="connsiteY93" fmla="*/ 665827 h 1059043"/>
                <a:gd name="connsiteX94" fmla="*/ 636381 w 3024845"/>
                <a:gd name="connsiteY94" fmla="*/ 642048 h 1059043"/>
                <a:gd name="connsiteX95" fmla="*/ 637394 w 3024845"/>
                <a:gd name="connsiteY95" fmla="*/ 642048 h 1059043"/>
                <a:gd name="connsiteX96" fmla="*/ 644488 w 3024845"/>
                <a:gd name="connsiteY96" fmla="*/ 642048 h 1059043"/>
                <a:gd name="connsiteX97" fmla="*/ 644488 w 3024845"/>
                <a:gd name="connsiteY97" fmla="*/ 609621 h 1059043"/>
                <a:gd name="connsiteX98" fmla="*/ 645501 w 3024845"/>
                <a:gd name="connsiteY98" fmla="*/ 609621 h 1059043"/>
                <a:gd name="connsiteX99" fmla="*/ 652595 w 3024845"/>
                <a:gd name="connsiteY99" fmla="*/ 609621 h 1059043"/>
                <a:gd name="connsiteX100" fmla="*/ 652595 w 3024845"/>
                <a:gd name="connsiteY100" fmla="*/ 607730 h 1059043"/>
                <a:gd name="connsiteX101" fmla="*/ 652595 w 3024845"/>
                <a:gd name="connsiteY101" fmla="*/ 594489 h 1059043"/>
                <a:gd name="connsiteX102" fmla="*/ 651328 w 3024845"/>
                <a:gd name="connsiteY102" fmla="*/ 592867 h 1059043"/>
                <a:gd name="connsiteX103" fmla="*/ 656648 w 3024845"/>
                <a:gd name="connsiteY103" fmla="*/ 581518 h 1059043"/>
                <a:gd name="connsiteX104" fmla="*/ 664755 w 3024845"/>
                <a:gd name="connsiteY104" fmla="*/ 609621 h 1059043"/>
                <a:gd name="connsiteX105" fmla="*/ 665515 w 3024845"/>
                <a:gd name="connsiteY105" fmla="*/ 609621 h 1059043"/>
                <a:gd name="connsiteX106" fmla="*/ 670835 w 3024845"/>
                <a:gd name="connsiteY106" fmla="*/ 609621 h 1059043"/>
                <a:gd name="connsiteX107" fmla="*/ 670835 w 3024845"/>
                <a:gd name="connsiteY107" fmla="*/ 503694 h 1059043"/>
                <a:gd name="connsiteX108" fmla="*/ 672355 w 3024845"/>
                <a:gd name="connsiteY108" fmla="*/ 503694 h 1059043"/>
                <a:gd name="connsiteX109" fmla="*/ 682995 w 3024845"/>
                <a:gd name="connsiteY109" fmla="*/ 503694 h 1059043"/>
                <a:gd name="connsiteX110" fmla="*/ 682995 w 3024845"/>
                <a:gd name="connsiteY110" fmla="*/ 456135 h 1059043"/>
                <a:gd name="connsiteX111" fmla="*/ 709342 w 3024845"/>
                <a:gd name="connsiteY111" fmla="*/ 456135 h 1059043"/>
                <a:gd name="connsiteX112" fmla="*/ 709342 w 3024845"/>
                <a:gd name="connsiteY112" fmla="*/ 434517 h 1059043"/>
                <a:gd name="connsiteX113" fmla="*/ 743796 w 3024845"/>
                <a:gd name="connsiteY113" fmla="*/ 434517 h 1059043"/>
                <a:gd name="connsiteX114" fmla="*/ 743796 w 3024845"/>
                <a:gd name="connsiteY114" fmla="*/ 436949 h 1059043"/>
                <a:gd name="connsiteX115" fmla="*/ 743796 w 3024845"/>
                <a:gd name="connsiteY115" fmla="*/ 453973 h 1059043"/>
                <a:gd name="connsiteX116" fmla="*/ 746076 w 3024845"/>
                <a:gd name="connsiteY116" fmla="*/ 453973 h 1059043"/>
                <a:gd name="connsiteX117" fmla="*/ 762036 w 3024845"/>
                <a:gd name="connsiteY117" fmla="*/ 453973 h 1059043"/>
                <a:gd name="connsiteX118" fmla="*/ 762036 w 3024845"/>
                <a:gd name="connsiteY118" fmla="*/ 501532 h 1059043"/>
                <a:gd name="connsiteX119" fmla="*/ 763049 w 3024845"/>
                <a:gd name="connsiteY119" fmla="*/ 501532 h 1059043"/>
                <a:gd name="connsiteX120" fmla="*/ 770143 w 3024845"/>
                <a:gd name="connsiteY120" fmla="*/ 501532 h 1059043"/>
                <a:gd name="connsiteX121" fmla="*/ 784330 w 3024845"/>
                <a:gd name="connsiteY121" fmla="*/ 505856 h 1059043"/>
                <a:gd name="connsiteX122" fmla="*/ 784330 w 3024845"/>
                <a:gd name="connsiteY122" fmla="*/ 544768 h 1059043"/>
                <a:gd name="connsiteX123" fmla="*/ 785343 w 3024845"/>
                <a:gd name="connsiteY123" fmla="*/ 544768 h 1059043"/>
                <a:gd name="connsiteX124" fmla="*/ 792436 w 3024845"/>
                <a:gd name="connsiteY124" fmla="*/ 544768 h 1059043"/>
                <a:gd name="connsiteX125" fmla="*/ 792436 w 3024845"/>
                <a:gd name="connsiteY125" fmla="*/ 546389 h 1059043"/>
                <a:gd name="connsiteX126" fmla="*/ 792436 w 3024845"/>
                <a:gd name="connsiteY126" fmla="*/ 557738 h 1059043"/>
                <a:gd name="connsiteX127" fmla="*/ 794463 w 3024845"/>
                <a:gd name="connsiteY127" fmla="*/ 557738 h 1059043"/>
                <a:gd name="connsiteX128" fmla="*/ 808650 w 3024845"/>
                <a:gd name="connsiteY128" fmla="*/ 557738 h 1059043"/>
                <a:gd name="connsiteX129" fmla="*/ 814730 w 3024845"/>
                <a:gd name="connsiteY129" fmla="*/ 564224 h 1059043"/>
                <a:gd name="connsiteX130" fmla="*/ 814730 w 3024845"/>
                <a:gd name="connsiteY130" fmla="*/ 585842 h 1059043"/>
                <a:gd name="connsiteX131" fmla="*/ 817010 w 3024845"/>
                <a:gd name="connsiteY131" fmla="*/ 585842 h 1059043"/>
                <a:gd name="connsiteX132" fmla="*/ 832970 w 3024845"/>
                <a:gd name="connsiteY132" fmla="*/ 585842 h 1059043"/>
                <a:gd name="connsiteX133" fmla="*/ 832970 w 3024845"/>
                <a:gd name="connsiteY133" fmla="*/ 586922 h 1059043"/>
                <a:gd name="connsiteX134" fmla="*/ 832970 w 3024845"/>
                <a:gd name="connsiteY134" fmla="*/ 594489 h 1059043"/>
                <a:gd name="connsiteX135" fmla="*/ 834237 w 3024845"/>
                <a:gd name="connsiteY135" fmla="*/ 594489 h 1059043"/>
                <a:gd name="connsiteX136" fmla="*/ 843104 w 3024845"/>
                <a:gd name="connsiteY136" fmla="*/ 594489 h 1059043"/>
                <a:gd name="connsiteX137" fmla="*/ 843104 w 3024845"/>
                <a:gd name="connsiteY137" fmla="*/ 596650 h 1059043"/>
                <a:gd name="connsiteX138" fmla="*/ 843104 w 3024845"/>
                <a:gd name="connsiteY138" fmla="*/ 611783 h 1059043"/>
                <a:gd name="connsiteX139" fmla="*/ 847157 w 3024845"/>
                <a:gd name="connsiteY139" fmla="*/ 609891 h 1059043"/>
                <a:gd name="connsiteX140" fmla="*/ 847157 w 3024845"/>
                <a:gd name="connsiteY140" fmla="*/ 596650 h 1059043"/>
                <a:gd name="connsiteX141" fmla="*/ 848170 w 3024845"/>
                <a:gd name="connsiteY141" fmla="*/ 596650 h 1059043"/>
                <a:gd name="connsiteX142" fmla="*/ 855264 w 3024845"/>
                <a:gd name="connsiteY142" fmla="*/ 596650 h 1059043"/>
                <a:gd name="connsiteX143" fmla="*/ 855264 w 3024845"/>
                <a:gd name="connsiteY143" fmla="*/ 598272 h 1059043"/>
                <a:gd name="connsiteX144" fmla="*/ 855264 w 3024845"/>
                <a:gd name="connsiteY144" fmla="*/ 609621 h 1059043"/>
                <a:gd name="connsiteX145" fmla="*/ 856024 w 3024845"/>
                <a:gd name="connsiteY145" fmla="*/ 609621 h 1059043"/>
                <a:gd name="connsiteX146" fmla="*/ 861344 w 3024845"/>
                <a:gd name="connsiteY146" fmla="*/ 609621 h 1059043"/>
                <a:gd name="connsiteX147" fmla="*/ 909984 w 3024845"/>
                <a:gd name="connsiteY147" fmla="*/ 605298 h 1059043"/>
                <a:gd name="connsiteX148" fmla="*/ 909984 w 3024845"/>
                <a:gd name="connsiteY148" fmla="*/ 606649 h 1059043"/>
                <a:gd name="connsiteX149" fmla="*/ 909984 w 3024845"/>
                <a:gd name="connsiteY149" fmla="*/ 616106 h 1059043"/>
                <a:gd name="connsiteX150" fmla="*/ 910744 w 3024845"/>
                <a:gd name="connsiteY150" fmla="*/ 616106 h 1059043"/>
                <a:gd name="connsiteX151" fmla="*/ 916065 w 3024845"/>
                <a:gd name="connsiteY151" fmla="*/ 616106 h 1059043"/>
                <a:gd name="connsiteX152" fmla="*/ 916065 w 3024845"/>
                <a:gd name="connsiteY152" fmla="*/ 618268 h 1059043"/>
                <a:gd name="connsiteX153" fmla="*/ 916065 w 3024845"/>
                <a:gd name="connsiteY153" fmla="*/ 633401 h 1059043"/>
                <a:gd name="connsiteX154" fmla="*/ 918091 w 3024845"/>
                <a:gd name="connsiteY154" fmla="*/ 632050 h 1059043"/>
                <a:gd name="connsiteX155" fmla="*/ 932278 w 3024845"/>
                <a:gd name="connsiteY155" fmla="*/ 622592 h 1059043"/>
                <a:gd name="connsiteX156" fmla="*/ 938358 w 3024845"/>
                <a:gd name="connsiteY156" fmla="*/ 581518 h 1059043"/>
                <a:gd name="connsiteX157" fmla="*/ 939118 w 3024845"/>
                <a:gd name="connsiteY157" fmla="*/ 581248 h 1059043"/>
                <a:gd name="connsiteX158" fmla="*/ 944438 w 3024845"/>
                <a:gd name="connsiteY158" fmla="*/ 579356 h 1059043"/>
                <a:gd name="connsiteX159" fmla="*/ 946465 w 3024845"/>
                <a:gd name="connsiteY159" fmla="*/ 510179 h 1059043"/>
                <a:gd name="connsiteX160" fmla="*/ 948492 w 3024845"/>
                <a:gd name="connsiteY160" fmla="*/ 579356 h 1059043"/>
                <a:gd name="connsiteX161" fmla="*/ 949252 w 3024845"/>
                <a:gd name="connsiteY161" fmla="*/ 579626 h 1059043"/>
                <a:gd name="connsiteX162" fmla="*/ 954572 w 3024845"/>
                <a:gd name="connsiteY162" fmla="*/ 581518 h 1059043"/>
                <a:gd name="connsiteX163" fmla="*/ 954572 w 3024845"/>
                <a:gd name="connsiteY163" fmla="*/ 495047 h 1059043"/>
                <a:gd name="connsiteX164" fmla="*/ 958625 w 3024845"/>
                <a:gd name="connsiteY164" fmla="*/ 462620 h 1059043"/>
                <a:gd name="connsiteX165" fmla="*/ 997132 w 3024845"/>
                <a:gd name="connsiteY165" fmla="*/ 462620 h 1059043"/>
                <a:gd name="connsiteX166" fmla="*/ 997132 w 3024845"/>
                <a:gd name="connsiteY166" fmla="*/ 495047 h 1059043"/>
                <a:gd name="connsiteX167" fmla="*/ 997892 w 3024845"/>
                <a:gd name="connsiteY167" fmla="*/ 495047 h 1059043"/>
                <a:gd name="connsiteX168" fmla="*/ 1003212 w 3024845"/>
                <a:gd name="connsiteY168" fmla="*/ 495047 h 1059043"/>
                <a:gd name="connsiteX169" fmla="*/ 1003212 w 3024845"/>
                <a:gd name="connsiteY169" fmla="*/ 412899 h 1059043"/>
                <a:gd name="connsiteX170" fmla="*/ 1004986 w 3024845"/>
                <a:gd name="connsiteY170" fmla="*/ 412899 h 1059043"/>
                <a:gd name="connsiteX171" fmla="*/ 1017399 w 3024845"/>
                <a:gd name="connsiteY171" fmla="*/ 412899 h 1059043"/>
                <a:gd name="connsiteX172" fmla="*/ 1017399 w 3024845"/>
                <a:gd name="connsiteY172" fmla="*/ 411008 h 1059043"/>
                <a:gd name="connsiteX173" fmla="*/ 1017399 w 3024845"/>
                <a:gd name="connsiteY173" fmla="*/ 397767 h 1059043"/>
                <a:gd name="connsiteX174" fmla="*/ 1039693 w 3024845"/>
                <a:gd name="connsiteY174" fmla="*/ 397767 h 1059043"/>
                <a:gd name="connsiteX175" fmla="*/ 1039693 w 3024845"/>
                <a:gd name="connsiteY175" fmla="*/ 396686 h 1059043"/>
                <a:gd name="connsiteX176" fmla="*/ 1039693 w 3024845"/>
                <a:gd name="connsiteY176" fmla="*/ 389120 h 1059043"/>
                <a:gd name="connsiteX177" fmla="*/ 1041466 w 3024845"/>
                <a:gd name="connsiteY177" fmla="*/ 389120 h 1059043"/>
                <a:gd name="connsiteX178" fmla="*/ 1053880 w 3024845"/>
                <a:gd name="connsiteY178" fmla="*/ 389120 h 1059043"/>
                <a:gd name="connsiteX179" fmla="*/ 1053880 w 3024845"/>
                <a:gd name="connsiteY179" fmla="*/ 390201 h 1059043"/>
                <a:gd name="connsiteX180" fmla="*/ 1053880 w 3024845"/>
                <a:gd name="connsiteY180" fmla="*/ 397767 h 1059043"/>
                <a:gd name="connsiteX181" fmla="*/ 1054640 w 3024845"/>
                <a:gd name="connsiteY181" fmla="*/ 397767 h 1059043"/>
                <a:gd name="connsiteX182" fmla="*/ 1059960 w 3024845"/>
                <a:gd name="connsiteY182" fmla="*/ 397767 h 1059043"/>
                <a:gd name="connsiteX183" fmla="*/ 1070093 w 3024845"/>
                <a:gd name="connsiteY183" fmla="*/ 393443 h 1059043"/>
                <a:gd name="connsiteX184" fmla="*/ 1074146 w 3024845"/>
                <a:gd name="connsiteY184" fmla="*/ 396686 h 1059043"/>
                <a:gd name="connsiteX185" fmla="*/ 1074146 w 3024845"/>
                <a:gd name="connsiteY185" fmla="*/ 389120 h 1059043"/>
                <a:gd name="connsiteX186" fmla="*/ 1076426 w 3024845"/>
                <a:gd name="connsiteY186" fmla="*/ 389120 h 1059043"/>
                <a:gd name="connsiteX187" fmla="*/ 1092387 w 3024845"/>
                <a:gd name="connsiteY187" fmla="*/ 389120 h 1059043"/>
                <a:gd name="connsiteX188" fmla="*/ 1092387 w 3024845"/>
                <a:gd name="connsiteY188" fmla="*/ 390201 h 1059043"/>
                <a:gd name="connsiteX189" fmla="*/ 1092387 w 3024845"/>
                <a:gd name="connsiteY189" fmla="*/ 397767 h 1059043"/>
                <a:gd name="connsiteX190" fmla="*/ 1122787 w 3024845"/>
                <a:gd name="connsiteY190" fmla="*/ 397767 h 1059043"/>
                <a:gd name="connsiteX191" fmla="*/ 1122787 w 3024845"/>
                <a:gd name="connsiteY191" fmla="*/ 399388 h 1059043"/>
                <a:gd name="connsiteX192" fmla="*/ 1122787 w 3024845"/>
                <a:gd name="connsiteY192" fmla="*/ 410738 h 1059043"/>
                <a:gd name="connsiteX193" fmla="*/ 1149134 w 3024845"/>
                <a:gd name="connsiteY193" fmla="*/ 410738 h 1059043"/>
                <a:gd name="connsiteX194" fmla="*/ 1149134 w 3024845"/>
                <a:gd name="connsiteY194" fmla="*/ 441002 h 1059043"/>
                <a:gd name="connsiteX195" fmla="*/ 1149894 w 3024845"/>
                <a:gd name="connsiteY195" fmla="*/ 441002 h 1059043"/>
                <a:gd name="connsiteX196" fmla="*/ 1155214 w 3024845"/>
                <a:gd name="connsiteY196" fmla="*/ 441002 h 1059043"/>
                <a:gd name="connsiteX197" fmla="*/ 1155214 w 3024845"/>
                <a:gd name="connsiteY197" fmla="*/ 442083 h 1059043"/>
                <a:gd name="connsiteX198" fmla="*/ 1155214 w 3024845"/>
                <a:gd name="connsiteY198" fmla="*/ 449650 h 1059043"/>
                <a:gd name="connsiteX199" fmla="*/ 1159268 w 3024845"/>
                <a:gd name="connsiteY199" fmla="*/ 479914 h 1059043"/>
                <a:gd name="connsiteX200" fmla="*/ 1160028 w 3024845"/>
                <a:gd name="connsiteY200" fmla="*/ 479914 h 1059043"/>
                <a:gd name="connsiteX201" fmla="*/ 1165348 w 3024845"/>
                <a:gd name="connsiteY201" fmla="*/ 479914 h 1059043"/>
                <a:gd name="connsiteX202" fmla="*/ 1165348 w 3024845"/>
                <a:gd name="connsiteY202" fmla="*/ 480725 h 1059043"/>
                <a:gd name="connsiteX203" fmla="*/ 1165348 w 3024845"/>
                <a:gd name="connsiteY203" fmla="*/ 486400 h 1059043"/>
                <a:gd name="connsiteX204" fmla="*/ 1166361 w 3024845"/>
                <a:gd name="connsiteY204" fmla="*/ 486400 h 1059043"/>
                <a:gd name="connsiteX205" fmla="*/ 1173454 w 3024845"/>
                <a:gd name="connsiteY205" fmla="*/ 486400 h 1059043"/>
                <a:gd name="connsiteX206" fmla="*/ 1173454 w 3024845"/>
                <a:gd name="connsiteY206" fmla="*/ 516665 h 1059043"/>
                <a:gd name="connsiteX207" fmla="*/ 1175481 w 3024845"/>
                <a:gd name="connsiteY207" fmla="*/ 516665 h 1059043"/>
                <a:gd name="connsiteX208" fmla="*/ 1189668 w 3024845"/>
                <a:gd name="connsiteY208" fmla="*/ 516665 h 1059043"/>
                <a:gd name="connsiteX209" fmla="*/ 1189668 w 3024845"/>
                <a:gd name="connsiteY209" fmla="*/ 540444 h 1059043"/>
                <a:gd name="connsiteX210" fmla="*/ 1191695 w 3024845"/>
                <a:gd name="connsiteY210" fmla="*/ 542065 h 1059043"/>
                <a:gd name="connsiteX211" fmla="*/ 1191695 w 3024845"/>
                <a:gd name="connsiteY211" fmla="*/ 553415 h 1059043"/>
                <a:gd name="connsiteX212" fmla="*/ 1192455 w 3024845"/>
                <a:gd name="connsiteY212" fmla="*/ 553415 h 1059043"/>
                <a:gd name="connsiteX213" fmla="*/ 1197775 w 3024845"/>
                <a:gd name="connsiteY213" fmla="*/ 553415 h 1059043"/>
                <a:gd name="connsiteX214" fmla="*/ 1197775 w 3024845"/>
                <a:gd name="connsiteY214" fmla="*/ 577194 h 1059043"/>
                <a:gd name="connsiteX215" fmla="*/ 1199041 w 3024845"/>
                <a:gd name="connsiteY215" fmla="*/ 577194 h 1059043"/>
                <a:gd name="connsiteX216" fmla="*/ 1207908 w 3024845"/>
                <a:gd name="connsiteY216" fmla="*/ 577194 h 1059043"/>
                <a:gd name="connsiteX217" fmla="*/ 1209935 w 3024845"/>
                <a:gd name="connsiteY217" fmla="*/ 581248 h 1059043"/>
                <a:gd name="connsiteX218" fmla="*/ 1209935 w 3024845"/>
                <a:gd name="connsiteY218" fmla="*/ 594489 h 1059043"/>
                <a:gd name="connsiteX219" fmla="*/ 1211455 w 3024845"/>
                <a:gd name="connsiteY219" fmla="*/ 592597 h 1059043"/>
                <a:gd name="connsiteX220" fmla="*/ 1222095 w 3024845"/>
                <a:gd name="connsiteY220" fmla="*/ 579356 h 1059043"/>
                <a:gd name="connsiteX221" fmla="*/ 1250469 w 3024845"/>
                <a:gd name="connsiteY221" fmla="*/ 579356 h 1059043"/>
                <a:gd name="connsiteX222" fmla="*/ 1250469 w 3024845"/>
                <a:gd name="connsiteY222" fmla="*/ 665827 h 1059043"/>
                <a:gd name="connsiteX223" fmla="*/ 1251229 w 3024845"/>
                <a:gd name="connsiteY223" fmla="*/ 665827 h 1059043"/>
                <a:gd name="connsiteX224" fmla="*/ 1256549 w 3024845"/>
                <a:gd name="connsiteY224" fmla="*/ 665827 h 1059043"/>
                <a:gd name="connsiteX225" fmla="*/ 1257309 w 3024845"/>
                <a:gd name="connsiteY225" fmla="*/ 664476 h 1059043"/>
                <a:gd name="connsiteX226" fmla="*/ 1262629 w 3024845"/>
                <a:gd name="connsiteY226" fmla="*/ 655018 h 1059043"/>
                <a:gd name="connsiteX227" fmla="*/ 1262629 w 3024845"/>
                <a:gd name="connsiteY227" fmla="*/ 656910 h 1059043"/>
                <a:gd name="connsiteX228" fmla="*/ 1262629 w 3024845"/>
                <a:gd name="connsiteY228" fmla="*/ 670151 h 1059043"/>
                <a:gd name="connsiteX229" fmla="*/ 1266682 w 3024845"/>
                <a:gd name="connsiteY229" fmla="*/ 624754 h 1059043"/>
                <a:gd name="connsiteX230" fmla="*/ 1267442 w 3024845"/>
                <a:gd name="connsiteY230" fmla="*/ 624754 h 1059043"/>
                <a:gd name="connsiteX231" fmla="*/ 1272762 w 3024845"/>
                <a:gd name="connsiteY231" fmla="*/ 624754 h 1059043"/>
                <a:gd name="connsiteX232" fmla="*/ 1272762 w 3024845"/>
                <a:gd name="connsiteY232" fmla="*/ 559900 h 1059043"/>
                <a:gd name="connsiteX233" fmla="*/ 1273776 w 3024845"/>
                <a:gd name="connsiteY233" fmla="*/ 559900 h 1059043"/>
                <a:gd name="connsiteX234" fmla="*/ 1280869 w 3024845"/>
                <a:gd name="connsiteY234" fmla="*/ 559900 h 1059043"/>
                <a:gd name="connsiteX235" fmla="*/ 1293029 w 3024845"/>
                <a:gd name="connsiteY235" fmla="*/ 516665 h 1059043"/>
                <a:gd name="connsiteX236" fmla="*/ 1294296 w 3024845"/>
                <a:gd name="connsiteY236" fmla="*/ 516665 h 1059043"/>
                <a:gd name="connsiteX237" fmla="*/ 1303163 w 3024845"/>
                <a:gd name="connsiteY237" fmla="*/ 516665 h 1059043"/>
                <a:gd name="connsiteX238" fmla="*/ 1313296 w 3024845"/>
                <a:gd name="connsiteY238" fmla="*/ 559900 h 1059043"/>
                <a:gd name="connsiteX239" fmla="*/ 1314309 w 3024845"/>
                <a:gd name="connsiteY239" fmla="*/ 559900 h 1059043"/>
                <a:gd name="connsiteX240" fmla="*/ 1321403 w 3024845"/>
                <a:gd name="connsiteY240" fmla="*/ 559900 h 1059043"/>
                <a:gd name="connsiteX241" fmla="*/ 1321403 w 3024845"/>
                <a:gd name="connsiteY241" fmla="*/ 598812 h 1059043"/>
                <a:gd name="connsiteX242" fmla="*/ 1323176 w 3024845"/>
                <a:gd name="connsiteY242" fmla="*/ 598812 h 1059043"/>
                <a:gd name="connsiteX243" fmla="*/ 1335590 w 3024845"/>
                <a:gd name="connsiteY243" fmla="*/ 598812 h 1059043"/>
                <a:gd name="connsiteX244" fmla="*/ 1335590 w 3024845"/>
                <a:gd name="connsiteY244" fmla="*/ 600974 h 1059043"/>
                <a:gd name="connsiteX245" fmla="*/ 1335590 w 3024845"/>
                <a:gd name="connsiteY245" fmla="*/ 616106 h 1059043"/>
                <a:gd name="connsiteX246" fmla="*/ 1339643 w 3024845"/>
                <a:gd name="connsiteY246" fmla="*/ 613945 h 1059043"/>
                <a:gd name="connsiteX247" fmla="*/ 1339643 w 3024845"/>
                <a:gd name="connsiteY247" fmla="*/ 598812 h 1059043"/>
                <a:gd name="connsiteX248" fmla="*/ 1341163 w 3024845"/>
                <a:gd name="connsiteY248" fmla="*/ 598812 h 1059043"/>
                <a:gd name="connsiteX249" fmla="*/ 1351803 w 3024845"/>
                <a:gd name="connsiteY249" fmla="*/ 598812 h 1059043"/>
                <a:gd name="connsiteX250" fmla="*/ 1351803 w 3024845"/>
                <a:gd name="connsiteY250" fmla="*/ 600433 h 1059043"/>
                <a:gd name="connsiteX251" fmla="*/ 1351803 w 3024845"/>
                <a:gd name="connsiteY251" fmla="*/ 611783 h 1059043"/>
                <a:gd name="connsiteX252" fmla="*/ 1382204 w 3024845"/>
                <a:gd name="connsiteY252" fmla="*/ 611783 h 1059043"/>
                <a:gd name="connsiteX253" fmla="*/ 1382204 w 3024845"/>
                <a:gd name="connsiteY253" fmla="*/ 575033 h 1059043"/>
                <a:gd name="connsiteX254" fmla="*/ 1383470 w 3024845"/>
                <a:gd name="connsiteY254" fmla="*/ 575033 h 1059043"/>
                <a:gd name="connsiteX255" fmla="*/ 1392337 w 3024845"/>
                <a:gd name="connsiteY255" fmla="*/ 575033 h 1059043"/>
                <a:gd name="connsiteX256" fmla="*/ 1392337 w 3024845"/>
                <a:gd name="connsiteY256" fmla="*/ 596650 h 1059043"/>
                <a:gd name="connsiteX257" fmla="*/ 1394364 w 3024845"/>
                <a:gd name="connsiteY257" fmla="*/ 564224 h 1059043"/>
                <a:gd name="connsiteX258" fmla="*/ 1416657 w 3024845"/>
                <a:gd name="connsiteY258" fmla="*/ 564224 h 1059043"/>
                <a:gd name="connsiteX259" fmla="*/ 1416657 w 3024845"/>
                <a:gd name="connsiteY259" fmla="*/ 562602 h 1059043"/>
                <a:gd name="connsiteX260" fmla="*/ 1416657 w 3024845"/>
                <a:gd name="connsiteY260" fmla="*/ 551253 h 1059043"/>
                <a:gd name="connsiteX261" fmla="*/ 1417417 w 3024845"/>
                <a:gd name="connsiteY261" fmla="*/ 551253 h 1059043"/>
                <a:gd name="connsiteX262" fmla="*/ 1422737 w 3024845"/>
                <a:gd name="connsiteY262" fmla="*/ 551253 h 1059043"/>
                <a:gd name="connsiteX263" fmla="*/ 1422737 w 3024845"/>
                <a:gd name="connsiteY263" fmla="*/ 549362 h 1059043"/>
                <a:gd name="connsiteX264" fmla="*/ 1422737 w 3024845"/>
                <a:gd name="connsiteY264" fmla="*/ 536121 h 1059043"/>
                <a:gd name="connsiteX265" fmla="*/ 1426791 w 3024845"/>
                <a:gd name="connsiteY265" fmla="*/ 542606 h 1059043"/>
                <a:gd name="connsiteX266" fmla="*/ 1429071 w 3024845"/>
                <a:gd name="connsiteY266" fmla="*/ 542606 h 1059043"/>
                <a:gd name="connsiteX267" fmla="*/ 1445031 w 3024845"/>
                <a:gd name="connsiteY267" fmla="*/ 542606 h 1059043"/>
                <a:gd name="connsiteX268" fmla="*/ 1445031 w 3024845"/>
                <a:gd name="connsiteY268" fmla="*/ 541795 h 1059043"/>
                <a:gd name="connsiteX269" fmla="*/ 1445031 w 3024845"/>
                <a:gd name="connsiteY269" fmla="*/ 536121 h 1059043"/>
                <a:gd name="connsiteX270" fmla="*/ 1445791 w 3024845"/>
                <a:gd name="connsiteY270" fmla="*/ 536121 h 1059043"/>
                <a:gd name="connsiteX271" fmla="*/ 1451111 w 3024845"/>
                <a:gd name="connsiteY271" fmla="*/ 536121 h 1059043"/>
                <a:gd name="connsiteX272" fmla="*/ 1451111 w 3024845"/>
                <a:gd name="connsiteY272" fmla="*/ 537472 h 1059043"/>
                <a:gd name="connsiteX273" fmla="*/ 1451111 w 3024845"/>
                <a:gd name="connsiteY273" fmla="*/ 546930 h 1059043"/>
                <a:gd name="connsiteX274" fmla="*/ 1489618 w 3024845"/>
                <a:gd name="connsiteY274" fmla="*/ 546930 h 1059043"/>
                <a:gd name="connsiteX275" fmla="*/ 1489618 w 3024845"/>
                <a:gd name="connsiteY275" fmla="*/ 685283 h 1059043"/>
                <a:gd name="connsiteX276" fmla="*/ 1491138 w 3024845"/>
                <a:gd name="connsiteY276" fmla="*/ 685283 h 1059043"/>
                <a:gd name="connsiteX277" fmla="*/ 1501778 w 3024845"/>
                <a:gd name="connsiteY277" fmla="*/ 685283 h 1059043"/>
                <a:gd name="connsiteX278" fmla="*/ 1501778 w 3024845"/>
                <a:gd name="connsiteY278" fmla="*/ 672313 h 1059043"/>
                <a:gd name="connsiteX279" fmla="*/ 1505832 w 3024845"/>
                <a:gd name="connsiteY279" fmla="*/ 672313 h 1059043"/>
                <a:gd name="connsiteX280" fmla="*/ 1505832 w 3024845"/>
                <a:gd name="connsiteY280" fmla="*/ 685283 h 1059043"/>
                <a:gd name="connsiteX281" fmla="*/ 1536232 w 3024845"/>
                <a:gd name="connsiteY281" fmla="*/ 685283 h 1059043"/>
                <a:gd name="connsiteX282" fmla="*/ 1536232 w 3024845"/>
                <a:gd name="connsiteY282" fmla="*/ 655018 h 1059043"/>
                <a:gd name="connsiteX283" fmla="*/ 1548392 w 3024845"/>
                <a:gd name="connsiteY283" fmla="*/ 655018 h 1059043"/>
                <a:gd name="connsiteX284" fmla="*/ 1560552 w 3024845"/>
                <a:gd name="connsiteY284" fmla="*/ 652857 h 1059043"/>
                <a:gd name="connsiteX285" fmla="*/ 1564606 w 3024845"/>
                <a:gd name="connsiteY285" fmla="*/ 655018 h 1059043"/>
                <a:gd name="connsiteX286" fmla="*/ 1574739 w 3024845"/>
                <a:gd name="connsiteY286" fmla="*/ 655018 h 1059043"/>
                <a:gd name="connsiteX287" fmla="*/ 1574739 w 3024845"/>
                <a:gd name="connsiteY287" fmla="*/ 685283 h 1059043"/>
                <a:gd name="connsiteX288" fmla="*/ 1582846 w 3024845"/>
                <a:gd name="connsiteY288" fmla="*/ 685283 h 1059043"/>
                <a:gd name="connsiteX289" fmla="*/ 1582846 w 3024845"/>
                <a:gd name="connsiteY289" fmla="*/ 702578 h 1059043"/>
                <a:gd name="connsiteX290" fmla="*/ 1592182 w 3024845"/>
                <a:gd name="connsiteY290" fmla="*/ 703483 h 1059043"/>
                <a:gd name="connsiteX291" fmla="*/ 1605140 w 3024845"/>
                <a:gd name="connsiteY291" fmla="*/ 703483 h 1059043"/>
                <a:gd name="connsiteX292" fmla="*/ 1605140 w 3024845"/>
                <a:gd name="connsiteY292" fmla="*/ 687445 h 1059043"/>
                <a:gd name="connsiteX293" fmla="*/ 1673096 w 3024845"/>
                <a:gd name="connsiteY293" fmla="*/ 687445 h 1059043"/>
                <a:gd name="connsiteX294" fmla="*/ 1673096 w 3024845"/>
                <a:gd name="connsiteY294" fmla="*/ 602192 h 1059043"/>
                <a:gd name="connsiteX295" fmla="*/ 1745104 w 3024845"/>
                <a:gd name="connsiteY295" fmla="*/ 602192 h 1059043"/>
                <a:gd name="connsiteX296" fmla="*/ 1745104 w 3024845"/>
                <a:gd name="connsiteY296" fmla="*/ 680960 h 1059043"/>
                <a:gd name="connsiteX297" fmla="*/ 1747008 w 3024845"/>
                <a:gd name="connsiteY297" fmla="*/ 680960 h 1059043"/>
                <a:gd name="connsiteX298" fmla="*/ 1748250 w 3024845"/>
                <a:gd name="connsiteY298" fmla="*/ 703483 h 1059043"/>
                <a:gd name="connsiteX299" fmla="*/ 1757926 w 3024845"/>
                <a:gd name="connsiteY299" fmla="*/ 703483 h 1059043"/>
                <a:gd name="connsiteX300" fmla="*/ 1759168 w 3024845"/>
                <a:gd name="connsiteY300" fmla="*/ 680960 h 1059043"/>
                <a:gd name="connsiteX301" fmla="*/ 1765248 w 3024845"/>
                <a:gd name="connsiteY301" fmla="*/ 680960 h 1059043"/>
                <a:gd name="connsiteX302" fmla="*/ 1766490 w 3024845"/>
                <a:gd name="connsiteY302" fmla="*/ 703483 h 1059043"/>
                <a:gd name="connsiteX303" fmla="*/ 1817112 w 3024845"/>
                <a:gd name="connsiteY303" fmla="*/ 703483 h 1059043"/>
                <a:gd name="connsiteX304" fmla="*/ 1817112 w 3024845"/>
                <a:gd name="connsiteY304" fmla="*/ 540455 h 1059043"/>
                <a:gd name="connsiteX305" fmla="*/ 2014439 w 3024845"/>
                <a:gd name="connsiteY305" fmla="*/ 540455 h 1059043"/>
                <a:gd name="connsiteX306" fmla="*/ 2014439 w 3024845"/>
                <a:gd name="connsiteY306" fmla="*/ 703483 h 1059043"/>
                <a:gd name="connsiteX307" fmla="*/ 2033136 w 3024845"/>
                <a:gd name="connsiteY307" fmla="*/ 703483 h 1059043"/>
                <a:gd name="connsiteX308" fmla="*/ 2033136 w 3024845"/>
                <a:gd name="connsiteY308" fmla="*/ 620790 h 1059043"/>
                <a:gd name="connsiteX309" fmla="*/ 2128256 w 3024845"/>
                <a:gd name="connsiteY309" fmla="*/ 620790 h 1059043"/>
                <a:gd name="connsiteX310" fmla="*/ 2146266 w 3024845"/>
                <a:gd name="connsiteY310" fmla="*/ 131868 h 1059043"/>
                <a:gd name="connsiteX311" fmla="*/ 2144240 w 3024845"/>
                <a:gd name="connsiteY311" fmla="*/ 125383 h 1059043"/>
                <a:gd name="connsiteX312" fmla="*/ 2150320 w 3024845"/>
                <a:gd name="connsiteY312" fmla="*/ 118897 h 1059043"/>
                <a:gd name="connsiteX313" fmla="*/ 2150320 w 3024845"/>
                <a:gd name="connsiteY313" fmla="*/ 60529 h 1059043"/>
                <a:gd name="connsiteX314" fmla="*/ 2152346 w 3024845"/>
                <a:gd name="connsiteY314" fmla="*/ 56206 h 1059043"/>
                <a:gd name="connsiteX315" fmla="*/ 2152346 w 3024845"/>
                <a:gd name="connsiteY315" fmla="*/ 0 h 1059043"/>
                <a:gd name="connsiteX316" fmla="*/ 2162480 w 3024845"/>
                <a:gd name="connsiteY316" fmla="*/ 118897 h 1059043"/>
                <a:gd name="connsiteX317" fmla="*/ 2168560 w 3024845"/>
                <a:gd name="connsiteY317" fmla="*/ 125383 h 1059043"/>
                <a:gd name="connsiteX318" fmla="*/ 2166533 w 3024845"/>
                <a:gd name="connsiteY318" fmla="*/ 131868 h 1059043"/>
                <a:gd name="connsiteX319" fmla="*/ 2180720 w 3024845"/>
                <a:gd name="connsiteY319" fmla="*/ 555577 h 1059043"/>
                <a:gd name="connsiteX320" fmla="*/ 2245574 w 3024845"/>
                <a:gd name="connsiteY320" fmla="*/ 555577 h 1059043"/>
                <a:gd name="connsiteX321" fmla="*/ 2245574 w 3024845"/>
                <a:gd name="connsiteY321" fmla="*/ 631239 h 1059043"/>
                <a:gd name="connsiteX322" fmla="*/ 2253681 w 3024845"/>
                <a:gd name="connsiteY322" fmla="*/ 631239 h 1059043"/>
                <a:gd name="connsiteX323" fmla="*/ 2255708 w 3024845"/>
                <a:gd name="connsiteY323" fmla="*/ 624754 h 1059043"/>
                <a:gd name="connsiteX324" fmla="*/ 2261788 w 3024845"/>
                <a:gd name="connsiteY324" fmla="*/ 624754 h 1059043"/>
                <a:gd name="connsiteX325" fmla="*/ 2263815 w 3024845"/>
                <a:gd name="connsiteY325" fmla="*/ 633401 h 1059043"/>
                <a:gd name="connsiteX326" fmla="*/ 2275975 w 3024845"/>
                <a:gd name="connsiteY326" fmla="*/ 633401 h 1059043"/>
                <a:gd name="connsiteX327" fmla="*/ 2275975 w 3024845"/>
                <a:gd name="connsiteY327" fmla="*/ 626915 h 1059043"/>
                <a:gd name="connsiteX328" fmla="*/ 2298268 w 3024845"/>
                <a:gd name="connsiteY328" fmla="*/ 626915 h 1059043"/>
                <a:gd name="connsiteX329" fmla="*/ 2298268 w 3024845"/>
                <a:gd name="connsiteY329" fmla="*/ 633401 h 1059043"/>
                <a:gd name="connsiteX330" fmla="*/ 2318535 w 3024845"/>
                <a:gd name="connsiteY330" fmla="*/ 633401 h 1059043"/>
                <a:gd name="connsiteX331" fmla="*/ 2318535 w 3024845"/>
                <a:gd name="connsiteY331" fmla="*/ 678798 h 1059043"/>
                <a:gd name="connsiteX332" fmla="*/ 2332722 w 3024845"/>
                <a:gd name="connsiteY332" fmla="*/ 678798 h 1059043"/>
                <a:gd name="connsiteX333" fmla="*/ 2332722 w 3024845"/>
                <a:gd name="connsiteY333" fmla="*/ 665827 h 1059043"/>
                <a:gd name="connsiteX334" fmla="*/ 2348936 w 3024845"/>
                <a:gd name="connsiteY334" fmla="*/ 665827 h 1059043"/>
                <a:gd name="connsiteX335" fmla="*/ 2348936 w 3024845"/>
                <a:gd name="connsiteY335" fmla="*/ 486400 h 1059043"/>
                <a:gd name="connsiteX336" fmla="*/ 2355016 w 3024845"/>
                <a:gd name="connsiteY336" fmla="*/ 479914 h 1059043"/>
                <a:gd name="connsiteX337" fmla="*/ 2427977 w 3024845"/>
                <a:gd name="connsiteY337" fmla="*/ 479914 h 1059043"/>
                <a:gd name="connsiteX338" fmla="*/ 2427977 w 3024845"/>
                <a:gd name="connsiteY338" fmla="*/ 488562 h 1059043"/>
                <a:gd name="connsiteX339" fmla="*/ 2438110 w 3024845"/>
                <a:gd name="connsiteY339" fmla="*/ 488562 h 1059043"/>
                <a:gd name="connsiteX340" fmla="*/ 2438110 w 3024845"/>
                <a:gd name="connsiteY340" fmla="*/ 603136 h 1059043"/>
                <a:gd name="connsiteX341" fmla="*/ 2460404 w 3024845"/>
                <a:gd name="connsiteY341" fmla="*/ 603136 h 1059043"/>
                <a:gd name="connsiteX342" fmla="*/ 2460404 w 3024845"/>
                <a:gd name="connsiteY342" fmla="*/ 536121 h 1059043"/>
                <a:gd name="connsiteX343" fmla="*/ 2486751 w 3024845"/>
                <a:gd name="connsiteY343" fmla="*/ 536121 h 1059043"/>
                <a:gd name="connsiteX344" fmla="*/ 2490804 w 3024845"/>
                <a:gd name="connsiteY344" fmla="*/ 531797 h 1059043"/>
                <a:gd name="connsiteX345" fmla="*/ 2498911 w 3024845"/>
                <a:gd name="connsiteY345" fmla="*/ 531797 h 1059043"/>
                <a:gd name="connsiteX346" fmla="*/ 2502964 w 3024845"/>
                <a:gd name="connsiteY346" fmla="*/ 536121 h 1059043"/>
                <a:gd name="connsiteX347" fmla="*/ 2525258 w 3024845"/>
                <a:gd name="connsiteY347" fmla="*/ 536121 h 1059043"/>
                <a:gd name="connsiteX348" fmla="*/ 2525258 w 3024845"/>
                <a:gd name="connsiteY348" fmla="*/ 419385 h 1059043"/>
                <a:gd name="connsiteX349" fmla="*/ 2582005 w 3024845"/>
                <a:gd name="connsiteY349" fmla="*/ 408576 h 1059043"/>
                <a:gd name="connsiteX350" fmla="*/ 2582005 w 3024845"/>
                <a:gd name="connsiteY350" fmla="*/ 409657 h 1059043"/>
                <a:gd name="connsiteX351" fmla="*/ 2582005 w 3024845"/>
                <a:gd name="connsiteY351" fmla="*/ 417223 h 1059043"/>
                <a:gd name="connsiteX352" fmla="*/ 2608352 w 3024845"/>
                <a:gd name="connsiteY352" fmla="*/ 417223 h 1059043"/>
                <a:gd name="connsiteX353" fmla="*/ 2608352 w 3024845"/>
                <a:gd name="connsiteY353" fmla="*/ 672313 h 1059043"/>
                <a:gd name="connsiteX354" fmla="*/ 2630646 w 3024845"/>
                <a:gd name="connsiteY354" fmla="*/ 672313 h 1059043"/>
                <a:gd name="connsiteX355" fmla="*/ 2630646 w 3024845"/>
                <a:gd name="connsiteY355" fmla="*/ 667989 h 1059043"/>
                <a:gd name="connsiteX356" fmla="*/ 2642806 w 3024845"/>
                <a:gd name="connsiteY356" fmla="*/ 667989 h 1059043"/>
                <a:gd name="connsiteX357" fmla="*/ 2642806 w 3024845"/>
                <a:gd name="connsiteY357" fmla="*/ 672313 h 1059043"/>
                <a:gd name="connsiteX358" fmla="*/ 2667126 w 3024845"/>
                <a:gd name="connsiteY358" fmla="*/ 672313 h 1059043"/>
                <a:gd name="connsiteX359" fmla="*/ 2667126 w 3024845"/>
                <a:gd name="connsiteY359" fmla="*/ 659342 h 1059043"/>
                <a:gd name="connsiteX360" fmla="*/ 2695500 w 3024845"/>
                <a:gd name="connsiteY360" fmla="*/ 659342 h 1059043"/>
                <a:gd name="connsiteX361" fmla="*/ 2707660 w 3024845"/>
                <a:gd name="connsiteY361" fmla="*/ 655018 h 1059043"/>
                <a:gd name="connsiteX362" fmla="*/ 2727927 w 3024845"/>
                <a:gd name="connsiteY362" fmla="*/ 659342 h 1059043"/>
                <a:gd name="connsiteX363" fmla="*/ 2727927 w 3024845"/>
                <a:gd name="connsiteY363" fmla="*/ 642048 h 1059043"/>
                <a:gd name="connsiteX364" fmla="*/ 2736034 w 3024845"/>
                <a:gd name="connsiteY364" fmla="*/ 642048 h 1059043"/>
                <a:gd name="connsiteX365" fmla="*/ 2736034 w 3024845"/>
                <a:gd name="connsiteY365" fmla="*/ 629077 h 1059043"/>
                <a:gd name="connsiteX366" fmla="*/ 2792781 w 3024845"/>
                <a:gd name="connsiteY366" fmla="*/ 629077 h 1059043"/>
                <a:gd name="connsiteX367" fmla="*/ 2792781 w 3024845"/>
                <a:gd name="connsiteY367" fmla="*/ 598812 h 1059043"/>
                <a:gd name="connsiteX368" fmla="*/ 2811021 w 3024845"/>
                <a:gd name="connsiteY368" fmla="*/ 598812 h 1059043"/>
                <a:gd name="connsiteX369" fmla="*/ 2811021 w 3024845"/>
                <a:gd name="connsiteY369" fmla="*/ 592327 h 1059043"/>
                <a:gd name="connsiteX370" fmla="*/ 2823181 w 3024845"/>
                <a:gd name="connsiteY370" fmla="*/ 592327 h 1059043"/>
                <a:gd name="connsiteX371" fmla="*/ 2823181 w 3024845"/>
                <a:gd name="connsiteY371" fmla="*/ 598812 h 1059043"/>
                <a:gd name="connsiteX372" fmla="*/ 2839395 w 3024845"/>
                <a:gd name="connsiteY372" fmla="*/ 598812 h 1059043"/>
                <a:gd name="connsiteX373" fmla="*/ 2839395 w 3024845"/>
                <a:gd name="connsiteY373" fmla="*/ 648533 h 1059043"/>
                <a:gd name="connsiteX374" fmla="*/ 2871822 w 3024845"/>
                <a:gd name="connsiteY374" fmla="*/ 648533 h 1059043"/>
                <a:gd name="connsiteX375" fmla="*/ 2871822 w 3024845"/>
                <a:gd name="connsiteY375" fmla="*/ 622592 h 1059043"/>
                <a:gd name="connsiteX376" fmla="*/ 2910329 w 3024845"/>
                <a:gd name="connsiteY376" fmla="*/ 622592 h 1059043"/>
                <a:gd name="connsiteX377" fmla="*/ 2910329 w 3024845"/>
                <a:gd name="connsiteY377" fmla="*/ 592327 h 1059043"/>
                <a:gd name="connsiteX378" fmla="*/ 2958970 w 3024845"/>
                <a:gd name="connsiteY378" fmla="*/ 592327 h 1059043"/>
                <a:gd name="connsiteX379" fmla="*/ 2958970 w 3024845"/>
                <a:gd name="connsiteY379" fmla="*/ 703483 h 1059043"/>
                <a:gd name="connsiteX380" fmla="*/ 2958970 w 3024845"/>
                <a:gd name="connsiteY380" fmla="*/ 717262 h 1059043"/>
                <a:gd name="connsiteX381" fmla="*/ 3024845 w 3024845"/>
                <a:gd name="connsiteY381" fmla="*/ 717262 h 1059043"/>
                <a:gd name="connsiteX382" fmla="*/ 3024845 w 3024845"/>
                <a:gd name="connsiteY382" fmla="*/ 1059043 h 1059043"/>
                <a:gd name="connsiteX383" fmla="*/ 2054 w 3024845"/>
                <a:gd name="connsiteY383" fmla="*/ 1056710 h 1059043"/>
                <a:gd name="connsiteX384" fmla="*/ 0 w 3024845"/>
                <a:gd name="connsiteY384" fmla="*/ 622592 h 1059043"/>
                <a:gd name="connsiteX385" fmla="*/ 20267 w 3024845"/>
                <a:gd name="connsiteY385" fmla="*/ 622592 h 1059043"/>
                <a:gd name="connsiteX386" fmla="*/ 20774 w 3024845"/>
                <a:gd name="connsiteY386" fmla="*/ 621511 h 1059043"/>
                <a:gd name="connsiteX387" fmla="*/ 24320 w 3024845"/>
                <a:gd name="connsiteY387" fmla="*/ 613945 h 1059043"/>
                <a:gd name="connsiteX388" fmla="*/ 26094 w 3024845"/>
                <a:gd name="connsiteY388" fmla="*/ 614215 h 1059043"/>
                <a:gd name="connsiteX389" fmla="*/ 38507 w 3024845"/>
                <a:gd name="connsiteY389" fmla="*/ 616106 h 1059043"/>
                <a:gd name="connsiteX390" fmla="*/ 39014 w 3024845"/>
                <a:gd name="connsiteY390" fmla="*/ 617458 h 1059043"/>
                <a:gd name="connsiteX391" fmla="*/ 42560 w 3024845"/>
                <a:gd name="connsiteY391" fmla="*/ 626915 h 1059043"/>
                <a:gd name="connsiteX392" fmla="*/ 68907 w 3024845"/>
                <a:gd name="connsiteY392" fmla="*/ 629077 h 1059043"/>
                <a:gd name="connsiteX393" fmla="*/ 68907 w 3024845"/>
                <a:gd name="connsiteY393" fmla="*/ 505856 h 1059043"/>
                <a:gd name="connsiteX394" fmla="*/ 70934 w 3024845"/>
                <a:gd name="connsiteY394" fmla="*/ 505856 h 1059043"/>
                <a:gd name="connsiteX395" fmla="*/ 85121 w 3024845"/>
                <a:gd name="connsiteY395" fmla="*/ 505856 h 1059043"/>
                <a:gd name="connsiteX396" fmla="*/ 85121 w 3024845"/>
                <a:gd name="connsiteY396" fmla="*/ 369664 h 1059043"/>
                <a:gd name="connsiteX397" fmla="*/ 86894 w 3024845"/>
                <a:gd name="connsiteY397" fmla="*/ 369664 h 1059043"/>
                <a:gd name="connsiteX398" fmla="*/ 99308 w 3024845"/>
                <a:gd name="connsiteY398" fmla="*/ 369664 h 1059043"/>
                <a:gd name="connsiteX399" fmla="*/ 99308 w 3024845"/>
                <a:gd name="connsiteY399" fmla="*/ 255090 h 1059043"/>
                <a:gd name="connsiteX400" fmla="*/ 103361 w 3024845"/>
                <a:gd name="connsiteY400" fmla="*/ 226986 h 1059043"/>
                <a:gd name="connsiteX401" fmla="*/ 105388 w 3024845"/>
                <a:gd name="connsiteY401" fmla="*/ 226986 h 1059043"/>
                <a:gd name="connsiteX402" fmla="*/ 119575 w 3024845"/>
                <a:gd name="connsiteY402" fmla="*/ 226986 h 1059043"/>
                <a:gd name="connsiteX0" fmla="*/ 119575 w 3024845"/>
                <a:gd name="connsiteY0" fmla="*/ 226986 h 1059043"/>
                <a:gd name="connsiteX1" fmla="*/ 200642 w 3024845"/>
                <a:gd name="connsiteY1" fmla="*/ 224825 h 1059043"/>
                <a:gd name="connsiteX2" fmla="*/ 202669 w 3024845"/>
                <a:gd name="connsiteY2" fmla="*/ 224825 h 1059043"/>
                <a:gd name="connsiteX3" fmla="*/ 216856 w 3024845"/>
                <a:gd name="connsiteY3" fmla="*/ 224825 h 1059043"/>
                <a:gd name="connsiteX4" fmla="*/ 216856 w 3024845"/>
                <a:gd name="connsiteY4" fmla="*/ 248604 h 1059043"/>
                <a:gd name="connsiteX5" fmla="*/ 217363 w 3024845"/>
                <a:gd name="connsiteY5" fmla="*/ 249415 h 1059043"/>
                <a:gd name="connsiteX6" fmla="*/ 220909 w 3024845"/>
                <a:gd name="connsiteY6" fmla="*/ 255090 h 1059043"/>
                <a:gd name="connsiteX7" fmla="*/ 220909 w 3024845"/>
                <a:gd name="connsiteY7" fmla="*/ 369664 h 1059043"/>
                <a:gd name="connsiteX8" fmla="*/ 223189 w 3024845"/>
                <a:gd name="connsiteY8" fmla="*/ 369664 h 1059043"/>
                <a:gd name="connsiteX9" fmla="*/ 239150 w 3024845"/>
                <a:gd name="connsiteY9" fmla="*/ 369664 h 1059043"/>
                <a:gd name="connsiteX10" fmla="*/ 239150 w 3024845"/>
                <a:gd name="connsiteY10" fmla="*/ 510179 h 1059043"/>
                <a:gd name="connsiteX11" fmla="*/ 240670 w 3024845"/>
                <a:gd name="connsiteY11" fmla="*/ 509909 h 1059043"/>
                <a:gd name="connsiteX12" fmla="*/ 251310 w 3024845"/>
                <a:gd name="connsiteY12" fmla="*/ 508018 h 1059043"/>
                <a:gd name="connsiteX13" fmla="*/ 249283 w 3024845"/>
                <a:gd name="connsiteY13" fmla="*/ 596650 h 1059043"/>
                <a:gd name="connsiteX14" fmla="*/ 250803 w 3024845"/>
                <a:gd name="connsiteY14" fmla="*/ 596921 h 1059043"/>
                <a:gd name="connsiteX15" fmla="*/ 261443 w 3024845"/>
                <a:gd name="connsiteY15" fmla="*/ 598812 h 1059043"/>
                <a:gd name="connsiteX16" fmla="*/ 261696 w 3024845"/>
                <a:gd name="connsiteY16" fmla="*/ 599623 h 1059043"/>
                <a:gd name="connsiteX17" fmla="*/ 263470 w 3024845"/>
                <a:gd name="connsiteY17" fmla="*/ 605298 h 1059043"/>
                <a:gd name="connsiteX18" fmla="*/ 264230 w 3024845"/>
                <a:gd name="connsiteY18" fmla="*/ 602866 h 1059043"/>
                <a:gd name="connsiteX19" fmla="*/ 269550 w 3024845"/>
                <a:gd name="connsiteY19" fmla="*/ 585842 h 1059043"/>
                <a:gd name="connsiteX20" fmla="*/ 271323 w 3024845"/>
                <a:gd name="connsiteY20" fmla="*/ 585842 h 1059043"/>
                <a:gd name="connsiteX21" fmla="*/ 283737 w 3024845"/>
                <a:gd name="connsiteY21" fmla="*/ 585842 h 1059043"/>
                <a:gd name="connsiteX22" fmla="*/ 283737 w 3024845"/>
                <a:gd name="connsiteY22" fmla="*/ 618268 h 1059043"/>
                <a:gd name="connsiteX23" fmla="*/ 284750 w 3024845"/>
                <a:gd name="connsiteY23" fmla="*/ 618809 h 1059043"/>
                <a:gd name="connsiteX24" fmla="*/ 291844 w 3024845"/>
                <a:gd name="connsiteY24" fmla="*/ 622592 h 1059043"/>
                <a:gd name="connsiteX25" fmla="*/ 291844 w 3024845"/>
                <a:gd name="connsiteY25" fmla="*/ 623943 h 1059043"/>
                <a:gd name="connsiteX26" fmla="*/ 291844 w 3024845"/>
                <a:gd name="connsiteY26" fmla="*/ 633401 h 1059043"/>
                <a:gd name="connsiteX27" fmla="*/ 336431 w 3024845"/>
                <a:gd name="connsiteY27" fmla="*/ 633401 h 1059043"/>
                <a:gd name="connsiteX28" fmla="*/ 336431 w 3024845"/>
                <a:gd name="connsiteY28" fmla="*/ 634482 h 1059043"/>
                <a:gd name="connsiteX29" fmla="*/ 336431 w 3024845"/>
                <a:gd name="connsiteY29" fmla="*/ 642048 h 1059043"/>
                <a:gd name="connsiteX30" fmla="*/ 338457 w 3024845"/>
                <a:gd name="connsiteY30" fmla="*/ 642048 h 1059043"/>
                <a:gd name="connsiteX31" fmla="*/ 352644 w 3024845"/>
                <a:gd name="connsiteY31" fmla="*/ 642048 h 1059043"/>
                <a:gd name="connsiteX32" fmla="*/ 352644 w 3024845"/>
                <a:gd name="connsiteY32" fmla="*/ 611783 h 1059043"/>
                <a:gd name="connsiteX33" fmla="*/ 397231 w 3024845"/>
                <a:gd name="connsiteY33" fmla="*/ 611783 h 1059043"/>
                <a:gd name="connsiteX34" fmla="*/ 397231 w 3024845"/>
                <a:gd name="connsiteY34" fmla="*/ 610432 h 1059043"/>
                <a:gd name="connsiteX35" fmla="*/ 397231 w 3024845"/>
                <a:gd name="connsiteY35" fmla="*/ 600974 h 1059043"/>
                <a:gd name="connsiteX36" fmla="*/ 398245 w 3024845"/>
                <a:gd name="connsiteY36" fmla="*/ 600974 h 1059043"/>
                <a:gd name="connsiteX37" fmla="*/ 405338 w 3024845"/>
                <a:gd name="connsiteY37" fmla="*/ 600974 h 1059043"/>
                <a:gd name="connsiteX38" fmla="*/ 405338 w 3024845"/>
                <a:gd name="connsiteY38" fmla="*/ 599083 h 1059043"/>
                <a:gd name="connsiteX39" fmla="*/ 405338 w 3024845"/>
                <a:gd name="connsiteY39" fmla="*/ 585842 h 1059043"/>
                <a:gd name="connsiteX40" fmla="*/ 406098 w 3024845"/>
                <a:gd name="connsiteY40" fmla="*/ 585842 h 1059043"/>
                <a:gd name="connsiteX41" fmla="*/ 411418 w 3024845"/>
                <a:gd name="connsiteY41" fmla="*/ 585842 h 1059043"/>
                <a:gd name="connsiteX42" fmla="*/ 411418 w 3024845"/>
                <a:gd name="connsiteY42" fmla="*/ 584761 h 1059043"/>
                <a:gd name="connsiteX43" fmla="*/ 411418 w 3024845"/>
                <a:gd name="connsiteY43" fmla="*/ 577194 h 1059043"/>
                <a:gd name="connsiteX44" fmla="*/ 413445 w 3024845"/>
                <a:gd name="connsiteY44" fmla="*/ 577194 h 1059043"/>
                <a:gd name="connsiteX45" fmla="*/ 427632 w 3024845"/>
                <a:gd name="connsiteY45" fmla="*/ 577194 h 1059043"/>
                <a:gd name="connsiteX46" fmla="*/ 427632 w 3024845"/>
                <a:gd name="connsiteY46" fmla="*/ 578275 h 1059043"/>
                <a:gd name="connsiteX47" fmla="*/ 427632 w 3024845"/>
                <a:gd name="connsiteY47" fmla="*/ 585842 h 1059043"/>
                <a:gd name="connsiteX48" fmla="*/ 449925 w 3024845"/>
                <a:gd name="connsiteY48" fmla="*/ 585842 h 1059043"/>
                <a:gd name="connsiteX49" fmla="*/ 449925 w 3024845"/>
                <a:gd name="connsiteY49" fmla="*/ 583950 h 1059043"/>
                <a:gd name="connsiteX50" fmla="*/ 449925 w 3024845"/>
                <a:gd name="connsiteY50" fmla="*/ 570709 h 1059043"/>
                <a:gd name="connsiteX51" fmla="*/ 451699 w 3024845"/>
                <a:gd name="connsiteY51" fmla="*/ 570709 h 1059043"/>
                <a:gd name="connsiteX52" fmla="*/ 464112 w 3024845"/>
                <a:gd name="connsiteY52" fmla="*/ 570709 h 1059043"/>
                <a:gd name="connsiteX53" fmla="*/ 464112 w 3024845"/>
                <a:gd name="connsiteY53" fmla="*/ 594489 h 1059043"/>
                <a:gd name="connsiteX54" fmla="*/ 465126 w 3024845"/>
                <a:gd name="connsiteY54" fmla="*/ 594489 h 1059043"/>
                <a:gd name="connsiteX55" fmla="*/ 472219 w 3024845"/>
                <a:gd name="connsiteY55" fmla="*/ 594489 h 1059043"/>
                <a:gd name="connsiteX56" fmla="*/ 472219 w 3024845"/>
                <a:gd name="connsiteY56" fmla="*/ 593408 h 1059043"/>
                <a:gd name="connsiteX57" fmla="*/ 472219 w 3024845"/>
                <a:gd name="connsiteY57" fmla="*/ 585842 h 1059043"/>
                <a:gd name="connsiteX58" fmla="*/ 473992 w 3024845"/>
                <a:gd name="connsiteY58" fmla="*/ 585842 h 1059043"/>
                <a:gd name="connsiteX59" fmla="*/ 486406 w 3024845"/>
                <a:gd name="connsiteY59" fmla="*/ 585842 h 1059043"/>
                <a:gd name="connsiteX60" fmla="*/ 486406 w 3024845"/>
                <a:gd name="connsiteY60" fmla="*/ 611783 h 1059043"/>
                <a:gd name="connsiteX61" fmla="*/ 488433 w 3024845"/>
                <a:gd name="connsiteY61" fmla="*/ 611783 h 1059043"/>
                <a:gd name="connsiteX62" fmla="*/ 502619 w 3024845"/>
                <a:gd name="connsiteY62" fmla="*/ 611783 h 1059043"/>
                <a:gd name="connsiteX63" fmla="*/ 502619 w 3024845"/>
                <a:gd name="connsiteY63" fmla="*/ 613404 h 1059043"/>
                <a:gd name="connsiteX64" fmla="*/ 502619 w 3024845"/>
                <a:gd name="connsiteY64" fmla="*/ 624754 h 1059043"/>
                <a:gd name="connsiteX65" fmla="*/ 503379 w 3024845"/>
                <a:gd name="connsiteY65" fmla="*/ 624754 h 1059043"/>
                <a:gd name="connsiteX66" fmla="*/ 508700 w 3024845"/>
                <a:gd name="connsiteY66" fmla="*/ 624754 h 1059043"/>
                <a:gd name="connsiteX67" fmla="*/ 508700 w 3024845"/>
                <a:gd name="connsiteY67" fmla="*/ 623943 h 1059043"/>
                <a:gd name="connsiteX68" fmla="*/ 508700 w 3024845"/>
                <a:gd name="connsiteY68" fmla="*/ 618268 h 1059043"/>
                <a:gd name="connsiteX69" fmla="*/ 539100 w 3024845"/>
                <a:gd name="connsiteY69" fmla="*/ 618268 h 1059043"/>
                <a:gd name="connsiteX70" fmla="*/ 539100 w 3024845"/>
                <a:gd name="connsiteY70" fmla="*/ 642048 h 1059043"/>
                <a:gd name="connsiteX71" fmla="*/ 540113 w 3024845"/>
                <a:gd name="connsiteY71" fmla="*/ 642048 h 1059043"/>
                <a:gd name="connsiteX72" fmla="*/ 547207 w 3024845"/>
                <a:gd name="connsiteY72" fmla="*/ 642048 h 1059043"/>
                <a:gd name="connsiteX73" fmla="*/ 547207 w 3024845"/>
                <a:gd name="connsiteY73" fmla="*/ 643129 h 1059043"/>
                <a:gd name="connsiteX74" fmla="*/ 547207 w 3024845"/>
                <a:gd name="connsiteY74" fmla="*/ 650695 h 1059043"/>
                <a:gd name="connsiteX75" fmla="*/ 547967 w 3024845"/>
                <a:gd name="connsiteY75" fmla="*/ 650695 h 1059043"/>
                <a:gd name="connsiteX76" fmla="*/ 553287 w 3024845"/>
                <a:gd name="connsiteY76" fmla="*/ 650695 h 1059043"/>
                <a:gd name="connsiteX77" fmla="*/ 553287 w 3024845"/>
                <a:gd name="connsiteY77" fmla="*/ 648533 h 1059043"/>
                <a:gd name="connsiteX78" fmla="*/ 553287 w 3024845"/>
                <a:gd name="connsiteY78" fmla="*/ 633401 h 1059043"/>
                <a:gd name="connsiteX79" fmla="*/ 554300 w 3024845"/>
                <a:gd name="connsiteY79" fmla="*/ 633401 h 1059043"/>
                <a:gd name="connsiteX80" fmla="*/ 561394 w 3024845"/>
                <a:gd name="connsiteY80" fmla="*/ 633401 h 1059043"/>
                <a:gd name="connsiteX81" fmla="*/ 561394 w 3024845"/>
                <a:gd name="connsiteY81" fmla="*/ 634482 h 1059043"/>
                <a:gd name="connsiteX82" fmla="*/ 561394 w 3024845"/>
                <a:gd name="connsiteY82" fmla="*/ 642048 h 1059043"/>
                <a:gd name="connsiteX83" fmla="*/ 566714 w 3024845"/>
                <a:gd name="connsiteY83" fmla="*/ 640055 h 1059043"/>
                <a:gd name="connsiteX84" fmla="*/ 567474 w 3024845"/>
                <a:gd name="connsiteY84" fmla="*/ 639075 h 1059043"/>
                <a:gd name="connsiteX85" fmla="*/ 567474 w 3024845"/>
                <a:gd name="connsiteY85" fmla="*/ 633401 h 1059043"/>
                <a:gd name="connsiteX86" fmla="*/ 605981 w 3024845"/>
                <a:gd name="connsiteY86" fmla="*/ 633401 h 1059043"/>
                <a:gd name="connsiteX87" fmla="*/ 605981 w 3024845"/>
                <a:gd name="connsiteY87" fmla="*/ 657180 h 1059043"/>
                <a:gd name="connsiteX88" fmla="*/ 608007 w 3024845"/>
                <a:gd name="connsiteY88" fmla="*/ 657180 h 1059043"/>
                <a:gd name="connsiteX89" fmla="*/ 622194 w 3024845"/>
                <a:gd name="connsiteY89" fmla="*/ 657180 h 1059043"/>
                <a:gd name="connsiteX90" fmla="*/ 622194 w 3024845"/>
                <a:gd name="connsiteY90" fmla="*/ 658261 h 1059043"/>
                <a:gd name="connsiteX91" fmla="*/ 622194 w 3024845"/>
                <a:gd name="connsiteY91" fmla="*/ 665827 h 1059043"/>
                <a:gd name="connsiteX92" fmla="*/ 623968 w 3024845"/>
                <a:gd name="connsiteY92" fmla="*/ 665827 h 1059043"/>
                <a:gd name="connsiteX93" fmla="*/ 636381 w 3024845"/>
                <a:gd name="connsiteY93" fmla="*/ 665827 h 1059043"/>
                <a:gd name="connsiteX94" fmla="*/ 636381 w 3024845"/>
                <a:gd name="connsiteY94" fmla="*/ 642048 h 1059043"/>
                <a:gd name="connsiteX95" fmla="*/ 637394 w 3024845"/>
                <a:gd name="connsiteY95" fmla="*/ 642048 h 1059043"/>
                <a:gd name="connsiteX96" fmla="*/ 644488 w 3024845"/>
                <a:gd name="connsiteY96" fmla="*/ 642048 h 1059043"/>
                <a:gd name="connsiteX97" fmla="*/ 644488 w 3024845"/>
                <a:gd name="connsiteY97" fmla="*/ 609621 h 1059043"/>
                <a:gd name="connsiteX98" fmla="*/ 645501 w 3024845"/>
                <a:gd name="connsiteY98" fmla="*/ 609621 h 1059043"/>
                <a:gd name="connsiteX99" fmla="*/ 652595 w 3024845"/>
                <a:gd name="connsiteY99" fmla="*/ 609621 h 1059043"/>
                <a:gd name="connsiteX100" fmla="*/ 652595 w 3024845"/>
                <a:gd name="connsiteY100" fmla="*/ 607730 h 1059043"/>
                <a:gd name="connsiteX101" fmla="*/ 652595 w 3024845"/>
                <a:gd name="connsiteY101" fmla="*/ 594489 h 1059043"/>
                <a:gd name="connsiteX102" fmla="*/ 651328 w 3024845"/>
                <a:gd name="connsiteY102" fmla="*/ 592867 h 1059043"/>
                <a:gd name="connsiteX103" fmla="*/ 656648 w 3024845"/>
                <a:gd name="connsiteY103" fmla="*/ 581518 h 1059043"/>
                <a:gd name="connsiteX104" fmla="*/ 664755 w 3024845"/>
                <a:gd name="connsiteY104" fmla="*/ 609621 h 1059043"/>
                <a:gd name="connsiteX105" fmla="*/ 665515 w 3024845"/>
                <a:gd name="connsiteY105" fmla="*/ 609621 h 1059043"/>
                <a:gd name="connsiteX106" fmla="*/ 670835 w 3024845"/>
                <a:gd name="connsiteY106" fmla="*/ 609621 h 1059043"/>
                <a:gd name="connsiteX107" fmla="*/ 670835 w 3024845"/>
                <a:gd name="connsiteY107" fmla="*/ 503694 h 1059043"/>
                <a:gd name="connsiteX108" fmla="*/ 672355 w 3024845"/>
                <a:gd name="connsiteY108" fmla="*/ 503694 h 1059043"/>
                <a:gd name="connsiteX109" fmla="*/ 682995 w 3024845"/>
                <a:gd name="connsiteY109" fmla="*/ 503694 h 1059043"/>
                <a:gd name="connsiteX110" fmla="*/ 682995 w 3024845"/>
                <a:gd name="connsiteY110" fmla="*/ 456135 h 1059043"/>
                <a:gd name="connsiteX111" fmla="*/ 709342 w 3024845"/>
                <a:gd name="connsiteY111" fmla="*/ 456135 h 1059043"/>
                <a:gd name="connsiteX112" fmla="*/ 709342 w 3024845"/>
                <a:gd name="connsiteY112" fmla="*/ 434517 h 1059043"/>
                <a:gd name="connsiteX113" fmla="*/ 743796 w 3024845"/>
                <a:gd name="connsiteY113" fmla="*/ 434517 h 1059043"/>
                <a:gd name="connsiteX114" fmla="*/ 743796 w 3024845"/>
                <a:gd name="connsiteY114" fmla="*/ 436949 h 1059043"/>
                <a:gd name="connsiteX115" fmla="*/ 743796 w 3024845"/>
                <a:gd name="connsiteY115" fmla="*/ 453973 h 1059043"/>
                <a:gd name="connsiteX116" fmla="*/ 746076 w 3024845"/>
                <a:gd name="connsiteY116" fmla="*/ 453973 h 1059043"/>
                <a:gd name="connsiteX117" fmla="*/ 762036 w 3024845"/>
                <a:gd name="connsiteY117" fmla="*/ 453973 h 1059043"/>
                <a:gd name="connsiteX118" fmla="*/ 762036 w 3024845"/>
                <a:gd name="connsiteY118" fmla="*/ 501532 h 1059043"/>
                <a:gd name="connsiteX119" fmla="*/ 763049 w 3024845"/>
                <a:gd name="connsiteY119" fmla="*/ 501532 h 1059043"/>
                <a:gd name="connsiteX120" fmla="*/ 770143 w 3024845"/>
                <a:gd name="connsiteY120" fmla="*/ 501532 h 1059043"/>
                <a:gd name="connsiteX121" fmla="*/ 784330 w 3024845"/>
                <a:gd name="connsiteY121" fmla="*/ 505856 h 1059043"/>
                <a:gd name="connsiteX122" fmla="*/ 784330 w 3024845"/>
                <a:gd name="connsiteY122" fmla="*/ 544768 h 1059043"/>
                <a:gd name="connsiteX123" fmla="*/ 785343 w 3024845"/>
                <a:gd name="connsiteY123" fmla="*/ 544768 h 1059043"/>
                <a:gd name="connsiteX124" fmla="*/ 792436 w 3024845"/>
                <a:gd name="connsiteY124" fmla="*/ 544768 h 1059043"/>
                <a:gd name="connsiteX125" fmla="*/ 792436 w 3024845"/>
                <a:gd name="connsiteY125" fmla="*/ 546389 h 1059043"/>
                <a:gd name="connsiteX126" fmla="*/ 792436 w 3024845"/>
                <a:gd name="connsiteY126" fmla="*/ 557738 h 1059043"/>
                <a:gd name="connsiteX127" fmla="*/ 794463 w 3024845"/>
                <a:gd name="connsiteY127" fmla="*/ 557738 h 1059043"/>
                <a:gd name="connsiteX128" fmla="*/ 808650 w 3024845"/>
                <a:gd name="connsiteY128" fmla="*/ 557738 h 1059043"/>
                <a:gd name="connsiteX129" fmla="*/ 814730 w 3024845"/>
                <a:gd name="connsiteY129" fmla="*/ 564224 h 1059043"/>
                <a:gd name="connsiteX130" fmla="*/ 814730 w 3024845"/>
                <a:gd name="connsiteY130" fmla="*/ 585842 h 1059043"/>
                <a:gd name="connsiteX131" fmla="*/ 817010 w 3024845"/>
                <a:gd name="connsiteY131" fmla="*/ 585842 h 1059043"/>
                <a:gd name="connsiteX132" fmla="*/ 832970 w 3024845"/>
                <a:gd name="connsiteY132" fmla="*/ 585842 h 1059043"/>
                <a:gd name="connsiteX133" fmla="*/ 832970 w 3024845"/>
                <a:gd name="connsiteY133" fmla="*/ 586922 h 1059043"/>
                <a:gd name="connsiteX134" fmla="*/ 832970 w 3024845"/>
                <a:gd name="connsiteY134" fmla="*/ 594489 h 1059043"/>
                <a:gd name="connsiteX135" fmla="*/ 834237 w 3024845"/>
                <a:gd name="connsiteY135" fmla="*/ 594489 h 1059043"/>
                <a:gd name="connsiteX136" fmla="*/ 843104 w 3024845"/>
                <a:gd name="connsiteY136" fmla="*/ 594489 h 1059043"/>
                <a:gd name="connsiteX137" fmla="*/ 843104 w 3024845"/>
                <a:gd name="connsiteY137" fmla="*/ 596650 h 1059043"/>
                <a:gd name="connsiteX138" fmla="*/ 843104 w 3024845"/>
                <a:gd name="connsiteY138" fmla="*/ 611783 h 1059043"/>
                <a:gd name="connsiteX139" fmla="*/ 847157 w 3024845"/>
                <a:gd name="connsiteY139" fmla="*/ 609891 h 1059043"/>
                <a:gd name="connsiteX140" fmla="*/ 847157 w 3024845"/>
                <a:gd name="connsiteY140" fmla="*/ 596650 h 1059043"/>
                <a:gd name="connsiteX141" fmla="*/ 848170 w 3024845"/>
                <a:gd name="connsiteY141" fmla="*/ 596650 h 1059043"/>
                <a:gd name="connsiteX142" fmla="*/ 855264 w 3024845"/>
                <a:gd name="connsiteY142" fmla="*/ 596650 h 1059043"/>
                <a:gd name="connsiteX143" fmla="*/ 855264 w 3024845"/>
                <a:gd name="connsiteY143" fmla="*/ 598272 h 1059043"/>
                <a:gd name="connsiteX144" fmla="*/ 855264 w 3024845"/>
                <a:gd name="connsiteY144" fmla="*/ 609621 h 1059043"/>
                <a:gd name="connsiteX145" fmla="*/ 856024 w 3024845"/>
                <a:gd name="connsiteY145" fmla="*/ 609621 h 1059043"/>
                <a:gd name="connsiteX146" fmla="*/ 861344 w 3024845"/>
                <a:gd name="connsiteY146" fmla="*/ 609621 h 1059043"/>
                <a:gd name="connsiteX147" fmla="*/ 909984 w 3024845"/>
                <a:gd name="connsiteY147" fmla="*/ 605298 h 1059043"/>
                <a:gd name="connsiteX148" fmla="*/ 909984 w 3024845"/>
                <a:gd name="connsiteY148" fmla="*/ 606649 h 1059043"/>
                <a:gd name="connsiteX149" fmla="*/ 909984 w 3024845"/>
                <a:gd name="connsiteY149" fmla="*/ 616106 h 1059043"/>
                <a:gd name="connsiteX150" fmla="*/ 910744 w 3024845"/>
                <a:gd name="connsiteY150" fmla="*/ 616106 h 1059043"/>
                <a:gd name="connsiteX151" fmla="*/ 916065 w 3024845"/>
                <a:gd name="connsiteY151" fmla="*/ 616106 h 1059043"/>
                <a:gd name="connsiteX152" fmla="*/ 916065 w 3024845"/>
                <a:gd name="connsiteY152" fmla="*/ 618268 h 1059043"/>
                <a:gd name="connsiteX153" fmla="*/ 916065 w 3024845"/>
                <a:gd name="connsiteY153" fmla="*/ 633401 h 1059043"/>
                <a:gd name="connsiteX154" fmla="*/ 918091 w 3024845"/>
                <a:gd name="connsiteY154" fmla="*/ 632050 h 1059043"/>
                <a:gd name="connsiteX155" fmla="*/ 932278 w 3024845"/>
                <a:gd name="connsiteY155" fmla="*/ 622592 h 1059043"/>
                <a:gd name="connsiteX156" fmla="*/ 938358 w 3024845"/>
                <a:gd name="connsiteY156" fmla="*/ 581518 h 1059043"/>
                <a:gd name="connsiteX157" fmla="*/ 939118 w 3024845"/>
                <a:gd name="connsiteY157" fmla="*/ 581248 h 1059043"/>
                <a:gd name="connsiteX158" fmla="*/ 944438 w 3024845"/>
                <a:gd name="connsiteY158" fmla="*/ 579356 h 1059043"/>
                <a:gd name="connsiteX159" fmla="*/ 946465 w 3024845"/>
                <a:gd name="connsiteY159" fmla="*/ 510179 h 1059043"/>
                <a:gd name="connsiteX160" fmla="*/ 948492 w 3024845"/>
                <a:gd name="connsiteY160" fmla="*/ 579356 h 1059043"/>
                <a:gd name="connsiteX161" fmla="*/ 949252 w 3024845"/>
                <a:gd name="connsiteY161" fmla="*/ 579626 h 1059043"/>
                <a:gd name="connsiteX162" fmla="*/ 954572 w 3024845"/>
                <a:gd name="connsiteY162" fmla="*/ 581518 h 1059043"/>
                <a:gd name="connsiteX163" fmla="*/ 954572 w 3024845"/>
                <a:gd name="connsiteY163" fmla="*/ 495047 h 1059043"/>
                <a:gd name="connsiteX164" fmla="*/ 958625 w 3024845"/>
                <a:gd name="connsiteY164" fmla="*/ 462620 h 1059043"/>
                <a:gd name="connsiteX165" fmla="*/ 997132 w 3024845"/>
                <a:gd name="connsiteY165" fmla="*/ 462620 h 1059043"/>
                <a:gd name="connsiteX166" fmla="*/ 997132 w 3024845"/>
                <a:gd name="connsiteY166" fmla="*/ 495047 h 1059043"/>
                <a:gd name="connsiteX167" fmla="*/ 997892 w 3024845"/>
                <a:gd name="connsiteY167" fmla="*/ 495047 h 1059043"/>
                <a:gd name="connsiteX168" fmla="*/ 1003212 w 3024845"/>
                <a:gd name="connsiteY168" fmla="*/ 495047 h 1059043"/>
                <a:gd name="connsiteX169" fmla="*/ 1003212 w 3024845"/>
                <a:gd name="connsiteY169" fmla="*/ 412899 h 1059043"/>
                <a:gd name="connsiteX170" fmla="*/ 1004986 w 3024845"/>
                <a:gd name="connsiteY170" fmla="*/ 412899 h 1059043"/>
                <a:gd name="connsiteX171" fmla="*/ 1017399 w 3024845"/>
                <a:gd name="connsiteY171" fmla="*/ 412899 h 1059043"/>
                <a:gd name="connsiteX172" fmla="*/ 1017399 w 3024845"/>
                <a:gd name="connsiteY172" fmla="*/ 411008 h 1059043"/>
                <a:gd name="connsiteX173" fmla="*/ 1017399 w 3024845"/>
                <a:gd name="connsiteY173" fmla="*/ 397767 h 1059043"/>
                <a:gd name="connsiteX174" fmla="*/ 1039693 w 3024845"/>
                <a:gd name="connsiteY174" fmla="*/ 397767 h 1059043"/>
                <a:gd name="connsiteX175" fmla="*/ 1039693 w 3024845"/>
                <a:gd name="connsiteY175" fmla="*/ 396686 h 1059043"/>
                <a:gd name="connsiteX176" fmla="*/ 1039693 w 3024845"/>
                <a:gd name="connsiteY176" fmla="*/ 389120 h 1059043"/>
                <a:gd name="connsiteX177" fmla="*/ 1041466 w 3024845"/>
                <a:gd name="connsiteY177" fmla="*/ 389120 h 1059043"/>
                <a:gd name="connsiteX178" fmla="*/ 1053880 w 3024845"/>
                <a:gd name="connsiteY178" fmla="*/ 389120 h 1059043"/>
                <a:gd name="connsiteX179" fmla="*/ 1053880 w 3024845"/>
                <a:gd name="connsiteY179" fmla="*/ 390201 h 1059043"/>
                <a:gd name="connsiteX180" fmla="*/ 1053880 w 3024845"/>
                <a:gd name="connsiteY180" fmla="*/ 397767 h 1059043"/>
                <a:gd name="connsiteX181" fmla="*/ 1054640 w 3024845"/>
                <a:gd name="connsiteY181" fmla="*/ 397767 h 1059043"/>
                <a:gd name="connsiteX182" fmla="*/ 1059960 w 3024845"/>
                <a:gd name="connsiteY182" fmla="*/ 397767 h 1059043"/>
                <a:gd name="connsiteX183" fmla="*/ 1070093 w 3024845"/>
                <a:gd name="connsiteY183" fmla="*/ 393443 h 1059043"/>
                <a:gd name="connsiteX184" fmla="*/ 1074146 w 3024845"/>
                <a:gd name="connsiteY184" fmla="*/ 396686 h 1059043"/>
                <a:gd name="connsiteX185" fmla="*/ 1074146 w 3024845"/>
                <a:gd name="connsiteY185" fmla="*/ 389120 h 1059043"/>
                <a:gd name="connsiteX186" fmla="*/ 1076426 w 3024845"/>
                <a:gd name="connsiteY186" fmla="*/ 389120 h 1059043"/>
                <a:gd name="connsiteX187" fmla="*/ 1092387 w 3024845"/>
                <a:gd name="connsiteY187" fmla="*/ 389120 h 1059043"/>
                <a:gd name="connsiteX188" fmla="*/ 1092387 w 3024845"/>
                <a:gd name="connsiteY188" fmla="*/ 390201 h 1059043"/>
                <a:gd name="connsiteX189" fmla="*/ 1092387 w 3024845"/>
                <a:gd name="connsiteY189" fmla="*/ 397767 h 1059043"/>
                <a:gd name="connsiteX190" fmla="*/ 1122787 w 3024845"/>
                <a:gd name="connsiteY190" fmla="*/ 397767 h 1059043"/>
                <a:gd name="connsiteX191" fmla="*/ 1122787 w 3024845"/>
                <a:gd name="connsiteY191" fmla="*/ 399388 h 1059043"/>
                <a:gd name="connsiteX192" fmla="*/ 1122787 w 3024845"/>
                <a:gd name="connsiteY192" fmla="*/ 410738 h 1059043"/>
                <a:gd name="connsiteX193" fmla="*/ 1149134 w 3024845"/>
                <a:gd name="connsiteY193" fmla="*/ 410738 h 1059043"/>
                <a:gd name="connsiteX194" fmla="*/ 1149134 w 3024845"/>
                <a:gd name="connsiteY194" fmla="*/ 441002 h 1059043"/>
                <a:gd name="connsiteX195" fmla="*/ 1149894 w 3024845"/>
                <a:gd name="connsiteY195" fmla="*/ 441002 h 1059043"/>
                <a:gd name="connsiteX196" fmla="*/ 1155214 w 3024845"/>
                <a:gd name="connsiteY196" fmla="*/ 441002 h 1059043"/>
                <a:gd name="connsiteX197" fmla="*/ 1155214 w 3024845"/>
                <a:gd name="connsiteY197" fmla="*/ 442083 h 1059043"/>
                <a:gd name="connsiteX198" fmla="*/ 1155214 w 3024845"/>
                <a:gd name="connsiteY198" fmla="*/ 449650 h 1059043"/>
                <a:gd name="connsiteX199" fmla="*/ 1159268 w 3024845"/>
                <a:gd name="connsiteY199" fmla="*/ 479914 h 1059043"/>
                <a:gd name="connsiteX200" fmla="*/ 1160028 w 3024845"/>
                <a:gd name="connsiteY200" fmla="*/ 479914 h 1059043"/>
                <a:gd name="connsiteX201" fmla="*/ 1165348 w 3024845"/>
                <a:gd name="connsiteY201" fmla="*/ 479914 h 1059043"/>
                <a:gd name="connsiteX202" fmla="*/ 1165348 w 3024845"/>
                <a:gd name="connsiteY202" fmla="*/ 480725 h 1059043"/>
                <a:gd name="connsiteX203" fmla="*/ 1165348 w 3024845"/>
                <a:gd name="connsiteY203" fmla="*/ 486400 h 1059043"/>
                <a:gd name="connsiteX204" fmla="*/ 1166361 w 3024845"/>
                <a:gd name="connsiteY204" fmla="*/ 486400 h 1059043"/>
                <a:gd name="connsiteX205" fmla="*/ 1173454 w 3024845"/>
                <a:gd name="connsiteY205" fmla="*/ 486400 h 1059043"/>
                <a:gd name="connsiteX206" fmla="*/ 1173454 w 3024845"/>
                <a:gd name="connsiteY206" fmla="*/ 516665 h 1059043"/>
                <a:gd name="connsiteX207" fmla="*/ 1175481 w 3024845"/>
                <a:gd name="connsiteY207" fmla="*/ 516665 h 1059043"/>
                <a:gd name="connsiteX208" fmla="*/ 1189668 w 3024845"/>
                <a:gd name="connsiteY208" fmla="*/ 516665 h 1059043"/>
                <a:gd name="connsiteX209" fmla="*/ 1189668 w 3024845"/>
                <a:gd name="connsiteY209" fmla="*/ 540444 h 1059043"/>
                <a:gd name="connsiteX210" fmla="*/ 1191695 w 3024845"/>
                <a:gd name="connsiteY210" fmla="*/ 542065 h 1059043"/>
                <a:gd name="connsiteX211" fmla="*/ 1191695 w 3024845"/>
                <a:gd name="connsiteY211" fmla="*/ 553415 h 1059043"/>
                <a:gd name="connsiteX212" fmla="*/ 1192455 w 3024845"/>
                <a:gd name="connsiteY212" fmla="*/ 553415 h 1059043"/>
                <a:gd name="connsiteX213" fmla="*/ 1197775 w 3024845"/>
                <a:gd name="connsiteY213" fmla="*/ 553415 h 1059043"/>
                <a:gd name="connsiteX214" fmla="*/ 1197775 w 3024845"/>
                <a:gd name="connsiteY214" fmla="*/ 577194 h 1059043"/>
                <a:gd name="connsiteX215" fmla="*/ 1199041 w 3024845"/>
                <a:gd name="connsiteY215" fmla="*/ 577194 h 1059043"/>
                <a:gd name="connsiteX216" fmla="*/ 1207908 w 3024845"/>
                <a:gd name="connsiteY216" fmla="*/ 577194 h 1059043"/>
                <a:gd name="connsiteX217" fmla="*/ 1209935 w 3024845"/>
                <a:gd name="connsiteY217" fmla="*/ 581248 h 1059043"/>
                <a:gd name="connsiteX218" fmla="*/ 1209935 w 3024845"/>
                <a:gd name="connsiteY218" fmla="*/ 594489 h 1059043"/>
                <a:gd name="connsiteX219" fmla="*/ 1211455 w 3024845"/>
                <a:gd name="connsiteY219" fmla="*/ 592597 h 1059043"/>
                <a:gd name="connsiteX220" fmla="*/ 1222095 w 3024845"/>
                <a:gd name="connsiteY220" fmla="*/ 579356 h 1059043"/>
                <a:gd name="connsiteX221" fmla="*/ 1250469 w 3024845"/>
                <a:gd name="connsiteY221" fmla="*/ 579356 h 1059043"/>
                <a:gd name="connsiteX222" fmla="*/ 1250469 w 3024845"/>
                <a:gd name="connsiteY222" fmla="*/ 665827 h 1059043"/>
                <a:gd name="connsiteX223" fmla="*/ 1251229 w 3024845"/>
                <a:gd name="connsiteY223" fmla="*/ 665827 h 1059043"/>
                <a:gd name="connsiteX224" fmla="*/ 1256549 w 3024845"/>
                <a:gd name="connsiteY224" fmla="*/ 665827 h 1059043"/>
                <a:gd name="connsiteX225" fmla="*/ 1257309 w 3024845"/>
                <a:gd name="connsiteY225" fmla="*/ 664476 h 1059043"/>
                <a:gd name="connsiteX226" fmla="*/ 1262629 w 3024845"/>
                <a:gd name="connsiteY226" fmla="*/ 655018 h 1059043"/>
                <a:gd name="connsiteX227" fmla="*/ 1262629 w 3024845"/>
                <a:gd name="connsiteY227" fmla="*/ 656910 h 1059043"/>
                <a:gd name="connsiteX228" fmla="*/ 1262629 w 3024845"/>
                <a:gd name="connsiteY228" fmla="*/ 670151 h 1059043"/>
                <a:gd name="connsiteX229" fmla="*/ 1266682 w 3024845"/>
                <a:gd name="connsiteY229" fmla="*/ 624754 h 1059043"/>
                <a:gd name="connsiteX230" fmla="*/ 1267442 w 3024845"/>
                <a:gd name="connsiteY230" fmla="*/ 624754 h 1059043"/>
                <a:gd name="connsiteX231" fmla="*/ 1272762 w 3024845"/>
                <a:gd name="connsiteY231" fmla="*/ 624754 h 1059043"/>
                <a:gd name="connsiteX232" fmla="*/ 1272762 w 3024845"/>
                <a:gd name="connsiteY232" fmla="*/ 559900 h 1059043"/>
                <a:gd name="connsiteX233" fmla="*/ 1273776 w 3024845"/>
                <a:gd name="connsiteY233" fmla="*/ 559900 h 1059043"/>
                <a:gd name="connsiteX234" fmla="*/ 1280869 w 3024845"/>
                <a:gd name="connsiteY234" fmla="*/ 559900 h 1059043"/>
                <a:gd name="connsiteX235" fmla="*/ 1293029 w 3024845"/>
                <a:gd name="connsiteY235" fmla="*/ 516665 h 1059043"/>
                <a:gd name="connsiteX236" fmla="*/ 1294296 w 3024845"/>
                <a:gd name="connsiteY236" fmla="*/ 516665 h 1059043"/>
                <a:gd name="connsiteX237" fmla="*/ 1303163 w 3024845"/>
                <a:gd name="connsiteY237" fmla="*/ 516665 h 1059043"/>
                <a:gd name="connsiteX238" fmla="*/ 1313296 w 3024845"/>
                <a:gd name="connsiteY238" fmla="*/ 559900 h 1059043"/>
                <a:gd name="connsiteX239" fmla="*/ 1314309 w 3024845"/>
                <a:gd name="connsiteY239" fmla="*/ 559900 h 1059043"/>
                <a:gd name="connsiteX240" fmla="*/ 1321403 w 3024845"/>
                <a:gd name="connsiteY240" fmla="*/ 559900 h 1059043"/>
                <a:gd name="connsiteX241" fmla="*/ 1321403 w 3024845"/>
                <a:gd name="connsiteY241" fmla="*/ 598812 h 1059043"/>
                <a:gd name="connsiteX242" fmla="*/ 1323176 w 3024845"/>
                <a:gd name="connsiteY242" fmla="*/ 598812 h 1059043"/>
                <a:gd name="connsiteX243" fmla="*/ 1335590 w 3024845"/>
                <a:gd name="connsiteY243" fmla="*/ 598812 h 1059043"/>
                <a:gd name="connsiteX244" fmla="*/ 1335590 w 3024845"/>
                <a:gd name="connsiteY244" fmla="*/ 600974 h 1059043"/>
                <a:gd name="connsiteX245" fmla="*/ 1335590 w 3024845"/>
                <a:gd name="connsiteY245" fmla="*/ 616106 h 1059043"/>
                <a:gd name="connsiteX246" fmla="*/ 1339643 w 3024845"/>
                <a:gd name="connsiteY246" fmla="*/ 613945 h 1059043"/>
                <a:gd name="connsiteX247" fmla="*/ 1339643 w 3024845"/>
                <a:gd name="connsiteY247" fmla="*/ 598812 h 1059043"/>
                <a:gd name="connsiteX248" fmla="*/ 1341163 w 3024845"/>
                <a:gd name="connsiteY248" fmla="*/ 598812 h 1059043"/>
                <a:gd name="connsiteX249" fmla="*/ 1351803 w 3024845"/>
                <a:gd name="connsiteY249" fmla="*/ 598812 h 1059043"/>
                <a:gd name="connsiteX250" fmla="*/ 1351803 w 3024845"/>
                <a:gd name="connsiteY250" fmla="*/ 600433 h 1059043"/>
                <a:gd name="connsiteX251" fmla="*/ 1351803 w 3024845"/>
                <a:gd name="connsiteY251" fmla="*/ 611783 h 1059043"/>
                <a:gd name="connsiteX252" fmla="*/ 1382204 w 3024845"/>
                <a:gd name="connsiteY252" fmla="*/ 611783 h 1059043"/>
                <a:gd name="connsiteX253" fmla="*/ 1382204 w 3024845"/>
                <a:gd name="connsiteY253" fmla="*/ 575033 h 1059043"/>
                <a:gd name="connsiteX254" fmla="*/ 1383470 w 3024845"/>
                <a:gd name="connsiteY254" fmla="*/ 575033 h 1059043"/>
                <a:gd name="connsiteX255" fmla="*/ 1392337 w 3024845"/>
                <a:gd name="connsiteY255" fmla="*/ 575033 h 1059043"/>
                <a:gd name="connsiteX256" fmla="*/ 1392337 w 3024845"/>
                <a:gd name="connsiteY256" fmla="*/ 596650 h 1059043"/>
                <a:gd name="connsiteX257" fmla="*/ 1394364 w 3024845"/>
                <a:gd name="connsiteY257" fmla="*/ 564224 h 1059043"/>
                <a:gd name="connsiteX258" fmla="*/ 1416657 w 3024845"/>
                <a:gd name="connsiteY258" fmla="*/ 564224 h 1059043"/>
                <a:gd name="connsiteX259" fmla="*/ 1416657 w 3024845"/>
                <a:gd name="connsiteY259" fmla="*/ 562602 h 1059043"/>
                <a:gd name="connsiteX260" fmla="*/ 1416657 w 3024845"/>
                <a:gd name="connsiteY260" fmla="*/ 551253 h 1059043"/>
                <a:gd name="connsiteX261" fmla="*/ 1417417 w 3024845"/>
                <a:gd name="connsiteY261" fmla="*/ 551253 h 1059043"/>
                <a:gd name="connsiteX262" fmla="*/ 1422737 w 3024845"/>
                <a:gd name="connsiteY262" fmla="*/ 551253 h 1059043"/>
                <a:gd name="connsiteX263" fmla="*/ 1422737 w 3024845"/>
                <a:gd name="connsiteY263" fmla="*/ 549362 h 1059043"/>
                <a:gd name="connsiteX264" fmla="*/ 1422737 w 3024845"/>
                <a:gd name="connsiteY264" fmla="*/ 536121 h 1059043"/>
                <a:gd name="connsiteX265" fmla="*/ 1426791 w 3024845"/>
                <a:gd name="connsiteY265" fmla="*/ 542606 h 1059043"/>
                <a:gd name="connsiteX266" fmla="*/ 1429071 w 3024845"/>
                <a:gd name="connsiteY266" fmla="*/ 542606 h 1059043"/>
                <a:gd name="connsiteX267" fmla="*/ 1445031 w 3024845"/>
                <a:gd name="connsiteY267" fmla="*/ 542606 h 1059043"/>
                <a:gd name="connsiteX268" fmla="*/ 1445031 w 3024845"/>
                <a:gd name="connsiteY268" fmla="*/ 541795 h 1059043"/>
                <a:gd name="connsiteX269" fmla="*/ 1445031 w 3024845"/>
                <a:gd name="connsiteY269" fmla="*/ 536121 h 1059043"/>
                <a:gd name="connsiteX270" fmla="*/ 1445791 w 3024845"/>
                <a:gd name="connsiteY270" fmla="*/ 536121 h 1059043"/>
                <a:gd name="connsiteX271" fmla="*/ 1451111 w 3024845"/>
                <a:gd name="connsiteY271" fmla="*/ 536121 h 1059043"/>
                <a:gd name="connsiteX272" fmla="*/ 1451111 w 3024845"/>
                <a:gd name="connsiteY272" fmla="*/ 537472 h 1059043"/>
                <a:gd name="connsiteX273" fmla="*/ 1451111 w 3024845"/>
                <a:gd name="connsiteY273" fmla="*/ 546930 h 1059043"/>
                <a:gd name="connsiteX274" fmla="*/ 1489618 w 3024845"/>
                <a:gd name="connsiteY274" fmla="*/ 546930 h 1059043"/>
                <a:gd name="connsiteX275" fmla="*/ 1489618 w 3024845"/>
                <a:gd name="connsiteY275" fmla="*/ 685283 h 1059043"/>
                <a:gd name="connsiteX276" fmla="*/ 1491138 w 3024845"/>
                <a:gd name="connsiteY276" fmla="*/ 685283 h 1059043"/>
                <a:gd name="connsiteX277" fmla="*/ 1501778 w 3024845"/>
                <a:gd name="connsiteY277" fmla="*/ 685283 h 1059043"/>
                <a:gd name="connsiteX278" fmla="*/ 1501778 w 3024845"/>
                <a:gd name="connsiteY278" fmla="*/ 672313 h 1059043"/>
                <a:gd name="connsiteX279" fmla="*/ 1505832 w 3024845"/>
                <a:gd name="connsiteY279" fmla="*/ 672313 h 1059043"/>
                <a:gd name="connsiteX280" fmla="*/ 1505832 w 3024845"/>
                <a:gd name="connsiteY280" fmla="*/ 685283 h 1059043"/>
                <a:gd name="connsiteX281" fmla="*/ 1536232 w 3024845"/>
                <a:gd name="connsiteY281" fmla="*/ 685283 h 1059043"/>
                <a:gd name="connsiteX282" fmla="*/ 1536232 w 3024845"/>
                <a:gd name="connsiteY282" fmla="*/ 655018 h 1059043"/>
                <a:gd name="connsiteX283" fmla="*/ 1548392 w 3024845"/>
                <a:gd name="connsiteY283" fmla="*/ 655018 h 1059043"/>
                <a:gd name="connsiteX284" fmla="*/ 1560552 w 3024845"/>
                <a:gd name="connsiteY284" fmla="*/ 652857 h 1059043"/>
                <a:gd name="connsiteX285" fmla="*/ 1564606 w 3024845"/>
                <a:gd name="connsiteY285" fmla="*/ 655018 h 1059043"/>
                <a:gd name="connsiteX286" fmla="*/ 1574739 w 3024845"/>
                <a:gd name="connsiteY286" fmla="*/ 655018 h 1059043"/>
                <a:gd name="connsiteX287" fmla="*/ 1574739 w 3024845"/>
                <a:gd name="connsiteY287" fmla="*/ 685283 h 1059043"/>
                <a:gd name="connsiteX288" fmla="*/ 1582846 w 3024845"/>
                <a:gd name="connsiteY288" fmla="*/ 685283 h 1059043"/>
                <a:gd name="connsiteX289" fmla="*/ 1582846 w 3024845"/>
                <a:gd name="connsiteY289" fmla="*/ 702578 h 1059043"/>
                <a:gd name="connsiteX290" fmla="*/ 1592182 w 3024845"/>
                <a:gd name="connsiteY290" fmla="*/ 703483 h 1059043"/>
                <a:gd name="connsiteX291" fmla="*/ 1605140 w 3024845"/>
                <a:gd name="connsiteY291" fmla="*/ 703483 h 1059043"/>
                <a:gd name="connsiteX292" fmla="*/ 1605140 w 3024845"/>
                <a:gd name="connsiteY292" fmla="*/ 687445 h 1059043"/>
                <a:gd name="connsiteX293" fmla="*/ 1673096 w 3024845"/>
                <a:gd name="connsiteY293" fmla="*/ 687445 h 1059043"/>
                <a:gd name="connsiteX294" fmla="*/ 1673096 w 3024845"/>
                <a:gd name="connsiteY294" fmla="*/ 602192 h 1059043"/>
                <a:gd name="connsiteX295" fmla="*/ 1745104 w 3024845"/>
                <a:gd name="connsiteY295" fmla="*/ 602192 h 1059043"/>
                <a:gd name="connsiteX296" fmla="*/ 1745104 w 3024845"/>
                <a:gd name="connsiteY296" fmla="*/ 680960 h 1059043"/>
                <a:gd name="connsiteX297" fmla="*/ 1747008 w 3024845"/>
                <a:gd name="connsiteY297" fmla="*/ 680960 h 1059043"/>
                <a:gd name="connsiteX298" fmla="*/ 1748250 w 3024845"/>
                <a:gd name="connsiteY298" fmla="*/ 703483 h 1059043"/>
                <a:gd name="connsiteX299" fmla="*/ 1757926 w 3024845"/>
                <a:gd name="connsiteY299" fmla="*/ 703483 h 1059043"/>
                <a:gd name="connsiteX300" fmla="*/ 1759168 w 3024845"/>
                <a:gd name="connsiteY300" fmla="*/ 680960 h 1059043"/>
                <a:gd name="connsiteX301" fmla="*/ 1765248 w 3024845"/>
                <a:gd name="connsiteY301" fmla="*/ 680960 h 1059043"/>
                <a:gd name="connsiteX302" fmla="*/ 1766490 w 3024845"/>
                <a:gd name="connsiteY302" fmla="*/ 703483 h 1059043"/>
                <a:gd name="connsiteX303" fmla="*/ 1817112 w 3024845"/>
                <a:gd name="connsiteY303" fmla="*/ 703483 h 1059043"/>
                <a:gd name="connsiteX304" fmla="*/ 1817112 w 3024845"/>
                <a:gd name="connsiteY304" fmla="*/ 540455 h 1059043"/>
                <a:gd name="connsiteX305" fmla="*/ 2014439 w 3024845"/>
                <a:gd name="connsiteY305" fmla="*/ 540455 h 1059043"/>
                <a:gd name="connsiteX306" fmla="*/ 2014439 w 3024845"/>
                <a:gd name="connsiteY306" fmla="*/ 703483 h 1059043"/>
                <a:gd name="connsiteX307" fmla="*/ 2033136 w 3024845"/>
                <a:gd name="connsiteY307" fmla="*/ 703483 h 1059043"/>
                <a:gd name="connsiteX308" fmla="*/ 2033136 w 3024845"/>
                <a:gd name="connsiteY308" fmla="*/ 620790 h 1059043"/>
                <a:gd name="connsiteX309" fmla="*/ 2128256 w 3024845"/>
                <a:gd name="connsiteY309" fmla="*/ 620790 h 1059043"/>
                <a:gd name="connsiteX310" fmla="*/ 2146266 w 3024845"/>
                <a:gd name="connsiteY310" fmla="*/ 131868 h 1059043"/>
                <a:gd name="connsiteX311" fmla="*/ 2144240 w 3024845"/>
                <a:gd name="connsiteY311" fmla="*/ 125383 h 1059043"/>
                <a:gd name="connsiteX312" fmla="*/ 2150320 w 3024845"/>
                <a:gd name="connsiteY312" fmla="*/ 118897 h 1059043"/>
                <a:gd name="connsiteX313" fmla="*/ 2150320 w 3024845"/>
                <a:gd name="connsiteY313" fmla="*/ 60529 h 1059043"/>
                <a:gd name="connsiteX314" fmla="*/ 2152346 w 3024845"/>
                <a:gd name="connsiteY314" fmla="*/ 56206 h 1059043"/>
                <a:gd name="connsiteX315" fmla="*/ 2152346 w 3024845"/>
                <a:gd name="connsiteY315" fmla="*/ 0 h 1059043"/>
                <a:gd name="connsiteX316" fmla="*/ 2162480 w 3024845"/>
                <a:gd name="connsiteY316" fmla="*/ 118897 h 1059043"/>
                <a:gd name="connsiteX317" fmla="*/ 2168560 w 3024845"/>
                <a:gd name="connsiteY317" fmla="*/ 125383 h 1059043"/>
                <a:gd name="connsiteX318" fmla="*/ 2180720 w 3024845"/>
                <a:gd name="connsiteY318" fmla="*/ 555577 h 1059043"/>
                <a:gd name="connsiteX319" fmla="*/ 2245574 w 3024845"/>
                <a:gd name="connsiteY319" fmla="*/ 555577 h 1059043"/>
                <a:gd name="connsiteX320" fmla="*/ 2245574 w 3024845"/>
                <a:gd name="connsiteY320" fmla="*/ 631239 h 1059043"/>
                <a:gd name="connsiteX321" fmla="*/ 2253681 w 3024845"/>
                <a:gd name="connsiteY321" fmla="*/ 631239 h 1059043"/>
                <a:gd name="connsiteX322" fmla="*/ 2255708 w 3024845"/>
                <a:gd name="connsiteY322" fmla="*/ 624754 h 1059043"/>
                <a:gd name="connsiteX323" fmla="*/ 2261788 w 3024845"/>
                <a:gd name="connsiteY323" fmla="*/ 624754 h 1059043"/>
                <a:gd name="connsiteX324" fmla="*/ 2263815 w 3024845"/>
                <a:gd name="connsiteY324" fmla="*/ 633401 h 1059043"/>
                <a:gd name="connsiteX325" fmla="*/ 2275975 w 3024845"/>
                <a:gd name="connsiteY325" fmla="*/ 633401 h 1059043"/>
                <a:gd name="connsiteX326" fmla="*/ 2275975 w 3024845"/>
                <a:gd name="connsiteY326" fmla="*/ 626915 h 1059043"/>
                <a:gd name="connsiteX327" fmla="*/ 2298268 w 3024845"/>
                <a:gd name="connsiteY327" fmla="*/ 626915 h 1059043"/>
                <a:gd name="connsiteX328" fmla="*/ 2298268 w 3024845"/>
                <a:gd name="connsiteY328" fmla="*/ 633401 h 1059043"/>
                <a:gd name="connsiteX329" fmla="*/ 2318535 w 3024845"/>
                <a:gd name="connsiteY329" fmla="*/ 633401 h 1059043"/>
                <a:gd name="connsiteX330" fmla="*/ 2318535 w 3024845"/>
                <a:gd name="connsiteY330" fmla="*/ 678798 h 1059043"/>
                <a:gd name="connsiteX331" fmla="*/ 2332722 w 3024845"/>
                <a:gd name="connsiteY331" fmla="*/ 678798 h 1059043"/>
                <a:gd name="connsiteX332" fmla="*/ 2332722 w 3024845"/>
                <a:gd name="connsiteY332" fmla="*/ 665827 h 1059043"/>
                <a:gd name="connsiteX333" fmla="*/ 2348936 w 3024845"/>
                <a:gd name="connsiteY333" fmla="*/ 665827 h 1059043"/>
                <a:gd name="connsiteX334" fmla="*/ 2348936 w 3024845"/>
                <a:gd name="connsiteY334" fmla="*/ 486400 h 1059043"/>
                <a:gd name="connsiteX335" fmla="*/ 2355016 w 3024845"/>
                <a:gd name="connsiteY335" fmla="*/ 479914 h 1059043"/>
                <a:gd name="connsiteX336" fmla="*/ 2427977 w 3024845"/>
                <a:gd name="connsiteY336" fmla="*/ 479914 h 1059043"/>
                <a:gd name="connsiteX337" fmla="*/ 2427977 w 3024845"/>
                <a:gd name="connsiteY337" fmla="*/ 488562 h 1059043"/>
                <a:gd name="connsiteX338" fmla="*/ 2438110 w 3024845"/>
                <a:gd name="connsiteY338" fmla="*/ 488562 h 1059043"/>
                <a:gd name="connsiteX339" fmla="*/ 2438110 w 3024845"/>
                <a:gd name="connsiteY339" fmla="*/ 603136 h 1059043"/>
                <a:gd name="connsiteX340" fmla="*/ 2460404 w 3024845"/>
                <a:gd name="connsiteY340" fmla="*/ 603136 h 1059043"/>
                <a:gd name="connsiteX341" fmla="*/ 2460404 w 3024845"/>
                <a:gd name="connsiteY341" fmla="*/ 536121 h 1059043"/>
                <a:gd name="connsiteX342" fmla="*/ 2486751 w 3024845"/>
                <a:gd name="connsiteY342" fmla="*/ 536121 h 1059043"/>
                <a:gd name="connsiteX343" fmla="*/ 2490804 w 3024845"/>
                <a:gd name="connsiteY343" fmla="*/ 531797 h 1059043"/>
                <a:gd name="connsiteX344" fmla="*/ 2498911 w 3024845"/>
                <a:gd name="connsiteY344" fmla="*/ 531797 h 1059043"/>
                <a:gd name="connsiteX345" fmla="*/ 2502964 w 3024845"/>
                <a:gd name="connsiteY345" fmla="*/ 536121 h 1059043"/>
                <a:gd name="connsiteX346" fmla="*/ 2525258 w 3024845"/>
                <a:gd name="connsiteY346" fmla="*/ 536121 h 1059043"/>
                <a:gd name="connsiteX347" fmla="*/ 2525258 w 3024845"/>
                <a:gd name="connsiteY347" fmla="*/ 419385 h 1059043"/>
                <a:gd name="connsiteX348" fmla="*/ 2582005 w 3024845"/>
                <a:gd name="connsiteY348" fmla="*/ 408576 h 1059043"/>
                <a:gd name="connsiteX349" fmla="*/ 2582005 w 3024845"/>
                <a:gd name="connsiteY349" fmla="*/ 409657 h 1059043"/>
                <a:gd name="connsiteX350" fmla="*/ 2582005 w 3024845"/>
                <a:gd name="connsiteY350" fmla="*/ 417223 h 1059043"/>
                <a:gd name="connsiteX351" fmla="*/ 2608352 w 3024845"/>
                <a:gd name="connsiteY351" fmla="*/ 417223 h 1059043"/>
                <a:gd name="connsiteX352" fmla="*/ 2608352 w 3024845"/>
                <a:gd name="connsiteY352" fmla="*/ 672313 h 1059043"/>
                <a:gd name="connsiteX353" fmla="*/ 2630646 w 3024845"/>
                <a:gd name="connsiteY353" fmla="*/ 672313 h 1059043"/>
                <a:gd name="connsiteX354" fmla="*/ 2630646 w 3024845"/>
                <a:gd name="connsiteY354" fmla="*/ 667989 h 1059043"/>
                <a:gd name="connsiteX355" fmla="*/ 2642806 w 3024845"/>
                <a:gd name="connsiteY355" fmla="*/ 667989 h 1059043"/>
                <a:gd name="connsiteX356" fmla="*/ 2642806 w 3024845"/>
                <a:gd name="connsiteY356" fmla="*/ 672313 h 1059043"/>
                <a:gd name="connsiteX357" fmla="*/ 2667126 w 3024845"/>
                <a:gd name="connsiteY357" fmla="*/ 672313 h 1059043"/>
                <a:gd name="connsiteX358" fmla="*/ 2667126 w 3024845"/>
                <a:gd name="connsiteY358" fmla="*/ 659342 h 1059043"/>
                <a:gd name="connsiteX359" fmla="*/ 2695500 w 3024845"/>
                <a:gd name="connsiteY359" fmla="*/ 659342 h 1059043"/>
                <a:gd name="connsiteX360" fmla="*/ 2707660 w 3024845"/>
                <a:gd name="connsiteY360" fmla="*/ 655018 h 1059043"/>
                <a:gd name="connsiteX361" fmla="*/ 2727927 w 3024845"/>
                <a:gd name="connsiteY361" fmla="*/ 659342 h 1059043"/>
                <a:gd name="connsiteX362" fmla="*/ 2727927 w 3024845"/>
                <a:gd name="connsiteY362" fmla="*/ 642048 h 1059043"/>
                <a:gd name="connsiteX363" fmla="*/ 2736034 w 3024845"/>
                <a:gd name="connsiteY363" fmla="*/ 642048 h 1059043"/>
                <a:gd name="connsiteX364" fmla="*/ 2736034 w 3024845"/>
                <a:gd name="connsiteY364" fmla="*/ 629077 h 1059043"/>
                <a:gd name="connsiteX365" fmla="*/ 2792781 w 3024845"/>
                <a:gd name="connsiteY365" fmla="*/ 629077 h 1059043"/>
                <a:gd name="connsiteX366" fmla="*/ 2792781 w 3024845"/>
                <a:gd name="connsiteY366" fmla="*/ 598812 h 1059043"/>
                <a:gd name="connsiteX367" fmla="*/ 2811021 w 3024845"/>
                <a:gd name="connsiteY367" fmla="*/ 598812 h 1059043"/>
                <a:gd name="connsiteX368" fmla="*/ 2811021 w 3024845"/>
                <a:gd name="connsiteY368" fmla="*/ 592327 h 1059043"/>
                <a:gd name="connsiteX369" fmla="*/ 2823181 w 3024845"/>
                <a:gd name="connsiteY369" fmla="*/ 592327 h 1059043"/>
                <a:gd name="connsiteX370" fmla="*/ 2823181 w 3024845"/>
                <a:gd name="connsiteY370" fmla="*/ 598812 h 1059043"/>
                <a:gd name="connsiteX371" fmla="*/ 2839395 w 3024845"/>
                <a:gd name="connsiteY371" fmla="*/ 598812 h 1059043"/>
                <a:gd name="connsiteX372" fmla="*/ 2839395 w 3024845"/>
                <a:gd name="connsiteY372" fmla="*/ 648533 h 1059043"/>
                <a:gd name="connsiteX373" fmla="*/ 2871822 w 3024845"/>
                <a:gd name="connsiteY373" fmla="*/ 648533 h 1059043"/>
                <a:gd name="connsiteX374" fmla="*/ 2871822 w 3024845"/>
                <a:gd name="connsiteY374" fmla="*/ 622592 h 1059043"/>
                <a:gd name="connsiteX375" fmla="*/ 2910329 w 3024845"/>
                <a:gd name="connsiteY375" fmla="*/ 622592 h 1059043"/>
                <a:gd name="connsiteX376" fmla="*/ 2910329 w 3024845"/>
                <a:gd name="connsiteY376" fmla="*/ 592327 h 1059043"/>
                <a:gd name="connsiteX377" fmla="*/ 2958970 w 3024845"/>
                <a:gd name="connsiteY377" fmla="*/ 592327 h 1059043"/>
                <a:gd name="connsiteX378" fmla="*/ 2958970 w 3024845"/>
                <a:gd name="connsiteY378" fmla="*/ 703483 h 1059043"/>
                <a:gd name="connsiteX379" fmla="*/ 2958970 w 3024845"/>
                <a:gd name="connsiteY379" fmla="*/ 717262 h 1059043"/>
                <a:gd name="connsiteX380" fmla="*/ 3024845 w 3024845"/>
                <a:gd name="connsiteY380" fmla="*/ 717262 h 1059043"/>
                <a:gd name="connsiteX381" fmla="*/ 3024845 w 3024845"/>
                <a:gd name="connsiteY381" fmla="*/ 1059043 h 1059043"/>
                <a:gd name="connsiteX382" fmla="*/ 2054 w 3024845"/>
                <a:gd name="connsiteY382" fmla="*/ 1056710 h 1059043"/>
                <a:gd name="connsiteX383" fmla="*/ 0 w 3024845"/>
                <a:gd name="connsiteY383" fmla="*/ 622592 h 1059043"/>
                <a:gd name="connsiteX384" fmla="*/ 20267 w 3024845"/>
                <a:gd name="connsiteY384" fmla="*/ 622592 h 1059043"/>
                <a:gd name="connsiteX385" fmla="*/ 20774 w 3024845"/>
                <a:gd name="connsiteY385" fmla="*/ 621511 h 1059043"/>
                <a:gd name="connsiteX386" fmla="*/ 24320 w 3024845"/>
                <a:gd name="connsiteY386" fmla="*/ 613945 h 1059043"/>
                <a:gd name="connsiteX387" fmla="*/ 26094 w 3024845"/>
                <a:gd name="connsiteY387" fmla="*/ 614215 h 1059043"/>
                <a:gd name="connsiteX388" fmla="*/ 38507 w 3024845"/>
                <a:gd name="connsiteY388" fmla="*/ 616106 h 1059043"/>
                <a:gd name="connsiteX389" fmla="*/ 39014 w 3024845"/>
                <a:gd name="connsiteY389" fmla="*/ 617458 h 1059043"/>
                <a:gd name="connsiteX390" fmla="*/ 42560 w 3024845"/>
                <a:gd name="connsiteY390" fmla="*/ 626915 h 1059043"/>
                <a:gd name="connsiteX391" fmla="*/ 68907 w 3024845"/>
                <a:gd name="connsiteY391" fmla="*/ 629077 h 1059043"/>
                <a:gd name="connsiteX392" fmla="*/ 68907 w 3024845"/>
                <a:gd name="connsiteY392" fmla="*/ 505856 h 1059043"/>
                <a:gd name="connsiteX393" fmla="*/ 70934 w 3024845"/>
                <a:gd name="connsiteY393" fmla="*/ 505856 h 1059043"/>
                <a:gd name="connsiteX394" fmla="*/ 85121 w 3024845"/>
                <a:gd name="connsiteY394" fmla="*/ 505856 h 1059043"/>
                <a:gd name="connsiteX395" fmla="*/ 85121 w 3024845"/>
                <a:gd name="connsiteY395" fmla="*/ 369664 h 1059043"/>
                <a:gd name="connsiteX396" fmla="*/ 86894 w 3024845"/>
                <a:gd name="connsiteY396" fmla="*/ 369664 h 1059043"/>
                <a:gd name="connsiteX397" fmla="*/ 99308 w 3024845"/>
                <a:gd name="connsiteY397" fmla="*/ 369664 h 1059043"/>
                <a:gd name="connsiteX398" fmla="*/ 99308 w 3024845"/>
                <a:gd name="connsiteY398" fmla="*/ 255090 h 1059043"/>
                <a:gd name="connsiteX399" fmla="*/ 103361 w 3024845"/>
                <a:gd name="connsiteY399" fmla="*/ 226986 h 1059043"/>
                <a:gd name="connsiteX400" fmla="*/ 105388 w 3024845"/>
                <a:gd name="connsiteY400" fmla="*/ 226986 h 1059043"/>
                <a:gd name="connsiteX401" fmla="*/ 119575 w 3024845"/>
                <a:gd name="connsiteY401" fmla="*/ 226986 h 1059043"/>
                <a:gd name="connsiteX0" fmla="*/ 119575 w 3024845"/>
                <a:gd name="connsiteY0" fmla="*/ 226986 h 1059043"/>
                <a:gd name="connsiteX1" fmla="*/ 200642 w 3024845"/>
                <a:gd name="connsiteY1" fmla="*/ 224825 h 1059043"/>
                <a:gd name="connsiteX2" fmla="*/ 202669 w 3024845"/>
                <a:gd name="connsiteY2" fmla="*/ 224825 h 1059043"/>
                <a:gd name="connsiteX3" fmla="*/ 216856 w 3024845"/>
                <a:gd name="connsiteY3" fmla="*/ 224825 h 1059043"/>
                <a:gd name="connsiteX4" fmla="*/ 216856 w 3024845"/>
                <a:gd name="connsiteY4" fmla="*/ 248604 h 1059043"/>
                <a:gd name="connsiteX5" fmla="*/ 217363 w 3024845"/>
                <a:gd name="connsiteY5" fmla="*/ 249415 h 1059043"/>
                <a:gd name="connsiteX6" fmla="*/ 220909 w 3024845"/>
                <a:gd name="connsiteY6" fmla="*/ 255090 h 1059043"/>
                <a:gd name="connsiteX7" fmla="*/ 220909 w 3024845"/>
                <a:gd name="connsiteY7" fmla="*/ 369664 h 1059043"/>
                <a:gd name="connsiteX8" fmla="*/ 223189 w 3024845"/>
                <a:gd name="connsiteY8" fmla="*/ 369664 h 1059043"/>
                <a:gd name="connsiteX9" fmla="*/ 239150 w 3024845"/>
                <a:gd name="connsiteY9" fmla="*/ 369664 h 1059043"/>
                <a:gd name="connsiteX10" fmla="*/ 239150 w 3024845"/>
                <a:gd name="connsiteY10" fmla="*/ 510179 h 1059043"/>
                <a:gd name="connsiteX11" fmla="*/ 240670 w 3024845"/>
                <a:gd name="connsiteY11" fmla="*/ 509909 h 1059043"/>
                <a:gd name="connsiteX12" fmla="*/ 251310 w 3024845"/>
                <a:gd name="connsiteY12" fmla="*/ 508018 h 1059043"/>
                <a:gd name="connsiteX13" fmla="*/ 249283 w 3024845"/>
                <a:gd name="connsiteY13" fmla="*/ 596650 h 1059043"/>
                <a:gd name="connsiteX14" fmla="*/ 250803 w 3024845"/>
                <a:gd name="connsiteY14" fmla="*/ 596921 h 1059043"/>
                <a:gd name="connsiteX15" fmla="*/ 261443 w 3024845"/>
                <a:gd name="connsiteY15" fmla="*/ 598812 h 1059043"/>
                <a:gd name="connsiteX16" fmla="*/ 261696 w 3024845"/>
                <a:gd name="connsiteY16" fmla="*/ 599623 h 1059043"/>
                <a:gd name="connsiteX17" fmla="*/ 263470 w 3024845"/>
                <a:gd name="connsiteY17" fmla="*/ 605298 h 1059043"/>
                <a:gd name="connsiteX18" fmla="*/ 264230 w 3024845"/>
                <a:gd name="connsiteY18" fmla="*/ 602866 h 1059043"/>
                <a:gd name="connsiteX19" fmla="*/ 269550 w 3024845"/>
                <a:gd name="connsiteY19" fmla="*/ 585842 h 1059043"/>
                <a:gd name="connsiteX20" fmla="*/ 271323 w 3024845"/>
                <a:gd name="connsiteY20" fmla="*/ 585842 h 1059043"/>
                <a:gd name="connsiteX21" fmla="*/ 283737 w 3024845"/>
                <a:gd name="connsiteY21" fmla="*/ 585842 h 1059043"/>
                <a:gd name="connsiteX22" fmla="*/ 283737 w 3024845"/>
                <a:gd name="connsiteY22" fmla="*/ 618268 h 1059043"/>
                <a:gd name="connsiteX23" fmla="*/ 284750 w 3024845"/>
                <a:gd name="connsiteY23" fmla="*/ 618809 h 1059043"/>
                <a:gd name="connsiteX24" fmla="*/ 291844 w 3024845"/>
                <a:gd name="connsiteY24" fmla="*/ 622592 h 1059043"/>
                <a:gd name="connsiteX25" fmla="*/ 291844 w 3024845"/>
                <a:gd name="connsiteY25" fmla="*/ 623943 h 1059043"/>
                <a:gd name="connsiteX26" fmla="*/ 291844 w 3024845"/>
                <a:gd name="connsiteY26" fmla="*/ 633401 h 1059043"/>
                <a:gd name="connsiteX27" fmla="*/ 336431 w 3024845"/>
                <a:gd name="connsiteY27" fmla="*/ 633401 h 1059043"/>
                <a:gd name="connsiteX28" fmla="*/ 336431 w 3024845"/>
                <a:gd name="connsiteY28" fmla="*/ 634482 h 1059043"/>
                <a:gd name="connsiteX29" fmla="*/ 336431 w 3024845"/>
                <a:gd name="connsiteY29" fmla="*/ 642048 h 1059043"/>
                <a:gd name="connsiteX30" fmla="*/ 338457 w 3024845"/>
                <a:gd name="connsiteY30" fmla="*/ 642048 h 1059043"/>
                <a:gd name="connsiteX31" fmla="*/ 352644 w 3024845"/>
                <a:gd name="connsiteY31" fmla="*/ 642048 h 1059043"/>
                <a:gd name="connsiteX32" fmla="*/ 352644 w 3024845"/>
                <a:gd name="connsiteY32" fmla="*/ 611783 h 1059043"/>
                <a:gd name="connsiteX33" fmla="*/ 397231 w 3024845"/>
                <a:gd name="connsiteY33" fmla="*/ 611783 h 1059043"/>
                <a:gd name="connsiteX34" fmla="*/ 397231 w 3024845"/>
                <a:gd name="connsiteY34" fmla="*/ 610432 h 1059043"/>
                <a:gd name="connsiteX35" fmla="*/ 397231 w 3024845"/>
                <a:gd name="connsiteY35" fmla="*/ 600974 h 1059043"/>
                <a:gd name="connsiteX36" fmla="*/ 398245 w 3024845"/>
                <a:gd name="connsiteY36" fmla="*/ 600974 h 1059043"/>
                <a:gd name="connsiteX37" fmla="*/ 405338 w 3024845"/>
                <a:gd name="connsiteY37" fmla="*/ 600974 h 1059043"/>
                <a:gd name="connsiteX38" fmla="*/ 405338 w 3024845"/>
                <a:gd name="connsiteY38" fmla="*/ 599083 h 1059043"/>
                <a:gd name="connsiteX39" fmla="*/ 405338 w 3024845"/>
                <a:gd name="connsiteY39" fmla="*/ 585842 h 1059043"/>
                <a:gd name="connsiteX40" fmla="*/ 406098 w 3024845"/>
                <a:gd name="connsiteY40" fmla="*/ 585842 h 1059043"/>
                <a:gd name="connsiteX41" fmla="*/ 411418 w 3024845"/>
                <a:gd name="connsiteY41" fmla="*/ 585842 h 1059043"/>
                <a:gd name="connsiteX42" fmla="*/ 411418 w 3024845"/>
                <a:gd name="connsiteY42" fmla="*/ 584761 h 1059043"/>
                <a:gd name="connsiteX43" fmla="*/ 411418 w 3024845"/>
                <a:gd name="connsiteY43" fmla="*/ 577194 h 1059043"/>
                <a:gd name="connsiteX44" fmla="*/ 413445 w 3024845"/>
                <a:gd name="connsiteY44" fmla="*/ 577194 h 1059043"/>
                <a:gd name="connsiteX45" fmla="*/ 427632 w 3024845"/>
                <a:gd name="connsiteY45" fmla="*/ 577194 h 1059043"/>
                <a:gd name="connsiteX46" fmla="*/ 427632 w 3024845"/>
                <a:gd name="connsiteY46" fmla="*/ 578275 h 1059043"/>
                <a:gd name="connsiteX47" fmla="*/ 427632 w 3024845"/>
                <a:gd name="connsiteY47" fmla="*/ 585842 h 1059043"/>
                <a:gd name="connsiteX48" fmla="*/ 449925 w 3024845"/>
                <a:gd name="connsiteY48" fmla="*/ 585842 h 1059043"/>
                <a:gd name="connsiteX49" fmla="*/ 449925 w 3024845"/>
                <a:gd name="connsiteY49" fmla="*/ 583950 h 1059043"/>
                <a:gd name="connsiteX50" fmla="*/ 449925 w 3024845"/>
                <a:gd name="connsiteY50" fmla="*/ 570709 h 1059043"/>
                <a:gd name="connsiteX51" fmla="*/ 451699 w 3024845"/>
                <a:gd name="connsiteY51" fmla="*/ 570709 h 1059043"/>
                <a:gd name="connsiteX52" fmla="*/ 464112 w 3024845"/>
                <a:gd name="connsiteY52" fmla="*/ 570709 h 1059043"/>
                <a:gd name="connsiteX53" fmla="*/ 464112 w 3024845"/>
                <a:gd name="connsiteY53" fmla="*/ 594489 h 1059043"/>
                <a:gd name="connsiteX54" fmla="*/ 465126 w 3024845"/>
                <a:gd name="connsiteY54" fmla="*/ 594489 h 1059043"/>
                <a:gd name="connsiteX55" fmla="*/ 472219 w 3024845"/>
                <a:gd name="connsiteY55" fmla="*/ 594489 h 1059043"/>
                <a:gd name="connsiteX56" fmla="*/ 472219 w 3024845"/>
                <a:gd name="connsiteY56" fmla="*/ 593408 h 1059043"/>
                <a:gd name="connsiteX57" fmla="*/ 472219 w 3024845"/>
                <a:gd name="connsiteY57" fmla="*/ 585842 h 1059043"/>
                <a:gd name="connsiteX58" fmla="*/ 473992 w 3024845"/>
                <a:gd name="connsiteY58" fmla="*/ 585842 h 1059043"/>
                <a:gd name="connsiteX59" fmla="*/ 486406 w 3024845"/>
                <a:gd name="connsiteY59" fmla="*/ 585842 h 1059043"/>
                <a:gd name="connsiteX60" fmla="*/ 486406 w 3024845"/>
                <a:gd name="connsiteY60" fmla="*/ 611783 h 1059043"/>
                <a:gd name="connsiteX61" fmla="*/ 488433 w 3024845"/>
                <a:gd name="connsiteY61" fmla="*/ 611783 h 1059043"/>
                <a:gd name="connsiteX62" fmla="*/ 502619 w 3024845"/>
                <a:gd name="connsiteY62" fmla="*/ 611783 h 1059043"/>
                <a:gd name="connsiteX63" fmla="*/ 502619 w 3024845"/>
                <a:gd name="connsiteY63" fmla="*/ 613404 h 1059043"/>
                <a:gd name="connsiteX64" fmla="*/ 502619 w 3024845"/>
                <a:gd name="connsiteY64" fmla="*/ 624754 h 1059043"/>
                <a:gd name="connsiteX65" fmla="*/ 503379 w 3024845"/>
                <a:gd name="connsiteY65" fmla="*/ 624754 h 1059043"/>
                <a:gd name="connsiteX66" fmla="*/ 508700 w 3024845"/>
                <a:gd name="connsiteY66" fmla="*/ 624754 h 1059043"/>
                <a:gd name="connsiteX67" fmla="*/ 508700 w 3024845"/>
                <a:gd name="connsiteY67" fmla="*/ 623943 h 1059043"/>
                <a:gd name="connsiteX68" fmla="*/ 508700 w 3024845"/>
                <a:gd name="connsiteY68" fmla="*/ 618268 h 1059043"/>
                <a:gd name="connsiteX69" fmla="*/ 539100 w 3024845"/>
                <a:gd name="connsiteY69" fmla="*/ 618268 h 1059043"/>
                <a:gd name="connsiteX70" fmla="*/ 539100 w 3024845"/>
                <a:gd name="connsiteY70" fmla="*/ 642048 h 1059043"/>
                <a:gd name="connsiteX71" fmla="*/ 540113 w 3024845"/>
                <a:gd name="connsiteY71" fmla="*/ 642048 h 1059043"/>
                <a:gd name="connsiteX72" fmla="*/ 547207 w 3024845"/>
                <a:gd name="connsiteY72" fmla="*/ 642048 h 1059043"/>
                <a:gd name="connsiteX73" fmla="*/ 547207 w 3024845"/>
                <a:gd name="connsiteY73" fmla="*/ 643129 h 1059043"/>
                <a:gd name="connsiteX74" fmla="*/ 547207 w 3024845"/>
                <a:gd name="connsiteY74" fmla="*/ 650695 h 1059043"/>
                <a:gd name="connsiteX75" fmla="*/ 547967 w 3024845"/>
                <a:gd name="connsiteY75" fmla="*/ 650695 h 1059043"/>
                <a:gd name="connsiteX76" fmla="*/ 553287 w 3024845"/>
                <a:gd name="connsiteY76" fmla="*/ 650695 h 1059043"/>
                <a:gd name="connsiteX77" fmla="*/ 553287 w 3024845"/>
                <a:gd name="connsiteY77" fmla="*/ 648533 h 1059043"/>
                <a:gd name="connsiteX78" fmla="*/ 553287 w 3024845"/>
                <a:gd name="connsiteY78" fmla="*/ 633401 h 1059043"/>
                <a:gd name="connsiteX79" fmla="*/ 554300 w 3024845"/>
                <a:gd name="connsiteY79" fmla="*/ 633401 h 1059043"/>
                <a:gd name="connsiteX80" fmla="*/ 561394 w 3024845"/>
                <a:gd name="connsiteY80" fmla="*/ 633401 h 1059043"/>
                <a:gd name="connsiteX81" fmla="*/ 561394 w 3024845"/>
                <a:gd name="connsiteY81" fmla="*/ 634482 h 1059043"/>
                <a:gd name="connsiteX82" fmla="*/ 561394 w 3024845"/>
                <a:gd name="connsiteY82" fmla="*/ 642048 h 1059043"/>
                <a:gd name="connsiteX83" fmla="*/ 566714 w 3024845"/>
                <a:gd name="connsiteY83" fmla="*/ 640055 h 1059043"/>
                <a:gd name="connsiteX84" fmla="*/ 567474 w 3024845"/>
                <a:gd name="connsiteY84" fmla="*/ 639075 h 1059043"/>
                <a:gd name="connsiteX85" fmla="*/ 567474 w 3024845"/>
                <a:gd name="connsiteY85" fmla="*/ 633401 h 1059043"/>
                <a:gd name="connsiteX86" fmla="*/ 605981 w 3024845"/>
                <a:gd name="connsiteY86" fmla="*/ 633401 h 1059043"/>
                <a:gd name="connsiteX87" fmla="*/ 605981 w 3024845"/>
                <a:gd name="connsiteY87" fmla="*/ 657180 h 1059043"/>
                <a:gd name="connsiteX88" fmla="*/ 608007 w 3024845"/>
                <a:gd name="connsiteY88" fmla="*/ 657180 h 1059043"/>
                <a:gd name="connsiteX89" fmla="*/ 622194 w 3024845"/>
                <a:gd name="connsiteY89" fmla="*/ 657180 h 1059043"/>
                <a:gd name="connsiteX90" fmla="*/ 622194 w 3024845"/>
                <a:gd name="connsiteY90" fmla="*/ 658261 h 1059043"/>
                <a:gd name="connsiteX91" fmla="*/ 622194 w 3024845"/>
                <a:gd name="connsiteY91" fmla="*/ 665827 h 1059043"/>
                <a:gd name="connsiteX92" fmla="*/ 623968 w 3024845"/>
                <a:gd name="connsiteY92" fmla="*/ 665827 h 1059043"/>
                <a:gd name="connsiteX93" fmla="*/ 636381 w 3024845"/>
                <a:gd name="connsiteY93" fmla="*/ 665827 h 1059043"/>
                <a:gd name="connsiteX94" fmla="*/ 636381 w 3024845"/>
                <a:gd name="connsiteY94" fmla="*/ 642048 h 1059043"/>
                <a:gd name="connsiteX95" fmla="*/ 637394 w 3024845"/>
                <a:gd name="connsiteY95" fmla="*/ 642048 h 1059043"/>
                <a:gd name="connsiteX96" fmla="*/ 644488 w 3024845"/>
                <a:gd name="connsiteY96" fmla="*/ 642048 h 1059043"/>
                <a:gd name="connsiteX97" fmla="*/ 644488 w 3024845"/>
                <a:gd name="connsiteY97" fmla="*/ 609621 h 1059043"/>
                <a:gd name="connsiteX98" fmla="*/ 645501 w 3024845"/>
                <a:gd name="connsiteY98" fmla="*/ 609621 h 1059043"/>
                <a:gd name="connsiteX99" fmla="*/ 652595 w 3024845"/>
                <a:gd name="connsiteY99" fmla="*/ 609621 h 1059043"/>
                <a:gd name="connsiteX100" fmla="*/ 652595 w 3024845"/>
                <a:gd name="connsiteY100" fmla="*/ 607730 h 1059043"/>
                <a:gd name="connsiteX101" fmla="*/ 652595 w 3024845"/>
                <a:gd name="connsiteY101" fmla="*/ 594489 h 1059043"/>
                <a:gd name="connsiteX102" fmla="*/ 651328 w 3024845"/>
                <a:gd name="connsiteY102" fmla="*/ 592867 h 1059043"/>
                <a:gd name="connsiteX103" fmla="*/ 656648 w 3024845"/>
                <a:gd name="connsiteY103" fmla="*/ 581518 h 1059043"/>
                <a:gd name="connsiteX104" fmla="*/ 664755 w 3024845"/>
                <a:gd name="connsiteY104" fmla="*/ 609621 h 1059043"/>
                <a:gd name="connsiteX105" fmla="*/ 665515 w 3024845"/>
                <a:gd name="connsiteY105" fmla="*/ 609621 h 1059043"/>
                <a:gd name="connsiteX106" fmla="*/ 670835 w 3024845"/>
                <a:gd name="connsiteY106" fmla="*/ 609621 h 1059043"/>
                <a:gd name="connsiteX107" fmla="*/ 670835 w 3024845"/>
                <a:gd name="connsiteY107" fmla="*/ 503694 h 1059043"/>
                <a:gd name="connsiteX108" fmla="*/ 672355 w 3024845"/>
                <a:gd name="connsiteY108" fmla="*/ 503694 h 1059043"/>
                <a:gd name="connsiteX109" fmla="*/ 682995 w 3024845"/>
                <a:gd name="connsiteY109" fmla="*/ 503694 h 1059043"/>
                <a:gd name="connsiteX110" fmla="*/ 682995 w 3024845"/>
                <a:gd name="connsiteY110" fmla="*/ 456135 h 1059043"/>
                <a:gd name="connsiteX111" fmla="*/ 709342 w 3024845"/>
                <a:gd name="connsiteY111" fmla="*/ 456135 h 1059043"/>
                <a:gd name="connsiteX112" fmla="*/ 709342 w 3024845"/>
                <a:gd name="connsiteY112" fmla="*/ 434517 h 1059043"/>
                <a:gd name="connsiteX113" fmla="*/ 743796 w 3024845"/>
                <a:gd name="connsiteY113" fmla="*/ 434517 h 1059043"/>
                <a:gd name="connsiteX114" fmla="*/ 743796 w 3024845"/>
                <a:gd name="connsiteY114" fmla="*/ 436949 h 1059043"/>
                <a:gd name="connsiteX115" fmla="*/ 743796 w 3024845"/>
                <a:gd name="connsiteY115" fmla="*/ 453973 h 1059043"/>
                <a:gd name="connsiteX116" fmla="*/ 746076 w 3024845"/>
                <a:gd name="connsiteY116" fmla="*/ 453973 h 1059043"/>
                <a:gd name="connsiteX117" fmla="*/ 762036 w 3024845"/>
                <a:gd name="connsiteY117" fmla="*/ 453973 h 1059043"/>
                <a:gd name="connsiteX118" fmla="*/ 762036 w 3024845"/>
                <a:gd name="connsiteY118" fmla="*/ 501532 h 1059043"/>
                <a:gd name="connsiteX119" fmla="*/ 763049 w 3024845"/>
                <a:gd name="connsiteY119" fmla="*/ 501532 h 1059043"/>
                <a:gd name="connsiteX120" fmla="*/ 770143 w 3024845"/>
                <a:gd name="connsiteY120" fmla="*/ 501532 h 1059043"/>
                <a:gd name="connsiteX121" fmla="*/ 784330 w 3024845"/>
                <a:gd name="connsiteY121" fmla="*/ 505856 h 1059043"/>
                <a:gd name="connsiteX122" fmla="*/ 784330 w 3024845"/>
                <a:gd name="connsiteY122" fmla="*/ 544768 h 1059043"/>
                <a:gd name="connsiteX123" fmla="*/ 785343 w 3024845"/>
                <a:gd name="connsiteY123" fmla="*/ 544768 h 1059043"/>
                <a:gd name="connsiteX124" fmla="*/ 792436 w 3024845"/>
                <a:gd name="connsiteY124" fmla="*/ 544768 h 1059043"/>
                <a:gd name="connsiteX125" fmla="*/ 792436 w 3024845"/>
                <a:gd name="connsiteY125" fmla="*/ 546389 h 1059043"/>
                <a:gd name="connsiteX126" fmla="*/ 792436 w 3024845"/>
                <a:gd name="connsiteY126" fmla="*/ 557738 h 1059043"/>
                <a:gd name="connsiteX127" fmla="*/ 794463 w 3024845"/>
                <a:gd name="connsiteY127" fmla="*/ 557738 h 1059043"/>
                <a:gd name="connsiteX128" fmla="*/ 808650 w 3024845"/>
                <a:gd name="connsiteY128" fmla="*/ 557738 h 1059043"/>
                <a:gd name="connsiteX129" fmla="*/ 814730 w 3024845"/>
                <a:gd name="connsiteY129" fmla="*/ 564224 h 1059043"/>
                <a:gd name="connsiteX130" fmla="*/ 814730 w 3024845"/>
                <a:gd name="connsiteY130" fmla="*/ 585842 h 1059043"/>
                <a:gd name="connsiteX131" fmla="*/ 817010 w 3024845"/>
                <a:gd name="connsiteY131" fmla="*/ 585842 h 1059043"/>
                <a:gd name="connsiteX132" fmla="*/ 832970 w 3024845"/>
                <a:gd name="connsiteY132" fmla="*/ 585842 h 1059043"/>
                <a:gd name="connsiteX133" fmla="*/ 832970 w 3024845"/>
                <a:gd name="connsiteY133" fmla="*/ 586922 h 1059043"/>
                <a:gd name="connsiteX134" fmla="*/ 832970 w 3024845"/>
                <a:gd name="connsiteY134" fmla="*/ 594489 h 1059043"/>
                <a:gd name="connsiteX135" fmla="*/ 834237 w 3024845"/>
                <a:gd name="connsiteY135" fmla="*/ 594489 h 1059043"/>
                <a:gd name="connsiteX136" fmla="*/ 843104 w 3024845"/>
                <a:gd name="connsiteY136" fmla="*/ 594489 h 1059043"/>
                <a:gd name="connsiteX137" fmla="*/ 843104 w 3024845"/>
                <a:gd name="connsiteY137" fmla="*/ 596650 h 1059043"/>
                <a:gd name="connsiteX138" fmla="*/ 843104 w 3024845"/>
                <a:gd name="connsiteY138" fmla="*/ 611783 h 1059043"/>
                <a:gd name="connsiteX139" fmla="*/ 847157 w 3024845"/>
                <a:gd name="connsiteY139" fmla="*/ 609891 h 1059043"/>
                <a:gd name="connsiteX140" fmla="*/ 847157 w 3024845"/>
                <a:gd name="connsiteY140" fmla="*/ 596650 h 1059043"/>
                <a:gd name="connsiteX141" fmla="*/ 848170 w 3024845"/>
                <a:gd name="connsiteY141" fmla="*/ 596650 h 1059043"/>
                <a:gd name="connsiteX142" fmla="*/ 855264 w 3024845"/>
                <a:gd name="connsiteY142" fmla="*/ 596650 h 1059043"/>
                <a:gd name="connsiteX143" fmla="*/ 855264 w 3024845"/>
                <a:gd name="connsiteY143" fmla="*/ 598272 h 1059043"/>
                <a:gd name="connsiteX144" fmla="*/ 855264 w 3024845"/>
                <a:gd name="connsiteY144" fmla="*/ 609621 h 1059043"/>
                <a:gd name="connsiteX145" fmla="*/ 856024 w 3024845"/>
                <a:gd name="connsiteY145" fmla="*/ 609621 h 1059043"/>
                <a:gd name="connsiteX146" fmla="*/ 861344 w 3024845"/>
                <a:gd name="connsiteY146" fmla="*/ 609621 h 1059043"/>
                <a:gd name="connsiteX147" fmla="*/ 909984 w 3024845"/>
                <a:gd name="connsiteY147" fmla="*/ 605298 h 1059043"/>
                <a:gd name="connsiteX148" fmla="*/ 909984 w 3024845"/>
                <a:gd name="connsiteY148" fmla="*/ 606649 h 1059043"/>
                <a:gd name="connsiteX149" fmla="*/ 909984 w 3024845"/>
                <a:gd name="connsiteY149" fmla="*/ 616106 h 1059043"/>
                <a:gd name="connsiteX150" fmla="*/ 910744 w 3024845"/>
                <a:gd name="connsiteY150" fmla="*/ 616106 h 1059043"/>
                <a:gd name="connsiteX151" fmla="*/ 916065 w 3024845"/>
                <a:gd name="connsiteY151" fmla="*/ 616106 h 1059043"/>
                <a:gd name="connsiteX152" fmla="*/ 916065 w 3024845"/>
                <a:gd name="connsiteY152" fmla="*/ 618268 h 1059043"/>
                <a:gd name="connsiteX153" fmla="*/ 916065 w 3024845"/>
                <a:gd name="connsiteY153" fmla="*/ 633401 h 1059043"/>
                <a:gd name="connsiteX154" fmla="*/ 918091 w 3024845"/>
                <a:gd name="connsiteY154" fmla="*/ 632050 h 1059043"/>
                <a:gd name="connsiteX155" fmla="*/ 932278 w 3024845"/>
                <a:gd name="connsiteY155" fmla="*/ 622592 h 1059043"/>
                <a:gd name="connsiteX156" fmla="*/ 938358 w 3024845"/>
                <a:gd name="connsiteY156" fmla="*/ 581518 h 1059043"/>
                <a:gd name="connsiteX157" fmla="*/ 939118 w 3024845"/>
                <a:gd name="connsiteY157" fmla="*/ 581248 h 1059043"/>
                <a:gd name="connsiteX158" fmla="*/ 944438 w 3024845"/>
                <a:gd name="connsiteY158" fmla="*/ 579356 h 1059043"/>
                <a:gd name="connsiteX159" fmla="*/ 946465 w 3024845"/>
                <a:gd name="connsiteY159" fmla="*/ 510179 h 1059043"/>
                <a:gd name="connsiteX160" fmla="*/ 948492 w 3024845"/>
                <a:gd name="connsiteY160" fmla="*/ 579356 h 1059043"/>
                <a:gd name="connsiteX161" fmla="*/ 949252 w 3024845"/>
                <a:gd name="connsiteY161" fmla="*/ 579626 h 1059043"/>
                <a:gd name="connsiteX162" fmla="*/ 954572 w 3024845"/>
                <a:gd name="connsiteY162" fmla="*/ 581518 h 1059043"/>
                <a:gd name="connsiteX163" fmla="*/ 954572 w 3024845"/>
                <a:gd name="connsiteY163" fmla="*/ 495047 h 1059043"/>
                <a:gd name="connsiteX164" fmla="*/ 958625 w 3024845"/>
                <a:gd name="connsiteY164" fmla="*/ 462620 h 1059043"/>
                <a:gd name="connsiteX165" fmla="*/ 997132 w 3024845"/>
                <a:gd name="connsiteY165" fmla="*/ 462620 h 1059043"/>
                <a:gd name="connsiteX166" fmla="*/ 997132 w 3024845"/>
                <a:gd name="connsiteY166" fmla="*/ 495047 h 1059043"/>
                <a:gd name="connsiteX167" fmla="*/ 997892 w 3024845"/>
                <a:gd name="connsiteY167" fmla="*/ 495047 h 1059043"/>
                <a:gd name="connsiteX168" fmla="*/ 1003212 w 3024845"/>
                <a:gd name="connsiteY168" fmla="*/ 495047 h 1059043"/>
                <a:gd name="connsiteX169" fmla="*/ 1003212 w 3024845"/>
                <a:gd name="connsiteY169" fmla="*/ 412899 h 1059043"/>
                <a:gd name="connsiteX170" fmla="*/ 1004986 w 3024845"/>
                <a:gd name="connsiteY170" fmla="*/ 412899 h 1059043"/>
                <a:gd name="connsiteX171" fmla="*/ 1017399 w 3024845"/>
                <a:gd name="connsiteY171" fmla="*/ 412899 h 1059043"/>
                <a:gd name="connsiteX172" fmla="*/ 1017399 w 3024845"/>
                <a:gd name="connsiteY172" fmla="*/ 411008 h 1059043"/>
                <a:gd name="connsiteX173" fmla="*/ 1017399 w 3024845"/>
                <a:gd name="connsiteY173" fmla="*/ 397767 h 1059043"/>
                <a:gd name="connsiteX174" fmla="*/ 1039693 w 3024845"/>
                <a:gd name="connsiteY174" fmla="*/ 397767 h 1059043"/>
                <a:gd name="connsiteX175" fmla="*/ 1039693 w 3024845"/>
                <a:gd name="connsiteY175" fmla="*/ 396686 h 1059043"/>
                <a:gd name="connsiteX176" fmla="*/ 1039693 w 3024845"/>
                <a:gd name="connsiteY176" fmla="*/ 389120 h 1059043"/>
                <a:gd name="connsiteX177" fmla="*/ 1041466 w 3024845"/>
                <a:gd name="connsiteY177" fmla="*/ 389120 h 1059043"/>
                <a:gd name="connsiteX178" fmla="*/ 1053880 w 3024845"/>
                <a:gd name="connsiteY178" fmla="*/ 389120 h 1059043"/>
                <a:gd name="connsiteX179" fmla="*/ 1053880 w 3024845"/>
                <a:gd name="connsiteY179" fmla="*/ 390201 h 1059043"/>
                <a:gd name="connsiteX180" fmla="*/ 1053880 w 3024845"/>
                <a:gd name="connsiteY180" fmla="*/ 397767 h 1059043"/>
                <a:gd name="connsiteX181" fmla="*/ 1054640 w 3024845"/>
                <a:gd name="connsiteY181" fmla="*/ 397767 h 1059043"/>
                <a:gd name="connsiteX182" fmla="*/ 1059960 w 3024845"/>
                <a:gd name="connsiteY182" fmla="*/ 397767 h 1059043"/>
                <a:gd name="connsiteX183" fmla="*/ 1070093 w 3024845"/>
                <a:gd name="connsiteY183" fmla="*/ 393443 h 1059043"/>
                <a:gd name="connsiteX184" fmla="*/ 1074146 w 3024845"/>
                <a:gd name="connsiteY184" fmla="*/ 396686 h 1059043"/>
                <a:gd name="connsiteX185" fmla="*/ 1074146 w 3024845"/>
                <a:gd name="connsiteY185" fmla="*/ 389120 h 1059043"/>
                <a:gd name="connsiteX186" fmla="*/ 1076426 w 3024845"/>
                <a:gd name="connsiteY186" fmla="*/ 389120 h 1059043"/>
                <a:gd name="connsiteX187" fmla="*/ 1092387 w 3024845"/>
                <a:gd name="connsiteY187" fmla="*/ 389120 h 1059043"/>
                <a:gd name="connsiteX188" fmla="*/ 1092387 w 3024845"/>
                <a:gd name="connsiteY188" fmla="*/ 390201 h 1059043"/>
                <a:gd name="connsiteX189" fmla="*/ 1092387 w 3024845"/>
                <a:gd name="connsiteY189" fmla="*/ 397767 h 1059043"/>
                <a:gd name="connsiteX190" fmla="*/ 1122787 w 3024845"/>
                <a:gd name="connsiteY190" fmla="*/ 397767 h 1059043"/>
                <a:gd name="connsiteX191" fmla="*/ 1122787 w 3024845"/>
                <a:gd name="connsiteY191" fmla="*/ 399388 h 1059043"/>
                <a:gd name="connsiteX192" fmla="*/ 1122787 w 3024845"/>
                <a:gd name="connsiteY192" fmla="*/ 410738 h 1059043"/>
                <a:gd name="connsiteX193" fmla="*/ 1149134 w 3024845"/>
                <a:gd name="connsiteY193" fmla="*/ 410738 h 1059043"/>
                <a:gd name="connsiteX194" fmla="*/ 1149134 w 3024845"/>
                <a:gd name="connsiteY194" fmla="*/ 441002 h 1059043"/>
                <a:gd name="connsiteX195" fmla="*/ 1149894 w 3024845"/>
                <a:gd name="connsiteY195" fmla="*/ 441002 h 1059043"/>
                <a:gd name="connsiteX196" fmla="*/ 1155214 w 3024845"/>
                <a:gd name="connsiteY196" fmla="*/ 441002 h 1059043"/>
                <a:gd name="connsiteX197" fmla="*/ 1155214 w 3024845"/>
                <a:gd name="connsiteY197" fmla="*/ 442083 h 1059043"/>
                <a:gd name="connsiteX198" fmla="*/ 1155214 w 3024845"/>
                <a:gd name="connsiteY198" fmla="*/ 449650 h 1059043"/>
                <a:gd name="connsiteX199" fmla="*/ 1159268 w 3024845"/>
                <a:gd name="connsiteY199" fmla="*/ 479914 h 1059043"/>
                <a:gd name="connsiteX200" fmla="*/ 1160028 w 3024845"/>
                <a:gd name="connsiteY200" fmla="*/ 479914 h 1059043"/>
                <a:gd name="connsiteX201" fmla="*/ 1165348 w 3024845"/>
                <a:gd name="connsiteY201" fmla="*/ 479914 h 1059043"/>
                <a:gd name="connsiteX202" fmla="*/ 1165348 w 3024845"/>
                <a:gd name="connsiteY202" fmla="*/ 480725 h 1059043"/>
                <a:gd name="connsiteX203" fmla="*/ 1165348 w 3024845"/>
                <a:gd name="connsiteY203" fmla="*/ 486400 h 1059043"/>
                <a:gd name="connsiteX204" fmla="*/ 1166361 w 3024845"/>
                <a:gd name="connsiteY204" fmla="*/ 486400 h 1059043"/>
                <a:gd name="connsiteX205" fmla="*/ 1173454 w 3024845"/>
                <a:gd name="connsiteY205" fmla="*/ 486400 h 1059043"/>
                <a:gd name="connsiteX206" fmla="*/ 1173454 w 3024845"/>
                <a:gd name="connsiteY206" fmla="*/ 516665 h 1059043"/>
                <a:gd name="connsiteX207" fmla="*/ 1175481 w 3024845"/>
                <a:gd name="connsiteY207" fmla="*/ 516665 h 1059043"/>
                <a:gd name="connsiteX208" fmla="*/ 1189668 w 3024845"/>
                <a:gd name="connsiteY208" fmla="*/ 516665 h 1059043"/>
                <a:gd name="connsiteX209" fmla="*/ 1189668 w 3024845"/>
                <a:gd name="connsiteY209" fmla="*/ 540444 h 1059043"/>
                <a:gd name="connsiteX210" fmla="*/ 1191695 w 3024845"/>
                <a:gd name="connsiteY210" fmla="*/ 542065 h 1059043"/>
                <a:gd name="connsiteX211" fmla="*/ 1191695 w 3024845"/>
                <a:gd name="connsiteY211" fmla="*/ 553415 h 1059043"/>
                <a:gd name="connsiteX212" fmla="*/ 1192455 w 3024845"/>
                <a:gd name="connsiteY212" fmla="*/ 553415 h 1059043"/>
                <a:gd name="connsiteX213" fmla="*/ 1197775 w 3024845"/>
                <a:gd name="connsiteY213" fmla="*/ 553415 h 1059043"/>
                <a:gd name="connsiteX214" fmla="*/ 1197775 w 3024845"/>
                <a:gd name="connsiteY214" fmla="*/ 577194 h 1059043"/>
                <a:gd name="connsiteX215" fmla="*/ 1199041 w 3024845"/>
                <a:gd name="connsiteY215" fmla="*/ 577194 h 1059043"/>
                <a:gd name="connsiteX216" fmla="*/ 1207908 w 3024845"/>
                <a:gd name="connsiteY216" fmla="*/ 577194 h 1059043"/>
                <a:gd name="connsiteX217" fmla="*/ 1209935 w 3024845"/>
                <a:gd name="connsiteY217" fmla="*/ 581248 h 1059043"/>
                <a:gd name="connsiteX218" fmla="*/ 1209935 w 3024845"/>
                <a:gd name="connsiteY218" fmla="*/ 594489 h 1059043"/>
                <a:gd name="connsiteX219" fmla="*/ 1211455 w 3024845"/>
                <a:gd name="connsiteY219" fmla="*/ 592597 h 1059043"/>
                <a:gd name="connsiteX220" fmla="*/ 1222095 w 3024845"/>
                <a:gd name="connsiteY220" fmla="*/ 579356 h 1059043"/>
                <a:gd name="connsiteX221" fmla="*/ 1250469 w 3024845"/>
                <a:gd name="connsiteY221" fmla="*/ 579356 h 1059043"/>
                <a:gd name="connsiteX222" fmla="*/ 1250469 w 3024845"/>
                <a:gd name="connsiteY222" fmla="*/ 665827 h 1059043"/>
                <a:gd name="connsiteX223" fmla="*/ 1251229 w 3024845"/>
                <a:gd name="connsiteY223" fmla="*/ 665827 h 1059043"/>
                <a:gd name="connsiteX224" fmla="*/ 1256549 w 3024845"/>
                <a:gd name="connsiteY224" fmla="*/ 665827 h 1059043"/>
                <a:gd name="connsiteX225" fmla="*/ 1257309 w 3024845"/>
                <a:gd name="connsiteY225" fmla="*/ 664476 h 1059043"/>
                <a:gd name="connsiteX226" fmla="*/ 1262629 w 3024845"/>
                <a:gd name="connsiteY226" fmla="*/ 655018 h 1059043"/>
                <a:gd name="connsiteX227" fmla="*/ 1262629 w 3024845"/>
                <a:gd name="connsiteY227" fmla="*/ 656910 h 1059043"/>
                <a:gd name="connsiteX228" fmla="*/ 1262629 w 3024845"/>
                <a:gd name="connsiteY228" fmla="*/ 670151 h 1059043"/>
                <a:gd name="connsiteX229" fmla="*/ 1266682 w 3024845"/>
                <a:gd name="connsiteY229" fmla="*/ 624754 h 1059043"/>
                <a:gd name="connsiteX230" fmla="*/ 1267442 w 3024845"/>
                <a:gd name="connsiteY230" fmla="*/ 624754 h 1059043"/>
                <a:gd name="connsiteX231" fmla="*/ 1272762 w 3024845"/>
                <a:gd name="connsiteY231" fmla="*/ 624754 h 1059043"/>
                <a:gd name="connsiteX232" fmla="*/ 1272762 w 3024845"/>
                <a:gd name="connsiteY232" fmla="*/ 559900 h 1059043"/>
                <a:gd name="connsiteX233" fmla="*/ 1273776 w 3024845"/>
                <a:gd name="connsiteY233" fmla="*/ 559900 h 1059043"/>
                <a:gd name="connsiteX234" fmla="*/ 1280869 w 3024845"/>
                <a:gd name="connsiteY234" fmla="*/ 559900 h 1059043"/>
                <a:gd name="connsiteX235" fmla="*/ 1293029 w 3024845"/>
                <a:gd name="connsiteY235" fmla="*/ 516665 h 1059043"/>
                <a:gd name="connsiteX236" fmla="*/ 1294296 w 3024845"/>
                <a:gd name="connsiteY236" fmla="*/ 516665 h 1059043"/>
                <a:gd name="connsiteX237" fmla="*/ 1303163 w 3024845"/>
                <a:gd name="connsiteY237" fmla="*/ 516665 h 1059043"/>
                <a:gd name="connsiteX238" fmla="*/ 1313296 w 3024845"/>
                <a:gd name="connsiteY238" fmla="*/ 559900 h 1059043"/>
                <a:gd name="connsiteX239" fmla="*/ 1314309 w 3024845"/>
                <a:gd name="connsiteY239" fmla="*/ 559900 h 1059043"/>
                <a:gd name="connsiteX240" fmla="*/ 1321403 w 3024845"/>
                <a:gd name="connsiteY240" fmla="*/ 559900 h 1059043"/>
                <a:gd name="connsiteX241" fmla="*/ 1321403 w 3024845"/>
                <a:gd name="connsiteY241" fmla="*/ 598812 h 1059043"/>
                <a:gd name="connsiteX242" fmla="*/ 1323176 w 3024845"/>
                <a:gd name="connsiteY242" fmla="*/ 598812 h 1059043"/>
                <a:gd name="connsiteX243" fmla="*/ 1335590 w 3024845"/>
                <a:gd name="connsiteY243" fmla="*/ 598812 h 1059043"/>
                <a:gd name="connsiteX244" fmla="*/ 1335590 w 3024845"/>
                <a:gd name="connsiteY244" fmla="*/ 600974 h 1059043"/>
                <a:gd name="connsiteX245" fmla="*/ 1335590 w 3024845"/>
                <a:gd name="connsiteY245" fmla="*/ 616106 h 1059043"/>
                <a:gd name="connsiteX246" fmla="*/ 1339643 w 3024845"/>
                <a:gd name="connsiteY246" fmla="*/ 613945 h 1059043"/>
                <a:gd name="connsiteX247" fmla="*/ 1339643 w 3024845"/>
                <a:gd name="connsiteY247" fmla="*/ 598812 h 1059043"/>
                <a:gd name="connsiteX248" fmla="*/ 1341163 w 3024845"/>
                <a:gd name="connsiteY248" fmla="*/ 598812 h 1059043"/>
                <a:gd name="connsiteX249" fmla="*/ 1351803 w 3024845"/>
                <a:gd name="connsiteY249" fmla="*/ 598812 h 1059043"/>
                <a:gd name="connsiteX250" fmla="*/ 1351803 w 3024845"/>
                <a:gd name="connsiteY250" fmla="*/ 600433 h 1059043"/>
                <a:gd name="connsiteX251" fmla="*/ 1351803 w 3024845"/>
                <a:gd name="connsiteY251" fmla="*/ 611783 h 1059043"/>
                <a:gd name="connsiteX252" fmla="*/ 1382204 w 3024845"/>
                <a:gd name="connsiteY252" fmla="*/ 611783 h 1059043"/>
                <a:gd name="connsiteX253" fmla="*/ 1382204 w 3024845"/>
                <a:gd name="connsiteY253" fmla="*/ 575033 h 1059043"/>
                <a:gd name="connsiteX254" fmla="*/ 1383470 w 3024845"/>
                <a:gd name="connsiteY254" fmla="*/ 575033 h 1059043"/>
                <a:gd name="connsiteX255" fmla="*/ 1392337 w 3024845"/>
                <a:gd name="connsiteY255" fmla="*/ 575033 h 1059043"/>
                <a:gd name="connsiteX256" fmla="*/ 1392337 w 3024845"/>
                <a:gd name="connsiteY256" fmla="*/ 596650 h 1059043"/>
                <a:gd name="connsiteX257" fmla="*/ 1394364 w 3024845"/>
                <a:gd name="connsiteY257" fmla="*/ 564224 h 1059043"/>
                <a:gd name="connsiteX258" fmla="*/ 1416657 w 3024845"/>
                <a:gd name="connsiteY258" fmla="*/ 564224 h 1059043"/>
                <a:gd name="connsiteX259" fmla="*/ 1416657 w 3024845"/>
                <a:gd name="connsiteY259" fmla="*/ 562602 h 1059043"/>
                <a:gd name="connsiteX260" fmla="*/ 1416657 w 3024845"/>
                <a:gd name="connsiteY260" fmla="*/ 551253 h 1059043"/>
                <a:gd name="connsiteX261" fmla="*/ 1417417 w 3024845"/>
                <a:gd name="connsiteY261" fmla="*/ 551253 h 1059043"/>
                <a:gd name="connsiteX262" fmla="*/ 1422737 w 3024845"/>
                <a:gd name="connsiteY262" fmla="*/ 551253 h 1059043"/>
                <a:gd name="connsiteX263" fmla="*/ 1422737 w 3024845"/>
                <a:gd name="connsiteY263" fmla="*/ 549362 h 1059043"/>
                <a:gd name="connsiteX264" fmla="*/ 1422737 w 3024845"/>
                <a:gd name="connsiteY264" fmla="*/ 536121 h 1059043"/>
                <a:gd name="connsiteX265" fmla="*/ 1426791 w 3024845"/>
                <a:gd name="connsiteY265" fmla="*/ 542606 h 1059043"/>
                <a:gd name="connsiteX266" fmla="*/ 1429071 w 3024845"/>
                <a:gd name="connsiteY266" fmla="*/ 542606 h 1059043"/>
                <a:gd name="connsiteX267" fmla="*/ 1445031 w 3024845"/>
                <a:gd name="connsiteY267" fmla="*/ 542606 h 1059043"/>
                <a:gd name="connsiteX268" fmla="*/ 1445031 w 3024845"/>
                <a:gd name="connsiteY268" fmla="*/ 541795 h 1059043"/>
                <a:gd name="connsiteX269" fmla="*/ 1445031 w 3024845"/>
                <a:gd name="connsiteY269" fmla="*/ 536121 h 1059043"/>
                <a:gd name="connsiteX270" fmla="*/ 1445791 w 3024845"/>
                <a:gd name="connsiteY270" fmla="*/ 536121 h 1059043"/>
                <a:gd name="connsiteX271" fmla="*/ 1451111 w 3024845"/>
                <a:gd name="connsiteY271" fmla="*/ 536121 h 1059043"/>
                <a:gd name="connsiteX272" fmla="*/ 1451111 w 3024845"/>
                <a:gd name="connsiteY272" fmla="*/ 537472 h 1059043"/>
                <a:gd name="connsiteX273" fmla="*/ 1451111 w 3024845"/>
                <a:gd name="connsiteY273" fmla="*/ 546930 h 1059043"/>
                <a:gd name="connsiteX274" fmla="*/ 1489618 w 3024845"/>
                <a:gd name="connsiteY274" fmla="*/ 546930 h 1059043"/>
                <a:gd name="connsiteX275" fmla="*/ 1489618 w 3024845"/>
                <a:gd name="connsiteY275" fmla="*/ 685283 h 1059043"/>
                <a:gd name="connsiteX276" fmla="*/ 1491138 w 3024845"/>
                <a:gd name="connsiteY276" fmla="*/ 685283 h 1059043"/>
                <a:gd name="connsiteX277" fmla="*/ 1501778 w 3024845"/>
                <a:gd name="connsiteY277" fmla="*/ 685283 h 1059043"/>
                <a:gd name="connsiteX278" fmla="*/ 1501778 w 3024845"/>
                <a:gd name="connsiteY278" fmla="*/ 672313 h 1059043"/>
                <a:gd name="connsiteX279" fmla="*/ 1505832 w 3024845"/>
                <a:gd name="connsiteY279" fmla="*/ 672313 h 1059043"/>
                <a:gd name="connsiteX280" fmla="*/ 1505832 w 3024845"/>
                <a:gd name="connsiteY280" fmla="*/ 685283 h 1059043"/>
                <a:gd name="connsiteX281" fmla="*/ 1536232 w 3024845"/>
                <a:gd name="connsiteY281" fmla="*/ 685283 h 1059043"/>
                <a:gd name="connsiteX282" fmla="*/ 1536232 w 3024845"/>
                <a:gd name="connsiteY282" fmla="*/ 655018 h 1059043"/>
                <a:gd name="connsiteX283" fmla="*/ 1548392 w 3024845"/>
                <a:gd name="connsiteY283" fmla="*/ 655018 h 1059043"/>
                <a:gd name="connsiteX284" fmla="*/ 1560552 w 3024845"/>
                <a:gd name="connsiteY284" fmla="*/ 652857 h 1059043"/>
                <a:gd name="connsiteX285" fmla="*/ 1564606 w 3024845"/>
                <a:gd name="connsiteY285" fmla="*/ 655018 h 1059043"/>
                <a:gd name="connsiteX286" fmla="*/ 1574739 w 3024845"/>
                <a:gd name="connsiteY286" fmla="*/ 655018 h 1059043"/>
                <a:gd name="connsiteX287" fmla="*/ 1574739 w 3024845"/>
                <a:gd name="connsiteY287" fmla="*/ 685283 h 1059043"/>
                <a:gd name="connsiteX288" fmla="*/ 1582846 w 3024845"/>
                <a:gd name="connsiteY288" fmla="*/ 685283 h 1059043"/>
                <a:gd name="connsiteX289" fmla="*/ 1582846 w 3024845"/>
                <a:gd name="connsiteY289" fmla="*/ 702578 h 1059043"/>
                <a:gd name="connsiteX290" fmla="*/ 1592182 w 3024845"/>
                <a:gd name="connsiteY290" fmla="*/ 703483 h 1059043"/>
                <a:gd name="connsiteX291" fmla="*/ 1605140 w 3024845"/>
                <a:gd name="connsiteY291" fmla="*/ 703483 h 1059043"/>
                <a:gd name="connsiteX292" fmla="*/ 1605140 w 3024845"/>
                <a:gd name="connsiteY292" fmla="*/ 687445 h 1059043"/>
                <a:gd name="connsiteX293" fmla="*/ 1673096 w 3024845"/>
                <a:gd name="connsiteY293" fmla="*/ 687445 h 1059043"/>
                <a:gd name="connsiteX294" fmla="*/ 1673096 w 3024845"/>
                <a:gd name="connsiteY294" fmla="*/ 602192 h 1059043"/>
                <a:gd name="connsiteX295" fmla="*/ 1745104 w 3024845"/>
                <a:gd name="connsiteY295" fmla="*/ 602192 h 1059043"/>
                <a:gd name="connsiteX296" fmla="*/ 1745104 w 3024845"/>
                <a:gd name="connsiteY296" fmla="*/ 680960 h 1059043"/>
                <a:gd name="connsiteX297" fmla="*/ 1747008 w 3024845"/>
                <a:gd name="connsiteY297" fmla="*/ 680960 h 1059043"/>
                <a:gd name="connsiteX298" fmla="*/ 1748250 w 3024845"/>
                <a:gd name="connsiteY298" fmla="*/ 703483 h 1059043"/>
                <a:gd name="connsiteX299" fmla="*/ 1757926 w 3024845"/>
                <a:gd name="connsiteY299" fmla="*/ 703483 h 1059043"/>
                <a:gd name="connsiteX300" fmla="*/ 1759168 w 3024845"/>
                <a:gd name="connsiteY300" fmla="*/ 680960 h 1059043"/>
                <a:gd name="connsiteX301" fmla="*/ 1765248 w 3024845"/>
                <a:gd name="connsiteY301" fmla="*/ 680960 h 1059043"/>
                <a:gd name="connsiteX302" fmla="*/ 1766490 w 3024845"/>
                <a:gd name="connsiteY302" fmla="*/ 703483 h 1059043"/>
                <a:gd name="connsiteX303" fmla="*/ 1817112 w 3024845"/>
                <a:gd name="connsiteY303" fmla="*/ 703483 h 1059043"/>
                <a:gd name="connsiteX304" fmla="*/ 1817112 w 3024845"/>
                <a:gd name="connsiteY304" fmla="*/ 540455 h 1059043"/>
                <a:gd name="connsiteX305" fmla="*/ 2014439 w 3024845"/>
                <a:gd name="connsiteY305" fmla="*/ 540455 h 1059043"/>
                <a:gd name="connsiteX306" fmla="*/ 2014439 w 3024845"/>
                <a:gd name="connsiteY306" fmla="*/ 703483 h 1059043"/>
                <a:gd name="connsiteX307" fmla="*/ 2033136 w 3024845"/>
                <a:gd name="connsiteY307" fmla="*/ 703483 h 1059043"/>
                <a:gd name="connsiteX308" fmla="*/ 2033136 w 3024845"/>
                <a:gd name="connsiteY308" fmla="*/ 620790 h 1059043"/>
                <a:gd name="connsiteX309" fmla="*/ 2128256 w 3024845"/>
                <a:gd name="connsiteY309" fmla="*/ 620790 h 1059043"/>
                <a:gd name="connsiteX310" fmla="*/ 2146266 w 3024845"/>
                <a:gd name="connsiteY310" fmla="*/ 131868 h 1059043"/>
                <a:gd name="connsiteX311" fmla="*/ 2144240 w 3024845"/>
                <a:gd name="connsiteY311" fmla="*/ 125383 h 1059043"/>
                <a:gd name="connsiteX312" fmla="*/ 2150320 w 3024845"/>
                <a:gd name="connsiteY312" fmla="*/ 118897 h 1059043"/>
                <a:gd name="connsiteX313" fmla="*/ 2150320 w 3024845"/>
                <a:gd name="connsiteY313" fmla="*/ 60529 h 1059043"/>
                <a:gd name="connsiteX314" fmla="*/ 2152346 w 3024845"/>
                <a:gd name="connsiteY314" fmla="*/ 56206 h 1059043"/>
                <a:gd name="connsiteX315" fmla="*/ 2152346 w 3024845"/>
                <a:gd name="connsiteY315" fmla="*/ 0 h 1059043"/>
                <a:gd name="connsiteX316" fmla="*/ 2168560 w 3024845"/>
                <a:gd name="connsiteY316" fmla="*/ 125383 h 1059043"/>
                <a:gd name="connsiteX317" fmla="*/ 2180720 w 3024845"/>
                <a:gd name="connsiteY317" fmla="*/ 555577 h 1059043"/>
                <a:gd name="connsiteX318" fmla="*/ 2245574 w 3024845"/>
                <a:gd name="connsiteY318" fmla="*/ 555577 h 1059043"/>
                <a:gd name="connsiteX319" fmla="*/ 2245574 w 3024845"/>
                <a:gd name="connsiteY319" fmla="*/ 631239 h 1059043"/>
                <a:gd name="connsiteX320" fmla="*/ 2253681 w 3024845"/>
                <a:gd name="connsiteY320" fmla="*/ 631239 h 1059043"/>
                <a:gd name="connsiteX321" fmla="*/ 2255708 w 3024845"/>
                <a:gd name="connsiteY321" fmla="*/ 624754 h 1059043"/>
                <a:gd name="connsiteX322" fmla="*/ 2261788 w 3024845"/>
                <a:gd name="connsiteY322" fmla="*/ 624754 h 1059043"/>
                <a:gd name="connsiteX323" fmla="*/ 2263815 w 3024845"/>
                <a:gd name="connsiteY323" fmla="*/ 633401 h 1059043"/>
                <a:gd name="connsiteX324" fmla="*/ 2275975 w 3024845"/>
                <a:gd name="connsiteY324" fmla="*/ 633401 h 1059043"/>
                <a:gd name="connsiteX325" fmla="*/ 2275975 w 3024845"/>
                <a:gd name="connsiteY325" fmla="*/ 626915 h 1059043"/>
                <a:gd name="connsiteX326" fmla="*/ 2298268 w 3024845"/>
                <a:gd name="connsiteY326" fmla="*/ 626915 h 1059043"/>
                <a:gd name="connsiteX327" fmla="*/ 2298268 w 3024845"/>
                <a:gd name="connsiteY327" fmla="*/ 633401 h 1059043"/>
                <a:gd name="connsiteX328" fmla="*/ 2318535 w 3024845"/>
                <a:gd name="connsiteY328" fmla="*/ 633401 h 1059043"/>
                <a:gd name="connsiteX329" fmla="*/ 2318535 w 3024845"/>
                <a:gd name="connsiteY329" fmla="*/ 678798 h 1059043"/>
                <a:gd name="connsiteX330" fmla="*/ 2332722 w 3024845"/>
                <a:gd name="connsiteY330" fmla="*/ 678798 h 1059043"/>
                <a:gd name="connsiteX331" fmla="*/ 2332722 w 3024845"/>
                <a:gd name="connsiteY331" fmla="*/ 665827 h 1059043"/>
                <a:gd name="connsiteX332" fmla="*/ 2348936 w 3024845"/>
                <a:gd name="connsiteY332" fmla="*/ 665827 h 1059043"/>
                <a:gd name="connsiteX333" fmla="*/ 2348936 w 3024845"/>
                <a:gd name="connsiteY333" fmla="*/ 486400 h 1059043"/>
                <a:gd name="connsiteX334" fmla="*/ 2355016 w 3024845"/>
                <a:gd name="connsiteY334" fmla="*/ 479914 h 1059043"/>
                <a:gd name="connsiteX335" fmla="*/ 2427977 w 3024845"/>
                <a:gd name="connsiteY335" fmla="*/ 479914 h 1059043"/>
                <a:gd name="connsiteX336" fmla="*/ 2427977 w 3024845"/>
                <a:gd name="connsiteY336" fmla="*/ 488562 h 1059043"/>
                <a:gd name="connsiteX337" fmla="*/ 2438110 w 3024845"/>
                <a:gd name="connsiteY337" fmla="*/ 488562 h 1059043"/>
                <a:gd name="connsiteX338" fmla="*/ 2438110 w 3024845"/>
                <a:gd name="connsiteY338" fmla="*/ 603136 h 1059043"/>
                <a:gd name="connsiteX339" fmla="*/ 2460404 w 3024845"/>
                <a:gd name="connsiteY339" fmla="*/ 603136 h 1059043"/>
                <a:gd name="connsiteX340" fmla="*/ 2460404 w 3024845"/>
                <a:gd name="connsiteY340" fmla="*/ 536121 h 1059043"/>
                <a:gd name="connsiteX341" fmla="*/ 2486751 w 3024845"/>
                <a:gd name="connsiteY341" fmla="*/ 536121 h 1059043"/>
                <a:gd name="connsiteX342" fmla="*/ 2490804 w 3024845"/>
                <a:gd name="connsiteY342" fmla="*/ 531797 h 1059043"/>
                <a:gd name="connsiteX343" fmla="*/ 2498911 w 3024845"/>
                <a:gd name="connsiteY343" fmla="*/ 531797 h 1059043"/>
                <a:gd name="connsiteX344" fmla="*/ 2502964 w 3024845"/>
                <a:gd name="connsiteY344" fmla="*/ 536121 h 1059043"/>
                <a:gd name="connsiteX345" fmla="*/ 2525258 w 3024845"/>
                <a:gd name="connsiteY345" fmla="*/ 536121 h 1059043"/>
                <a:gd name="connsiteX346" fmla="*/ 2525258 w 3024845"/>
                <a:gd name="connsiteY346" fmla="*/ 419385 h 1059043"/>
                <a:gd name="connsiteX347" fmla="*/ 2582005 w 3024845"/>
                <a:gd name="connsiteY347" fmla="*/ 408576 h 1059043"/>
                <a:gd name="connsiteX348" fmla="*/ 2582005 w 3024845"/>
                <a:gd name="connsiteY348" fmla="*/ 409657 h 1059043"/>
                <a:gd name="connsiteX349" fmla="*/ 2582005 w 3024845"/>
                <a:gd name="connsiteY349" fmla="*/ 417223 h 1059043"/>
                <a:gd name="connsiteX350" fmla="*/ 2608352 w 3024845"/>
                <a:gd name="connsiteY350" fmla="*/ 417223 h 1059043"/>
                <a:gd name="connsiteX351" fmla="*/ 2608352 w 3024845"/>
                <a:gd name="connsiteY351" fmla="*/ 672313 h 1059043"/>
                <a:gd name="connsiteX352" fmla="*/ 2630646 w 3024845"/>
                <a:gd name="connsiteY352" fmla="*/ 672313 h 1059043"/>
                <a:gd name="connsiteX353" fmla="*/ 2630646 w 3024845"/>
                <a:gd name="connsiteY353" fmla="*/ 667989 h 1059043"/>
                <a:gd name="connsiteX354" fmla="*/ 2642806 w 3024845"/>
                <a:gd name="connsiteY354" fmla="*/ 667989 h 1059043"/>
                <a:gd name="connsiteX355" fmla="*/ 2642806 w 3024845"/>
                <a:gd name="connsiteY355" fmla="*/ 672313 h 1059043"/>
                <a:gd name="connsiteX356" fmla="*/ 2667126 w 3024845"/>
                <a:gd name="connsiteY356" fmla="*/ 672313 h 1059043"/>
                <a:gd name="connsiteX357" fmla="*/ 2667126 w 3024845"/>
                <a:gd name="connsiteY357" fmla="*/ 659342 h 1059043"/>
                <a:gd name="connsiteX358" fmla="*/ 2695500 w 3024845"/>
                <a:gd name="connsiteY358" fmla="*/ 659342 h 1059043"/>
                <a:gd name="connsiteX359" fmla="*/ 2707660 w 3024845"/>
                <a:gd name="connsiteY359" fmla="*/ 655018 h 1059043"/>
                <a:gd name="connsiteX360" fmla="*/ 2727927 w 3024845"/>
                <a:gd name="connsiteY360" fmla="*/ 659342 h 1059043"/>
                <a:gd name="connsiteX361" fmla="*/ 2727927 w 3024845"/>
                <a:gd name="connsiteY361" fmla="*/ 642048 h 1059043"/>
                <a:gd name="connsiteX362" fmla="*/ 2736034 w 3024845"/>
                <a:gd name="connsiteY362" fmla="*/ 642048 h 1059043"/>
                <a:gd name="connsiteX363" fmla="*/ 2736034 w 3024845"/>
                <a:gd name="connsiteY363" fmla="*/ 629077 h 1059043"/>
                <a:gd name="connsiteX364" fmla="*/ 2792781 w 3024845"/>
                <a:gd name="connsiteY364" fmla="*/ 629077 h 1059043"/>
                <a:gd name="connsiteX365" fmla="*/ 2792781 w 3024845"/>
                <a:gd name="connsiteY365" fmla="*/ 598812 h 1059043"/>
                <a:gd name="connsiteX366" fmla="*/ 2811021 w 3024845"/>
                <a:gd name="connsiteY366" fmla="*/ 598812 h 1059043"/>
                <a:gd name="connsiteX367" fmla="*/ 2811021 w 3024845"/>
                <a:gd name="connsiteY367" fmla="*/ 592327 h 1059043"/>
                <a:gd name="connsiteX368" fmla="*/ 2823181 w 3024845"/>
                <a:gd name="connsiteY368" fmla="*/ 592327 h 1059043"/>
                <a:gd name="connsiteX369" fmla="*/ 2823181 w 3024845"/>
                <a:gd name="connsiteY369" fmla="*/ 598812 h 1059043"/>
                <a:gd name="connsiteX370" fmla="*/ 2839395 w 3024845"/>
                <a:gd name="connsiteY370" fmla="*/ 598812 h 1059043"/>
                <a:gd name="connsiteX371" fmla="*/ 2839395 w 3024845"/>
                <a:gd name="connsiteY371" fmla="*/ 648533 h 1059043"/>
                <a:gd name="connsiteX372" fmla="*/ 2871822 w 3024845"/>
                <a:gd name="connsiteY372" fmla="*/ 648533 h 1059043"/>
                <a:gd name="connsiteX373" fmla="*/ 2871822 w 3024845"/>
                <a:gd name="connsiteY373" fmla="*/ 622592 h 1059043"/>
                <a:gd name="connsiteX374" fmla="*/ 2910329 w 3024845"/>
                <a:gd name="connsiteY374" fmla="*/ 622592 h 1059043"/>
                <a:gd name="connsiteX375" fmla="*/ 2910329 w 3024845"/>
                <a:gd name="connsiteY375" fmla="*/ 592327 h 1059043"/>
                <a:gd name="connsiteX376" fmla="*/ 2958970 w 3024845"/>
                <a:gd name="connsiteY376" fmla="*/ 592327 h 1059043"/>
                <a:gd name="connsiteX377" fmla="*/ 2958970 w 3024845"/>
                <a:gd name="connsiteY377" fmla="*/ 703483 h 1059043"/>
                <a:gd name="connsiteX378" fmla="*/ 2958970 w 3024845"/>
                <a:gd name="connsiteY378" fmla="*/ 717262 h 1059043"/>
                <a:gd name="connsiteX379" fmla="*/ 3024845 w 3024845"/>
                <a:gd name="connsiteY379" fmla="*/ 717262 h 1059043"/>
                <a:gd name="connsiteX380" fmla="*/ 3024845 w 3024845"/>
                <a:gd name="connsiteY380" fmla="*/ 1059043 h 1059043"/>
                <a:gd name="connsiteX381" fmla="*/ 2054 w 3024845"/>
                <a:gd name="connsiteY381" fmla="*/ 1056710 h 1059043"/>
                <a:gd name="connsiteX382" fmla="*/ 0 w 3024845"/>
                <a:gd name="connsiteY382" fmla="*/ 622592 h 1059043"/>
                <a:gd name="connsiteX383" fmla="*/ 20267 w 3024845"/>
                <a:gd name="connsiteY383" fmla="*/ 622592 h 1059043"/>
                <a:gd name="connsiteX384" fmla="*/ 20774 w 3024845"/>
                <a:gd name="connsiteY384" fmla="*/ 621511 h 1059043"/>
                <a:gd name="connsiteX385" fmla="*/ 24320 w 3024845"/>
                <a:gd name="connsiteY385" fmla="*/ 613945 h 1059043"/>
                <a:gd name="connsiteX386" fmla="*/ 26094 w 3024845"/>
                <a:gd name="connsiteY386" fmla="*/ 614215 h 1059043"/>
                <a:gd name="connsiteX387" fmla="*/ 38507 w 3024845"/>
                <a:gd name="connsiteY387" fmla="*/ 616106 h 1059043"/>
                <a:gd name="connsiteX388" fmla="*/ 39014 w 3024845"/>
                <a:gd name="connsiteY388" fmla="*/ 617458 h 1059043"/>
                <a:gd name="connsiteX389" fmla="*/ 42560 w 3024845"/>
                <a:gd name="connsiteY389" fmla="*/ 626915 h 1059043"/>
                <a:gd name="connsiteX390" fmla="*/ 68907 w 3024845"/>
                <a:gd name="connsiteY390" fmla="*/ 629077 h 1059043"/>
                <a:gd name="connsiteX391" fmla="*/ 68907 w 3024845"/>
                <a:gd name="connsiteY391" fmla="*/ 505856 h 1059043"/>
                <a:gd name="connsiteX392" fmla="*/ 70934 w 3024845"/>
                <a:gd name="connsiteY392" fmla="*/ 505856 h 1059043"/>
                <a:gd name="connsiteX393" fmla="*/ 85121 w 3024845"/>
                <a:gd name="connsiteY393" fmla="*/ 505856 h 1059043"/>
                <a:gd name="connsiteX394" fmla="*/ 85121 w 3024845"/>
                <a:gd name="connsiteY394" fmla="*/ 369664 h 1059043"/>
                <a:gd name="connsiteX395" fmla="*/ 86894 w 3024845"/>
                <a:gd name="connsiteY395" fmla="*/ 369664 h 1059043"/>
                <a:gd name="connsiteX396" fmla="*/ 99308 w 3024845"/>
                <a:gd name="connsiteY396" fmla="*/ 369664 h 1059043"/>
                <a:gd name="connsiteX397" fmla="*/ 99308 w 3024845"/>
                <a:gd name="connsiteY397" fmla="*/ 255090 h 1059043"/>
                <a:gd name="connsiteX398" fmla="*/ 103361 w 3024845"/>
                <a:gd name="connsiteY398" fmla="*/ 226986 h 1059043"/>
                <a:gd name="connsiteX399" fmla="*/ 105388 w 3024845"/>
                <a:gd name="connsiteY399" fmla="*/ 226986 h 1059043"/>
                <a:gd name="connsiteX400" fmla="*/ 119575 w 3024845"/>
                <a:gd name="connsiteY400" fmla="*/ 226986 h 1059043"/>
                <a:gd name="connsiteX0" fmla="*/ 119575 w 3024845"/>
                <a:gd name="connsiteY0" fmla="*/ 226986 h 1059043"/>
                <a:gd name="connsiteX1" fmla="*/ 200642 w 3024845"/>
                <a:gd name="connsiteY1" fmla="*/ 224825 h 1059043"/>
                <a:gd name="connsiteX2" fmla="*/ 202669 w 3024845"/>
                <a:gd name="connsiteY2" fmla="*/ 224825 h 1059043"/>
                <a:gd name="connsiteX3" fmla="*/ 216856 w 3024845"/>
                <a:gd name="connsiteY3" fmla="*/ 224825 h 1059043"/>
                <a:gd name="connsiteX4" fmla="*/ 216856 w 3024845"/>
                <a:gd name="connsiteY4" fmla="*/ 248604 h 1059043"/>
                <a:gd name="connsiteX5" fmla="*/ 217363 w 3024845"/>
                <a:gd name="connsiteY5" fmla="*/ 249415 h 1059043"/>
                <a:gd name="connsiteX6" fmla="*/ 220909 w 3024845"/>
                <a:gd name="connsiteY6" fmla="*/ 255090 h 1059043"/>
                <a:gd name="connsiteX7" fmla="*/ 220909 w 3024845"/>
                <a:gd name="connsiteY7" fmla="*/ 369664 h 1059043"/>
                <a:gd name="connsiteX8" fmla="*/ 223189 w 3024845"/>
                <a:gd name="connsiteY8" fmla="*/ 369664 h 1059043"/>
                <a:gd name="connsiteX9" fmla="*/ 239150 w 3024845"/>
                <a:gd name="connsiteY9" fmla="*/ 369664 h 1059043"/>
                <a:gd name="connsiteX10" fmla="*/ 239150 w 3024845"/>
                <a:gd name="connsiteY10" fmla="*/ 510179 h 1059043"/>
                <a:gd name="connsiteX11" fmla="*/ 240670 w 3024845"/>
                <a:gd name="connsiteY11" fmla="*/ 509909 h 1059043"/>
                <a:gd name="connsiteX12" fmla="*/ 251310 w 3024845"/>
                <a:gd name="connsiteY12" fmla="*/ 508018 h 1059043"/>
                <a:gd name="connsiteX13" fmla="*/ 249283 w 3024845"/>
                <a:gd name="connsiteY13" fmla="*/ 596650 h 1059043"/>
                <a:gd name="connsiteX14" fmla="*/ 250803 w 3024845"/>
                <a:gd name="connsiteY14" fmla="*/ 596921 h 1059043"/>
                <a:gd name="connsiteX15" fmla="*/ 261443 w 3024845"/>
                <a:gd name="connsiteY15" fmla="*/ 598812 h 1059043"/>
                <a:gd name="connsiteX16" fmla="*/ 261696 w 3024845"/>
                <a:gd name="connsiteY16" fmla="*/ 599623 h 1059043"/>
                <a:gd name="connsiteX17" fmla="*/ 263470 w 3024845"/>
                <a:gd name="connsiteY17" fmla="*/ 605298 h 1059043"/>
                <a:gd name="connsiteX18" fmla="*/ 264230 w 3024845"/>
                <a:gd name="connsiteY18" fmla="*/ 602866 h 1059043"/>
                <a:gd name="connsiteX19" fmla="*/ 269550 w 3024845"/>
                <a:gd name="connsiteY19" fmla="*/ 585842 h 1059043"/>
                <a:gd name="connsiteX20" fmla="*/ 271323 w 3024845"/>
                <a:gd name="connsiteY20" fmla="*/ 585842 h 1059043"/>
                <a:gd name="connsiteX21" fmla="*/ 283737 w 3024845"/>
                <a:gd name="connsiteY21" fmla="*/ 585842 h 1059043"/>
                <a:gd name="connsiteX22" fmla="*/ 283737 w 3024845"/>
                <a:gd name="connsiteY22" fmla="*/ 618268 h 1059043"/>
                <a:gd name="connsiteX23" fmla="*/ 284750 w 3024845"/>
                <a:gd name="connsiteY23" fmla="*/ 618809 h 1059043"/>
                <a:gd name="connsiteX24" fmla="*/ 291844 w 3024845"/>
                <a:gd name="connsiteY24" fmla="*/ 622592 h 1059043"/>
                <a:gd name="connsiteX25" fmla="*/ 291844 w 3024845"/>
                <a:gd name="connsiteY25" fmla="*/ 623943 h 1059043"/>
                <a:gd name="connsiteX26" fmla="*/ 291844 w 3024845"/>
                <a:gd name="connsiteY26" fmla="*/ 633401 h 1059043"/>
                <a:gd name="connsiteX27" fmla="*/ 336431 w 3024845"/>
                <a:gd name="connsiteY27" fmla="*/ 633401 h 1059043"/>
                <a:gd name="connsiteX28" fmla="*/ 336431 w 3024845"/>
                <a:gd name="connsiteY28" fmla="*/ 634482 h 1059043"/>
                <a:gd name="connsiteX29" fmla="*/ 336431 w 3024845"/>
                <a:gd name="connsiteY29" fmla="*/ 642048 h 1059043"/>
                <a:gd name="connsiteX30" fmla="*/ 338457 w 3024845"/>
                <a:gd name="connsiteY30" fmla="*/ 642048 h 1059043"/>
                <a:gd name="connsiteX31" fmla="*/ 352644 w 3024845"/>
                <a:gd name="connsiteY31" fmla="*/ 642048 h 1059043"/>
                <a:gd name="connsiteX32" fmla="*/ 352644 w 3024845"/>
                <a:gd name="connsiteY32" fmla="*/ 611783 h 1059043"/>
                <a:gd name="connsiteX33" fmla="*/ 397231 w 3024845"/>
                <a:gd name="connsiteY33" fmla="*/ 611783 h 1059043"/>
                <a:gd name="connsiteX34" fmla="*/ 397231 w 3024845"/>
                <a:gd name="connsiteY34" fmla="*/ 610432 h 1059043"/>
                <a:gd name="connsiteX35" fmla="*/ 397231 w 3024845"/>
                <a:gd name="connsiteY35" fmla="*/ 600974 h 1059043"/>
                <a:gd name="connsiteX36" fmla="*/ 398245 w 3024845"/>
                <a:gd name="connsiteY36" fmla="*/ 600974 h 1059043"/>
                <a:gd name="connsiteX37" fmla="*/ 405338 w 3024845"/>
                <a:gd name="connsiteY37" fmla="*/ 600974 h 1059043"/>
                <a:gd name="connsiteX38" fmla="*/ 405338 w 3024845"/>
                <a:gd name="connsiteY38" fmla="*/ 599083 h 1059043"/>
                <a:gd name="connsiteX39" fmla="*/ 405338 w 3024845"/>
                <a:gd name="connsiteY39" fmla="*/ 585842 h 1059043"/>
                <a:gd name="connsiteX40" fmla="*/ 406098 w 3024845"/>
                <a:gd name="connsiteY40" fmla="*/ 585842 h 1059043"/>
                <a:gd name="connsiteX41" fmla="*/ 411418 w 3024845"/>
                <a:gd name="connsiteY41" fmla="*/ 585842 h 1059043"/>
                <a:gd name="connsiteX42" fmla="*/ 411418 w 3024845"/>
                <a:gd name="connsiteY42" fmla="*/ 584761 h 1059043"/>
                <a:gd name="connsiteX43" fmla="*/ 411418 w 3024845"/>
                <a:gd name="connsiteY43" fmla="*/ 577194 h 1059043"/>
                <a:gd name="connsiteX44" fmla="*/ 413445 w 3024845"/>
                <a:gd name="connsiteY44" fmla="*/ 577194 h 1059043"/>
                <a:gd name="connsiteX45" fmla="*/ 427632 w 3024845"/>
                <a:gd name="connsiteY45" fmla="*/ 577194 h 1059043"/>
                <a:gd name="connsiteX46" fmla="*/ 427632 w 3024845"/>
                <a:gd name="connsiteY46" fmla="*/ 578275 h 1059043"/>
                <a:gd name="connsiteX47" fmla="*/ 427632 w 3024845"/>
                <a:gd name="connsiteY47" fmla="*/ 585842 h 1059043"/>
                <a:gd name="connsiteX48" fmla="*/ 449925 w 3024845"/>
                <a:gd name="connsiteY48" fmla="*/ 585842 h 1059043"/>
                <a:gd name="connsiteX49" fmla="*/ 449925 w 3024845"/>
                <a:gd name="connsiteY49" fmla="*/ 583950 h 1059043"/>
                <a:gd name="connsiteX50" fmla="*/ 449925 w 3024845"/>
                <a:gd name="connsiteY50" fmla="*/ 570709 h 1059043"/>
                <a:gd name="connsiteX51" fmla="*/ 451699 w 3024845"/>
                <a:gd name="connsiteY51" fmla="*/ 570709 h 1059043"/>
                <a:gd name="connsiteX52" fmla="*/ 464112 w 3024845"/>
                <a:gd name="connsiteY52" fmla="*/ 570709 h 1059043"/>
                <a:gd name="connsiteX53" fmla="*/ 464112 w 3024845"/>
                <a:gd name="connsiteY53" fmla="*/ 594489 h 1059043"/>
                <a:gd name="connsiteX54" fmla="*/ 465126 w 3024845"/>
                <a:gd name="connsiteY54" fmla="*/ 594489 h 1059043"/>
                <a:gd name="connsiteX55" fmla="*/ 472219 w 3024845"/>
                <a:gd name="connsiteY55" fmla="*/ 594489 h 1059043"/>
                <a:gd name="connsiteX56" fmla="*/ 472219 w 3024845"/>
                <a:gd name="connsiteY56" fmla="*/ 593408 h 1059043"/>
                <a:gd name="connsiteX57" fmla="*/ 472219 w 3024845"/>
                <a:gd name="connsiteY57" fmla="*/ 585842 h 1059043"/>
                <a:gd name="connsiteX58" fmla="*/ 473992 w 3024845"/>
                <a:gd name="connsiteY58" fmla="*/ 585842 h 1059043"/>
                <a:gd name="connsiteX59" fmla="*/ 486406 w 3024845"/>
                <a:gd name="connsiteY59" fmla="*/ 585842 h 1059043"/>
                <a:gd name="connsiteX60" fmla="*/ 486406 w 3024845"/>
                <a:gd name="connsiteY60" fmla="*/ 611783 h 1059043"/>
                <a:gd name="connsiteX61" fmla="*/ 488433 w 3024845"/>
                <a:gd name="connsiteY61" fmla="*/ 611783 h 1059043"/>
                <a:gd name="connsiteX62" fmla="*/ 502619 w 3024845"/>
                <a:gd name="connsiteY62" fmla="*/ 611783 h 1059043"/>
                <a:gd name="connsiteX63" fmla="*/ 502619 w 3024845"/>
                <a:gd name="connsiteY63" fmla="*/ 613404 h 1059043"/>
                <a:gd name="connsiteX64" fmla="*/ 502619 w 3024845"/>
                <a:gd name="connsiteY64" fmla="*/ 624754 h 1059043"/>
                <a:gd name="connsiteX65" fmla="*/ 503379 w 3024845"/>
                <a:gd name="connsiteY65" fmla="*/ 624754 h 1059043"/>
                <a:gd name="connsiteX66" fmla="*/ 508700 w 3024845"/>
                <a:gd name="connsiteY66" fmla="*/ 624754 h 1059043"/>
                <a:gd name="connsiteX67" fmla="*/ 508700 w 3024845"/>
                <a:gd name="connsiteY67" fmla="*/ 623943 h 1059043"/>
                <a:gd name="connsiteX68" fmla="*/ 508700 w 3024845"/>
                <a:gd name="connsiteY68" fmla="*/ 618268 h 1059043"/>
                <a:gd name="connsiteX69" fmla="*/ 539100 w 3024845"/>
                <a:gd name="connsiteY69" fmla="*/ 618268 h 1059043"/>
                <a:gd name="connsiteX70" fmla="*/ 539100 w 3024845"/>
                <a:gd name="connsiteY70" fmla="*/ 642048 h 1059043"/>
                <a:gd name="connsiteX71" fmla="*/ 540113 w 3024845"/>
                <a:gd name="connsiteY71" fmla="*/ 642048 h 1059043"/>
                <a:gd name="connsiteX72" fmla="*/ 547207 w 3024845"/>
                <a:gd name="connsiteY72" fmla="*/ 642048 h 1059043"/>
                <a:gd name="connsiteX73" fmla="*/ 547207 w 3024845"/>
                <a:gd name="connsiteY73" fmla="*/ 643129 h 1059043"/>
                <a:gd name="connsiteX74" fmla="*/ 547207 w 3024845"/>
                <a:gd name="connsiteY74" fmla="*/ 650695 h 1059043"/>
                <a:gd name="connsiteX75" fmla="*/ 547967 w 3024845"/>
                <a:gd name="connsiteY75" fmla="*/ 650695 h 1059043"/>
                <a:gd name="connsiteX76" fmla="*/ 553287 w 3024845"/>
                <a:gd name="connsiteY76" fmla="*/ 650695 h 1059043"/>
                <a:gd name="connsiteX77" fmla="*/ 553287 w 3024845"/>
                <a:gd name="connsiteY77" fmla="*/ 648533 h 1059043"/>
                <a:gd name="connsiteX78" fmla="*/ 553287 w 3024845"/>
                <a:gd name="connsiteY78" fmla="*/ 633401 h 1059043"/>
                <a:gd name="connsiteX79" fmla="*/ 554300 w 3024845"/>
                <a:gd name="connsiteY79" fmla="*/ 633401 h 1059043"/>
                <a:gd name="connsiteX80" fmla="*/ 561394 w 3024845"/>
                <a:gd name="connsiteY80" fmla="*/ 633401 h 1059043"/>
                <a:gd name="connsiteX81" fmla="*/ 561394 w 3024845"/>
                <a:gd name="connsiteY81" fmla="*/ 634482 h 1059043"/>
                <a:gd name="connsiteX82" fmla="*/ 561394 w 3024845"/>
                <a:gd name="connsiteY82" fmla="*/ 642048 h 1059043"/>
                <a:gd name="connsiteX83" fmla="*/ 566714 w 3024845"/>
                <a:gd name="connsiteY83" fmla="*/ 640055 h 1059043"/>
                <a:gd name="connsiteX84" fmla="*/ 567474 w 3024845"/>
                <a:gd name="connsiteY84" fmla="*/ 639075 h 1059043"/>
                <a:gd name="connsiteX85" fmla="*/ 567474 w 3024845"/>
                <a:gd name="connsiteY85" fmla="*/ 633401 h 1059043"/>
                <a:gd name="connsiteX86" fmla="*/ 605981 w 3024845"/>
                <a:gd name="connsiteY86" fmla="*/ 633401 h 1059043"/>
                <a:gd name="connsiteX87" fmla="*/ 605981 w 3024845"/>
                <a:gd name="connsiteY87" fmla="*/ 657180 h 1059043"/>
                <a:gd name="connsiteX88" fmla="*/ 608007 w 3024845"/>
                <a:gd name="connsiteY88" fmla="*/ 657180 h 1059043"/>
                <a:gd name="connsiteX89" fmla="*/ 622194 w 3024845"/>
                <a:gd name="connsiteY89" fmla="*/ 657180 h 1059043"/>
                <a:gd name="connsiteX90" fmla="*/ 622194 w 3024845"/>
                <a:gd name="connsiteY90" fmla="*/ 658261 h 1059043"/>
                <a:gd name="connsiteX91" fmla="*/ 622194 w 3024845"/>
                <a:gd name="connsiteY91" fmla="*/ 665827 h 1059043"/>
                <a:gd name="connsiteX92" fmla="*/ 623968 w 3024845"/>
                <a:gd name="connsiteY92" fmla="*/ 665827 h 1059043"/>
                <a:gd name="connsiteX93" fmla="*/ 636381 w 3024845"/>
                <a:gd name="connsiteY93" fmla="*/ 665827 h 1059043"/>
                <a:gd name="connsiteX94" fmla="*/ 636381 w 3024845"/>
                <a:gd name="connsiteY94" fmla="*/ 642048 h 1059043"/>
                <a:gd name="connsiteX95" fmla="*/ 637394 w 3024845"/>
                <a:gd name="connsiteY95" fmla="*/ 642048 h 1059043"/>
                <a:gd name="connsiteX96" fmla="*/ 644488 w 3024845"/>
                <a:gd name="connsiteY96" fmla="*/ 642048 h 1059043"/>
                <a:gd name="connsiteX97" fmla="*/ 644488 w 3024845"/>
                <a:gd name="connsiteY97" fmla="*/ 609621 h 1059043"/>
                <a:gd name="connsiteX98" fmla="*/ 645501 w 3024845"/>
                <a:gd name="connsiteY98" fmla="*/ 609621 h 1059043"/>
                <a:gd name="connsiteX99" fmla="*/ 652595 w 3024845"/>
                <a:gd name="connsiteY99" fmla="*/ 609621 h 1059043"/>
                <a:gd name="connsiteX100" fmla="*/ 652595 w 3024845"/>
                <a:gd name="connsiteY100" fmla="*/ 607730 h 1059043"/>
                <a:gd name="connsiteX101" fmla="*/ 652595 w 3024845"/>
                <a:gd name="connsiteY101" fmla="*/ 594489 h 1059043"/>
                <a:gd name="connsiteX102" fmla="*/ 651328 w 3024845"/>
                <a:gd name="connsiteY102" fmla="*/ 592867 h 1059043"/>
                <a:gd name="connsiteX103" fmla="*/ 656648 w 3024845"/>
                <a:gd name="connsiteY103" fmla="*/ 581518 h 1059043"/>
                <a:gd name="connsiteX104" fmla="*/ 664755 w 3024845"/>
                <a:gd name="connsiteY104" fmla="*/ 609621 h 1059043"/>
                <a:gd name="connsiteX105" fmla="*/ 665515 w 3024845"/>
                <a:gd name="connsiteY105" fmla="*/ 609621 h 1059043"/>
                <a:gd name="connsiteX106" fmla="*/ 670835 w 3024845"/>
                <a:gd name="connsiteY106" fmla="*/ 609621 h 1059043"/>
                <a:gd name="connsiteX107" fmla="*/ 670835 w 3024845"/>
                <a:gd name="connsiteY107" fmla="*/ 503694 h 1059043"/>
                <a:gd name="connsiteX108" fmla="*/ 672355 w 3024845"/>
                <a:gd name="connsiteY108" fmla="*/ 503694 h 1059043"/>
                <a:gd name="connsiteX109" fmla="*/ 682995 w 3024845"/>
                <a:gd name="connsiteY109" fmla="*/ 503694 h 1059043"/>
                <a:gd name="connsiteX110" fmla="*/ 682995 w 3024845"/>
                <a:gd name="connsiteY110" fmla="*/ 456135 h 1059043"/>
                <a:gd name="connsiteX111" fmla="*/ 709342 w 3024845"/>
                <a:gd name="connsiteY111" fmla="*/ 456135 h 1059043"/>
                <a:gd name="connsiteX112" fmla="*/ 709342 w 3024845"/>
                <a:gd name="connsiteY112" fmla="*/ 434517 h 1059043"/>
                <a:gd name="connsiteX113" fmla="*/ 743796 w 3024845"/>
                <a:gd name="connsiteY113" fmla="*/ 434517 h 1059043"/>
                <a:gd name="connsiteX114" fmla="*/ 743796 w 3024845"/>
                <a:gd name="connsiteY114" fmla="*/ 436949 h 1059043"/>
                <a:gd name="connsiteX115" fmla="*/ 743796 w 3024845"/>
                <a:gd name="connsiteY115" fmla="*/ 453973 h 1059043"/>
                <a:gd name="connsiteX116" fmla="*/ 746076 w 3024845"/>
                <a:gd name="connsiteY116" fmla="*/ 453973 h 1059043"/>
                <a:gd name="connsiteX117" fmla="*/ 762036 w 3024845"/>
                <a:gd name="connsiteY117" fmla="*/ 453973 h 1059043"/>
                <a:gd name="connsiteX118" fmla="*/ 762036 w 3024845"/>
                <a:gd name="connsiteY118" fmla="*/ 501532 h 1059043"/>
                <a:gd name="connsiteX119" fmla="*/ 763049 w 3024845"/>
                <a:gd name="connsiteY119" fmla="*/ 501532 h 1059043"/>
                <a:gd name="connsiteX120" fmla="*/ 770143 w 3024845"/>
                <a:gd name="connsiteY120" fmla="*/ 501532 h 1059043"/>
                <a:gd name="connsiteX121" fmla="*/ 784330 w 3024845"/>
                <a:gd name="connsiteY121" fmla="*/ 505856 h 1059043"/>
                <a:gd name="connsiteX122" fmla="*/ 784330 w 3024845"/>
                <a:gd name="connsiteY122" fmla="*/ 544768 h 1059043"/>
                <a:gd name="connsiteX123" fmla="*/ 785343 w 3024845"/>
                <a:gd name="connsiteY123" fmla="*/ 544768 h 1059043"/>
                <a:gd name="connsiteX124" fmla="*/ 792436 w 3024845"/>
                <a:gd name="connsiteY124" fmla="*/ 544768 h 1059043"/>
                <a:gd name="connsiteX125" fmla="*/ 792436 w 3024845"/>
                <a:gd name="connsiteY125" fmla="*/ 546389 h 1059043"/>
                <a:gd name="connsiteX126" fmla="*/ 792436 w 3024845"/>
                <a:gd name="connsiteY126" fmla="*/ 557738 h 1059043"/>
                <a:gd name="connsiteX127" fmla="*/ 794463 w 3024845"/>
                <a:gd name="connsiteY127" fmla="*/ 557738 h 1059043"/>
                <a:gd name="connsiteX128" fmla="*/ 808650 w 3024845"/>
                <a:gd name="connsiteY128" fmla="*/ 557738 h 1059043"/>
                <a:gd name="connsiteX129" fmla="*/ 814730 w 3024845"/>
                <a:gd name="connsiteY129" fmla="*/ 564224 h 1059043"/>
                <a:gd name="connsiteX130" fmla="*/ 814730 w 3024845"/>
                <a:gd name="connsiteY130" fmla="*/ 585842 h 1059043"/>
                <a:gd name="connsiteX131" fmla="*/ 817010 w 3024845"/>
                <a:gd name="connsiteY131" fmla="*/ 585842 h 1059043"/>
                <a:gd name="connsiteX132" fmla="*/ 832970 w 3024845"/>
                <a:gd name="connsiteY132" fmla="*/ 585842 h 1059043"/>
                <a:gd name="connsiteX133" fmla="*/ 832970 w 3024845"/>
                <a:gd name="connsiteY133" fmla="*/ 586922 h 1059043"/>
                <a:gd name="connsiteX134" fmla="*/ 832970 w 3024845"/>
                <a:gd name="connsiteY134" fmla="*/ 594489 h 1059043"/>
                <a:gd name="connsiteX135" fmla="*/ 834237 w 3024845"/>
                <a:gd name="connsiteY135" fmla="*/ 594489 h 1059043"/>
                <a:gd name="connsiteX136" fmla="*/ 843104 w 3024845"/>
                <a:gd name="connsiteY136" fmla="*/ 594489 h 1059043"/>
                <a:gd name="connsiteX137" fmla="*/ 843104 w 3024845"/>
                <a:gd name="connsiteY137" fmla="*/ 596650 h 1059043"/>
                <a:gd name="connsiteX138" fmla="*/ 843104 w 3024845"/>
                <a:gd name="connsiteY138" fmla="*/ 611783 h 1059043"/>
                <a:gd name="connsiteX139" fmla="*/ 847157 w 3024845"/>
                <a:gd name="connsiteY139" fmla="*/ 609891 h 1059043"/>
                <a:gd name="connsiteX140" fmla="*/ 847157 w 3024845"/>
                <a:gd name="connsiteY140" fmla="*/ 596650 h 1059043"/>
                <a:gd name="connsiteX141" fmla="*/ 848170 w 3024845"/>
                <a:gd name="connsiteY141" fmla="*/ 596650 h 1059043"/>
                <a:gd name="connsiteX142" fmla="*/ 855264 w 3024845"/>
                <a:gd name="connsiteY142" fmla="*/ 596650 h 1059043"/>
                <a:gd name="connsiteX143" fmla="*/ 855264 w 3024845"/>
                <a:gd name="connsiteY143" fmla="*/ 598272 h 1059043"/>
                <a:gd name="connsiteX144" fmla="*/ 855264 w 3024845"/>
                <a:gd name="connsiteY144" fmla="*/ 609621 h 1059043"/>
                <a:gd name="connsiteX145" fmla="*/ 856024 w 3024845"/>
                <a:gd name="connsiteY145" fmla="*/ 609621 h 1059043"/>
                <a:gd name="connsiteX146" fmla="*/ 861344 w 3024845"/>
                <a:gd name="connsiteY146" fmla="*/ 609621 h 1059043"/>
                <a:gd name="connsiteX147" fmla="*/ 909984 w 3024845"/>
                <a:gd name="connsiteY147" fmla="*/ 605298 h 1059043"/>
                <a:gd name="connsiteX148" fmla="*/ 909984 w 3024845"/>
                <a:gd name="connsiteY148" fmla="*/ 606649 h 1059043"/>
                <a:gd name="connsiteX149" fmla="*/ 909984 w 3024845"/>
                <a:gd name="connsiteY149" fmla="*/ 616106 h 1059043"/>
                <a:gd name="connsiteX150" fmla="*/ 910744 w 3024845"/>
                <a:gd name="connsiteY150" fmla="*/ 616106 h 1059043"/>
                <a:gd name="connsiteX151" fmla="*/ 916065 w 3024845"/>
                <a:gd name="connsiteY151" fmla="*/ 616106 h 1059043"/>
                <a:gd name="connsiteX152" fmla="*/ 916065 w 3024845"/>
                <a:gd name="connsiteY152" fmla="*/ 618268 h 1059043"/>
                <a:gd name="connsiteX153" fmla="*/ 916065 w 3024845"/>
                <a:gd name="connsiteY153" fmla="*/ 633401 h 1059043"/>
                <a:gd name="connsiteX154" fmla="*/ 918091 w 3024845"/>
                <a:gd name="connsiteY154" fmla="*/ 632050 h 1059043"/>
                <a:gd name="connsiteX155" fmla="*/ 932278 w 3024845"/>
                <a:gd name="connsiteY155" fmla="*/ 622592 h 1059043"/>
                <a:gd name="connsiteX156" fmla="*/ 938358 w 3024845"/>
                <a:gd name="connsiteY156" fmla="*/ 581518 h 1059043"/>
                <a:gd name="connsiteX157" fmla="*/ 939118 w 3024845"/>
                <a:gd name="connsiteY157" fmla="*/ 581248 h 1059043"/>
                <a:gd name="connsiteX158" fmla="*/ 944438 w 3024845"/>
                <a:gd name="connsiteY158" fmla="*/ 579356 h 1059043"/>
                <a:gd name="connsiteX159" fmla="*/ 946465 w 3024845"/>
                <a:gd name="connsiteY159" fmla="*/ 510179 h 1059043"/>
                <a:gd name="connsiteX160" fmla="*/ 948492 w 3024845"/>
                <a:gd name="connsiteY160" fmla="*/ 579356 h 1059043"/>
                <a:gd name="connsiteX161" fmla="*/ 949252 w 3024845"/>
                <a:gd name="connsiteY161" fmla="*/ 579626 h 1059043"/>
                <a:gd name="connsiteX162" fmla="*/ 954572 w 3024845"/>
                <a:gd name="connsiteY162" fmla="*/ 581518 h 1059043"/>
                <a:gd name="connsiteX163" fmla="*/ 954572 w 3024845"/>
                <a:gd name="connsiteY163" fmla="*/ 495047 h 1059043"/>
                <a:gd name="connsiteX164" fmla="*/ 958625 w 3024845"/>
                <a:gd name="connsiteY164" fmla="*/ 462620 h 1059043"/>
                <a:gd name="connsiteX165" fmla="*/ 997132 w 3024845"/>
                <a:gd name="connsiteY165" fmla="*/ 462620 h 1059043"/>
                <a:gd name="connsiteX166" fmla="*/ 997132 w 3024845"/>
                <a:gd name="connsiteY166" fmla="*/ 495047 h 1059043"/>
                <a:gd name="connsiteX167" fmla="*/ 997892 w 3024845"/>
                <a:gd name="connsiteY167" fmla="*/ 495047 h 1059043"/>
                <a:gd name="connsiteX168" fmla="*/ 1003212 w 3024845"/>
                <a:gd name="connsiteY168" fmla="*/ 495047 h 1059043"/>
                <a:gd name="connsiteX169" fmla="*/ 1003212 w 3024845"/>
                <a:gd name="connsiteY169" fmla="*/ 412899 h 1059043"/>
                <a:gd name="connsiteX170" fmla="*/ 1004986 w 3024845"/>
                <a:gd name="connsiteY170" fmla="*/ 412899 h 1059043"/>
                <a:gd name="connsiteX171" fmla="*/ 1017399 w 3024845"/>
                <a:gd name="connsiteY171" fmla="*/ 412899 h 1059043"/>
                <a:gd name="connsiteX172" fmla="*/ 1017399 w 3024845"/>
                <a:gd name="connsiteY172" fmla="*/ 411008 h 1059043"/>
                <a:gd name="connsiteX173" fmla="*/ 1017399 w 3024845"/>
                <a:gd name="connsiteY173" fmla="*/ 397767 h 1059043"/>
                <a:gd name="connsiteX174" fmla="*/ 1039693 w 3024845"/>
                <a:gd name="connsiteY174" fmla="*/ 397767 h 1059043"/>
                <a:gd name="connsiteX175" fmla="*/ 1039693 w 3024845"/>
                <a:gd name="connsiteY175" fmla="*/ 396686 h 1059043"/>
                <a:gd name="connsiteX176" fmla="*/ 1039693 w 3024845"/>
                <a:gd name="connsiteY176" fmla="*/ 389120 h 1059043"/>
                <a:gd name="connsiteX177" fmla="*/ 1041466 w 3024845"/>
                <a:gd name="connsiteY177" fmla="*/ 389120 h 1059043"/>
                <a:gd name="connsiteX178" fmla="*/ 1053880 w 3024845"/>
                <a:gd name="connsiteY178" fmla="*/ 389120 h 1059043"/>
                <a:gd name="connsiteX179" fmla="*/ 1053880 w 3024845"/>
                <a:gd name="connsiteY179" fmla="*/ 390201 h 1059043"/>
                <a:gd name="connsiteX180" fmla="*/ 1053880 w 3024845"/>
                <a:gd name="connsiteY180" fmla="*/ 397767 h 1059043"/>
                <a:gd name="connsiteX181" fmla="*/ 1054640 w 3024845"/>
                <a:gd name="connsiteY181" fmla="*/ 397767 h 1059043"/>
                <a:gd name="connsiteX182" fmla="*/ 1059960 w 3024845"/>
                <a:gd name="connsiteY182" fmla="*/ 397767 h 1059043"/>
                <a:gd name="connsiteX183" fmla="*/ 1070093 w 3024845"/>
                <a:gd name="connsiteY183" fmla="*/ 393443 h 1059043"/>
                <a:gd name="connsiteX184" fmla="*/ 1074146 w 3024845"/>
                <a:gd name="connsiteY184" fmla="*/ 396686 h 1059043"/>
                <a:gd name="connsiteX185" fmla="*/ 1074146 w 3024845"/>
                <a:gd name="connsiteY185" fmla="*/ 389120 h 1059043"/>
                <a:gd name="connsiteX186" fmla="*/ 1076426 w 3024845"/>
                <a:gd name="connsiteY186" fmla="*/ 389120 h 1059043"/>
                <a:gd name="connsiteX187" fmla="*/ 1092387 w 3024845"/>
                <a:gd name="connsiteY187" fmla="*/ 389120 h 1059043"/>
                <a:gd name="connsiteX188" fmla="*/ 1092387 w 3024845"/>
                <a:gd name="connsiteY188" fmla="*/ 390201 h 1059043"/>
                <a:gd name="connsiteX189" fmla="*/ 1092387 w 3024845"/>
                <a:gd name="connsiteY189" fmla="*/ 397767 h 1059043"/>
                <a:gd name="connsiteX190" fmla="*/ 1122787 w 3024845"/>
                <a:gd name="connsiteY190" fmla="*/ 397767 h 1059043"/>
                <a:gd name="connsiteX191" fmla="*/ 1122787 w 3024845"/>
                <a:gd name="connsiteY191" fmla="*/ 399388 h 1059043"/>
                <a:gd name="connsiteX192" fmla="*/ 1122787 w 3024845"/>
                <a:gd name="connsiteY192" fmla="*/ 410738 h 1059043"/>
                <a:gd name="connsiteX193" fmla="*/ 1149134 w 3024845"/>
                <a:gd name="connsiteY193" fmla="*/ 410738 h 1059043"/>
                <a:gd name="connsiteX194" fmla="*/ 1149134 w 3024845"/>
                <a:gd name="connsiteY194" fmla="*/ 441002 h 1059043"/>
                <a:gd name="connsiteX195" fmla="*/ 1149894 w 3024845"/>
                <a:gd name="connsiteY195" fmla="*/ 441002 h 1059043"/>
                <a:gd name="connsiteX196" fmla="*/ 1155214 w 3024845"/>
                <a:gd name="connsiteY196" fmla="*/ 441002 h 1059043"/>
                <a:gd name="connsiteX197" fmla="*/ 1155214 w 3024845"/>
                <a:gd name="connsiteY197" fmla="*/ 442083 h 1059043"/>
                <a:gd name="connsiteX198" fmla="*/ 1155214 w 3024845"/>
                <a:gd name="connsiteY198" fmla="*/ 449650 h 1059043"/>
                <a:gd name="connsiteX199" fmla="*/ 1159268 w 3024845"/>
                <a:gd name="connsiteY199" fmla="*/ 479914 h 1059043"/>
                <a:gd name="connsiteX200" fmla="*/ 1160028 w 3024845"/>
                <a:gd name="connsiteY200" fmla="*/ 479914 h 1059043"/>
                <a:gd name="connsiteX201" fmla="*/ 1165348 w 3024845"/>
                <a:gd name="connsiteY201" fmla="*/ 479914 h 1059043"/>
                <a:gd name="connsiteX202" fmla="*/ 1165348 w 3024845"/>
                <a:gd name="connsiteY202" fmla="*/ 480725 h 1059043"/>
                <a:gd name="connsiteX203" fmla="*/ 1165348 w 3024845"/>
                <a:gd name="connsiteY203" fmla="*/ 486400 h 1059043"/>
                <a:gd name="connsiteX204" fmla="*/ 1166361 w 3024845"/>
                <a:gd name="connsiteY204" fmla="*/ 486400 h 1059043"/>
                <a:gd name="connsiteX205" fmla="*/ 1173454 w 3024845"/>
                <a:gd name="connsiteY205" fmla="*/ 486400 h 1059043"/>
                <a:gd name="connsiteX206" fmla="*/ 1173454 w 3024845"/>
                <a:gd name="connsiteY206" fmla="*/ 516665 h 1059043"/>
                <a:gd name="connsiteX207" fmla="*/ 1175481 w 3024845"/>
                <a:gd name="connsiteY207" fmla="*/ 516665 h 1059043"/>
                <a:gd name="connsiteX208" fmla="*/ 1189668 w 3024845"/>
                <a:gd name="connsiteY208" fmla="*/ 516665 h 1059043"/>
                <a:gd name="connsiteX209" fmla="*/ 1189668 w 3024845"/>
                <a:gd name="connsiteY209" fmla="*/ 540444 h 1059043"/>
                <a:gd name="connsiteX210" fmla="*/ 1191695 w 3024845"/>
                <a:gd name="connsiteY210" fmla="*/ 542065 h 1059043"/>
                <a:gd name="connsiteX211" fmla="*/ 1191695 w 3024845"/>
                <a:gd name="connsiteY211" fmla="*/ 553415 h 1059043"/>
                <a:gd name="connsiteX212" fmla="*/ 1192455 w 3024845"/>
                <a:gd name="connsiteY212" fmla="*/ 553415 h 1059043"/>
                <a:gd name="connsiteX213" fmla="*/ 1197775 w 3024845"/>
                <a:gd name="connsiteY213" fmla="*/ 553415 h 1059043"/>
                <a:gd name="connsiteX214" fmla="*/ 1197775 w 3024845"/>
                <a:gd name="connsiteY214" fmla="*/ 577194 h 1059043"/>
                <a:gd name="connsiteX215" fmla="*/ 1199041 w 3024845"/>
                <a:gd name="connsiteY215" fmla="*/ 577194 h 1059043"/>
                <a:gd name="connsiteX216" fmla="*/ 1207908 w 3024845"/>
                <a:gd name="connsiteY216" fmla="*/ 577194 h 1059043"/>
                <a:gd name="connsiteX217" fmla="*/ 1209935 w 3024845"/>
                <a:gd name="connsiteY217" fmla="*/ 581248 h 1059043"/>
                <a:gd name="connsiteX218" fmla="*/ 1209935 w 3024845"/>
                <a:gd name="connsiteY218" fmla="*/ 594489 h 1059043"/>
                <a:gd name="connsiteX219" fmla="*/ 1211455 w 3024845"/>
                <a:gd name="connsiteY219" fmla="*/ 592597 h 1059043"/>
                <a:gd name="connsiteX220" fmla="*/ 1222095 w 3024845"/>
                <a:gd name="connsiteY220" fmla="*/ 579356 h 1059043"/>
                <a:gd name="connsiteX221" fmla="*/ 1250469 w 3024845"/>
                <a:gd name="connsiteY221" fmla="*/ 579356 h 1059043"/>
                <a:gd name="connsiteX222" fmla="*/ 1250469 w 3024845"/>
                <a:gd name="connsiteY222" fmla="*/ 665827 h 1059043"/>
                <a:gd name="connsiteX223" fmla="*/ 1251229 w 3024845"/>
                <a:gd name="connsiteY223" fmla="*/ 665827 h 1059043"/>
                <a:gd name="connsiteX224" fmla="*/ 1256549 w 3024845"/>
                <a:gd name="connsiteY224" fmla="*/ 665827 h 1059043"/>
                <a:gd name="connsiteX225" fmla="*/ 1257309 w 3024845"/>
                <a:gd name="connsiteY225" fmla="*/ 664476 h 1059043"/>
                <a:gd name="connsiteX226" fmla="*/ 1262629 w 3024845"/>
                <a:gd name="connsiteY226" fmla="*/ 655018 h 1059043"/>
                <a:gd name="connsiteX227" fmla="*/ 1262629 w 3024845"/>
                <a:gd name="connsiteY227" fmla="*/ 656910 h 1059043"/>
                <a:gd name="connsiteX228" fmla="*/ 1262629 w 3024845"/>
                <a:gd name="connsiteY228" fmla="*/ 670151 h 1059043"/>
                <a:gd name="connsiteX229" fmla="*/ 1266682 w 3024845"/>
                <a:gd name="connsiteY229" fmla="*/ 624754 h 1059043"/>
                <a:gd name="connsiteX230" fmla="*/ 1267442 w 3024845"/>
                <a:gd name="connsiteY230" fmla="*/ 624754 h 1059043"/>
                <a:gd name="connsiteX231" fmla="*/ 1272762 w 3024845"/>
                <a:gd name="connsiteY231" fmla="*/ 624754 h 1059043"/>
                <a:gd name="connsiteX232" fmla="*/ 1272762 w 3024845"/>
                <a:gd name="connsiteY232" fmla="*/ 559900 h 1059043"/>
                <a:gd name="connsiteX233" fmla="*/ 1273776 w 3024845"/>
                <a:gd name="connsiteY233" fmla="*/ 559900 h 1059043"/>
                <a:gd name="connsiteX234" fmla="*/ 1280869 w 3024845"/>
                <a:gd name="connsiteY234" fmla="*/ 559900 h 1059043"/>
                <a:gd name="connsiteX235" fmla="*/ 1293029 w 3024845"/>
                <a:gd name="connsiteY235" fmla="*/ 516665 h 1059043"/>
                <a:gd name="connsiteX236" fmla="*/ 1294296 w 3024845"/>
                <a:gd name="connsiteY236" fmla="*/ 516665 h 1059043"/>
                <a:gd name="connsiteX237" fmla="*/ 1303163 w 3024845"/>
                <a:gd name="connsiteY237" fmla="*/ 516665 h 1059043"/>
                <a:gd name="connsiteX238" fmla="*/ 1313296 w 3024845"/>
                <a:gd name="connsiteY238" fmla="*/ 559900 h 1059043"/>
                <a:gd name="connsiteX239" fmla="*/ 1314309 w 3024845"/>
                <a:gd name="connsiteY239" fmla="*/ 559900 h 1059043"/>
                <a:gd name="connsiteX240" fmla="*/ 1321403 w 3024845"/>
                <a:gd name="connsiteY240" fmla="*/ 559900 h 1059043"/>
                <a:gd name="connsiteX241" fmla="*/ 1321403 w 3024845"/>
                <a:gd name="connsiteY241" fmla="*/ 598812 h 1059043"/>
                <a:gd name="connsiteX242" fmla="*/ 1323176 w 3024845"/>
                <a:gd name="connsiteY242" fmla="*/ 598812 h 1059043"/>
                <a:gd name="connsiteX243" fmla="*/ 1335590 w 3024845"/>
                <a:gd name="connsiteY243" fmla="*/ 598812 h 1059043"/>
                <a:gd name="connsiteX244" fmla="*/ 1335590 w 3024845"/>
                <a:gd name="connsiteY244" fmla="*/ 600974 h 1059043"/>
                <a:gd name="connsiteX245" fmla="*/ 1335590 w 3024845"/>
                <a:gd name="connsiteY245" fmla="*/ 616106 h 1059043"/>
                <a:gd name="connsiteX246" fmla="*/ 1339643 w 3024845"/>
                <a:gd name="connsiteY246" fmla="*/ 613945 h 1059043"/>
                <a:gd name="connsiteX247" fmla="*/ 1339643 w 3024845"/>
                <a:gd name="connsiteY247" fmla="*/ 598812 h 1059043"/>
                <a:gd name="connsiteX248" fmla="*/ 1341163 w 3024845"/>
                <a:gd name="connsiteY248" fmla="*/ 598812 h 1059043"/>
                <a:gd name="connsiteX249" fmla="*/ 1351803 w 3024845"/>
                <a:gd name="connsiteY249" fmla="*/ 598812 h 1059043"/>
                <a:gd name="connsiteX250" fmla="*/ 1351803 w 3024845"/>
                <a:gd name="connsiteY250" fmla="*/ 600433 h 1059043"/>
                <a:gd name="connsiteX251" fmla="*/ 1351803 w 3024845"/>
                <a:gd name="connsiteY251" fmla="*/ 611783 h 1059043"/>
                <a:gd name="connsiteX252" fmla="*/ 1382204 w 3024845"/>
                <a:gd name="connsiteY252" fmla="*/ 611783 h 1059043"/>
                <a:gd name="connsiteX253" fmla="*/ 1382204 w 3024845"/>
                <a:gd name="connsiteY253" fmla="*/ 575033 h 1059043"/>
                <a:gd name="connsiteX254" fmla="*/ 1383470 w 3024845"/>
                <a:gd name="connsiteY254" fmla="*/ 575033 h 1059043"/>
                <a:gd name="connsiteX255" fmla="*/ 1392337 w 3024845"/>
                <a:gd name="connsiteY255" fmla="*/ 575033 h 1059043"/>
                <a:gd name="connsiteX256" fmla="*/ 1392337 w 3024845"/>
                <a:gd name="connsiteY256" fmla="*/ 596650 h 1059043"/>
                <a:gd name="connsiteX257" fmla="*/ 1394364 w 3024845"/>
                <a:gd name="connsiteY257" fmla="*/ 564224 h 1059043"/>
                <a:gd name="connsiteX258" fmla="*/ 1416657 w 3024845"/>
                <a:gd name="connsiteY258" fmla="*/ 564224 h 1059043"/>
                <a:gd name="connsiteX259" fmla="*/ 1416657 w 3024845"/>
                <a:gd name="connsiteY259" fmla="*/ 562602 h 1059043"/>
                <a:gd name="connsiteX260" fmla="*/ 1416657 w 3024845"/>
                <a:gd name="connsiteY260" fmla="*/ 551253 h 1059043"/>
                <a:gd name="connsiteX261" fmla="*/ 1417417 w 3024845"/>
                <a:gd name="connsiteY261" fmla="*/ 551253 h 1059043"/>
                <a:gd name="connsiteX262" fmla="*/ 1422737 w 3024845"/>
                <a:gd name="connsiteY262" fmla="*/ 551253 h 1059043"/>
                <a:gd name="connsiteX263" fmla="*/ 1422737 w 3024845"/>
                <a:gd name="connsiteY263" fmla="*/ 549362 h 1059043"/>
                <a:gd name="connsiteX264" fmla="*/ 1422737 w 3024845"/>
                <a:gd name="connsiteY264" fmla="*/ 536121 h 1059043"/>
                <a:gd name="connsiteX265" fmla="*/ 1426791 w 3024845"/>
                <a:gd name="connsiteY265" fmla="*/ 542606 h 1059043"/>
                <a:gd name="connsiteX266" fmla="*/ 1429071 w 3024845"/>
                <a:gd name="connsiteY266" fmla="*/ 542606 h 1059043"/>
                <a:gd name="connsiteX267" fmla="*/ 1445031 w 3024845"/>
                <a:gd name="connsiteY267" fmla="*/ 542606 h 1059043"/>
                <a:gd name="connsiteX268" fmla="*/ 1445031 w 3024845"/>
                <a:gd name="connsiteY268" fmla="*/ 541795 h 1059043"/>
                <a:gd name="connsiteX269" fmla="*/ 1445031 w 3024845"/>
                <a:gd name="connsiteY269" fmla="*/ 536121 h 1059043"/>
                <a:gd name="connsiteX270" fmla="*/ 1445791 w 3024845"/>
                <a:gd name="connsiteY270" fmla="*/ 536121 h 1059043"/>
                <a:gd name="connsiteX271" fmla="*/ 1451111 w 3024845"/>
                <a:gd name="connsiteY271" fmla="*/ 536121 h 1059043"/>
                <a:gd name="connsiteX272" fmla="*/ 1451111 w 3024845"/>
                <a:gd name="connsiteY272" fmla="*/ 537472 h 1059043"/>
                <a:gd name="connsiteX273" fmla="*/ 1451111 w 3024845"/>
                <a:gd name="connsiteY273" fmla="*/ 546930 h 1059043"/>
                <a:gd name="connsiteX274" fmla="*/ 1489618 w 3024845"/>
                <a:gd name="connsiteY274" fmla="*/ 546930 h 1059043"/>
                <a:gd name="connsiteX275" fmla="*/ 1489618 w 3024845"/>
                <a:gd name="connsiteY275" fmla="*/ 685283 h 1059043"/>
                <a:gd name="connsiteX276" fmla="*/ 1491138 w 3024845"/>
                <a:gd name="connsiteY276" fmla="*/ 685283 h 1059043"/>
                <a:gd name="connsiteX277" fmla="*/ 1501778 w 3024845"/>
                <a:gd name="connsiteY277" fmla="*/ 685283 h 1059043"/>
                <a:gd name="connsiteX278" fmla="*/ 1501778 w 3024845"/>
                <a:gd name="connsiteY278" fmla="*/ 672313 h 1059043"/>
                <a:gd name="connsiteX279" fmla="*/ 1505832 w 3024845"/>
                <a:gd name="connsiteY279" fmla="*/ 672313 h 1059043"/>
                <a:gd name="connsiteX280" fmla="*/ 1505832 w 3024845"/>
                <a:gd name="connsiteY280" fmla="*/ 685283 h 1059043"/>
                <a:gd name="connsiteX281" fmla="*/ 1536232 w 3024845"/>
                <a:gd name="connsiteY281" fmla="*/ 685283 h 1059043"/>
                <a:gd name="connsiteX282" fmla="*/ 1536232 w 3024845"/>
                <a:gd name="connsiteY282" fmla="*/ 655018 h 1059043"/>
                <a:gd name="connsiteX283" fmla="*/ 1548392 w 3024845"/>
                <a:gd name="connsiteY283" fmla="*/ 655018 h 1059043"/>
                <a:gd name="connsiteX284" fmla="*/ 1560552 w 3024845"/>
                <a:gd name="connsiteY284" fmla="*/ 652857 h 1059043"/>
                <a:gd name="connsiteX285" fmla="*/ 1564606 w 3024845"/>
                <a:gd name="connsiteY285" fmla="*/ 655018 h 1059043"/>
                <a:gd name="connsiteX286" fmla="*/ 1574739 w 3024845"/>
                <a:gd name="connsiteY286" fmla="*/ 655018 h 1059043"/>
                <a:gd name="connsiteX287" fmla="*/ 1574739 w 3024845"/>
                <a:gd name="connsiteY287" fmla="*/ 685283 h 1059043"/>
                <a:gd name="connsiteX288" fmla="*/ 1582846 w 3024845"/>
                <a:gd name="connsiteY288" fmla="*/ 685283 h 1059043"/>
                <a:gd name="connsiteX289" fmla="*/ 1582846 w 3024845"/>
                <a:gd name="connsiteY289" fmla="*/ 702578 h 1059043"/>
                <a:gd name="connsiteX290" fmla="*/ 1592182 w 3024845"/>
                <a:gd name="connsiteY290" fmla="*/ 703483 h 1059043"/>
                <a:gd name="connsiteX291" fmla="*/ 1605140 w 3024845"/>
                <a:gd name="connsiteY291" fmla="*/ 703483 h 1059043"/>
                <a:gd name="connsiteX292" fmla="*/ 1605140 w 3024845"/>
                <a:gd name="connsiteY292" fmla="*/ 687445 h 1059043"/>
                <a:gd name="connsiteX293" fmla="*/ 1673096 w 3024845"/>
                <a:gd name="connsiteY293" fmla="*/ 687445 h 1059043"/>
                <a:gd name="connsiteX294" fmla="*/ 1673096 w 3024845"/>
                <a:gd name="connsiteY294" fmla="*/ 602192 h 1059043"/>
                <a:gd name="connsiteX295" fmla="*/ 1745104 w 3024845"/>
                <a:gd name="connsiteY295" fmla="*/ 602192 h 1059043"/>
                <a:gd name="connsiteX296" fmla="*/ 1745104 w 3024845"/>
                <a:gd name="connsiteY296" fmla="*/ 680960 h 1059043"/>
                <a:gd name="connsiteX297" fmla="*/ 1747008 w 3024845"/>
                <a:gd name="connsiteY297" fmla="*/ 680960 h 1059043"/>
                <a:gd name="connsiteX298" fmla="*/ 1748250 w 3024845"/>
                <a:gd name="connsiteY298" fmla="*/ 703483 h 1059043"/>
                <a:gd name="connsiteX299" fmla="*/ 1757926 w 3024845"/>
                <a:gd name="connsiteY299" fmla="*/ 703483 h 1059043"/>
                <a:gd name="connsiteX300" fmla="*/ 1759168 w 3024845"/>
                <a:gd name="connsiteY300" fmla="*/ 680960 h 1059043"/>
                <a:gd name="connsiteX301" fmla="*/ 1765248 w 3024845"/>
                <a:gd name="connsiteY301" fmla="*/ 680960 h 1059043"/>
                <a:gd name="connsiteX302" fmla="*/ 1766490 w 3024845"/>
                <a:gd name="connsiteY302" fmla="*/ 703483 h 1059043"/>
                <a:gd name="connsiteX303" fmla="*/ 1817112 w 3024845"/>
                <a:gd name="connsiteY303" fmla="*/ 703483 h 1059043"/>
                <a:gd name="connsiteX304" fmla="*/ 1817112 w 3024845"/>
                <a:gd name="connsiteY304" fmla="*/ 540455 h 1059043"/>
                <a:gd name="connsiteX305" fmla="*/ 2014439 w 3024845"/>
                <a:gd name="connsiteY305" fmla="*/ 540455 h 1059043"/>
                <a:gd name="connsiteX306" fmla="*/ 2014439 w 3024845"/>
                <a:gd name="connsiteY306" fmla="*/ 703483 h 1059043"/>
                <a:gd name="connsiteX307" fmla="*/ 2033136 w 3024845"/>
                <a:gd name="connsiteY307" fmla="*/ 703483 h 1059043"/>
                <a:gd name="connsiteX308" fmla="*/ 2033136 w 3024845"/>
                <a:gd name="connsiteY308" fmla="*/ 620790 h 1059043"/>
                <a:gd name="connsiteX309" fmla="*/ 2128256 w 3024845"/>
                <a:gd name="connsiteY309" fmla="*/ 620790 h 1059043"/>
                <a:gd name="connsiteX310" fmla="*/ 2146266 w 3024845"/>
                <a:gd name="connsiteY310" fmla="*/ 131868 h 1059043"/>
                <a:gd name="connsiteX311" fmla="*/ 2144240 w 3024845"/>
                <a:gd name="connsiteY311" fmla="*/ 125383 h 1059043"/>
                <a:gd name="connsiteX312" fmla="*/ 2150320 w 3024845"/>
                <a:gd name="connsiteY312" fmla="*/ 118897 h 1059043"/>
                <a:gd name="connsiteX313" fmla="*/ 2150320 w 3024845"/>
                <a:gd name="connsiteY313" fmla="*/ 60529 h 1059043"/>
                <a:gd name="connsiteX314" fmla="*/ 2152346 w 3024845"/>
                <a:gd name="connsiteY314" fmla="*/ 56206 h 1059043"/>
                <a:gd name="connsiteX315" fmla="*/ 2152346 w 3024845"/>
                <a:gd name="connsiteY315" fmla="*/ 0 h 1059043"/>
                <a:gd name="connsiteX316" fmla="*/ 2180720 w 3024845"/>
                <a:gd name="connsiteY316" fmla="*/ 555577 h 1059043"/>
                <a:gd name="connsiteX317" fmla="*/ 2245574 w 3024845"/>
                <a:gd name="connsiteY317" fmla="*/ 555577 h 1059043"/>
                <a:gd name="connsiteX318" fmla="*/ 2245574 w 3024845"/>
                <a:gd name="connsiteY318" fmla="*/ 631239 h 1059043"/>
                <a:gd name="connsiteX319" fmla="*/ 2253681 w 3024845"/>
                <a:gd name="connsiteY319" fmla="*/ 631239 h 1059043"/>
                <a:gd name="connsiteX320" fmla="*/ 2255708 w 3024845"/>
                <a:gd name="connsiteY320" fmla="*/ 624754 h 1059043"/>
                <a:gd name="connsiteX321" fmla="*/ 2261788 w 3024845"/>
                <a:gd name="connsiteY321" fmla="*/ 624754 h 1059043"/>
                <a:gd name="connsiteX322" fmla="*/ 2263815 w 3024845"/>
                <a:gd name="connsiteY322" fmla="*/ 633401 h 1059043"/>
                <a:gd name="connsiteX323" fmla="*/ 2275975 w 3024845"/>
                <a:gd name="connsiteY323" fmla="*/ 633401 h 1059043"/>
                <a:gd name="connsiteX324" fmla="*/ 2275975 w 3024845"/>
                <a:gd name="connsiteY324" fmla="*/ 626915 h 1059043"/>
                <a:gd name="connsiteX325" fmla="*/ 2298268 w 3024845"/>
                <a:gd name="connsiteY325" fmla="*/ 626915 h 1059043"/>
                <a:gd name="connsiteX326" fmla="*/ 2298268 w 3024845"/>
                <a:gd name="connsiteY326" fmla="*/ 633401 h 1059043"/>
                <a:gd name="connsiteX327" fmla="*/ 2318535 w 3024845"/>
                <a:gd name="connsiteY327" fmla="*/ 633401 h 1059043"/>
                <a:gd name="connsiteX328" fmla="*/ 2318535 w 3024845"/>
                <a:gd name="connsiteY328" fmla="*/ 678798 h 1059043"/>
                <a:gd name="connsiteX329" fmla="*/ 2332722 w 3024845"/>
                <a:gd name="connsiteY329" fmla="*/ 678798 h 1059043"/>
                <a:gd name="connsiteX330" fmla="*/ 2332722 w 3024845"/>
                <a:gd name="connsiteY330" fmla="*/ 665827 h 1059043"/>
                <a:gd name="connsiteX331" fmla="*/ 2348936 w 3024845"/>
                <a:gd name="connsiteY331" fmla="*/ 665827 h 1059043"/>
                <a:gd name="connsiteX332" fmla="*/ 2348936 w 3024845"/>
                <a:gd name="connsiteY332" fmla="*/ 486400 h 1059043"/>
                <a:gd name="connsiteX333" fmla="*/ 2355016 w 3024845"/>
                <a:gd name="connsiteY333" fmla="*/ 479914 h 1059043"/>
                <a:gd name="connsiteX334" fmla="*/ 2427977 w 3024845"/>
                <a:gd name="connsiteY334" fmla="*/ 479914 h 1059043"/>
                <a:gd name="connsiteX335" fmla="*/ 2427977 w 3024845"/>
                <a:gd name="connsiteY335" fmla="*/ 488562 h 1059043"/>
                <a:gd name="connsiteX336" fmla="*/ 2438110 w 3024845"/>
                <a:gd name="connsiteY336" fmla="*/ 488562 h 1059043"/>
                <a:gd name="connsiteX337" fmla="*/ 2438110 w 3024845"/>
                <a:gd name="connsiteY337" fmla="*/ 603136 h 1059043"/>
                <a:gd name="connsiteX338" fmla="*/ 2460404 w 3024845"/>
                <a:gd name="connsiteY338" fmla="*/ 603136 h 1059043"/>
                <a:gd name="connsiteX339" fmla="*/ 2460404 w 3024845"/>
                <a:gd name="connsiteY339" fmla="*/ 536121 h 1059043"/>
                <a:gd name="connsiteX340" fmla="*/ 2486751 w 3024845"/>
                <a:gd name="connsiteY340" fmla="*/ 536121 h 1059043"/>
                <a:gd name="connsiteX341" fmla="*/ 2490804 w 3024845"/>
                <a:gd name="connsiteY341" fmla="*/ 531797 h 1059043"/>
                <a:gd name="connsiteX342" fmla="*/ 2498911 w 3024845"/>
                <a:gd name="connsiteY342" fmla="*/ 531797 h 1059043"/>
                <a:gd name="connsiteX343" fmla="*/ 2502964 w 3024845"/>
                <a:gd name="connsiteY343" fmla="*/ 536121 h 1059043"/>
                <a:gd name="connsiteX344" fmla="*/ 2525258 w 3024845"/>
                <a:gd name="connsiteY344" fmla="*/ 536121 h 1059043"/>
                <a:gd name="connsiteX345" fmla="*/ 2525258 w 3024845"/>
                <a:gd name="connsiteY345" fmla="*/ 419385 h 1059043"/>
                <a:gd name="connsiteX346" fmla="*/ 2582005 w 3024845"/>
                <a:gd name="connsiteY346" fmla="*/ 408576 h 1059043"/>
                <a:gd name="connsiteX347" fmla="*/ 2582005 w 3024845"/>
                <a:gd name="connsiteY347" fmla="*/ 409657 h 1059043"/>
                <a:gd name="connsiteX348" fmla="*/ 2582005 w 3024845"/>
                <a:gd name="connsiteY348" fmla="*/ 417223 h 1059043"/>
                <a:gd name="connsiteX349" fmla="*/ 2608352 w 3024845"/>
                <a:gd name="connsiteY349" fmla="*/ 417223 h 1059043"/>
                <a:gd name="connsiteX350" fmla="*/ 2608352 w 3024845"/>
                <a:gd name="connsiteY350" fmla="*/ 672313 h 1059043"/>
                <a:gd name="connsiteX351" fmla="*/ 2630646 w 3024845"/>
                <a:gd name="connsiteY351" fmla="*/ 672313 h 1059043"/>
                <a:gd name="connsiteX352" fmla="*/ 2630646 w 3024845"/>
                <a:gd name="connsiteY352" fmla="*/ 667989 h 1059043"/>
                <a:gd name="connsiteX353" fmla="*/ 2642806 w 3024845"/>
                <a:gd name="connsiteY353" fmla="*/ 667989 h 1059043"/>
                <a:gd name="connsiteX354" fmla="*/ 2642806 w 3024845"/>
                <a:gd name="connsiteY354" fmla="*/ 672313 h 1059043"/>
                <a:gd name="connsiteX355" fmla="*/ 2667126 w 3024845"/>
                <a:gd name="connsiteY355" fmla="*/ 672313 h 1059043"/>
                <a:gd name="connsiteX356" fmla="*/ 2667126 w 3024845"/>
                <a:gd name="connsiteY356" fmla="*/ 659342 h 1059043"/>
                <a:gd name="connsiteX357" fmla="*/ 2695500 w 3024845"/>
                <a:gd name="connsiteY357" fmla="*/ 659342 h 1059043"/>
                <a:gd name="connsiteX358" fmla="*/ 2707660 w 3024845"/>
                <a:gd name="connsiteY358" fmla="*/ 655018 h 1059043"/>
                <a:gd name="connsiteX359" fmla="*/ 2727927 w 3024845"/>
                <a:gd name="connsiteY359" fmla="*/ 659342 h 1059043"/>
                <a:gd name="connsiteX360" fmla="*/ 2727927 w 3024845"/>
                <a:gd name="connsiteY360" fmla="*/ 642048 h 1059043"/>
                <a:gd name="connsiteX361" fmla="*/ 2736034 w 3024845"/>
                <a:gd name="connsiteY361" fmla="*/ 642048 h 1059043"/>
                <a:gd name="connsiteX362" fmla="*/ 2736034 w 3024845"/>
                <a:gd name="connsiteY362" fmla="*/ 629077 h 1059043"/>
                <a:gd name="connsiteX363" fmla="*/ 2792781 w 3024845"/>
                <a:gd name="connsiteY363" fmla="*/ 629077 h 1059043"/>
                <a:gd name="connsiteX364" fmla="*/ 2792781 w 3024845"/>
                <a:gd name="connsiteY364" fmla="*/ 598812 h 1059043"/>
                <a:gd name="connsiteX365" fmla="*/ 2811021 w 3024845"/>
                <a:gd name="connsiteY365" fmla="*/ 598812 h 1059043"/>
                <a:gd name="connsiteX366" fmla="*/ 2811021 w 3024845"/>
                <a:gd name="connsiteY366" fmla="*/ 592327 h 1059043"/>
                <a:gd name="connsiteX367" fmla="*/ 2823181 w 3024845"/>
                <a:gd name="connsiteY367" fmla="*/ 592327 h 1059043"/>
                <a:gd name="connsiteX368" fmla="*/ 2823181 w 3024845"/>
                <a:gd name="connsiteY368" fmla="*/ 598812 h 1059043"/>
                <a:gd name="connsiteX369" fmla="*/ 2839395 w 3024845"/>
                <a:gd name="connsiteY369" fmla="*/ 598812 h 1059043"/>
                <a:gd name="connsiteX370" fmla="*/ 2839395 w 3024845"/>
                <a:gd name="connsiteY370" fmla="*/ 648533 h 1059043"/>
                <a:gd name="connsiteX371" fmla="*/ 2871822 w 3024845"/>
                <a:gd name="connsiteY371" fmla="*/ 648533 h 1059043"/>
                <a:gd name="connsiteX372" fmla="*/ 2871822 w 3024845"/>
                <a:gd name="connsiteY372" fmla="*/ 622592 h 1059043"/>
                <a:gd name="connsiteX373" fmla="*/ 2910329 w 3024845"/>
                <a:gd name="connsiteY373" fmla="*/ 622592 h 1059043"/>
                <a:gd name="connsiteX374" fmla="*/ 2910329 w 3024845"/>
                <a:gd name="connsiteY374" fmla="*/ 592327 h 1059043"/>
                <a:gd name="connsiteX375" fmla="*/ 2958970 w 3024845"/>
                <a:gd name="connsiteY375" fmla="*/ 592327 h 1059043"/>
                <a:gd name="connsiteX376" fmla="*/ 2958970 w 3024845"/>
                <a:gd name="connsiteY376" fmla="*/ 703483 h 1059043"/>
                <a:gd name="connsiteX377" fmla="*/ 2958970 w 3024845"/>
                <a:gd name="connsiteY377" fmla="*/ 717262 h 1059043"/>
                <a:gd name="connsiteX378" fmla="*/ 3024845 w 3024845"/>
                <a:gd name="connsiteY378" fmla="*/ 717262 h 1059043"/>
                <a:gd name="connsiteX379" fmla="*/ 3024845 w 3024845"/>
                <a:gd name="connsiteY379" fmla="*/ 1059043 h 1059043"/>
                <a:gd name="connsiteX380" fmla="*/ 2054 w 3024845"/>
                <a:gd name="connsiteY380" fmla="*/ 1056710 h 1059043"/>
                <a:gd name="connsiteX381" fmla="*/ 0 w 3024845"/>
                <a:gd name="connsiteY381" fmla="*/ 622592 h 1059043"/>
                <a:gd name="connsiteX382" fmla="*/ 20267 w 3024845"/>
                <a:gd name="connsiteY382" fmla="*/ 622592 h 1059043"/>
                <a:gd name="connsiteX383" fmla="*/ 20774 w 3024845"/>
                <a:gd name="connsiteY383" fmla="*/ 621511 h 1059043"/>
                <a:gd name="connsiteX384" fmla="*/ 24320 w 3024845"/>
                <a:gd name="connsiteY384" fmla="*/ 613945 h 1059043"/>
                <a:gd name="connsiteX385" fmla="*/ 26094 w 3024845"/>
                <a:gd name="connsiteY385" fmla="*/ 614215 h 1059043"/>
                <a:gd name="connsiteX386" fmla="*/ 38507 w 3024845"/>
                <a:gd name="connsiteY386" fmla="*/ 616106 h 1059043"/>
                <a:gd name="connsiteX387" fmla="*/ 39014 w 3024845"/>
                <a:gd name="connsiteY387" fmla="*/ 617458 h 1059043"/>
                <a:gd name="connsiteX388" fmla="*/ 42560 w 3024845"/>
                <a:gd name="connsiteY388" fmla="*/ 626915 h 1059043"/>
                <a:gd name="connsiteX389" fmla="*/ 68907 w 3024845"/>
                <a:gd name="connsiteY389" fmla="*/ 629077 h 1059043"/>
                <a:gd name="connsiteX390" fmla="*/ 68907 w 3024845"/>
                <a:gd name="connsiteY390" fmla="*/ 505856 h 1059043"/>
                <a:gd name="connsiteX391" fmla="*/ 70934 w 3024845"/>
                <a:gd name="connsiteY391" fmla="*/ 505856 h 1059043"/>
                <a:gd name="connsiteX392" fmla="*/ 85121 w 3024845"/>
                <a:gd name="connsiteY392" fmla="*/ 505856 h 1059043"/>
                <a:gd name="connsiteX393" fmla="*/ 85121 w 3024845"/>
                <a:gd name="connsiteY393" fmla="*/ 369664 h 1059043"/>
                <a:gd name="connsiteX394" fmla="*/ 86894 w 3024845"/>
                <a:gd name="connsiteY394" fmla="*/ 369664 h 1059043"/>
                <a:gd name="connsiteX395" fmla="*/ 99308 w 3024845"/>
                <a:gd name="connsiteY395" fmla="*/ 369664 h 1059043"/>
                <a:gd name="connsiteX396" fmla="*/ 99308 w 3024845"/>
                <a:gd name="connsiteY396" fmla="*/ 255090 h 1059043"/>
                <a:gd name="connsiteX397" fmla="*/ 103361 w 3024845"/>
                <a:gd name="connsiteY397" fmla="*/ 226986 h 1059043"/>
                <a:gd name="connsiteX398" fmla="*/ 105388 w 3024845"/>
                <a:gd name="connsiteY398" fmla="*/ 226986 h 1059043"/>
                <a:gd name="connsiteX399" fmla="*/ 119575 w 3024845"/>
                <a:gd name="connsiteY399" fmla="*/ 226986 h 1059043"/>
                <a:gd name="connsiteX0" fmla="*/ 119575 w 3024845"/>
                <a:gd name="connsiteY0" fmla="*/ 226986 h 1059043"/>
                <a:gd name="connsiteX1" fmla="*/ 200642 w 3024845"/>
                <a:gd name="connsiteY1" fmla="*/ 224825 h 1059043"/>
                <a:gd name="connsiteX2" fmla="*/ 202669 w 3024845"/>
                <a:gd name="connsiteY2" fmla="*/ 224825 h 1059043"/>
                <a:gd name="connsiteX3" fmla="*/ 216856 w 3024845"/>
                <a:gd name="connsiteY3" fmla="*/ 224825 h 1059043"/>
                <a:gd name="connsiteX4" fmla="*/ 216856 w 3024845"/>
                <a:gd name="connsiteY4" fmla="*/ 248604 h 1059043"/>
                <a:gd name="connsiteX5" fmla="*/ 217363 w 3024845"/>
                <a:gd name="connsiteY5" fmla="*/ 249415 h 1059043"/>
                <a:gd name="connsiteX6" fmla="*/ 220909 w 3024845"/>
                <a:gd name="connsiteY6" fmla="*/ 255090 h 1059043"/>
                <a:gd name="connsiteX7" fmla="*/ 220909 w 3024845"/>
                <a:gd name="connsiteY7" fmla="*/ 369664 h 1059043"/>
                <a:gd name="connsiteX8" fmla="*/ 223189 w 3024845"/>
                <a:gd name="connsiteY8" fmla="*/ 369664 h 1059043"/>
                <a:gd name="connsiteX9" fmla="*/ 239150 w 3024845"/>
                <a:gd name="connsiteY9" fmla="*/ 369664 h 1059043"/>
                <a:gd name="connsiteX10" fmla="*/ 239150 w 3024845"/>
                <a:gd name="connsiteY10" fmla="*/ 510179 h 1059043"/>
                <a:gd name="connsiteX11" fmla="*/ 240670 w 3024845"/>
                <a:gd name="connsiteY11" fmla="*/ 509909 h 1059043"/>
                <a:gd name="connsiteX12" fmla="*/ 251310 w 3024845"/>
                <a:gd name="connsiteY12" fmla="*/ 508018 h 1059043"/>
                <a:gd name="connsiteX13" fmla="*/ 249283 w 3024845"/>
                <a:gd name="connsiteY13" fmla="*/ 596650 h 1059043"/>
                <a:gd name="connsiteX14" fmla="*/ 250803 w 3024845"/>
                <a:gd name="connsiteY14" fmla="*/ 596921 h 1059043"/>
                <a:gd name="connsiteX15" fmla="*/ 261443 w 3024845"/>
                <a:gd name="connsiteY15" fmla="*/ 598812 h 1059043"/>
                <a:gd name="connsiteX16" fmla="*/ 261696 w 3024845"/>
                <a:gd name="connsiteY16" fmla="*/ 599623 h 1059043"/>
                <a:gd name="connsiteX17" fmla="*/ 263470 w 3024845"/>
                <a:gd name="connsiteY17" fmla="*/ 605298 h 1059043"/>
                <a:gd name="connsiteX18" fmla="*/ 264230 w 3024845"/>
                <a:gd name="connsiteY18" fmla="*/ 602866 h 1059043"/>
                <a:gd name="connsiteX19" fmla="*/ 269550 w 3024845"/>
                <a:gd name="connsiteY19" fmla="*/ 585842 h 1059043"/>
                <a:gd name="connsiteX20" fmla="*/ 271323 w 3024845"/>
                <a:gd name="connsiteY20" fmla="*/ 585842 h 1059043"/>
                <a:gd name="connsiteX21" fmla="*/ 283737 w 3024845"/>
                <a:gd name="connsiteY21" fmla="*/ 585842 h 1059043"/>
                <a:gd name="connsiteX22" fmla="*/ 283737 w 3024845"/>
                <a:gd name="connsiteY22" fmla="*/ 618268 h 1059043"/>
                <a:gd name="connsiteX23" fmla="*/ 284750 w 3024845"/>
                <a:gd name="connsiteY23" fmla="*/ 618809 h 1059043"/>
                <a:gd name="connsiteX24" fmla="*/ 291844 w 3024845"/>
                <a:gd name="connsiteY24" fmla="*/ 622592 h 1059043"/>
                <a:gd name="connsiteX25" fmla="*/ 291844 w 3024845"/>
                <a:gd name="connsiteY25" fmla="*/ 623943 h 1059043"/>
                <a:gd name="connsiteX26" fmla="*/ 291844 w 3024845"/>
                <a:gd name="connsiteY26" fmla="*/ 633401 h 1059043"/>
                <a:gd name="connsiteX27" fmla="*/ 336431 w 3024845"/>
                <a:gd name="connsiteY27" fmla="*/ 633401 h 1059043"/>
                <a:gd name="connsiteX28" fmla="*/ 336431 w 3024845"/>
                <a:gd name="connsiteY28" fmla="*/ 634482 h 1059043"/>
                <a:gd name="connsiteX29" fmla="*/ 336431 w 3024845"/>
                <a:gd name="connsiteY29" fmla="*/ 642048 h 1059043"/>
                <a:gd name="connsiteX30" fmla="*/ 338457 w 3024845"/>
                <a:gd name="connsiteY30" fmla="*/ 642048 h 1059043"/>
                <a:gd name="connsiteX31" fmla="*/ 352644 w 3024845"/>
                <a:gd name="connsiteY31" fmla="*/ 642048 h 1059043"/>
                <a:gd name="connsiteX32" fmla="*/ 352644 w 3024845"/>
                <a:gd name="connsiteY32" fmla="*/ 611783 h 1059043"/>
                <a:gd name="connsiteX33" fmla="*/ 397231 w 3024845"/>
                <a:gd name="connsiteY33" fmla="*/ 611783 h 1059043"/>
                <a:gd name="connsiteX34" fmla="*/ 397231 w 3024845"/>
                <a:gd name="connsiteY34" fmla="*/ 610432 h 1059043"/>
                <a:gd name="connsiteX35" fmla="*/ 397231 w 3024845"/>
                <a:gd name="connsiteY35" fmla="*/ 600974 h 1059043"/>
                <a:gd name="connsiteX36" fmla="*/ 398245 w 3024845"/>
                <a:gd name="connsiteY36" fmla="*/ 600974 h 1059043"/>
                <a:gd name="connsiteX37" fmla="*/ 405338 w 3024845"/>
                <a:gd name="connsiteY37" fmla="*/ 600974 h 1059043"/>
                <a:gd name="connsiteX38" fmla="*/ 405338 w 3024845"/>
                <a:gd name="connsiteY38" fmla="*/ 599083 h 1059043"/>
                <a:gd name="connsiteX39" fmla="*/ 405338 w 3024845"/>
                <a:gd name="connsiteY39" fmla="*/ 585842 h 1059043"/>
                <a:gd name="connsiteX40" fmla="*/ 406098 w 3024845"/>
                <a:gd name="connsiteY40" fmla="*/ 585842 h 1059043"/>
                <a:gd name="connsiteX41" fmla="*/ 411418 w 3024845"/>
                <a:gd name="connsiteY41" fmla="*/ 585842 h 1059043"/>
                <a:gd name="connsiteX42" fmla="*/ 411418 w 3024845"/>
                <a:gd name="connsiteY42" fmla="*/ 584761 h 1059043"/>
                <a:gd name="connsiteX43" fmla="*/ 411418 w 3024845"/>
                <a:gd name="connsiteY43" fmla="*/ 577194 h 1059043"/>
                <a:gd name="connsiteX44" fmla="*/ 413445 w 3024845"/>
                <a:gd name="connsiteY44" fmla="*/ 577194 h 1059043"/>
                <a:gd name="connsiteX45" fmla="*/ 427632 w 3024845"/>
                <a:gd name="connsiteY45" fmla="*/ 577194 h 1059043"/>
                <a:gd name="connsiteX46" fmla="*/ 427632 w 3024845"/>
                <a:gd name="connsiteY46" fmla="*/ 578275 h 1059043"/>
                <a:gd name="connsiteX47" fmla="*/ 427632 w 3024845"/>
                <a:gd name="connsiteY47" fmla="*/ 585842 h 1059043"/>
                <a:gd name="connsiteX48" fmla="*/ 449925 w 3024845"/>
                <a:gd name="connsiteY48" fmla="*/ 585842 h 1059043"/>
                <a:gd name="connsiteX49" fmla="*/ 449925 w 3024845"/>
                <a:gd name="connsiteY49" fmla="*/ 583950 h 1059043"/>
                <a:gd name="connsiteX50" fmla="*/ 449925 w 3024845"/>
                <a:gd name="connsiteY50" fmla="*/ 570709 h 1059043"/>
                <a:gd name="connsiteX51" fmla="*/ 451699 w 3024845"/>
                <a:gd name="connsiteY51" fmla="*/ 570709 h 1059043"/>
                <a:gd name="connsiteX52" fmla="*/ 464112 w 3024845"/>
                <a:gd name="connsiteY52" fmla="*/ 570709 h 1059043"/>
                <a:gd name="connsiteX53" fmla="*/ 464112 w 3024845"/>
                <a:gd name="connsiteY53" fmla="*/ 594489 h 1059043"/>
                <a:gd name="connsiteX54" fmla="*/ 465126 w 3024845"/>
                <a:gd name="connsiteY54" fmla="*/ 594489 h 1059043"/>
                <a:gd name="connsiteX55" fmla="*/ 472219 w 3024845"/>
                <a:gd name="connsiteY55" fmla="*/ 594489 h 1059043"/>
                <a:gd name="connsiteX56" fmla="*/ 472219 w 3024845"/>
                <a:gd name="connsiteY56" fmla="*/ 593408 h 1059043"/>
                <a:gd name="connsiteX57" fmla="*/ 472219 w 3024845"/>
                <a:gd name="connsiteY57" fmla="*/ 585842 h 1059043"/>
                <a:gd name="connsiteX58" fmla="*/ 473992 w 3024845"/>
                <a:gd name="connsiteY58" fmla="*/ 585842 h 1059043"/>
                <a:gd name="connsiteX59" fmla="*/ 486406 w 3024845"/>
                <a:gd name="connsiteY59" fmla="*/ 585842 h 1059043"/>
                <a:gd name="connsiteX60" fmla="*/ 486406 w 3024845"/>
                <a:gd name="connsiteY60" fmla="*/ 611783 h 1059043"/>
                <a:gd name="connsiteX61" fmla="*/ 488433 w 3024845"/>
                <a:gd name="connsiteY61" fmla="*/ 611783 h 1059043"/>
                <a:gd name="connsiteX62" fmla="*/ 502619 w 3024845"/>
                <a:gd name="connsiteY62" fmla="*/ 611783 h 1059043"/>
                <a:gd name="connsiteX63" fmla="*/ 502619 w 3024845"/>
                <a:gd name="connsiteY63" fmla="*/ 613404 h 1059043"/>
                <a:gd name="connsiteX64" fmla="*/ 502619 w 3024845"/>
                <a:gd name="connsiteY64" fmla="*/ 624754 h 1059043"/>
                <a:gd name="connsiteX65" fmla="*/ 503379 w 3024845"/>
                <a:gd name="connsiteY65" fmla="*/ 624754 h 1059043"/>
                <a:gd name="connsiteX66" fmla="*/ 508700 w 3024845"/>
                <a:gd name="connsiteY66" fmla="*/ 624754 h 1059043"/>
                <a:gd name="connsiteX67" fmla="*/ 508700 w 3024845"/>
                <a:gd name="connsiteY67" fmla="*/ 623943 h 1059043"/>
                <a:gd name="connsiteX68" fmla="*/ 508700 w 3024845"/>
                <a:gd name="connsiteY68" fmla="*/ 618268 h 1059043"/>
                <a:gd name="connsiteX69" fmla="*/ 539100 w 3024845"/>
                <a:gd name="connsiteY69" fmla="*/ 618268 h 1059043"/>
                <a:gd name="connsiteX70" fmla="*/ 539100 w 3024845"/>
                <a:gd name="connsiteY70" fmla="*/ 642048 h 1059043"/>
                <a:gd name="connsiteX71" fmla="*/ 540113 w 3024845"/>
                <a:gd name="connsiteY71" fmla="*/ 642048 h 1059043"/>
                <a:gd name="connsiteX72" fmla="*/ 547207 w 3024845"/>
                <a:gd name="connsiteY72" fmla="*/ 642048 h 1059043"/>
                <a:gd name="connsiteX73" fmla="*/ 547207 w 3024845"/>
                <a:gd name="connsiteY73" fmla="*/ 643129 h 1059043"/>
                <a:gd name="connsiteX74" fmla="*/ 547207 w 3024845"/>
                <a:gd name="connsiteY74" fmla="*/ 650695 h 1059043"/>
                <a:gd name="connsiteX75" fmla="*/ 547967 w 3024845"/>
                <a:gd name="connsiteY75" fmla="*/ 650695 h 1059043"/>
                <a:gd name="connsiteX76" fmla="*/ 553287 w 3024845"/>
                <a:gd name="connsiteY76" fmla="*/ 650695 h 1059043"/>
                <a:gd name="connsiteX77" fmla="*/ 553287 w 3024845"/>
                <a:gd name="connsiteY77" fmla="*/ 648533 h 1059043"/>
                <a:gd name="connsiteX78" fmla="*/ 553287 w 3024845"/>
                <a:gd name="connsiteY78" fmla="*/ 633401 h 1059043"/>
                <a:gd name="connsiteX79" fmla="*/ 554300 w 3024845"/>
                <a:gd name="connsiteY79" fmla="*/ 633401 h 1059043"/>
                <a:gd name="connsiteX80" fmla="*/ 561394 w 3024845"/>
                <a:gd name="connsiteY80" fmla="*/ 633401 h 1059043"/>
                <a:gd name="connsiteX81" fmla="*/ 561394 w 3024845"/>
                <a:gd name="connsiteY81" fmla="*/ 634482 h 1059043"/>
                <a:gd name="connsiteX82" fmla="*/ 561394 w 3024845"/>
                <a:gd name="connsiteY82" fmla="*/ 642048 h 1059043"/>
                <a:gd name="connsiteX83" fmla="*/ 566714 w 3024845"/>
                <a:gd name="connsiteY83" fmla="*/ 640055 h 1059043"/>
                <a:gd name="connsiteX84" fmla="*/ 567474 w 3024845"/>
                <a:gd name="connsiteY84" fmla="*/ 639075 h 1059043"/>
                <a:gd name="connsiteX85" fmla="*/ 567474 w 3024845"/>
                <a:gd name="connsiteY85" fmla="*/ 633401 h 1059043"/>
                <a:gd name="connsiteX86" fmla="*/ 605981 w 3024845"/>
                <a:gd name="connsiteY86" fmla="*/ 633401 h 1059043"/>
                <a:gd name="connsiteX87" fmla="*/ 605981 w 3024845"/>
                <a:gd name="connsiteY87" fmla="*/ 657180 h 1059043"/>
                <a:gd name="connsiteX88" fmla="*/ 608007 w 3024845"/>
                <a:gd name="connsiteY88" fmla="*/ 657180 h 1059043"/>
                <a:gd name="connsiteX89" fmla="*/ 622194 w 3024845"/>
                <a:gd name="connsiteY89" fmla="*/ 657180 h 1059043"/>
                <a:gd name="connsiteX90" fmla="*/ 622194 w 3024845"/>
                <a:gd name="connsiteY90" fmla="*/ 658261 h 1059043"/>
                <a:gd name="connsiteX91" fmla="*/ 622194 w 3024845"/>
                <a:gd name="connsiteY91" fmla="*/ 665827 h 1059043"/>
                <a:gd name="connsiteX92" fmla="*/ 623968 w 3024845"/>
                <a:gd name="connsiteY92" fmla="*/ 665827 h 1059043"/>
                <a:gd name="connsiteX93" fmla="*/ 636381 w 3024845"/>
                <a:gd name="connsiteY93" fmla="*/ 665827 h 1059043"/>
                <a:gd name="connsiteX94" fmla="*/ 636381 w 3024845"/>
                <a:gd name="connsiteY94" fmla="*/ 642048 h 1059043"/>
                <a:gd name="connsiteX95" fmla="*/ 637394 w 3024845"/>
                <a:gd name="connsiteY95" fmla="*/ 642048 h 1059043"/>
                <a:gd name="connsiteX96" fmla="*/ 644488 w 3024845"/>
                <a:gd name="connsiteY96" fmla="*/ 642048 h 1059043"/>
                <a:gd name="connsiteX97" fmla="*/ 644488 w 3024845"/>
                <a:gd name="connsiteY97" fmla="*/ 609621 h 1059043"/>
                <a:gd name="connsiteX98" fmla="*/ 645501 w 3024845"/>
                <a:gd name="connsiteY98" fmla="*/ 609621 h 1059043"/>
                <a:gd name="connsiteX99" fmla="*/ 652595 w 3024845"/>
                <a:gd name="connsiteY99" fmla="*/ 609621 h 1059043"/>
                <a:gd name="connsiteX100" fmla="*/ 652595 w 3024845"/>
                <a:gd name="connsiteY100" fmla="*/ 607730 h 1059043"/>
                <a:gd name="connsiteX101" fmla="*/ 652595 w 3024845"/>
                <a:gd name="connsiteY101" fmla="*/ 594489 h 1059043"/>
                <a:gd name="connsiteX102" fmla="*/ 651328 w 3024845"/>
                <a:gd name="connsiteY102" fmla="*/ 592867 h 1059043"/>
                <a:gd name="connsiteX103" fmla="*/ 656648 w 3024845"/>
                <a:gd name="connsiteY103" fmla="*/ 581518 h 1059043"/>
                <a:gd name="connsiteX104" fmla="*/ 664755 w 3024845"/>
                <a:gd name="connsiteY104" fmla="*/ 609621 h 1059043"/>
                <a:gd name="connsiteX105" fmla="*/ 665515 w 3024845"/>
                <a:gd name="connsiteY105" fmla="*/ 609621 h 1059043"/>
                <a:gd name="connsiteX106" fmla="*/ 670835 w 3024845"/>
                <a:gd name="connsiteY106" fmla="*/ 609621 h 1059043"/>
                <a:gd name="connsiteX107" fmla="*/ 670835 w 3024845"/>
                <a:gd name="connsiteY107" fmla="*/ 503694 h 1059043"/>
                <a:gd name="connsiteX108" fmla="*/ 672355 w 3024845"/>
                <a:gd name="connsiteY108" fmla="*/ 503694 h 1059043"/>
                <a:gd name="connsiteX109" fmla="*/ 682995 w 3024845"/>
                <a:gd name="connsiteY109" fmla="*/ 503694 h 1059043"/>
                <a:gd name="connsiteX110" fmla="*/ 682995 w 3024845"/>
                <a:gd name="connsiteY110" fmla="*/ 456135 h 1059043"/>
                <a:gd name="connsiteX111" fmla="*/ 709342 w 3024845"/>
                <a:gd name="connsiteY111" fmla="*/ 456135 h 1059043"/>
                <a:gd name="connsiteX112" fmla="*/ 709342 w 3024845"/>
                <a:gd name="connsiteY112" fmla="*/ 434517 h 1059043"/>
                <a:gd name="connsiteX113" fmla="*/ 743796 w 3024845"/>
                <a:gd name="connsiteY113" fmla="*/ 434517 h 1059043"/>
                <a:gd name="connsiteX114" fmla="*/ 743796 w 3024845"/>
                <a:gd name="connsiteY114" fmla="*/ 436949 h 1059043"/>
                <a:gd name="connsiteX115" fmla="*/ 743796 w 3024845"/>
                <a:gd name="connsiteY115" fmla="*/ 453973 h 1059043"/>
                <a:gd name="connsiteX116" fmla="*/ 746076 w 3024845"/>
                <a:gd name="connsiteY116" fmla="*/ 453973 h 1059043"/>
                <a:gd name="connsiteX117" fmla="*/ 762036 w 3024845"/>
                <a:gd name="connsiteY117" fmla="*/ 453973 h 1059043"/>
                <a:gd name="connsiteX118" fmla="*/ 762036 w 3024845"/>
                <a:gd name="connsiteY118" fmla="*/ 501532 h 1059043"/>
                <a:gd name="connsiteX119" fmla="*/ 763049 w 3024845"/>
                <a:gd name="connsiteY119" fmla="*/ 501532 h 1059043"/>
                <a:gd name="connsiteX120" fmla="*/ 770143 w 3024845"/>
                <a:gd name="connsiteY120" fmla="*/ 501532 h 1059043"/>
                <a:gd name="connsiteX121" fmla="*/ 784330 w 3024845"/>
                <a:gd name="connsiteY121" fmla="*/ 505856 h 1059043"/>
                <a:gd name="connsiteX122" fmla="*/ 784330 w 3024845"/>
                <a:gd name="connsiteY122" fmla="*/ 544768 h 1059043"/>
                <a:gd name="connsiteX123" fmla="*/ 785343 w 3024845"/>
                <a:gd name="connsiteY123" fmla="*/ 544768 h 1059043"/>
                <a:gd name="connsiteX124" fmla="*/ 792436 w 3024845"/>
                <a:gd name="connsiteY124" fmla="*/ 544768 h 1059043"/>
                <a:gd name="connsiteX125" fmla="*/ 792436 w 3024845"/>
                <a:gd name="connsiteY125" fmla="*/ 546389 h 1059043"/>
                <a:gd name="connsiteX126" fmla="*/ 792436 w 3024845"/>
                <a:gd name="connsiteY126" fmla="*/ 557738 h 1059043"/>
                <a:gd name="connsiteX127" fmla="*/ 794463 w 3024845"/>
                <a:gd name="connsiteY127" fmla="*/ 557738 h 1059043"/>
                <a:gd name="connsiteX128" fmla="*/ 808650 w 3024845"/>
                <a:gd name="connsiteY128" fmla="*/ 557738 h 1059043"/>
                <a:gd name="connsiteX129" fmla="*/ 814730 w 3024845"/>
                <a:gd name="connsiteY129" fmla="*/ 564224 h 1059043"/>
                <a:gd name="connsiteX130" fmla="*/ 814730 w 3024845"/>
                <a:gd name="connsiteY130" fmla="*/ 585842 h 1059043"/>
                <a:gd name="connsiteX131" fmla="*/ 817010 w 3024845"/>
                <a:gd name="connsiteY131" fmla="*/ 585842 h 1059043"/>
                <a:gd name="connsiteX132" fmla="*/ 832970 w 3024845"/>
                <a:gd name="connsiteY132" fmla="*/ 585842 h 1059043"/>
                <a:gd name="connsiteX133" fmla="*/ 832970 w 3024845"/>
                <a:gd name="connsiteY133" fmla="*/ 586922 h 1059043"/>
                <a:gd name="connsiteX134" fmla="*/ 832970 w 3024845"/>
                <a:gd name="connsiteY134" fmla="*/ 594489 h 1059043"/>
                <a:gd name="connsiteX135" fmla="*/ 834237 w 3024845"/>
                <a:gd name="connsiteY135" fmla="*/ 594489 h 1059043"/>
                <a:gd name="connsiteX136" fmla="*/ 843104 w 3024845"/>
                <a:gd name="connsiteY136" fmla="*/ 594489 h 1059043"/>
                <a:gd name="connsiteX137" fmla="*/ 843104 w 3024845"/>
                <a:gd name="connsiteY137" fmla="*/ 596650 h 1059043"/>
                <a:gd name="connsiteX138" fmla="*/ 843104 w 3024845"/>
                <a:gd name="connsiteY138" fmla="*/ 611783 h 1059043"/>
                <a:gd name="connsiteX139" fmla="*/ 847157 w 3024845"/>
                <a:gd name="connsiteY139" fmla="*/ 609891 h 1059043"/>
                <a:gd name="connsiteX140" fmla="*/ 847157 w 3024845"/>
                <a:gd name="connsiteY140" fmla="*/ 596650 h 1059043"/>
                <a:gd name="connsiteX141" fmla="*/ 848170 w 3024845"/>
                <a:gd name="connsiteY141" fmla="*/ 596650 h 1059043"/>
                <a:gd name="connsiteX142" fmla="*/ 855264 w 3024845"/>
                <a:gd name="connsiteY142" fmla="*/ 596650 h 1059043"/>
                <a:gd name="connsiteX143" fmla="*/ 855264 w 3024845"/>
                <a:gd name="connsiteY143" fmla="*/ 598272 h 1059043"/>
                <a:gd name="connsiteX144" fmla="*/ 855264 w 3024845"/>
                <a:gd name="connsiteY144" fmla="*/ 609621 h 1059043"/>
                <a:gd name="connsiteX145" fmla="*/ 856024 w 3024845"/>
                <a:gd name="connsiteY145" fmla="*/ 609621 h 1059043"/>
                <a:gd name="connsiteX146" fmla="*/ 861344 w 3024845"/>
                <a:gd name="connsiteY146" fmla="*/ 609621 h 1059043"/>
                <a:gd name="connsiteX147" fmla="*/ 909984 w 3024845"/>
                <a:gd name="connsiteY147" fmla="*/ 605298 h 1059043"/>
                <a:gd name="connsiteX148" fmla="*/ 909984 w 3024845"/>
                <a:gd name="connsiteY148" fmla="*/ 606649 h 1059043"/>
                <a:gd name="connsiteX149" fmla="*/ 909984 w 3024845"/>
                <a:gd name="connsiteY149" fmla="*/ 616106 h 1059043"/>
                <a:gd name="connsiteX150" fmla="*/ 910744 w 3024845"/>
                <a:gd name="connsiteY150" fmla="*/ 616106 h 1059043"/>
                <a:gd name="connsiteX151" fmla="*/ 916065 w 3024845"/>
                <a:gd name="connsiteY151" fmla="*/ 616106 h 1059043"/>
                <a:gd name="connsiteX152" fmla="*/ 916065 w 3024845"/>
                <a:gd name="connsiteY152" fmla="*/ 618268 h 1059043"/>
                <a:gd name="connsiteX153" fmla="*/ 916065 w 3024845"/>
                <a:gd name="connsiteY153" fmla="*/ 633401 h 1059043"/>
                <a:gd name="connsiteX154" fmla="*/ 918091 w 3024845"/>
                <a:gd name="connsiteY154" fmla="*/ 632050 h 1059043"/>
                <a:gd name="connsiteX155" fmla="*/ 932278 w 3024845"/>
                <a:gd name="connsiteY155" fmla="*/ 622592 h 1059043"/>
                <a:gd name="connsiteX156" fmla="*/ 938358 w 3024845"/>
                <a:gd name="connsiteY156" fmla="*/ 581518 h 1059043"/>
                <a:gd name="connsiteX157" fmla="*/ 939118 w 3024845"/>
                <a:gd name="connsiteY157" fmla="*/ 581248 h 1059043"/>
                <a:gd name="connsiteX158" fmla="*/ 944438 w 3024845"/>
                <a:gd name="connsiteY158" fmla="*/ 579356 h 1059043"/>
                <a:gd name="connsiteX159" fmla="*/ 946465 w 3024845"/>
                <a:gd name="connsiteY159" fmla="*/ 510179 h 1059043"/>
                <a:gd name="connsiteX160" fmla="*/ 948492 w 3024845"/>
                <a:gd name="connsiteY160" fmla="*/ 579356 h 1059043"/>
                <a:gd name="connsiteX161" fmla="*/ 949252 w 3024845"/>
                <a:gd name="connsiteY161" fmla="*/ 579626 h 1059043"/>
                <a:gd name="connsiteX162" fmla="*/ 954572 w 3024845"/>
                <a:gd name="connsiteY162" fmla="*/ 581518 h 1059043"/>
                <a:gd name="connsiteX163" fmla="*/ 954572 w 3024845"/>
                <a:gd name="connsiteY163" fmla="*/ 495047 h 1059043"/>
                <a:gd name="connsiteX164" fmla="*/ 958625 w 3024845"/>
                <a:gd name="connsiteY164" fmla="*/ 462620 h 1059043"/>
                <a:gd name="connsiteX165" fmla="*/ 997132 w 3024845"/>
                <a:gd name="connsiteY165" fmla="*/ 462620 h 1059043"/>
                <a:gd name="connsiteX166" fmla="*/ 997132 w 3024845"/>
                <a:gd name="connsiteY166" fmla="*/ 495047 h 1059043"/>
                <a:gd name="connsiteX167" fmla="*/ 997892 w 3024845"/>
                <a:gd name="connsiteY167" fmla="*/ 495047 h 1059043"/>
                <a:gd name="connsiteX168" fmla="*/ 1003212 w 3024845"/>
                <a:gd name="connsiteY168" fmla="*/ 495047 h 1059043"/>
                <a:gd name="connsiteX169" fmla="*/ 1003212 w 3024845"/>
                <a:gd name="connsiteY169" fmla="*/ 412899 h 1059043"/>
                <a:gd name="connsiteX170" fmla="*/ 1004986 w 3024845"/>
                <a:gd name="connsiteY170" fmla="*/ 412899 h 1059043"/>
                <a:gd name="connsiteX171" fmla="*/ 1017399 w 3024845"/>
                <a:gd name="connsiteY171" fmla="*/ 412899 h 1059043"/>
                <a:gd name="connsiteX172" fmla="*/ 1017399 w 3024845"/>
                <a:gd name="connsiteY172" fmla="*/ 411008 h 1059043"/>
                <a:gd name="connsiteX173" fmla="*/ 1017399 w 3024845"/>
                <a:gd name="connsiteY173" fmla="*/ 397767 h 1059043"/>
                <a:gd name="connsiteX174" fmla="*/ 1039693 w 3024845"/>
                <a:gd name="connsiteY174" fmla="*/ 397767 h 1059043"/>
                <a:gd name="connsiteX175" fmla="*/ 1039693 w 3024845"/>
                <a:gd name="connsiteY175" fmla="*/ 396686 h 1059043"/>
                <a:gd name="connsiteX176" fmla="*/ 1039693 w 3024845"/>
                <a:gd name="connsiteY176" fmla="*/ 389120 h 1059043"/>
                <a:gd name="connsiteX177" fmla="*/ 1041466 w 3024845"/>
                <a:gd name="connsiteY177" fmla="*/ 389120 h 1059043"/>
                <a:gd name="connsiteX178" fmla="*/ 1053880 w 3024845"/>
                <a:gd name="connsiteY178" fmla="*/ 389120 h 1059043"/>
                <a:gd name="connsiteX179" fmla="*/ 1053880 w 3024845"/>
                <a:gd name="connsiteY179" fmla="*/ 390201 h 1059043"/>
                <a:gd name="connsiteX180" fmla="*/ 1053880 w 3024845"/>
                <a:gd name="connsiteY180" fmla="*/ 397767 h 1059043"/>
                <a:gd name="connsiteX181" fmla="*/ 1054640 w 3024845"/>
                <a:gd name="connsiteY181" fmla="*/ 397767 h 1059043"/>
                <a:gd name="connsiteX182" fmla="*/ 1059960 w 3024845"/>
                <a:gd name="connsiteY182" fmla="*/ 397767 h 1059043"/>
                <a:gd name="connsiteX183" fmla="*/ 1070093 w 3024845"/>
                <a:gd name="connsiteY183" fmla="*/ 393443 h 1059043"/>
                <a:gd name="connsiteX184" fmla="*/ 1074146 w 3024845"/>
                <a:gd name="connsiteY184" fmla="*/ 396686 h 1059043"/>
                <a:gd name="connsiteX185" fmla="*/ 1074146 w 3024845"/>
                <a:gd name="connsiteY185" fmla="*/ 389120 h 1059043"/>
                <a:gd name="connsiteX186" fmla="*/ 1076426 w 3024845"/>
                <a:gd name="connsiteY186" fmla="*/ 389120 h 1059043"/>
                <a:gd name="connsiteX187" fmla="*/ 1092387 w 3024845"/>
                <a:gd name="connsiteY187" fmla="*/ 389120 h 1059043"/>
                <a:gd name="connsiteX188" fmla="*/ 1092387 w 3024845"/>
                <a:gd name="connsiteY188" fmla="*/ 390201 h 1059043"/>
                <a:gd name="connsiteX189" fmla="*/ 1092387 w 3024845"/>
                <a:gd name="connsiteY189" fmla="*/ 397767 h 1059043"/>
                <a:gd name="connsiteX190" fmla="*/ 1122787 w 3024845"/>
                <a:gd name="connsiteY190" fmla="*/ 397767 h 1059043"/>
                <a:gd name="connsiteX191" fmla="*/ 1122787 w 3024845"/>
                <a:gd name="connsiteY191" fmla="*/ 399388 h 1059043"/>
                <a:gd name="connsiteX192" fmla="*/ 1122787 w 3024845"/>
                <a:gd name="connsiteY192" fmla="*/ 410738 h 1059043"/>
                <a:gd name="connsiteX193" fmla="*/ 1149134 w 3024845"/>
                <a:gd name="connsiteY193" fmla="*/ 410738 h 1059043"/>
                <a:gd name="connsiteX194" fmla="*/ 1149134 w 3024845"/>
                <a:gd name="connsiteY194" fmla="*/ 441002 h 1059043"/>
                <a:gd name="connsiteX195" fmla="*/ 1149894 w 3024845"/>
                <a:gd name="connsiteY195" fmla="*/ 441002 h 1059043"/>
                <a:gd name="connsiteX196" fmla="*/ 1155214 w 3024845"/>
                <a:gd name="connsiteY196" fmla="*/ 441002 h 1059043"/>
                <a:gd name="connsiteX197" fmla="*/ 1155214 w 3024845"/>
                <a:gd name="connsiteY197" fmla="*/ 442083 h 1059043"/>
                <a:gd name="connsiteX198" fmla="*/ 1155214 w 3024845"/>
                <a:gd name="connsiteY198" fmla="*/ 449650 h 1059043"/>
                <a:gd name="connsiteX199" fmla="*/ 1159268 w 3024845"/>
                <a:gd name="connsiteY199" fmla="*/ 479914 h 1059043"/>
                <a:gd name="connsiteX200" fmla="*/ 1160028 w 3024845"/>
                <a:gd name="connsiteY200" fmla="*/ 479914 h 1059043"/>
                <a:gd name="connsiteX201" fmla="*/ 1165348 w 3024845"/>
                <a:gd name="connsiteY201" fmla="*/ 479914 h 1059043"/>
                <a:gd name="connsiteX202" fmla="*/ 1165348 w 3024845"/>
                <a:gd name="connsiteY202" fmla="*/ 480725 h 1059043"/>
                <a:gd name="connsiteX203" fmla="*/ 1165348 w 3024845"/>
                <a:gd name="connsiteY203" fmla="*/ 486400 h 1059043"/>
                <a:gd name="connsiteX204" fmla="*/ 1166361 w 3024845"/>
                <a:gd name="connsiteY204" fmla="*/ 486400 h 1059043"/>
                <a:gd name="connsiteX205" fmla="*/ 1173454 w 3024845"/>
                <a:gd name="connsiteY205" fmla="*/ 486400 h 1059043"/>
                <a:gd name="connsiteX206" fmla="*/ 1173454 w 3024845"/>
                <a:gd name="connsiteY206" fmla="*/ 516665 h 1059043"/>
                <a:gd name="connsiteX207" fmla="*/ 1175481 w 3024845"/>
                <a:gd name="connsiteY207" fmla="*/ 516665 h 1059043"/>
                <a:gd name="connsiteX208" fmla="*/ 1189668 w 3024845"/>
                <a:gd name="connsiteY208" fmla="*/ 516665 h 1059043"/>
                <a:gd name="connsiteX209" fmla="*/ 1189668 w 3024845"/>
                <a:gd name="connsiteY209" fmla="*/ 540444 h 1059043"/>
                <a:gd name="connsiteX210" fmla="*/ 1191695 w 3024845"/>
                <a:gd name="connsiteY210" fmla="*/ 542065 h 1059043"/>
                <a:gd name="connsiteX211" fmla="*/ 1191695 w 3024845"/>
                <a:gd name="connsiteY211" fmla="*/ 553415 h 1059043"/>
                <a:gd name="connsiteX212" fmla="*/ 1192455 w 3024845"/>
                <a:gd name="connsiteY212" fmla="*/ 553415 h 1059043"/>
                <a:gd name="connsiteX213" fmla="*/ 1197775 w 3024845"/>
                <a:gd name="connsiteY213" fmla="*/ 553415 h 1059043"/>
                <a:gd name="connsiteX214" fmla="*/ 1197775 w 3024845"/>
                <a:gd name="connsiteY214" fmla="*/ 577194 h 1059043"/>
                <a:gd name="connsiteX215" fmla="*/ 1199041 w 3024845"/>
                <a:gd name="connsiteY215" fmla="*/ 577194 h 1059043"/>
                <a:gd name="connsiteX216" fmla="*/ 1207908 w 3024845"/>
                <a:gd name="connsiteY216" fmla="*/ 577194 h 1059043"/>
                <a:gd name="connsiteX217" fmla="*/ 1209935 w 3024845"/>
                <a:gd name="connsiteY217" fmla="*/ 581248 h 1059043"/>
                <a:gd name="connsiteX218" fmla="*/ 1209935 w 3024845"/>
                <a:gd name="connsiteY218" fmla="*/ 594489 h 1059043"/>
                <a:gd name="connsiteX219" fmla="*/ 1211455 w 3024845"/>
                <a:gd name="connsiteY219" fmla="*/ 592597 h 1059043"/>
                <a:gd name="connsiteX220" fmla="*/ 1222095 w 3024845"/>
                <a:gd name="connsiteY220" fmla="*/ 579356 h 1059043"/>
                <a:gd name="connsiteX221" fmla="*/ 1250469 w 3024845"/>
                <a:gd name="connsiteY221" fmla="*/ 579356 h 1059043"/>
                <a:gd name="connsiteX222" fmla="*/ 1250469 w 3024845"/>
                <a:gd name="connsiteY222" fmla="*/ 665827 h 1059043"/>
                <a:gd name="connsiteX223" fmla="*/ 1251229 w 3024845"/>
                <a:gd name="connsiteY223" fmla="*/ 665827 h 1059043"/>
                <a:gd name="connsiteX224" fmla="*/ 1256549 w 3024845"/>
                <a:gd name="connsiteY224" fmla="*/ 665827 h 1059043"/>
                <a:gd name="connsiteX225" fmla="*/ 1257309 w 3024845"/>
                <a:gd name="connsiteY225" fmla="*/ 664476 h 1059043"/>
                <a:gd name="connsiteX226" fmla="*/ 1262629 w 3024845"/>
                <a:gd name="connsiteY226" fmla="*/ 655018 h 1059043"/>
                <a:gd name="connsiteX227" fmla="*/ 1262629 w 3024845"/>
                <a:gd name="connsiteY227" fmla="*/ 656910 h 1059043"/>
                <a:gd name="connsiteX228" fmla="*/ 1262629 w 3024845"/>
                <a:gd name="connsiteY228" fmla="*/ 670151 h 1059043"/>
                <a:gd name="connsiteX229" fmla="*/ 1266682 w 3024845"/>
                <a:gd name="connsiteY229" fmla="*/ 624754 h 1059043"/>
                <a:gd name="connsiteX230" fmla="*/ 1267442 w 3024845"/>
                <a:gd name="connsiteY230" fmla="*/ 624754 h 1059043"/>
                <a:gd name="connsiteX231" fmla="*/ 1272762 w 3024845"/>
                <a:gd name="connsiteY231" fmla="*/ 624754 h 1059043"/>
                <a:gd name="connsiteX232" fmla="*/ 1272762 w 3024845"/>
                <a:gd name="connsiteY232" fmla="*/ 559900 h 1059043"/>
                <a:gd name="connsiteX233" fmla="*/ 1273776 w 3024845"/>
                <a:gd name="connsiteY233" fmla="*/ 559900 h 1059043"/>
                <a:gd name="connsiteX234" fmla="*/ 1280869 w 3024845"/>
                <a:gd name="connsiteY234" fmla="*/ 559900 h 1059043"/>
                <a:gd name="connsiteX235" fmla="*/ 1293029 w 3024845"/>
                <a:gd name="connsiteY235" fmla="*/ 516665 h 1059043"/>
                <a:gd name="connsiteX236" fmla="*/ 1294296 w 3024845"/>
                <a:gd name="connsiteY236" fmla="*/ 516665 h 1059043"/>
                <a:gd name="connsiteX237" fmla="*/ 1303163 w 3024845"/>
                <a:gd name="connsiteY237" fmla="*/ 516665 h 1059043"/>
                <a:gd name="connsiteX238" fmla="*/ 1313296 w 3024845"/>
                <a:gd name="connsiteY238" fmla="*/ 559900 h 1059043"/>
                <a:gd name="connsiteX239" fmla="*/ 1314309 w 3024845"/>
                <a:gd name="connsiteY239" fmla="*/ 559900 h 1059043"/>
                <a:gd name="connsiteX240" fmla="*/ 1321403 w 3024845"/>
                <a:gd name="connsiteY240" fmla="*/ 559900 h 1059043"/>
                <a:gd name="connsiteX241" fmla="*/ 1321403 w 3024845"/>
                <a:gd name="connsiteY241" fmla="*/ 598812 h 1059043"/>
                <a:gd name="connsiteX242" fmla="*/ 1323176 w 3024845"/>
                <a:gd name="connsiteY242" fmla="*/ 598812 h 1059043"/>
                <a:gd name="connsiteX243" fmla="*/ 1335590 w 3024845"/>
                <a:gd name="connsiteY243" fmla="*/ 598812 h 1059043"/>
                <a:gd name="connsiteX244" fmla="*/ 1335590 w 3024845"/>
                <a:gd name="connsiteY244" fmla="*/ 600974 h 1059043"/>
                <a:gd name="connsiteX245" fmla="*/ 1335590 w 3024845"/>
                <a:gd name="connsiteY245" fmla="*/ 616106 h 1059043"/>
                <a:gd name="connsiteX246" fmla="*/ 1339643 w 3024845"/>
                <a:gd name="connsiteY246" fmla="*/ 613945 h 1059043"/>
                <a:gd name="connsiteX247" fmla="*/ 1339643 w 3024845"/>
                <a:gd name="connsiteY247" fmla="*/ 598812 h 1059043"/>
                <a:gd name="connsiteX248" fmla="*/ 1341163 w 3024845"/>
                <a:gd name="connsiteY248" fmla="*/ 598812 h 1059043"/>
                <a:gd name="connsiteX249" fmla="*/ 1351803 w 3024845"/>
                <a:gd name="connsiteY249" fmla="*/ 598812 h 1059043"/>
                <a:gd name="connsiteX250" fmla="*/ 1351803 w 3024845"/>
                <a:gd name="connsiteY250" fmla="*/ 600433 h 1059043"/>
                <a:gd name="connsiteX251" fmla="*/ 1351803 w 3024845"/>
                <a:gd name="connsiteY251" fmla="*/ 611783 h 1059043"/>
                <a:gd name="connsiteX252" fmla="*/ 1382204 w 3024845"/>
                <a:gd name="connsiteY252" fmla="*/ 611783 h 1059043"/>
                <a:gd name="connsiteX253" fmla="*/ 1382204 w 3024845"/>
                <a:gd name="connsiteY253" fmla="*/ 575033 h 1059043"/>
                <a:gd name="connsiteX254" fmla="*/ 1383470 w 3024845"/>
                <a:gd name="connsiteY254" fmla="*/ 575033 h 1059043"/>
                <a:gd name="connsiteX255" fmla="*/ 1392337 w 3024845"/>
                <a:gd name="connsiteY255" fmla="*/ 575033 h 1059043"/>
                <a:gd name="connsiteX256" fmla="*/ 1392337 w 3024845"/>
                <a:gd name="connsiteY256" fmla="*/ 596650 h 1059043"/>
                <a:gd name="connsiteX257" fmla="*/ 1394364 w 3024845"/>
                <a:gd name="connsiteY257" fmla="*/ 564224 h 1059043"/>
                <a:gd name="connsiteX258" fmla="*/ 1416657 w 3024845"/>
                <a:gd name="connsiteY258" fmla="*/ 564224 h 1059043"/>
                <a:gd name="connsiteX259" fmla="*/ 1416657 w 3024845"/>
                <a:gd name="connsiteY259" fmla="*/ 562602 h 1059043"/>
                <a:gd name="connsiteX260" fmla="*/ 1416657 w 3024845"/>
                <a:gd name="connsiteY260" fmla="*/ 551253 h 1059043"/>
                <a:gd name="connsiteX261" fmla="*/ 1417417 w 3024845"/>
                <a:gd name="connsiteY261" fmla="*/ 551253 h 1059043"/>
                <a:gd name="connsiteX262" fmla="*/ 1422737 w 3024845"/>
                <a:gd name="connsiteY262" fmla="*/ 551253 h 1059043"/>
                <a:gd name="connsiteX263" fmla="*/ 1422737 w 3024845"/>
                <a:gd name="connsiteY263" fmla="*/ 549362 h 1059043"/>
                <a:gd name="connsiteX264" fmla="*/ 1422737 w 3024845"/>
                <a:gd name="connsiteY264" fmla="*/ 536121 h 1059043"/>
                <a:gd name="connsiteX265" fmla="*/ 1426791 w 3024845"/>
                <a:gd name="connsiteY265" fmla="*/ 542606 h 1059043"/>
                <a:gd name="connsiteX266" fmla="*/ 1429071 w 3024845"/>
                <a:gd name="connsiteY266" fmla="*/ 542606 h 1059043"/>
                <a:gd name="connsiteX267" fmla="*/ 1445031 w 3024845"/>
                <a:gd name="connsiteY267" fmla="*/ 542606 h 1059043"/>
                <a:gd name="connsiteX268" fmla="*/ 1445031 w 3024845"/>
                <a:gd name="connsiteY268" fmla="*/ 541795 h 1059043"/>
                <a:gd name="connsiteX269" fmla="*/ 1445031 w 3024845"/>
                <a:gd name="connsiteY269" fmla="*/ 536121 h 1059043"/>
                <a:gd name="connsiteX270" fmla="*/ 1445791 w 3024845"/>
                <a:gd name="connsiteY270" fmla="*/ 536121 h 1059043"/>
                <a:gd name="connsiteX271" fmla="*/ 1451111 w 3024845"/>
                <a:gd name="connsiteY271" fmla="*/ 536121 h 1059043"/>
                <a:gd name="connsiteX272" fmla="*/ 1451111 w 3024845"/>
                <a:gd name="connsiteY272" fmla="*/ 537472 h 1059043"/>
                <a:gd name="connsiteX273" fmla="*/ 1451111 w 3024845"/>
                <a:gd name="connsiteY273" fmla="*/ 546930 h 1059043"/>
                <a:gd name="connsiteX274" fmla="*/ 1489618 w 3024845"/>
                <a:gd name="connsiteY274" fmla="*/ 546930 h 1059043"/>
                <a:gd name="connsiteX275" fmla="*/ 1489618 w 3024845"/>
                <a:gd name="connsiteY275" fmla="*/ 685283 h 1059043"/>
                <a:gd name="connsiteX276" fmla="*/ 1491138 w 3024845"/>
                <a:gd name="connsiteY276" fmla="*/ 685283 h 1059043"/>
                <a:gd name="connsiteX277" fmla="*/ 1501778 w 3024845"/>
                <a:gd name="connsiteY277" fmla="*/ 685283 h 1059043"/>
                <a:gd name="connsiteX278" fmla="*/ 1501778 w 3024845"/>
                <a:gd name="connsiteY278" fmla="*/ 672313 h 1059043"/>
                <a:gd name="connsiteX279" fmla="*/ 1505832 w 3024845"/>
                <a:gd name="connsiteY279" fmla="*/ 672313 h 1059043"/>
                <a:gd name="connsiteX280" fmla="*/ 1505832 w 3024845"/>
                <a:gd name="connsiteY280" fmla="*/ 685283 h 1059043"/>
                <a:gd name="connsiteX281" fmla="*/ 1536232 w 3024845"/>
                <a:gd name="connsiteY281" fmla="*/ 685283 h 1059043"/>
                <a:gd name="connsiteX282" fmla="*/ 1536232 w 3024845"/>
                <a:gd name="connsiteY282" fmla="*/ 655018 h 1059043"/>
                <a:gd name="connsiteX283" fmla="*/ 1548392 w 3024845"/>
                <a:gd name="connsiteY283" fmla="*/ 655018 h 1059043"/>
                <a:gd name="connsiteX284" fmla="*/ 1560552 w 3024845"/>
                <a:gd name="connsiteY284" fmla="*/ 652857 h 1059043"/>
                <a:gd name="connsiteX285" fmla="*/ 1564606 w 3024845"/>
                <a:gd name="connsiteY285" fmla="*/ 655018 h 1059043"/>
                <a:gd name="connsiteX286" fmla="*/ 1574739 w 3024845"/>
                <a:gd name="connsiteY286" fmla="*/ 655018 h 1059043"/>
                <a:gd name="connsiteX287" fmla="*/ 1574739 w 3024845"/>
                <a:gd name="connsiteY287" fmla="*/ 685283 h 1059043"/>
                <a:gd name="connsiteX288" fmla="*/ 1582846 w 3024845"/>
                <a:gd name="connsiteY288" fmla="*/ 685283 h 1059043"/>
                <a:gd name="connsiteX289" fmla="*/ 1582846 w 3024845"/>
                <a:gd name="connsiteY289" fmla="*/ 702578 h 1059043"/>
                <a:gd name="connsiteX290" fmla="*/ 1592182 w 3024845"/>
                <a:gd name="connsiteY290" fmla="*/ 703483 h 1059043"/>
                <a:gd name="connsiteX291" fmla="*/ 1605140 w 3024845"/>
                <a:gd name="connsiteY291" fmla="*/ 703483 h 1059043"/>
                <a:gd name="connsiteX292" fmla="*/ 1605140 w 3024845"/>
                <a:gd name="connsiteY292" fmla="*/ 687445 h 1059043"/>
                <a:gd name="connsiteX293" fmla="*/ 1673096 w 3024845"/>
                <a:gd name="connsiteY293" fmla="*/ 687445 h 1059043"/>
                <a:gd name="connsiteX294" fmla="*/ 1673096 w 3024845"/>
                <a:gd name="connsiteY294" fmla="*/ 602192 h 1059043"/>
                <a:gd name="connsiteX295" fmla="*/ 1745104 w 3024845"/>
                <a:gd name="connsiteY295" fmla="*/ 602192 h 1059043"/>
                <a:gd name="connsiteX296" fmla="*/ 1745104 w 3024845"/>
                <a:gd name="connsiteY296" fmla="*/ 680960 h 1059043"/>
                <a:gd name="connsiteX297" fmla="*/ 1747008 w 3024845"/>
                <a:gd name="connsiteY297" fmla="*/ 680960 h 1059043"/>
                <a:gd name="connsiteX298" fmla="*/ 1748250 w 3024845"/>
                <a:gd name="connsiteY298" fmla="*/ 703483 h 1059043"/>
                <a:gd name="connsiteX299" fmla="*/ 1757926 w 3024845"/>
                <a:gd name="connsiteY299" fmla="*/ 703483 h 1059043"/>
                <a:gd name="connsiteX300" fmla="*/ 1759168 w 3024845"/>
                <a:gd name="connsiteY300" fmla="*/ 680960 h 1059043"/>
                <a:gd name="connsiteX301" fmla="*/ 1765248 w 3024845"/>
                <a:gd name="connsiteY301" fmla="*/ 680960 h 1059043"/>
                <a:gd name="connsiteX302" fmla="*/ 1766490 w 3024845"/>
                <a:gd name="connsiteY302" fmla="*/ 703483 h 1059043"/>
                <a:gd name="connsiteX303" fmla="*/ 1817112 w 3024845"/>
                <a:gd name="connsiteY303" fmla="*/ 703483 h 1059043"/>
                <a:gd name="connsiteX304" fmla="*/ 1817112 w 3024845"/>
                <a:gd name="connsiteY304" fmla="*/ 540455 h 1059043"/>
                <a:gd name="connsiteX305" fmla="*/ 2014439 w 3024845"/>
                <a:gd name="connsiteY305" fmla="*/ 540455 h 1059043"/>
                <a:gd name="connsiteX306" fmla="*/ 2014439 w 3024845"/>
                <a:gd name="connsiteY306" fmla="*/ 703483 h 1059043"/>
                <a:gd name="connsiteX307" fmla="*/ 2033136 w 3024845"/>
                <a:gd name="connsiteY307" fmla="*/ 703483 h 1059043"/>
                <a:gd name="connsiteX308" fmla="*/ 2033136 w 3024845"/>
                <a:gd name="connsiteY308" fmla="*/ 620790 h 1059043"/>
                <a:gd name="connsiteX309" fmla="*/ 2128256 w 3024845"/>
                <a:gd name="connsiteY309" fmla="*/ 620790 h 1059043"/>
                <a:gd name="connsiteX310" fmla="*/ 2146266 w 3024845"/>
                <a:gd name="connsiteY310" fmla="*/ 131868 h 1059043"/>
                <a:gd name="connsiteX311" fmla="*/ 2144240 w 3024845"/>
                <a:gd name="connsiteY311" fmla="*/ 125383 h 1059043"/>
                <a:gd name="connsiteX312" fmla="*/ 2150320 w 3024845"/>
                <a:gd name="connsiteY312" fmla="*/ 60529 h 1059043"/>
                <a:gd name="connsiteX313" fmla="*/ 2152346 w 3024845"/>
                <a:gd name="connsiteY313" fmla="*/ 56206 h 1059043"/>
                <a:gd name="connsiteX314" fmla="*/ 2152346 w 3024845"/>
                <a:gd name="connsiteY314" fmla="*/ 0 h 1059043"/>
                <a:gd name="connsiteX315" fmla="*/ 2180720 w 3024845"/>
                <a:gd name="connsiteY315" fmla="*/ 555577 h 1059043"/>
                <a:gd name="connsiteX316" fmla="*/ 2245574 w 3024845"/>
                <a:gd name="connsiteY316" fmla="*/ 555577 h 1059043"/>
                <a:gd name="connsiteX317" fmla="*/ 2245574 w 3024845"/>
                <a:gd name="connsiteY317" fmla="*/ 631239 h 1059043"/>
                <a:gd name="connsiteX318" fmla="*/ 2253681 w 3024845"/>
                <a:gd name="connsiteY318" fmla="*/ 631239 h 1059043"/>
                <a:gd name="connsiteX319" fmla="*/ 2255708 w 3024845"/>
                <a:gd name="connsiteY319" fmla="*/ 624754 h 1059043"/>
                <a:gd name="connsiteX320" fmla="*/ 2261788 w 3024845"/>
                <a:gd name="connsiteY320" fmla="*/ 624754 h 1059043"/>
                <a:gd name="connsiteX321" fmla="*/ 2263815 w 3024845"/>
                <a:gd name="connsiteY321" fmla="*/ 633401 h 1059043"/>
                <a:gd name="connsiteX322" fmla="*/ 2275975 w 3024845"/>
                <a:gd name="connsiteY322" fmla="*/ 633401 h 1059043"/>
                <a:gd name="connsiteX323" fmla="*/ 2275975 w 3024845"/>
                <a:gd name="connsiteY323" fmla="*/ 626915 h 1059043"/>
                <a:gd name="connsiteX324" fmla="*/ 2298268 w 3024845"/>
                <a:gd name="connsiteY324" fmla="*/ 626915 h 1059043"/>
                <a:gd name="connsiteX325" fmla="*/ 2298268 w 3024845"/>
                <a:gd name="connsiteY325" fmla="*/ 633401 h 1059043"/>
                <a:gd name="connsiteX326" fmla="*/ 2318535 w 3024845"/>
                <a:gd name="connsiteY326" fmla="*/ 633401 h 1059043"/>
                <a:gd name="connsiteX327" fmla="*/ 2318535 w 3024845"/>
                <a:gd name="connsiteY327" fmla="*/ 678798 h 1059043"/>
                <a:gd name="connsiteX328" fmla="*/ 2332722 w 3024845"/>
                <a:gd name="connsiteY328" fmla="*/ 678798 h 1059043"/>
                <a:gd name="connsiteX329" fmla="*/ 2332722 w 3024845"/>
                <a:gd name="connsiteY329" fmla="*/ 665827 h 1059043"/>
                <a:gd name="connsiteX330" fmla="*/ 2348936 w 3024845"/>
                <a:gd name="connsiteY330" fmla="*/ 665827 h 1059043"/>
                <a:gd name="connsiteX331" fmla="*/ 2348936 w 3024845"/>
                <a:gd name="connsiteY331" fmla="*/ 486400 h 1059043"/>
                <a:gd name="connsiteX332" fmla="*/ 2355016 w 3024845"/>
                <a:gd name="connsiteY332" fmla="*/ 479914 h 1059043"/>
                <a:gd name="connsiteX333" fmla="*/ 2427977 w 3024845"/>
                <a:gd name="connsiteY333" fmla="*/ 479914 h 1059043"/>
                <a:gd name="connsiteX334" fmla="*/ 2427977 w 3024845"/>
                <a:gd name="connsiteY334" fmla="*/ 488562 h 1059043"/>
                <a:gd name="connsiteX335" fmla="*/ 2438110 w 3024845"/>
                <a:gd name="connsiteY335" fmla="*/ 488562 h 1059043"/>
                <a:gd name="connsiteX336" fmla="*/ 2438110 w 3024845"/>
                <a:gd name="connsiteY336" fmla="*/ 603136 h 1059043"/>
                <a:gd name="connsiteX337" fmla="*/ 2460404 w 3024845"/>
                <a:gd name="connsiteY337" fmla="*/ 603136 h 1059043"/>
                <a:gd name="connsiteX338" fmla="*/ 2460404 w 3024845"/>
                <a:gd name="connsiteY338" fmla="*/ 536121 h 1059043"/>
                <a:gd name="connsiteX339" fmla="*/ 2486751 w 3024845"/>
                <a:gd name="connsiteY339" fmla="*/ 536121 h 1059043"/>
                <a:gd name="connsiteX340" fmla="*/ 2490804 w 3024845"/>
                <a:gd name="connsiteY340" fmla="*/ 531797 h 1059043"/>
                <a:gd name="connsiteX341" fmla="*/ 2498911 w 3024845"/>
                <a:gd name="connsiteY341" fmla="*/ 531797 h 1059043"/>
                <a:gd name="connsiteX342" fmla="*/ 2502964 w 3024845"/>
                <a:gd name="connsiteY342" fmla="*/ 536121 h 1059043"/>
                <a:gd name="connsiteX343" fmla="*/ 2525258 w 3024845"/>
                <a:gd name="connsiteY343" fmla="*/ 536121 h 1059043"/>
                <a:gd name="connsiteX344" fmla="*/ 2525258 w 3024845"/>
                <a:gd name="connsiteY344" fmla="*/ 419385 h 1059043"/>
                <a:gd name="connsiteX345" fmla="*/ 2582005 w 3024845"/>
                <a:gd name="connsiteY345" fmla="*/ 408576 h 1059043"/>
                <a:gd name="connsiteX346" fmla="*/ 2582005 w 3024845"/>
                <a:gd name="connsiteY346" fmla="*/ 409657 h 1059043"/>
                <a:gd name="connsiteX347" fmla="*/ 2582005 w 3024845"/>
                <a:gd name="connsiteY347" fmla="*/ 417223 h 1059043"/>
                <a:gd name="connsiteX348" fmla="*/ 2608352 w 3024845"/>
                <a:gd name="connsiteY348" fmla="*/ 417223 h 1059043"/>
                <a:gd name="connsiteX349" fmla="*/ 2608352 w 3024845"/>
                <a:gd name="connsiteY349" fmla="*/ 672313 h 1059043"/>
                <a:gd name="connsiteX350" fmla="*/ 2630646 w 3024845"/>
                <a:gd name="connsiteY350" fmla="*/ 672313 h 1059043"/>
                <a:gd name="connsiteX351" fmla="*/ 2630646 w 3024845"/>
                <a:gd name="connsiteY351" fmla="*/ 667989 h 1059043"/>
                <a:gd name="connsiteX352" fmla="*/ 2642806 w 3024845"/>
                <a:gd name="connsiteY352" fmla="*/ 667989 h 1059043"/>
                <a:gd name="connsiteX353" fmla="*/ 2642806 w 3024845"/>
                <a:gd name="connsiteY353" fmla="*/ 672313 h 1059043"/>
                <a:gd name="connsiteX354" fmla="*/ 2667126 w 3024845"/>
                <a:gd name="connsiteY354" fmla="*/ 672313 h 1059043"/>
                <a:gd name="connsiteX355" fmla="*/ 2667126 w 3024845"/>
                <a:gd name="connsiteY355" fmla="*/ 659342 h 1059043"/>
                <a:gd name="connsiteX356" fmla="*/ 2695500 w 3024845"/>
                <a:gd name="connsiteY356" fmla="*/ 659342 h 1059043"/>
                <a:gd name="connsiteX357" fmla="*/ 2707660 w 3024845"/>
                <a:gd name="connsiteY357" fmla="*/ 655018 h 1059043"/>
                <a:gd name="connsiteX358" fmla="*/ 2727927 w 3024845"/>
                <a:gd name="connsiteY358" fmla="*/ 659342 h 1059043"/>
                <a:gd name="connsiteX359" fmla="*/ 2727927 w 3024845"/>
                <a:gd name="connsiteY359" fmla="*/ 642048 h 1059043"/>
                <a:gd name="connsiteX360" fmla="*/ 2736034 w 3024845"/>
                <a:gd name="connsiteY360" fmla="*/ 642048 h 1059043"/>
                <a:gd name="connsiteX361" fmla="*/ 2736034 w 3024845"/>
                <a:gd name="connsiteY361" fmla="*/ 629077 h 1059043"/>
                <a:gd name="connsiteX362" fmla="*/ 2792781 w 3024845"/>
                <a:gd name="connsiteY362" fmla="*/ 629077 h 1059043"/>
                <a:gd name="connsiteX363" fmla="*/ 2792781 w 3024845"/>
                <a:gd name="connsiteY363" fmla="*/ 598812 h 1059043"/>
                <a:gd name="connsiteX364" fmla="*/ 2811021 w 3024845"/>
                <a:gd name="connsiteY364" fmla="*/ 598812 h 1059043"/>
                <a:gd name="connsiteX365" fmla="*/ 2811021 w 3024845"/>
                <a:gd name="connsiteY365" fmla="*/ 592327 h 1059043"/>
                <a:gd name="connsiteX366" fmla="*/ 2823181 w 3024845"/>
                <a:gd name="connsiteY366" fmla="*/ 592327 h 1059043"/>
                <a:gd name="connsiteX367" fmla="*/ 2823181 w 3024845"/>
                <a:gd name="connsiteY367" fmla="*/ 598812 h 1059043"/>
                <a:gd name="connsiteX368" fmla="*/ 2839395 w 3024845"/>
                <a:gd name="connsiteY368" fmla="*/ 598812 h 1059043"/>
                <a:gd name="connsiteX369" fmla="*/ 2839395 w 3024845"/>
                <a:gd name="connsiteY369" fmla="*/ 648533 h 1059043"/>
                <a:gd name="connsiteX370" fmla="*/ 2871822 w 3024845"/>
                <a:gd name="connsiteY370" fmla="*/ 648533 h 1059043"/>
                <a:gd name="connsiteX371" fmla="*/ 2871822 w 3024845"/>
                <a:gd name="connsiteY371" fmla="*/ 622592 h 1059043"/>
                <a:gd name="connsiteX372" fmla="*/ 2910329 w 3024845"/>
                <a:gd name="connsiteY372" fmla="*/ 622592 h 1059043"/>
                <a:gd name="connsiteX373" fmla="*/ 2910329 w 3024845"/>
                <a:gd name="connsiteY373" fmla="*/ 592327 h 1059043"/>
                <a:gd name="connsiteX374" fmla="*/ 2958970 w 3024845"/>
                <a:gd name="connsiteY374" fmla="*/ 592327 h 1059043"/>
                <a:gd name="connsiteX375" fmla="*/ 2958970 w 3024845"/>
                <a:gd name="connsiteY375" fmla="*/ 703483 h 1059043"/>
                <a:gd name="connsiteX376" fmla="*/ 2958970 w 3024845"/>
                <a:gd name="connsiteY376" fmla="*/ 717262 h 1059043"/>
                <a:gd name="connsiteX377" fmla="*/ 3024845 w 3024845"/>
                <a:gd name="connsiteY377" fmla="*/ 717262 h 1059043"/>
                <a:gd name="connsiteX378" fmla="*/ 3024845 w 3024845"/>
                <a:gd name="connsiteY378" fmla="*/ 1059043 h 1059043"/>
                <a:gd name="connsiteX379" fmla="*/ 2054 w 3024845"/>
                <a:gd name="connsiteY379" fmla="*/ 1056710 h 1059043"/>
                <a:gd name="connsiteX380" fmla="*/ 0 w 3024845"/>
                <a:gd name="connsiteY380" fmla="*/ 622592 h 1059043"/>
                <a:gd name="connsiteX381" fmla="*/ 20267 w 3024845"/>
                <a:gd name="connsiteY381" fmla="*/ 622592 h 1059043"/>
                <a:gd name="connsiteX382" fmla="*/ 20774 w 3024845"/>
                <a:gd name="connsiteY382" fmla="*/ 621511 h 1059043"/>
                <a:gd name="connsiteX383" fmla="*/ 24320 w 3024845"/>
                <a:gd name="connsiteY383" fmla="*/ 613945 h 1059043"/>
                <a:gd name="connsiteX384" fmla="*/ 26094 w 3024845"/>
                <a:gd name="connsiteY384" fmla="*/ 614215 h 1059043"/>
                <a:gd name="connsiteX385" fmla="*/ 38507 w 3024845"/>
                <a:gd name="connsiteY385" fmla="*/ 616106 h 1059043"/>
                <a:gd name="connsiteX386" fmla="*/ 39014 w 3024845"/>
                <a:gd name="connsiteY386" fmla="*/ 617458 h 1059043"/>
                <a:gd name="connsiteX387" fmla="*/ 42560 w 3024845"/>
                <a:gd name="connsiteY387" fmla="*/ 626915 h 1059043"/>
                <a:gd name="connsiteX388" fmla="*/ 68907 w 3024845"/>
                <a:gd name="connsiteY388" fmla="*/ 629077 h 1059043"/>
                <a:gd name="connsiteX389" fmla="*/ 68907 w 3024845"/>
                <a:gd name="connsiteY389" fmla="*/ 505856 h 1059043"/>
                <a:gd name="connsiteX390" fmla="*/ 70934 w 3024845"/>
                <a:gd name="connsiteY390" fmla="*/ 505856 h 1059043"/>
                <a:gd name="connsiteX391" fmla="*/ 85121 w 3024845"/>
                <a:gd name="connsiteY391" fmla="*/ 505856 h 1059043"/>
                <a:gd name="connsiteX392" fmla="*/ 85121 w 3024845"/>
                <a:gd name="connsiteY392" fmla="*/ 369664 h 1059043"/>
                <a:gd name="connsiteX393" fmla="*/ 86894 w 3024845"/>
                <a:gd name="connsiteY393" fmla="*/ 369664 h 1059043"/>
                <a:gd name="connsiteX394" fmla="*/ 99308 w 3024845"/>
                <a:gd name="connsiteY394" fmla="*/ 369664 h 1059043"/>
                <a:gd name="connsiteX395" fmla="*/ 99308 w 3024845"/>
                <a:gd name="connsiteY395" fmla="*/ 255090 h 1059043"/>
                <a:gd name="connsiteX396" fmla="*/ 103361 w 3024845"/>
                <a:gd name="connsiteY396" fmla="*/ 226986 h 1059043"/>
                <a:gd name="connsiteX397" fmla="*/ 105388 w 3024845"/>
                <a:gd name="connsiteY397" fmla="*/ 226986 h 1059043"/>
                <a:gd name="connsiteX398" fmla="*/ 119575 w 3024845"/>
                <a:gd name="connsiteY398" fmla="*/ 226986 h 1059043"/>
                <a:gd name="connsiteX0" fmla="*/ 119575 w 3024845"/>
                <a:gd name="connsiteY0" fmla="*/ 226986 h 1059043"/>
                <a:gd name="connsiteX1" fmla="*/ 200642 w 3024845"/>
                <a:gd name="connsiteY1" fmla="*/ 224825 h 1059043"/>
                <a:gd name="connsiteX2" fmla="*/ 202669 w 3024845"/>
                <a:gd name="connsiteY2" fmla="*/ 224825 h 1059043"/>
                <a:gd name="connsiteX3" fmla="*/ 216856 w 3024845"/>
                <a:gd name="connsiteY3" fmla="*/ 224825 h 1059043"/>
                <a:gd name="connsiteX4" fmla="*/ 216856 w 3024845"/>
                <a:gd name="connsiteY4" fmla="*/ 248604 h 1059043"/>
                <a:gd name="connsiteX5" fmla="*/ 217363 w 3024845"/>
                <a:gd name="connsiteY5" fmla="*/ 249415 h 1059043"/>
                <a:gd name="connsiteX6" fmla="*/ 220909 w 3024845"/>
                <a:gd name="connsiteY6" fmla="*/ 255090 h 1059043"/>
                <a:gd name="connsiteX7" fmla="*/ 220909 w 3024845"/>
                <a:gd name="connsiteY7" fmla="*/ 369664 h 1059043"/>
                <a:gd name="connsiteX8" fmla="*/ 223189 w 3024845"/>
                <a:gd name="connsiteY8" fmla="*/ 369664 h 1059043"/>
                <a:gd name="connsiteX9" fmla="*/ 239150 w 3024845"/>
                <a:gd name="connsiteY9" fmla="*/ 369664 h 1059043"/>
                <a:gd name="connsiteX10" fmla="*/ 239150 w 3024845"/>
                <a:gd name="connsiteY10" fmla="*/ 510179 h 1059043"/>
                <a:gd name="connsiteX11" fmla="*/ 240670 w 3024845"/>
                <a:gd name="connsiteY11" fmla="*/ 509909 h 1059043"/>
                <a:gd name="connsiteX12" fmla="*/ 251310 w 3024845"/>
                <a:gd name="connsiteY12" fmla="*/ 508018 h 1059043"/>
                <a:gd name="connsiteX13" fmla="*/ 249283 w 3024845"/>
                <a:gd name="connsiteY13" fmla="*/ 596650 h 1059043"/>
                <a:gd name="connsiteX14" fmla="*/ 250803 w 3024845"/>
                <a:gd name="connsiteY14" fmla="*/ 596921 h 1059043"/>
                <a:gd name="connsiteX15" fmla="*/ 261443 w 3024845"/>
                <a:gd name="connsiteY15" fmla="*/ 598812 h 1059043"/>
                <a:gd name="connsiteX16" fmla="*/ 261696 w 3024845"/>
                <a:gd name="connsiteY16" fmla="*/ 599623 h 1059043"/>
                <a:gd name="connsiteX17" fmla="*/ 263470 w 3024845"/>
                <a:gd name="connsiteY17" fmla="*/ 605298 h 1059043"/>
                <a:gd name="connsiteX18" fmla="*/ 264230 w 3024845"/>
                <a:gd name="connsiteY18" fmla="*/ 602866 h 1059043"/>
                <a:gd name="connsiteX19" fmla="*/ 269550 w 3024845"/>
                <a:gd name="connsiteY19" fmla="*/ 585842 h 1059043"/>
                <a:gd name="connsiteX20" fmla="*/ 271323 w 3024845"/>
                <a:gd name="connsiteY20" fmla="*/ 585842 h 1059043"/>
                <a:gd name="connsiteX21" fmla="*/ 283737 w 3024845"/>
                <a:gd name="connsiteY21" fmla="*/ 585842 h 1059043"/>
                <a:gd name="connsiteX22" fmla="*/ 283737 w 3024845"/>
                <a:gd name="connsiteY22" fmla="*/ 618268 h 1059043"/>
                <a:gd name="connsiteX23" fmla="*/ 284750 w 3024845"/>
                <a:gd name="connsiteY23" fmla="*/ 618809 h 1059043"/>
                <a:gd name="connsiteX24" fmla="*/ 291844 w 3024845"/>
                <a:gd name="connsiteY24" fmla="*/ 622592 h 1059043"/>
                <a:gd name="connsiteX25" fmla="*/ 291844 w 3024845"/>
                <a:gd name="connsiteY25" fmla="*/ 623943 h 1059043"/>
                <a:gd name="connsiteX26" fmla="*/ 291844 w 3024845"/>
                <a:gd name="connsiteY26" fmla="*/ 633401 h 1059043"/>
                <a:gd name="connsiteX27" fmla="*/ 336431 w 3024845"/>
                <a:gd name="connsiteY27" fmla="*/ 633401 h 1059043"/>
                <a:gd name="connsiteX28" fmla="*/ 336431 w 3024845"/>
                <a:gd name="connsiteY28" fmla="*/ 634482 h 1059043"/>
                <a:gd name="connsiteX29" fmla="*/ 336431 w 3024845"/>
                <a:gd name="connsiteY29" fmla="*/ 642048 h 1059043"/>
                <a:gd name="connsiteX30" fmla="*/ 338457 w 3024845"/>
                <a:gd name="connsiteY30" fmla="*/ 642048 h 1059043"/>
                <a:gd name="connsiteX31" fmla="*/ 352644 w 3024845"/>
                <a:gd name="connsiteY31" fmla="*/ 642048 h 1059043"/>
                <a:gd name="connsiteX32" fmla="*/ 352644 w 3024845"/>
                <a:gd name="connsiteY32" fmla="*/ 611783 h 1059043"/>
                <a:gd name="connsiteX33" fmla="*/ 397231 w 3024845"/>
                <a:gd name="connsiteY33" fmla="*/ 611783 h 1059043"/>
                <a:gd name="connsiteX34" fmla="*/ 397231 w 3024845"/>
                <a:gd name="connsiteY34" fmla="*/ 610432 h 1059043"/>
                <a:gd name="connsiteX35" fmla="*/ 397231 w 3024845"/>
                <a:gd name="connsiteY35" fmla="*/ 600974 h 1059043"/>
                <a:gd name="connsiteX36" fmla="*/ 398245 w 3024845"/>
                <a:gd name="connsiteY36" fmla="*/ 600974 h 1059043"/>
                <a:gd name="connsiteX37" fmla="*/ 405338 w 3024845"/>
                <a:gd name="connsiteY37" fmla="*/ 600974 h 1059043"/>
                <a:gd name="connsiteX38" fmla="*/ 405338 w 3024845"/>
                <a:gd name="connsiteY38" fmla="*/ 599083 h 1059043"/>
                <a:gd name="connsiteX39" fmla="*/ 405338 w 3024845"/>
                <a:gd name="connsiteY39" fmla="*/ 585842 h 1059043"/>
                <a:gd name="connsiteX40" fmla="*/ 406098 w 3024845"/>
                <a:gd name="connsiteY40" fmla="*/ 585842 h 1059043"/>
                <a:gd name="connsiteX41" fmla="*/ 411418 w 3024845"/>
                <a:gd name="connsiteY41" fmla="*/ 585842 h 1059043"/>
                <a:gd name="connsiteX42" fmla="*/ 411418 w 3024845"/>
                <a:gd name="connsiteY42" fmla="*/ 584761 h 1059043"/>
                <a:gd name="connsiteX43" fmla="*/ 411418 w 3024845"/>
                <a:gd name="connsiteY43" fmla="*/ 577194 h 1059043"/>
                <a:gd name="connsiteX44" fmla="*/ 413445 w 3024845"/>
                <a:gd name="connsiteY44" fmla="*/ 577194 h 1059043"/>
                <a:gd name="connsiteX45" fmla="*/ 427632 w 3024845"/>
                <a:gd name="connsiteY45" fmla="*/ 577194 h 1059043"/>
                <a:gd name="connsiteX46" fmla="*/ 427632 w 3024845"/>
                <a:gd name="connsiteY46" fmla="*/ 578275 h 1059043"/>
                <a:gd name="connsiteX47" fmla="*/ 427632 w 3024845"/>
                <a:gd name="connsiteY47" fmla="*/ 585842 h 1059043"/>
                <a:gd name="connsiteX48" fmla="*/ 449925 w 3024845"/>
                <a:gd name="connsiteY48" fmla="*/ 585842 h 1059043"/>
                <a:gd name="connsiteX49" fmla="*/ 449925 w 3024845"/>
                <a:gd name="connsiteY49" fmla="*/ 583950 h 1059043"/>
                <a:gd name="connsiteX50" fmla="*/ 449925 w 3024845"/>
                <a:gd name="connsiteY50" fmla="*/ 570709 h 1059043"/>
                <a:gd name="connsiteX51" fmla="*/ 451699 w 3024845"/>
                <a:gd name="connsiteY51" fmla="*/ 570709 h 1059043"/>
                <a:gd name="connsiteX52" fmla="*/ 464112 w 3024845"/>
                <a:gd name="connsiteY52" fmla="*/ 570709 h 1059043"/>
                <a:gd name="connsiteX53" fmla="*/ 464112 w 3024845"/>
                <a:gd name="connsiteY53" fmla="*/ 594489 h 1059043"/>
                <a:gd name="connsiteX54" fmla="*/ 465126 w 3024845"/>
                <a:gd name="connsiteY54" fmla="*/ 594489 h 1059043"/>
                <a:gd name="connsiteX55" fmla="*/ 472219 w 3024845"/>
                <a:gd name="connsiteY55" fmla="*/ 594489 h 1059043"/>
                <a:gd name="connsiteX56" fmla="*/ 472219 w 3024845"/>
                <a:gd name="connsiteY56" fmla="*/ 593408 h 1059043"/>
                <a:gd name="connsiteX57" fmla="*/ 472219 w 3024845"/>
                <a:gd name="connsiteY57" fmla="*/ 585842 h 1059043"/>
                <a:gd name="connsiteX58" fmla="*/ 473992 w 3024845"/>
                <a:gd name="connsiteY58" fmla="*/ 585842 h 1059043"/>
                <a:gd name="connsiteX59" fmla="*/ 486406 w 3024845"/>
                <a:gd name="connsiteY59" fmla="*/ 585842 h 1059043"/>
                <a:gd name="connsiteX60" fmla="*/ 486406 w 3024845"/>
                <a:gd name="connsiteY60" fmla="*/ 611783 h 1059043"/>
                <a:gd name="connsiteX61" fmla="*/ 488433 w 3024845"/>
                <a:gd name="connsiteY61" fmla="*/ 611783 h 1059043"/>
                <a:gd name="connsiteX62" fmla="*/ 502619 w 3024845"/>
                <a:gd name="connsiteY62" fmla="*/ 611783 h 1059043"/>
                <a:gd name="connsiteX63" fmla="*/ 502619 w 3024845"/>
                <a:gd name="connsiteY63" fmla="*/ 613404 h 1059043"/>
                <a:gd name="connsiteX64" fmla="*/ 502619 w 3024845"/>
                <a:gd name="connsiteY64" fmla="*/ 624754 h 1059043"/>
                <a:gd name="connsiteX65" fmla="*/ 503379 w 3024845"/>
                <a:gd name="connsiteY65" fmla="*/ 624754 h 1059043"/>
                <a:gd name="connsiteX66" fmla="*/ 508700 w 3024845"/>
                <a:gd name="connsiteY66" fmla="*/ 624754 h 1059043"/>
                <a:gd name="connsiteX67" fmla="*/ 508700 w 3024845"/>
                <a:gd name="connsiteY67" fmla="*/ 623943 h 1059043"/>
                <a:gd name="connsiteX68" fmla="*/ 508700 w 3024845"/>
                <a:gd name="connsiteY68" fmla="*/ 618268 h 1059043"/>
                <a:gd name="connsiteX69" fmla="*/ 539100 w 3024845"/>
                <a:gd name="connsiteY69" fmla="*/ 618268 h 1059043"/>
                <a:gd name="connsiteX70" fmla="*/ 539100 w 3024845"/>
                <a:gd name="connsiteY70" fmla="*/ 642048 h 1059043"/>
                <a:gd name="connsiteX71" fmla="*/ 540113 w 3024845"/>
                <a:gd name="connsiteY71" fmla="*/ 642048 h 1059043"/>
                <a:gd name="connsiteX72" fmla="*/ 547207 w 3024845"/>
                <a:gd name="connsiteY72" fmla="*/ 642048 h 1059043"/>
                <a:gd name="connsiteX73" fmla="*/ 547207 w 3024845"/>
                <a:gd name="connsiteY73" fmla="*/ 643129 h 1059043"/>
                <a:gd name="connsiteX74" fmla="*/ 547207 w 3024845"/>
                <a:gd name="connsiteY74" fmla="*/ 650695 h 1059043"/>
                <a:gd name="connsiteX75" fmla="*/ 547967 w 3024845"/>
                <a:gd name="connsiteY75" fmla="*/ 650695 h 1059043"/>
                <a:gd name="connsiteX76" fmla="*/ 553287 w 3024845"/>
                <a:gd name="connsiteY76" fmla="*/ 650695 h 1059043"/>
                <a:gd name="connsiteX77" fmla="*/ 553287 w 3024845"/>
                <a:gd name="connsiteY77" fmla="*/ 648533 h 1059043"/>
                <a:gd name="connsiteX78" fmla="*/ 553287 w 3024845"/>
                <a:gd name="connsiteY78" fmla="*/ 633401 h 1059043"/>
                <a:gd name="connsiteX79" fmla="*/ 554300 w 3024845"/>
                <a:gd name="connsiteY79" fmla="*/ 633401 h 1059043"/>
                <a:gd name="connsiteX80" fmla="*/ 561394 w 3024845"/>
                <a:gd name="connsiteY80" fmla="*/ 633401 h 1059043"/>
                <a:gd name="connsiteX81" fmla="*/ 561394 w 3024845"/>
                <a:gd name="connsiteY81" fmla="*/ 634482 h 1059043"/>
                <a:gd name="connsiteX82" fmla="*/ 561394 w 3024845"/>
                <a:gd name="connsiteY82" fmla="*/ 642048 h 1059043"/>
                <a:gd name="connsiteX83" fmla="*/ 566714 w 3024845"/>
                <a:gd name="connsiteY83" fmla="*/ 640055 h 1059043"/>
                <a:gd name="connsiteX84" fmla="*/ 567474 w 3024845"/>
                <a:gd name="connsiteY84" fmla="*/ 639075 h 1059043"/>
                <a:gd name="connsiteX85" fmla="*/ 567474 w 3024845"/>
                <a:gd name="connsiteY85" fmla="*/ 633401 h 1059043"/>
                <a:gd name="connsiteX86" fmla="*/ 605981 w 3024845"/>
                <a:gd name="connsiteY86" fmla="*/ 633401 h 1059043"/>
                <a:gd name="connsiteX87" fmla="*/ 605981 w 3024845"/>
                <a:gd name="connsiteY87" fmla="*/ 657180 h 1059043"/>
                <a:gd name="connsiteX88" fmla="*/ 608007 w 3024845"/>
                <a:gd name="connsiteY88" fmla="*/ 657180 h 1059043"/>
                <a:gd name="connsiteX89" fmla="*/ 622194 w 3024845"/>
                <a:gd name="connsiteY89" fmla="*/ 657180 h 1059043"/>
                <a:gd name="connsiteX90" fmla="*/ 622194 w 3024845"/>
                <a:gd name="connsiteY90" fmla="*/ 658261 h 1059043"/>
                <a:gd name="connsiteX91" fmla="*/ 622194 w 3024845"/>
                <a:gd name="connsiteY91" fmla="*/ 665827 h 1059043"/>
                <a:gd name="connsiteX92" fmla="*/ 623968 w 3024845"/>
                <a:gd name="connsiteY92" fmla="*/ 665827 h 1059043"/>
                <a:gd name="connsiteX93" fmla="*/ 636381 w 3024845"/>
                <a:gd name="connsiteY93" fmla="*/ 665827 h 1059043"/>
                <a:gd name="connsiteX94" fmla="*/ 636381 w 3024845"/>
                <a:gd name="connsiteY94" fmla="*/ 642048 h 1059043"/>
                <a:gd name="connsiteX95" fmla="*/ 637394 w 3024845"/>
                <a:gd name="connsiteY95" fmla="*/ 642048 h 1059043"/>
                <a:gd name="connsiteX96" fmla="*/ 644488 w 3024845"/>
                <a:gd name="connsiteY96" fmla="*/ 642048 h 1059043"/>
                <a:gd name="connsiteX97" fmla="*/ 644488 w 3024845"/>
                <a:gd name="connsiteY97" fmla="*/ 609621 h 1059043"/>
                <a:gd name="connsiteX98" fmla="*/ 645501 w 3024845"/>
                <a:gd name="connsiteY98" fmla="*/ 609621 h 1059043"/>
                <a:gd name="connsiteX99" fmla="*/ 652595 w 3024845"/>
                <a:gd name="connsiteY99" fmla="*/ 609621 h 1059043"/>
                <a:gd name="connsiteX100" fmla="*/ 652595 w 3024845"/>
                <a:gd name="connsiteY100" fmla="*/ 607730 h 1059043"/>
                <a:gd name="connsiteX101" fmla="*/ 652595 w 3024845"/>
                <a:gd name="connsiteY101" fmla="*/ 594489 h 1059043"/>
                <a:gd name="connsiteX102" fmla="*/ 651328 w 3024845"/>
                <a:gd name="connsiteY102" fmla="*/ 592867 h 1059043"/>
                <a:gd name="connsiteX103" fmla="*/ 656648 w 3024845"/>
                <a:gd name="connsiteY103" fmla="*/ 581518 h 1059043"/>
                <a:gd name="connsiteX104" fmla="*/ 664755 w 3024845"/>
                <a:gd name="connsiteY104" fmla="*/ 609621 h 1059043"/>
                <a:gd name="connsiteX105" fmla="*/ 665515 w 3024845"/>
                <a:gd name="connsiteY105" fmla="*/ 609621 h 1059043"/>
                <a:gd name="connsiteX106" fmla="*/ 670835 w 3024845"/>
                <a:gd name="connsiteY106" fmla="*/ 609621 h 1059043"/>
                <a:gd name="connsiteX107" fmla="*/ 670835 w 3024845"/>
                <a:gd name="connsiteY107" fmla="*/ 503694 h 1059043"/>
                <a:gd name="connsiteX108" fmla="*/ 672355 w 3024845"/>
                <a:gd name="connsiteY108" fmla="*/ 503694 h 1059043"/>
                <a:gd name="connsiteX109" fmla="*/ 682995 w 3024845"/>
                <a:gd name="connsiteY109" fmla="*/ 503694 h 1059043"/>
                <a:gd name="connsiteX110" fmla="*/ 682995 w 3024845"/>
                <a:gd name="connsiteY110" fmla="*/ 456135 h 1059043"/>
                <a:gd name="connsiteX111" fmla="*/ 709342 w 3024845"/>
                <a:gd name="connsiteY111" fmla="*/ 456135 h 1059043"/>
                <a:gd name="connsiteX112" fmla="*/ 709342 w 3024845"/>
                <a:gd name="connsiteY112" fmla="*/ 434517 h 1059043"/>
                <a:gd name="connsiteX113" fmla="*/ 743796 w 3024845"/>
                <a:gd name="connsiteY113" fmla="*/ 434517 h 1059043"/>
                <a:gd name="connsiteX114" fmla="*/ 743796 w 3024845"/>
                <a:gd name="connsiteY114" fmla="*/ 436949 h 1059043"/>
                <a:gd name="connsiteX115" fmla="*/ 743796 w 3024845"/>
                <a:gd name="connsiteY115" fmla="*/ 453973 h 1059043"/>
                <a:gd name="connsiteX116" fmla="*/ 746076 w 3024845"/>
                <a:gd name="connsiteY116" fmla="*/ 453973 h 1059043"/>
                <a:gd name="connsiteX117" fmla="*/ 762036 w 3024845"/>
                <a:gd name="connsiteY117" fmla="*/ 453973 h 1059043"/>
                <a:gd name="connsiteX118" fmla="*/ 762036 w 3024845"/>
                <a:gd name="connsiteY118" fmla="*/ 501532 h 1059043"/>
                <a:gd name="connsiteX119" fmla="*/ 763049 w 3024845"/>
                <a:gd name="connsiteY119" fmla="*/ 501532 h 1059043"/>
                <a:gd name="connsiteX120" fmla="*/ 770143 w 3024845"/>
                <a:gd name="connsiteY120" fmla="*/ 501532 h 1059043"/>
                <a:gd name="connsiteX121" fmla="*/ 784330 w 3024845"/>
                <a:gd name="connsiteY121" fmla="*/ 505856 h 1059043"/>
                <a:gd name="connsiteX122" fmla="*/ 784330 w 3024845"/>
                <a:gd name="connsiteY122" fmla="*/ 544768 h 1059043"/>
                <a:gd name="connsiteX123" fmla="*/ 785343 w 3024845"/>
                <a:gd name="connsiteY123" fmla="*/ 544768 h 1059043"/>
                <a:gd name="connsiteX124" fmla="*/ 792436 w 3024845"/>
                <a:gd name="connsiteY124" fmla="*/ 544768 h 1059043"/>
                <a:gd name="connsiteX125" fmla="*/ 792436 w 3024845"/>
                <a:gd name="connsiteY125" fmla="*/ 546389 h 1059043"/>
                <a:gd name="connsiteX126" fmla="*/ 792436 w 3024845"/>
                <a:gd name="connsiteY126" fmla="*/ 557738 h 1059043"/>
                <a:gd name="connsiteX127" fmla="*/ 794463 w 3024845"/>
                <a:gd name="connsiteY127" fmla="*/ 557738 h 1059043"/>
                <a:gd name="connsiteX128" fmla="*/ 808650 w 3024845"/>
                <a:gd name="connsiteY128" fmla="*/ 557738 h 1059043"/>
                <a:gd name="connsiteX129" fmla="*/ 814730 w 3024845"/>
                <a:gd name="connsiteY129" fmla="*/ 564224 h 1059043"/>
                <a:gd name="connsiteX130" fmla="*/ 814730 w 3024845"/>
                <a:gd name="connsiteY130" fmla="*/ 585842 h 1059043"/>
                <a:gd name="connsiteX131" fmla="*/ 817010 w 3024845"/>
                <a:gd name="connsiteY131" fmla="*/ 585842 h 1059043"/>
                <a:gd name="connsiteX132" fmla="*/ 832970 w 3024845"/>
                <a:gd name="connsiteY132" fmla="*/ 585842 h 1059043"/>
                <a:gd name="connsiteX133" fmla="*/ 832970 w 3024845"/>
                <a:gd name="connsiteY133" fmla="*/ 586922 h 1059043"/>
                <a:gd name="connsiteX134" fmla="*/ 832970 w 3024845"/>
                <a:gd name="connsiteY134" fmla="*/ 594489 h 1059043"/>
                <a:gd name="connsiteX135" fmla="*/ 834237 w 3024845"/>
                <a:gd name="connsiteY135" fmla="*/ 594489 h 1059043"/>
                <a:gd name="connsiteX136" fmla="*/ 843104 w 3024845"/>
                <a:gd name="connsiteY136" fmla="*/ 594489 h 1059043"/>
                <a:gd name="connsiteX137" fmla="*/ 843104 w 3024845"/>
                <a:gd name="connsiteY137" fmla="*/ 596650 h 1059043"/>
                <a:gd name="connsiteX138" fmla="*/ 843104 w 3024845"/>
                <a:gd name="connsiteY138" fmla="*/ 611783 h 1059043"/>
                <a:gd name="connsiteX139" fmla="*/ 847157 w 3024845"/>
                <a:gd name="connsiteY139" fmla="*/ 609891 h 1059043"/>
                <a:gd name="connsiteX140" fmla="*/ 847157 w 3024845"/>
                <a:gd name="connsiteY140" fmla="*/ 596650 h 1059043"/>
                <a:gd name="connsiteX141" fmla="*/ 848170 w 3024845"/>
                <a:gd name="connsiteY141" fmla="*/ 596650 h 1059043"/>
                <a:gd name="connsiteX142" fmla="*/ 855264 w 3024845"/>
                <a:gd name="connsiteY142" fmla="*/ 596650 h 1059043"/>
                <a:gd name="connsiteX143" fmla="*/ 855264 w 3024845"/>
                <a:gd name="connsiteY143" fmla="*/ 598272 h 1059043"/>
                <a:gd name="connsiteX144" fmla="*/ 855264 w 3024845"/>
                <a:gd name="connsiteY144" fmla="*/ 609621 h 1059043"/>
                <a:gd name="connsiteX145" fmla="*/ 856024 w 3024845"/>
                <a:gd name="connsiteY145" fmla="*/ 609621 h 1059043"/>
                <a:gd name="connsiteX146" fmla="*/ 861344 w 3024845"/>
                <a:gd name="connsiteY146" fmla="*/ 609621 h 1059043"/>
                <a:gd name="connsiteX147" fmla="*/ 909984 w 3024845"/>
                <a:gd name="connsiteY147" fmla="*/ 605298 h 1059043"/>
                <a:gd name="connsiteX148" fmla="*/ 909984 w 3024845"/>
                <a:gd name="connsiteY148" fmla="*/ 606649 h 1059043"/>
                <a:gd name="connsiteX149" fmla="*/ 909984 w 3024845"/>
                <a:gd name="connsiteY149" fmla="*/ 616106 h 1059043"/>
                <a:gd name="connsiteX150" fmla="*/ 910744 w 3024845"/>
                <a:gd name="connsiteY150" fmla="*/ 616106 h 1059043"/>
                <a:gd name="connsiteX151" fmla="*/ 916065 w 3024845"/>
                <a:gd name="connsiteY151" fmla="*/ 616106 h 1059043"/>
                <a:gd name="connsiteX152" fmla="*/ 916065 w 3024845"/>
                <a:gd name="connsiteY152" fmla="*/ 618268 h 1059043"/>
                <a:gd name="connsiteX153" fmla="*/ 916065 w 3024845"/>
                <a:gd name="connsiteY153" fmla="*/ 633401 h 1059043"/>
                <a:gd name="connsiteX154" fmla="*/ 918091 w 3024845"/>
                <a:gd name="connsiteY154" fmla="*/ 632050 h 1059043"/>
                <a:gd name="connsiteX155" fmla="*/ 932278 w 3024845"/>
                <a:gd name="connsiteY155" fmla="*/ 622592 h 1059043"/>
                <a:gd name="connsiteX156" fmla="*/ 938358 w 3024845"/>
                <a:gd name="connsiteY156" fmla="*/ 581518 h 1059043"/>
                <a:gd name="connsiteX157" fmla="*/ 939118 w 3024845"/>
                <a:gd name="connsiteY157" fmla="*/ 581248 h 1059043"/>
                <a:gd name="connsiteX158" fmla="*/ 944438 w 3024845"/>
                <a:gd name="connsiteY158" fmla="*/ 579356 h 1059043"/>
                <a:gd name="connsiteX159" fmla="*/ 946465 w 3024845"/>
                <a:gd name="connsiteY159" fmla="*/ 510179 h 1059043"/>
                <a:gd name="connsiteX160" fmla="*/ 948492 w 3024845"/>
                <a:gd name="connsiteY160" fmla="*/ 579356 h 1059043"/>
                <a:gd name="connsiteX161" fmla="*/ 949252 w 3024845"/>
                <a:gd name="connsiteY161" fmla="*/ 579626 h 1059043"/>
                <a:gd name="connsiteX162" fmla="*/ 954572 w 3024845"/>
                <a:gd name="connsiteY162" fmla="*/ 581518 h 1059043"/>
                <a:gd name="connsiteX163" fmla="*/ 954572 w 3024845"/>
                <a:gd name="connsiteY163" fmla="*/ 495047 h 1059043"/>
                <a:gd name="connsiteX164" fmla="*/ 958625 w 3024845"/>
                <a:gd name="connsiteY164" fmla="*/ 462620 h 1059043"/>
                <a:gd name="connsiteX165" fmla="*/ 997132 w 3024845"/>
                <a:gd name="connsiteY165" fmla="*/ 462620 h 1059043"/>
                <a:gd name="connsiteX166" fmla="*/ 997132 w 3024845"/>
                <a:gd name="connsiteY166" fmla="*/ 495047 h 1059043"/>
                <a:gd name="connsiteX167" fmla="*/ 997892 w 3024845"/>
                <a:gd name="connsiteY167" fmla="*/ 495047 h 1059043"/>
                <a:gd name="connsiteX168" fmla="*/ 1003212 w 3024845"/>
                <a:gd name="connsiteY168" fmla="*/ 495047 h 1059043"/>
                <a:gd name="connsiteX169" fmla="*/ 1003212 w 3024845"/>
                <a:gd name="connsiteY169" fmla="*/ 412899 h 1059043"/>
                <a:gd name="connsiteX170" fmla="*/ 1004986 w 3024845"/>
                <a:gd name="connsiteY170" fmla="*/ 412899 h 1059043"/>
                <a:gd name="connsiteX171" fmla="*/ 1017399 w 3024845"/>
                <a:gd name="connsiteY171" fmla="*/ 412899 h 1059043"/>
                <a:gd name="connsiteX172" fmla="*/ 1017399 w 3024845"/>
                <a:gd name="connsiteY172" fmla="*/ 411008 h 1059043"/>
                <a:gd name="connsiteX173" fmla="*/ 1017399 w 3024845"/>
                <a:gd name="connsiteY173" fmla="*/ 397767 h 1059043"/>
                <a:gd name="connsiteX174" fmla="*/ 1039693 w 3024845"/>
                <a:gd name="connsiteY174" fmla="*/ 397767 h 1059043"/>
                <a:gd name="connsiteX175" fmla="*/ 1039693 w 3024845"/>
                <a:gd name="connsiteY175" fmla="*/ 396686 h 1059043"/>
                <a:gd name="connsiteX176" fmla="*/ 1039693 w 3024845"/>
                <a:gd name="connsiteY176" fmla="*/ 389120 h 1059043"/>
                <a:gd name="connsiteX177" fmla="*/ 1041466 w 3024845"/>
                <a:gd name="connsiteY177" fmla="*/ 389120 h 1059043"/>
                <a:gd name="connsiteX178" fmla="*/ 1053880 w 3024845"/>
                <a:gd name="connsiteY178" fmla="*/ 389120 h 1059043"/>
                <a:gd name="connsiteX179" fmla="*/ 1053880 w 3024845"/>
                <a:gd name="connsiteY179" fmla="*/ 390201 h 1059043"/>
                <a:gd name="connsiteX180" fmla="*/ 1053880 w 3024845"/>
                <a:gd name="connsiteY180" fmla="*/ 397767 h 1059043"/>
                <a:gd name="connsiteX181" fmla="*/ 1054640 w 3024845"/>
                <a:gd name="connsiteY181" fmla="*/ 397767 h 1059043"/>
                <a:gd name="connsiteX182" fmla="*/ 1059960 w 3024845"/>
                <a:gd name="connsiteY182" fmla="*/ 397767 h 1059043"/>
                <a:gd name="connsiteX183" fmla="*/ 1070093 w 3024845"/>
                <a:gd name="connsiteY183" fmla="*/ 393443 h 1059043"/>
                <a:gd name="connsiteX184" fmla="*/ 1074146 w 3024845"/>
                <a:gd name="connsiteY184" fmla="*/ 396686 h 1059043"/>
                <a:gd name="connsiteX185" fmla="*/ 1074146 w 3024845"/>
                <a:gd name="connsiteY185" fmla="*/ 389120 h 1059043"/>
                <a:gd name="connsiteX186" fmla="*/ 1076426 w 3024845"/>
                <a:gd name="connsiteY186" fmla="*/ 389120 h 1059043"/>
                <a:gd name="connsiteX187" fmla="*/ 1092387 w 3024845"/>
                <a:gd name="connsiteY187" fmla="*/ 389120 h 1059043"/>
                <a:gd name="connsiteX188" fmla="*/ 1092387 w 3024845"/>
                <a:gd name="connsiteY188" fmla="*/ 390201 h 1059043"/>
                <a:gd name="connsiteX189" fmla="*/ 1092387 w 3024845"/>
                <a:gd name="connsiteY189" fmla="*/ 397767 h 1059043"/>
                <a:gd name="connsiteX190" fmla="*/ 1122787 w 3024845"/>
                <a:gd name="connsiteY190" fmla="*/ 397767 h 1059043"/>
                <a:gd name="connsiteX191" fmla="*/ 1122787 w 3024845"/>
                <a:gd name="connsiteY191" fmla="*/ 399388 h 1059043"/>
                <a:gd name="connsiteX192" fmla="*/ 1122787 w 3024845"/>
                <a:gd name="connsiteY192" fmla="*/ 410738 h 1059043"/>
                <a:gd name="connsiteX193" fmla="*/ 1149134 w 3024845"/>
                <a:gd name="connsiteY193" fmla="*/ 410738 h 1059043"/>
                <a:gd name="connsiteX194" fmla="*/ 1149134 w 3024845"/>
                <a:gd name="connsiteY194" fmla="*/ 441002 h 1059043"/>
                <a:gd name="connsiteX195" fmla="*/ 1149894 w 3024845"/>
                <a:gd name="connsiteY195" fmla="*/ 441002 h 1059043"/>
                <a:gd name="connsiteX196" fmla="*/ 1155214 w 3024845"/>
                <a:gd name="connsiteY196" fmla="*/ 441002 h 1059043"/>
                <a:gd name="connsiteX197" fmla="*/ 1155214 w 3024845"/>
                <a:gd name="connsiteY197" fmla="*/ 442083 h 1059043"/>
                <a:gd name="connsiteX198" fmla="*/ 1155214 w 3024845"/>
                <a:gd name="connsiteY198" fmla="*/ 449650 h 1059043"/>
                <a:gd name="connsiteX199" fmla="*/ 1159268 w 3024845"/>
                <a:gd name="connsiteY199" fmla="*/ 479914 h 1059043"/>
                <a:gd name="connsiteX200" fmla="*/ 1160028 w 3024845"/>
                <a:gd name="connsiteY200" fmla="*/ 479914 h 1059043"/>
                <a:gd name="connsiteX201" fmla="*/ 1165348 w 3024845"/>
                <a:gd name="connsiteY201" fmla="*/ 479914 h 1059043"/>
                <a:gd name="connsiteX202" fmla="*/ 1165348 w 3024845"/>
                <a:gd name="connsiteY202" fmla="*/ 480725 h 1059043"/>
                <a:gd name="connsiteX203" fmla="*/ 1165348 w 3024845"/>
                <a:gd name="connsiteY203" fmla="*/ 486400 h 1059043"/>
                <a:gd name="connsiteX204" fmla="*/ 1166361 w 3024845"/>
                <a:gd name="connsiteY204" fmla="*/ 486400 h 1059043"/>
                <a:gd name="connsiteX205" fmla="*/ 1173454 w 3024845"/>
                <a:gd name="connsiteY205" fmla="*/ 486400 h 1059043"/>
                <a:gd name="connsiteX206" fmla="*/ 1173454 w 3024845"/>
                <a:gd name="connsiteY206" fmla="*/ 516665 h 1059043"/>
                <a:gd name="connsiteX207" fmla="*/ 1175481 w 3024845"/>
                <a:gd name="connsiteY207" fmla="*/ 516665 h 1059043"/>
                <a:gd name="connsiteX208" fmla="*/ 1189668 w 3024845"/>
                <a:gd name="connsiteY208" fmla="*/ 516665 h 1059043"/>
                <a:gd name="connsiteX209" fmla="*/ 1189668 w 3024845"/>
                <a:gd name="connsiteY209" fmla="*/ 540444 h 1059043"/>
                <a:gd name="connsiteX210" fmla="*/ 1191695 w 3024845"/>
                <a:gd name="connsiteY210" fmla="*/ 542065 h 1059043"/>
                <a:gd name="connsiteX211" fmla="*/ 1191695 w 3024845"/>
                <a:gd name="connsiteY211" fmla="*/ 553415 h 1059043"/>
                <a:gd name="connsiteX212" fmla="*/ 1192455 w 3024845"/>
                <a:gd name="connsiteY212" fmla="*/ 553415 h 1059043"/>
                <a:gd name="connsiteX213" fmla="*/ 1197775 w 3024845"/>
                <a:gd name="connsiteY213" fmla="*/ 553415 h 1059043"/>
                <a:gd name="connsiteX214" fmla="*/ 1197775 w 3024845"/>
                <a:gd name="connsiteY214" fmla="*/ 577194 h 1059043"/>
                <a:gd name="connsiteX215" fmla="*/ 1199041 w 3024845"/>
                <a:gd name="connsiteY215" fmla="*/ 577194 h 1059043"/>
                <a:gd name="connsiteX216" fmla="*/ 1207908 w 3024845"/>
                <a:gd name="connsiteY216" fmla="*/ 577194 h 1059043"/>
                <a:gd name="connsiteX217" fmla="*/ 1209935 w 3024845"/>
                <a:gd name="connsiteY217" fmla="*/ 581248 h 1059043"/>
                <a:gd name="connsiteX218" fmla="*/ 1209935 w 3024845"/>
                <a:gd name="connsiteY218" fmla="*/ 594489 h 1059043"/>
                <a:gd name="connsiteX219" fmla="*/ 1211455 w 3024845"/>
                <a:gd name="connsiteY219" fmla="*/ 592597 h 1059043"/>
                <a:gd name="connsiteX220" fmla="*/ 1222095 w 3024845"/>
                <a:gd name="connsiteY220" fmla="*/ 579356 h 1059043"/>
                <a:gd name="connsiteX221" fmla="*/ 1250469 w 3024845"/>
                <a:gd name="connsiteY221" fmla="*/ 579356 h 1059043"/>
                <a:gd name="connsiteX222" fmla="*/ 1250469 w 3024845"/>
                <a:gd name="connsiteY222" fmla="*/ 665827 h 1059043"/>
                <a:gd name="connsiteX223" fmla="*/ 1251229 w 3024845"/>
                <a:gd name="connsiteY223" fmla="*/ 665827 h 1059043"/>
                <a:gd name="connsiteX224" fmla="*/ 1256549 w 3024845"/>
                <a:gd name="connsiteY224" fmla="*/ 665827 h 1059043"/>
                <a:gd name="connsiteX225" fmla="*/ 1257309 w 3024845"/>
                <a:gd name="connsiteY225" fmla="*/ 664476 h 1059043"/>
                <a:gd name="connsiteX226" fmla="*/ 1262629 w 3024845"/>
                <a:gd name="connsiteY226" fmla="*/ 655018 h 1059043"/>
                <a:gd name="connsiteX227" fmla="*/ 1262629 w 3024845"/>
                <a:gd name="connsiteY227" fmla="*/ 656910 h 1059043"/>
                <a:gd name="connsiteX228" fmla="*/ 1262629 w 3024845"/>
                <a:gd name="connsiteY228" fmla="*/ 670151 h 1059043"/>
                <a:gd name="connsiteX229" fmla="*/ 1266682 w 3024845"/>
                <a:gd name="connsiteY229" fmla="*/ 624754 h 1059043"/>
                <a:gd name="connsiteX230" fmla="*/ 1267442 w 3024845"/>
                <a:gd name="connsiteY230" fmla="*/ 624754 h 1059043"/>
                <a:gd name="connsiteX231" fmla="*/ 1272762 w 3024845"/>
                <a:gd name="connsiteY231" fmla="*/ 624754 h 1059043"/>
                <a:gd name="connsiteX232" fmla="*/ 1272762 w 3024845"/>
                <a:gd name="connsiteY232" fmla="*/ 559900 h 1059043"/>
                <a:gd name="connsiteX233" fmla="*/ 1273776 w 3024845"/>
                <a:gd name="connsiteY233" fmla="*/ 559900 h 1059043"/>
                <a:gd name="connsiteX234" fmla="*/ 1280869 w 3024845"/>
                <a:gd name="connsiteY234" fmla="*/ 559900 h 1059043"/>
                <a:gd name="connsiteX235" fmla="*/ 1293029 w 3024845"/>
                <a:gd name="connsiteY235" fmla="*/ 516665 h 1059043"/>
                <a:gd name="connsiteX236" fmla="*/ 1294296 w 3024845"/>
                <a:gd name="connsiteY236" fmla="*/ 516665 h 1059043"/>
                <a:gd name="connsiteX237" fmla="*/ 1303163 w 3024845"/>
                <a:gd name="connsiteY237" fmla="*/ 516665 h 1059043"/>
                <a:gd name="connsiteX238" fmla="*/ 1313296 w 3024845"/>
                <a:gd name="connsiteY238" fmla="*/ 559900 h 1059043"/>
                <a:gd name="connsiteX239" fmla="*/ 1314309 w 3024845"/>
                <a:gd name="connsiteY239" fmla="*/ 559900 h 1059043"/>
                <a:gd name="connsiteX240" fmla="*/ 1321403 w 3024845"/>
                <a:gd name="connsiteY240" fmla="*/ 559900 h 1059043"/>
                <a:gd name="connsiteX241" fmla="*/ 1321403 w 3024845"/>
                <a:gd name="connsiteY241" fmla="*/ 598812 h 1059043"/>
                <a:gd name="connsiteX242" fmla="*/ 1323176 w 3024845"/>
                <a:gd name="connsiteY242" fmla="*/ 598812 h 1059043"/>
                <a:gd name="connsiteX243" fmla="*/ 1335590 w 3024845"/>
                <a:gd name="connsiteY243" fmla="*/ 598812 h 1059043"/>
                <a:gd name="connsiteX244" fmla="*/ 1335590 w 3024845"/>
                <a:gd name="connsiteY244" fmla="*/ 600974 h 1059043"/>
                <a:gd name="connsiteX245" fmla="*/ 1335590 w 3024845"/>
                <a:gd name="connsiteY245" fmla="*/ 616106 h 1059043"/>
                <a:gd name="connsiteX246" fmla="*/ 1339643 w 3024845"/>
                <a:gd name="connsiteY246" fmla="*/ 613945 h 1059043"/>
                <a:gd name="connsiteX247" fmla="*/ 1339643 w 3024845"/>
                <a:gd name="connsiteY247" fmla="*/ 598812 h 1059043"/>
                <a:gd name="connsiteX248" fmla="*/ 1341163 w 3024845"/>
                <a:gd name="connsiteY248" fmla="*/ 598812 h 1059043"/>
                <a:gd name="connsiteX249" fmla="*/ 1351803 w 3024845"/>
                <a:gd name="connsiteY249" fmla="*/ 598812 h 1059043"/>
                <a:gd name="connsiteX250" fmla="*/ 1351803 w 3024845"/>
                <a:gd name="connsiteY250" fmla="*/ 600433 h 1059043"/>
                <a:gd name="connsiteX251" fmla="*/ 1351803 w 3024845"/>
                <a:gd name="connsiteY251" fmla="*/ 611783 h 1059043"/>
                <a:gd name="connsiteX252" fmla="*/ 1382204 w 3024845"/>
                <a:gd name="connsiteY252" fmla="*/ 611783 h 1059043"/>
                <a:gd name="connsiteX253" fmla="*/ 1382204 w 3024845"/>
                <a:gd name="connsiteY253" fmla="*/ 575033 h 1059043"/>
                <a:gd name="connsiteX254" fmla="*/ 1383470 w 3024845"/>
                <a:gd name="connsiteY254" fmla="*/ 575033 h 1059043"/>
                <a:gd name="connsiteX255" fmla="*/ 1392337 w 3024845"/>
                <a:gd name="connsiteY255" fmla="*/ 575033 h 1059043"/>
                <a:gd name="connsiteX256" fmla="*/ 1392337 w 3024845"/>
                <a:gd name="connsiteY256" fmla="*/ 596650 h 1059043"/>
                <a:gd name="connsiteX257" fmla="*/ 1394364 w 3024845"/>
                <a:gd name="connsiteY257" fmla="*/ 564224 h 1059043"/>
                <a:gd name="connsiteX258" fmla="*/ 1416657 w 3024845"/>
                <a:gd name="connsiteY258" fmla="*/ 564224 h 1059043"/>
                <a:gd name="connsiteX259" fmla="*/ 1416657 w 3024845"/>
                <a:gd name="connsiteY259" fmla="*/ 562602 h 1059043"/>
                <a:gd name="connsiteX260" fmla="*/ 1416657 w 3024845"/>
                <a:gd name="connsiteY260" fmla="*/ 551253 h 1059043"/>
                <a:gd name="connsiteX261" fmla="*/ 1417417 w 3024845"/>
                <a:gd name="connsiteY261" fmla="*/ 551253 h 1059043"/>
                <a:gd name="connsiteX262" fmla="*/ 1422737 w 3024845"/>
                <a:gd name="connsiteY262" fmla="*/ 551253 h 1059043"/>
                <a:gd name="connsiteX263" fmla="*/ 1422737 w 3024845"/>
                <a:gd name="connsiteY263" fmla="*/ 549362 h 1059043"/>
                <a:gd name="connsiteX264" fmla="*/ 1422737 w 3024845"/>
                <a:gd name="connsiteY264" fmla="*/ 536121 h 1059043"/>
                <a:gd name="connsiteX265" fmla="*/ 1426791 w 3024845"/>
                <a:gd name="connsiteY265" fmla="*/ 542606 h 1059043"/>
                <a:gd name="connsiteX266" fmla="*/ 1429071 w 3024845"/>
                <a:gd name="connsiteY266" fmla="*/ 542606 h 1059043"/>
                <a:gd name="connsiteX267" fmla="*/ 1445031 w 3024845"/>
                <a:gd name="connsiteY267" fmla="*/ 542606 h 1059043"/>
                <a:gd name="connsiteX268" fmla="*/ 1445031 w 3024845"/>
                <a:gd name="connsiteY268" fmla="*/ 541795 h 1059043"/>
                <a:gd name="connsiteX269" fmla="*/ 1445031 w 3024845"/>
                <a:gd name="connsiteY269" fmla="*/ 536121 h 1059043"/>
                <a:gd name="connsiteX270" fmla="*/ 1445791 w 3024845"/>
                <a:gd name="connsiteY270" fmla="*/ 536121 h 1059043"/>
                <a:gd name="connsiteX271" fmla="*/ 1451111 w 3024845"/>
                <a:gd name="connsiteY271" fmla="*/ 536121 h 1059043"/>
                <a:gd name="connsiteX272" fmla="*/ 1451111 w 3024845"/>
                <a:gd name="connsiteY272" fmla="*/ 537472 h 1059043"/>
                <a:gd name="connsiteX273" fmla="*/ 1451111 w 3024845"/>
                <a:gd name="connsiteY273" fmla="*/ 546930 h 1059043"/>
                <a:gd name="connsiteX274" fmla="*/ 1489618 w 3024845"/>
                <a:gd name="connsiteY274" fmla="*/ 546930 h 1059043"/>
                <a:gd name="connsiteX275" fmla="*/ 1489618 w 3024845"/>
                <a:gd name="connsiteY275" fmla="*/ 685283 h 1059043"/>
                <a:gd name="connsiteX276" fmla="*/ 1491138 w 3024845"/>
                <a:gd name="connsiteY276" fmla="*/ 685283 h 1059043"/>
                <a:gd name="connsiteX277" fmla="*/ 1501778 w 3024845"/>
                <a:gd name="connsiteY277" fmla="*/ 685283 h 1059043"/>
                <a:gd name="connsiteX278" fmla="*/ 1501778 w 3024845"/>
                <a:gd name="connsiteY278" fmla="*/ 672313 h 1059043"/>
                <a:gd name="connsiteX279" fmla="*/ 1505832 w 3024845"/>
                <a:gd name="connsiteY279" fmla="*/ 672313 h 1059043"/>
                <a:gd name="connsiteX280" fmla="*/ 1505832 w 3024845"/>
                <a:gd name="connsiteY280" fmla="*/ 685283 h 1059043"/>
                <a:gd name="connsiteX281" fmla="*/ 1536232 w 3024845"/>
                <a:gd name="connsiteY281" fmla="*/ 685283 h 1059043"/>
                <a:gd name="connsiteX282" fmla="*/ 1536232 w 3024845"/>
                <a:gd name="connsiteY282" fmla="*/ 655018 h 1059043"/>
                <a:gd name="connsiteX283" fmla="*/ 1548392 w 3024845"/>
                <a:gd name="connsiteY283" fmla="*/ 655018 h 1059043"/>
                <a:gd name="connsiteX284" fmla="*/ 1560552 w 3024845"/>
                <a:gd name="connsiteY284" fmla="*/ 652857 h 1059043"/>
                <a:gd name="connsiteX285" fmla="*/ 1564606 w 3024845"/>
                <a:gd name="connsiteY285" fmla="*/ 655018 h 1059043"/>
                <a:gd name="connsiteX286" fmla="*/ 1574739 w 3024845"/>
                <a:gd name="connsiteY286" fmla="*/ 655018 h 1059043"/>
                <a:gd name="connsiteX287" fmla="*/ 1574739 w 3024845"/>
                <a:gd name="connsiteY287" fmla="*/ 685283 h 1059043"/>
                <a:gd name="connsiteX288" fmla="*/ 1582846 w 3024845"/>
                <a:gd name="connsiteY288" fmla="*/ 685283 h 1059043"/>
                <a:gd name="connsiteX289" fmla="*/ 1582846 w 3024845"/>
                <a:gd name="connsiteY289" fmla="*/ 702578 h 1059043"/>
                <a:gd name="connsiteX290" fmla="*/ 1592182 w 3024845"/>
                <a:gd name="connsiteY290" fmla="*/ 703483 h 1059043"/>
                <a:gd name="connsiteX291" fmla="*/ 1605140 w 3024845"/>
                <a:gd name="connsiteY291" fmla="*/ 703483 h 1059043"/>
                <a:gd name="connsiteX292" fmla="*/ 1605140 w 3024845"/>
                <a:gd name="connsiteY292" fmla="*/ 687445 h 1059043"/>
                <a:gd name="connsiteX293" fmla="*/ 1673096 w 3024845"/>
                <a:gd name="connsiteY293" fmla="*/ 687445 h 1059043"/>
                <a:gd name="connsiteX294" fmla="*/ 1673096 w 3024845"/>
                <a:gd name="connsiteY294" fmla="*/ 602192 h 1059043"/>
                <a:gd name="connsiteX295" fmla="*/ 1745104 w 3024845"/>
                <a:gd name="connsiteY295" fmla="*/ 602192 h 1059043"/>
                <a:gd name="connsiteX296" fmla="*/ 1745104 w 3024845"/>
                <a:gd name="connsiteY296" fmla="*/ 680960 h 1059043"/>
                <a:gd name="connsiteX297" fmla="*/ 1747008 w 3024845"/>
                <a:gd name="connsiteY297" fmla="*/ 680960 h 1059043"/>
                <a:gd name="connsiteX298" fmla="*/ 1748250 w 3024845"/>
                <a:gd name="connsiteY298" fmla="*/ 703483 h 1059043"/>
                <a:gd name="connsiteX299" fmla="*/ 1757926 w 3024845"/>
                <a:gd name="connsiteY299" fmla="*/ 703483 h 1059043"/>
                <a:gd name="connsiteX300" fmla="*/ 1759168 w 3024845"/>
                <a:gd name="connsiteY300" fmla="*/ 680960 h 1059043"/>
                <a:gd name="connsiteX301" fmla="*/ 1765248 w 3024845"/>
                <a:gd name="connsiteY301" fmla="*/ 680960 h 1059043"/>
                <a:gd name="connsiteX302" fmla="*/ 1766490 w 3024845"/>
                <a:gd name="connsiteY302" fmla="*/ 703483 h 1059043"/>
                <a:gd name="connsiteX303" fmla="*/ 1817112 w 3024845"/>
                <a:gd name="connsiteY303" fmla="*/ 703483 h 1059043"/>
                <a:gd name="connsiteX304" fmla="*/ 1817112 w 3024845"/>
                <a:gd name="connsiteY304" fmla="*/ 540455 h 1059043"/>
                <a:gd name="connsiteX305" fmla="*/ 2014439 w 3024845"/>
                <a:gd name="connsiteY305" fmla="*/ 540455 h 1059043"/>
                <a:gd name="connsiteX306" fmla="*/ 2014439 w 3024845"/>
                <a:gd name="connsiteY306" fmla="*/ 703483 h 1059043"/>
                <a:gd name="connsiteX307" fmla="*/ 2033136 w 3024845"/>
                <a:gd name="connsiteY307" fmla="*/ 703483 h 1059043"/>
                <a:gd name="connsiteX308" fmla="*/ 2033136 w 3024845"/>
                <a:gd name="connsiteY308" fmla="*/ 620790 h 1059043"/>
                <a:gd name="connsiteX309" fmla="*/ 2128256 w 3024845"/>
                <a:gd name="connsiteY309" fmla="*/ 620790 h 1059043"/>
                <a:gd name="connsiteX310" fmla="*/ 2146266 w 3024845"/>
                <a:gd name="connsiteY310" fmla="*/ 131868 h 1059043"/>
                <a:gd name="connsiteX311" fmla="*/ 2150320 w 3024845"/>
                <a:gd name="connsiteY311" fmla="*/ 60529 h 1059043"/>
                <a:gd name="connsiteX312" fmla="*/ 2152346 w 3024845"/>
                <a:gd name="connsiteY312" fmla="*/ 56206 h 1059043"/>
                <a:gd name="connsiteX313" fmla="*/ 2152346 w 3024845"/>
                <a:gd name="connsiteY313" fmla="*/ 0 h 1059043"/>
                <a:gd name="connsiteX314" fmla="*/ 2180720 w 3024845"/>
                <a:gd name="connsiteY314" fmla="*/ 555577 h 1059043"/>
                <a:gd name="connsiteX315" fmla="*/ 2245574 w 3024845"/>
                <a:gd name="connsiteY315" fmla="*/ 555577 h 1059043"/>
                <a:gd name="connsiteX316" fmla="*/ 2245574 w 3024845"/>
                <a:gd name="connsiteY316" fmla="*/ 631239 h 1059043"/>
                <a:gd name="connsiteX317" fmla="*/ 2253681 w 3024845"/>
                <a:gd name="connsiteY317" fmla="*/ 631239 h 1059043"/>
                <a:gd name="connsiteX318" fmla="*/ 2255708 w 3024845"/>
                <a:gd name="connsiteY318" fmla="*/ 624754 h 1059043"/>
                <a:gd name="connsiteX319" fmla="*/ 2261788 w 3024845"/>
                <a:gd name="connsiteY319" fmla="*/ 624754 h 1059043"/>
                <a:gd name="connsiteX320" fmla="*/ 2263815 w 3024845"/>
                <a:gd name="connsiteY320" fmla="*/ 633401 h 1059043"/>
                <a:gd name="connsiteX321" fmla="*/ 2275975 w 3024845"/>
                <a:gd name="connsiteY321" fmla="*/ 633401 h 1059043"/>
                <a:gd name="connsiteX322" fmla="*/ 2275975 w 3024845"/>
                <a:gd name="connsiteY322" fmla="*/ 626915 h 1059043"/>
                <a:gd name="connsiteX323" fmla="*/ 2298268 w 3024845"/>
                <a:gd name="connsiteY323" fmla="*/ 626915 h 1059043"/>
                <a:gd name="connsiteX324" fmla="*/ 2298268 w 3024845"/>
                <a:gd name="connsiteY324" fmla="*/ 633401 h 1059043"/>
                <a:gd name="connsiteX325" fmla="*/ 2318535 w 3024845"/>
                <a:gd name="connsiteY325" fmla="*/ 633401 h 1059043"/>
                <a:gd name="connsiteX326" fmla="*/ 2318535 w 3024845"/>
                <a:gd name="connsiteY326" fmla="*/ 678798 h 1059043"/>
                <a:gd name="connsiteX327" fmla="*/ 2332722 w 3024845"/>
                <a:gd name="connsiteY327" fmla="*/ 678798 h 1059043"/>
                <a:gd name="connsiteX328" fmla="*/ 2332722 w 3024845"/>
                <a:gd name="connsiteY328" fmla="*/ 665827 h 1059043"/>
                <a:gd name="connsiteX329" fmla="*/ 2348936 w 3024845"/>
                <a:gd name="connsiteY329" fmla="*/ 665827 h 1059043"/>
                <a:gd name="connsiteX330" fmla="*/ 2348936 w 3024845"/>
                <a:gd name="connsiteY330" fmla="*/ 486400 h 1059043"/>
                <a:gd name="connsiteX331" fmla="*/ 2355016 w 3024845"/>
                <a:gd name="connsiteY331" fmla="*/ 479914 h 1059043"/>
                <a:gd name="connsiteX332" fmla="*/ 2427977 w 3024845"/>
                <a:gd name="connsiteY332" fmla="*/ 479914 h 1059043"/>
                <a:gd name="connsiteX333" fmla="*/ 2427977 w 3024845"/>
                <a:gd name="connsiteY333" fmla="*/ 488562 h 1059043"/>
                <a:gd name="connsiteX334" fmla="*/ 2438110 w 3024845"/>
                <a:gd name="connsiteY334" fmla="*/ 488562 h 1059043"/>
                <a:gd name="connsiteX335" fmla="*/ 2438110 w 3024845"/>
                <a:gd name="connsiteY335" fmla="*/ 603136 h 1059043"/>
                <a:gd name="connsiteX336" fmla="*/ 2460404 w 3024845"/>
                <a:gd name="connsiteY336" fmla="*/ 603136 h 1059043"/>
                <a:gd name="connsiteX337" fmla="*/ 2460404 w 3024845"/>
                <a:gd name="connsiteY337" fmla="*/ 536121 h 1059043"/>
                <a:gd name="connsiteX338" fmla="*/ 2486751 w 3024845"/>
                <a:gd name="connsiteY338" fmla="*/ 536121 h 1059043"/>
                <a:gd name="connsiteX339" fmla="*/ 2490804 w 3024845"/>
                <a:gd name="connsiteY339" fmla="*/ 531797 h 1059043"/>
                <a:gd name="connsiteX340" fmla="*/ 2498911 w 3024845"/>
                <a:gd name="connsiteY340" fmla="*/ 531797 h 1059043"/>
                <a:gd name="connsiteX341" fmla="*/ 2502964 w 3024845"/>
                <a:gd name="connsiteY341" fmla="*/ 536121 h 1059043"/>
                <a:gd name="connsiteX342" fmla="*/ 2525258 w 3024845"/>
                <a:gd name="connsiteY342" fmla="*/ 536121 h 1059043"/>
                <a:gd name="connsiteX343" fmla="*/ 2525258 w 3024845"/>
                <a:gd name="connsiteY343" fmla="*/ 419385 h 1059043"/>
                <a:gd name="connsiteX344" fmla="*/ 2582005 w 3024845"/>
                <a:gd name="connsiteY344" fmla="*/ 408576 h 1059043"/>
                <a:gd name="connsiteX345" fmla="*/ 2582005 w 3024845"/>
                <a:gd name="connsiteY345" fmla="*/ 409657 h 1059043"/>
                <a:gd name="connsiteX346" fmla="*/ 2582005 w 3024845"/>
                <a:gd name="connsiteY346" fmla="*/ 417223 h 1059043"/>
                <a:gd name="connsiteX347" fmla="*/ 2608352 w 3024845"/>
                <a:gd name="connsiteY347" fmla="*/ 417223 h 1059043"/>
                <a:gd name="connsiteX348" fmla="*/ 2608352 w 3024845"/>
                <a:gd name="connsiteY348" fmla="*/ 672313 h 1059043"/>
                <a:gd name="connsiteX349" fmla="*/ 2630646 w 3024845"/>
                <a:gd name="connsiteY349" fmla="*/ 672313 h 1059043"/>
                <a:gd name="connsiteX350" fmla="*/ 2630646 w 3024845"/>
                <a:gd name="connsiteY350" fmla="*/ 667989 h 1059043"/>
                <a:gd name="connsiteX351" fmla="*/ 2642806 w 3024845"/>
                <a:gd name="connsiteY351" fmla="*/ 667989 h 1059043"/>
                <a:gd name="connsiteX352" fmla="*/ 2642806 w 3024845"/>
                <a:gd name="connsiteY352" fmla="*/ 672313 h 1059043"/>
                <a:gd name="connsiteX353" fmla="*/ 2667126 w 3024845"/>
                <a:gd name="connsiteY353" fmla="*/ 672313 h 1059043"/>
                <a:gd name="connsiteX354" fmla="*/ 2667126 w 3024845"/>
                <a:gd name="connsiteY354" fmla="*/ 659342 h 1059043"/>
                <a:gd name="connsiteX355" fmla="*/ 2695500 w 3024845"/>
                <a:gd name="connsiteY355" fmla="*/ 659342 h 1059043"/>
                <a:gd name="connsiteX356" fmla="*/ 2707660 w 3024845"/>
                <a:gd name="connsiteY356" fmla="*/ 655018 h 1059043"/>
                <a:gd name="connsiteX357" fmla="*/ 2727927 w 3024845"/>
                <a:gd name="connsiteY357" fmla="*/ 659342 h 1059043"/>
                <a:gd name="connsiteX358" fmla="*/ 2727927 w 3024845"/>
                <a:gd name="connsiteY358" fmla="*/ 642048 h 1059043"/>
                <a:gd name="connsiteX359" fmla="*/ 2736034 w 3024845"/>
                <a:gd name="connsiteY359" fmla="*/ 642048 h 1059043"/>
                <a:gd name="connsiteX360" fmla="*/ 2736034 w 3024845"/>
                <a:gd name="connsiteY360" fmla="*/ 629077 h 1059043"/>
                <a:gd name="connsiteX361" fmla="*/ 2792781 w 3024845"/>
                <a:gd name="connsiteY361" fmla="*/ 629077 h 1059043"/>
                <a:gd name="connsiteX362" fmla="*/ 2792781 w 3024845"/>
                <a:gd name="connsiteY362" fmla="*/ 598812 h 1059043"/>
                <a:gd name="connsiteX363" fmla="*/ 2811021 w 3024845"/>
                <a:gd name="connsiteY363" fmla="*/ 598812 h 1059043"/>
                <a:gd name="connsiteX364" fmla="*/ 2811021 w 3024845"/>
                <a:gd name="connsiteY364" fmla="*/ 592327 h 1059043"/>
                <a:gd name="connsiteX365" fmla="*/ 2823181 w 3024845"/>
                <a:gd name="connsiteY365" fmla="*/ 592327 h 1059043"/>
                <a:gd name="connsiteX366" fmla="*/ 2823181 w 3024845"/>
                <a:gd name="connsiteY366" fmla="*/ 598812 h 1059043"/>
                <a:gd name="connsiteX367" fmla="*/ 2839395 w 3024845"/>
                <a:gd name="connsiteY367" fmla="*/ 598812 h 1059043"/>
                <a:gd name="connsiteX368" fmla="*/ 2839395 w 3024845"/>
                <a:gd name="connsiteY368" fmla="*/ 648533 h 1059043"/>
                <a:gd name="connsiteX369" fmla="*/ 2871822 w 3024845"/>
                <a:gd name="connsiteY369" fmla="*/ 648533 h 1059043"/>
                <a:gd name="connsiteX370" fmla="*/ 2871822 w 3024845"/>
                <a:gd name="connsiteY370" fmla="*/ 622592 h 1059043"/>
                <a:gd name="connsiteX371" fmla="*/ 2910329 w 3024845"/>
                <a:gd name="connsiteY371" fmla="*/ 622592 h 1059043"/>
                <a:gd name="connsiteX372" fmla="*/ 2910329 w 3024845"/>
                <a:gd name="connsiteY372" fmla="*/ 592327 h 1059043"/>
                <a:gd name="connsiteX373" fmla="*/ 2958970 w 3024845"/>
                <a:gd name="connsiteY373" fmla="*/ 592327 h 1059043"/>
                <a:gd name="connsiteX374" fmla="*/ 2958970 w 3024845"/>
                <a:gd name="connsiteY374" fmla="*/ 703483 h 1059043"/>
                <a:gd name="connsiteX375" fmla="*/ 2958970 w 3024845"/>
                <a:gd name="connsiteY375" fmla="*/ 717262 h 1059043"/>
                <a:gd name="connsiteX376" fmla="*/ 3024845 w 3024845"/>
                <a:gd name="connsiteY376" fmla="*/ 717262 h 1059043"/>
                <a:gd name="connsiteX377" fmla="*/ 3024845 w 3024845"/>
                <a:gd name="connsiteY377" fmla="*/ 1059043 h 1059043"/>
                <a:gd name="connsiteX378" fmla="*/ 2054 w 3024845"/>
                <a:gd name="connsiteY378" fmla="*/ 1056710 h 1059043"/>
                <a:gd name="connsiteX379" fmla="*/ 0 w 3024845"/>
                <a:gd name="connsiteY379" fmla="*/ 622592 h 1059043"/>
                <a:gd name="connsiteX380" fmla="*/ 20267 w 3024845"/>
                <a:gd name="connsiteY380" fmla="*/ 622592 h 1059043"/>
                <a:gd name="connsiteX381" fmla="*/ 20774 w 3024845"/>
                <a:gd name="connsiteY381" fmla="*/ 621511 h 1059043"/>
                <a:gd name="connsiteX382" fmla="*/ 24320 w 3024845"/>
                <a:gd name="connsiteY382" fmla="*/ 613945 h 1059043"/>
                <a:gd name="connsiteX383" fmla="*/ 26094 w 3024845"/>
                <a:gd name="connsiteY383" fmla="*/ 614215 h 1059043"/>
                <a:gd name="connsiteX384" fmla="*/ 38507 w 3024845"/>
                <a:gd name="connsiteY384" fmla="*/ 616106 h 1059043"/>
                <a:gd name="connsiteX385" fmla="*/ 39014 w 3024845"/>
                <a:gd name="connsiteY385" fmla="*/ 617458 h 1059043"/>
                <a:gd name="connsiteX386" fmla="*/ 42560 w 3024845"/>
                <a:gd name="connsiteY386" fmla="*/ 626915 h 1059043"/>
                <a:gd name="connsiteX387" fmla="*/ 68907 w 3024845"/>
                <a:gd name="connsiteY387" fmla="*/ 629077 h 1059043"/>
                <a:gd name="connsiteX388" fmla="*/ 68907 w 3024845"/>
                <a:gd name="connsiteY388" fmla="*/ 505856 h 1059043"/>
                <a:gd name="connsiteX389" fmla="*/ 70934 w 3024845"/>
                <a:gd name="connsiteY389" fmla="*/ 505856 h 1059043"/>
                <a:gd name="connsiteX390" fmla="*/ 85121 w 3024845"/>
                <a:gd name="connsiteY390" fmla="*/ 505856 h 1059043"/>
                <a:gd name="connsiteX391" fmla="*/ 85121 w 3024845"/>
                <a:gd name="connsiteY391" fmla="*/ 369664 h 1059043"/>
                <a:gd name="connsiteX392" fmla="*/ 86894 w 3024845"/>
                <a:gd name="connsiteY392" fmla="*/ 369664 h 1059043"/>
                <a:gd name="connsiteX393" fmla="*/ 99308 w 3024845"/>
                <a:gd name="connsiteY393" fmla="*/ 369664 h 1059043"/>
                <a:gd name="connsiteX394" fmla="*/ 99308 w 3024845"/>
                <a:gd name="connsiteY394" fmla="*/ 255090 h 1059043"/>
                <a:gd name="connsiteX395" fmla="*/ 103361 w 3024845"/>
                <a:gd name="connsiteY395" fmla="*/ 226986 h 1059043"/>
                <a:gd name="connsiteX396" fmla="*/ 105388 w 3024845"/>
                <a:gd name="connsiteY396" fmla="*/ 226986 h 1059043"/>
                <a:gd name="connsiteX397" fmla="*/ 119575 w 3024845"/>
                <a:gd name="connsiteY397" fmla="*/ 226986 h 1059043"/>
                <a:gd name="connsiteX0" fmla="*/ 119575 w 3024845"/>
                <a:gd name="connsiteY0" fmla="*/ 255427 h 1087484"/>
                <a:gd name="connsiteX1" fmla="*/ 200642 w 3024845"/>
                <a:gd name="connsiteY1" fmla="*/ 253266 h 1087484"/>
                <a:gd name="connsiteX2" fmla="*/ 202669 w 3024845"/>
                <a:gd name="connsiteY2" fmla="*/ 253266 h 1087484"/>
                <a:gd name="connsiteX3" fmla="*/ 216856 w 3024845"/>
                <a:gd name="connsiteY3" fmla="*/ 253266 h 1087484"/>
                <a:gd name="connsiteX4" fmla="*/ 216856 w 3024845"/>
                <a:gd name="connsiteY4" fmla="*/ 277045 h 1087484"/>
                <a:gd name="connsiteX5" fmla="*/ 217363 w 3024845"/>
                <a:gd name="connsiteY5" fmla="*/ 277856 h 1087484"/>
                <a:gd name="connsiteX6" fmla="*/ 220909 w 3024845"/>
                <a:gd name="connsiteY6" fmla="*/ 283531 h 1087484"/>
                <a:gd name="connsiteX7" fmla="*/ 220909 w 3024845"/>
                <a:gd name="connsiteY7" fmla="*/ 398105 h 1087484"/>
                <a:gd name="connsiteX8" fmla="*/ 223189 w 3024845"/>
                <a:gd name="connsiteY8" fmla="*/ 398105 h 1087484"/>
                <a:gd name="connsiteX9" fmla="*/ 239150 w 3024845"/>
                <a:gd name="connsiteY9" fmla="*/ 398105 h 1087484"/>
                <a:gd name="connsiteX10" fmla="*/ 239150 w 3024845"/>
                <a:gd name="connsiteY10" fmla="*/ 538620 h 1087484"/>
                <a:gd name="connsiteX11" fmla="*/ 240670 w 3024845"/>
                <a:gd name="connsiteY11" fmla="*/ 538350 h 1087484"/>
                <a:gd name="connsiteX12" fmla="*/ 251310 w 3024845"/>
                <a:gd name="connsiteY12" fmla="*/ 536459 h 1087484"/>
                <a:gd name="connsiteX13" fmla="*/ 249283 w 3024845"/>
                <a:gd name="connsiteY13" fmla="*/ 625091 h 1087484"/>
                <a:gd name="connsiteX14" fmla="*/ 250803 w 3024845"/>
                <a:gd name="connsiteY14" fmla="*/ 625362 h 1087484"/>
                <a:gd name="connsiteX15" fmla="*/ 261443 w 3024845"/>
                <a:gd name="connsiteY15" fmla="*/ 627253 h 1087484"/>
                <a:gd name="connsiteX16" fmla="*/ 261696 w 3024845"/>
                <a:gd name="connsiteY16" fmla="*/ 628064 h 1087484"/>
                <a:gd name="connsiteX17" fmla="*/ 263470 w 3024845"/>
                <a:gd name="connsiteY17" fmla="*/ 633739 h 1087484"/>
                <a:gd name="connsiteX18" fmla="*/ 264230 w 3024845"/>
                <a:gd name="connsiteY18" fmla="*/ 631307 h 1087484"/>
                <a:gd name="connsiteX19" fmla="*/ 269550 w 3024845"/>
                <a:gd name="connsiteY19" fmla="*/ 614283 h 1087484"/>
                <a:gd name="connsiteX20" fmla="*/ 271323 w 3024845"/>
                <a:gd name="connsiteY20" fmla="*/ 614283 h 1087484"/>
                <a:gd name="connsiteX21" fmla="*/ 283737 w 3024845"/>
                <a:gd name="connsiteY21" fmla="*/ 614283 h 1087484"/>
                <a:gd name="connsiteX22" fmla="*/ 283737 w 3024845"/>
                <a:gd name="connsiteY22" fmla="*/ 646709 h 1087484"/>
                <a:gd name="connsiteX23" fmla="*/ 284750 w 3024845"/>
                <a:gd name="connsiteY23" fmla="*/ 647250 h 1087484"/>
                <a:gd name="connsiteX24" fmla="*/ 291844 w 3024845"/>
                <a:gd name="connsiteY24" fmla="*/ 651033 h 1087484"/>
                <a:gd name="connsiteX25" fmla="*/ 291844 w 3024845"/>
                <a:gd name="connsiteY25" fmla="*/ 652384 h 1087484"/>
                <a:gd name="connsiteX26" fmla="*/ 291844 w 3024845"/>
                <a:gd name="connsiteY26" fmla="*/ 661842 h 1087484"/>
                <a:gd name="connsiteX27" fmla="*/ 336431 w 3024845"/>
                <a:gd name="connsiteY27" fmla="*/ 661842 h 1087484"/>
                <a:gd name="connsiteX28" fmla="*/ 336431 w 3024845"/>
                <a:gd name="connsiteY28" fmla="*/ 662923 h 1087484"/>
                <a:gd name="connsiteX29" fmla="*/ 336431 w 3024845"/>
                <a:gd name="connsiteY29" fmla="*/ 670489 h 1087484"/>
                <a:gd name="connsiteX30" fmla="*/ 338457 w 3024845"/>
                <a:gd name="connsiteY30" fmla="*/ 670489 h 1087484"/>
                <a:gd name="connsiteX31" fmla="*/ 352644 w 3024845"/>
                <a:gd name="connsiteY31" fmla="*/ 670489 h 1087484"/>
                <a:gd name="connsiteX32" fmla="*/ 352644 w 3024845"/>
                <a:gd name="connsiteY32" fmla="*/ 640224 h 1087484"/>
                <a:gd name="connsiteX33" fmla="*/ 397231 w 3024845"/>
                <a:gd name="connsiteY33" fmla="*/ 640224 h 1087484"/>
                <a:gd name="connsiteX34" fmla="*/ 397231 w 3024845"/>
                <a:gd name="connsiteY34" fmla="*/ 638873 h 1087484"/>
                <a:gd name="connsiteX35" fmla="*/ 397231 w 3024845"/>
                <a:gd name="connsiteY35" fmla="*/ 629415 h 1087484"/>
                <a:gd name="connsiteX36" fmla="*/ 398245 w 3024845"/>
                <a:gd name="connsiteY36" fmla="*/ 629415 h 1087484"/>
                <a:gd name="connsiteX37" fmla="*/ 405338 w 3024845"/>
                <a:gd name="connsiteY37" fmla="*/ 629415 h 1087484"/>
                <a:gd name="connsiteX38" fmla="*/ 405338 w 3024845"/>
                <a:gd name="connsiteY38" fmla="*/ 627524 h 1087484"/>
                <a:gd name="connsiteX39" fmla="*/ 405338 w 3024845"/>
                <a:gd name="connsiteY39" fmla="*/ 614283 h 1087484"/>
                <a:gd name="connsiteX40" fmla="*/ 406098 w 3024845"/>
                <a:gd name="connsiteY40" fmla="*/ 614283 h 1087484"/>
                <a:gd name="connsiteX41" fmla="*/ 411418 w 3024845"/>
                <a:gd name="connsiteY41" fmla="*/ 614283 h 1087484"/>
                <a:gd name="connsiteX42" fmla="*/ 411418 w 3024845"/>
                <a:gd name="connsiteY42" fmla="*/ 613202 h 1087484"/>
                <a:gd name="connsiteX43" fmla="*/ 411418 w 3024845"/>
                <a:gd name="connsiteY43" fmla="*/ 605635 h 1087484"/>
                <a:gd name="connsiteX44" fmla="*/ 413445 w 3024845"/>
                <a:gd name="connsiteY44" fmla="*/ 605635 h 1087484"/>
                <a:gd name="connsiteX45" fmla="*/ 427632 w 3024845"/>
                <a:gd name="connsiteY45" fmla="*/ 605635 h 1087484"/>
                <a:gd name="connsiteX46" fmla="*/ 427632 w 3024845"/>
                <a:gd name="connsiteY46" fmla="*/ 606716 h 1087484"/>
                <a:gd name="connsiteX47" fmla="*/ 427632 w 3024845"/>
                <a:gd name="connsiteY47" fmla="*/ 614283 h 1087484"/>
                <a:gd name="connsiteX48" fmla="*/ 449925 w 3024845"/>
                <a:gd name="connsiteY48" fmla="*/ 614283 h 1087484"/>
                <a:gd name="connsiteX49" fmla="*/ 449925 w 3024845"/>
                <a:gd name="connsiteY49" fmla="*/ 612391 h 1087484"/>
                <a:gd name="connsiteX50" fmla="*/ 449925 w 3024845"/>
                <a:gd name="connsiteY50" fmla="*/ 599150 h 1087484"/>
                <a:gd name="connsiteX51" fmla="*/ 451699 w 3024845"/>
                <a:gd name="connsiteY51" fmla="*/ 599150 h 1087484"/>
                <a:gd name="connsiteX52" fmla="*/ 464112 w 3024845"/>
                <a:gd name="connsiteY52" fmla="*/ 599150 h 1087484"/>
                <a:gd name="connsiteX53" fmla="*/ 464112 w 3024845"/>
                <a:gd name="connsiteY53" fmla="*/ 622930 h 1087484"/>
                <a:gd name="connsiteX54" fmla="*/ 465126 w 3024845"/>
                <a:gd name="connsiteY54" fmla="*/ 622930 h 1087484"/>
                <a:gd name="connsiteX55" fmla="*/ 472219 w 3024845"/>
                <a:gd name="connsiteY55" fmla="*/ 622930 h 1087484"/>
                <a:gd name="connsiteX56" fmla="*/ 472219 w 3024845"/>
                <a:gd name="connsiteY56" fmla="*/ 621849 h 1087484"/>
                <a:gd name="connsiteX57" fmla="*/ 472219 w 3024845"/>
                <a:gd name="connsiteY57" fmla="*/ 614283 h 1087484"/>
                <a:gd name="connsiteX58" fmla="*/ 473992 w 3024845"/>
                <a:gd name="connsiteY58" fmla="*/ 614283 h 1087484"/>
                <a:gd name="connsiteX59" fmla="*/ 486406 w 3024845"/>
                <a:gd name="connsiteY59" fmla="*/ 614283 h 1087484"/>
                <a:gd name="connsiteX60" fmla="*/ 486406 w 3024845"/>
                <a:gd name="connsiteY60" fmla="*/ 640224 h 1087484"/>
                <a:gd name="connsiteX61" fmla="*/ 488433 w 3024845"/>
                <a:gd name="connsiteY61" fmla="*/ 640224 h 1087484"/>
                <a:gd name="connsiteX62" fmla="*/ 502619 w 3024845"/>
                <a:gd name="connsiteY62" fmla="*/ 640224 h 1087484"/>
                <a:gd name="connsiteX63" fmla="*/ 502619 w 3024845"/>
                <a:gd name="connsiteY63" fmla="*/ 641845 h 1087484"/>
                <a:gd name="connsiteX64" fmla="*/ 502619 w 3024845"/>
                <a:gd name="connsiteY64" fmla="*/ 653195 h 1087484"/>
                <a:gd name="connsiteX65" fmla="*/ 503379 w 3024845"/>
                <a:gd name="connsiteY65" fmla="*/ 653195 h 1087484"/>
                <a:gd name="connsiteX66" fmla="*/ 508700 w 3024845"/>
                <a:gd name="connsiteY66" fmla="*/ 653195 h 1087484"/>
                <a:gd name="connsiteX67" fmla="*/ 508700 w 3024845"/>
                <a:gd name="connsiteY67" fmla="*/ 652384 h 1087484"/>
                <a:gd name="connsiteX68" fmla="*/ 508700 w 3024845"/>
                <a:gd name="connsiteY68" fmla="*/ 646709 h 1087484"/>
                <a:gd name="connsiteX69" fmla="*/ 539100 w 3024845"/>
                <a:gd name="connsiteY69" fmla="*/ 646709 h 1087484"/>
                <a:gd name="connsiteX70" fmla="*/ 539100 w 3024845"/>
                <a:gd name="connsiteY70" fmla="*/ 670489 h 1087484"/>
                <a:gd name="connsiteX71" fmla="*/ 540113 w 3024845"/>
                <a:gd name="connsiteY71" fmla="*/ 670489 h 1087484"/>
                <a:gd name="connsiteX72" fmla="*/ 547207 w 3024845"/>
                <a:gd name="connsiteY72" fmla="*/ 670489 h 1087484"/>
                <a:gd name="connsiteX73" fmla="*/ 547207 w 3024845"/>
                <a:gd name="connsiteY73" fmla="*/ 671570 h 1087484"/>
                <a:gd name="connsiteX74" fmla="*/ 547207 w 3024845"/>
                <a:gd name="connsiteY74" fmla="*/ 679136 h 1087484"/>
                <a:gd name="connsiteX75" fmla="*/ 547967 w 3024845"/>
                <a:gd name="connsiteY75" fmla="*/ 679136 h 1087484"/>
                <a:gd name="connsiteX76" fmla="*/ 553287 w 3024845"/>
                <a:gd name="connsiteY76" fmla="*/ 679136 h 1087484"/>
                <a:gd name="connsiteX77" fmla="*/ 553287 w 3024845"/>
                <a:gd name="connsiteY77" fmla="*/ 676974 h 1087484"/>
                <a:gd name="connsiteX78" fmla="*/ 553287 w 3024845"/>
                <a:gd name="connsiteY78" fmla="*/ 661842 h 1087484"/>
                <a:gd name="connsiteX79" fmla="*/ 554300 w 3024845"/>
                <a:gd name="connsiteY79" fmla="*/ 661842 h 1087484"/>
                <a:gd name="connsiteX80" fmla="*/ 561394 w 3024845"/>
                <a:gd name="connsiteY80" fmla="*/ 661842 h 1087484"/>
                <a:gd name="connsiteX81" fmla="*/ 561394 w 3024845"/>
                <a:gd name="connsiteY81" fmla="*/ 662923 h 1087484"/>
                <a:gd name="connsiteX82" fmla="*/ 561394 w 3024845"/>
                <a:gd name="connsiteY82" fmla="*/ 670489 h 1087484"/>
                <a:gd name="connsiteX83" fmla="*/ 566714 w 3024845"/>
                <a:gd name="connsiteY83" fmla="*/ 668496 h 1087484"/>
                <a:gd name="connsiteX84" fmla="*/ 567474 w 3024845"/>
                <a:gd name="connsiteY84" fmla="*/ 667516 h 1087484"/>
                <a:gd name="connsiteX85" fmla="*/ 567474 w 3024845"/>
                <a:gd name="connsiteY85" fmla="*/ 661842 h 1087484"/>
                <a:gd name="connsiteX86" fmla="*/ 605981 w 3024845"/>
                <a:gd name="connsiteY86" fmla="*/ 661842 h 1087484"/>
                <a:gd name="connsiteX87" fmla="*/ 605981 w 3024845"/>
                <a:gd name="connsiteY87" fmla="*/ 685621 h 1087484"/>
                <a:gd name="connsiteX88" fmla="*/ 608007 w 3024845"/>
                <a:gd name="connsiteY88" fmla="*/ 685621 h 1087484"/>
                <a:gd name="connsiteX89" fmla="*/ 622194 w 3024845"/>
                <a:gd name="connsiteY89" fmla="*/ 685621 h 1087484"/>
                <a:gd name="connsiteX90" fmla="*/ 622194 w 3024845"/>
                <a:gd name="connsiteY90" fmla="*/ 686702 h 1087484"/>
                <a:gd name="connsiteX91" fmla="*/ 622194 w 3024845"/>
                <a:gd name="connsiteY91" fmla="*/ 694268 h 1087484"/>
                <a:gd name="connsiteX92" fmla="*/ 623968 w 3024845"/>
                <a:gd name="connsiteY92" fmla="*/ 694268 h 1087484"/>
                <a:gd name="connsiteX93" fmla="*/ 636381 w 3024845"/>
                <a:gd name="connsiteY93" fmla="*/ 694268 h 1087484"/>
                <a:gd name="connsiteX94" fmla="*/ 636381 w 3024845"/>
                <a:gd name="connsiteY94" fmla="*/ 670489 h 1087484"/>
                <a:gd name="connsiteX95" fmla="*/ 637394 w 3024845"/>
                <a:gd name="connsiteY95" fmla="*/ 670489 h 1087484"/>
                <a:gd name="connsiteX96" fmla="*/ 644488 w 3024845"/>
                <a:gd name="connsiteY96" fmla="*/ 670489 h 1087484"/>
                <a:gd name="connsiteX97" fmla="*/ 644488 w 3024845"/>
                <a:gd name="connsiteY97" fmla="*/ 638062 h 1087484"/>
                <a:gd name="connsiteX98" fmla="*/ 645501 w 3024845"/>
                <a:gd name="connsiteY98" fmla="*/ 638062 h 1087484"/>
                <a:gd name="connsiteX99" fmla="*/ 652595 w 3024845"/>
                <a:gd name="connsiteY99" fmla="*/ 638062 h 1087484"/>
                <a:gd name="connsiteX100" fmla="*/ 652595 w 3024845"/>
                <a:gd name="connsiteY100" fmla="*/ 636171 h 1087484"/>
                <a:gd name="connsiteX101" fmla="*/ 652595 w 3024845"/>
                <a:gd name="connsiteY101" fmla="*/ 622930 h 1087484"/>
                <a:gd name="connsiteX102" fmla="*/ 651328 w 3024845"/>
                <a:gd name="connsiteY102" fmla="*/ 621308 h 1087484"/>
                <a:gd name="connsiteX103" fmla="*/ 656648 w 3024845"/>
                <a:gd name="connsiteY103" fmla="*/ 609959 h 1087484"/>
                <a:gd name="connsiteX104" fmla="*/ 664755 w 3024845"/>
                <a:gd name="connsiteY104" fmla="*/ 638062 h 1087484"/>
                <a:gd name="connsiteX105" fmla="*/ 665515 w 3024845"/>
                <a:gd name="connsiteY105" fmla="*/ 638062 h 1087484"/>
                <a:gd name="connsiteX106" fmla="*/ 670835 w 3024845"/>
                <a:gd name="connsiteY106" fmla="*/ 638062 h 1087484"/>
                <a:gd name="connsiteX107" fmla="*/ 670835 w 3024845"/>
                <a:gd name="connsiteY107" fmla="*/ 532135 h 1087484"/>
                <a:gd name="connsiteX108" fmla="*/ 672355 w 3024845"/>
                <a:gd name="connsiteY108" fmla="*/ 532135 h 1087484"/>
                <a:gd name="connsiteX109" fmla="*/ 682995 w 3024845"/>
                <a:gd name="connsiteY109" fmla="*/ 532135 h 1087484"/>
                <a:gd name="connsiteX110" fmla="*/ 682995 w 3024845"/>
                <a:gd name="connsiteY110" fmla="*/ 484576 h 1087484"/>
                <a:gd name="connsiteX111" fmla="*/ 709342 w 3024845"/>
                <a:gd name="connsiteY111" fmla="*/ 484576 h 1087484"/>
                <a:gd name="connsiteX112" fmla="*/ 709342 w 3024845"/>
                <a:gd name="connsiteY112" fmla="*/ 462958 h 1087484"/>
                <a:gd name="connsiteX113" fmla="*/ 743796 w 3024845"/>
                <a:gd name="connsiteY113" fmla="*/ 462958 h 1087484"/>
                <a:gd name="connsiteX114" fmla="*/ 743796 w 3024845"/>
                <a:gd name="connsiteY114" fmla="*/ 465390 h 1087484"/>
                <a:gd name="connsiteX115" fmla="*/ 743796 w 3024845"/>
                <a:gd name="connsiteY115" fmla="*/ 482414 h 1087484"/>
                <a:gd name="connsiteX116" fmla="*/ 746076 w 3024845"/>
                <a:gd name="connsiteY116" fmla="*/ 482414 h 1087484"/>
                <a:gd name="connsiteX117" fmla="*/ 762036 w 3024845"/>
                <a:gd name="connsiteY117" fmla="*/ 482414 h 1087484"/>
                <a:gd name="connsiteX118" fmla="*/ 762036 w 3024845"/>
                <a:gd name="connsiteY118" fmla="*/ 529973 h 1087484"/>
                <a:gd name="connsiteX119" fmla="*/ 763049 w 3024845"/>
                <a:gd name="connsiteY119" fmla="*/ 529973 h 1087484"/>
                <a:gd name="connsiteX120" fmla="*/ 770143 w 3024845"/>
                <a:gd name="connsiteY120" fmla="*/ 529973 h 1087484"/>
                <a:gd name="connsiteX121" fmla="*/ 784330 w 3024845"/>
                <a:gd name="connsiteY121" fmla="*/ 534297 h 1087484"/>
                <a:gd name="connsiteX122" fmla="*/ 784330 w 3024845"/>
                <a:gd name="connsiteY122" fmla="*/ 573209 h 1087484"/>
                <a:gd name="connsiteX123" fmla="*/ 785343 w 3024845"/>
                <a:gd name="connsiteY123" fmla="*/ 573209 h 1087484"/>
                <a:gd name="connsiteX124" fmla="*/ 792436 w 3024845"/>
                <a:gd name="connsiteY124" fmla="*/ 573209 h 1087484"/>
                <a:gd name="connsiteX125" fmla="*/ 792436 w 3024845"/>
                <a:gd name="connsiteY125" fmla="*/ 574830 h 1087484"/>
                <a:gd name="connsiteX126" fmla="*/ 792436 w 3024845"/>
                <a:gd name="connsiteY126" fmla="*/ 586179 h 1087484"/>
                <a:gd name="connsiteX127" fmla="*/ 794463 w 3024845"/>
                <a:gd name="connsiteY127" fmla="*/ 586179 h 1087484"/>
                <a:gd name="connsiteX128" fmla="*/ 808650 w 3024845"/>
                <a:gd name="connsiteY128" fmla="*/ 586179 h 1087484"/>
                <a:gd name="connsiteX129" fmla="*/ 814730 w 3024845"/>
                <a:gd name="connsiteY129" fmla="*/ 592665 h 1087484"/>
                <a:gd name="connsiteX130" fmla="*/ 814730 w 3024845"/>
                <a:gd name="connsiteY130" fmla="*/ 614283 h 1087484"/>
                <a:gd name="connsiteX131" fmla="*/ 817010 w 3024845"/>
                <a:gd name="connsiteY131" fmla="*/ 614283 h 1087484"/>
                <a:gd name="connsiteX132" fmla="*/ 832970 w 3024845"/>
                <a:gd name="connsiteY132" fmla="*/ 614283 h 1087484"/>
                <a:gd name="connsiteX133" fmla="*/ 832970 w 3024845"/>
                <a:gd name="connsiteY133" fmla="*/ 615363 h 1087484"/>
                <a:gd name="connsiteX134" fmla="*/ 832970 w 3024845"/>
                <a:gd name="connsiteY134" fmla="*/ 622930 h 1087484"/>
                <a:gd name="connsiteX135" fmla="*/ 834237 w 3024845"/>
                <a:gd name="connsiteY135" fmla="*/ 622930 h 1087484"/>
                <a:gd name="connsiteX136" fmla="*/ 843104 w 3024845"/>
                <a:gd name="connsiteY136" fmla="*/ 622930 h 1087484"/>
                <a:gd name="connsiteX137" fmla="*/ 843104 w 3024845"/>
                <a:gd name="connsiteY137" fmla="*/ 625091 h 1087484"/>
                <a:gd name="connsiteX138" fmla="*/ 843104 w 3024845"/>
                <a:gd name="connsiteY138" fmla="*/ 640224 h 1087484"/>
                <a:gd name="connsiteX139" fmla="*/ 847157 w 3024845"/>
                <a:gd name="connsiteY139" fmla="*/ 638332 h 1087484"/>
                <a:gd name="connsiteX140" fmla="*/ 847157 w 3024845"/>
                <a:gd name="connsiteY140" fmla="*/ 625091 h 1087484"/>
                <a:gd name="connsiteX141" fmla="*/ 848170 w 3024845"/>
                <a:gd name="connsiteY141" fmla="*/ 625091 h 1087484"/>
                <a:gd name="connsiteX142" fmla="*/ 855264 w 3024845"/>
                <a:gd name="connsiteY142" fmla="*/ 625091 h 1087484"/>
                <a:gd name="connsiteX143" fmla="*/ 855264 w 3024845"/>
                <a:gd name="connsiteY143" fmla="*/ 626713 h 1087484"/>
                <a:gd name="connsiteX144" fmla="*/ 855264 w 3024845"/>
                <a:gd name="connsiteY144" fmla="*/ 638062 h 1087484"/>
                <a:gd name="connsiteX145" fmla="*/ 856024 w 3024845"/>
                <a:gd name="connsiteY145" fmla="*/ 638062 h 1087484"/>
                <a:gd name="connsiteX146" fmla="*/ 861344 w 3024845"/>
                <a:gd name="connsiteY146" fmla="*/ 638062 h 1087484"/>
                <a:gd name="connsiteX147" fmla="*/ 909984 w 3024845"/>
                <a:gd name="connsiteY147" fmla="*/ 633739 h 1087484"/>
                <a:gd name="connsiteX148" fmla="*/ 909984 w 3024845"/>
                <a:gd name="connsiteY148" fmla="*/ 635090 h 1087484"/>
                <a:gd name="connsiteX149" fmla="*/ 909984 w 3024845"/>
                <a:gd name="connsiteY149" fmla="*/ 644547 h 1087484"/>
                <a:gd name="connsiteX150" fmla="*/ 910744 w 3024845"/>
                <a:gd name="connsiteY150" fmla="*/ 644547 h 1087484"/>
                <a:gd name="connsiteX151" fmla="*/ 916065 w 3024845"/>
                <a:gd name="connsiteY151" fmla="*/ 644547 h 1087484"/>
                <a:gd name="connsiteX152" fmla="*/ 916065 w 3024845"/>
                <a:gd name="connsiteY152" fmla="*/ 646709 h 1087484"/>
                <a:gd name="connsiteX153" fmla="*/ 916065 w 3024845"/>
                <a:gd name="connsiteY153" fmla="*/ 661842 h 1087484"/>
                <a:gd name="connsiteX154" fmla="*/ 918091 w 3024845"/>
                <a:gd name="connsiteY154" fmla="*/ 660491 h 1087484"/>
                <a:gd name="connsiteX155" fmla="*/ 932278 w 3024845"/>
                <a:gd name="connsiteY155" fmla="*/ 651033 h 1087484"/>
                <a:gd name="connsiteX156" fmla="*/ 938358 w 3024845"/>
                <a:gd name="connsiteY156" fmla="*/ 609959 h 1087484"/>
                <a:gd name="connsiteX157" fmla="*/ 939118 w 3024845"/>
                <a:gd name="connsiteY157" fmla="*/ 609689 h 1087484"/>
                <a:gd name="connsiteX158" fmla="*/ 944438 w 3024845"/>
                <a:gd name="connsiteY158" fmla="*/ 607797 h 1087484"/>
                <a:gd name="connsiteX159" fmla="*/ 946465 w 3024845"/>
                <a:gd name="connsiteY159" fmla="*/ 538620 h 1087484"/>
                <a:gd name="connsiteX160" fmla="*/ 948492 w 3024845"/>
                <a:gd name="connsiteY160" fmla="*/ 607797 h 1087484"/>
                <a:gd name="connsiteX161" fmla="*/ 949252 w 3024845"/>
                <a:gd name="connsiteY161" fmla="*/ 608067 h 1087484"/>
                <a:gd name="connsiteX162" fmla="*/ 954572 w 3024845"/>
                <a:gd name="connsiteY162" fmla="*/ 609959 h 1087484"/>
                <a:gd name="connsiteX163" fmla="*/ 954572 w 3024845"/>
                <a:gd name="connsiteY163" fmla="*/ 523488 h 1087484"/>
                <a:gd name="connsiteX164" fmla="*/ 958625 w 3024845"/>
                <a:gd name="connsiteY164" fmla="*/ 491061 h 1087484"/>
                <a:gd name="connsiteX165" fmla="*/ 997132 w 3024845"/>
                <a:gd name="connsiteY165" fmla="*/ 491061 h 1087484"/>
                <a:gd name="connsiteX166" fmla="*/ 997132 w 3024845"/>
                <a:gd name="connsiteY166" fmla="*/ 523488 h 1087484"/>
                <a:gd name="connsiteX167" fmla="*/ 997892 w 3024845"/>
                <a:gd name="connsiteY167" fmla="*/ 523488 h 1087484"/>
                <a:gd name="connsiteX168" fmla="*/ 1003212 w 3024845"/>
                <a:gd name="connsiteY168" fmla="*/ 523488 h 1087484"/>
                <a:gd name="connsiteX169" fmla="*/ 1003212 w 3024845"/>
                <a:gd name="connsiteY169" fmla="*/ 441340 h 1087484"/>
                <a:gd name="connsiteX170" fmla="*/ 1004986 w 3024845"/>
                <a:gd name="connsiteY170" fmla="*/ 441340 h 1087484"/>
                <a:gd name="connsiteX171" fmla="*/ 1017399 w 3024845"/>
                <a:gd name="connsiteY171" fmla="*/ 441340 h 1087484"/>
                <a:gd name="connsiteX172" fmla="*/ 1017399 w 3024845"/>
                <a:gd name="connsiteY172" fmla="*/ 439449 h 1087484"/>
                <a:gd name="connsiteX173" fmla="*/ 1017399 w 3024845"/>
                <a:gd name="connsiteY173" fmla="*/ 426208 h 1087484"/>
                <a:gd name="connsiteX174" fmla="*/ 1039693 w 3024845"/>
                <a:gd name="connsiteY174" fmla="*/ 426208 h 1087484"/>
                <a:gd name="connsiteX175" fmla="*/ 1039693 w 3024845"/>
                <a:gd name="connsiteY175" fmla="*/ 425127 h 1087484"/>
                <a:gd name="connsiteX176" fmla="*/ 1039693 w 3024845"/>
                <a:gd name="connsiteY176" fmla="*/ 417561 h 1087484"/>
                <a:gd name="connsiteX177" fmla="*/ 1041466 w 3024845"/>
                <a:gd name="connsiteY177" fmla="*/ 417561 h 1087484"/>
                <a:gd name="connsiteX178" fmla="*/ 1053880 w 3024845"/>
                <a:gd name="connsiteY178" fmla="*/ 417561 h 1087484"/>
                <a:gd name="connsiteX179" fmla="*/ 1053880 w 3024845"/>
                <a:gd name="connsiteY179" fmla="*/ 418642 h 1087484"/>
                <a:gd name="connsiteX180" fmla="*/ 1053880 w 3024845"/>
                <a:gd name="connsiteY180" fmla="*/ 426208 h 1087484"/>
                <a:gd name="connsiteX181" fmla="*/ 1054640 w 3024845"/>
                <a:gd name="connsiteY181" fmla="*/ 426208 h 1087484"/>
                <a:gd name="connsiteX182" fmla="*/ 1059960 w 3024845"/>
                <a:gd name="connsiteY182" fmla="*/ 426208 h 1087484"/>
                <a:gd name="connsiteX183" fmla="*/ 1070093 w 3024845"/>
                <a:gd name="connsiteY183" fmla="*/ 421884 h 1087484"/>
                <a:gd name="connsiteX184" fmla="*/ 1074146 w 3024845"/>
                <a:gd name="connsiteY184" fmla="*/ 425127 h 1087484"/>
                <a:gd name="connsiteX185" fmla="*/ 1074146 w 3024845"/>
                <a:gd name="connsiteY185" fmla="*/ 417561 h 1087484"/>
                <a:gd name="connsiteX186" fmla="*/ 1076426 w 3024845"/>
                <a:gd name="connsiteY186" fmla="*/ 417561 h 1087484"/>
                <a:gd name="connsiteX187" fmla="*/ 1092387 w 3024845"/>
                <a:gd name="connsiteY187" fmla="*/ 417561 h 1087484"/>
                <a:gd name="connsiteX188" fmla="*/ 1092387 w 3024845"/>
                <a:gd name="connsiteY188" fmla="*/ 418642 h 1087484"/>
                <a:gd name="connsiteX189" fmla="*/ 1092387 w 3024845"/>
                <a:gd name="connsiteY189" fmla="*/ 426208 h 1087484"/>
                <a:gd name="connsiteX190" fmla="*/ 1122787 w 3024845"/>
                <a:gd name="connsiteY190" fmla="*/ 426208 h 1087484"/>
                <a:gd name="connsiteX191" fmla="*/ 1122787 w 3024845"/>
                <a:gd name="connsiteY191" fmla="*/ 427829 h 1087484"/>
                <a:gd name="connsiteX192" fmla="*/ 1122787 w 3024845"/>
                <a:gd name="connsiteY192" fmla="*/ 439179 h 1087484"/>
                <a:gd name="connsiteX193" fmla="*/ 1149134 w 3024845"/>
                <a:gd name="connsiteY193" fmla="*/ 439179 h 1087484"/>
                <a:gd name="connsiteX194" fmla="*/ 1149134 w 3024845"/>
                <a:gd name="connsiteY194" fmla="*/ 469443 h 1087484"/>
                <a:gd name="connsiteX195" fmla="*/ 1149894 w 3024845"/>
                <a:gd name="connsiteY195" fmla="*/ 469443 h 1087484"/>
                <a:gd name="connsiteX196" fmla="*/ 1155214 w 3024845"/>
                <a:gd name="connsiteY196" fmla="*/ 469443 h 1087484"/>
                <a:gd name="connsiteX197" fmla="*/ 1155214 w 3024845"/>
                <a:gd name="connsiteY197" fmla="*/ 470524 h 1087484"/>
                <a:gd name="connsiteX198" fmla="*/ 1155214 w 3024845"/>
                <a:gd name="connsiteY198" fmla="*/ 478091 h 1087484"/>
                <a:gd name="connsiteX199" fmla="*/ 1159268 w 3024845"/>
                <a:gd name="connsiteY199" fmla="*/ 508355 h 1087484"/>
                <a:gd name="connsiteX200" fmla="*/ 1160028 w 3024845"/>
                <a:gd name="connsiteY200" fmla="*/ 508355 h 1087484"/>
                <a:gd name="connsiteX201" fmla="*/ 1165348 w 3024845"/>
                <a:gd name="connsiteY201" fmla="*/ 508355 h 1087484"/>
                <a:gd name="connsiteX202" fmla="*/ 1165348 w 3024845"/>
                <a:gd name="connsiteY202" fmla="*/ 509166 h 1087484"/>
                <a:gd name="connsiteX203" fmla="*/ 1165348 w 3024845"/>
                <a:gd name="connsiteY203" fmla="*/ 514841 h 1087484"/>
                <a:gd name="connsiteX204" fmla="*/ 1166361 w 3024845"/>
                <a:gd name="connsiteY204" fmla="*/ 514841 h 1087484"/>
                <a:gd name="connsiteX205" fmla="*/ 1173454 w 3024845"/>
                <a:gd name="connsiteY205" fmla="*/ 514841 h 1087484"/>
                <a:gd name="connsiteX206" fmla="*/ 1173454 w 3024845"/>
                <a:gd name="connsiteY206" fmla="*/ 545106 h 1087484"/>
                <a:gd name="connsiteX207" fmla="*/ 1175481 w 3024845"/>
                <a:gd name="connsiteY207" fmla="*/ 545106 h 1087484"/>
                <a:gd name="connsiteX208" fmla="*/ 1189668 w 3024845"/>
                <a:gd name="connsiteY208" fmla="*/ 545106 h 1087484"/>
                <a:gd name="connsiteX209" fmla="*/ 1189668 w 3024845"/>
                <a:gd name="connsiteY209" fmla="*/ 568885 h 1087484"/>
                <a:gd name="connsiteX210" fmla="*/ 1191695 w 3024845"/>
                <a:gd name="connsiteY210" fmla="*/ 570506 h 1087484"/>
                <a:gd name="connsiteX211" fmla="*/ 1191695 w 3024845"/>
                <a:gd name="connsiteY211" fmla="*/ 581856 h 1087484"/>
                <a:gd name="connsiteX212" fmla="*/ 1192455 w 3024845"/>
                <a:gd name="connsiteY212" fmla="*/ 581856 h 1087484"/>
                <a:gd name="connsiteX213" fmla="*/ 1197775 w 3024845"/>
                <a:gd name="connsiteY213" fmla="*/ 581856 h 1087484"/>
                <a:gd name="connsiteX214" fmla="*/ 1197775 w 3024845"/>
                <a:gd name="connsiteY214" fmla="*/ 605635 h 1087484"/>
                <a:gd name="connsiteX215" fmla="*/ 1199041 w 3024845"/>
                <a:gd name="connsiteY215" fmla="*/ 605635 h 1087484"/>
                <a:gd name="connsiteX216" fmla="*/ 1207908 w 3024845"/>
                <a:gd name="connsiteY216" fmla="*/ 605635 h 1087484"/>
                <a:gd name="connsiteX217" fmla="*/ 1209935 w 3024845"/>
                <a:gd name="connsiteY217" fmla="*/ 609689 h 1087484"/>
                <a:gd name="connsiteX218" fmla="*/ 1209935 w 3024845"/>
                <a:gd name="connsiteY218" fmla="*/ 622930 h 1087484"/>
                <a:gd name="connsiteX219" fmla="*/ 1211455 w 3024845"/>
                <a:gd name="connsiteY219" fmla="*/ 621038 h 1087484"/>
                <a:gd name="connsiteX220" fmla="*/ 1222095 w 3024845"/>
                <a:gd name="connsiteY220" fmla="*/ 607797 h 1087484"/>
                <a:gd name="connsiteX221" fmla="*/ 1250469 w 3024845"/>
                <a:gd name="connsiteY221" fmla="*/ 607797 h 1087484"/>
                <a:gd name="connsiteX222" fmla="*/ 1250469 w 3024845"/>
                <a:gd name="connsiteY222" fmla="*/ 694268 h 1087484"/>
                <a:gd name="connsiteX223" fmla="*/ 1251229 w 3024845"/>
                <a:gd name="connsiteY223" fmla="*/ 694268 h 1087484"/>
                <a:gd name="connsiteX224" fmla="*/ 1256549 w 3024845"/>
                <a:gd name="connsiteY224" fmla="*/ 694268 h 1087484"/>
                <a:gd name="connsiteX225" fmla="*/ 1257309 w 3024845"/>
                <a:gd name="connsiteY225" fmla="*/ 692917 h 1087484"/>
                <a:gd name="connsiteX226" fmla="*/ 1262629 w 3024845"/>
                <a:gd name="connsiteY226" fmla="*/ 683459 h 1087484"/>
                <a:gd name="connsiteX227" fmla="*/ 1262629 w 3024845"/>
                <a:gd name="connsiteY227" fmla="*/ 685351 h 1087484"/>
                <a:gd name="connsiteX228" fmla="*/ 1262629 w 3024845"/>
                <a:gd name="connsiteY228" fmla="*/ 698592 h 1087484"/>
                <a:gd name="connsiteX229" fmla="*/ 1266682 w 3024845"/>
                <a:gd name="connsiteY229" fmla="*/ 653195 h 1087484"/>
                <a:gd name="connsiteX230" fmla="*/ 1267442 w 3024845"/>
                <a:gd name="connsiteY230" fmla="*/ 653195 h 1087484"/>
                <a:gd name="connsiteX231" fmla="*/ 1272762 w 3024845"/>
                <a:gd name="connsiteY231" fmla="*/ 653195 h 1087484"/>
                <a:gd name="connsiteX232" fmla="*/ 1272762 w 3024845"/>
                <a:gd name="connsiteY232" fmla="*/ 588341 h 1087484"/>
                <a:gd name="connsiteX233" fmla="*/ 1273776 w 3024845"/>
                <a:gd name="connsiteY233" fmla="*/ 588341 h 1087484"/>
                <a:gd name="connsiteX234" fmla="*/ 1280869 w 3024845"/>
                <a:gd name="connsiteY234" fmla="*/ 588341 h 1087484"/>
                <a:gd name="connsiteX235" fmla="*/ 1293029 w 3024845"/>
                <a:gd name="connsiteY235" fmla="*/ 545106 h 1087484"/>
                <a:gd name="connsiteX236" fmla="*/ 1294296 w 3024845"/>
                <a:gd name="connsiteY236" fmla="*/ 545106 h 1087484"/>
                <a:gd name="connsiteX237" fmla="*/ 1303163 w 3024845"/>
                <a:gd name="connsiteY237" fmla="*/ 545106 h 1087484"/>
                <a:gd name="connsiteX238" fmla="*/ 1313296 w 3024845"/>
                <a:gd name="connsiteY238" fmla="*/ 588341 h 1087484"/>
                <a:gd name="connsiteX239" fmla="*/ 1314309 w 3024845"/>
                <a:gd name="connsiteY239" fmla="*/ 588341 h 1087484"/>
                <a:gd name="connsiteX240" fmla="*/ 1321403 w 3024845"/>
                <a:gd name="connsiteY240" fmla="*/ 588341 h 1087484"/>
                <a:gd name="connsiteX241" fmla="*/ 1321403 w 3024845"/>
                <a:gd name="connsiteY241" fmla="*/ 627253 h 1087484"/>
                <a:gd name="connsiteX242" fmla="*/ 1323176 w 3024845"/>
                <a:gd name="connsiteY242" fmla="*/ 627253 h 1087484"/>
                <a:gd name="connsiteX243" fmla="*/ 1335590 w 3024845"/>
                <a:gd name="connsiteY243" fmla="*/ 627253 h 1087484"/>
                <a:gd name="connsiteX244" fmla="*/ 1335590 w 3024845"/>
                <a:gd name="connsiteY244" fmla="*/ 629415 h 1087484"/>
                <a:gd name="connsiteX245" fmla="*/ 1335590 w 3024845"/>
                <a:gd name="connsiteY245" fmla="*/ 644547 h 1087484"/>
                <a:gd name="connsiteX246" fmla="*/ 1339643 w 3024845"/>
                <a:gd name="connsiteY246" fmla="*/ 642386 h 1087484"/>
                <a:gd name="connsiteX247" fmla="*/ 1339643 w 3024845"/>
                <a:gd name="connsiteY247" fmla="*/ 627253 h 1087484"/>
                <a:gd name="connsiteX248" fmla="*/ 1341163 w 3024845"/>
                <a:gd name="connsiteY248" fmla="*/ 627253 h 1087484"/>
                <a:gd name="connsiteX249" fmla="*/ 1351803 w 3024845"/>
                <a:gd name="connsiteY249" fmla="*/ 627253 h 1087484"/>
                <a:gd name="connsiteX250" fmla="*/ 1351803 w 3024845"/>
                <a:gd name="connsiteY250" fmla="*/ 628874 h 1087484"/>
                <a:gd name="connsiteX251" fmla="*/ 1351803 w 3024845"/>
                <a:gd name="connsiteY251" fmla="*/ 640224 h 1087484"/>
                <a:gd name="connsiteX252" fmla="*/ 1382204 w 3024845"/>
                <a:gd name="connsiteY252" fmla="*/ 640224 h 1087484"/>
                <a:gd name="connsiteX253" fmla="*/ 1382204 w 3024845"/>
                <a:gd name="connsiteY253" fmla="*/ 603474 h 1087484"/>
                <a:gd name="connsiteX254" fmla="*/ 1383470 w 3024845"/>
                <a:gd name="connsiteY254" fmla="*/ 603474 h 1087484"/>
                <a:gd name="connsiteX255" fmla="*/ 1392337 w 3024845"/>
                <a:gd name="connsiteY255" fmla="*/ 603474 h 1087484"/>
                <a:gd name="connsiteX256" fmla="*/ 1392337 w 3024845"/>
                <a:gd name="connsiteY256" fmla="*/ 625091 h 1087484"/>
                <a:gd name="connsiteX257" fmla="*/ 1394364 w 3024845"/>
                <a:gd name="connsiteY257" fmla="*/ 592665 h 1087484"/>
                <a:gd name="connsiteX258" fmla="*/ 1416657 w 3024845"/>
                <a:gd name="connsiteY258" fmla="*/ 592665 h 1087484"/>
                <a:gd name="connsiteX259" fmla="*/ 1416657 w 3024845"/>
                <a:gd name="connsiteY259" fmla="*/ 591043 h 1087484"/>
                <a:gd name="connsiteX260" fmla="*/ 1416657 w 3024845"/>
                <a:gd name="connsiteY260" fmla="*/ 579694 h 1087484"/>
                <a:gd name="connsiteX261" fmla="*/ 1417417 w 3024845"/>
                <a:gd name="connsiteY261" fmla="*/ 579694 h 1087484"/>
                <a:gd name="connsiteX262" fmla="*/ 1422737 w 3024845"/>
                <a:gd name="connsiteY262" fmla="*/ 579694 h 1087484"/>
                <a:gd name="connsiteX263" fmla="*/ 1422737 w 3024845"/>
                <a:gd name="connsiteY263" fmla="*/ 577803 h 1087484"/>
                <a:gd name="connsiteX264" fmla="*/ 1422737 w 3024845"/>
                <a:gd name="connsiteY264" fmla="*/ 564562 h 1087484"/>
                <a:gd name="connsiteX265" fmla="*/ 1426791 w 3024845"/>
                <a:gd name="connsiteY265" fmla="*/ 571047 h 1087484"/>
                <a:gd name="connsiteX266" fmla="*/ 1429071 w 3024845"/>
                <a:gd name="connsiteY266" fmla="*/ 571047 h 1087484"/>
                <a:gd name="connsiteX267" fmla="*/ 1445031 w 3024845"/>
                <a:gd name="connsiteY267" fmla="*/ 571047 h 1087484"/>
                <a:gd name="connsiteX268" fmla="*/ 1445031 w 3024845"/>
                <a:gd name="connsiteY268" fmla="*/ 570236 h 1087484"/>
                <a:gd name="connsiteX269" fmla="*/ 1445031 w 3024845"/>
                <a:gd name="connsiteY269" fmla="*/ 564562 h 1087484"/>
                <a:gd name="connsiteX270" fmla="*/ 1445791 w 3024845"/>
                <a:gd name="connsiteY270" fmla="*/ 564562 h 1087484"/>
                <a:gd name="connsiteX271" fmla="*/ 1451111 w 3024845"/>
                <a:gd name="connsiteY271" fmla="*/ 564562 h 1087484"/>
                <a:gd name="connsiteX272" fmla="*/ 1451111 w 3024845"/>
                <a:gd name="connsiteY272" fmla="*/ 565913 h 1087484"/>
                <a:gd name="connsiteX273" fmla="*/ 1451111 w 3024845"/>
                <a:gd name="connsiteY273" fmla="*/ 575371 h 1087484"/>
                <a:gd name="connsiteX274" fmla="*/ 1489618 w 3024845"/>
                <a:gd name="connsiteY274" fmla="*/ 575371 h 1087484"/>
                <a:gd name="connsiteX275" fmla="*/ 1489618 w 3024845"/>
                <a:gd name="connsiteY275" fmla="*/ 713724 h 1087484"/>
                <a:gd name="connsiteX276" fmla="*/ 1491138 w 3024845"/>
                <a:gd name="connsiteY276" fmla="*/ 713724 h 1087484"/>
                <a:gd name="connsiteX277" fmla="*/ 1501778 w 3024845"/>
                <a:gd name="connsiteY277" fmla="*/ 713724 h 1087484"/>
                <a:gd name="connsiteX278" fmla="*/ 1501778 w 3024845"/>
                <a:gd name="connsiteY278" fmla="*/ 700754 h 1087484"/>
                <a:gd name="connsiteX279" fmla="*/ 1505832 w 3024845"/>
                <a:gd name="connsiteY279" fmla="*/ 700754 h 1087484"/>
                <a:gd name="connsiteX280" fmla="*/ 1505832 w 3024845"/>
                <a:gd name="connsiteY280" fmla="*/ 713724 h 1087484"/>
                <a:gd name="connsiteX281" fmla="*/ 1536232 w 3024845"/>
                <a:gd name="connsiteY281" fmla="*/ 713724 h 1087484"/>
                <a:gd name="connsiteX282" fmla="*/ 1536232 w 3024845"/>
                <a:gd name="connsiteY282" fmla="*/ 683459 h 1087484"/>
                <a:gd name="connsiteX283" fmla="*/ 1548392 w 3024845"/>
                <a:gd name="connsiteY283" fmla="*/ 683459 h 1087484"/>
                <a:gd name="connsiteX284" fmla="*/ 1560552 w 3024845"/>
                <a:gd name="connsiteY284" fmla="*/ 681298 h 1087484"/>
                <a:gd name="connsiteX285" fmla="*/ 1564606 w 3024845"/>
                <a:gd name="connsiteY285" fmla="*/ 683459 h 1087484"/>
                <a:gd name="connsiteX286" fmla="*/ 1574739 w 3024845"/>
                <a:gd name="connsiteY286" fmla="*/ 683459 h 1087484"/>
                <a:gd name="connsiteX287" fmla="*/ 1574739 w 3024845"/>
                <a:gd name="connsiteY287" fmla="*/ 713724 h 1087484"/>
                <a:gd name="connsiteX288" fmla="*/ 1582846 w 3024845"/>
                <a:gd name="connsiteY288" fmla="*/ 713724 h 1087484"/>
                <a:gd name="connsiteX289" fmla="*/ 1582846 w 3024845"/>
                <a:gd name="connsiteY289" fmla="*/ 731019 h 1087484"/>
                <a:gd name="connsiteX290" fmla="*/ 1592182 w 3024845"/>
                <a:gd name="connsiteY290" fmla="*/ 731924 h 1087484"/>
                <a:gd name="connsiteX291" fmla="*/ 1605140 w 3024845"/>
                <a:gd name="connsiteY291" fmla="*/ 731924 h 1087484"/>
                <a:gd name="connsiteX292" fmla="*/ 1605140 w 3024845"/>
                <a:gd name="connsiteY292" fmla="*/ 715886 h 1087484"/>
                <a:gd name="connsiteX293" fmla="*/ 1673096 w 3024845"/>
                <a:gd name="connsiteY293" fmla="*/ 715886 h 1087484"/>
                <a:gd name="connsiteX294" fmla="*/ 1673096 w 3024845"/>
                <a:gd name="connsiteY294" fmla="*/ 630633 h 1087484"/>
                <a:gd name="connsiteX295" fmla="*/ 1745104 w 3024845"/>
                <a:gd name="connsiteY295" fmla="*/ 630633 h 1087484"/>
                <a:gd name="connsiteX296" fmla="*/ 1745104 w 3024845"/>
                <a:gd name="connsiteY296" fmla="*/ 709401 h 1087484"/>
                <a:gd name="connsiteX297" fmla="*/ 1747008 w 3024845"/>
                <a:gd name="connsiteY297" fmla="*/ 709401 h 1087484"/>
                <a:gd name="connsiteX298" fmla="*/ 1748250 w 3024845"/>
                <a:gd name="connsiteY298" fmla="*/ 731924 h 1087484"/>
                <a:gd name="connsiteX299" fmla="*/ 1757926 w 3024845"/>
                <a:gd name="connsiteY299" fmla="*/ 731924 h 1087484"/>
                <a:gd name="connsiteX300" fmla="*/ 1759168 w 3024845"/>
                <a:gd name="connsiteY300" fmla="*/ 709401 h 1087484"/>
                <a:gd name="connsiteX301" fmla="*/ 1765248 w 3024845"/>
                <a:gd name="connsiteY301" fmla="*/ 709401 h 1087484"/>
                <a:gd name="connsiteX302" fmla="*/ 1766490 w 3024845"/>
                <a:gd name="connsiteY302" fmla="*/ 731924 h 1087484"/>
                <a:gd name="connsiteX303" fmla="*/ 1817112 w 3024845"/>
                <a:gd name="connsiteY303" fmla="*/ 731924 h 1087484"/>
                <a:gd name="connsiteX304" fmla="*/ 1817112 w 3024845"/>
                <a:gd name="connsiteY304" fmla="*/ 568896 h 1087484"/>
                <a:gd name="connsiteX305" fmla="*/ 2014439 w 3024845"/>
                <a:gd name="connsiteY305" fmla="*/ 568896 h 1087484"/>
                <a:gd name="connsiteX306" fmla="*/ 2014439 w 3024845"/>
                <a:gd name="connsiteY306" fmla="*/ 731924 h 1087484"/>
                <a:gd name="connsiteX307" fmla="*/ 2033136 w 3024845"/>
                <a:gd name="connsiteY307" fmla="*/ 731924 h 1087484"/>
                <a:gd name="connsiteX308" fmla="*/ 2033136 w 3024845"/>
                <a:gd name="connsiteY308" fmla="*/ 649231 h 1087484"/>
                <a:gd name="connsiteX309" fmla="*/ 2128256 w 3024845"/>
                <a:gd name="connsiteY309" fmla="*/ 649231 h 1087484"/>
                <a:gd name="connsiteX310" fmla="*/ 2146266 w 3024845"/>
                <a:gd name="connsiteY310" fmla="*/ 160309 h 1087484"/>
                <a:gd name="connsiteX311" fmla="*/ 2150320 w 3024845"/>
                <a:gd name="connsiteY311" fmla="*/ 88970 h 1087484"/>
                <a:gd name="connsiteX312" fmla="*/ 2152346 w 3024845"/>
                <a:gd name="connsiteY312" fmla="*/ 28441 h 1087484"/>
                <a:gd name="connsiteX313" fmla="*/ 2180720 w 3024845"/>
                <a:gd name="connsiteY313" fmla="*/ 584018 h 1087484"/>
                <a:gd name="connsiteX314" fmla="*/ 2245574 w 3024845"/>
                <a:gd name="connsiteY314" fmla="*/ 584018 h 1087484"/>
                <a:gd name="connsiteX315" fmla="*/ 2245574 w 3024845"/>
                <a:gd name="connsiteY315" fmla="*/ 659680 h 1087484"/>
                <a:gd name="connsiteX316" fmla="*/ 2253681 w 3024845"/>
                <a:gd name="connsiteY316" fmla="*/ 659680 h 1087484"/>
                <a:gd name="connsiteX317" fmla="*/ 2255708 w 3024845"/>
                <a:gd name="connsiteY317" fmla="*/ 653195 h 1087484"/>
                <a:gd name="connsiteX318" fmla="*/ 2261788 w 3024845"/>
                <a:gd name="connsiteY318" fmla="*/ 653195 h 1087484"/>
                <a:gd name="connsiteX319" fmla="*/ 2263815 w 3024845"/>
                <a:gd name="connsiteY319" fmla="*/ 661842 h 1087484"/>
                <a:gd name="connsiteX320" fmla="*/ 2275975 w 3024845"/>
                <a:gd name="connsiteY320" fmla="*/ 661842 h 1087484"/>
                <a:gd name="connsiteX321" fmla="*/ 2275975 w 3024845"/>
                <a:gd name="connsiteY321" fmla="*/ 655356 h 1087484"/>
                <a:gd name="connsiteX322" fmla="*/ 2298268 w 3024845"/>
                <a:gd name="connsiteY322" fmla="*/ 655356 h 1087484"/>
                <a:gd name="connsiteX323" fmla="*/ 2298268 w 3024845"/>
                <a:gd name="connsiteY323" fmla="*/ 661842 h 1087484"/>
                <a:gd name="connsiteX324" fmla="*/ 2318535 w 3024845"/>
                <a:gd name="connsiteY324" fmla="*/ 661842 h 1087484"/>
                <a:gd name="connsiteX325" fmla="*/ 2318535 w 3024845"/>
                <a:gd name="connsiteY325" fmla="*/ 707239 h 1087484"/>
                <a:gd name="connsiteX326" fmla="*/ 2332722 w 3024845"/>
                <a:gd name="connsiteY326" fmla="*/ 707239 h 1087484"/>
                <a:gd name="connsiteX327" fmla="*/ 2332722 w 3024845"/>
                <a:gd name="connsiteY327" fmla="*/ 694268 h 1087484"/>
                <a:gd name="connsiteX328" fmla="*/ 2348936 w 3024845"/>
                <a:gd name="connsiteY328" fmla="*/ 694268 h 1087484"/>
                <a:gd name="connsiteX329" fmla="*/ 2348936 w 3024845"/>
                <a:gd name="connsiteY329" fmla="*/ 514841 h 1087484"/>
                <a:gd name="connsiteX330" fmla="*/ 2355016 w 3024845"/>
                <a:gd name="connsiteY330" fmla="*/ 508355 h 1087484"/>
                <a:gd name="connsiteX331" fmla="*/ 2427977 w 3024845"/>
                <a:gd name="connsiteY331" fmla="*/ 508355 h 1087484"/>
                <a:gd name="connsiteX332" fmla="*/ 2427977 w 3024845"/>
                <a:gd name="connsiteY332" fmla="*/ 517003 h 1087484"/>
                <a:gd name="connsiteX333" fmla="*/ 2438110 w 3024845"/>
                <a:gd name="connsiteY333" fmla="*/ 517003 h 1087484"/>
                <a:gd name="connsiteX334" fmla="*/ 2438110 w 3024845"/>
                <a:gd name="connsiteY334" fmla="*/ 631577 h 1087484"/>
                <a:gd name="connsiteX335" fmla="*/ 2460404 w 3024845"/>
                <a:gd name="connsiteY335" fmla="*/ 631577 h 1087484"/>
                <a:gd name="connsiteX336" fmla="*/ 2460404 w 3024845"/>
                <a:gd name="connsiteY336" fmla="*/ 564562 h 1087484"/>
                <a:gd name="connsiteX337" fmla="*/ 2486751 w 3024845"/>
                <a:gd name="connsiteY337" fmla="*/ 564562 h 1087484"/>
                <a:gd name="connsiteX338" fmla="*/ 2490804 w 3024845"/>
                <a:gd name="connsiteY338" fmla="*/ 560238 h 1087484"/>
                <a:gd name="connsiteX339" fmla="*/ 2498911 w 3024845"/>
                <a:gd name="connsiteY339" fmla="*/ 560238 h 1087484"/>
                <a:gd name="connsiteX340" fmla="*/ 2502964 w 3024845"/>
                <a:gd name="connsiteY340" fmla="*/ 564562 h 1087484"/>
                <a:gd name="connsiteX341" fmla="*/ 2525258 w 3024845"/>
                <a:gd name="connsiteY341" fmla="*/ 564562 h 1087484"/>
                <a:gd name="connsiteX342" fmla="*/ 2525258 w 3024845"/>
                <a:gd name="connsiteY342" fmla="*/ 447826 h 1087484"/>
                <a:gd name="connsiteX343" fmla="*/ 2582005 w 3024845"/>
                <a:gd name="connsiteY343" fmla="*/ 437017 h 1087484"/>
                <a:gd name="connsiteX344" fmla="*/ 2582005 w 3024845"/>
                <a:gd name="connsiteY344" fmla="*/ 438098 h 1087484"/>
                <a:gd name="connsiteX345" fmla="*/ 2582005 w 3024845"/>
                <a:gd name="connsiteY345" fmla="*/ 445664 h 1087484"/>
                <a:gd name="connsiteX346" fmla="*/ 2608352 w 3024845"/>
                <a:gd name="connsiteY346" fmla="*/ 445664 h 1087484"/>
                <a:gd name="connsiteX347" fmla="*/ 2608352 w 3024845"/>
                <a:gd name="connsiteY347" fmla="*/ 700754 h 1087484"/>
                <a:gd name="connsiteX348" fmla="*/ 2630646 w 3024845"/>
                <a:gd name="connsiteY348" fmla="*/ 700754 h 1087484"/>
                <a:gd name="connsiteX349" fmla="*/ 2630646 w 3024845"/>
                <a:gd name="connsiteY349" fmla="*/ 696430 h 1087484"/>
                <a:gd name="connsiteX350" fmla="*/ 2642806 w 3024845"/>
                <a:gd name="connsiteY350" fmla="*/ 696430 h 1087484"/>
                <a:gd name="connsiteX351" fmla="*/ 2642806 w 3024845"/>
                <a:gd name="connsiteY351" fmla="*/ 700754 h 1087484"/>
                <a:gd name="connsiteX352" fmla="*/ 2667126 w 3024845"/>
                <a:gd name="connsiteY352" fmla="*/ 700754 h 1087484"/>
                <a:gd name="connsiteX353" fmla="*/ 2667126 w 3024845"/>
                <a:gd name="connsiteY353" fmla="*/ 687783 h 1087484"/>
                <a:gd name="connsiteX354" fmla="*/ 2695500 w 3024845"/>
                <a:gd name="connsiteY354" fmla="*/ 687783 h 1087484"/>
                <a:gd name="connsiteX355" fmla="*/ 2707660 w 3024845"/>
                <a:gd name="connsiteY355" fmla="*/ 683459 h 1087484"/>
                <a:gd name="connsiteX356" fmla="*/ 2727927 w 3024845"/>
                <a:gd name="connsiteY356" fmla="*/ 687783 h 1087484"/>
                <a:gd name="connsiteX357" fmla="*/ 2727927 w 3024845"/>
                <a:gd name="connsiteY357" fmla="*/ 670489 h 1087484"/>
                <a:gd name="connsiteX358" fmla="*/ 2736034 w 3024845"/>
                <a:gd name="connsiteY358" fmla="*/ 670489 h 1087484"/>
                <a:gd name="connsiteX359" fmla="*/ 2736034 w 3024845"/>
                <a:gd name="connsiteY359" fmla="*/ 657518 h 1087484"/>
                <a:gd name="connsiteX360" fmla="*/ 2792781 w 3024845"/>
                <a:gd name="connsiteY360" fmla="*/ 657518 h 1087484"/>
                <a:gd name="connsiteX361" fmla="*/ 2792781 w 3024845"/>
                <a:gd name="connsiteY361" fmla="*/ 627253 h 1087484"/>
                <a:gd name="connsiteX362" fmla="*/ 2811021 w 3024845"/>
                <a:gd name="connsiteY362" fmla="*/ 627253 h 1087484"/>
                <a:gd name="connsiteX363" fmla="*/ 2811021 w 3024845"/>
                <a:gd name="connsiteY363" fmla="*/ 620768 h 1087484"/>
                <a:gd name="connsiteX364" fmla="*/ 2823181 w 3024845"/>
                <a:gd name="connsiteY364" fmla="*/ 620768 h 1087484"/>
                <a:gd name="connsiteX365" fmla="*/ 2823181 w 3024845"/>
                <a:gd name="connsiteY365" fmla="*/ 627253 h 1087484"/>
                <a:gd name="connsiteX366" fmla="*/ 2839395 w 3024845"/>
                <a:gd name="connsiteY366" fmla="*/ 627253 h 1087484"/>
                <a:gd name="connsiteX367" fmla="*/ 2839395 w 3024845"/>
                <a:gd name="connsiteY367" fmla="*/ 676974 h 1087484"/>
                <a:gd name="connsiteX368" fmla="*/ 2871822 w 3024845"/>
                <a:gd name="connsiteY368" fmla="*/ 676974 h 1087484"/>
                <a:gd name="connsiteX369" fmla="*/ 2871822 w 3024845"/>
                <a:gd name="connsiteY369" fmla="*/ 651033 h 1087484"/>
                <a:gd name="connsiteX370" fmla="*/ 2910329 w 3024845"/>
                <a:gd name="connsiteY370" fmla="*/ 651033 h 1087484"/>
                <a:gd name="connsiteX371" fmla="*/ 2910329 w 3024845"/>
                <a:gd name="connsiteY371" fmla="*/ 620768 h 1087484"/>
                <a:gd name="connsiteX372" fmla="*/ 2958970 w 3024845"/>
                <a:gd name="connsiteY372" fmla="*/ 620768 h 1087484"/>
                <a:gd name="connsiteX373" fmla="*/ 2958970 w 3024845"/>
                <a:gd name="connsiteY373" fmla="*/ 731924 h 1087484"/>
                <a:gd name="connsiteX374" fmla="*/ 2958970 w 3024845"/>
                <a:gd name="connsiteY374" fmla="*/ 745703 h 1087484"/>
                <a:gd name="connsiteX375" fmla="*/ 3024845 w 3024845"/>
                <a:gd name="connsiteY375" fmla="*/ 745703 h 1087484"/>
                <a:gd name="connsiteX376" fmla="*/ 3024845 w 3024845"/>
                <a:gd name="connsiteY376" fmla="*/ 1087484 h 1087484"/>
                <a:gd name="connsiteX377" fmla="*/ 2054 w 3024845"/>
                <a:gd name="connsiteY377" fmla="*/ 1085151 h 1087484"/>
                <a:gd name="connsiteX378" fmla="*/ 0 w 3024845"/>
                <a:gd name="connsiteY378" fmla="*/ 651033 h 1087484"/>
                <a:gd name="connsiteX379" fmla="*/ 20267 w 3024845"/>
                <a:gd name="connsiteY379" fmla="*/ 651033 h 1087484"/>
                <a:gd name="connsiteX380" fmla="*/ 20774 w 3024845"/>
                <a:gd name="connsiteY380" fmla="*/ 649952 h 1087484"/>
                <a:gd name="connsiteX381" fmla="*/ 24320 w 3024845"/>
                <a:gd name="connsiteY381" fmla="*/ 642386 h 1087484"/>
                <a:gd name="connsiteX382" fmla="*/ 26094 w 3024845"/>
                <a:gd name="connsiteY382" fmla="*/ 642656 h 1087484"/>
                <a:gd name="connsiteX383" fmla="*/ 38507 w 3024845"/>
                <a:gd name="connsiteY383" fmla="*/ 644547 h 1087484"/>
                <a:gd name="connsiteX384" fmla="*/ 39014 w 3024845"/>
                <a:gd name="connsiteY384" fmla="*/ 645899 h 1087484"/>
                <a:gd name="connsiteX385" fmla="*/ 42560 w 3024845"/>
                <a:gd name="connsiteY385" fmla="*/ 655356 h 1087484"/>
                <a:gd name="connsiteX386" fmla="*/ 68907 w 3024845"/>
                <a:gd name="connsiteY386" fmla="*/ 657518 h 1087484"/>
                <a:gd name="connsiteX387" fmla="*/ 68907 w 3024845"/>
                <a:gd name="connsiteY387" fmla="*/ 534297 h 1087484"/>
                <a:gd name="connsiteX388" fmla="*/ 70934 w 3024845"/>
                <a:gd name="connsiteY388" fmla="*/ 534297 h 1087484"/>
                <a:gd name="connsiteX389" fmla="*/ 85121 w 3024845"/>
                <a:gd name="connsiteY389" fmla="*/ 534297 h 1087484"/>
                <a:gd name="connsiteX390" fmla="*/ 85121 w 3024845"/>
                <a:gd name="connsiteY390" fmla="*/ 398105 h 1087484"/>
                <a:gd name="connsiteX391" fmla="*/ 86894 w 3024845"/>
                <a:gd name="connsiteY391" fmla="*/ 398105 h 1087484"/>
                <a:gd name="connsiteX392" fmla="*/ 99308 w 3024845"/>
                <a:gd name="connsiteY392" fmla="*/ 398105 h 1087484"/>
                <a:gd name="connsiteX393" fmla="*/ 99308 w 3024845"/>
                <a:gd name="connsiteY393" fmla="*/ 283531 h 1087484"/>
                <a:gd name="connsiteX394" fmla="*/ 103361 w 3024845"/>
                <a:gd name="connsiteY394" fmla="*/ 255427 h 1087484"/>
                <a:gd name="connsiteX395" fmla="*/ 105388 w 3024845"/>
                <a:gd name="connsiteY395" fmla="*/ 255427 h 1087484"/>
                <a:gd name="connsiteX396" fmla="*/ 119575 w 3024845"/>
                <a:gd name="connsiteY396" fmla="*/ 255427 h 1087484"/>
                <a:gd name="connsiteX0" fmla="*/ 119575 w 3024845"/>
                <a:gd name="connsiteY0" fmla="*/ 200101 h 1032158"/>
                <a:gd name="connsiteX1" fmla="*/ 200642 w 3024845"/>
                <a:gd name="connsiteY1" fmla="*/ 197940 h 1032158"/>
                <a:gd name="connsiteX2" fmla="*/ 202669 w 3024845"/>
                <a:gd name="connsiteY2" fmla="*/ 197940 h 1032158"/>
                <a:gd name="connsiteX3" fmla="*/ 216856 w 3024845"/>
                <a:gd name="connsiteY3" fmla="*/ 197940 h 1032158"/>
                <a:gd name="connsiteX4" fmla="*/ 216856 w 3024845"/>
                <a:gd name="connsiteY4" fmla="*/ 221719 h 1032158"/>
                <a:gd name="connsiteX5" fmla="*/ 217363 w 3024845"/>
                <a:gd name="connsiteY5" fmla="*/ 222530 h 1032158"/>
                <a:gd name="connsiteX6" fmla="*/ 220909 w 3024845"/>
                <a:gd name="connsiteY6" fmla="*/ 228205 h 1032158"/>
                <a:gd name="connsiteX7" fmla="*/ 220909 w 3024845"/>
                <a:gd name="connsiteY7" fmla="*/ 342779 h 1032158"/>
                <a:gd name="connsiteX8" fmla="*/ 223189 w 3024845"/>
                <a:gd name="connsiteY8" fmla="*/ 342779 h 1032158"/>
                <a:gd name="connsiteX9" fmla="*/ 239150 w 3024845"/>
                <a:gd name="connsiteY9" fmla="*/ 342779 h 1032158"/>
                <a:gd name="connsiteX10" fmla="*/ 239150 w 3024845"/>
                <a:gd name="connsiteY10" fmla="*/ 483294 h 1032158"/>
                <a:gd name="connsiteX11" fmla="*/ 240670 w 3024845"/>
                <a:gd name="connsiteY11" fmla="*/ 483024 h 1032158"/>
                <a:gd name="connsiteX12" fmla="*/ 251310 w 3024845"/>
                <a:gd name="connsiteY12" fmla="*/ 481133 h 1032158"/>
                <a:gd name="connsiteX13" fmla="*/ 249283 w 3024845"/>
                <a:gd name="connsiteY13" fmla="*/ 569765 h 1032158"/>
                <a:gd name="connsiteX14" fmla="*/ 250803 w 3024845"/>
                <a:gd name="connsiteY14" fmla="*/ 570036 h 1032158"/>
                <a:gd name="connsiteX15" fmla="*/ 261443 w 3024845"/>
                <a:gd name="connsiteY15" fmla="*/ 571927 h 1032158"/>
                <a:gd name="connsiteX16" fmla="*/ 261696 w 3024845"/>
                <a:gd name="connsiteY16" fmla="*/ 572738 h 1032158"/>
                <a:gd name="connsiteX17" fmla="*/ 263470 w 3024845"/>
                <a:gd name="connsiteY17" fmla="*/ 578413 h 1032158"/>
                <a:gd name="connsiteX18" fmla="*/ 264230 w 3024845"/>
                <a:gd name="connsiteY18" fmla="*/ 575981 h 1032158"/>
                <a:gd name="connsiteX19" fmla="*/ 269550 w 3024845"/>
                <a:gd name="connsiteY19" fmla="*/ 558957 h 1032158"/>
                <a:gd name="connsiteX20" fmla="*/ 271323 w 3024845"/>
                <a:gd name="connsiteY20" fmla="*/ 558957 h 1032158"/>
                <a:gd name="connsiteX21" fmla="*/ 283737 w 3024845"/>
                <a:gd name="connsiteY21" fmla="*/ 558957 h 1032158"/>
                <a:gd name="connsiteX22" fmla="*/ 283737 w 3024845"/>
                <a:gd name="connsiteY22" fmla="*/ 591383 h 1032158"/>
                <a:gd name="connsiteX23" fmla="*/ 284750 w 3024845"/>
                <a:gd name="connsiteY23" fmla="*/ 591924 h 1032158"/>
                <a:gd name="connsiteX24" fmla="*/ 291844 w 3024845"/>
                <a:gd name="connsiteY24" fmla="*/ 595707 h 1032158"/>
                <a:gd name="connsiteX25" fmla="*/ 291844 w 3024845"/>
                <a:gd name="connsiteY25" fmla="*/ 597058 h 1032158"/>
                <a:gd name="connsiteX26" fmla="*/ 291844 w 3024845"/>
                <a:gd name="connsiteY26" fmla="*/ 606516 h 1032158"/>
                <a:gd name="connsiteX27" fmla="*/ 336431 w 3024845"/>
                <a:gd name="connsiteY27" fmla="*/ 606516 h 1032158"/>
                <a:gd name="connsiteX28" fmla="*/ 336431 w 3024845"/>
                <a:gd name="connsiteY28" fmla="*/ 607597 h 1032158"/>
                <a:gd name="connsiteX29" fmla="*/ 336431 w 3024845"/>
                <a:gd name="connsiteY29" fmla="*/ 615163 h 1032158"/>
                <a:gd name="connsiteX30" fmla="*/ 338457 w 3024845"/>
                <a:gd name="connsiteY30" fmla="*/ 615163 h 1032158"/>
                <a:gd name="connsiteX31" fmla="*/ 352644 w 3024845"/>
                <a:gd name="connsiteY31" fmla="*/ 615163 h 1032158"/>
                <a:gd name="connsiteX32" fmla="*/ 352644 w 3024845"/>
                <a:gd name="connsiteY32" fmla="*/ 584898 h 1032158"/>
                <a:gd name="connsiteX33" fmla="*/ 397231 w 3024845"/>
                <a:gd name="connsiteY33" fmla="*/ 584898 h 1032158"/>
                <a:gd name="connsiteX34" fmla="*/ 397231 w 3024845"/>
                <a:gd name="connsiteY34" fmla="*/ 583547 h 1032158"/>
                <a:gd name="connsiteX35" fmla="*/ 397231 w 3024845"/>
                <a:gd name="connsiteY35" fmla="*/ 574089 h 1032158"/>
                <a:gd name="connsiteX36" fmla="*/ 398245 w 3024845"/>
                <a:gd name="connsiteY36" fmla="*/ 574089 h 1032158"/>
                <a:gd name="connsiteX37" fmla="*/ 405338 w 3024845"/>
                <a:gd name="connsiteY37" fmla="*/ 574089 h 1032158"/>
                <a:gd name="connsiteX38" fmla="*/ 405338 w 3024845"/>
                <a:gd name="connsiteY38" fmla="*/ 572198 h 1032158"/>
                <a:gd name="connsiteX39" fmla="*/ 405338 w 3024845"/>
                <a:gd name="connsiteY39" fmla="*/ 558957 h 1032158"/>
                <a:gd name="connsiteX40" fmla="*/ 406098 w 3024845"/>
                <a:gd name="connsiteY40" fmla="*/ 558957 h 1032158"/>
                <a:gd name="connsiteX41" fmla="*/ 411418 w 3024845"/>
                <a:gd name="connsiteY41" fmla="*/ 558957 h 1032158"/>
                <a:gd name="connsiteX42" fmla="*/ 411418 w 3024845"/>
                <a:gd name="connsiteY42" fmla="*/ 557876 h 1032158"/>
                <a:gd name="connsiteX43" fmla="*/ 411418 w 3024845"/>
                <a:gd name="connsiteY43" fmla="*/ 550309 h 1032158"/>
                <a:gd name="connsiteX44" fmla="*/ 413445 w 3024845"/>
                <a:gd name="connsiteY44" fmla="*/ 550309 h 1032158"/>
                <a:gd name="connsiteX45" fmla="*/ 427632 w 3024845"/>
                <a:gd name="connsiteY45" fmla="*/ 550309 h 1032158"/>
                <a:gd name="connsiteX46" fmla="*/ 427632 w 3024845"/>
                <a:gd name="connsiteY46" fmla="*/ 551390 h 1032158"/>
                <a:gd name="connsiteX47" fmla="*/ 427632 w 3024845"/>
                <a:gd name="connsiteY47" fmla="*/ 558957 h 1032158"/>
                <a:gd name="connsiteX48" fmla="*/ 449925 w 3024845"/>
                <a:gd name="connsiteY48" fmla="*/ 558957 h 1032158"/>
                <a:gd name="connsiteX49" fmla="*/ 449925 w 3024845"/>
                <a:gd name="connsiteY49" fmla="*/ 557065 h 1032158"/>
                <a:gd name="connsiteX50" fmla="*/ 449925 w 3024845"/>
                <a:gd name="connsiteY50" fmla="*/ 543824 h 1032158"/>
                <a:gd name="connsiteX51" fmla="*/ 451699 w 3024845"/>
                <a:gd name="connsiteY51" fmla="*/ 543824 h 1032158"/>
                <a:gd name="connsiteX52" fmla="*/ 464112 w 3024845"/>
                <a:gd name="connsiteY52" fmla="*/ 543824 h 1032158"/>
                <a:gd name="connsiteX53" fmla="*/ 464112 w 3024845"/>
                <a:gd name="connsiteY53" fmla="*/ 567604 h 1032158"/>
                <a:gd name="connsiteX54" fmla="*/ 465126 w 3024845"/>
                <a:gd name="connsiteY54" fmla="*/ 567604 h 1032158"/>
                <a:gd name="connsiteX55" fmla="*/ 472219 w 3024845"/>
                <a:gd name="connsiteY55" fmla="*/ 567604 h 1032158"/>
                <a:gd name="connsiteX56" fmla="*/ 472219 w 3024845"/>
                <a:gd name="connsiteY56" fmla="*/ 566523 h 1032158"/>
                <a:gd name="connsiteX57" fmla="*/ 472219 w 3024845"/>
                <a:gd name="connsiteY57" fmla="*/ 558957 h 1032158"/>
                <a:gd name="connsiteX58" fmla="*/ 473992 w 3024845"/>
                <a:gd name="connsiteY58" fmla="*/ 558957 h 1032158"/>
                <a:gd name="connsiteX59" fmla="*/ 486406 w 3024845"/>
                <a:gd name="connsiteY59" fmla="*/ 558957 h 1032158"/>
                <a:gd name="connsiteX60" fmla="*/ 486406 w 3024845"/>
                <a:gd name="connsiteY60" fmla="*/ 584898 h 1032158"/>
                <a:gd name="connsiteX61" fmla="*/ 488433 w 3024845"/>
                <a:gd name="connsiteY61" fmla="*/ 584898 h 1032158"/>
                <a:gd name="connsiteX62" fmla="*/ 502619 w 3024845"/>
                <a:gd name="connsiteY62" fmla="*/ 584898 h 1032158"/>
                <a:gd name="connsiteX63" fmla="*/ 502619 w 3024845"/>
                <a:gd name="connsiteY63" fmla="*/ 586519 h 1032158"/>
                <a:gd name="connsiteX64" fmla="*/ 502619 w 3024845"/>
                <a:gd name="connsiteY64" fmla="*/ 597869 h 1032158"/>
                <a:gd name="connsiteX65" fmla="*/ 503379 w 3024845"/>
                <a:gd name="connsiteY65" fmla="*/ 597869 h 1032158"/>
                <a:gd name="connsiteX66" fmla="*/ 508700 w 3024845"/>
                <a:gd name="connsiteY66" fmla="*/ 597869 h 1032158"/>
                <a:gd name="connsiteX67" fmla="*/ 508700 w 3024845"/>
                <a:gd name="connsiteY67" fmla="*/ 597058 h 1032158"/>
                <a:gd name="connsiteX68" fmla="*/ 508700 w 3024845"/>
                <a:gd name="connsiteY68" fmla="*/ 591383 h 1032158"/>
                <a:gd name="connsiteX69" fmla="*/ 539100 w 3024845"/>
                <a:gd name="connsiteY69" fmla="*/ 591383 h 1032158"/>
                <a:gd name="connsiteX70" fmla="*/ 539100 w 3024845"/>
                <a:gd name="connsiteY70" fmla="*/ 615163 h 1032158"/>
                <a:gd name="connsiteX71" fmla="*/ 540113 w 3024845"/>
                <a:gd name="connsiteY71" fmla="*/ 615163 h 1032158"/>
                <a:gd name="connsiteX72" fmla="*/ 547207 w 3024845"/>
                <a:gd name="connsiteY72" fmla="*/ 615163 h 1032158"/>
                <a:gd name="connsiteX73" fmla="*/ 547207 w 3024845"/>
                <a:gd name="connsiteY73" fmla="*/ 616244 h 1032158"/>
                <a:gd name="connsiteX74" fmla="*/ 547207 w 3024845"/>
                <a:gd name="connsiteY74" fmla="*/ 623810 h 1032158"/>
                <a:gd name="connsiteX75" fmla="*/ 547967 w 3024845"/>
                <a:gd name="connsiteY75" fmla="*/ 623810 h 1032158"/>
                <a:gd name="connsiteX76" fmla="*/ 553287 w 3024845"/>
                <a:gd name="connsiteY76" fmla="*/ 623810 h 1032158"/>
                <a:gd name="connsiteX77" fmla="*/ 553287 w 3024845"/>
                <a:gd name="connsiteY77" fmla="*/ 621648 h 1032158"/>
                <a:gd name="connsiteX78" fmla="*/ 553287 w 3024845"/>
                <a:gd name="connsiteY78" fmla="*/ 606516 h 1032158"/>
                <a:gd name="connsiteX79" fmla="*/ 554300 w 3024845"/>
                <a:gd name="connsiteY79" fmla="*/ 606516 h 1032158"/>
                <a:gd name="connsiteX80" fmla="*/ 561394 w 3024845"/>
                <a:gd name="connsiteY80" fmla="*/ 606516 h 1032158"/>
                <a:gd name="connsiteX81" fmla="*/ 561394 w 3024845"/>
                <a:gd name="connsiteY81" fmla="*/ 607597 h 1032158"/>
                <a:gd name="connsiteX82" fmla="*/ 561394 w 3024845"/>
                <a:gd name="connsiteY82" fmla="*/ 615163 h 1032158"/>
                <a:gd name="connsiteX83" fmla="*/ 566714 w 3024845"/>
                <a:gd name="connsiteY83" fmla="*/ 613170 h 1032158"/>
                <a:gd name="connsiteX84" fmla="*/ 567474 w 3024845"/>
                <a:gd name="connsiteY84" fmla="*/ 612190 h 1032158"/>
                <a:gd name="connsiteX85" fmla="*/ 567474 w 3024845"/>
                <a:gd name="connsiteY85" fmla="*/ 606516 h 1032158"/>
                <a:gd name="connsiteX86" fmla="*/ 605981 w 3024845"/>
                <a:gd name="connsiteY86" fmla="*/ 606516 h 1032158"/>
                <a:gd name="connsiteX87" fmla="*/ 605981 w 3024845"/>
                <a:gd name="connsiteY87" fmla="*/ 630295 h 1032158"/>
                <a:gd name="connsiteX88" fmla="*/ 608007 w 3024845"/>
                <a:gd name="connsiteY88" fmla="*/ 630295 h 1032158"/>
                <a:gd name="connsiteX89" fmla="*/ 622194 w 3024845"/>
                <a:gd name="connsiteY89" fmla="*/ 630295 h 1032158"/>
                <a:gd name="connsiteX90" fmla="*/ 622194 w 3024845"/>
                <a:gd name="connsiteY90" fmla="*/ 631376 h 1032158"/>
                <a:gd name="connsiteX91" fmla="*/ 622194 w 3024845"/>
                <a:gd name="connsiteY91" fmla="*/ 638942 h 1032158"/>
                <a:gd name="connsiteX92" fmla="*/ 623968 w 3024845"/>
                <a:gd name="connsiteY92" fmla="*/ 638942 h 1032158"/>
                <a:gd name="connsiteX93" fmla="*/ 636381 w 3024845"/>
                <a:gd name="connsiteY93" fmla="*/ 638942 h 1032158"/>
                <a:gd name="connsiteX94" fmla="*/ 636381 w 3024845"/>
                <a:gd name="connsiteY94" fmla="*/ 615163 h 1032158"/>
                <a:gd name="connsiteX95" fmla="*/ 637394 w 3024845"/>
                <a:gd name="connsiteY95" fmla="*/ 615163 h 1032158"/>
                <a:gd name="connsiteX96" fmla="*/ 644488 w 3024845"/>
                <a:gd name="connsiteY96" fmla="*/ 615163 h 1032158"/>
                <a:gd name="connsiteX97" fmla="*/ 644488 w 3024845"/>
                <a:gd name="connsiteY97" fmla="*/ 582736 h 1032158"/>
                <a:gd name="connsiteX98" fmla="*/ 645501 w 3024845"/>
                <a:gd name="connsiteY98" fmla="*/ 582736 h 1032158"/>
                <a:gd name="connsiteX99" fmla="*/ 652595 w 3024845"/>
                <a:gd name="connsiteY99" fmla="*/ 582736 h 1032158"/>
                <a:gd name="connsiteX100" fmla="*/ 652595 w 3024845"/>
                <a:gd name="connsiteY100" fmla="*/ 580845 h 1032158"/>
                <a:gd name="connsiteX101" fmla="*/ 652595 w 3024845"/>
                <a:gd name="connsiteY101" fmla="*/ 567604 h 1032158"/>
                <a:gd name="connsiteX102" fmla="*/ 651328 w 3024845"/>
                <a:gd name="connsiteY102" fmla="*/ 565982 h 1032158"/>
                <a:gd name="connsiteX103" fmla="*/ 656648 w 3024845"/>
                <a:gd name="connsiteY103" fmla="*/ 554633 h 1032158"/>
                <a:gd name="connsiteX104" fmla="*/ 664755 w 3024845"/>
                <a:gd name="connsiteY104" fmla="*/ 582736 h 1032158"/>
                <a:gd name="connsiteX105" fmla="*/ 665515 w 3024845"/>
                <a:gd name="connsiteY105" fmla="*/ 582736 h 1032158"/>
                <a:gd name="connsiteX106" fmla="*/ 670835 w 3024845"/>
                <a:gd name="connsiteY106" fmla="*/ 582736 h 1032158"/>
                <a:gd name="connsiteX107" fmla="*/ 670835 w 3024845"/>
                <a:gd name="connsiteY107" fmla="*/ 476809 h 1032158"/>
                <a:gd name="connsiteX108" fmla="*/ 672355 w 3024845"/>
                <a:gd name="connsiteY108" fmla="*/ 476809 h 1032158"/>
                <a:gd name="connsiteX109" fmla="*/ 682995 w 3024845"/>
                <a:gd name="connsiteY109" fmla="*/ 476809 h 1032158"/>
                <a:gd name="connsiteX110" fmla="*/ 682995 w 3024845"/>
                <a:gd name="connsiteY110" fmla="*/ 429250 h 1032158"/>
                <a:gd name="connsiteX111" fmla="*/ 709342 w 3024845"/>
                <a:gd name="connsiteY111" fmla="*/ 429250 h 1032158"/>
                <a:gd name="connsiteX112" fmla="*/ 709342 w 3024845"/>
                <a:gd name="connsiteY112" fmla="*/ 407632 h 1032158"/>
                <a:gd name="connsiteX113" fmla="*/ 743796 w 3024845"/>
                <a:gd name="connsiteY113" fmla="*/ 407632 h 1032158"/>
                <a:gd name="connsiteX114" fmla="*/ 743796 w 3024845"/>
                <a:gd name="connsiteY114" fmla="*/ 410064 h 1032158"/>
                <a:gd name="connsiteX115" fmla="*/ 743796 w 3024845"/>
                <a:gd name="connsiteY115" fmla="*/ 427088 h 1032158"/>
                <a:gd name="connsiteX116" fmla="*/ 746076 w 3024845"/>
                <a:gd name="connsiteY116" fmla="*/ 427088 h 1032158"/>
                <a:gd name="connsiteX117" fmla="*/ 762036 w 3024845"/>
                <a:gd name="connsiteY117" fmla="*/ 427088 h 1032158"/>
                <a:gd name="connsiteX118" fmla="*/ 762036 w 3024845"/>
                <a:gd name="connsiteY118" fmla="*/ 474647 h 1032158"/>
                <a:gd name="connsiteX119" fmla="*/ 763049 w 3024845"/>
                <a:gd name="connsiteY119" fmla="*/ 474647 h 1032158"/>
                <a:gd name="connsiteX120" fmla="*/ 770143 w 3024845"/>
                <a:gd name="connsiteY120" fmla="*/ 474647 h 1032158"/>
                <a:gd name="connsiteX121" fmla="*/ 784330 w 3024845"/>
                <a:gd name="connsiteY121" fmla="*/ 478971 h 1032158"/>
                <a:gd name="connsiteX122" fmla="*/ 784330 w 3024845"/>
                <a:gd name="connsiteY122" fmla="*/ 517883 h 1032158"/>
                <a:gd name="connsiteX123" fmla="*/ 785343 w 3024845"/>
                <a:gd name="connsiteY123" fmla="*/ 517883 h 1032158"/>
                <a:gd name="connsiteX124" fmla="*/ 792436 w 3024845"/>
                <a:gd name="connsiteY124" fmla="*/ 517883 h 1032158"/>
                <a:gd name="connsiteX125" fmla="*/ 792436 w 3024845"/>
                <a:gd name="connsiteY125" fmla="*/ 519504 h 1032158"/>
                <a:gd name="connsiteX126" fmla="*/ 792436 w 3024845"/>
                <a:gd name="connsiteY126" fmla="*/ 530853 h 1032158"/>
                <a:gd name="connsiteX127" fmla="*/ 794463 w 3024845"/>
                <a:gd name="connsiteY127" fmla="*/ 530853 h 1032158"/>
                <a:gd name="connsiteX128" fmla="*/ 808650 w 3024845"/>
                <a:gd name="connsiteY128" fmla="*/ 530853 h 1032158"/>
                <a:gd name="connsiteX129" fmla="*/ 814730 w 3024845"/>
                <a:gd name="connsiteY129" fmla="*/ 537339 h 1032158"/>
                <a:gd name="connsiteX130" fmla="*/ 814730 w 3024845"/>
                <a:gd name="connsiteY130" fmla="*/ 558957 h 1032158"/>
                <a:gd name="connsiteX131" fmla="*/ 817010 w 3024845"/>
                <a:gd name="connsiteY131" fmla="*/ 558957 h 1032158"/>
                <a:gd name="connsiteX132" fmla="*/ 832970 w 3024845"/>
                <a:gd name="connsiteY132" fmla="*/ 558957 h 1032158"/>
                <a:gd name="connsiteX133" fmla="*/ 832970 w 3024845"/>
                <a:gd name="connsiteY133" fmla="*/ 560037 h 1032158"/>
                <a:gd name="connsiteX134" fmla="*/ 832970 w 3024845"/>
                <a:gd name="connsiteY134" fmla="*/ 567604 h 1032158"/>
                <a:gd name="connsiteX135" fmla="*/ 834237 w 3024845"/>
                <a:gd name="connsiteY135" fmla="*/ 567604 h 1032158"/>
                <a:gd name="connsiteX136" fmla="*/ 843104 w 3024845"/>
                <a:gd name="connsiteY136" fmla="*/ 567604 h 1032158"/>
                <a:gd name="connsiteX137" fmla="*/ 843104 w 3024845"/>
                <a:gd name="connsiteY137" fmla="*/ 569765 h 1032158"/>
                <a:gd name="connsiteX138" fmla="*/ 843104 w 3024845"/>
                <a:gd name="connsiteY138" fmla="*/ 584898 h 1032158"/>
                <a:gd name="connsiteX139" fmla="*/ 847157 w 3024845"/>
                <a:gd name="connsiteY139" fmla="*/ 583006 h 1032158"/>
                <a:gd name="connsiteX140" fmla="*/ 847157 w 3024845"/>
                <a:gd name="connsiteY140" fmla="*/ 569765 h 1032158"/>
                <a:gd name="connsiteX141" fmla="*/ 848170 w 3024845"/>
                <a:gd name="connsiteY141" fmla="*/ 569765 h 1032158"/>
                <a:gd name="connsiteX142" fmla="*/ 855264 w 3024845"/>
                <a:gd name="connsiteY142" fmla="*/ 569765 h 1032158"/>
                <a:gd name="connsiteX143" fmla="*/ 855264 w 3024845"/>
                <a:gd name="connsiteY143" fmla="*/ 571387 h 1032158"/>
                <a:gd name="connsiteX144" fmla="*/ 855264 w 3024845"/>
                <a:gd name="connsiteY144" fmla="*/ 582736 h 1032158"/>
                <a:gd name="connsiteX145" fmla="*/ 856024 w 3024845"/>
                <a:gd name="connsiteY145" fmla="*/ 582736 h 1032158"/>
                <a:gd name="connsiteX146" fmla="*/ 861344 w 3024845"/>
                <a:gd name="connsiteY146" fmla="*/ 582736 h 1032158"/>
                <a:gd name="connsiteX147" fmla="*/ 909984 w 3024845"/>
                <a:gd name="connsiteY147" fmla="*/ 578413 h 1032158"/>
                <a:gd name="connsiteX148" fmla="*/ 909984 w 3024845"/>
                <a:gd name="connsiteY148" fmla="*/ 579764 h 1032158"/>
                <a:gd name="connsiteX149" fmla="*/ 909984 w 3024845"/>
                <a:gd name="connsiteY149" fmla="*/ 589221 h 1032158"/>
                <a:gd name="connsiteX150" fmla="*/ 910744 w 3024845"/>
                <a:gd name="connsiteY150" fmla="*/ 589221 h 1032158"/>
                <a:gd name="connsiteX151" fmla="*/ 916065 w 3024845"/>
                <a:gd name="connsiteY151" fmla="*/ 589221 h 1032158"/>
                <a:gd name="connsiteX152" fmla="*/ 916065 w 3024845"/>
                <a:gd name="connsiteY152" fmla="*/ 591383 h 1032158"/>
                <a:gd name="connsiteX153" fmla="*/ 916065 w 3024845"/>
                <a:gd name="connsiteY153" fmla="*/ 606516 h 1032158"/>
                <a:gd name="connsiteX154" fmla="*/ 918091 w 3024845"/>
                <a:gd name="connsiteY154" fmla="*/ 605165 h 1032158"/>
                <a:gd name="connsiteX155" fmla="*/ 932278 w 3024845"/>
                <a:gd name="connsiteY155" fmla="*/ 595707 h 1032158"/>
                <a:gd name="connsiteX156" fmla="*/ 938358 w 3024845"/>
                <a:gd name="connsiteY156" fmla="*/ 554633 h 1032158"/>
                <a:gd name="connsiteX157" fmla="*/ 939118 w 3024845"/>
                <a:gd name="connsiteY157" fmla="*/ 554363 h 1032158"/>
                <a:gd name="connsiteX158" fmla="*/ 944438 w 3024845"/>
                <a:gd name="connsiteY158" fmla="*/ 552471 h 1032158"/>
                <a:gd name="connsiteX159" fmla="*/ 946465 w 3024845"/>
                <a:gd name="connsiteY159" fmla="*/ 483294 h 1032158"/>
                <a:gd name="connsiteX160" fmla="*/ 948492 w 3024845"/>
                <a:gd name="connsiteY160" fmla="*/ 552471 h 1032158"/>
                <a:gd name="connsiteX161" fmla="*/ 949252 w 3024845"/>
                <a:gd name="connsiteY161" fmla="*/ 552741 h 1032158"/>
                <a:gd name="connsiteX162" fmla="*/ 954572 w 3024845"/>
                <a:gd name="connsiteY162" fmla="*/ 554633 h 1032158"/>
                <a:gd name="connsiteX163" fmla="*/ 954572 w 3024845"/>
                <a:gd name="connsiteY163" fmla="*/ 468162 h 1032158"/>
                <a:gd name="connsiteX164" fmla="*/ 958625 w 3024845"/>
                <a:gd name="connsiteY164" fmla="*/ 435735 h 1032158"/>
                <a:gd name="connsiteX165" fmla="*/ 997132 w 3024845"/>
                <a:gd name="connsiteY165" fmla="*/ 435735 h 1032158"/>
                <a:gd name="connsiteX166" fmla="*/ 997132 w 3024845"/>
                <a:gd name="connsiteY166" fmla="*/ 468162 h 1032158"/>
                <a:gd name="connsiteX167" fmla="*/ 997892 w 3024845"/>
                <a:gd name="connsiteY167" fmla="*/ 468162 h 1032158"/>
                <a:gd name="connsiteX168" fmla="*/ 1003212 w 3024845"/>
                <a:gd name="connsiteY168" fmla="*/ 468162 h 1032158"/>
                <a:gd name="connsiteX169" fmla="*/ 1003212 w 3024845"/>
                <a:gd name="connsiteY169" fmla="*/ 386014 h 1032158"/>
                <a:gd name="connsiteX170" fmla="*/ 1004986 w 3024845"/>
                <a:gd name="connsiteY170" fmla="*/ 386014 h 1032158"/>
                <a:gd name="connsiteX171" fmla="*/ 1017399 w 3024845"/>
                <a:gd name="connsiteY171" fmla="*/ 386014 h 1032158"/>
                <a:gd name="connsiteX172" fmla="*/ 1017399 w 3024845"/>
                <a:gd name="connsiteY172" fmla="*/ 384123 h 1032158"/>
                <a:gd name="connsiteX173" fmla="*/ 1017399 w 3024845"/>
                <a:gd name="connsiteY173" fmla="*/ 370882 h 1032158"/>
                <a:gd name="connsiteX174" fmla="*/ 1039693 w 3024845"/>
                <a:gd name="connsiteY174" fmla="*/ 370882 h 1032158"/>
                <a:gd name="connsiteX175" fmla="*/ 1039693 w 3024845"/>
                <a:gd name="connsiteY175" fmla="*/ 369801 h 1032158"/>
                <a:gd name="connsiteX176" fmla="*/ 1039693 w 3024845"/>
                <a:gd name="connsiteY176" fmla="*/ 362235 h 1032158"/>
                <a:gd name="connsiteX177" fmla="*/ 1041466 w 3024845"/>
                <a:gd name="connsiteY177" fmla="*/ 362235 h 1032158"/>
                <a:gd name="connsiteX178" fmla="*/ 1053880 w 3024845"/>
                <a:gd name="connsiteY178" fmla="*/ 362235 h 1032158"/>
                <a:gd name="connsiteX179" fmla="*/ 1053880 w 3024845"/>
                <a:gd name="connsiteY179" fmla="*/ 363316 h 1032158"/>
                <a:gd name="connsiteX180" fmla="*/ 1053880 w 3024845"/>
                <a:gd name="connsiteY180" fmla="*/ 370882 h 1032158"/>
                <a:gd name="connsiteX181" fmla="*/ 1054640 w 3024845"/>
                <a:gd name="connsiteY181" fmla="*/ 370882 h 1032158"/>
                <a:gd name="connsiteX182" fmla="*/ 1059960 w 3024845"/>
                <a:gd name="connsiteY182" fmla="*/ 370882 h 1032158"/>
                <a:gd name="connsiteX183" fmla="*/ 1070093 w 3024845"/>
                <a:gd name="connsiteY183" fmla="*/ 366558 h 1032158"/>
                <a:gd name="connsiteX184" fmla="*/ 1074146 w 3024845"/>
                <a:gd name="connsiteY184" fmla="*/ 369801 h 1032158"/>
                <a:gd name="connsiteX185" fmla="*/ 1074146 w 3024845"/>
                <a:gd name="connsiteY185" fmla="*/ 362235 h 1032158"/>
                <a:gd name="connsiteX186" fmla="*/ 1076426 w 3024845"/>
                <a:gd name="connsiteY186" fmla="*/ 362235 h 1032158"/>
                <a:gd name="connsiteX187" fmla="*/ 1092387 w 3024845"/>
                <a:gd name="connsiteY187" fmla="*/ 362235 h 1032158"/>
                <a:gd name="connsiteX188" fmla="*/ 1092387 w 3024845"/>
                <a:gd name="connsiteY188" fmla="*/ 363316 h 1032158"/>
                <a:gd name="connsiteX189" fmla="*/ 1092387 w 3024845"/>
                <a:gd name="connsiteY189" fmla="*/ 370882 h 1032158"/>
                <a:gd name="connsiteX190" fmla="*/ 1122787 w 3024845"/>
                <a:gd name="connsiteY190" fmla="*/ 370882 h 1032158"/>
                <a:gd name="connsiteX191" fmla="*/ 1122787 w 3024845"/>
                <a:gd name="connsiteY191" fmla="*/ 372503 h 1032158"/>
                <a:gd name="connsiteX192" fmla="*/ 1122787 w 3024845"/>
                <a:gd name="connsiteY192" fmla="*/ 383853 h 1032158"/>
                <a:gd name="connsiteX193" fmla="*/ 1149134 w 3024845"/>
                <a:gd name="connsiteY193" fmla="*/ 383853 h 1032158"/>
                <a:gd name="connsiteX194" fmla="*/ 1149134 w 3024845"/>
                <a:gd name="connsiteY194" fmla="*/ 414117 h 1032158"/>
                <a:gd name="connsiteX195" fmla="*/ 1149894 w 3024845"/>
                <a:gd name="connsiteY195" fmla="*/ 414117 h 1032158"/>
                <a:gd name="connsiteX196" fmla="*/ 1155214 w 3024845"/>
                <a:gd name="connsiteY196" fmla="*/ 414117 h 1032158"/>
                <a:gd name="connsiteX197" fmla="*/ 1155214 w 3024845"/>
                <a:gd name="connsiteY197" fmla="*/ 415198 h 1032158"/>
                <a:gd name="connsiteX198" fmla="*/ 1155214 w 3024845"/>
                <a:gd name="connsiteY198" fmla="*/ 422765 h 1032158"/>
                <a:gd name="connsiteX199" fmla="*/ 1159268 w 3024845"/>
                <a:gd name="connsiteY199" fmla="*/ 453029 h 1032158"/>
                <a:gd name="connsiteX200" fmla="*/ 1160028 w 3024845"/>
                <a:gd name="connsiteY200" fmla="*/ 453029 h 1032158"/>
                <a:gd name="connsiteX201" fmla="*/ 1165348 w 3024845"/>
                <a:gd name="connsiteY201" fmla="*/ 453029 h 1032158"/>
                <a:gd name="connsiteX202" fmla="*/ 1165348 w 3024845"/>
                <a:gd name="connsiteY202" fmla="*/ 453840 h 1032158"/>
                <a:gd name="connsiteX203" fmla="*/ 1165348 w 3024845"/>
                <a:gd name="connsiteY203" fmla="*/ 459515 h 1032158"/>
                <a:gd name="connsiteX204" fmla="*/ 1166361 w 3024845"/>
                <a:gd name="connsiteY204" fmla="*/ 459515 h 1032158"/>
                <a:gd name="connsiteX205" fmla="*/ 1173454 w 3024845"/>
                <a:gd name="connsiteY205" fmla="*/ 459515 h 1032158"/>
                <a:gd name="connsiteX206" fmla="*/ 1173454 w 3024845"/>
                <a:gd name="connsiteY206" fmla="*/ 489780 h 1032158"/>
                <a:gd name="connsiteX207" fmla="*/ 1175481 w 3024845"/>
                <a:gd name="connsiteY207" fmla="*/ 489780 h 1032158"/>
                <a:gd name="connsiteX208" fmla="*/ 1189668 w 3024845"/>
                <a:gd name="connsiteY208" fmla="*/ 489780 h 1032158"/>
                <a:gd name="connsiteX209" fmla="*/ 1189668 w 3024845"/>
                <a:gd name="connsiteY209" fmla="*/ 513559 h 1032158"/>
                <a:gd name="connsiteX210" fmla="*/ 1191695 w 3024845"/>
                <a:gd name="connsiteY210" fmla="*/ 515180 h 1032158"/>
                <a:gd name="connsiteX211" fmla="*/ 1191695 w 3024845"/>
                <a:gd name="connsiteY211" fmla="*/ 526530 h 1032158"/>
                <a:gd name="connsiteX212" fmla="*/ 1192455 w 3024845"/>
                <a:gd name="connsiteY212" fmla="*/ 526530 h 1032158"/>
                <a:gd name="connsiteX213" fmla="*/ 1197775 w 3024845"/>
                <a:gd name="connsiteY213" fmla="*/ 526530 h 1032158"/>
                <a:gd name="connsiteX214" fmla="*/ 1197775 w 3024845"/>
                <a:gd name="connsiteY214" fmla="*/ 550309 h 1032158"/>
                <a:gd name="connsiteX215" fmla="*/ 1199041 w 3024845"/>
                <a:gd name="connsiteY215" fmla="*/ 550309 h 1032158"/>
                <a:gd name="connsiteX216" fmla="*/ 1207908 w 3024845"/>
                <a:gd name="connsiteY216" fmla="*/ 550309 h 1032158"/>
                <a:gd name="connsiteX217" fmla="*/ 1209935 w 3024845"/>
                <a:gd name="connsiteY217" fmla="*/ 554363 h 1032158"/>
                <a:gd name="connsiteX218" fmla="*/ 1209935 w 3024845"/>
                <a:gd name="connsiteY218" fmla="*/ 567604 h 1032158"/>
                <a:gd name="connsiteX219" fmla="*/ 1211455 w 3024845"/>
                <a:gd name="connsiteY219" fmla="*/ 565712 h 1032158"/>
                <a:gd name="connsiteX220" fmla="*/ 1222095 w 3024845"/>
                <a:gd name="connsiteY220" fmla="*/ 552471 h 1032158"/>
                <a:gd name="connsiteX221" fmla="*/ 1250469 w 3024845"/>
                <a:gd name="connsiteY221" fmla="*/ 552471 h 1032158"/>
                <a:gd name="connsiteX222" fmla="*/ 1250469 w 3024845"/>
                <a:gd name="connsiteY222" fmla="*/ 638942 h 1032158"/>
                <a:gd name="connsiteX223" fmla="*/ 1251229 w 3024845"/>
                <a:gd name="connsiteY223" fmla="*/ 638942 h 1032158"/>
                <a:gd name="connsiteX224" fmla="*/ 1256549 w 3024845"/>
                <a:gd name="connsiteY224" fmla="*/ 638942 h 1032158"/>
                <a:gd name="connsiteX225" fmla="*/ 1257309 w 3024845"/>
                <a:gd name="connsiteY225" fmla="*/ 637591 h 1032158"/>
                <a:gd name="connsiteX226" fmla="*/ 1262629 w 3024845"/>
                <a:gd name="connsiteY226" fmla="*/ 628133 h 1032158"/>
                <a:gd name="connsiteX227" fmla="*/ 1262629 w 3024845"/>
                <a:gd name="connsiteY227" fmla="*/ 630025 h 1032158"/>
                <a:gd name="connsiteX228" fmla="*/ 1262629 w 3024845"/>
                <a:gd name="connsiteY228" fmla="*/ 643266 h 1032158"/>
                <a:gd name="connsiteX229" fmla="*/ 1266682 w 3024845"/>
                <a:gd name="connsiteY229" fmla="*/ 597869 h 1032158"/>
                <a:gd name="connsiteX230" fmla="*/ 1267442 w 3024845"/>
                <a:gd name="connsiteY230" fmla="*/ 597869 h 1032158"/>
                <a:gd name="connsiteX231" fmla="*/ 1272762 w 3024845"/>
                <a:gd name="connsiteY231" fmla="*/ 597869 h 1032158"/>
                <a:gd name="connsiteX232" fmla="*/ 1272762 w 3024845"/>
                <a:gd name="connsiteY232" fmla="*/ 533015 h 1032158"/>
                <a:gd name="connsiteX233" fmla="*/ 1273776 w 3024845"/>
                <a:gd name="connsiteY233" fmla="*/ 533015 h 1032158"/>
                <a:gd name="connsiteX234" fmla="*/ 1280869 w 3024845"/>
                <a:gd name="connsiteY234" fmla="*/ 533015 h 1032158"/>
                <a:gd name="connsiteX235" fmla="*/ 1293029 w 3024845"/>
                <a:gd name="connsiteY235" fmla="*/ 489780 h 1032158"/>
                <a:gd name="connsiteX236" fmla="*/ 1294296 w 3024845"/>
                <a:gd name="connsiteY236" fmla="*/ 489780 h 1032158"/>
                <a:gd name="connsiteX237" fmla="*/ 1303163 w 3024845"/>
                <a:gd name="connsiteY237" fmla="*/ 489780 h 1032158"/>
                <a:gd name="connsiteX238" fmla="*/ 1313296 w 3024845"/>
                <a:gd name="connsiteY238" fmla="*/ 533015 h 1032158"/>
                <a:gd name="connsiteX239" fmla="*/ 1314309 w 3024845"/>
                <a:gd name="connsiteY239" fmla="*/ 533015 h 1032158"/>
                <a:gd name="connsiteX240" fmla="*/ 1321403 w 3024845"/>
                <a:gd name="connsiteY240" fmla="*/ 533015 h 1032158"/>
                <a:gd name="connsiteX241" fmla="*/ 1321403 w 3024845"/>
                <a:gd name="connsiteY241" fmla="*/ 571927 h 1032158"/>
                <a:gd name="connsiteX242" fmla="*/ 1323176 w 3024845"/>
                <a:gd name="connsiteY242" fmla="*/ 571927 h 1032158"/>
                <a:gd name="connsiteX243" fmla="*/ 1335590 w 3024845"/>
                <a:gd name="connsiteY243" fmla="*/ 571927 h 1032158"/>
                <a:gd name="connsiteX244" fmla="*/ 1335590 w 3024845"/>
                <a:gd name="connsiteY244" fmla="*/ 574089 h 1032158"/>
                <a:gd name="connsiteX245" fmla="*/ 1335590 w 3024845"/>
                <a:gd name="connsiteY245" fmla="*/ 589221 h 1032158"/>
                <a:gd name="connsiteX246" fmla="*/ 1339643 w 3024845"/>
                <a:gd name="connsiteY246" fmla="*/ 587060 h 1032158"/>
                <a:gd name="connsiteX247" fmla="*/ 1339643 w 3024845"/>
                <a:gd name="connsiteY247" fmla="*/ 571927 h 1032158"/>
                <a:gd name="connsiteX248" fmla="*/ 1341163 w 3024845"/>
                <a:gd name="connsiteY248" fmla="*/ 571927 h 1032158"/>
                <a:gd name="connsiteX249" fmla="*/ 1351803 w 3024845"/>
                <a:gd name="connsiteY249" fmla="*/ 571927 h 1032158"/>
                <a:gd name="connsiteX250" fmla="*/ 1351803 w 3024845"/>
                <a:gd name="connsiteY250" fmla="*/ 573548 h 1032158"/>
                <a:gd name="connsiteX251" fmla="*/ 1351803 w 3024845"/>
                <a:gd name="connsiteY251" fmla="*/ 584898 h 1032158"/>
                <a:gd name="connsiteX252" fmla="*/ 1382204 w 3024845"/>
                <a:gd name="connsiteY252" fmla="*/ 584898 h 1032158"/>
                <a:gd name="connsiteX253" fmla="*/ 1382204 w 3024845"/>
                <a:gd name="connsiteY253" fmla="*/ 548148 h 1032158"/>
                <a:gd name="connsiteX254" fmla="*/ 1383470 w 3024845"/>
                <a:gd name="connsiteY254" fmla="*/ 548148 h 1032158"/>
                <a:gd name="connsiteX255" fmla="*/ 1392337 w 3024845"/>
                <a:gd name="connsiteY255" fmla="*/ 548148 h 1032158"/>
                <a:gd name="connsiteX256" fmla="*/ 1392337 w 3024845"/>
                <a:gd name="connsiteY256" fmla="*/ 569765 h 1032158"/>
                <a:gd name="connsiteX257" fmla="*/ 1394364 w 3024845"/>
                <a:gd name="connsiteY257" fmla="*/ 537339 h 1032158"/>
                <a:gd name="connsiteX258" fmla="*/ 1416657 w 3024845"/>
                <a:gd name="connsiteY258" fmla="*/ 537339 h 1032158"/>
                <a:gd name="connsiteX259" fmla="*/ 1416657 w 3024845"/>
                <a:gd name="connsiteY259" fmla="*/ 535717 h 1032158"/>
                <a:gd name="connsiteX260" fmla="*/ 1416657 w 3024845"/>
                <a:gd name="connsiteY260" fmla="*/ 524368 h 1032158"/>
                <a:gd name="connsiteX261" fmla="*/ 1417417 w 3024845"/>
                <a:gd name="connsiteY261" fmla="*/ 524368 h 1032158"/>
                <a:gd name="connsiteX262" fmla="*/ 1422737 w 3024845"/>
                <a:gd name="connsiteY262" fmla="*/ 524368 h 1032158"/>
                <a:gd name="connsiteX263" fmla="*/ 1422737 w 3024845"/>
                <a:gd name="connsiteY263" fmla="*/ 522477 h 1032158"/>
                <a:gd name="connsiteX264" fmla="*/ 1422737 w 3024845"/>
                <a:gd name="connsiteY264" fmla="*/ 509236 h 1032158"/>
                <a:gd name="connsiteX265" fmla="*/ 1426791 w 3024845"/>
                <a:gd name="connsiteY265" fmla="*/ 515721 h 1032158"/>
                <a:gd name="connsiteX266" fmla="*/ 1429071 w 3024845"/>
                <a:gd name="connsiteY266" fmla="*/ 515721 h 1032158"/>
                <a:gd name="connsiteX267" fmla="*/ 1445031 w 3024845"/>
                <a:gd name="connsiteY267" fmla="*/ 515721 h 1032158"/>
                <a:gd name="connsiteX268" fmla="*/ 1445031 w 3024845"/>
                <a:gd name="connsiteY268" fmla="*/ 514910 h 1032158"/>
                <a:gd name="connsiteX269" fmla="*/ 1445031 w 3024845"/>
                <a:gd name="connsiteY269" fmla="*/ 509236 h 1032158"/>
                <a:gd name="connsiteX270" fmla="*/ 1445791 w 3024845"/>
                <a:gd name="connsiteY270" fmla="*/ 509236 h 1032158"/>
                <a:gd name="connsiteX271" fmla="*/ 1451111 w 3024845"/>
                <a:gd name="connsiteY271" fmla="*/ 509236 h 1032158"/>
                <a:gd name="connsiteX272" fmla="*/ 1451111 w 3024845"/>
                <a:gd name="connsiteY272" fmla="*/ 510587 h 1032158"/>
                <a:gd name="connsiteX273" fmla="*/ 1451111 w 3024845"/>
                <a:gd name="connsiteY273" fmla="*/ 520045 h 1032158"/>
                <a:gd name="connsiteX274" fmla="*/ 1489618 w 3024845"/>
                <a:gd name="connsiteY274" fmla="*/ 520045 h 1032158"/>
                <a:gd name="connsiteX275" fmla="*/ 1489618 w 3024845"/>
                <a:gd name="connsiteY275" fmla="*/ 658398 h 1032158"/>
                <a:gd name="connsiteX276" fmla="*/ 1491138 w 3024845"/>
                <a:gd name="connsiteY276" fmla="*/ 658398 h 1032158"/>
                <a:gd name="connsiteX277" fmla="*/ 1501778 w 3024845"/>
                <a:gd name="connsiteY277" fmla="*/ 658398 h 1032158"/>
                <a:gd name="connsiteX278" fmla="*/ 1501778 w 3024845"/>
                <a:gd name="connsiteY278" fmla="*/ 645428 h 1032158"/>
                <a:gd name="connsiteX279" fmla="*/ 1505832 w 3024845"/>
                <a:gd name="connsiteY279" fmla="*/ 645428 h 1032158"/>
                <a:gd name="connsiteX280" fmla="*/ 1505832 w 3024845"/>
                <a:gd name="connsiteY280" fmla="*/ 658398 h 1032158"/>
                <a:gd name="connsiteX281" fmla="*/ 1536232 w 3024845"/>
                <a:gd name="connsiteY281" fmla="*/ 658398 h 1032158"/>
                <a:gd name="connsiteX282" fmla="*/ 1536232 w 3024845"/>
                <a:gd name="connsiteY282" fmla="*/ 628133 h 1032158"/>
                <a:gd name="connsiteX283" fmla="*/ 1548392 w 3024845"/>
                <a:gd name="connsiteY283" fmla="*/ 628133 h 1032158"/>
                <a:gd name="connsiteX284" fmla="*/ 1560552 w 3024845"/>
                <a:gd name="connsiteY284" fmla="*/ 625972 h 1032158"/>
                <a:gd name="connsiteX285" fmla="*/ 1564606 w 3024845"/>
                <a:gd name="connsiteY285" fmla="*/ 628133 h 1032158"/>
                <a:gd name="connsiteX286" fmla="*/ 1574739 w 3024845"/>
                <a:gd name="connsiteY286" fmla="*/ 628133 h 1032158"/>
                <a:gd name="connsiteX287" fmla="*/ 1574739 w 3024845"/>
                <a:gd name="connsiteY287" fmla="*/ 658398 h 1032158"/>
                <a:gd name="connsiteX288" fmla="*/ 1582846 w 3024845"/>
                <a:gd name="connsiteY288" fmla="*/ 658398 h 1032158"/>
                <a:gd name="connsiteX289" fmla="*/ 1582846 w 3024845"/>
                <a:gd name="connsiteY289" fmla="*/ 675693 h 1032158"/>
                <a:gd name="connsiteX290" fmla="*/ 1592182 w 3024845"/>
                <a:gd name="connsiteY290" fmla="*/ 676598 h 1032158"/>
                <a:gd name="connsiteX291" fmla="*/ 1605140 w 3024845"/>
                <a:gd name="connsiteY291" fmla="*/ 676598 h 1032158"/>
                <a:gd name="connsiteX292" fmla="*/ 1605140 w 3024845"/>
                <a:gd name="connsiteY292" fmla="*/ 660560 h 1032158"/>
                <a:gd name="connsiteX293" fmla="*/ 1673096 w 3024845"/>
                <a:gd name="connsiteY293" fmla="*/ 660560 h 1032158"/>
                <a:gd name="connsiteX294" fmla="*/ 1673096 w 3024845"/>
                <a:gd name="connsiteY294" fmla="*/ 575307 h 1032158"/>
                <a:gd name="connsiteX295" fmla="*/ 1745104 w 3024845"/>
                <a:gd name="connsiteY295" fmla="*/ 575307 h 1032158"/>
                <a:gd name="connsiteX296" fmla="*/ 1745104 w 3024845"/>
                <a:gd name="connsiteY296" fmla="*/ 654075 h 1032158"/>
                <a:gd name="connsiteX297" fmla="*/ 1747008 w 3024845"/>
                <a:gd name="connsiteY297" fmla="*/ 654075 h 1032158"/>
                <a:gd name="connsiteX298" fmla="*/ 1748250 w 3024845"/>
                <a:gd name="connsiteY298" fmla="*/ 676598 h 1032158"/>
                <a:gd name="connsiteX299" fmla="*/ 1757926 w 3024845"/>
                <a:gd name="connsiteY299" fmla="*/ 676598 h 1032158"/>
                <a:gd name="connsiteX300" fmla="*/ 1759168 w 3024845"/>
                <a:gd name="connsiteY300" fmla="*/ 654075 h 1032158"/>
                <a:gd name="connsiteX301" fmla="*/ 1765248 w 3024845"/>
                <a:gd name="connsiteY301" fmla="*/ 654075 h 1032158"/>
                <a:gd name="connsiteX302" fmla="*/ 1766490 w 3024845"/>
                <a:gd name="connsiteY302" fmla="*/ 676598 h 1032158"/>
                <a:gd name="connsiteX303" fmla="*/ 1817112 w 3024845"/>
                <a:gd name="connsiteY303" fmla="*/ 676598 h 1032158"/>
                <a:gd name="connsiteX304" fmla="*/ 1817112 w 3024845"/>
                <a:gd name="connsiteY304" fmla="*/ 513570 h 1032158"/>
                <a:gd name="connsiteX305" fmla="*/ 2014439 w 3024845"/>
                <a:gd name="connsiteY305" fmla="*/ 513570 h 1032158"/>
                <a:gd name="connsiteX306" fmla="*/ 2014439 w 3024845"/>
                <a:gd name="connsiteY306" fmla="*/ 676598 h 1032158"/>
                <a:gd name="connsiteX307" fmla="*/ 2033136 w 3024845"/>
                <a:gd name="connsiteY307" fmla="*/ 676598 h 1032158"/>
                <a:gd name="connsiteX308" fmla="*/ 2033136 w 3024845"/>
                <a:gd name="connsiteY308" fmla="*/ 593905 h 1032158"/>
                <a:gd name="connsiteX309" fmla="*/ 2128256 w 3024845"/>
                <a:gd name="connsiteY309" fmla="*/ 593905 h 1032158"/>
                <a:gd name="connsiteX310" fmla="*/ 2146266 w 3024845"/>
                <a:gd name="connsiteY310" fmla="*/ 104983 h 1032158"/>
                <a:gd name="connsiteX311" fmla="*/ 2150320 w 3024845"/>
                <a:gd name="connsiteY311" fmla="*/ 33644 h 1032158"/>
                <a:gd name="connsiteX312" fmla="*/ 2180720 w 3024845"/>
                <a:gd name="connsiteY312" fmla="*/ 528692 h 1032158"/>
                <a:gd name="connsiteX313" fmla="*/ 2245574 w 3024845"/>
                <a:gd name="connsiteY313" fmla="*/ 528692 h 1032158"/>
                <a:gd name="connsiteX314" fmla="*/ 2245574 w 3024845"/>
                <a:gd name="connsiteY314" fmla="*/ 604354 h 1032158"/>
                <a:gd name="connsiteX315" fmla="*/ 2253681 w 3024845"/>
                <a:gd name="connsiteY315" fmla="*/ 604354 h 1032158"/>
                <a:gd name="connsiteX316" fmla="*/ 2255708 w 3024845"/>
                <a:gd name="connsiteY316" fmla="*/ 597869 h 1032158"/>
                <a:gd name="connsiteX317" fmla="*/ 2261788 w 3024845"/>
                <a:gd name="connsiteY317" fmla="*/ 597869 h 1032158"/>
                <a:gd name="connsiteX318" fmla="*/ 2263815 w 3024845"/>
                <a:gd name="connsiteY318" fmla="*/ 606516 h 1032158"/>
                <a:gd name="connsiteX319" fmla="*/ 2275975 w 3024845"/>
                <a:gd name="connsiteY319" fmla="*/ 606516 h 1032158"/>
                <a:gd name="connsiteX320" fmla="*/ 2275975 w 3024845"/>
                <a:gd name="connsiteY320" fmla="*/ 600030 h 1032158"/>
                <a:gd name="connsiteX321" fmla="*/ 2298268 w 3024845"/>
                <a:gd name="connsiteY321" fmla="*/ 600030 h 1032158"/>
                <a:gd name="connsiteX322" fmla="*/ 2298268 w 3024845"/>
                <a:gd name="connsiteY322" fmla="*/ 606516 h 1032158"/>
                <a:gd name="connsiteX323" fmla="*/ 2318535 w 3024845"/>
                <a:gd name="connsiteY323" fmla="*/ 606516 h 1032158"/>
                <a:gd name="connsiteX324" fmla="*/ 2318535 w 3024845"/>
                <a:gd name="connsiteY324" fmla="*/ 651913 h 1032158"/>
                <a:gd name="connsiteX325" fmla="*/ 2332722 w 3024845"/>
                <a:gd name="connsiteY325" fmla="*/ 651913 h 1032158"/>
                <a:gd name="connsiteX326" fmla="*/ 2332722 w 3024845"/>
                <a:gd name="connsiteY326" fmla="*/ 638942 h 1032158"/>
                <a:gd name="connsiteX327" fmla="*/ 2348936 w 3024845"/>
                <a:gd name="connsiteY327" fmla="*/ 638942 h 1032158"/>
                <a:gd name="connsiteX328" fmla="*/ 2348936 w 3024845"/>
                <a:gd name="connsiteY328" fmla="*/ 459515 h 1032158"/>
                <a:gd name="connsiteX329" fmla="*/ 2355016 w 3024845"/>
                <a:gd name="connsiteY329" fmla="*/ 453029 h 1032158"/>
                <a:gd name="connsiteX330" fmla="*/ 2427977 w 3024845"/>
                <a:gd name="connsiteY330" fmla="*/ 453029 h 1032158"/>
                <a:gd name="connsiteX331" fmla="*/ 2427977 w 3024845"/>
                <a:gd name="connsiteY331" fmla="*/ 461677 h 1032158"/>
                <a:gd name="connsiteX332" fmla="*/ 2438110 w 3024845"/>
                <a:gd name="connsiteY332" fmla="*/ 461677 h 1032158"/>
                <a:gd name="connsiteX333" fmla="*/ 2438110 w 3024845"/>
                <a:gd name="connsiteY333" fmla="*/ 576251 h 1032158"/>
                <a:gd name="connsiteX334" fmla="*/ 2460404 w 3024845"/>
                <a:gd name="connsiteY334" fmla="*/ 576251 h 1032158"/>
                <a:gd name="connsiteX335" fmla="*/ 2460404 w 3024845"/>
                <a:gd name="connsiteY335" fmla="*/ 509236 h 1032158"/>
                <a:gd name="connsiteX336" fmla="*/ 2486751 w 3024845"/>
                <a:gd name="connsiteY336" fmla="*/ 509236 h 1032158"/>
                <a:gd name="connsiteX337" fmla="*/ 2490804 w 3024845"/>
                <a:gd name="connsiteY337" fmla="*/ 504912 h 1032158"/>
                <a:gd name="connsiteX338" fmla="*/ 2498911 w 3024845"/>
                <a:gd name="connsiteY338" fmla="*/ 504912 h 1032158"/>
                <a:gd name="connsiteX339" fmla="*/ 2502964 w 3024845"/>
                <a:gd name="connsiteY339" fmla="*/ 509236 h 1032158"/>
                <a:gd name="connsiteX340" fmla="*/ 2525258 w 3024845"/>
                <a:gd name="connsiteY340" fmla="*/ 509236 h 1032158"/>
                <a:gd name="connsiteX341" fmla="*/ 2525258 w 3024845"/>
                <a:gd name="connsiteY341" fmla="*/ 392500 h 1032158"/>
                <a:gd name="connsiteX342" fmla="*/ 2582005 w 3024845"/>
                <a:gd name="connsiteY342" fmla="*/ 381691 h 1032158"/>
                <a:gd name="connsiteX343" fmla="*/ 2582005 w 3024845"/>
                <a:gd name="connsiteY343" fmla="*/ 382772 h 1032158"/>
                <a:gd name="connsiteX344" fmla="*/ 2582005 w 3024845"/>
                <a:gd name="connsiteY344" fmla="*/ 390338 h 1032158"/>
                <a:gd name="connsiteX345" fmla="*/ 2608352 w 3024845"/>
                <a:gd name="connsiteY345" fmla="*/ 390338 h 1032158"/>
                <a:gd name="connsiteX346" fmla="*/ 2608352 w 3024845"/>
                <a:gd name="connsiteY346" fmla="*/ 645428 h 1032158"/>
                <a:gd name="connsiteX347" fmla="*/ 2630646 w 3024845"/>
                <a:gd name="connsiteY347" fmla="*/ 645428 h 1032158"/>
                <a:gd name="connsiteX348" fmla="*/ 2630646 w 3024845"/>
                <a:gd name="connsiteY348" fmla="*/ 641104 h 1032158"/>
                <a:gd name="connsiteX349" fmla="*/ 2642806 w 3024845"/>
                <a:gd name="connsiteY349" fmla="*/ 641104 h 1032158"/>
                <a:gd name="connsiteX350" fmla="*/ 2642806 w 3024845"/>
                <a:gd name="connsiteY350" fmla="*/ 645428 h 1032158"/>
                <a:gd name="connsiteX351" fmla="*/ 2667126 w 3024845"/>
                <a:gd name="connsiteY351" fmla="*/ 645428 h 1032158"/>
                <a:gd name="connsiteX352" fmla="*/ 2667126 w 3024845"/>
                <a:gd name="connsiteY352" fmla="*/ 632457 h 1032158"/>
                <a:gd name="connsiteX353" fmla="*/ 2695500 w 3024845"/>
                <a:gd name="connsiteY353" fmla="*/ 632457 h 1032158"/>
                <a:gd name="connsiteX354" fmla="*/ 2707660 w 3024845"/>
                <a:gd name="connsiteY354" fmla="*/ 628133 h 1032158"/>
                <a:gd name="connsiteX355" fmla="*/ 2727927 w 3024845"/>
                <a:gd name="connsiteY355" fmla="*/ 632457 h 1032158"/>
                <a:gd name="connsiteX356" fmla="*/ 2727927 w 3024845"/>
                <a:gd name="connsiteY356" fmla="*/ 615163 h 1032158"/>
                <a:gd name="connsiteX357" fmla="*/ 2736034 w 3024845"/>
                <a:gd name="connsiteY357" fmla="*/ 615163 h 1032158"/>
                <a:gd name="connsiteX358" fmla="*/ 2736034 w 3024845"/>
                <a:gd name="connsiteY358" fmla="*/ 602192 h 1032158"/>
                <a:gd name="connsiteX359" fmla="*/ 2792781 w 3024845"/>
                <a:gd name="connsiteY359" fmla="*/ 602192 h 1032158"/>
                <a:gd name="connsiteX360" fmla="*/ 2792781 w 3024845"/>
                <a:gd name="connsiteY360" fmla="*/ 571927 h 1032158"/>
                <a:gd name="connsiteX361" fmla="*/ 2811021 w 3024845"/>
                <a:gd name="connsiteY361" fmla="*/ 571927 h 1032158"/>
                <a:gd name="connsiteX362" fmla="*/ 2811021 w 3024845"/>
                <a:gd name="connsiteY362" fmla="*/ 565442 h 1032158"/>
                <a:gd name="connsiteX363" fmla="*/ 2823181 w 3024845"/>
                <a:gd name="connsiteY363" fmla="*/ 565442 h 1032158"/>
                <a:gd name="connsiteX364" fmla="*/ 2823181 w 3024845"/>
                <a:gd name="connsiteY364" fmla="*/ 571927 h 1032158"/>
                <a:gd name="connsiteX365" fmla="*/ 2839395 w 3024845"/>
                <a:gd name="connsiteY365" fmla="*/ 571927 h 1032158"/>
                <a:gd name="connsiteX366" fmla="*/ 2839395 w 3024845"/>
                <a:gd name="connsiteY366" fmla="*/ 621648 h 1032158"/>
                <a:gd name="connsiteX367" fmla="*/ 2871822 w 3024845"/>
                <a:gd name="connsiteY367" fmla="*/ 621648 h 1032158"/>
                <a:gd name="connsiteX368" fmla="*/ 2871822 w 3024845"/>
                <a:gd name="connsiteY368" fmla="*/ 595707 h 1032158"/>
                <a:gd name="connsiteX369" fmla="*/ 2910329 w 3024845"/>
                <a:gd name="connsiteY369" fmla="*/ 595707 h 1032158"/>
                <a:gd name="connsiteX370" fmla="*/ 2910329 w 3024845"/>
                <a:gd name="connsiteY370" fmla="*/ 565442 h 1032158"/>
                <a:gd name="connsiteX371" fmla="*/ 2958970 w 3024845"/>
                <a:gd name="connsiteY371" fmla="*/ 565442 h 1032158"/>
                <a:gd name="connsiteX372" fmla="*/ 2958970 w 3024845"/>
                <a:gd name="connsiteY372" fmla="*/ 676598 h 1032158"/>
                <a:gd name="connsiteX373" fmla="*/ 2958970 w 3024845"/>
                <a:gd name="connsiteY373" fmla="*/ 690377 h 1032158"/>
                <a:gd name="connsiteX374" fmla="*/ 3024845 w 3024845"/>
                <a:gd name="connsiteY374" fmla="*/ 690377 h 1032158"/>
                <a:gd name="connsiteX375" fmla="*/ 3024845 w 3024845"/>
                <a:gd name="connsiteY375" fmla="*/ 1032158 h 1032158"/>
                <a:gd name="connsiteX376" fmla="*/ 2054 w 3024845"/>
                <a:gd name="connsiteY376" fmla="*/ 1029825 h 1032158"/>
                <a:gd name="connsiteX377" fmla="*/ 0 w 3024845"/>
                <a:gd name="connsiteY377" fmla="*/ 595707 h 1032158"/>
                <a:gd name="connsiteX378" fmla="*/ 20267 w 3024845"/>
                <a:gd name="connsiteY378" fmla="*/ 595707 h 1032158"/>
                <a:gd name="connsiteX379" fmla="*/ 20774 w 3024845"/>
                <a:gd name="connsiteY379" fmla="*/ 594626 h 1032158"/>
                <a:gd name="connsiteX380" fmla="*/ 24320 w 3024845"/>
                <a:gd name="connsiteY380" fmla="*/ 587060 h 1032158"/>
                <a:gd name="connsiteX381" fmla="*/ 26094 w 3024845"/>
                <a:gd name="connsiteY381" fmla="*/ 587330 h 1032158"/>
                <a:gd name="connsiteX382" fmla="*/ 38507 w 3024845"/>
                <a:gd name="connsiteY382" fmla="*/ 589221 h 1032158"/>
                <a:gd name="connsiteX383" fmla="*/ 39014 w 3024845"/>
                <a:gd name="connsiteY383" fmla="*/ 590573 h 1032158"/>
                <a:gd name="connsiteX384" fmla="*/ 42560 w 3024845"/>
                <a:gd name="connsiteY384" fmla="*/ 600030 h 1032158"/>
                <a:gd name="connsiteX385" fmla="*/ 68907 w 3024845"/>
                <a:gd name="connsiteY385" fmla="*/ 602192 h 1032158"/>
                <a:gd name="connsiteX386" fmla="*/ 68907 w 3024845"/>
                <a:gd name="connsiteY386" fmla="*/ 478971 h 1032158"/>
                <a:gd name="connsiteX387" fmla="*/ 70934 w 3024845"/>
                <a:gd name="connsiteY387" fmla="*/ 478971 h 1032158"/>
                <a:gd name="connsiteX388" fmla="*/ 85121 w 3024845"/>
                <a:gd name="connsiteY388" fmla="*/ 478971 h 1032158"/>
                <a:gd name="connsiteX389" fmla="*/ 85121 w 3024845"/>
                <a:gd name="connsiteY389" fmla="*/ 342779 h 1032158"/>
                <a:gd name="connsiteX390" fmla="*/ 86894 w 3024845"/>
                <a:gd name="connsiteY390" fmla="*/ 342779 h 1032158"/>
                <a:gd name="connsiteX391" fmla="*/ 99308 w 3024845"/>
                <a:gd name="connsiteY391" fmla="*/ 342779 h 1032158"/>
                <a:gd name="connsiteX392" fmla="*/ 99308 w 3024845"/>
                <a:gd name="connsiteY392" fmla="*/ 228205 h 1032158"/>
                <a:gd name="connsiteX393" fmla="*/ 103361 w 3024845"/>
                <a:gd name="connsiteY393" fmla="*/ 200101 h 1032158"/>
                <a:gd name="connsiteX394" fmla="*/ 105388 w 3024845"/>
                <a:gd name="connsiteY394" fmla="*/ 200101 h 1032158"/>
                <a:gd name="connsiteX395" fmla="*/ 119575 w 3024845"/>
                <a:gd name="connsiteY395" fmla="*/ 200101 h 1032158"/>
                <a:gd name="connsiteX0" fmla="*/ 119575 w 3024845"/>
                <a:gd name="connsiteY0" fmla="*/ 95357 h 927414"/>
                <a:gd name="connsiteX1" fmla="*/ 200642 w 3024845"/>
                <a:gd name="connsiteY1" fmla="*/ 93196 h 927414"/>
                <a:gd name="connsiteX2" fmla="*/ 202669 w 3024845"/>
                <a:gd name="connsiteY2" fmla="*/ 93196 h 927414"/>
                <a:gd name="connsiteX3" fmla="*/ 216856 w 3024845"/>
                <a:gd name="connsiteY3" fmla="*/ 93196 h 927414"/>
                <a:gd name="connsiteX4" fmla="*/ 216856 w 3024845"/>
                <a:gd name="connsiteY4" fmla="*/ 116975 h 927414"/>
                <a:gd name="connsiteX5" fmla="*/ 217363 w 3024845"/>
                <a:gd name="connsiteY5" fmla="*/ 117786 h 927414"/>
                <a:gd name="connsiteX6" fmla="*/ 220909 w 3024845"/>
                <a:gd name="connsiteY6" fmla="*/ 123461 h 927414"/>
                <a:gd name="connsiteX7" fmla="*/ 220909 w 3024845"/>
                <a:gd name="connsiteY7" fmla="*/ 238035 h 927414"/>
                <a:gd name="connsiteX8" fmla="*/ 223189 w 3024845"/>
                <a:gd name="connsiteY8" fmla="*/ 238035 h 927414"/>
                <a:gd name="connsiteX9" fmla="*/ 239150 w 3024845"/>
                <a:gd name="connsiteY9" fmla="*/ 238035 h 927414"/>
                <a:gd name="connsiteX10" fmla="*/ 239150 w 3024845"/>
                <a:gd name="connsiteY10" fmla="*/ 378550 h 927414"/>
                <a:gd name="connsiteX11" fmla="*/ 240670 w 3024845"/>
                <a:gd name="connsiteY11" fmla="*/ 378280 h 927414"/>
                <a:gd name="connsiteX12" fmla="*/ 251310 w 3024845"/>
                <a:gd name="connsiteY12" fmla="*/ 376389 h 927414"/>
                <a:gd name="connsiteX13" fmla="*/ 249283 w 3024845"/>
                <a:gd name="connsiteY13" fmla="*/ 465021 h 927414"/>
                <a:gd name="connsiteX14" fmla="*/ 250803 w 3024845"/>
                <a:gd name="connsiteY14" fmla="*/ 465292 h 927414"/>
                <a:gd name="connsiteX15" fmla="*/ 261443 w 3024845"/>
                <a:gd name="connsiteY15" fmla="*/ 467183 h 927414"/>
                <a:gd name="connsiteX16" fmla="*/ 261696 w 3024845"/>
                <a:gd name="connsiteY16" fmla="*/ 467994 h 927414"/>
                <a:gd name="connsiteX17" fmla="*/ 263470 w 3024845"/>
                <a:gd name="connsiteY17" fmla="*/ 473669 h 927414"/>
                <a:gd name="connsiteX18" fmla="*/ 264230 w 3024845"/>
                <a:gd name="connsiteY18" fmla="*/ 471237 h 927414"/>
                <a:gd name="connsiteX19" fmla="*/ 269550 w 3024845"/>
                <a:gd name="connsiteY19" fmla="*/ 454213 h 927414"/>
                <a:gd name="connsiteX20" fmla="*/ 271323 w 3024845"/>
                <a:gd name="connsiteY20" fmla="*/ 454213 h 927414"/>
                <a:gd name="connsiteX21" fmla="*/ 283737 w 3024845"/>
                <a:gd name="connsiteY21" fmla="*/ 454213 h 927414"/>
                <a:gd name="connsiteX22" fmla="*/ 283737 w 3024845"/>
                <a:gd name="connsiteY22" fmla="*/ 486639 h 927414"/>
                <a:gd name="connsiteX23" fmla="*/ 284750 w 3024845"/>
                <a:gd name="connsiteY23" fmla="*/ 487180 h 927414"/>
                <a:gd name="connsiteX24" fmla="*/ 291844 w 3024845"/>
                <a:gd name="connsiteY24" fmla="*/ 490963 h 927414"/>
                <a:gd name="connsiteX25" fmla="*/ 291844 w 3024845"/>
                <a:gd name="connsiteY25" fmla="*/ 492314 h 927414"/>
                <a:gd name="connsiteX26" fmla="*/ 291844 w 3024845"/>
                <a:gd name="connsiteY26" fmla="*/ 501772 h 927414"/>
                <a:gd name="connsiteX27" fmla="*/ 336431 w 3024845"/>
                <a:gd name="connsiteY27" fmla="*/ 501772 h 927414"/>
                <a:gd name="connsiteX28" fmla="*/ 336431 w 3024845"/>
                <a:gd name="connsiteY28" fmla="*/ 502853 h 927414"/>
                <a:gd name="connsiteX29" fmla="*/ 336431 w 3024845"/>
                <a:gd name="connsiteY29" fmla="*/ 510419 h 927414"/>
                <a:gd name="connsiteX30" fmla="*/ 338457 w 3024845"/>
                <a:gd name="connsiteY30" fmla="*/ 510419 h 927414"/>
                <a:gd name="connsiteX31" fmla="*/ 352644 w 3024845"/>
                <a:gd name="connsiteY31" fmla="*/ 510419 h 927414"/>
                <a:gd name="connsiteX32" fmla="*/ 352644 w 3024845"/>
                <a:gd name="connsiteY32" fmla="*/ 480154 h 927414"/>
                <a:gd name="connsiteX33" fmla="*/ 397231 w 3024845"/>
                <a:gd name="connsiteY33" fmla="*/ 480154 h 927414"/>
                <a:gd name="connsiteX34" fmla="*/ 397231 w 3024845"/>
                <a:gd name="connsiteY34" fmla="*/ 478803 h 927414"/>
                <a:gd name="connsiteX35" fmla="*/ 397231 w 3024845"/>
                <a:gd name="connsiteY35" fmla="*/ 469345 h 927414"/>
                <a:gd name="connsiteX36" fmla="*/ 398245 w 3024845"/>
                <a:gd name="connsiteY36" fmla="*/ 469345 h 927414"/>
                <a:gd name="connsiteX37" fmla="*/ 405338 w 3024845"/>
                <a:gd name="connsiteY37" fmla="*/ 469345 h 927414"/>
                <a:gd name="connsiteX38" fmla="*/ 405338 w 3024845"/>
                <a:gd name="connsiteY38" fmla="*/ 467454 h 927414"/>
                <a:gd name="connsiteX39" fmla="*/ 405338 w 3024845"/>
                <a:gd name="connsiteY39" fmla="*/ 454213 h 927414"/>
                <a:gd name="connsiteX40" fmla="*/ 406098 w 3024845"/>
                <a:gd name="connsiteY40" fmla="*/ 454213 h 927414"/>
                <a:gd name="connsiteX41" fmla="*/ 411418 w 3024845"/>
                <a:gd name="connsiteY41" fmla="*/ 454213 h 927414"/>
                <a:gd name="connsiteX42" fmla="*/ 411418 w 3024845"/>
                <a:gd name="connsiteY42" fmla="*/ 453132 h 927414"/>
                <a:gd name="connsiteX43" fmla="*/ 411418 w 3024845"/>
                <a:gd name="connsiteY43" fmla="*/ 445565 h 927414"/>
                <a:gd name="connsiteX44" fmla="*/ 413445 w 3024845"/>
                <a:gd name="connsiteY44" fmla="*/ 445565 h 927414"/>
                <a:gd name="connsiteX45" fmla="*/ 427632 w 3024845"/>
                <a:gd name="connsiteY45" fmla="*/ 445565 h 927414"/>
                <a:gd name="connsiteX46" fmla="*/ 427632 w 3024845"/>
                <a:gd name="connsiteY46" fmla="*/ 446646 h 927414"/>
                <a:gd name="connsiteX47" fmla="*/ 427632 w 3024845"/>
                <a:gd name="connsiteY47" fmla="*/ 454213 h 927414"/>
                <a:gd name="connsiteX48" fmla="*/ 449925 w 3024845"/>
                <a:gd name="connsiteY48" fmla="*/ 454213 h 927414"/>
                <a:gd name="connsiteX49" fmla="*/ 449925 w 3024845"/>
                <a:gd name="connsiteY49" fmla="*/ 452321 h 927414"/>
                <a:gd name="connsiteX50" fmla="*/ 449925 w 3024845"/>
                <a:gd name="connsiteY50" fmla="*/ 439080 h 927414"/>
                <a:gd name="connsiteX51" fmla="*/ 451699 w 3024845"/>
                <a:gd name="connsiteY51" fmla="*/ 439080 h 927414"/>
                <a:gd name="connsiteX52" fmla="*/ 464112 w 3024845"/>
                <a:gd name="connsiteY52" fmla="*/ 439080 h 927414"/>
                <a:gd name="connsiteX53" fmla="*/ 464112 w 3024845"/>
                <a:gd name="connsiteY53" fmla="*/ 462860 h 927414"/>
                <a:gd name="connsiteX54" fmla="*/ 465126 w 3024845"/>
                <a:gd name="connsiteY54" fmla="*/ 462860 h 927414"/>
                <a:gd name="connsiteX55" fmla="*/ 472219 w 3024845"/>
                <a:gd name="connsiteY55" fmla="*/ 462860 h 927414"/>
                <a:gd name="connsiteX56" fmla="*/ 472219 w 3024845"/>
                <a:gd name="connsiteY56" fmla="*/ 461779 h 927414"/>
                <a:gd name="connsiteX57" fmla="*/ 472219 w 3024845"/>
                <a:gd name="connsiteY57" fmla="*/ 454213 h 927414"/>
                <a:gd name="connsiteX58" fmla="*/ 473992 w 3024845"/>
                <a:gd name="connsiteY58" fmla="*/ 454213 h 927414"/>
                <a:gd name="connsiteX59" fmla="*/ 486406 w 3024845"/>
                <a:gd name="connsiteY59" fmla="*/ 454213 h 927414"/>
                <a:gd name="connsiteX60" fmla="*/ 486406 w 3024845"/>
                <a:gd name="connsiteY60" fmla="*/ 480154 h 927414"/>
                <a:gd name="connsiteX61" fmla="*/ 488433 w 3024845"/>
                <a:gd name="connsiteY61" fmla="*/ 480154 h 927414"/>
                <a:gd name="connsiteX62" fmla="*/ 502619 w 3024845"/>
                <a:gd name="connsiteY62" fmla="*/ 480154 h 927414"/>
                <a:gd name="connsiteX63" fmla="*/ 502619 w 3024845"/>
                <a:gd name="connsiteY63" fmla="*/ 481775 h 927414"/>
                <a:gd name="connsiteX64" fmla="*/ 502619 w 3024845"/>
                <a:gd name="connsiteY64" fmla="*/ 493125 h 927414"/>
                <a:gd name="connsiteX65" fmla="*/ 503379 w 3024845"/>
                <a:gd name="connsiteY65" fmla="*/ 493125 h 927414"/>
                <a:gd name="connsiteX66" fmla="*/ 508700 w 3024845"/>
                <a:gd name="connsiteY66" fmla="*/ 493125 h 927414"/>
                <a:gd name="connsiteX67" fmla="*/ 508700 w 3024845"/>
                <a:gd name="connsiteY67" fmla="*/ 492314 h 927414"/>
                <a:gd name="connsiteX68" fmla="*/ 508700 w 3024845"/>
                <a:gd name="connsiteY68" fmla="*/ 486639 h 927414"/>
                <a:gd name="connsiteX69" fmla="*/ 539100 w 3024845"/>
                <a:gd name="connsiteY69" fmla="*/ 486639 h 927414"/>
                <a:gd name="connsiteX70" fmla="*/ 539100 w 3024845"/>
                <a:gd name="connsiteY70" fmla="*/ 510419 h 927414"/>
                <a:gd name="connsiteX71" fmla="*/ 540113 w 3024845"/>
                <a:gd name="connsiteY71" fmla="*/ 510419 h 927414"/>
                <a:gd name="connsiteX72" fmla="*/ 547207 w 3024845"/>
                <a:gd name="connsiteY72" fmla="*/ 510419 h 927414"/>
                <a:gd name="connsiteX73" fmla="*/ 547207 w 3024845"/>
                <a:gd name="connsiteY73" fmla="*/ 511500 h 927414"/>
                <a:gd name="connsiteX74" fmla="*/ 547207 w 3024845"/>
                <a:gd name="connsiteY74" fmla="*/ 519066 h 927414"/>
                <a:gd name="connsiteX75" fmla="*/ 547967 w 3024845"/>
                <a:gd name="connsiteY75" fmla="*/ 519066 h 927414"/>
                <a:gd name="connsiteX76" fmla="*/ 553287 w 3024845"/>
                <a:gd name="connsiteY76" fmla="*/ 519066 h 927414"/>
                <a:gd name="connsiteX77" fmla="*/ 553287 w 3024845"/>
                <a:gd name="connsiteY77" fmla="*/ 516904 h 927414"/>
                <a:gd name="connsiteX78" fmla="*/ 553287 w 3024845"/>
                <a:gd name="connsiteY78" fmla="*/ 501772 h 927414"/>
                <a:gd name="connsiteX79" fmla="*/ 554300 w 3024845"/>
                <a:gd name="connsiteY79" fmla="*/ 501772 h 927414"/>
                <a:gd name="connsiteX80" fmla="*/ 561394 w 3024845"/>
                <a:gd name="connsiteY80" fmla="*/ 501772 h 927414"/>
                <a:gd name="connsiteX81" fmla="*/ 561394 w 3024845"/>
                <a:gd name="connsiteY81" fmla="*/ 502853 h 927414"/>
                <a:gd name="connsiteX82" fmla="*/ 561394 w 3024845"/>
                <a:gd name="connsiteY82" fmla="*/ 510419 h 927414"/>
                <a:gd name="connsiteX83" fmla="*/ 566714 w 3024845"/>
                <a:gd name="connsiteY83" fmla="*/ 508426 h 927414"/>
                <a:gd name="connsiteX84" fmla="*/ 567474 w 3024845"/>
                <a:gd name="connsiteY84" fmla="*/ 507446 h 927414"/>
                <a:gd name="connsiteX85" fmla="*/ 567474 w 3024845"/>
                <a:gd name="connsiteY85" fmla="*/ 501772 h 927414"/>
                <a:gd name="connsiteX86" fmla="*/ 605981 w 3024845"/>
                <a:gd name="connsiteY86" fmla="*/ 501772 h 927414"/>
                <a:gd name="connsiteX87" fmla="*/ 605981 w 3024845"/>
                <a:gd name="connsiteY87" fmla="*/ 525551 h 927414"/>
                <a:gd name="connsiteX88" fmla="*/ 608007 w 3024845"/>
                <a:gd name="connsiteY88" fmla="*/ 525551 h 927414"/>
                <a:gd name="connsiteX89" fmla="*/ 622194 w 3024845"/>
                <a:gd name="connsiteY89" fmla="*/ 525551 h 927414"/>
                <a:gd name="connsiteX90" fmla="*/ 622194 w 3024845"/>
                <a:gd name="connsiteY90" fmla="*/ 526632 h 927414"/>
                <a:gd name="connsiteX91" fmla="*/ 622194 w 3024845"/>
                <a:gd name="connsiteY91" fmla="*/ 534198 h 927414"/>
                <a:gd name="connsiteX92" fmla="*/ 623968 w 3024845"/>
                <a:gd name="connsiteY92" fmla="*/ 534198 h 927414"/>
                <a:gd name="connsiteX93" fmla="*/ 636381 w 3024845"/>
                <a:gd name="connsiteY93" fmla="*/ 534198 h 927414"/>
                <a:gd name="connsiteX94" fmla="*/ 636381 w 3024845"/>
                <a:gd name="connsiteY94" fmla="*/ 510419 h 927414"/>
                <a:gd name="connsiteX95" fmla="*/ 637394 w 3024845"/>
                <a:gd name="connsiteY95" fmla="*/ 510419 h 927414"/>
                <a:gd name="connsiteX96" fmla="*/ 644488 w 3024845"/>
                <a:gd name="connsiteY96" fmla="*/ 510419 h 927414"/>
                <a:gd name="connsiteX97" fmla="*/ 644488 w 3024845"/>
                <a:gd name="connsiteY97" fmla="*/ 477992 h 927414"/>
                <a:gd name="connsiteX98" fmla="*/ 645501 w 3024845"/>
                <a:gd name="connsiteY98" fmla="*/ 477992 h 927414"/>
                <a:gd name="connsiteX99" fmla="*/ 652595 w 3024845"/>
                <a:gd name="connsiteY99" fmla="*/ 477992 h 927414"/>
                <a:gd name="connsiteX100" fmla="*/ 652595 w 3024845"/>
                <a:gd name="connsiteY100" fmla="*/ 476101 h 927414"/>
                <a:gd name="connsiteX101" fmla="*/ 652595 w 3024845"/>
                <a:gd name="connsiteY101" fmla="*/ 462860 h 927414"/>
                <a:gd name="connsiteX102" fmla="*/ 651328 w 3024845"/>
                <a:gd name="connsiteY102" fmla="*/ 461238 h 927414"/>
                <a:gd name="connsiteX103" fmla="*/ 656648 w 3024845"/>
                <a:gd name="connsiteY103" fmla="*/ 449889 h 927414"/>
                <a:gd name="connsiteX104" fmla="*/ 664755 w 3024845"/>
                <a:gd name="connsiteY104" fmla="*/ 477992 h 927414"/>
                <a:gd name="connsiteX105" fmla="*/ 665515 w 3024845"/>
                <a:gd name="connsiteY105" fmla="*/ 477992 h 927414"/>
                <a:gd name="connsiteX106" fmla="*/ 670835 w 3024845"/>
                <a:gd name="connsiteY106" fmla="*/ 477992 h 927414"/>
                <a:gd name="connsiteX107" fmla="*/ 670835 w 3024845"/>
                <a:gd name="connsiteY107" fmla="*/ 372065 h 927414"/>
                <a:gd name="connsiteX108" fmla="*/ 672355 w 3024845"/>
                <a:gd name="connsiteY108" fmla="*/ 372065 h 927414"/>
                <a:gd name="connsiteX109" fmla="*/ 682995 w 3024845"/>
                <a:gd name="connsiteY109" fmla="*/ 372065 h 927414"/>
                <a:gd name="connsiteX110" fmla="*/ 682995 w 3024845"/>
                <a:gd name="connsiteY110" fmla="*/ 324506 h 927414"/>
                <a:gd name="connsiteX111" fmla="*/ 709342 w 3024845"/>
                <a:gd name="connsiteY111" fmla="*/ 324506 h 927414"/>
                <a:gd name="connsiteX112" fmla="*/ 709342 w 3024845"/>
                <a:gd name="connsiteY112" fmla="*/ 302888 h 927414"/>
                <a:gd name="connsiteX113" fmla="*/ 743796 w 3024845"/>
                <a:gd name="connsiteY113" fmla="*/ 302888 h 927414"/>
                <a:gd name="connsiteX114" fmla="*/ 743796 w 3024845"/>
                <a:gd name="connsiteY114" fmla="*/ 305320 h 927414"/>
                <a:gd name="connsiteX115" fmla="*/ 743796 w 3024845"/>
                <a:gd name="connsiteY115" fmla="*/ 322344 h 927414"/>
                <a:gd name="connsiteX116" fmla="*/ 746076 w 3024845"/>
                <a:gd name="connsiteY116" fmla="*/ 322344 h 927414"/>
                <a:gd name="connsiteX117" fmla="*/ 762036 w 3024845"/>
                <a:gd name="connsiteY117" fmla="*/ 322344 h 927414"/>
                <a:gd name="connsiteX118" fmla="*/ 762036 w 3024845"/>
                <a:gd name="connsiteY118" fmla="*/ 369903 h 927414"/>
                <a:gd name="connsiteX119" fmla="*/ 763049 w 3024845"/>
                <a:gd name="connsiteY119" fmla="*/ 369903 h 927414"/>
                <a:gd name="connsiteX120" fmla="*/ 770143 w 3024845"/>
                <a:gd name="connsiteY120" fmla="*/ 369903 h 927414"/>
                <a:gd name="connsiteX121" fmla="*/ 784330 w 3024845"/>
                <a:gd name="connsiteY121" fmla="*/ 374227 h 927414"/>
                <a:gd name="connsiteX122" fmla="*/ 784330 w 3024845"/>
                <a:gd name="connsiteY122" fmla="*/ 413139 h 927414"/>
                <a:gd name="connsiteX123" fmla="*/ 785343 w 3024845"/>
                <a:gd name="connsiteY123" fmla="*/ 413139 h 927414"/>
                <a:gd name="connsiteX124" fmla="*/ 792436 w 3024845"/>
                <a:gd name="connsiteY124" fmla="*/ 413139 h 927414"/>
                <a:gd name="connsiteX125" fmla="*/ 792436 w 3024845"/>
                <a:gd name="connsiteY125" fmla="*/ 414760 h 927414"/>
                <a:gd name="connsiteX126" fmla="*/ 792436 w 3024845"/>
                <a:gd name="connsiteY126" fmla="*/ 426109 h 927414"/>
                <a:gd name="connsiteX127" fmla="*/ 794463 w 3024845"/>
                <a:gd name="connsiteY127" fmla="*/ 426109 h 927414"/>
                <a:gd name="connsiteX128" fmla="*/ 808650 w 3024845"/>
                <a:gd name="connsiteY128" fmla="*/ 426109 h 927414"/>
                <a:gd name="connsiteX129" fmla="*/ 814730 w 3024845"/>
                <a:gd name="connsiteY129" fmla="*/ 432595 h 927414"/>
                <a:gd name="connsiteX130" fmla="*/ 814730 w 3024845"/>
                <a:gd name="connsiteY130" fmla="*/ 454213 h 927414"/>
                <a:gd name="connsiteX131" fmla="*/ 817010 w 3024845"/>
                <a:gd name="connsiteY131" fmla="*/ 454213 h 927414"/>
                <a:gd name="connsiteX132" fmla="*/ 832970 w 3024845"/>
                <a:gd name="connsiteY132" fmla="*/ 454213 h 927414"/>
                <a:gd name="connsiteX133" fmla="*/ 832970 w 3024845"/>
                <a:gd name="connsiteY133" fmla="*/ 455293 h 927414"/>
                <a:gd name="connsiteX134" fmla="*/ 832970 w 3024845"/>
                <a:gd name="connsiteY134" fmla="*/ 462860 h 927414"/>
                <a:gd name="connsiteX135" fmla="*/ 834237 w 3024845"/>
                <a:gd name="connsiteY135" fmla="*/ 462860 h 927414"/>
                <a:gd name="connsiteX136" fmla="*/ 843104 w 3024845"/>
                <a:gd name="connsiteY136" fmla="*/ 462860 h 927414"/>
                <a:gd name="connsiteX137" fmla="*/ 843104 w 3024845"/>
                <a:gd name="connsiteY137" fmla="*/ 465021 h 927414"/>
                <a:gd name="connsiteX138" fmla="*/ 843104 w 3024845"/>
                <a:gd name="connsiteY138" fmla="*/ 480154 h 927414"/>
                <a:gd name="connsiteX139" fmla="*/ 847157 w 3024845"/>
                <a:gd name="connsiteY139" fmla="*/ 478262 h 927414"/>
                <a:gd name="connsiteX140" fmla="*/ 847157 w 3024845"/>
                <a:gd name="connsiteY140" fmla="*/ 465021 h 927414"/>
                <a:gd name="connsiteX141" fmla="*/ 848170 w 3024845"/>
                <a:gd name="connsiteY141" fmla="*/ 465021 h 927414"/>
                <a:gd name="connsiteX142" fmla="*/ 855264 w 3024845"/>
                <a:gd name="connsiteY142" fmla="*/ 465021 h 927414"/>
                <a:gd name="connsiteX143" fmla="*/ 855264 w 3024845"/>
                <a:gd name="connsiteY143" fmla="*/ 466643 h 927414"/>
                <a:gd name="connsiteX144" fmla="*/ 855264 w 3024845"/>
                <a:gd name="connsiteY144" fmla="*/ 477992 h 927414"/>
                <a:gd name="connsiteX145" fmla="*/ 856024 w 3024845"/>
                <a:gd name="connsiteY145" fmla="*/ 477992 h 927414"/>
                <a:gd name="connsiteX146" fmla="*/ 861344 w 3024845"/>
                <a:gd name="connsiteY146" fmla="*/ 477992 h 927414"/>
                <a:gd name="connsiteX147" fmla="*/ 909984 w 3024845"/>
                <a:gd name="connsiteY147" fmla="*/ 473669 h 927414"/>
                <a:gd name="connsiteX148" fmla="*/ 909984 w 3024845"/>
                <a:gd name="connsiteY148" fmla="*/ 475020 h 927414"/>
                <a:gd name="connsiteX149" fmla="*/ 909984 w 3024845"/>
                <a:gd name="connsiteY149" fmla="*/ 484477 h 927414"/>
                <a:gd name="connsiteX150" fmla="*/ 910744 w 3024845"/>
                <a:gd name="connsiteY150" fmla="*/ 484477 h 927414"/>
                <a:gd name="connsiteX151" fmla="*/ 916065 w 3024845"/>
                <a:gd name="connsiteY151" fmla="*/ 484477 h 927414"/>
                <a:gd name="connsiteX152" fmla="*/ 916065 w 3024845"/>
                <a:gd name="connsiteY152" fmla="*/ 486639 h 927414"/>
                <a:gd name="connsiteX153" fmla="*/ 916065 w 3024845"/>
                <a:gd name="connsiteY153" fmla="*/ 501772 h 927414"/>
                <a:gd name="connsiteX154" fmla="*/ 918091 w 3024845"/>
                <a:gd name="connsiteY154" fmla="*/ 500421 h 927414"/>
                <a:gd name="connsiteX155" fmla="*/ 932278 w 3024845"/>
                <a:gd name="connsiteY155" fmla="*/ 490963 h 927414"/>
                <a:gd name="connsiteX156" fmla="*/ 938358 w 3024845"/>
                <a:gd name="connsiteY156" fmla="*/ 449889 h 927414"/>
                <a:gd name="connsiteX157" fmla="*/ 939118 w 3024845"/>
                <a:gd name="connsiteY157" fmla="*/ 449619 h 927414"/>
                <a:gd name="connsiteX158" fmla="*/ 944438 w 3024845"/>
                <a:gd name="connsiteY158" fmla="*/ 447727 h 927414"/>
                <a:gd name="connsiteX159" fmla="*/ 946465 w 3024845"/>
                <a:gd name="connsiteY159" fmla="*/ 378550 h 927414"/>
                <a:gd name="connsiteX160" fmla="*/ 948492 w 3024845"/>
                <a:gd name="connsiteY160" fmla="*/ 447727 h 927414"/>
                <a:gd name="connsiteX161" fmla="*/ 949252 w 3024845"/>
                <a:gd name="connsiteY161" fmla="*/ 447997 h 927414"/>
                <a:gd name="connsiteX162" fmla="*/ 954572 w 3024845"/>
                <a:gd name="connsiteY162" fmla="*/ 449889 h 927414"/>
                <a:gd name="connsiteX163" fmla="*/ 954572 w 3024845"/>
                <a:gd name="connsiteY163" fmla="*/ 363418 h 927414"/>
                <a:gd name="connsiteX164" fmla="*/ 958625 w 3024845"/>
                <a:gd name="connsiteY164" fmla="*/ 330991 h 927414"/>
                <a:gd name="connsiteX165" fmla="*/ 997132 w 3024845"/>
                <a:gd name="connsiteY165" fmla="*/ 330991 h 927414"/>
                <a:gd name="connsiteX166" fmla="*/ 997132 w 3024845"/>
                <a:gd name="connsiteY166" fmla="*/ 363418 h 927414"/>
                <a:gd name="connsiteX167" fmla="*/ 997892 w 3024845"/>
                <a:gd name="connsiteY167" fmla="*/ 363418 h 927414"/>
                <a:gd name="connsiteX168" fmla="*/ 1003212 w 3024845"/>
                <a:gd name="connsiteY168" fmla="*/ 363418 h 927414"/>
                <a:gd name="connsiteX169" fmla="*/ 1003212 w 3024845"/>
                <a:gd name="connsiteY169" fmla="*/ 281270 h 927414"/>
                <a:gd name="connsiteX170" fmla="*/ 1004986 w 3024845"/>
                <a:gd name="connsiteY170" fmla="*/ 281270 h 927414"/>
                <a:gd name="connsiteX171" fmla="*/ 1017399 w 3024845"/>
                <a:gd name="connsiteY171" fmla="*/ 281270 h 927414"/>
                <a:gd name="connsiteX172" fmla="*/ 1017399 w 3024845"/>
                <a:gd name="connsiteY172" fmla="*/ 279379 h 927414"/>
                <a:gd name="connsiteX173" fmla="*/ 1017399 w 3024845"/>
                <a:gd name="connsiteY173" fmla="*/ 266138 h 927414"/>
                <a:gd name="connsiteX174" fmla="*/ 1039693 w 3024845"/>
                <a:gd name="connsiteY174" fmla="*/ 266138 h 927414"/>
                <a:gd name="connsiteX175" fmla="*/ 1039693 w 3024845"/>
                <a:gd name="connsiteY175" fmla="*/ 265057 h 927414"/>
                <a:gd name="connsiteX176" fmla="*/ 1039693 w 3024845"/>
                <a:gd name="connsiteY176" fmla="*/ 257491 h 927414"/>
                <a:gd name="connsiteX177" fmla="*/ 1041466 w 3024845"/>
                <a:gd name="connsiteY177" fmla="*/ 257491 h 927414"/>
                <a:gd name="connsiteX178" fmla="*/ 1053880 w 3024845"/>
                <a:gd name="connsiteY178" fmla="*/ 257491 h 927414"/>
                <a:gd name="connsiteX179" fmla="*/ 1053880 w 3024845"/>
                <a:gd name="connsiteY179" fmla="*/ 258572 h 927414"/>
                <a:gd name="connsiteX180" fmla="*/ 1053880 w 3024845"/>
                <a:gd name="connsiteY180" fmla="*/ 266138 h 927414"/>
                <a:gd name="connsiteX181" fmla="*/ 1054640 w 3024845"/>
                <a:gd name="connsiteY181" fmla="*/ 266138 h 927414"/>
                <a:gd name="connsiteX182" fmla="*/ 1059960 w 3024845"/>
                <a:gd name="connsiteY182" fmla="*/ 266138 h 927414"/>
                <a:gd name="connsiteX183" fmla="*/ 1070093 w 3024845"/>
                <a:gd name="connsiteY183" fmla="*/ 261814 h 927414"/>
                <a:gd name="connsiteX184" fmla="*/ 1074146 w 3024845"/>
                <a:gd name="connsiteY184" fmla="*/ 265057 h 927414"/>
                <a:gd name="connsiteX185" fmla="*/ 1074146 w 3024845"/>
                <a:gd name="connsiteY185" fmla="*/ 257491 h 927414"/>
                <a:gd name="connsiteX186" fmla="*/ 1076426 w 3024845"/>
                <a:gd name="connsiteY186" fmla="*/ 257491 h 927414"/>
                <a:gd name="connsiteX187" fmla="*/ 1092387 w 3024845"/>
                <a:gd name="connsiteY187" fmla="*/ 257491 h 927414"/>
                <a:gd name="connsiteX188" fmla="*/ 1092387 w 3024845"/>
                <a:gd name="connsiteY188" fmla="*/ 258572 h 927414"/>
                <a:gd name="connsiteX189" fmla="*/ 1092387 w 3024845"/>
                <a:gd name="connsiteY189" fmla="*/ 266138 h 927414"/>
                <a:gd name="connsiteX190" fmla="*/ 1122787 w 3024845"/>
                <a:gd name="connsiteY190" fmla="*/ 266138 h 927414"/>
                <a:gd name="connsiteX191" fmla="*/ 1122787 w 3024845"/>
                <a:gd name="connsiteY191" fmla="*/ 267759 h 927414"/>
                <a:gd name="connsiteX192" fmla="*/ 1122787 w 3024845"/>
                <a:gd name="connsiteY192" fmla="*/ 279109 h 927414"/>
                <a:gd name="connsiteX193" fmla="*/ 1149134 w 3024845"/>
                <a:gd name="connsiteY193" fmla="*/ 279109 h 927414"/>
                <a:gd name="connsiteX194" fmla="*/ 1149134 w 3024845"/>
                <a:gd name="connsiteY194" fmla="*/ 309373 h 927414"/>
                <a:gd name="connsiteX195" fmla="*/ 1149894 w 3024845"/>
                <a:gd name="connsiteY195" fmla="*/ 309373 h 927414"/>
                <a:gd name="connsiteX196" fmla="*/ 1155214 w 3024845"/>
                <a:gd name="connsiteY196" fmla="*/ 309373 h 927414"/>
                <a:gd name="connsiteX197" fmla="*/ 1155214 w 3024845"/>
                <a:gd name="connsiteY197" fmla="*/ 310454 h 927414"/>
                <a:gd name="connsiteX198" fmla="*/ 1155214 w 3024845"/>
                <a:gd name="connsiteY198" fmla="*/ 318021 h 927414"/>
                <a:gd name="connsiteX199" fmla="*/ 1159268 w 3024845"/>
                <a:gd name="connsiteY199" fmla="*/ 348285 h 927414"/>
                <a:gd name="connsiteX200" fmla="*/ 1160028 w 3024845"/>
                <a:gd name="connsiteY200" fmla="*/ 348285 h 927414"/>
                <a:gd name="connsiteX201" fmla="*/ 1165348 w 3024845"/>
                <a:gd name="connsiteY201" fmla="*/ 348285 h 927414"/>
                <a:gd name="connsiteX202" fmla="*/ 1165348 w 3024845"/>
                <a:gd name="connsiteY202" fmla="*/ 349096 h 927414"/>
                <a:gd name="connsiteX203" fmla="*/ 1165348 w 3024845"/>
                <a:gd name="connsiteY203" fmla="*/ 354771 h 927414"/>
                <a:gd name="connsiteX204" fmla="*/ 1166361 w 3024845"/>
                <a:gd name="connsiteY204" fmla="*/ 354771 h 927414"/>
                <a:gd name="connsiteX205" fmla="*/ 1173454 w 3024845"/>
                <a:gd name="connsiteY205" fmla="*/ 354771 h 927414"/>
                <a:gd name="connsiteX206" fmla="*/ 1173454 w 3024845"/>
                <a:gd name="connsiteY206" fmla="*/ 385036 h 927414"/>
                <a:gd name="connsiteX207" fmla="*/ 1175481 w 3024845"/>
                <a:gd name="connsiteY207" fmla="*/ 385036 h 927414"/>
                <a:gd name="connsiteX208" fmla="*/ 1189668 w 3024845"/>
                <a:gd name="connsiteY208" fmla="*/ 385036 h 927414"/>
                <a:gd name="connsiteX209" fmla="*/ 1189668 w 3024845"/>
                <a:gd name="connsiteY209" fmla="*/ 408815 h 927414"/>
                <a:gd name="connsiteX210" fmla="*/ 1191695 w 3024845"/>
                <a:gd name="connsiteY210" fmla="*/ 410436 h 927414"/>
                <a:gd name="connsiteX211" fmla="*/ 1191695 w 3024845"/>
                <a:gd name="connsiteY211" fmla="*/ 421786 h 927414"/>
                <a:gd name="connsiteX212" fmla="*/ 1192455 w 3024845"/>
                <a:gd name="connsiteY212" fmla="*/ 421786 h 927414"/>
                <a:gd name="connsiteX213" fmla="*/ 1197775 w 3024845"/>
                <a:gd name="connsiteY213" fmla="*/ 421786 h 927414"/>
                <a:gd name="connsiteX214" fmla="*/ 1197775 w 3024845"/>
                <a:gd name="connsiteY214" fmla="*/ 445565 h 927414"/>
                <a:gd name="connsiteX215" fmla="*/ 1199041 w 3024845"/>
                <a:gd name="connsiteY215" fmla="*/ 445565 h 927414"/>
                <a:gd name="connsiteX216" fmla="*/ 1207908 w 3024845"/>
                <a:gd name="connsiteY216" fmla="*/ 445565 h 927414"/>
                <a:gd name="connsiteX217" fmla="*/ 1209935 w 3024845"/>
                <a:gd name="connsiteY217" fmla="*/ 449619 h 927414"/>
                <a:gd name="connsiteX218" fmla="*/ 1209935 w 3024845"/>
                <a:gd name="connsiteY218" fmla="*/ 462860 h 927414"/>
                <a:gd name="connsiteX219" fmla="*/ 1211455 w 3024845"/>
                <a:gd name="connsiteY219" fmla="*/ 460968 h 927414"/>
                <a:gd name="connsiteX220" fmla="*/ 1222095 w 3024845"/>
                <a:gd name="connsiteY220" fmla="*/ 447727 h 927414"/>
                <a:gd name="connsiteX221" fmla="*/ 1250469 w 3024845"/>
                <a:gd name="connsiteY221" fmla="*/ 447727 h 927414"/>
                <a:gd name="connsiteX222" fmla="*/ 1250469 w 3024845"/>
                <a:gd name="connsiteY222" fmla="*/ 534198 h 927414"/>
                <a:gd name="connsiteX223" fmla="*/ 1251229 w 3024845"/>
                <a:gd name="connsiteY223" fmla="*/ 534198 h 927414"/>
                <a:gd name="connsiteX224" fmla="*/ 1256549 w 3024845"/>
                <a:gd name="connsiteY224" fmla="*/ 534198 h 927414"/>
                <a:gd name="connsiteX225" fmla="*/ 1257309 w 3024845"/>
                <a:gd name="connsiteY225" fmla="*/ 532847 h 927414"/>
                <a:gd name="connsiteX226" fmla="*/ 1262629 w 3024845"/>
                <a:gd name="connsiteY226" fmla="*/ 523389 h 927414"/>
                <a:gd name="connsiteX227" fmla="*/ 1262629 w 3024845"/>
                <a:gd name="connsiteY227" fmla="*/ 525281 h 927414"/>
                <a:gd name="connsiteX228" fmla="*/ 1262629 w 3024845"/>
                <a:gd name="connsiteY228" fmla="*/ 538522 h 927414"/>
                <a:gd name="connsiteX229" fmla="*/ 1266682 w 3024845"/>
                <a:gd name="connsiteY229" fmla="*/ 493125 h 927414"/>
                <a:gd name="connsiteX230" fmla="*/ 1267442 w 3024845"/>
                <a:gd name="connsiteY230" fmla="*/ 493125 h 927414"/>
                <a:gd name="connsiteX231" fmla="*/ 1272762 w 3024845"/>
                <a:gd name="connsiteY231" fmla="*/ 493125 h 927414"/>
                <a:gd name="connsiteX232" fmla="*/ 1272762 w 3024845"/>
                <a:gd name="connsiteY232" fmla="*/ 428271 h 927414"/>
                <a:gd name="connsiteX233" fmla="*/ 1273776 w 3024845"/>
                <a:gd name="connsiteY233" fmla="*/ 428271 h 927414"/>
                <a:gd name="connsiteX234" fmla="*/ 1280869 w 3024845"/>
                <a:gd name="connsiteY234" fmla="*/ 428271 h 927414"/>
                <a:gd name="connsiteX235" fmla="*/ 1293029 w 3024845"/>
                <a:gd name="connsiteY235" fmla="*/ 385036 h 927414"/>
                <a:gd name="connsiteX236" fmla="*/ 1294296 w 3024845"/>
                <a:gd name="connsiteY236" fmla="*/ 385036 h 927414"/>
                <a:gd name="connsiteX237" fmla="*/ 1303163 w 3024845"/>
                <a:gd name="connsiteY237" fmla="*/ 385036 h 927414"/>
                <a:gd name="connsiteX238" fmla="*/ 1313296 w 3024845"/>
                <a:gd name="connsiteY238" fmla="*/ 428271 h 927414"/>
                <a:gd name="connsiteX239" fmla="*/ 1314309 w 3024845"/>
                <a:gd name="connsiteY239" fmla="*/ 428271 h 927414"/>
                <a:gd name="connsiteX240" fmla="*/ 1321403 w 3024845"/>
                <a:gd name="connsiteY240" fmla="*/ 428271 h 927414"/>
                <a:gd name="connsiteX241" fmla="*/ 1321403 w 3024845"/>
                <a:gd name="connsiteY241" fmla="*/ 467183 h 927414"/>
                <a:gd name="connsiteX242" fmla="*/ 1323176 w 3024845"/>
                <a:gd name="connsiteY242" fmla="*/ 467183 h 927414"/>
                <a:gd name="connsiteX243" fmla="*/ 1335590 w 3024845"/>
                <a:gd name="connsiteY243" fmla="*/ 467183 h 927414"/>
                <a:gd name="connsiteX244" fmla="*/ 1335590 w 3024845"/>
                <a:gd name="connsiteY244" fmla="*/ 469345 h 927414"/>
                <a:gd name="connsiteX245" fmla="*/ 1335590 w 3024845"/>
                <a:gd name="connsiteY245" fmla="*/ 484477 h 927414"/>
                <a:gd name="connsiteX246" fmla="*/ 1339643 w 3024845"/>
                <a:gd name="connsiteY246" fmla="*/ 482316 h 927414"/>
                <a:gd name="connsiteX247" fmla="*/ 1339643 w 3024845"/>
                <a:gd name="connsiteY247" fmla="*/ 467183 h 927414"/>
                <a:gd name="connsiteX248" fmla="*/ 1341163 w 3024845"/>
                <a:gd name="connsiteY248" fmla="*/ 467183 h 927414"/>
                <a:gd name="connsiteX249" fmla="*/ 1351803 w 3024845"/>
                <a:gd name="connsiteY249" fmla="*/ 467183 h 927414"/>
                <a:gd name="connsiteX250" fmla="*/ 1351803 w 3024845"/>
                <a:gd name="connsiteY250" fmla="*/ 468804 h 927414"/>
                <a:gd name="connsiteX251" fmla="*/ 1351803 w 3024845"/>
                <a:gd name="connsiteY251" fmla="*/ 480154 h 927414"/>
                <a:gd name="connsiteX252" fmla="*/ 1382204 w 3024845"/>
                <a:gd name="connsiteY252" fmla="*/ 480154 h 927414"/>
                <a:gd name="connsiteX253" fmla="*/ 1382204 w 3024845"/>
                <a:gd name="connsiteY253" fmla="*/ 443404 h 927414"/>
                <a:gd name="connsiteX254" fmla="*/ 1383470 w 3024845"/>
                <a:gd name="connsiteY254" fmla="*/ 443404 h 927414"/>
                <a:gd name="connsiteX255" fmla="*/ 1392337 w 3024845"/>
                <a:gd name="connsiteY255" fmla="*/ 443404 h 927414"/>
                <a:gd name="connsiteX256" fmla="*/ 1392337 w 3024845"/>
                <a:gd name="connsiteY256" fmla="*/ 465021 h 927414"/>
                <a:gd name="connsiteX257" fmla="*/ 1394364 w 3024845"/>
                <a:gd name="connsiteY257" fmla="*/ 432595 h 927414"/>
                <a:gd name="connsiteX258" fmla="*/ 1416657 w 3024845"/>
                <a:gd name="connsiteY258" fmla="*/ 432595 h 927414"/>
                <a:gd name="connsiteX259" fmla="*/ 1416657 w 3024845"/>
                <a:gd name="connsiteY259" fmla="*/ 430973 h 927414"/>
                <a:gd name="connsiteX260" fmla="*/ 1416657 w 3024845"/>
                <a:gd name="connsiteY260" fmla="*/ 419624 h 927414"/>
                <a:gd name="connsiteX261" fmla="*/ 1417417 w 3024845"/>
                <a:gd name="connsiteY261" fmla="*/ 419624 h 927414"/>
                <a:gd name="connsiteX262" fmla="*/ 1422737 w 3024845"/>
                <a:gd name="connsiteY262" fmla="*/ 419624 h 927414"/>
                <a:gd name="connsiteX263" fmla="*/ 1422737 w 3024845"/>
                <a:gd name="connsiteY263" fmla="*/ 417733 h 927414"/>
                <a:gd name="connsiteX264" fmla="*/ 1422737 w 3024845"/>
                <a:gd name="connsiteY264" fmla="*/ 404492 h 927414"/>
                <a:gd name="connsiteX265" fmla="*/ 1426791 w 3024845"/>
                <a:gd name="connsiteY265" fmla="*/ 410977 h 927414"/>
                <a:gd name="connsiteX266" fmla="*/ 1429071 w 3024845"/>
                <a:gd name="connsiteY266" fmla="*/ 410977 h 927414"/>
                <a:gd name="connsiteX267" fmla="*/ 1445031 w 3024845"/>
                <a:gd name="connsiteY267" fmla="*/ 410977 h 927414"/>
                <a:gd name="connsiteX268" fmla="*/ 1445031 w 3024845"/>
                <a:gd name="connsiteY268" fmla="*/ 410166 h 927414"/>
                <a:gd name="connsiteX269" fmla="*/ 1445031 w 3024845"/>
                <a:gd name="connsiteY269" fmla="*/ 404492 h 927414"/>
                <a:gd name="connsiteX270" fmla="*/ 1445791 w 3024845"/>
                <a:gd name="connsiteY270" fmla="*/ 404492 h 927414"/>
                <a:gd name="connsiteX271" fmla="*/ 1451111 w 3024845"/>
                <a:gd name="connsiteY271" fmla="*/ 404492 h 927414"/>
                <a:gd name="connsiteX272" fmla="*/ 1451111 w 3024845"/>
                <a:gd name="connsiteY272" fmla="*/ 405843 h 927414"/>
                <a:gd name="connsiteX273" fmla="*/ 1451111 w 3024845"/>
                <a:gd name="connsiteY273" fmla="*/ 415301 h 927414"/>
                <a:gd name="connsiteX274" fmla="*/ 1489618 w 3024845"/>
                <a:gd name="connsiteY274" fmla="*/ 415301 h 927414"/>
                <a:gd name="connsiteX275" fmla="*/ 1489618 w 3024845"/>
                <a:gd name="connsiteY275" fmla="*/ 553654 h 927414"/>
                <a:gd name="connsiteX276" fmla="*/ 1491138 w 3024845"/>
                <a:gd name="connsiteY276" fmla="*/ 553654 h 927414"/>
                <a:gd name="connsiteX277" fmla="*/ 1501778 w 3024845"/>
                <a:gd name="connsiteY277" fmla="*/ 553654 h 927414"/>
                <a:gd name="connsiteX278" fmla="*/ 1501778 w 3024845"/>
                <a:gd name="connsiteY278" fmla="*/ 540684 h 927414"/>
                <a:gd name="connsiteX279" fmla="*/ 1505832 w 3024845"/>
                <a:gd name="connsiteY279" fmla="*/ 540684 h 927414"/>
                <a:gd name="connsiteX280" fmla="*/ 1505832 w 3024845"/>
                <a:gd name="connsiteY280" fmla="*/ 553654 h 927414"/>
                <a:gd name="connsiteX281" fmla="*/ 1536232 w 3024845"/>
                <a:gd name="connsiteY281" fmla="*/ 553654 h 927414"/>
                <a:gd name="connsiteX282" fmla="*/ 1536232 w 3024845"/>
                <a:gd name="connsiteY282" fmla="*/ 523389 h 927414"/>
                <a:gd name="connsiteX283" fmla="*/ 1548392 w 3024845"/>
                <a:gd name="connsiteY283" fmla="*/ 523389 h 927414"/>
                <a:gd name="connsiteX284" fmla="*/ 1560552 w 3024845"/>
                <a:gd name="connsiteY284" fmla="*/ 521228 h 927414"/>
                <a:gd name="connsiteX285" fmla="*/ 1564606 w 3024845"/>
                <a:gd name="connsiteY285" fmla="*/ 523389 h 927414"/>
                <a:gd name="connsiteX286" fmla="*/ 1574739 w 3024845"/>
                <a:gd name="connsiteY286" fmla="*/ 523389 h 927414"/>
                <a:gd name="connsiteX287" fmla="*/ 1574739 w 3024845"/>
                <a:gd name="connsiteY287" fmla="*/ 553654 h 927414"/>
                <a:gd name="connsiteX288" fmla="*/ 1582846 w 3024845"/>
                <a:gd name="connsiteY288" fmla="*/ 553654 h 927414"/>
                <a:gd name="connsiteX289" fmla="*/ 1582846 w 3024845"/>
                <a:gd name="connsiteY289" fmla="*/ 570949 h 927414"/>
                <a:gd name="connsiteX290" fmla="*/ 1592182 w 3024845"/>
                <a:gd name="connsiteY290" fmla="*/ 571854 h 927414"/>
                <a:gd name="connsiteX291" fmla="*/ 1605140 w 3024845"/>
                <a:gd name="connsiteY291" fmla="*/ 571854 h 927414"/>
                <a:gd name="connsiteX292" fmla="*/ 1605140 w 3024845"/>
                <a:gd name="connsiteY292" fmla="*/ 555816 h 927414"/>
                <a:gd name="connsiteX293" fmla="*/ 1673096 w 3024845"/>
                <a:gd name="connsiteY293" fmla="*/ 555816 h 927414"/>
                <a:gd name="connsiteX294" fmla="*/ 1673096 w 3024845"/>
                <a:gd name="connsiteY294" fmla="*/ 470563 h 927414"/>
                <a:gd name="connsiteX295" fmla="*/ 1745104 w 3024845"/>
                <a:gd name="connsiteY295" fmla="*/ 470563 h 927414"/>
                <a:gd name="connsiteX296" fmla="*/ 1745104 w 3024845"/>
                <a:gd name="connsiteY296" fmla="*/ 549331 h 927414"/>
                <a:gd name="connsiteX297" fmla="*/ 1747008 w 3024845"/>
                <a:gd name="connsiteY297" fmla="*/ 549331 h 927414"/>
                <a:gd name="connsiteX298" fmla="*/ 1748250 w 3024845"/>
                <a:gd name="connsiteY298" fmla="*/ 571854 h 927414"/>
                <a:gd name="connsiteX299" fmla="*/ 1757926 w 3024845"/>
                <a:gd name="connsiteY299" fmla="*/ 571854 h 927414"/>
                <a:gd name="connsiteX300" fmla="*/ 1759168 w 3024845"/>
                <a:gd name="connsiteY300" fmla="*/ 549331 h 927414"/>
                <a:gd name="connsiteX301" fmla="*/ 1765248 w 3024845"/>
                <a:gd name="connsiteY301" fmla="*/ 549331 h 927414"/>
                <a:gd name="connsiteX302" fmla="*/ 1766490 w 3024845"/>
                <a:gd name="connsiteY302" fmla="*/ 571854 h 927414"/>
                <a:gd name="connsiteX303" fmla="*/ 1817112 w 3024845"/>
                <a:gd name="connsiteY303" fmla="*/ 571854 h 927414"/>
                <a:gd name="connsiteX304" fmla="*/ 1817112 w 3024845"/>
                <a:gd name="connsiteY304" fmla="*/ 408826 h 927414"/>
                <a:gd name="connsiteX305" fmla="*/ 2014439 w 3024845"/>
                <a:gd name="connsiteY305" fmla="*/ 408826 h 927414"/>
                <a:gd name="connsiteX306" fmla="*/ 2014439 w 3024845"/>
                <a:gd name="connsiteY306" fmla="*/ 571854 h 927414"/>
                <a:gd name="connsiteX307" fmla="*/ 2033136 w 3024845"/>
                <a:gd name="connsiteY307" fmla="*/ 571854 h 927414"/>
                <a:gd name="connsiteX308" fmla="*/ 2033136 w 3024845"/>
                <a:gd name="connsiteY308" fmla="*/ 489161 h 927414"/>
                <a:gd name="connsiteX309" fmla="*/ 2128256 w 3024845"/>
                <a:gd name="connsiteY309" fmla="*/ 489161 h 927414"/>
                <a:gd name="connsiteX310" fmla="*/ 2146266 w 3024845"/>
                <a:gd name="connsiteY310" fmla="*/ 239 h 927414"/>
                <a:gd name="connsiteX311" fmla="*/ 2180720 w 3024845"/>
                <a:gd name="connsiteY311" fmla="*/ 423948 h 927414"/>
                <a:gd name="connsiteX312" fmla="*/ 2245574 w 3024845"/>
                <a:gd name="connsiteY312" fmla="*/ 423948 h 927414"/>
                <a:gd name="connsiteX313" fmla="*/ 2245574 w 3024845"/>
                <a:gd name="connsiteY313" fmla="*/ 499610 h 927414"/>
                <a:gd name="connsiteX314" fmla="*/ 2253681 w 3024845"/>
                <a:gd name="connsiteY314" fmla="*/ 499610 h 927414"/>
                <a:gd name="connsiteX315" fmla="*/ 2255708 w 3024845"/>
                <a:gd name="connsiteY315" fmla="*/ 493125 h 927414"/>
                <a:gd name="connsiteX316" fmla="*/ 2261788 w 3024845"/>
                <a:gd name="connsiteY316" fmla="*/ 493125 h 927414"/>
                <a:gd name="connsiteX317" fmla="*/ 2263815 w 3024845"/>
                <a:gd name="connsiteY317" fmla="*/ 501772 h 927414"/>
                <a:gd name="connsiteX318" fmla="*/ 2275975 w 3024845"/>
                <a:gd name="connsiteY318" fmla="*/ 501772 h 927414"/>
                <a:gd name="connsiteX319" fmla="*/ 2275975 w 3024845"/>
                <a:gd name="connsiteY319" fmla="*/ 495286 h 927414"/>
                <a:gd name="connsiteX320" fmla="*/ 2298268 w 3024845"/>
                <a:gd name="connsiteY320" fmla="*/ 495286 h 927414"/>
                <a:gd name="connsiteX321" fmla="*/ 2298268 w 3024845"/>
                <a:gd name="connsiteY321" fmla="*/ 501772 h 927414"/>
                <a:gd name="connsiteX322" fmla="*/ 2318535 w 3024845"/>
                <a:gd name="connsiteY322" fmla="*/ 501772 h 927414"/>
                <a:gd name="connsiteX323" fmla="*/ 2318535 w 3024845"/>
                <a:gd name="connsiteY323" fmla="*/ 547169 h 927414"/>
                <a:gd name="connsiteX324" fmla="*/ 2332722 w 3024845"/>
                <a:gd name="connsiteY324" fmla="*/ 547169 h 927414"/>
                <a:gd name="connsiteX325" fmla="*/ 2332722 w 3024845"/>
                <a:gd name="connsiteY325" fmla="*/ 534198 h 927414"/>
                <a:gd name="connsiteX326" fmla="*/ 2348936 w 3024845"/>
                <a:gd name="connsiteY326" fmla="*/ 534198 h 927414"/>
                <a:gd name="connsiteX327" fmla="*/ 2348936 w 3024845"/>
                <a:gd name="connsiteY327" fmla="*/ 354771 h 927414"/>
                <a:gd name="connsiteX328" fmla="*/ 2355016 w 3024845"/>
                <a:gd name="connsiteY328" fmla="*/ 348285 h 927414"/>
                <a:gd name="connsiteX329" fmla="*/ 2427977 w 3024845"/>
                <a:gd name="connsiteY329" fmla="*/ 348285 h 927414"/>
                <a:gd name="connsiteX330" fmla="*/ 2427977 w 3024845"/>
                <a:gd name="connsiteY330" fmla="*/ 356933 h 927414"/>
                <a:gd name="connsiteX331" fmla="*/ 2438110 w 3024845"/>
                <a:gd name="connsiteY331" fmla="*/ 356933 h 927414"/>
                <a:gd name="connsiteX332" fmla="*/ 2438110 w 3024845"/>
                <a:gd name="connsiteY332" fmla="*/ 471507 h 927414"/>
                <a:gd name="connsiteX333" fmla="*/ 2460404 w 3024845"/>
                <a:gd name="connsiteY333" fmla="*/ 471507 h 927414"/>
                <a:gd name="connsiteX334" fmla="*/ 2460404 w 3024845"/>
                <a:gd name="connsiteY334" fmla="*/ 404492 h 927414"/>
                <a:gd name="connsiteX335" fmla="*/ 2486751 w 3024845"/>
                <a:gd name="connsiteY335" fmla="*/ 404492 h 927414"/>
                <a:gd name="connsiteX336" fmla="*/ 2490804 w 3024845"/>
                <a:gd name="connsiteY336" fmla="*/ 400168 h 927414"/>
                <a:gd name="connsiteX337" fmla="*/ 2498911 w 3024845"/>
                <a:gd name="connsiteY337" fmla="*/ 400168 h 927414"/>
                <a:gd name="connsiteX338" fmla="*/ 2502964 w 3024845"/>
                <a:gd name="connsiteY338" fmla="*/ 404492 h 927414"/>
                <a:gd name="connsiteX339" fmla="*/ 2525258 w 3024845"/>
                <a:gd name="connsiteY339" fmla="*/ 404492 h 927414"/>
                <a:gd name="connsiteX340" fmla="*/ 2525258 w 3024845"/>
                <a:gd name="connsiteY340" fmla="*/ 287756 h 927414"/>
                <a:gd name="connsiteX341" fmla="*/ 2582005 w 3024845"/>
                <a:gd name="connsiteY341" fmla="*/ 276947 h 927414"/>
                <a:gd name="connsiteX342" fmla="*/ 2582005 w 3024845"/>
                <a:gd name="connsiteY342" fmla="*/ 278028 h 927414"/>
                <a:gd name="connsiteX343" fmla="*/ 2582005 w 3024845"/>
                <a:gd name="connsiteY343" fmla="*/ 285594 h 927414"/>
                <a:gd name="connsiteX344" fmla="*/ 2608352 w 3024845"/>
                <a:gd name="connsiteY344" fmla="*/ 285594 h 927414"/>
                <a:gd name="connsiteX345" fmla="*/ 2608352 w 3024845"/>
                <a:gd name="connsiteY345" fmla="*/ 540684 h 927414"/>
                <a:gd name="connsiteX346" fmla="*/ 2630646 w 3024845"/>
                <a:gd name="connsiteY346" fmla="*/ 540684 h 927414"/>
                <a:gd name="connsiteX347" fmla="*/ 2630646 w 3024845"/>
                <a:gd name="connsiteY347" fmla="*/ 536360 h 927414"/>
                <a:gd name="connsiteX348" fmla="*/ 2642806 w 3024845"/>
                <a:gd name="connsiteY348" fmla="*/ 536360 h 927414"/>
                <a:gd name="connsiteX349" fmla="*/ 2642806 w 3024845"/>
                <a:gd name="connsiteY349" fmla="*/ 540684 h 927414"/>
                <a:gd name="connsiteX350" fmla="*/ 2667126 w 3024845"/>
                <a:gd name="connsiteY350" fmla="*/ 540684 h 927414"/>
                <a:gd name="connsiteX351" fmla="*/ 2667126 w 3024845"/>
                <a:gd name="connsiteY351" fmla="*/ 527713 h 927414"/>
                <a:gd name="connsiteX352" fmla="*/ 2695500 w 3024845"/>
                <a:gd name="connsiteY352" fmla="*/ 527713 h 927414"/>
                <a:gd name="connsiteX353" fmla="*/ 2707660 w 3024845"/>
                <a:gd name="connsiteY353" fmla="*/ 523389 h 927414"/>
                <a:gd name="connsiteX354" fmla="*/ 2727927 w 3024845"/>
                <a:gd name="connsiteY354" fmla="*/ 527713 h 927414"/>
                <a:gd name="connsiteX355" fmla="*/ 2727927 w 3024845"/>
                <a:gd name="connsiteY355" fmla="*/ 510419 h 927414"/>
                <a:gd name="connsiteX356" fmla="*/ 2736034 w 3024845"/>
                <a:gd name="connsiteY356" fmla="*/ 510419 h 927414"/>
                <a:gd name="connsiteX357" fmla="*/ 2736034 w 3024845"/>
                <a:gd name="connsiteY357" fmla="*/ 497448 h 927414"/>
                <a:gd name="connsiteX358" fmla="*/ 2792781 w 3024845"/>
                <a:gd name="connsiteY358" fmla="*/ 497448 h 927414"/>
                <a:gd name="connsiteX359" fmla="*/ 2792781 w 3024845"/>
                <a:gd name="connsiteY359" fmla="*/ 467183 h 927414"/>
                <a:gd name="connsiteX360" fmla="*/ 2811021 w 3024845"/>
                <a:gd name="connsiteY360" fmla="*/ 467183 h 927414"/>
                <a:gd name="connsiteX361" fmla="*/ 2811021 w 3024845"/>
                <a:gd name="connsiteY361" fmla="*/ 460698 h 927414"/>
                <a:gd name="connsiteX362" fmla="*/ 2823181 w 3024845"/>
                <a:gd name="connsiteY362" fmla="*/ 460698 h 927414"/>
                <a:gd name="connsiteX363" fmla="*/ 2823181 w 3024845"/>
                <a:gd name="connsiteY363" fmla="*/ 467183 h 927414"/>
                <a:gd name="connsiteX364" fmla="*/ 2839395 w 3024845"/>
                <a:gd name="connsiteY364" fmla="*/ 467183 h 927414"/>
                <a:gd name="connsiteX365" fmla="*/ 2839395 w 3024845"/>
                <a:gd name="connsiteY365" fmla="*/ 516904 h 927414"/>
                <a:gd name="connsiteX366" fmla="*/ 2871822 w 3024845"/>
                <a:gd name="connsiteY366" fmla="*/ 516904 h 927414"/>
                <a:gd name="connsiteX367" fmla="*/ 2871822 w 3024845"/>
                <a:gd name="connsiteY367" fmla="*/ 490963 h 927414"/>
                <a:gd name="connsiteX368" fmla="*/ 2910329 w 3024845"/>
                <a:gd name="connsiteY368" fmla="*/ 490963 h 927414"/>
                <a:gd name="connsiteX369" fmla="*/ 2910329 w 3024845"/>
                <a:gd name="connsiteY369" fmla="*/ 460698 h 927414"/>
                <a:gd name="connsiteX370" fmla="*/ 2958970 w 3024845"/>
                <a:gd name="connsiteY370" fmla="*/ 460698 h 927414"/>
                <a:gd name="connsiteX371" fmla="*/ 2958970 w 3024845"/>
                <a:gd name="connsiteY371" fmla="*/ 571854 h 927414"/>
                <a:gd name="connsiteX372" fmla="*/ 2958970 w 3024845"/>
                <a:gd name="connsiteY372" fmla="*/ 585633 h 927414"/>
                <a:gd name="connsiteX373" fmla="*/ 3024845 w 3024845"/>
                <a:gd name="connsiteY373" fmla="*/ 585633 h 927414"/>
                <a:gd name="connsiteX374" fmla="*/ 3024845 w 3024845"/>
                <a:gd name="connsiteY374" fmla="*/ 927414 h 927414"/>
                <a:gd name="connsiteX375" fmla="*/ 2054 w 3024845"/>
                <a:gd name="connsiteY375" fmla="*/ 925081 h 927414"/>
                <a:gd name="connsiteX376" fmla="*/ 0 w 3024845"/>
                <a:gd name="connsiteY376" fmla="*/ 490963 h 927414"/>
                <a:gd name="connsiteX377" fmla="*/ 20267 w 3024845"/>
                <a:gd name="connsiteY377" fmla="*/ 490963 h 927414"/>
                <a:gd name="connsiteX378" fmla="*/ 20774 w 3024845"/>
                <a:gd name="connsiteY378" fmla="*/ 489882 h 927414"/>
                <a:gd name="connsiteX379" fmla="*/ 24320 w 3024845"/>
                <a:gd name="connsiteY379" fmla="*/ 482316 h 927414"/>
                <a:gd name="connsiteX380" fmla="*/ 26094 w 3024845"/>
                <a:gd name="connsiteY380" fmla="*/ 482586 h 927414"/>
                <a:gd name="connsiteX381" fmla="*/ 38507 w 3024845"/>
                <a:gd name="connsiteY381" fmla="*/ 484477 h 927414"/>
                <a:gd name="connsiteX382" fmla="*/ 39014 w 3024845"/>
                <a:gd name="connsiteY382" fmla="*/ 485829 h 927414"/>
                <a:gd name="connsiteX383" fmla="*/ 42560 w 3024845"/>
                <a:gd name="connsiteY383" fmla="*/ 495286 h 927414"/>
                <a:gd name="connsiteX384" fmla="*/ 68907 w 3024845"/>
                <a:gd name="connsiteY384" fmla="*/ 497448 h 927414"/>
                <a:gd name="connsiteX385" fmla="*/ 68907 w 3024845"/>
                <a:gd name="connsiteY385" fmla="*/ 374227 h 927414"/>
                <a:gd name="connsiteX386" fmla="*/ 70934 w 3024845"/>
                <a:gd name="connsiteY386" fmla="*/ 374227 h 927414"/>
                <a:gd name="connsiteX387" fmla="*/ 85121 w 3024845"/>
                <a:gd name="connsiteY387" fmla="*/ 374227 h 927414"/>
                <a:gd name="connsiteX388" fmla="*/ 85121 w 3024845"/>
                <a:gd name="connsiteY388" fmla="*/ 238035 h 927414"/>
                <a:gd name="connsiteX389" fmla="*/ 86894 w 3024845"/>
                <a:gd name="connsiteY389" fmla="*/ 238035 h 927414"/>
                <a:gd name="connsiteX390" fmla="*/ 99308 w 3024845"/>
                <a:gd name="connsiteY390" fmla="*/ 238035 h 927414"/>
                <a:gd name="connsiteX391" fmla="*/ 99308 w 3024845"/>
                <a:gd name="connsiteY391" fmla="*/ 123461 h 927414"/>
                <a:gd name="connsiteX392" fmla="*/ 103361 w 3024845"/>
                <a:gd name="connsiteY392" fmla="*/ 95357 h 927414"/>
                <a:gd name="connsiteX393" fmla="*/ 105388 w 3024845"/>
                <a:gd name="connsiteY393" fmla="*/ 95357 h 927414"/>
                <a:gd name="connsiteX394" fmla="*/ 119575 w 3024845"/>
                <a:gd name="connsiteY394" fmla="*/ 95357 h 927414"/>
                <a:gd name="connsiteX0" fmla="*/ 119575 w 3024845"/>
                <a:gd name="connsiteY0" fmla="*/ 2161 h 834218"/>
                <a:gd name="connsiteX1" fmla="*/ 200642 w 3024845"/>
                <a:gd name="connsiteY1" fmla="*/ 0 h 834218"/>
                <a:gd name="connsiteX2" fmla="*/ 202669 w 3024845"/>
                <a:gd name="connsiteY2" fmla="*/ 0 h 834218"/>
                <a:gd name="connsiteX3" fmla="*/ 216856 w 3024845"/>
                <a:gd name="connsiteY3" fmla="*/ 0 h 834218"/>
                <a:gd name="connsiteX4" fmla="*/ 216856 w 3024845"/>
                <a:gd name="connsiteY4" fmla="*/ 23779 h 834218"/>
                <a:gd name="connsiteX5" fmla="*/ 217363 w 3024845"/>
                <a:gd name="connsiteY5" fmla="*/ 24590 h 834218"/>
                <a:gd name="connsiteX6" fmla="*/ 220909 w 3024845"/>
                <a:gd name="connsiteY6" fmla="*/ 30265 h 834218"/>
                <a:gd name="connsiteX7" fmla="*/ 220909 w 3024845"/>
                <a:gd name="connsiteY7" fmla="*/ 144839 h 834218"/>
                <a:gd name="connsiteX8" fmla="*/ 223189 w 3024845"/>
                <a:gd name="connsiteY8" fmla="*/ 144839 h 834218"/>
                <a:gd name="connsiteX9" fmla="*/ 239150 w 3024845"/>
                <a:gd name="connsiteY9" fmla="*/ 144839 h 834218"/>
                <a:gd name="connsiteX10" fmla="*/ 239150 w 3024845"/>
                <a:gd name="connsiteY10" fmla="*/ 285354 h 834218"/>
                <a:gd name="connsiteX11" fmla="*/ 240670 w 3024845"/>
                <a:gd name="connsiteY11" fmla="*/ 285084 h 834218"/>
                <a:gd name="connsiteX12" fmla="*/ 251310 w 3024845"/>
                <a:gd name="connsiteY12" fmla="*/ 283193 h 834218"/>
                <a:gd name="connsiteX13" fmla="*/ 249283 w 3024845"/>
                <a:gd name="connsiteY13" fmla="*/ 371825 h 834218"/>
                <a:gd name="connsiteX14" fmla="*/ 250803 w 3024845"/>
                <a:gd name="connsiteY14" fmla="*/ 372096 h 834218"/>
                <a:gd name="connsiteX15" fmla="*/ 261443 w 3024845"/>
                <a:gd name="connsiteY15" fmla="*/ 373987 h 834218"/>
                <a:gd name="connsiteX16" fmla="*/ 261696 w 3024845"/>
                <a:gd name="connsiteY16" fmla="*/ 374798 h 834218"/>
                <a:gd name="connsiteX17" fmla="*/ 263470 w 3024845"/>
                <a:gd name="connsiteY17" fmla="*/ 380473 h 834218"/>
                <a:gd name="connsiteX18" fmla="*/ 264230 w 3024845"/>
                <a:gd name="connsiteY18" fmla="*/ 378041 h 834218"/>
                <a:gd name="connsiteX19" fmla="*/ 269550 w 3024845"/>
                <a:gd name="connsiteY19" fmla="*/ 361017 h 834218"/>
                <a:gd name="connsiteX20" fmla="*/ 271323 w 3024845"/>
                <a:gd name="connsiteY20" fmla="*/ 361017 h 834218"/>
                <a:gd name="connsiteX21" fmla="*/ 283737 w 3024845"/>
                <a:gd name="connsiteY21" fmla="*/ 361017 h 834218"/>
                <a:gd name="connsiteX22" fmla="*/ 283737 w 3024845"/>
                <a:gd name="connsiteY22" fmla="*/ 393443 h 834218"/>
                <a:gd name="connsiteX23" fmla="*/ 284750 w 3024845"/>
                <a:gd name="connsiteY23" fmla="*/ 393984 h 834218"/>
                <a:gd name="connsiteX24" fmla="*/ 291844 w 3024845"/>
                <a:gd name="connsiteY24" fmla="*/ 397767 h 834218"/>
                <a:gd name="connsiteX25" fmla="*/ 291844 w 3024845"/>
                <a:gd name="connsiteY25" fmla="*/ 399118 h 834218"/>
                <a:gd name="connsiteX26" fmla="*/ 291844 w 3024845"/>
                <a:gd name="connsiteY26" fmla="*/ 408576 h 834218"/>
                <a:gd name="connsiteX27" fmla="*/ 336431 w 3024845"/>
                <a:gd name="connsiteY27" fmla="*/ 408576 h 834218"/>
                <a:gd name="connsiteX28" fmla="*/ 336431 w 3024845"/>
                <a:gd name="connsiteY28" fmla="*/ 409657 h 834218"/>
                <a:gd name="connsiteX29" fmla="*/ 336431 w 3024845"/>
                <a:gd name="connsiteY29" fmla="*/ 417223 h 834218"/>
                <a:gd name="connsiteX30" fmla="*/ 338457 w 3024845"/>
                <a:gd name="connsiteY30" fmla="*/ 417223 h 834218"/>
                <a:gd name="connsiteX31" fmla="*/ 352644 w 3024845"/>
                <a:gd name="connsiteY31" fmla="*/ 417223 h 834218"/>
                <a:gd name="connsiteX32" fmla="*/ 352644 w 3024845"/>
                <a:gd name="connsiteY32" fmla="*/ 386958 h 834218"/>
                <a:gd name="connsiteX33" fmla="*/ 397231 w 3024845"/>
                <a:gd name="connsiteY33" fmla="*/ 386958 h 834218"/>
                <a:gd name="connsiteX34" fmla="*/ 397231 w 3024845"/>
                <a:gd name="connsiteY34" fmla="*/ 385607 h 834218"/>
                <a:gd name="connsiteX35" fmla="*/ 397231 w 3024845"/>
                <a:gd name="connsiteY35" fmla="*/ 376149 h 834218"/>
                <a:gd name="connsiteX36" fmla="*/ 398245 w 3024845"/>
                <a:gd name="connsiteY36" fmla="*/ 376149 h 834218"/>
                <a:gd name="connsiteX37" fmla="*/ 405338 w 3024845"/>
                <a:gd name="connsiteY37" fmla="*/ 376149 h 834218"/>
                <a:gd name="connsiteX38" fmla="*/ 405338 w 3024845"/>
                <a:gd name="connsiteY38" fmla="*/ 374258 h 834218"/>
                <a:gd name="connsiteX39" fmla="*/ 405338 w 3024845"/>
                <a:gd name="connsiteY39" fmla="*/ 361017 h 834218"/>
                <a:gd name="connsiteX40" fmla="*/ 406098 w 3024845"/>
                <a:gd name="connsiteY40" fmla="*/ 361017 h 834218"/>
                <a:gd name="connsiteX41" fmla="*/ 411418 w 3024845"/>
                <a:gd name="connsiteY41" fmla="*/ 361017 h 834218"/>
                <a:gd name="connsiteX42" fmla="*/ 411418 w 3024845"/>
                <a:gd name="connsiteY42" fmla="*/ 359936 h 834218"/>
                <a:gd name="connsiteX43" fmla="*/ 411418 w 3024845"/>
                <a:gd name="connsiteY43" fmla="*/ 352369 h 834218"/>
                <a:gd name="connsiteX44" fmla="*/ 413445 w 3024845"/>
                <a:gd name="connsiteY44" fmla="*/ 352369 h 834218"/>
                <a:gd name="connsiteX45" fmla="*/ 427632 w 3024845"/>
                <a:gd name="connsiteY45" fmla="*/ 352369 h 834218"/>
                <a:gd name="connsiteX46" fmla="*/ 427632 w 3024845"/>
                <a:gd name="connsiteY46" fmla="*/ 353450 h 834218"/>
                <a:gd name="connsiteX47" fmla="*/ 427632 w 3024845"/>
                <a:gd name="connsiteY47" fmla="*/ 361017 h 834218"/>
                <a:gd name="connsiteX48" fmla="*/ 449925 w 3024845"/>
                <a:gd name="connsiteY48" fmla="*/ 361017 h 834218"/>
                <a:gd name="connsiteX49" fmla="*/ 449925 w 3024845"/>
                <a:gd name="connsiteY49" fmla="*/ 359125 h 834218"/>
                <a:gd name="connsiteX50" fmla="*/ 449925 w 3024845"/>
                <a:gd name="connsiteY50" fmla="*/ 345884 h 834218"/>
                <a:gd name="connsiteX51" fmla="*/ 451699 w 3024845"/>
                <a:gd name="connsiteY51" fmla="*/ 345884 h 834218"/>
                <a:gd name="connsiteX52" fmla="*/ 464112 w 3024845"/>
                <a:gd name="connsiteY52" fmla="*/ 345884 h 834218"/>
                <a:gd name="connsiteX53" fmla="*/ 464112 w 3024845"/>
                <a:gd name="connsiteY53" fmla="*/ 369664 h 834218"/>
                <a:gd name="connsiteX54" fmla="*/ 465126 w 3024845"/>
                <a:gd name="connsiteY54" fmla="*/ 369664 h 834218"/>
                <a:gd name="connsiteX55" fmla="*/ 472219 w 3024845"/>
                <a:gd name="connsiteY55" fmla="*/ 369664 h 834218"/>
                <a:gd name="connsiteX56" fmla="*/ 472219 w 3024845"/>
                <a:gd name="connsiteY56" fmla="*/ 368583 h 834218"/>
                <a:gd name="connsiteX57" fmla="*/ 472219 w 3024845"/>
                <a:gd name="connsiteY57" fmla="*/ 361017 h 834218"/>
                <a:gd name="connsiteX58" fmla="*/ 473992 w 3024845"/>
                <a:gd name="connsiteY58" fmla="*/ 361017 h 834218"/>
                <a:gd name="connsiteX59" fmla="*/ 486406 w 3024845"/>
                <a:gd name="connsiteY59" fmla="*/ 361017 h 834218"/>
                <a:gd name="connsiteX60" fmla="*/ 486406 w 3024845"/>
                <a:gd name="connsiteY60" fmla="*/ 386958 h 834218"/>
                <a:gd name="connsiteX61" fmla="*/ 488433 w 3024845"/>
                <a:gd name="connsiteY61" fmla="*/ 386958 h 834218"/>
                <a:gd name="connsiteX62" fmla="*/ 502619 w 3024845"/>
                <a:gd name="connsiteY62" fmla="*/ 386958 h 834218"/>
                <a:gd name="connsiteX63" fmla="*/ 502619 w 3024845"/>
                <a:gd name="connsiteY63" fmla="*/ 388579 h 834218"/>
                <a:gd name="connsiteX64" fmla="*/ 502619 w 3024845"/>
                <a:gd name="connsiteY64" fmla="*/ 399929 h 834218"/>
                <a:gd name="connsiteX65" fmla="*/ 503379 w 3024845"/>
                <a:gd name="connsiteY65" fmla="*/ 399929 h 834218"/>
                <a:gd name="connsiteX66" fmla="*/ 508700 w 3024845"/>
                <a:gd name="connsiteY66" fmla="*/ 399929 h 834218"/>
                <a:gd name="connsiteX67" fmla="*/ 508700 w 3024845"/>
                <a:gd name="connsiteY67" fmla="*/ 399118 h 834218"/>
                <a:gd name="connsiteX68" fmla="*/ 508700 w 3024845"/>
                <a:gd name="connsiteY68" fmla="*/ 393443 h 834218"/>
                <a:gd name="connsiteX69" fmla="*/ 539100 w 3024845"/>
                <a:gd name="connsiteY69" fmla="*/ 393443 h 834218"/>
                <a:gd name="connsiteX70" fmla="*/ 539100 w 3024845"/>
                <a:gd name="connsiteY70" fmla="*/ 417223 h 834218"/>
                <a:gd name="connsiteX71" fmla="*/ 540113 w 3024845"/>
                <a:gd name="connsiteY71" fmla="*/ 417223 h 834218"/>
                <a:gd name="connsiteX72" fmla="*/ 547207 w 3024845"/>
                <a:gd name="connsiteY72" fmla="*/ 417223 h 834218"/>
                <a:gd name="connsiteX73" fmla="*/ 547207 w 3024845"/>
                <a:gd name="connsiteY73" fmla="*/ 418304 h 834218"/>
                <a:gd name="connsiteX74" fmla="*/ 547207 w 3024845"/>
                <a:gd name="connsiteY74" fmla="*/ 425870 h 834218"/>
                <a:gd name="connsiteX75" fmla="*/ 547967 w 3024845"/>
                <a:gd name="connsiteY75" fmla="*/ 425870 h 834218"/>
                <a:gd name="connsiteX76" fmla="*/ 553287 w 3024845"/>
                <a:gd name="connsiteY76" fmla="*/ 425870 h 834218"/>
                <a:gd name="connsiteX77" fmla="*/ 553287 w 3024845"/>
                <a:gd name="connsiteY77" fmla="*/ 423708 h 834218"/>
                <a:gd name="connsiteX78" fmla="*/ 553287 w 3024845"/>
                <a:gd name="connsiteY78" fmla="*/ 408576 h 834218"/>
                <a:gd name="connsiteX79" fmla="*/ 554300 w 3024845"/>
                <a:gd name="connsiteY79" fmla="*/ 408576 h 834218"/>
                <a:gd name="connsiteX80" fmla="*/ 561394 w 3024845"/>
                <a:gd name="connsiteY80" fmla="*/ 408576 h 834218"/>
                <a:gd name="connsiteX81" fmla="*/ 561394 w 3024845"/>
                <a:gd name="connsiteY81" fmla="*/ 409657 h 834218"/>
                <a:gd name="connsiteX82" fmla="*/ 561394 w 3024845"/>
                <a:gd name="connsiteY82" fmla="*/ 417223 h 834218"/>
                <a:gd name="connsiteX83" fmla="*/ 566714 w 3024845"/>
                <a:gd name="connsiteY83" fmla="*/ 415230 h 834218"/>
                <a:gd name="connsiteX84" fmla="*/ 567474 w 3024845"/>
                <a:gd name="connsiteY84" fmla="*/ 414250 h 834218"/>
                <a:gd name="connsiteX85" fmla="*/ 567474 w 3024845"/>
                <a:gd name="connsiteY85" fmla="*/ 408576 h 834218"/>
                <a:gd name="connsiteX86" fmla="*/ 605981 w 3024845"/>
                <a:gd name="connsiteY86" fmla="*/ 408576 h 834218"/>
                <a:gd name="connsiteX87" fmla="*/ 605981 w 3024845"/>
                <a:gd name="connsiteY87" fmla="*/ 432355 h 834218"/>
                <a:gd name="connsiteX88" fmla="*/ 608007 w 3024845"/>
                <a:gd name="connsiteY88" fmla="*/ 432355 h 834218"/>
                <a:gd name="connsiteX89" fmla="*/ 622194 w 3024845"/>
                <a:gd name="connsiteY89" fmla="*/ 432355 h 834218"/>
                <a:gd name="connsiteX90" fmla="*/ 622194 w 3024845"/>
                <a:gd name="connsiteY90" fmla="*/ 433436 h 834218"/>
                <a:gd name="connsiteX91" fmla="*/ 622194 w 3024845"/>
                <a:gd name="connsiteY91" fmla="*/ 441002 h 834218"/>
                <a:gd name="connsiteX92" fmla="*/ 623968 w 3024845"/>
                <a:gd name="connsiteY92" fmla="*/ 441002 h 834218"/>
                <a:gd name="connsiteX93" fmla="*/ 636381 w 3024845"/>
                <a:gd name="connsiteY93" fmla="*/ 441002 h 834218"/>
                <a:gd name="connsiteX94" fmla="*/ 636381 w 3024845"/>
                <a:gd name="connsiteY94" fmla="*/ 417223 h 834218"/>
                <a:gd name="connsiteX95" fmla="*/ 637394 w 3024845"/>
                <a:gd name="connsiteY95" fmla="*/ 417223 h 834218"/>
                <a:gd name="connsiteX96" fmla="*/ 644488 w 3024845"/>
                <a:gd name="connsiteY96" fmla="*/ 417223 h 834218"/>
                <a:gd name="connsiteX97" fmla="*/ 644488 w 3024845"/>
                <a:gd name="connsiteY97" fmla="*/ 384796 h 834218"/>
                <a:gd name="connsiteX98" fmla="*/ 645501 w 3024845"/>
                <a:gd name="connsiteY98" fmla="*/ 384796 h 834218"/>
                <a:gd name="connsiteX99" fmla="*/ 652595 w 3024845"/>
                <a:gd name="connsiteY99" fmla="*/ 384796 h 834218"/>
                <a:gd name="connsiteX100" fmla="*/ 652595 w 3024845"/>
                <a:gd name="connsiteY100" fmla="*/ 382905 h 834218"/>
                <a:gd name="connsiteX101" fmla="*/ 652595 w 3024845"/>
                <a:gd name="connsiteY101" fmla="*/ 369664 h 834218"/>
                <a:gd name="connsiteX102" fmla="*/ 651328 w 3024845"/>
                <a:gd name="connsiteY102" fmla="*/ 368042 h 834218"/>
                <a:gd name="connsiteX103" fmla="*/ 656648 w 3024845"/>
                <a:gd name="connsiteY103" fmla="*/ 356693 h 834218"/>
                <a:gd name="connsiteX104" fmla="*/ 664755 w 3024845"/>
                <a:gd name="connsiteY104" fmla="*/ 384796 h 834218"/>
                <a:gd name="connsiteX105" fmla="*/ 665515 w 3024845"/>
                <a:gd name="connsiteY105" fmla="*/ 384796 h 834218"/>
                <a:gd name="connsiteX106" fmla="*/ 670835 w 3024845"/>
                <a:gd name="connsiteY106" fmla="*/ 384796 h 834218"/>
                <a:gd name="connsiteX107" fmla="*/ 670835 w 3024845"/>
                <a:gd name="connsiteY107" fmla="*/ 278869 h 834218"/>
                <a:gd name="connsiteX108" fmla="*/ 672355 w 3024845"/>
                <a:gd name="connsiteY108" fmla="*/ 278869 h 834218"/>
                <a:gd name="connsiteX109" fmla="*/ 682995 w 3024845"/>
                <a:gd name="connsiteY109" fmla="*/ 278869 h 834218"/>
                <a:gd name="connsiteX110" fmla="*/ 682995 w 3024845"/>
                <a:gd name="connsiteY110" fmla="*/ 231310 h 834218"/>
                <a:gd name="connsiteX111" fmla="*/ 709342 w 3024845"/>
                <a:gd name="connsiteY111" fmla="*/ 231310 h 834218"/>
                <a:gd name="connsiteX112" fmla="*/ 709342 w 3024845"/>
                <a:gd name="connsiteY112" fmla="*/ 209692 h 834218"/>
                <a:gd name="connsiteX113" fmla="*/ 743796 w 3024845"/>
                <a:gd name="connsiteY113" fmla="*/ 209692 h 834218"/>
                <a:gd name="connsiteX114" fmla="*/ 743796 w 3024845"/>
                <a:gd name="connsiteY114" fmla="*/ 212124 h 834218"/>
                <a:gd name="connsiteX115" fmla="*/ 743796 w 3024845"/>
                <a:gd name="connsiteY115" fmla="*/ 229148 h 834218"/>
                <a:gd name="connsiteX116" fmla="*/ 746076 w 3024845"/>
                <a:gd name="connsiteY116" fmla="*/ 229148 h 834218"/>
                <a:gd name="connsiteX117" fmla="*/ 762036 w 3024845"/>
                <a:gd name="connsiteY117" fmla="*/ 229148 h 834218"/>
                <a:gd name="connsiteX118" fmla="*/ 762036 w 3024845"/>
                <a:gd name="connsiteY118" fmla="*/ 276707 h 834218"/>
                <a:gd name="connsiteX119" fmla="*/ 763049 w 3024845"/>
                <a:gd name="connsiteY119" fmla="*/ 276707 h 834218"/>
                <a:gd name="connsiteX120" fmla="*/ 770143 w 3024845"/>
                <a:gd name="connsiteY120" fmla="*/ 276707 h 834218"/>
                <a:gd name="connsiteX121" fmla="*/ 784330 w 3024845"/>
                <a:gd name="connsiteY121" fmla="*/ 281031 h 834218"/>
                <a:gd name="connsiteX122" fmla="*/ 784330 w 3024845"/>
                <a:gd name="connsiteY122" fmla="*/ 319943 h 834218"/>
                <a:gd name="connsiteX123" fmla="*/ 785343 w 3024845"/>
                <a:gd name="connsiteY123" fmla="*/ 319943 h 834218"/>
                <a:gd name="connsiteX124" fmla="*/ 792436 w 3024845"/>
                <a:gd name="connsiteY124" fmla="*/ 319943 h 834218"/>
                <a:gd name="connsiteX125" fmla="*/ 792436 w 3024845"/>
                <a:gd name="connsiteY125" fmla="*/ 321564 h 834218"/>
                <a:gd name="connsiteX126" fmla="*/ 792436 w 3024845"/>
                <a:gd name="connsiteY126" fmla="*/ 332913 h 834218"/>
                <a:gd name="connsiteX127" fmla="*/ 794463 w 3024845"/>
                <a:gd name="connsiteY127" fmla="*/ 332913 h 834218"/>
                <a:gd name="connsiteX128" fmla="*/ 808650 w 3024845"/>
                <a:gd name="connsiteY128" fmla="*/ 332913 h 834218"/>
                <a:gd name="connsiteX129" fmla="*/ 814730 w 3024845"/>
                <a:gd name="connsiteY129" fmla="*/ 339399 h 834218"/>
                <a:gd name="connsiteX130" fmla="*/ 814730 w 3024845"/>
                <a:gd name="connsiteY130" fmla="*/ 361017 h 834218"/>
                <a:gd name="connsiteX131" fmla="*/ 817010 w 3024845"/>
                <a:gd name="connsiteY131" fmla="*/ 361017 h 834218"/>
                <a:gd name="connsiteX132" fmla="*/ 832970 w 3024845"/>
                <a:gd name="connsiteY132" fmla="*/ 361017 h 834218"/>
                <a:gd name="connsiteX133" fmla="*/ 832970 w 3024845"/>
                <a:gd name="connsiteY133" fmla="*/ 362097 h 834218"/>
                <a:gd name="connsiteX134" fmla="*/ 832970 w 3024845"/>
                <a:gd name="connsiteY134" fmla="*/ 369664 h 834218"/>
                <a:gd name="connsiteX135" fmla="*/ 834237 w 3024845"/>
                <a:gd name="connsiteY135" fmla="*/ 369664 h 834218"/>
                <a:gd name="connsiteX136" fmla="*/ 843104 w 3024845"/>
                <a:gd name="connsiteY136" fmla="*/ 369664 h 834218"/>
                <a:gd name="connsiteX137" fmla="*/ 843104 w 3024845"/>
                <a:gd name="connsiteY137" fmla="*/ 371825 h 834218"/>
                <a:gd name="connsiteX138" fmla="*/ 843104 w 3024845"/>
                <a:gd name="connsiteY138" fmla="*/ 386958 h 834218"/>
                <a:gd name="connsiteX139" fmla="*/ 847157 w 3024845"/>
                <a:gd name="connsiteY139" fmla="*/ 385066 h 834218"/>
                <a:gd name="connsiteX140" fmla="*/ 847157 w 3024845"/>
                <a:gd name="connsiteY140" fmla="*/ 371825 h 834218"/>
                <a:gd name="connsiteX141" fmla="*/ 848170 w 3024845"/>
                <a:gd name="connsiteY141" fmla="*/ 371825 h 834218"/>
                <a:gd name="connsiteX142" fmla="*/ 855264 w 3024845"/>
                <a:gd name="connsiteY142" fmla="*/ 371825 h 834218"/>
                <a:gd name="connsiteX143" fmla="*/ 855264 w 3024845"/>
                <a:gd name="connsiteY143" fmla="*/ 373447 h 834218"/>
                <a:gd name="connsiteX144" fmla="*/ 855264 w 3024845"/>
                <a:gd name="connsiteY144" fmla="*/ 384796 h 834218"/>
                <a:gd name="connsiteX145" fmla="*/ 856024 w 3024845"/>
                <a:gd name="connsiteY145" fmla="*/ 384796 h 834218"/>
                <a:gd name="connsiteX146" fmla="*/ 861344 w 3024845"/>
                <a:gd name="connsiteY146" fmla="*/ 384796 h 834218"/>
                <a:gd name="connsiteX147" fmla="*/ 909984 w 3024845"/>
                <a:gd name="connsiteY147" fmla="*/ 380473 h 834218"/>
                <a:gd name="connsiteX148" fmla="*/ 909984 w 3024845"/>
                <a:gd name="connsiteY148" fmla="*/ 381824 h 834218"/>
                <a:gd name="connsiteX149" fmla="*/ 909984 w 3024845"/>
                <a:gd name="connsiteY149" fmla="*/ 391281 h 834218"/>
                <a:gd name="connsiteX150" fmla="*/ 910744 w 3024845"/>
                <a:gd name="connsiteY150" fmla="*/ 391281 h 834218"/>
                <a:gd name="connsiteX151" fmla="*/ 916065 w 3024845"/>
                <a:gd name="connsiteY151" fmla="*/ 391281 h 834218"/>
                <a:gd name="connsiteX152" fmla="*/ 916065 w 3024845"/>
                <a:gd name="connsiteY152" fmla="*/ 393443 h 834218"/>
                <a:gd name="connsiteX153" fmla="*/ 916065 w 3024845"/>
                <a:gd name="connsiteY153" fmla="*/ 408576 h 834218"/>
                <a:gd name="connsiteX154" fmla="*/ 918091 w 3024845"/>
                <a:gd name="connsiteY154" fmla="*/ 407225 h 834218"/>
                <a:gd name="connsiteX155" fmla="*/ 932278 w 3024845"/>
                <a:gd name="connsiteY155" fmla="*/ 397767 h 834218"/>
                <a:gd name="connsiteX156" fmla="*/ 938358 w 3024845"/>
                <a:gd name="connsiteY156" fmla="*/ 356693 h 834218"/>
                <a:gd name="connsiteX157" fmla="*/ 939118 w 3024845"/>
                <a:gd name="connsiteY157" fmla="*/ 356423 h 834218"/>
                <a:gd name="connsiteX158" fmla="*/ 944438 w 3024845"/>
                <a:gd name="connsiteY158" fmla="*/ 354531 h 834218"/>
                <a:gd name="connsiteX159" fmla="*/ 946465 w 3024845"/>
                <a:gd name="connsiteY159" fmla="*/ 285354 h 834218"/>
                <a:gd name="connsiteX160" fmla="*/ 948492 w 3024845"/>
                <a:gd name="connsiteY160" fmla="*/ 354531 h 834218"/>
                <a:gd name="connsiteX161" fmla="*/ 949252 w 3024845"/>
                <a:gd name="connsiteY161" fmla="*/ 354801 h 834218"/>
                <a:gd name="connsiteX162" fmla="*/ 954572 w 3024845"/>
                <a:gd name="connsiteY162" fmla="*/ 356693 h 834218"/>
                <a:gd name="connsiteX163" fmla="*/ 954572 w 3024845"/>
                <a:gd name="connsiteY163" fmla="*/ 270222 h 834218"/>
                <a:gd name="connsiteX164" fmla="*/ 958625 w 3024845"/>
                <a:gd name="connsiteY164" fmla="*/ 237795 h 834218"/>
                <a:gd name="connsiteX165" fmla="*/ 997132 w 3024845"/>
                <a:gd name="connsiteY165" fmla="*/ 237795 h 834218"/>
                <a:gd name="connsiteX166" fmla="*/ 997132 w 3024845"/>
                <a:gd name="connsiteY166" fmla="*/ 270222 h 834218"/>
                <a:gd name="connsiteX167" fmla="*/ 997892 w 3024845"/>
                <a:gd name="connsiteY167" fmla="*/ 270222 h 834218"/>
                <a:gd name="connsiteX168" fmla="*/ 1003212 w 3024845"/>
                <a:gd name="connsiteY168" fmla="*/ 270222 h 834218"/>
                <a:gd name="connsiteX169" fmla="*/ 1003212 w 3024845"/>
                <a:gd name="connsiteY169" fmla="*/ 188074 h 834218"/>
                <a:gd name="connsiteX170" fmla="*/ 1004986 w 3024845"/>
                <a:gd name="connsiteY170" fmla="*/ 188074 h 834218"/>
                <a:gd name="connsiteX171" fmla="*/ 1017399 w 3024845"/>
                <a:gd name="connsiteY171" fmla="*/ 188074 h 834218"/>
                <a:gd name="connsiteX172" fmla="*/ 1017399 w 3024845"/>
                <a:gd name="connsiteY172" fmla="*/ 186183 h 834218"/>
                <a:gd name="connsiteX173" fmla="*/ 1017399 w 3024845"/>
                <a:gd name="connsiteY173" fmla="*/ 172942 h 834218"/>
                <a:gd name="connsiteX174" fmla="*/ 1039693 w 3024845"/>
                <a:gd name="connsiteY174" fmla="*/ 172942 h 834218"/>
                <a:gd name="connsiteX175" fmla="*/ 1039693 w 3024845"/>
                <a:gd name="connsiteY175" fmla="*/ 171861 h 834218"/>
                <a:gd name="connsiteX176" fmla="*/ 1039693 w 3024845"/>
                <a:gd name="connsiteY176" fmla="*/ 164295 h 834218"/>
                <a:gd name="connsiteX177" fmla="*/ 1041466 w 3024845"/>
                <a:gd name="connsiteY177" fmla="*/ 164295 h 834218"/>
                <a:gd name="connsiteX178" fmla="*/ 1053880 w 3024845"/>
                <a:gd name="connsiteY178" fmla="*/ 164295 h 834218"/>
                <a:gd name="connsiteX179" fmla="*/ 1053880 w 3024845"/>
                <a:gd name="connsiteY179" fmla="*/ 165376 h 834218"/>
                <a:gd name="connsiteX180" fmla="*/ 1053880 w 3024845"/>
                <a:gd name="connsiteY180" fmla="*/ 172942 h 834218"/>
                <a:gd name="connsiteX181" fmla="*/ 1054640 w 3024845"/>
                <a:gd name="connsiteY181" fmla="*/ 172942 h 834218"/>
                <a:gd name="connsiteX182" fmla="*/ 1059960 w 3024845"/>
                <a:gd name="connsiteY182" fmla="*/ 172942 h 834218"/>
                <a:gd name="connsiteX183" fmla="*/ 1070093 w 3024845"/>
                <a:gd name="connsiteY183" fmla="*/ 168618 h 834218"/>
                <a:gd name="connsiteX184" fmla="*/ 1074146 w 3024845"/>
                <a:gd name="connsiteY184" fmla="*/ 171861 h 834218"/>
                <a:gd name="connsiteX185" fmla="*/ 1074146 w 3024845"/>
                <a:gd name="connsiteY185" fmla="*/ 164295 h 834218"/>
                <a:gd name="connsiteX186" fmla="*/ 1076426 w 3024845"/>
                <a:gd name="connsiteY186" fmla="*/ 164295 h 834218"/>
                <a:gd name="connsiteX187" fmla="*/ 1092387 w 3024845"/>
                <a:gd name="connsiteY187" fmla="*/ 164295 h 834218"/>
                <a:gd name="connsiteX188" fmla="*/ 1092387 w 3024845"/>
                <a:gd name="connsiteY188" fmla="*/ 165376 h 834218"/>
                <a:gd name="connsiteX189" fmla="*/ 1092387 w 3024845"/>
                <a:gd name="connsiteY189" fmla="*/ 172942 h 834218"/>
                <a:gd name="connsiteX190" fmla="*/ 1122787 w 3024845"/>
                <a:gd name="connsiteY190" fmla="*/ 172942 h 834218"/>
                <a:gd name="connsiteX191" fmla="*/ 1122787 w 3024845"/>
                <a:gd name="connsiteY191" fmla="*/ 174563 h 834218"/>
                <a:gd name="connsiteX192" fmla="*/ 1122787 w 3024845"/>
                <a:gd name="connsiteY192" fmla="*/ 185913 h 834218"/>
                <a:gd name="connsiteX193" fmla="*/ 1149134 w 3024845"/>
                <a:gd name="connsiteY193" fmla="*/ 185913 h 834218"/>
                <a:gd name="connsiteX194" fmla="*/ 1149134 w 3024845"/>
                <a:gd name="connsiteY194" fmla="*/ 216177 h 834218"/>
                <a:gd name="connsiteX195" fmla="*/ 1149894 w 3024845"/>
                <a:gd name="connsiteY195" fmla="*/ 216177 h 834218"/>
                <a:gd name="connsiteX196" fmla="*/ 1155214 w 3024845"/>
                <a:gd name="connsiteY196" fmla="*/ 216177 h 834218"/>
                <a:gd name="connsiteX197" fmla="*/ 1155214 w 3024845"/>
                <a:gd name="connsiteY197" fmla="*/ 217258 h 834218"/>
                <a:gd name="connsiteX198" fmla="*/ 1155214 w 3024845"/>
                <a:gd name="connsiteY198" fmla="*/ 224825 h 834218"/>
                <a:gd name="connsiteX199" fmla="*/ 1159268 w 3024845"/>
                <a:gd name="connsiteY199" fmla="*/ 255089 h 834218"/>
                <a:gd name="connsiteX200" fmla="*/ 1160028 w 3024845"/>
                <a:gd name="connsiteY200" fmla="*/ 255089 h 834218"/>
                <a:gd name="connsiteX201" fmla="*/ 1165348 w 3024845"/>
                <a:gd name="connsiteY201" fmla="*/ 255089 h 834218"/>
                <a:gd name="connsiteX202" fmla="*/ 1165348 w 3024845"/>
                <a:gd name="connsiteY202" fmla="*/ 255900 h 834218"/>
                <a:gd name="connsiteX203" fmla="*/ 1165348 w 3024845"/>
                <a:gd name="connsiteY203" fmla="*/ 261575 h 834218"/>
                <a:gd name="connsiteX204" fmla="*/ 1166361 w 3024845"/>
                <a:gd name="connsiteY204" fmla="*/ 261575 h 834218"/>
                <a:gd name="connsiteX205" fmla="*/ 1173454 w 3024845"/>
                <a:gd name="connsiteY205" fmla="*/ 261575 h 834218"/>
                <a:gd name="connsiteX206" fmla="*/ 1173454 w 3024845"/>
                <a:gd name="connsiteY206" fmla="*/ 291840 h 834218"/>
                <a:gd name="connsiteX207" fmla="*/ 1175481 w 3024845"/>
                <a:gd name="connsiteY207" fmla="*/ 291840 h 834218"/>
                <a:gd name="connsiteX208" fmla="*/ 1189668 w 3024845"/>
                <a:gd name="connsiteY208" fmla="*/ 291840 h 834218"/>
                <a:gd name="connsiteX209" fmla="*/ 1189668 w 3024845"/>
                <a:gd name="connsiteY209" fmla="*/ 315619 h 834218"/>
                <a:gd name="connsiteX210" fmla="*/ 1191695 w 3024845"/>
                <a:gd name="connsiteY210" fmla="*/ 317240 h 834218"/>
                <a:gd name="connsiteX211" fmla="*/ 1191695 w 3024845"/>
                <a:gd name="connsiteY211" fmla="*/ 328590 h 834218"/>
                <a:gd name="connsiteX212" fmla="*/ 1192455 w 3024845"/>
                <a:gd name="connsiteY212" fmla="*/ 328590 h 834218"/>
                <a:gd name="connsiteX213" fmla="*/ 1197775 w 3024845"/>
                <a:gd name="connsiteY213" fmla="*/ 328590 h 834218"/>
                <a:gd name="connsiteX214" fmla="*/ 1197775 w 3024845"/>
                <a:gd name="connsiteY214" fmla="*/ 352369 h 834218"/>
                <a:gd name="connsiteX215" fmla="*/ 1199041 w 3024845"/>
                <a:gd name="connsiteY215" fmla="*/ 352369 h 834218"/>
                <a:gd name="connsiteX216" fmla="*/ 1207908 w 3024845"/>
                <a:gd name="connsiteY216" fmla="*/ 352369 h 834218"/>
                <a:gd name="connsiteX217" fmla="*/ 1209935 w 3024845"/>
                <a:gd name="connsiteY217" fmla="*/ 356423 h 834218"/>
                <a:gd name="connsiteX218" fmla="*/ 1209935 w 3024845"/>
                <a:gd name="connsiteY218" fmla="*/ 369664 h 834218"/>
                <a:gd name="connsiteX219" fmla="*/ 1211455 w 3024845"/>
                <a:gd name="connsiteY219" fmla="*/ 367772 h 834218"/>
                <a:gd name="connsiteX220" fmla="*/ 1222095 w 3024845"/>
                <a:gd name="connsiteY220" fmla="*/ 354531 h 834218"/>
                <a:gd name="connsiteX221" fmla="*/ 1250469 w 3024845"/>
                <a:gd name="connsiteY221" fmla="*/ 354531 h 834218"/>
                <a:gd name="connsiteX222" fmla="*/ 1250469 w 3024845"/>
                <a:gd name="connsiteY222" fmla="*/ 441002 h 834218"/>
                <a:gd name="connsiteX223" fmla="*/ 1251229 w 3024845"/>
                <a:gd name="connsiteY223" fmla="*/ 441002 h 834218"/>
                <a:gd name="connsiteX224" fmla="*/ 1256549 w 3024845"/>
                <a:gd name="connsiteY224" fmla="*/ 441002 h 834218"/>
                <a:gd name="connsiteX225" fmla="*/ 1257309 w 3024845"/>
                <a:gd name="connsiteY225" fmla="*/ 439651 h 834218"/>
                <a:gd name="connsiteX226" fmla="*/ 1262629 w 3024845"/>
                <a:gd name="connsiteY226" fmla="*/ 430193 h 834218"/>
                <a:gd name="connsiteX227" fmla="*/ 1262629 w 3024845"/>
                <a:gd name="connsiteY227" fmla="*/ 432085 h 834218"/>
                <a:gd name="connsiteX228" fmla="*/ 1262629 w 3024845"/>
                <a:gd name="connsiteY228" fmla="*/ 445326 h 834218"/>
                <a:gd name="connsiteX229" fmla="*/ 1266682 w 3024845"/>
                <a:gd name="connsiteY229" fmla="*/ 399929 h 834218"/>
                <a:gd name="connsiteX230" fmla="*/ 1267442 w 3024845"/>
                <a:gd name="connsiteY230" fmla="*/ 399929 h 834218"/>
                <a:gd name="connsiteX231" fmla="*/ 1272762 w 3024845"/>
                <a:gd name="connsiteY231" fmla="*/ 399929 h 834218"/>
                <a:gd name="connsiteX232" fmla="*/ 1272762 w 3024845"/>
                <a:gd name="connsiteY232" fmla="*/ 335075 h 834218"/>
                <a:gd name="connsiteX233" fmla="*/ 1273776 w 3024845"/>
                <a:gd name="connsiteY233" fmla="*/ 335075 h 834218"/>
                <a:gd name="connsiteX234" fmla="*/ 1280869 w 3024845"/>
                <a:gd name="connsiteY234" fmla="*/ 335075 h 834218"/>
                <a:gd name="connsiteX235" fmla="*/ 1293029 w 3024845"/>
                <a:gd name="connsiteY235" fmla="*/ 291840 h 834218"/>
                <a:gd name="connsiteX236" fmla="*/ 1294296 w 3024845"/>
                <a:gd name="connsiteY236" fmla="*/ 291840 h 834218"/>
                <a:gd name="connsiteX237" fmla="*/ 1303163 w 3024845"/>
                <a:gd name="connsiteY237" fmla="*/ 291840 h 834218"/>
                <a:gd name="connsiteX238" fmla="*/ 1313296 w 3024845"/>
                <a:gd name="connsiteY238" fmla="*/ 335075 h 834218"/>
                <a:gd name="connsiteX239" fmla="*/ 1314309 w 3024845"/>
                <a:gd name="connsiteY239" fmla="*/ 335075 h 834218"/>
                <a:gd name="connsiteX240" fmla="*/ 1321403 w 3024845"/>
                <a:gd name="connsiteY240" fmla="*/ 335075 h 834218"/>
                <a:gd name="connsiteX241" fmla="*/ 1321403 w 3024845"/>
                <a:gd name="connsiteY241" fmla="*/ 373987 h 834218"/>
                <a:gd name="connsiteX242" fmla="*/ 1323176 w 3024845"/>
                <a:gd name="connsiteY242" fmla="*/ 373987 h 834218"/>
                <a:gd name="connsiteX243" fmla="*/ 1335590 w 3024845"/>
                <a:gd name="connsiteY243" fmla="*/ 373987 h 834218"/>
                <a:gd name="connsiteX244" fmla="*/ 1335590 w 3024845"/>
                <a:gd name="connsiteY244" fmla="*/ 376149 h 834218"/>
                <a:gd name="connsiteX245" fmla="*/ 1335590 w 3024845"/>
                <a:gd name="connsiteY245" fmla="*/ 391281 h 834218"/>
                <a:gd name="connsiteX246" fmla="*/ 1339643 w 3024845"/>
                <a:gd name="connsiteY246" fmla="*/ 389120 h 834218"/>
                <a:gd name="connsiteX247" fmla="*/ 1339643 w 3024845"/>
                <a:gd name="connsiteY247" fmla="*/ 373987 h 834218"/>
                <a:gd name="connsiteX248" fmla="*/ 1341163 w 3024845"/>
                <a:gd name="connsiteY248" fmla="*/ 373987 h 834218"/>
                <a:gd name="connsiteX249" fmla="*/ 1351803 w 3024845"/>
                <a:gd name="connsiteY249" fmla="*/ 373987 h 834218"/>
                <a:gd name="connsiteX250" fmla="*/ 1351803 w 3024845"/>
                <a:gd name="connsiteY250" fmla="*/ 375608 h 834218"/>
                <a:gd name="connsiteX251" fmla="*/ 1351803 w 3024845"/>
                <a:gd name="connsiteY251" fmla="*/ 386958 h 834218"/>
                <a:gd name="connsiteX252" fmla="*/ 1382204 w 3024845"/>
                <a:gd name="connsiteY252" fmla="*/ 386958 h 834218"/>
                <a:gd name="connsiteX253" fmla="*/ 1382204 w 3024845"/>
                <a:gd name="connsiteY253" fmla="*/ 350208 h 834218"/>
                <a:gd name="connsiteX254" fmla="*/ 1383470 w 3024845"/>
                <a:gd name="connsiteY254" fmla="*/ 350208 h 834218"/>
                <a:gd name="connsiteX255" fmla="*/ 1392337 w 3024845"/>
                <a:gd name="connsiteY255" fmla="*/ 350208 h 834218"/>
                <a:gd name="connsiteX256" fmla="*/ 1392337 w 3024845"/>
                <a:gd name="connsiteY256" fmla="*/ 371825 h 834218"/>
                <a:gd name="connsiteX257" fmla="*/ 1394364 w 3024845"/>
                <a:gd name="connsiteY257" fmla="*/ 339399 h 834218"/>
                <a:gd name="connsiteX258" fmla="*/ 1416657 w 3024845"/>
                <a:gd name="connsiteY258" fmla="*/ 339399 h 834218"/>
                <a:gd name="connsiteX259" fmla="*/ 1416657 w 3024845"/>
                <a:gd name="connsiteY259" fmla="*/ 337777 h 834218"/>
                <a:gd name="connsiteX260" fmla="*/ 1416657 w 3024845"/>
                <a:gd name="connsiteY260" fmla="*/ 326428 h 834218"/>
                <a:gd name="connsiteX261" fmla="*/ 1417417 w 3024845"/>
                <a:gd name="connsiteY261" fmla="*/ 326428 h 834218"/>
                <a:gd name="connsiteX262" fmla="*/ 1422737 w 3024845"/>
                <a:gd name="connsiteY262" fmla="*/ 326428 h 834218"/>
                <a:gd name="connsiteX263" fmla="*/ 1422737 w 3024845"/>
                <a:gd name="connsiteY263" fmla="*/ 324537 h 834218"/>
                <a:gd name="connsiteX264" fmla="*/ 1422737 w 3024845"/>
                <a:gd name="connsiteY264" fmla="*/ 311296 h 834218"/>
                <a:gd name="connsiteX265" fmla="*/ 1426791 w 3024845"/>
                <a:gd name="connsiteY265" fmla="*/ 317781 h 834218"/>
                <a:gd name="connsiteX266" fmla="*/ 1429071 w 3024845"/>
                <a:gd name="connsiteY266" fmla="*/ 317781 h 834218"/>
                <a:gd name="connsiteX267" fmla="*/ 1445031 w 3024845"/>
                <a:gd name="connsiteY267" fmla="*/ 317781 h 834218"/>
                <a:gd name="connsiteX268" fmla="*/ 1445031 w 3024845"/>
                <a:gd name="connsiteY268" fmla="*/ 316970 h 834218"/>
                <a:gd name="connsiteX269" fmla="*/ 1445031 w 3024845"/>
                <a:gd name="connsiteY269" fmla="*/ 311296 h 834218"/>
                <a:gd name="connsiteX270" fmla="*/ 1445791 w 3024845"/>
                <a:gd name="connsiteY270" fmla="*/ 311296 h 834218"/>
                <a:gd name="connsiteX271" fmla="*/ 1451111 w 3024845"/>
                <a:gd name="connsiteY271" fmla="*/ 311296 h 834218"/>
                <a:gd name="connsiteX272" fmla="*/ 1451111 w 3024845"/>
                <a:gd name="connsiteY272" fmla="*/ 312647 h 834218"/>
                <a:gd name="connsiteX273" fmla="*/ 1451111 w 3024845"/>
                <a:gd name="connsiteY273" fmla="*/ 322105 h 834218"/>
                <a:gd name="connsiteX274" fmla="*/ 1489618 w 3024845"/>
                <a:gd name="connsiteY274" fmla="*/ 322105 h 834218"/>
                <a:gd name="connsiteX275" fmla="*/ 1489618 w 3024845"/>
                <a:gd name="connsiteY275" fmla="*/ 460458 h 834218"/>
                <a:gd name="connsiteX276" fmla="*/ 1491138 w 3024845"/>
                <a:gd name="connsiteY276" fmla="*/ 460458 h 834218"/>
                <a:gd name="connsiteX277" fmla="*/ 1501778 w 3024845"/>
                <a:gd name="connsiteY277" fmla="*/ 460458 h 834218"/>
                <a:gd name="connsiteX278" fmla="*/ 1501778 w 3024845"/>
                <a:gd name="connsiteY278" fmla="*/ 447488 h 834218"/>
                <a:gd name="connsiteX279" fmla="*/ 1505832 w 3024845"/>
                <a:gd name="connsiteY279" fmla="*/ 447488 h 834218"/>
                <a:gd name="connsiteX280" fmla="*/ 1505832 w 3024845"/>
                <a:gd name="connsiteY280" fmla="*/ 460458 h 834218"/>
                <a:gd name="connsiteX281" fmla="*/ 1536232 w 3024845"/>
                <a:gd name="connsiteY281" fmla="*/ 460458 h 834218"/>
                <a:gd name="connsiteX282" fmla="*/ 1536232 w 3024845"/>
                <a:gd name="connsiteY282" fmla="*/ 430193 h 834218"/>
                <a:gd name="connsiteX283" fmla="*/ 1548392 w 3024845"/>
                <a:gd name="connsiteY283" fmla="*/ 430193 h 834218"/>
                <a:gd name="connsiteX284" fmla="*/ 1560552 w 3024845"/>
                <a:gd name="connsiteY284" fmla="*/ 428032 h 834218"/>
                <a:gd name="connsiteX285" fmla="*/ 1564606 w 3024845"/>
                <a:gd name="connsiteY285" fmla="*/ 430193 h 834218"/>
                <a:gd name="connsiteX286" fmla="*/ 1574739 w 3024845"/>
                <a:gd name="connsiteY286" fmla="*/ 430193 h 834218"/>
                <a:gd name="connsiteX287" fmla="*/ 1574739 w 3024845"/>
                <a:gd name="connsiteY287" fmla="*/ 460458 h 834218"/>
                <a:gd name="connsiteX288" fmla="*/ 1582846 w 3024845"/>
                <a:gd name="connsiteY288" fmla="*/ 460458 h 834218"/>
                <a:gd name="connsiteX289" fmla="*/ 1582846 w 3024845"/>
                <a:gd name="connsiteY289" fmla="*/ 477753 h 834218"/>
                <a:gd name="connsiteX290" fmla="*/ 1592182 w 3024845"/>
                <a:gd name="connsiteY290" fmla="*/ 478658 h 834218"/>
                <a:gd name="connsiteX291" fmla="*/ 1605140 w 3024845"/>
                <a:gd name="connsiteY291" fmla="*/ 478658 h 834218"/>
                <a:gd name="connsiteX292" fmla="*/ 1605140 w 3024845"/>
                <a:gd name="connsiteY292" fmla="*/ 462620 h 834218"/>
                <a:gd name="connsiteX293" fmla="*/ 1673096 w 3024845"/>
                <a:gd name="connsiteY293" fmla="*/ 462620 h 834218"/>
                <a:gd name="connsiteX294" fmla="*/ 1673096 w 3024845"/>
                <a:gd name="connsiteY294" fmla="*/ 377367 h 834218"/>
                <a:gd name="connsiteX295" fmla="*/ 1745104 w 3024845"/>
                <a:gd name="connsiteY295" fmla="*/ 377367 h 834218"/>
                <a:gd name="connsiteX296" fmla="*/ 1745104 w 3024845"/>
                <a:gd name="connsiteY296" fmla="*/ 456135 h 834218"/>
                <a:gd name="connsiteX297" fmla="*/ 1747008 w 3024845"/>
                <a:gd name="connsiteY297" fmla="*/ 456135 h 834218"/>
                <a:gd name="connsiteX298" fmla="*/ 1748250 w 3024845"/>
                <a:gd name="connsiteY298" fmla="*/ 478658 h 834218"/>
                <a:gd name="connsiteX299" fmla="*/ 1757926 w 3024845"/>
                <a:gd name="connsiteY299" fmla="*/ 478658 h 834218"/>
                <a:gd name="connsiteX300" fmla="*/ 1759168 w 3024845"/>
                <a:gd name="connsiteY300" fmla="*/ 456135 h 834218"/>
                <a:gd name="connsiteX301" fmla="*/ 1765248 w 3024845"/>
                <a:gd name="connsiteY301" fmla="*/ 456135 h 834218"/>
                <a:gd name="connsiteX302" fmla="*/ 1766490 w 3024845"/>
                <a:gd name="connsiteY302" fmla="*/ 478658 h 834218"/>
                <a:gd name="connsiteX303" fmla="*/ 1817112 w 3024845"/>
                <a:gd name="connsiteY303" fmla="*/ 478658 h 834218"/>
                <a:gd name="connsiteX304" fmla="*/ 1817112 w 3024845"/>
                <a:gd name="connsiteY304" fmla="*/ 315630 h 834218"/>
                <a:gd name="connsiteX305" fmla="*/ 2014439 w 3024845"/>
                <a:gd name="connsiteY305" fmla="*/ 315630 h 834218"/>
                <a:gd name="connsiteX306" fmla="*/ 2014439 w 3024845"/>
                <a:gd name="connsiteY306" fmla="*/ 478658 h 834218"/>
                <a:gd name="connsiteX307" fmla="*/ 2033136 w 3024845"/>
                <a:gd name="connsiteY307" fmla="*/ 478658 h 834218"/>
                <a:gd name="connsiteX308" fmla="*/ 2033136 w 3024845"/>
                <a:gd name="connsiteY308" fmla="*/ 395965 h 834218"/>
                <a:gd name="connsiteX309" fmla="*/ 2128256 w 3024845"/>
                <a:gd name="connsiteY309" fmla="*/ 395965 h 834218"/>
                <a:gd name="connsiteX310" fmla="*/ 2180720 w 3024845"/>
                <a:gd name="connsiteY310" fmla="*/ 330752 h 834218"/>
                <a:gd name="connsiteX311" fmla="*/ 2245574 w 3024845"/>
                <a:gd name="connsiteY311" fmla="*/ 330752 h 834218"/>
                <a:gd name="connsiteX312" fmla="*/ 2245574 w 3024845"/>
                <a:gd name="connsiteY312" fmla="*/ 406414 h 834218"/>
                <a:gd name="connsiteX313" fmla="*/ 2253681 w 3024845"/>
                <a:gd name="connsiteY313" fmla="*/ 406414 h 834218"/>
                <a:gd name="connsiteX314" fmla="*/ 2255708 w 3024845"/>
                <a:gd name="connsiteY314" fmla="*/ 399929 h 834218"/>
                <a:gd name="connsiteX315" fmla="*/ 2261788 w 3024845"/>
                <a:gd name="connsiteY315" fmla="*/ 399929 h 834218"/>
                <a:gd name="connsiteX316" fmla="*/ 2263815 w 3024845"/>
                <a:gd name="connsiteY316" fmla="*/ 408576 h 834218"/>
                <a:gd name="connsiteX317" fmla="*/ 2275975 w 3024845"/>
                <a:gd name="connsiteY317" fmla="*/ 408576 h 834218"/>
                <a:gd name="connsiteX318" fmla="*/ 2275975 w 3024845"/>
                <a:gd name="connsiteY318" fmla="*/ 402090 h 834218"/>
                <a:gd name="connsiteX319" fmla="*/ 2298268 w 3024845"/>
                <a:gd name="connsiteY319" fmla="*/ 402090 h 834218"/>
                <a:gd name="connsiteX320" fmla="*/ 2298268 w 3024845"/>
                <a:gd name="connsiteY320" fmla="*/ 408576 h 834218"/>
                <a:gd name="connsiteX321" fmla="*/ 2318535 w 3024845"/>
                <a:gd name="connsiteY321" fmla="*/ 408576 h 834218"/>
                <a:gd name="connsiteX322" fmla="*/ 2318535 w 3024845"/>
                <a:gd name="connsiteY322" fmla="*/ 453973 h 834218"/>
                <a:gd name="connsiteX323" fmla="*/ 2332722 w 3024845"/>
                <a:gd name="connsiteY323" fmla="*/ 453973 h 834218"/>
                <a:gd name="connsiteX324" fmla="*/ 2332722 w 3024845"/>
                <a:gd name="connsiteY324" fmla="*/ 441002 h 834218"/>
                <a:gd name="connsiteX325" fmla="*/ 2348936 w 3024845"/>
                <a:gd name="connsiteY325" fmla="*/ 441002 h 834218"/>
                <a:gd name="connsiteX326" fmla="*/ 2348936 w 3024845"/>
                <a:gd name="connsiteY326" fmla="*/ 261575 h 834218"/>
                <a:gd name="connsiteX327" fmla="*/ 2355016 w 3024845"/>
                <a:gd name="connsiteY327" fmla="*/ 255089 h 834218"/>
                <a:gd name="connsiteX328" fmla="*/ 2427977 w 3024845"/>
                <a:gd name="connsiteY328" fmla="*/ 255089 h 834218"/>
                <a:gd name="connsiteX329" fmla="*/ 2427977 w 3024845"/>
                <a:gd name="connsiteY329" fmla="*/ 263737 h 834218"/>
                <a:gd name="connsiteX330" fmla="*/ 2438110 w 3024845"/>
                <a:gd name="connsiteY330" fmla="*/ 263737 h 834218"/>
                <a:gd name="connsiteX331" fmla="*/ 2438110 w 3024845"/>
                <a:gd name="connsiteY331" fmla="*/ 378311 h 834218"/>
                <a:gd name="connsiteX332" fmla="*/ 2460404 w 3024845"/>
                <a:gd name="connsiteY332" fmla="*/ 378311 h 834218"/>
                <a:gd name="connsiteX333" fmla="*/ 2460404 w 3024845"/>
                <a:gd name="connsiteY333" fmla="*/ 311296 h 834218"/>
                <a:gd name="connsiteX334" fmla="*/ 2486751 w 3024845"/>
                <a:gd name="connsiteY334" fmla="*/ 311296 h 834218"/>
                <a:gd name="connsiteX335" fmla="*/ 2490804 w 3024845"/>
                <a:gd name="connsiteY335" fmla="*/ 306972 h 834218"/>
                <a:gd name="connsiteX336" fmla="*/ 2498911 w 3024845"/>
                <a:gd name="connsiteY336" fmla="*/ 306972 h 834218"/>
                <a:gd name="connsiteX337" fmla="*/ 2502964 w 3024845"/>
                <a:gd name="connsiteY337" fmla="*/ 311296 h 834218"/>
                <a:gd name="connsiteX338" fmla="*/ 2525258 w 3024845"/>
                <a:gd name="connsiteY338" fmla="*/ 311296 h 834218"/>
                <a:gd name="connsiteX339" fmla="*/ 2525258 w 3024845"/>
                <a:gd name="connsiteY339" fmla="*/ 194560 h 834218"/>
                <a:gd name="connsiteX340" fmla="*/ 2582005 w 3024845"/>
                <a:gd name="connsiteY340" fmla="*/ 183751 h 834218"/>
                <a:gd name="connsiteX341" fmla="*/ 2582005 w 3024845"/>
                <a:gd name="connsiteY341" fmla="*/ 184832 h 834218"/>
                <a:gd name="connsiteX342" fmla="*/ 2582005 w 3024845"/>
                <a:gd name="connsiteY342" fmla="*/ 192398 h 834218"/>
                <a:gd name="connsiteX343" fmla="*/ 2608352 w 3024845"/>
                <a:gd name="connsiteY343" fmla="*/ 192398 h 834218"/>
                <a:gd name="connsiteX344" fmla="*/ 2608352 w 3024845"/>
                <a:gd name="connsiteY344" fmla="*/ 447488 h 834218"/>
                <a:gd name="connsiteX345" fmla="*/ 2630646 w 3024845"/>
                <a:gd name="connsiteY345" fmla="*/ 447488 h 834218"/>
                <a:gd name="connsiteX346" fmla="*/ 2630646 w 3024845"/>
                <a:gd name="connsiteY346" fmla="*/ 443164 h 834218"/>
                <a:gd name="connsiteX347" fmla="*/ 2642806 w 3024845"/>
                <a:gd name="connsiteY347" fmla="*/ 443164 h 834218"/>
                <a:gd name="connsiteX348" fmla="*/ 2642806 w 3024845"/>
                <a:gd name="connsiteY348" fmla="*/ 447488 h 834218"/>
                <a:gd name="connsiteX349" fmla="*/ 2667126 w 3024845"/>
                <a:gd name="connsiteY349" fmla="*/ 447488 h 834218"/>
                <a:gd name="connsiteX350" fmla="*/ 2667126 w 3024845"/>
                <a:gd name="connsiteY350" fmla="*/ 434517 h 834218"/>
                <a:gd name="connsiteX351" fmla="*/ 2695500 w 3024845"/>
                <a:gd name="connsiteY351" fmla="*/ 434517 h 834218"/>
                <a:gd name="connsiteX352" fmla="*/ 2707660 w 3024845"/>
                <a:gd name="connsiteY352" fmla="*/ 430193 h 834218"/>
                <a:gd name="connsiteX353" fmla="*/ 2727927 w 3024845"/>
                <a:gd name="connsiteY353" fmla="*/ 434517 h 834218"/>
                <a:gd name="connsiteX354" fmla="*/ 2727927 w 3024845"/>
                <a:gd name="connsiteY354" fmla="*/ 417223 h 834218"/>
                <a:gd name="connsiteX355" fmla="*/ 2736034 w 3024845"/>
                <a:gd name="connsiteY355" fmla="*/ 417223 h 834218"/>
                <a:gd name="connsiteX356" fmla="*/ 2736034 w 3024845"/>
                <a:gd name="connsiteY356" fmla="*/ 404252 h 834218"/>
                <a:gd name="connsiteX357" fmla="*/ 2792781 w 3024845"/>
                <a:gd name="connsiteY357" fmla="*/ 404252 h 834218"/>
                <a:gd name="connsiteX358" fmla="*/ 2792781 w 3024845"/>
                <a:gd name="connsiteY358" fmla="*/ 373987 h 834218"/>
                <a:gd name="connsiteX359" fmla="*/ 2811021 w 3024845"/>
                <a:gd name="connsiteY359" fmla="*/ 373987 h 834218"/>
                <a:gd name="connsiteX360" fmla="*/ 2811021 w 3024845"/>
                <a:gd name="connsiteY360" fmla="*/ 367502 h 834218"/>
                <a:gd name="connsiteX361" fmla="*/ 2823181 w 3024845"/>
                <a:gd name="connsiteY361" fmla="*/ 367502 h 834218"/>
                <a:gd name="connsiteX362" fmla="*/ 2823181 w 3024845"/>
                <a:gd name="connsiteY362" fmla="*/ 373987 h 834218"/>
                <a:gd name="connsiteX363" fmla="*/ 2839395 w 3024845"/>
                <a:gd name="connsiteY363" fmla="*/ 373987 h 834218"/>
                <a:gd name="connsiteX364" fmla="*/ 2839395 w 3024845"/>
                <a:gd name="connsiteY364" fmla="*/ 423708 h 834218"/>
                <a:gd name="connsiteX365" fmla="*/ 2871822 w 3024845"/>
                <a:gd name="connsiteY365" fmla="*/ 423708 h 834218"/>
                <a:gd name="connsiteX366" fmla="*/ 2871822 w 3024845"/>
                <a:gd name="connsiteY366" fmla="*/ 397767 h 834218"/>
                <a:gd name="connsiteX367" fmla="*/ 2910329 w 3024845"/>
                <a:gd name="connsiteY367" fmla="*/ 397767 h 834218"/>
                <a:gd name="connsiteX368" fmla="*/ 2910329 w 3024845"/>
                <a:gd name="connsiteY368" fmla="*/ 367502 h 834218"/>
                <a:gd name="connsiteX369" fmla="*/ 2958970 w 3024845"/>
                <a:gd name="connsiteY369" fmla="*/ 367502 h 834218"/>
                <a:gd name="connsiteX370" fmla="*/ 2958970 w 3024845"/>
                <a:gd name="connsiteY370" fmla="*/ 478658 h 834218"/>
                <a:gd name="connsiteX371" fmla="*/ 2958970 w 3024845"/>
                <a:gd name="connsiteY371" fmla="*/ 492437 h 834218"/>
                <a:gd name="connsiteX372" fmla="*/ 3024845 w 3024845"/>
                <a:gd name="connsiteY372" fmla="*/ 492437 h 834218"/>
                <a:gd name="connsiteX373" fmla="*/ 3024845 w 3024845"/>
                <a:gd name="connsiteY373" fmla="*/ 834218 h 834218"/>
                <a:gd name="connsiteX374" fmla="*/ 2054 w 3024845"/>
                <a:gd name="connsiteY374" fmla="*/ 831885 h 834218"/>
                <a:gd name="connsiteX375" fmla="*/ 0 w 3024845"/>
                <a:gd name="connsiteY375" fmla="*/ 397767 h 834218"/>
                <a:gd name="connsiteX376" fmla="*/ 20267 w 3024845"/>
                <a:gd name="connsiteY376" fmla="*/ 397767 h 834218"/>
                <a:gd name="connsiteX377" fmla="*/ 20774 w 3024845"/>
                <a:gd name="connsiteY377" fmla="*/ 396686 h 834218"/>
                <a:gd name="connsiteX378" fmla="*/ 24320 w 3024845"/>
                <a:gd name="connsiteY378" fmla="*/ 389120 h 834218"/>
                <a:gd name="connsiteX379" fmla="*/ 26094 w 3024845"/>
                <a:gd name="connsiteY379" fmla="*/ 389390 h 834218"/>
                <a:gd name="connsiteX380" fmla="*/ 38507 w 3024845"/>
                <a:gd name="connsiteY380" fmla="*/ 391281 h 834218"/>
                <a:gd name="connsiteX381" fmla="*/ 39014 w 3024845"/>
                <a:gd name="connsiteY381" fmla="*/ 392633 h 834218"/>
                <a:gd name="connsiteX382" fmla="*/ 42560 w 3024845"/>
                <a:gd name="connsiteY382" fmla="*/ 402090 h 834218"/>
                <a:gd name="connsiteX383" fmla="*/ 68907 w 3024845"/>
                <a:gd name="connsiteY383" fmla="*/ 404252 h 834218"/>
                <a:gd name="connsiteX384" fmla="*/ 68907 w 3024845"/>
                <a:gd name="connsiteY384" fmla="*/ 281031 h 834218"/>
                <a:gd name="connsiteX385" fmla="*/ 70934 w 3024845"/>
                <a:gd name="connsiteY385" fmla="*/ 281031 h 834218"/>
                <a:gd name="connsiteX386" fmla="*/ 85121 w 3024845"/>
                <a:gd name="connsiteY386" fmla="*/ 281031 h 834218"/>
                <a:gd name="connsiteX387" fmla="*/ 85121 w 3024845"/>
                <a:gd name="connsiteY387" fmla="*/ 144839 h 834218"/>
                <a:gd name="connsiteX388" fmla="*/ 86894 w 3024845"/>
                <a:gd name="connsiteY388" fmla="*/ 144839 h 834218"/>
                <a:gd name="connsiteX389" fmla="*/ 99308 w 3024845"/>
                <a:gd name="connsiteY389" fmla="*/ 144839 h 834218"/>
                <a:gd name="connsiteX390" fmla="*/ 99308 w 3024845"/>
                <a:gd name="connsiteY390" fmla="*/ 30265 h 834218"/>
                <a:gd name="connsiteX391" fmla="*/ 103361 w 3024845"/>
                <a:gd name="connsiteY391" fmla="*/ 2161 h 834218"/>
                <a:gd name="connsiteX392" fmla="*/ 105388 w 3024845"/>
                <a:gd name="connsiteY392" fmla="*/ 2161 h 834218"/>
                <a:gd name="connsiteX393" fmla="*/ 119575 w 3024845"/>
                <a:gd name="connsiteY393" fmla="*/ 2161 h 834218"/>
                <a:gd name="connsiteX0" fmla="*/ 105388 w 3024845"/>
                <a:gd name="connsiteY0" fmla="*/ 2161 h 834218"/>
                <a:gd name="connsiteX1" fmla="*/ 200642 w 3024845"/>
                <a:gd name="connsiteY1" fmla="*/ 0 h 834218"/>
                <a:gd name="connsiteX2" fmla="*/ 202669 w 3024845"/>
                <a:gd name="connsiteY2" fmla="*/ 0 h 834218"/>
                <a:gd name="connsiteX3" fmla="*/ 216856 w 3024845"/>
                <a:gd name="connsiteY3" fmla="*/ 0 h 834218"/>
                <a:gd name="connsiteX4" fmla="*/ 216856 w 3024845"/>
                <a:gd name="connsiteY4" fmla="*/ 23779 h 834218"/>
                <a:gd name="connsiteX5" fmla="*/ 217363 w 3024845"/>
                <a:gd name="connsiteY5" fmla="*/ 24590 h 834218"/>
                <a:gd name="connsiteX6" fmla="*/ 220909 w 3024845"/>
                <a:gd name="connsiteY6" fmla="*/ 30265 h 834218"/>
                <a:gd name="connsiteX7" fmla="*/ 220909 w 3024845"/>
                <a:gd name="connsiteY7" fmla="*/ 144839 h 834218"/>
                <a:gd name="connsiteX8" fmla="*/ 223189 w 3024845"/>
                <a:gd name="connsiteY8" fmla="*/ 144839 h 834218"/>
                <a:gd name="connsiteX9" fmla="*/ 239150 w 3024845"/>
                <a:gd name="connsiteY9" fmla="*/ 144839 h 834218"/>
                <a:gd name="connsiteX10" fmla="*/ 239150 w 3024845"/>
                <a:gd name="connsiteY10" fmla="*/ 285354 h 834218"/>
                <a:gd name="connsiteX11" fmla="*/ 240670 w 3024845"/>
                <a:gd name="connsiteY11" fmla="*/ 285084 h 834218"/>
                <a:gd name="connsiteX12" fmla="*/ 251310 w 3024845"/>
                <a:gd name="connsiteY12" fmla="*/ 283193 h 834218"/>
                <a:gd name="connsiteX13" fmla="*/ 249283 w 3024845"/>
                <a:gd name="connsiteY13" fmla="*/ 371825 h 834218"/>
                <a:gd name="connsiteX14" fmla="*/ 250803 w 3024845"/>
                <a:gd name="connsiteY14" fmla="*/ 372096 h 834218"/>
                <a:gd name="connsiteX15" fmla="*/ 261443 w 3024845"/>
                <a:gd name="connsiteY15" fmla="*/ 373987 h 834218"/>
                <a:gd name="connsiteX16" fmla="*/ 261696 w 3024845"/>
                <a:gd name="connsiteY16" fmla="*/ 374798 h 834218"/>
                <a:gd name="connsiteX17" fmla="*/ 263470 w 3024845"/>
                <a:gd name="connsiteY17" fmla="*/ 380473 h 834218"/>
                <a:gd name="connsiteX18" fmla="*/ 264230 w 3024845"/>
                <a:gd name="connsiteY18" fmla="*/ 378041 h 834218"/>
                <a:gd name="connsiteX19" fmla="*/ 269550 w 3024845"/>
                <a:gd name="connsiteY19" fmla="*/ 361017 h 834218"/>
                <a:gd name="connsiteX20" fmla="*/ 271323 w 3024845"/>
                <a:gd name="connsiteY20" fmla="*/ 361017 h 834218"/>
                <a:gd name="connsiteX21" fmla="*/ 283737 w 3024845"/>
                <a:gd name="connsiteY21" fmla="*/ 361017 h 834218"/>
                <a:gd name="connsiteX22" fmla="*/ 283737 w 3024845"/>
                <a:gd name="connsiteY22" fmla="*/ 393443 h 834218"/>
                <a:gd name="connsiteX23" fmla="*/ 284750 w 3024845"/>
                <a:gd name="connsiteY23" fmla="*/ 393984 h 834218"/>
                <a:gd name="connsiteX24" fmla="*/ 291844 w 3024845"/>
                <a:gd name="connsiteY24" fmla="*/ 397767 h 834218"/>
                <a:gd name="connsiteX25" fmla="*/ 291844 w 3024845"/>
                <a:gd name="connsiteY25" fmla="*/ 399118 h 834218"/>
                <a:gd name="connsiteX26" fmla="*/ 291844 w 3024845"/>
                <a:gd name="connsiteY26" fmla="*/ 408576 h 834218"/>
                <a:gd name="connsiteX27" fmla="*/ 336431 w 3024845"/>
                <a:gd name="connsiteY27" fmla="*/ 408576 h 834218"/>
                <a:gd name="connsiteX28" fmla="*/ 336431 w 3024845"/>
                <a:gd name="connsiteY28" fmla="*/ 409657 h 834218"/>
                <a:gd name="connsiteX29" fmla="*/ 336431 w 3024845"/>
                <a:gd name="connsiteY29" fmla="*/ 417223 h 834218"/>
                <a:gd name="connsiteX30" fmla="*/ 338457 w 3024845"/>
                <a:gd name="connsiteY30" fmla="*/ 417223 h 834218"/>
                <a:gd name="connsiteX31" fmla="*/ 352644 w 3024845"/>
                <a:gd name="connsiteY31" fmla="*/ 417223 h 834218"/>
                <a:gd name="connsiteX32" fmla="*/ 352644 w 3024845"/>
                <a:gd name="connsiteY32" fmla="*/ 386958 h 834218"/>
                <a:gd name="connsiteX33" fmla="*/ 397231 w 3024845"/>
                <a:gd name="connsiteY33" fmla="*/ 386958 h 834218"/>
                <a:gd name="connsiteX34" fmla="*/ 397231 w 3024845"/>
                <a:gd name="connsiteY34" fmla="*/ 385607 h 834218"/>
                <a:gd name="connsiteX35" fmla="*/ 397231 w 3024845"/>
                <a:gd name="connsiteY35" fmla="*/ 376149 h 834218"/>
                <a:gd name="connsiteX36" fmla="*/ 398245 w 3024845"/>
                <a:gd name="connsiteY36" fmla="*/ 376149 h 834218"/>
                <a:gd name="connsiteX37" fmla="*/ 405338 w 3024845"/>
                <a:gd name="connsiteY37" fmla="*/ 376149 h 834218"/>
                <a:gd name="connsiteX38" fmla="*/ 405338 w 3024845"/>
                <a:gd name="connsiteY38" fmla="*/ 374258 h 834218"/>
                <a:gd name="connsiteX39" fmla="*/ 405338 w 3024845"/>
                <a:gd name="connsiteY39" fmla="*/ 361017 h 834218"/>
                <a:gd name="connsiteX40" fmla="*/ 406098 w 3024845"/>
                <a:gd name="connsiteY40" fmla="*/ 361017 h 834218"/>
                <a:gd name="connsiteX41" fmla="*/ 411418 w 3024845"/>
                <a:gd name="connsiteY41" fmla="*/ 361017 h 834218"/>
                <a:gd name="connsiteX42" fmla="*/ 411418 w 3024845"/>
                <a:gd name="connsiteY42" fmla="*/ 359936 h 834218"/>
                <a:gd name="connsiteX43" fmla="*/ 411418 w 3024845"/>
                <a:gd name="connsiteY43" fmla="*/ 352369 h 834218"/>
                <a:gd name="connsiteX44" fmla="*/ 413445 w 3024845"/>
                <a:gd name="connsiteY44" fmla="*/ 352369 h 834218"/>
                <a:gd name="connsiteX45" fmla="*/ 427632 w 3024845"/>
                <a:gd name="connsiteY45" fmla="*/ 352369 h 834218"/>
                <a:gd name="connsiteX46" fmla="*/ 427632 w 3024845"/>
                <a:gd name="connsiteY46" fmla="*/ 353450 h 834218"/>
                <a:gd name="connsiteX47" fmla="*/ 427632 w 3024845"/>
                <a:gd name="connsiteY47" fmla="*/ 361017 h 834218"/>
                <a:gd name="connsiteX48" fmla="*/ 449925 w 3024845"/>
                <a:gd name="connsiteY48" fmla="*/ 361017 h 834218"/>
                <a:gd name="connsiteX49" fmla="*/ 449925 w 3024845"/>
                <a:gd name="connsiteY49" fmla="*/ 359125 h 834218"/>
                <a:gd name="connsiteX50" fmla="*/ 449925 w 3024845"/>
                <a:gd name="connsiteY50" fmla="*/ 345884 h 834218"/>
                <a:gd name="connsiteX51" fmla="*/ 451699 w 3024845"/>
                <a:gd name="connsiteY51" fmla="*/ 345884 h 834218"/>
                <a:gd name="connsiteX52" fmla="*/ 464112 w 3024845"/>
                <a:gd name="connsiteY52" fmla="*/ 345884 h 834218"/>
                <a:gd name="connsiteX53" fmla="*/ 464112 w 3024845"/>
                <a:gd name="connsiteY53" fmla="*/ 369664 h 834218"/>
                <a:gd name="connsiteX54" fmla="*/ 465126 w 3024845"/>
                <a:gd name="connsiteY54" fmla="*/ 369664 h 834218"/>
                <a:gd name="connsiteX55" fmla="*/ 472219 w 3024845"/>
                <a:gd name="connsiteY55" fmla="*/ 369664 h 834218"/>
                <a:gd name="connsiteX56" fmla="*/ 472219 w 3024845"/>
                <a:gd name="connsiteY56" fmla="*/ 368583 h 834218"/>
                <a:gd name="connsiteX57" fmla="*/ 472219 w 3024845"/>
                <a:gd name="connsiteY57" fmla="*/ 361017 h 834218"/>
                <a:gd name="connsiteX58" fmla="*/ 473992 w 3024845"/>
                <a:gd name="connsiteY58" fmla="*/ 361017 h 834218"/>
                <a:gd name="connsiteX59" fmla="*/ 486406 w 3024845"/>
                <a:gd name="connsiteY59" fmla="*/ 361017 h 834218"/>
                <a:gd name="connsiteX60" fmla="*/ 486406 w 3024845"/>
                <a:gd name="connsiteY60" fmla="*/ 386958 h 834218"/>
                <a:gd name="connsiteX61" fmla="*/ 488433 w 3024845"/>
                <a:gd name="connsiteY61" fmla="*/ 386958 h 834218"/>
                <a:gd name="connsiteX62" fmla="*/ 502619 w 3024845"/>
                <a:gd name="connsiteY62" fmla="*/ 386958 h 834218"/>
                <a:gd name="connsiteX63" fmla="*/ 502619 w 3024845"/>
                <a:gd name="connsiteY63" fmla="*/ 388579 h 834218"/>
                <a:gd name="connsiteX64" fmla="*/ 502619 w 3024845"/>
                <a:gd name="connsiteY64" fmla="*/ 399929 h 834218"/>
                <a:gd name="connsiteX65" fmla="*/ 503379 w 3024845"/>
                <a:gd name="connsiteY65" fmla="*/ 399929 h 834218"/>
                <a:gd name="connsiteX66" fmla="*/ 508700 w 3024845"/>
                <a:gd name="connsiteY66" fmla="*/ 399929 h 834218"/>
                <a:gd name="connsiteX67" fmla="*/ 508700 w 3024845"/>
                <a:gd name="connsiteY67" fmla="*/ 399118 h 834218"/>
                <a:gd name="connsiteX68" fmla="*/ 508700 w 3024845"/>
                <a:gd name="connsiteY68" fmla="*/ 393443 h 834218"/>
                <a:gd name="connsiteX69" fmla="*/ 539100 w 3024845"/>
                <a:gd name="connsiteY69" fmla="*/ 393443 h 834218"/>
                <a:gd name="connsiteX70" fmla="*/ 539100 w 3024845"/>
                <a:gd name="connsiteY70" fmla="*/ 417223 h 834218"/>
                <a:gd name="connsiteX71" fmla="*/ 540113 w 3024845"/>
                <a:gd name="connsiteY71" fmla="*/ 417223 h 834218"/>
                <a:gd name="connsiteX72" fmla="*/ 547207 w 3024845"/>
                <a:gd name="connsiteY72" fmla="*/ 417223 h 834218"/>
                <a:gd name="connsiteX73" fmla="*/ 547207 w 3024845"/>
                <a:gd name="connsiteY73" fmla="*/ 418304 h 834218"/>
                <a:gd name="connsiteX74" fmla="*/ 547207 w 3024845"/>
                <a:gd name="connsiteY74" fmla="*/ 425870 h 834218"/>
                <a:gd name="connsiteX75" fmla="*/ 547967 w 3024845"/>
                <a:gd name="connsiteY75" fmla="*/ 425870 h 834218"/>
                <a:gd name="connsiteX76" fmla="*/ 553287 w 3024845"/>
                <a:gd name="connsiteY76" fmla="*/ 425870 h 834218"/>
                <a:gd name="connsiteX77" fmla="*/ 553287 w 3024845"/>
                <a:gd name="connsiteY77" fmla="*/ 423708 h 834218"/>
                <a:gd name="connsiteX78" fmla="*/ 553287 w 3024845"/>
                <a:gd name="connsiteY78" fmla="*/ 408576 h 834218"/>
                <a:gd name="connsiteX79" fmla="*/ 554300 w 3024845"/>
                <a:gd name="connsiteY79" fmla="*/ 408576 h 834218"/>
                <a:gd name="connsiteX80" fmla="*/ 561394 w 3024845"/>
                <a:gd name="connsiteY80" fmla="*/ 408576 h 834218"/>
                <a:gd name="connsiteX81" fmla="*/ 561394 w 3024845"/>
                <a:gd name="connsiteY81" fmla="*/ 409657 h 834218"/>
                <a:gd name="connsiteX82" fmla="*/ 561394 w 3024845"/>
                <a:gd name="connsiteY82" fmla="*/ 417223 h 834218"/>
                <a:gd name="connsiteX83" fmla="*/ 566714 w 3024845"/>
                <a:gd name="connsiteY83" fmla="*/ 415230 h 834218"/>
                <a:gd name="connsiteX84" fmla="*/ 567474 w 3024845"/>
                <a:gd name="connsiteY84" fmla="*/ 414250 h 834218"/>
                <a:gd name="connsiteX85" fmla="*/ 567474 w 3024845"/>
                <a:gd name="connsiteY85" fmla="*/ 408576 h 834218"/>
                <a:gd name="connsiteX86" fmla="*/ 605981 w 3024845"/>
                <a:gd name="connsiteY86" fmla="*/ 408576 h 834218"/>
                <a:gd name="connsiteX87" fmla="*/ 605981 w 3024845"/>
                <a:gd name="connsiteY87" fmla="*/ 432355 h 834218"/>
                <a:gd name="connsiteX88" fmla="*/ 608007 w 3024845"/>
                <a:gd name="connsiteY88" fmla="*/ 432355 h 834218"/>
                <a:gd name="connsiteX89" fmla="*/ 622194 w 3024845"/>
                <a:gd name="connsiteY89" fmla="*/ 432355 h 834218"/>
                <a:gd name="connsiteX90" fmla="*/ 622194 w 3024845"/>
                <a:gd name="connsiteY90" fmla="*/ 433436 h 834218"/>
                <a:gd name="connsiteX91" fmla="*/ 622194 w 3024845"/>
                <a:gd name="connsiteY91" fmla="*/ 441002 h 834218"/>
                <a:gd name="connsiteX92" fmla="*/ 623968 w 3024845"/>
                <a:gd name="connsiteY92" fmla="*/ 441002 h 834218"/>
                <a:gd name="connsiteX93" fmla="*/ 636381 w 3024845"/>
                <a:gd name="connsiteY93" fmla="*/ 441002 h 834218"/>
                <a:gd name="connsiteX94" fmla="*/ 636381 w 3024845"/>
                <a:gd name="connsiteY94" fmla="*/ 417223 h 834218"/>
                <a:gd name="connsiteX95" fmla="*/ 637394 w 3024845"/>
                <a:gd name="connsiteY95" fmla="*/ 417223 h 834218"/>
                <a:gd name="connsiteX96" fmla="*/ 644488 w 3024845"/>
                <a:gd name="connsiteY96" fmla="*/ 417223 h 834218"/>
                <a:gd name="connsiteX97" fmla="*/ 644488 w 3024845"/>
                <a:gd name="connsiteY97" fmla="*/ 384796 h 834218"/>
                <a:gd name="connsiteX98" fmla="*/ 645501 w 3024845"/>
                <a:gd name="connsiteY98" fmla="*/ 384796 h 834218"/>
                <a:gd name="connsiteX99" fmla="*/ 652595 w 3024845"/>
                <a:gd name="connsiteY99" fmla="*/ 384796 h 834218"/>
                <a:gd name="connsiteX100" fmla="*/ 652595 w 3024845"/>
                <a:gd name="connsiteY100" fmla="*/ 382905 h 834218"/>
                <a:gd name="connsiteX101" fmla="*/ 652595 w 3024845"/>
                <a:gd name="connsiteY101" fmla="*/ 369664 h 834218"/>
                <a:gd name="connsiteX102" fmla="*/ 651328 w 3024845"/>
                <a:gd name="connsiteY102" fmla="*/ 368042 h 834218"/>
                <a:gd name="connsiteX103" fmla="*/ 656648 w 3024845"/>
                <a:gd name="connsiteY103" fmla="*/ 356693 h 834218"/>
                <a:gd name="connsiteX104" fmla="*/ 664755 w 3024845"/>
                <a:gd name="connsiteY104" fmla="*/ 384796 h 834218"/>
                <a:gd name="connsiteX105" fmla="*/ 665515 w 3024845"/>
                <a:gd name="connsiteY105" fmla="*/ 384796 h 834218"/>
                <a:gd name="connsiteX106" fmla="*/ 670835 w 3024845"/>
                <a:gd name="connsiteY106" fmla="*/ 384796 h 834218"/>
                <a:gd name="connsiteX107" fmla="*/ 670835 w 3024845"/>
                <a:gd name="connsiteY107" fmla="*/ 278869 h 834218"/>
                <a:gd name="connsiteX108" fmla="*/ 672355 w 3024845"/>
                <a:gd name="connsiteY108" fmla="*/ 278869 h 834218"/>
                <a:gd name="connsiteX109" fmla="*/ 682995 w 3024845"/>
                <a:gd name="connsiteY109" fmla="*/ 278869 h 834218"/>
                <a:gd name="connsiteX110" fmla="*/ 682995 w 3024845"/>
                <a:gd name="connsiteY110" fmla="*/ 231310 h 834218"/>
                <a:gd name="connsiteX111" fmla="*/ 709342 w 3024845"/>
                <a:gd name="connsiteY111" fmla="*/ 231310 h 834218"/>
                <a:gd name="connsiteX112" fmla="*/ 709342 w 3024845"/>
                <a:gd name="connsiteY112" fmla="*/ 209692 h 834218"/>
                <a:gd name="connsiteX113" fmla="*/ 743796 w 3024845"/>
                <a:gd name="connsiteY113" fmla="*/ 209692 h 834218"/>
                <a:gd name="connsiteX114" fmla="*/ 743796 w 3024845"/>
                <a:gd name="connsiteY114" fmla="*/ 212124 h 834218"/>
                <a:gd name="connsiteX115" fmla="*/ 743796 w 3024845"/>
                <a:gd name="connsiteY115" fmla="*/ 229148 h 834218"/>
                <a:gd name="connsiteX116" fmla="*/ 746076 w 3024845"/>
                <a:gd name="connsiteY116" fmla="*/ 229148 h 834218"/>
                <a:gd name="connsiteX117" fmla="*/ 762036 w 3024845"/>
                <a:gd name="connsiteY117" fmla="*/ 229148 h 834218"/>
                <a:gd name="connsiteX118" fmla="*/ 762036 w 3024845"/>
                <a:gd name="connsiteY118" fmla="*/ 276707 h 834218"/>
                <a:gd name="connsiteX119" fmla="*/ 763049 w 3024845"/>
                <a:gd name="connsiteY119" fmla="*/ 276707 h 834218"/>
                <a:gd name="connsiteX120" fmla="*/ 770143 w 3024845"/>
                <a:gd name="connsiteY120" fmla="*/ 276707 h 834218"/>
                <a:gd name="connsiteX121" fmla="*/ 784330 w 3024845"/>
                <a:gd name="connsiteY121" fmla="*/ 281031 h 834218"/>
                <a:gd name="connsiteX122" fmla="*/ 784330 w 3024845"/>
                <a:gd name="connsiteY122" fmla="*/ 319943 h 834218"/>
                <a:gd name="connsiteX123" fmla="*/ 785343 w 3024845"/>
                <a:gd name="connsiteY123" fmla="*/ 319943 h 834218"/>
                <a:gd name="connsiteX124" fmla="*/ 792436 w 3024845"/>
                <a:gd name="connsiteY124" fmla="*/ 319943 h 834218"/>
                <a:gd name="connsiteX125" fmla="*/ 792436 w 3024845"/>
                <a:gd name="connsiteY125" fmla="*/ 321564 h 834218"/>
                <a:gd name="connsiteX126" fmla="*/ 792436 w 3024845"/>
                <a:gd name="connsiteY126" fmla="*/ 332913 h 834218"/>
                <a:gd name="connsiteX127" fmla="*/ 794463 w 3024845"/>
                <a:gd name="connsiteY127" fmla="*/ 332913 h 834218"/>
                <a:gd name="connsiteX128" fmla="*/ 808650 w 3024845"/>
                <a:gd name="connsiteY128" fmla="*/ 332913 h 834218"/>
                <a:gd name="connsiteX129" fmla="*/ 814730 w 3024845"/>
                <a:gd name="connsiteY129" fmla="*/ 339399 h 834218"/>
                <a:gd name="connsiteX130" fmla="*/ 814730 w 3024845"/>
                <a:gd name="connsiteY130" fmla="*/ 361017 h 834218"/>
                <a:gd name="connsiteX131" fmla="*/ 817010 w 3024845"/>
                <a:gd name="connsiteY131" fmla="*/ 361017 h 834218"/>
                <a:gd name="connsiteX132" fmla="*/ 832970 w 3024845"/>
                <a:gd name="connsiteY132" fmla="*/ 361017 h 834218"/>
                <a:gd name="connsiteX133" fmla="*/ 832970 w 3024845"/>
                <a:gd name="connsiteY133" fmla="*/ 362097 h 834218"/>
                <a:gd name="connsiteX134" fmla="*/ 832970 w 3024845"/>
                <a:gd name="connsiteY134" fmla="*/ 369664 h 834218"/>
                <a:gd name="connsiteX135" fmla="*/ 834237 w 3024845"/>
                <a:gd name="connsiteY135" fmla="*/ 369664 h 834218"/>
                <a:gd name="connsiteX136" fmla="*/ 843104 w 3024845"/>
                <a:gd name="connsiteY136" fmla="*/ 369664 h 834218"/>
                <a:gd name="connsiteX137" fmla="*/ 843104 w 3024845"/>
                <a:gd name="connsiteY137" fmla="*/ 371825 h 834218"/>
                <a:gd name="connsiteX138" fmla="*/ 843104 w 3024845"/>
                <a:gd name="connsiteY138" fmla="*/ 386958 h 834218"/>
                <a:gd name="connsiteX139" fmla="*/ 847157 w 3024845"/>
                <a:gd name="connsiteY139" fmla="*/ 385066 h 834218"/>
                <a:gd name="connsiteX140" fmla="*/ 847157 w 3024845"/>
                <a:gd name="connsiteY140" fmla="*/ 371825 h 834218"/>
                <a:gd name="connsiteX141" fmla="*/ 848170 w 3024845"/>
                <a:gd name="connsiteY141" fmla="*/ 371825 h 834218"/>
                <a:gd name="connsiteX142" fmla="*/ 855264 w 3024845"/>
                <a:gd name="connsiteY142" fmla="*/ 371825 h 834218"/>
                <a:gd name="connsiteX143" fmla="*/ 855264 w 3024845"/>
                <a:gd name="connsiteY143" fmla="*/ 373447 h 834218"/>
                <a:gd name="connsiteX144" fmla="*/ 855264 w 3024845"/>
                <a:gd name="connsiteY144" fmla="*/ 384796 h 834218"/>
                <a:gd name="connsiteX145" fmla="*/ 856024 w 3024845"/>
                <a:gd name="connsiteY145" fmla="*/ 384796 h 834218"/>
                <a:gd name="connsiteX146" fmla="*/ 861344 w 3024845"/>
                <a:gd name="connsiteY146" fmla="*/ 384796 h 834218"/>
                <a:gd name="connsiteX147" fmla="*/ 909984 w 3024845"/>
                <a:gd name="connsiteY147" fmla="*/ 380473 h 834218"/>
                <a:gd name="connsiteX148" fmla="*/ 909984 w 3024845"/>
                <a:gd name="connsiteY148" fmla="*/ 381824 h 834218"/>
                <a:gd name="connsiteX149" fmla="*/ 909984 w 3024845"/>
                <a:gd name="connsiteY149" fmla="*/ 391281 h 834218"/>
                <a:gd name="connsiteX150" fmla="*/ 910744 w 3024845"/>
                <a:gd name="connsiteY150" fmla="*/ 391281 h 834218"/>
                <a:gd name="connsiteX151" fmla="*/ 916065 w 3024845"/>
                <a:gd name="connsiteY151" fmla="*/ 391281 h 834218"/>
                <a:gd name="connsiteX152" fmla="*/ 916065 w 3024845"/>
                <a:gd name="connsiteY152" fmla="*/ 393443 h 834218"/>
                <a:gd name="connsiteX153" fmla="*/ 916065 w 3024845"/>
                <a:gd name="connsiteY153" fmla="*/ 408576 h 834218"/>
                <a:gd name="connsiteX154" fmla="*/ 918091 w 3024845"/>
                <a:gd name="connsiteY154" fmla="*/ 407225 h 834218"/>
                <a:gd name="connsiteX155" fmla="*/ 932278 w 3024845"/>
                <a:gd name="connsiteY155" fmla="*/ 397767 h 834218"/>
                <a:gd name="connsiteX156" fmla="*/ 938358 w 3024845"/>
                <a:gd name="connsiteY156" fmla="*/ 356693 h 834218"/>
                <a:gd name="connsiteX157" fmla="*/ 939118 w 3024845"/>
                <a:gd name="connsiteY157" fmla="*/ 356423 h 834218"/>
                <a:gd name="connsiteX158" fmla="*/ 944438 w 3024845"/>
                <a:gd name="connsiteY158" fmla="*/ 354531 h 834218"/>
                <a:gd name="connsiteX159" fmla="*/ 946465 w 3024845"/>
                <a:gd name="connsiteY159" fmla="*/ 285354 h 834218"/>
                <a:gd name="connsiteX160" fmla="*/ 948492 w 3024845"/>
                <a:gd name="connsiteY160" fmla="*/ 354531 h 834218"/>
                <a:gd name="connsiteX161" fmla="*/ 949252 w 3024845"/>
                <a:gd name="connsiteY161" fmla="*/ 354801 h 834218"/>
                <a:gd name="connsiteX162" fmla="*/ 954572 w 3024845"/>
                <a:gd name="connsiteY162" fmla="*/ 356693 h 834218"/>
                <a:gd name="connsiteX163" fmla="*/ 954572 w 3024845"/>
                <a:gd name="connsiteY163" fmla="*/ 270222 h 834218"/>
                <a:gd name="connsiteX164" fmla="*/ 958625 w 3024845"/>
                <a:gd name="connsiteY164" fmla="*/ 237795 h 834218"/>
                <a:gd name="connsiteX165" fmla="*/ 997132 w 3024845"/>
                <a:gd name="connsiteY165" fmla="*/ 237795 h 834218"/>
                <a:gd name="connsiteX166" fmla="*/ 997132 w 3024845"/>
                <a:gd name="connsiteY166" fmla="*/ 270222 h 834218"/>
                <a:gd name="connsiteX167" fmla="*/ 997892 w 3024845"/>
                <a:gd name="connsiteY167" fmla="*/ 270222 h 834218"/>
                <a:gd name="connsiteX168" fmla="*/ 1003212 w 3024845"/>
                <a:gd name="connsiteY168" fmla="*/ 270222 h 834218"/>
                <a:gd name="connsiteX169" fmla="*/ 1003212 w 3024845"/>
                <a:gd name="connsiteY169" fmla="*/ 188074 h 834218"/>
                <a:gd name="connsiteX170" fmla="*/ 1004986 w 3024845"/>
                <a:gd name="connsiteY170" fmla="*/ 188074 h 834218"/>
                <a:gd name="connsiteX171" fmla="*/ 1017399 w 3024845"/>
                <a:gd name="connsiteY171" fmla="*/ 188074 h 834218"/>
                <a:gd name="connsiteX172" fmla="*/ 1017399 w 3024845"/>
                <a:gd name="connsiteY172" fmla="*/ 186183 h 834218"/>
                <a:gd name="connsiteX173" fmla="*/ 1017399 w 3024845"/>
                <a:gd name="connsiteY173" fmla="*/ 172942 h 834218"/>
                <a:gd name="connsiteX174" fmla="*/ 1039693 w 3024845"/>
                <a:gd name="connsiteY174" fmla="*/ 172942 h 834218"/>
                <a:gd name="connsiteX175" fmla="*/ 1039693 w 3024845"/>
                <a:gd name="connsiteY175" fmla="*/ 171861 h 834218"/>
                <a:gd name="connsiteX176" fmla="*/ 1039693 w 3024845"/>
                <a:gd name="connsiteY176" fmla="*/ 164295 h 834218"/>
                <a:gd name="connsiteX177" fmla="*/ 1041466 w 3024845"/>
                <a:gd name="connsiteY177" fmla="*/ 164295 h 834218"/>
                <a:gd name="connsiteX178" fmla="*/ 1053880 w 3024845"/>
                <a:gd name="connsiteY178" fmla="*/ 164295 h 834218"/>
                <a:gd name="connsiteX179" fmla="*/ 1053880 w 3024845"/>
                <a:gd name="connsiteY179" fmla="*/ 165376 h 834218"/>
                <a:gd name="connsiteX180" fmla="*/ 1053880 w 3024845"/>
                <a:gd name="connsiteY180" fmla="*/ 172942 h 834218"/>
                <a:gd name="connsiteX181" fmla="*/ 1054640 w 3024845"/>
                <a:gd name="connsiteY181" fmla="*/ 172942 h 834218"/>
                <a:gd name="connsiteX182" fmla="*/ 1059960 w 3024845"/>
                <a:gd name="connsiteY182" fmla="*/ 172942 h 834218"/>
                <a:gd name="connsiteX183" fmla="*/ 1070093 w 3024845"/>
                <a:gd name="connsiteY183" fmla="*/ 168618 h 834218"/>
                <a:gd name="connsiteX184" fmla="*/ 1074146 w 3024845"/>
                <a:gd name="connsiteY184" fmla="*/ 171861 h 834218"/>
                <a:gd name="connsiteX185" fmla="*/ 1074146 w 3024845"/>
                <a:gd name="connsiteY185" fmla="*/ 164295 h 834218"/>
                <a:gd name="connsiteX186" fmla="*/ 1076426 w 3024845"/>
                <a:gd name="connsiteY186" fmla="*/ 164295 h 834218"/>
                <a:gd name="connsiteX187" fmla="*/ 1092387 w 3024845"/>
                <a:gd name="connsiteY187" fmla="*/ 164295 h 834218"/>
                <a:gd name="connsiteX188" fmla="*/ 1092387 w 3024845"/>
                <a:gd name="connsiteY188" fmla="*/ 165376 h 834218"/>
                <a:gd name="connsiteX189" fmla="*/ 1092387 w 3024845"/>
                <a:gd name="connsiteY189" fmla="*/ 172942 h 834218"/>
                <a:gd name="connsiteX190" fmla="*/ 1122787 w 3024845"/>
                <a:gd name="connsiteY190" fmla="*/ 172942 h 834218"/>
                <a:gd name="connsiteX191" fmla="*/ 1122787 w 3024845"/>
                <a:gd name="connsiteY191" fmla="*/ 174563 h 834218"/>
                <a:gd name="connsiteX192" fmla="*/ 1122787 w 3024845"/>
                <a:gd name="connsiteY192" fmla="*/ 185913 h 834218"/>
                <a:gd name="connsiteX193" fmla="*/ 1149134 w 3024845"/>
                <a:gd name="connsiteY193" fmla="*/ 185913 h 834218"/>
                <a:gd name="connsiteX194" fmla="*/ 1149134 w 3024845"/>
                <a:gd name="connsiteY194" fmla="*/ 216177 h 834218"/>
                <a:gd name="connsiteX195" fmla="*/ 1149894 w 3024845"/>
                <a:gd name="connsiteY195" fmla="*/ 216177 h 834218"/>
                <a:gd name="connsiteX196" fmla="*/ 1155214 w 3024845"/>
                <a:gd name="connsiteY196" fmla="*/ 216177 h 834218"/>
                <a:gd name="connsiteX197" fmla="*/ 1155214 w 3024845"/>
                <a:gd name="connsiteY197" fmla="*/ 217258 h 834218"/>
                <a:gd name="connsiteX198" fmla="*/ 1155214 w 3024845"/>
                <a:gd name="connsiteY198" fmla="*/ 224825 h 834218"/>
                <a:gd name="connsiteX199" fmla="*/ 1159268 w 3024845"/>
                <a:gd name="connsiteY199" fmla="*/ 255089 h 834218"/>
                <a:gd name="connsiteX200" fmla="*/ 1160028 w 3024845"/>
                <a:gd name="connsiteY200" fmla="*/ 255089 h 834218"/>
                <a:gd name="connsiteX201" fmla="*/ 1165348 w 3024845"/>
                <a:gd name="connsiteY201" fmla="*/ 255089 h 834218"/>
                <a:gd name="connsiteX202" fmla="*/ 1165348 w 3024845"/>
                <a:gd name="connsiteY202" fmla="*/ 255900 h 834218"/>
                <a:gd name="connsiteX203" fmla="*/ 1165348 w 3024845"/>
                <a:gd name="connsiteY203" fmla="*/ 261575 h 834218"/>
                <a:gd name="connsiteX204" fmla="*/ 1166361 w 3024845"/>
                <a:gd name="connsiteY204" fmla="*/ 261575 h 834218"/>
                <a:gd name="connsiteX205" fmla="*/ 1173454 w 3024845"/>
                <a:gd name="connsiteY205" fmla="*/ 261575 h 834218"/>
                <a:gd name="connsiteX206" fmla="*/ 1173454 w 3024845"/>
                <a:gd name="connsiteY206" fmla="*/ 291840 h 834218"/>
                <a:gd name="connsiteX207" fmla="*/ 1175481 w 3024845"/>
                <a:gd name="connsiteY207" fmla="*/ 291840 h 834218"/>
                <a:gd name="connsiteX208" fmla="*/ 1189668 w 3024845"/>
                <a:gd name="connsiteY208" fmla="*/ 291840 h 834218"/>
                <a:gd name="connsiteX209" fmla="*/ 1189668 w 3024845"/>
                <a:gd name="connsiteY209" fmla="*/ 315619 h 834218"/>
                <a:gd name="connsiteX210" fmla="*/ 1191695 w 3024845"/>
                <a:gd name="connsiteY210" fmla="*/ 317240 h 834218"/>
                <a:gd name="connsiteX211" fmla="*/ 1191695 w 3024845"/>
                <a:gd name="connsiteY211" fmla="*/ 328590 h 834218"/>
                <a:gd name="connsiteX212" fmla="*/ 1192455 w 3024845"/>
                <a:gd name="connsiteY212" fmla="*/ 328590 h 834218"/>
                <a:gd name="connsiteX213" fmla="*/ 1197775 w 3024845"/>
                <a:gd name="connsiteY213" fmla="*/ 328590 h 834218"/>
                <a:gd name="connsiteX214" fmla="*/ 1197775 w 3024845"/>
                <a:gd name="connsiteY214" fmla="*/ 352369 h 834218"/>
                <a:gd name="connsiteX215" fmla="*/ 1199041 w 3024845"/>
                <a:gd name="connsiteY215" fmla="*/ 352369 h 834218"/>
                <a:gd name="connsiteX216" fmla="*/ 1207908 w 3024845"/>
                <a:gd name="connsiteY216" fmla="*/ 352369 h 834218"/>
                <a:gd name="connsiteX217" fmla="*/ 1209935 w 3024845"/>
                <a:gd name="connsiteY217" fmla="*/ 356423 h 834218"/>
                <a:gd name="connsiteX218" fmla="*/ 1209935 w 3024845"/>
                <a:gd name="connsiteY218" fmla="*/ 369664 h 834218"/>
                <a:gd name="connsiteX219" fmla="*/ 1211455 w 3024845"/>
                <a:gd name="connsiteY219" fmla="*/ 367772 h 834218"/>
                <a:gd name="connsiteX220" fmla="*/ 1222095 w 3024845"/>
                <a:gd name="connsiteY220" fmla="*/ 354531 h 834218"/>
                <a:gd name="connsiteX221" fmla="*/ 1250469 w 3024845"/>
                <a:gd name="connsiteY221" fmla="*/ 354531 h 834218"/>
                <a:gd name="connsiteX222" fmla="*/ 1250469 w 3024845"/>
                <a:gd name="connsiteY222" fmla="*/ 441002 h 834218"/>
                <a:gd name="connsiteX223" fmla="*/ 1251229 w 3024845"/>
                <a:gd name="connsiteY223" fmla="*/ 441002 h 834218"/>
                <a:gd name="connsiteX224" fmla="*/ 1256549 w 3024845"/>
                <a:gd name="connsiteY224" fmla="*/ 441002 h 834218"/>
                <a:gd name="connsiteX225" fmla="*/ 1257309 w 3024845"/>
                <a:gd name="connsiteY225" fmla="*/ 439651 h 834218"/>
                <a:gd name="connsiteX226" fmla="*/ 1262629 w 3024845"/>
                <a:gd name="connsiteY226" fmla="*/ 430193 h 834218"/>
                <a:gd name="connsiteX227" fmla="*/ 1262629 w 3024845"/>
                <a:gd name="connsiteY227" fmla="*/ 432085 h 834218"/>
                <a:gd name="connsiteX228" fmla="*/ 1262629 w 3024845"/>
                <a:gd name="connsiteY228" fmla="*/ 445326 h 834218"/>
                <a:gd name="connsiteX229" fmla="*/ 1266682 w 3024845"/>
                <a:gd name="connsiteY229" fmla="*/ 399929 h 834218"/>
                <a:gd name="connsiteX230" fmla="*/ 1267442 w 3024845"/>
                <a:gd name="connsiteY230" fmla="*/ 399929 h 834218"/>
                <a:gd name="connsiteX231" fmla="*/ 1272762 w 3024845"/>
                <a:gd name="connsiteY231" fmla="*/ 399929 h 834218"/>
                <a:gd name="connsiteX232" fmla="*/ 1272762 w 3024845"/>
                <a:gd name="connsiteY232" fmla="*/ 335075 h 834218"/>
                <a:gd name="connsiteX233" fmla="*/ 1273776 w 3024845"/>
                <a:gd name="connsiteY233" fmla="*/ 335075 h 834218"/>
                <a:gd name="connsiteX234" fmla="*/ 1280869 w 3024845"/>
                <a:gd name="connsiteY234" fmla="*/ 335075 h 834218"/>
                <a:gd name="connsiteX235" fmla="*/ 1293029 w 3024845"/>
                <a:gd name="connsiteY235" fmla="*/ 291840 h 834218"/>
                <a:gd name="connsiteX236" fmla="*/ 1294296 w 3024845"/>
                <a:gd name="connsiteY236" fmla="*/ 291840 h 834218"/>
                <a:gd name="connsiteX237" fmla="*/ 1303163 w 3024845"/>
                <a:gd name="connsiteY237" fmla="*/ 291840 h 834218"/>
                <a:gd name="connsiteX238" fmla="*/ 1313296 w 3024845"/>
                <a:gd name="connsiteY238" fmla="*/ 335075 h 834218"/>
                <a:gd name="connsiteX239" fmla="*/ 1314309 w 3024845"/>
                <a:gd name="connsiteY239" fmla="*/ 335075 h 834218"/>
                <a:gd name="connsiteX240" fmla="*/ 1321403 w 3024845"/>
                <a:gd name="connsiteY240" fmla="*/ 335075 h 834218"/>
                <a:gd name="connsiteX241" fmla="*/ 1321403 w 3024845"/>
                <a:gd name="connsiteY241" fmla="*/ 373987 h 834218"/>
                <a:gd name="connsiteX242" fmla="*/ 1323176 w 3024845"/>
                <a:gd name="connsiteY242" fmla="*/ 373987 h 834218"/>
                <a:gd name="connsiteX243" fmla="*/ 1335590 w 3024845"/>
                <a:gd name="connsiteY243" fmla="*/ 373987 h 834218"/>
                <a:gd name="connsiteX244" fmla="*/ 1335590 w 3024845"/>
                <a:gd name="connsiteY244" fmla="*/ 376149 h 834218"/>
                <a:gd name="connsiteX245" fmla="*/ 1335590 w 3024845"/>
                <a:gd name="connsiteY245" fmla="*/ 391281 h 834218"/>
                <a:gd name="connsiteX246" fmla="*/ 1339643 w 3024845"/>
                <a:gd name="connsiteY246" fmla="*/ 389120 h 834218"/>
                <a:gd name="connsiteX247" fmla="*/ 1339643 w 3024845"/>
                <a:gd name="connsiteY247" fmla="*/ 373987 h 834218"/>
                <a:gd name="connsiteX248" fmla="*/ 1341163 w 3024845"/>
                <a:gd name="connsiteY248" fmla="*/ 373987 h 834218"/>
                <a:gd name="connsiteX249" fmla="*/ 1351803 w 3024845"/>
                <a:gd name="connsiteY249" fmla="*/ 373987 h 834218"/>
                <a:gd name="connsiteX250" fmla="*/ 1351803 w 3024845"/>
                <a:gd name="connsiteY250" fmla="*/ 375608 h 834218"/>
                <a:gd name="connsiteX251" fmla="*/ 1351803 w 3024845"/>
                <a:gd name="connsiteY251" fmla="*/ 386958 h 834218"/>
                <a:gd name="connsiteX252" fmla="*/ 1382204 w 3024845"/>
                <a:gd name="connsiteY252" fmla="*/ 386958 h 834218"/>
                <a:gd name="connsiteX253" fmla="*/ 1382204 w 3024845"/>
                <a:gd name="connsiteY253" fmla="*/ 350208 h 834218"/>
                <a:gd name="connsiteX254" fmla="*/ 1383470 w 3024845"/>
                <a:gd name="connsiteY254" fmla="*/ 350208 h 834218"/>
                <a:gd name="connsiteX255" fmla="*/ 1392337 w 3024845"/>
                <a:gd name="connsiteY255" fmla="*/ 350208 h 834218"/>
                <a:gd name="connsiteX256" fmla="*/ 1392337 w 3024845"/>
                <a:gd name="connsiteY256" fmla="*/ 371825 h 834218"/>
                <a:gd name="connsiteX257" fmla="*/ 1394364 w 3024845"/>
                <a:gd name="connsiteY257" fmla="*/ 339399 h 834218"/>
                <a:gd name="connsiteX258" fmla="*/ 1416657 w 3024845"/>
                <a:gd name="connsiteY258" fmla="*/ 339399 h 834218"/>
                <a:gd name="connsiteX259" fmla="*/ 1416657 w 3024845"/>
                <a:gd name="connsiteY259" fmla="*/ 337777 h 834218"/>
                <a:gd name="connsiteX260" fmla="*/ 1416657 w 3024845"/>
                <a:gd name="connsiteY260" fmla="*/ 326428 h 834218"/>
                <a:gd name="connsiteX261" fmla="*/ 1417417 w 3024845"/>
                <a:gd name="connsiteY261" fmla="*/ 326428 h 834218"/>
                <a:gd name="connsiteX262" fmla="*/ 1422737 w 3024845"/>
                <a:gd name="connsiteY262" fmla="*/ 326428 h 834218"/>
                <a:gd name="connsiteX263" fmla="*/ 1422737 w 3024845"/>
                <a:gd name="connsiteY263" fmla="*/ 324537 h 834218"/>
                <a:gd name="connsiteX264" fmla="*/ 1422737 w 3024845"/>
                <a:gd name="connsiteY264" fmla="*/ 311296 h 834218"/>
                <a:gd name="connsiteX265" fmla="*/ 1426791 w 3024845"/>
                <a:gd name="connsiteY265" fmla="*/ 317781 h 834218"/>
                <a:gd name="connsiteX266" fmla="*/ 1429071 w 3024845"/>
                <a:gd name="connsiteY266" fmla="*/ 317781 h 834218"/>
                <a:gd name="connsiteX267" fmla="*/ 1445031 w 3024845"/>
                <a:gd name="connsiteY267" fmla="*/ 317781 h 834218"/>
                <a:gd name="connsiteX268" fmla="*/ 1445031 w 3024845"/>
                <a:gd name="connsiteY268" fmla="*/ 316970 h 834218"/>
                <a:gd name="connsiteX269" fmla="*/ 1445031 w 3024845"/>
                <a:gd name="connsiteY269" fmla="*/ 311296 h 834218"/>
                <a:gd name="connsiteX270" fmla="*/ 1445791 w 3024845"/>
                <a:gd name="connsiteY270" fmla="*/ 311296 h 834218"/>
                <a:gd name="connsiteX271" fmla="*/ 1451111 w 3024845"/>
                <a:gd name="connsiteY271" fmla="*/ 311296 h 834218"/>
                <a:gd name="connsiteX272" fmla="*/ 1451111 w 3024845"/>
                <a:gd name="connsiteY272" fmla="*/ 312647 h 834218"/>
                <a:gd name="connsiteX273" fmla="*/ 1451111 w 3024845"/>
                <a:gd name="connsiteY273" fmla="*/ 322105 h 834218"/>
                <a:gd name="connsiteX274" fmla="*/ 1489618 w 3024845"/>
                <a:gd name="connsiteY274" fmla="*/ 322105 h 834218"/>
                <a:gd name="connsiteX275" fmla="*/ 1489618 w 3024845"/>
                <a:gd name="connsiteY275" fmla="*/ 460458 h 834218"/>
                <a:gd name="connsiteX276" fmla="*/ 1491138 w 3024845"/>
                <a:gd name="connsiteY276" fmla="*/ 460458 h 834218"/>
                <a:gd name="connsiteX277" fmla="*/ 1501778 w 3024845"/>
                <a:gd name="connsiteY277" fmla="*/ 460458 h 834218"/>
                <a:gd name="connsiteX278" fmla="*/ 1501778 w 3024845"/>
                <a:gd name="connsiteY278" fmla="*/ 447488 h 834218"/>
                <a:gd name="connsiteX279" fmla="*/ 1505832 w 3024845"/>
                <a:gd name="connsiteY279" fmla="*/ 447488 h 834218"/>
                <a:gd name="connsiteX280" fmla="*/ 1505832 w 3024845"/>
                <a:gd name="connsiteY280" fmla="*/ 460458 h 834218"/>
                <a:gd name="connsiteX281" fmla="*/ 1536232 w 3024845"/>
                <a:gd name="connsiteY281" fmla="*/ 460458 h 834218"/>
                <a:gd name="connsiteX282" fmla="*/ 1536232 w 3024845"/>
                <a:gd name="connsiteY282" fmla="*/ 430193 h 834218"/>
                <a:gd name="connsiteX283" fmla="*/ 1548392 w 3024845"/>
                <a:gd name="connsiteY283" fmla="*/ 430193 h 834218"/>
                <a:gd name="connsiteX284" fmla="*/ 1560552 w 3024845"/>
                <a:gd name="connsiteY284" fmla="*/ 428032 h 834218"/>
                <a:gd name="connsiteX285" fmla="*/ 1564606 w 3024845"/>
                <a:gd name="connsiteY285" fmla="*/ 430193 h 834218"/>
                <a:gd name="connsiteX286" fmla="*/ 1574739 w 3024845"/>
                <a:gd name="connsiteY286" fmla="*/ 430193 h 834218"/>
                <a:gd name="connsiteX287" fmla="*/ 1574739 w 3024845"/>
                <a:gd name="connsiteY287" fmla="*/ 460458 h 834218"/>
                <a:gd name="connsiteX288" fmla="*/ 1582846 w 3024845"/>
                <a:gd name="connsiteY288" fmla="*/ 460458 h 834218"/>
                <a:gd name="connsiteX289" fmla="*/ 1582846 w 3024845"/>
                <a:gd name="connsiteY289" fmla="*/ 477753 h 834218"/>
                <a:gd name="connsiteX290" fmla="*/ 1592182 w 3024845"/>
                <a:gd name="connsiteY290" fmla="*/ 478658 h 834218"/>
                <a:gd name="connsiteX291" fmla="*/ 1605140 w 3024845"/>
                <a:gd name="connsiteY291" fmla="*/ 478658 h 834218"/>
                <a:gd name="connsiteX292" fmla="*/ 1605140 w 3024845"/>
                <a:gd name="connsiteY292" fmla="*/ 462620 h 834218"/>
                <a:gd name="connsiteX293" fmla="*/ 1673096 w 3024845"/>
                <a:gd name="connsiteY293" fmla="*/ 462620 h 834218"/>
                <a:gd name="connsiteX294" fmla="*/ 1673096 w 3024845"/>
                <a:gd name="connsiteY294" fmla="*/ 377367 h 834218"/>
                <a:gd name="connsiteX295" fmla="*/ 1745104 w 3024845"/>
                <a:gd name="connsiteY295" fmla="*/ 377367 h 834218"/>
                <a:gd name="connsiteX296" fmla="*/ 1745104 w 3024845"/>
                <a:gd name="connsiteY296" fmla="*/ 456135 h 834218"/>
                <a:gd name="connsiteX297" fmla="*/ 1747008 w 3024845"/>
                <a:gd name="connsiteY297" fmla="*/ 456135 h 834218"/>
                <a:gd name="connsiteX298" fmla="*/ 1748250 w 3024845"/>
                <a:gd name="connsiteY298" fmla="*/ 478658 h 834218"/>
                <a:gd name="connsiteX299" fmla="*/ 1757926 w 3024845"/>
                <a:gd name="connsiteY299" fmla="*/ 478658 h 834218"/>
                <a:gd name="connsiteX300" fmla="*/ 1759168 w 3024845"/>
                <a:gd name="connsiteY300" fmla="*/ 456135 h 834218"/>
                <a:gd name="connsiteX301" fmla="*/ 1765248 w 3024845"/>
                <a:gd name="connsiteY301" fmla="*/ 456135 h 834218"/>
                <a:gd name="connsiteX302" fmla="*/ 1766490 w 3024845"/>
                <a:gd name="connsiteY302" fmla="*/ 478658 h 834218"/>
                <a:gd name="connsiteX303" fmla="*/ 1817112 w 3024845"/>
                <a:gd name="connsiteY303" fmla="*/ 478658 h 834218"/>
                <a:gd name="connsiteX304" fmla="*/ 1817112 w 3024845"/>
                <a:gd name="connsiteY304" fmla="*/ 315630 h 834218"/>
                <a:gd name="connsiteX305" fmla="*/ 2014439 w 3024845"/>
                <a:gd name="connsiteY305" fmla="*/ 315630 h 834218"/>
                <a:gd name="connsiteX306" fmla="*/ 2014439 w 3024845"/>
                <a:gd name="connsiteY306" fmla="*/ 478658 h 834218"/>
                <a:gd name="connsiteX307" fmla="*/ 2033136 w 3024845"/>
                <a:gd name="connsiteY307" fmla="*/ 478658 h 834218"/>
                <a:gd name="connsiteX308" fmla="*/ 2033136 w 3024845"/>
                <a:gd name="connsiteY308" fmla="*/ 395965 h 834218"/>
                <a:gd name="connsiteX309" fmla="*/ 2128256 w 3024845"/>
                <a:gd name="connsiteY309" fmla="*/ 395965 h 834218"/>
                <a:gd name="connsiteX310" fmla="*/ 2180720 w 3024845"/>
                <a:gd name="connsiteY310" fmla="*/ 330752 h 834218"/>
                <a:gd name="connsiteX311" fmla="*/ 2245574 w 3024845"/>
                <a:gd name="connsiteY311" fmla="*/ 330752 h 834218"/>
                <a:gd name="connsiteX312" fmla="*/ 2245574 w 3024845"/>
                <a:gd name="connsiteY312" fmla="*/ 406414 h 834218"/>
                <a:gd name="connsiteX313" fmla="*/ 2253681 w 3024845"/>
                <a:gd name="connsiteY313" fmla="*/ 406414 h 834218"/>
                <a:gd name="connsiteX314" fmla="*/ 2255708 w 3024845"/>
                <a:gd name="connsiteY314" fmla="*/ 399929 h 834218"/>
                <a:gd name="connsiteX315" fmla="*/ 2261788 w 3024845"/>
                <a:gd name="connsiteY315" fmla="*/ 399929 h 834218"/>
                <a:gd name="connsiteX316" fmla="*/ 2263815 w 3024845"/>
                <a:gd name="connsiteY316" fmla="*/ 408576 h 834218"/>
                <a:gd name="connsiteX317" fmla="*/ 2275975 w 3024845"/>
                <a:gd name="connsiteY317" fmla="*/ 408576 h 834218"/>
                <a:gd name="connsiteX318" fmla="*/ 2275975 w 3024845"/>
                <a:gd name="connsiteY318" fmla="*/ 402090 h 834218"/>
                <a:gd name="connsiteX319" fmla="*/ 2298268 w 3024845"/>
                <a:gd name="connsiteY319" fmla="*/ 402090 h 834218"/>
                <a:gd name="connsiteX320" fmla="*/ 2298268 w 3024845"/>
                <a:gd name="connsiteY320" fmla="*/ 408576 h 834218"/>
                <a:gd name="connsiteX321" fmla="*/ 2318535 w 3024845"/>
                <a:gd name="connsiteY321" fmla="*/ 408576 h 834218"/>
                <a:gd name="connsiteX322" fmla="*/ 2318535 w 3024845"/>
                <a:gd name="connsiteY322" fmla="*/ 453973 h 834218"/>
                <a:gd name="connsiteX323" fmla="*/ 2332722 w 3024845"/>
                <a:gd name="connsiteY323" fmla="*/ 453973 h 834218"/>
                <a:gd name="connsiteX324" fmla="*/ 2332722 w 3024845"/>
                <a:gd name="connsiteY324" fmla="*/ 441002 h 834218"/>
                <a:gd name="connsiteX325" fmla="*/ 2348936 w 3024845"/>
                <a:gd name="connsiteY325" fmla="*/ 441002 h 834218"/>
                <a:gd name="connsiteX326" fmla="*/ 2348936 w 3024845"/>
                <a:gd name="connsiteY326" fmla="*/ 261575 h 834218"/>
                <a:gd name="connsiteX327" fmla="*/ 2355016 w 3024845"/>
                <a:gd name="connsiteY327" fmla="*/ 255089 h 834218"/>
                <a:gd name="connsiteX328" fmla="*/ 2427977 w 3024845"/>
                <a:gd name="connsiteY328" fmla="*/ 255089 h 834218"/>
                <a:gd name="connsiteX329" fmla="*/ 2427977 w 3024845"/>
                <a:gd name="connsiteY329" fmla="*/ 263737 h 834218"/>
                <a:gd name="connsiteX330" fmla="*/ 2438110 w 3024845"/>
                <a:gd name="connsiteY330" fmla="*/ 263737 h 834218"/>
                <a:gd name="connsiteX331" fmla="*/ 2438110 w 3024845"/>
                <a:gd name="connsiteY331" fmla="*/ 378311 h 834218"/>
                <a:gd name="connsiteX332" fmla="*/ 2460404 w 3024845"/>
                <a:gd name="connsiteY332" fmla="*/ 378311 h 834218"/>
                <a:gd name="connsiteX333" fmla="*/ 2460404 w 3024845"/>
                <a:gd name="connsiteY333" fmla="*/ 311296 h 834218"/>
                <a:gd name="connsiteX334" fmla="*/ 2486751 w 3024845"/>
                <a:gd name="connsiteY334" fmla="*/ 311296 h 834218"/>
                <a:gd name="connsiteX335" fmla="*/ 2490804 w 3024845"/>
                <a:gd name="connsiteY335" fmla="*/ 306972 h 834218"/>
                <a:gd name="connsiteX336" fmla="*/ 2498911 w 3024845"/>
                <a:gd name="connsiteY336" fmla="*/ 306972 h 834218"/>
                <a:gd name="connsiteX337" fmla="*/ 2502964 w 3024845"/>
                <a:gd name="connsiteY337" fmla="*/ 311296 h 834218"/>
                <a:gd name="connsiteX338" fmla="*/ 2525258 w 3024845"/>
                <a:gd name="connsiteY338" fmla="*/ 311296 h 834218"/>
                <a:gd name="connsiteX339" fmla="*/ 2525258 w 3024845"/>
                <a:gd name="connsiteY339" fmla="*/ 194560 h 834218"/>
                <a:gd name="connsiteX340" fmla="*/ 2582005 w 3024845"/>
                <a:gd name="connsiteY340" fmla="*/ 183751 h 834218"/>
                <a:gd name="connsiteX341" fmla="*/ 2582005 w 3024845"/>
                <a:gd name="connsiteY341" fmla="*/ 184832 h 834218"/>
                <a:gd name="connsiteX342" fmla="*/ 2582005 w 3024845"/>
                <a:gd name="connsiteY342" fmla="*/ 192398 h 834218"/>
                <a:gd name="connsiteX343" fmla="*/ 2608352 w 3024845"/>
                <a:gd name="connsiteY343" fmla="*/ 192398 h 834218"/>
                <a:gd name="connsiteX344" fmla="*/ 2608352 w 3024845"/>
                <a:gd name="connsiteY344" fmla="*/ 447488 h 834218"/>
                <a:gd name="connsiteX345" fmla="*/ 2630646 w 3024845"/>
                <a:gd name="connsiteY345" fmla="*/ 447488 h 834218"/>
                <a:gd name="connsiteX346" fmla="*/ 2630646 w 3024845"/>
                <a:gd name="connsiteY346" fmla="*/ 443164 h 834218"/>
                <a:gd name="connsiteX347" fmla="*/ 2642806 w 3024845"/>
                <a:gd name="connsiteY347" fmla="*/ 443164 h 834218"/>
                <a:gd name="connsiteX348" fmla="*/ 2642806 w 3024845"/>
                <a:gd name="connsiteY348" fmla="*/ 447488 h 834218"/>
                <a:gd name="connsiteX349" fmla="*/ 2667126 w 3024845"/>
                <a:gd name="connsiteY349" fmla="*/ 447488 h 834218"/>
                <a:gd name="connsiteX350" fmla="*/ 2667126 w 3024845"/>
                <a:gd name="connsiteY350" fmla="*/ 434517 h 834218"/>
                <a:gd name="connsiteX351" fmla="*/ 2695500 w 3024845"/>
                <a:gd name="connsiteY351" fmla="*/ 434517 h 834218"/>
                <a:gd name="connsiteX352" fmla="*/ 2707660 w 3024845"/>
                <a:gd name="connsiteY352" fmla="*/ 430193 h 834218"/>
                <a:gd name="connsiteX353" fmla="*/ 2727927 w 3024845"/>
                <a:gd name="connsiteY353" fmla="*/ 434517 h 834218"/>
                <a:gd name="connsiteX354" fmla="*/ 2727927 w 3024845"/>
                <a:gd name="connsiteY354" fmla="*/ 417223 h 834218"/>
                <a:gd name="connsiteX355" fmla="*/ 2736034 w 3024845"/>
                <a:gd name="connsiteY355" fmla="*/ 417223 h 834218"/>
                <a:gd name="connsiteX356" fmla="*/ 2736034 w 3024845"/>
                <a:gd name="connsiteY356" fmla="*/ 404252 h 834218"/>
                <a:gd name="connsiteX357" fmla="*/ 2792781 w 3024845"/>
                <a:gd name="connsiteY357" fmla="*/ 404252 h 834218"/>
                <a:gd name="connsiteX358" fmla="*/ 2792781 w 3024845"/>
                <a:gd name="connsiteY358" fmla="*/ 373987 h 834218"/>
                <a:gd name="connsiteX359" fmla="*/ 2811021 w 3024845"/>
                <a:gd name="connsiteY359" fmla="*/ 373987 h 834218"/>
                <a:gd name="connsiteX360" fmla="*/ 2811021 w 3024845"/>
                <a:gd name="connsiteY360" fmla="*/ 367502 h 834218"/>
                <a:gd name="connsiteX361" fmla="*/ 2823181 w 3024845"/>
                <a:gd name="connsiteY361" fmla="*/ 367502 h 834218"/>
                <a:gd name="connsiteX362" fmla="*/ 2823181 w 3024845"/>
                <a:gd name="connsiteY362" fmla="*/ 373987 h 834218"/>
                <a:gd name="connsiteX363" fmla="*/ 2839395 w 3024845"/>
                <a:gd name="connsiteY363" fmla="*/ 373987 h 834218"/>
                <a:gd name="connsiteX364" fmla="*/ 2839395 w 3024845"/>
                <a:gd name="connsiteY364" fmla="*/ 423708 h 834218"/>
                <a:gd name="connsiteX365" fmla="*/ 2871822 w 3024845"/>
                <a:gd name="connsiteY365" fmla="*/ 423708 h 834218"/>
                <a:gd name="connsiteX366" fmla="*/ 2871822 w 3024845"/>
                <a:gd name="connsiteY366" fmla="*/ 397767 h 834218"/>
                <a:gd name="connsiteX367" fmla="*/ 2910329 w 3024845"/>
                <a:gd name="connsiteY367" fmla="*/ 397767 h 834218"/>
                <a:gd name="connsiteX368" fmla="*/ 2910329 w 3024845"/>
                <a:gd name="connsiteY368" fmla="*/ 367502 h 834218"/>
                <a:gd name="connsiteX369" fmla="*/ 2958970 w 3024845"/>
                <a:gd name="connsiteY369" fmla="*/ 367502 h 834218"/>
                <a:gd name="connsiteX370" fmla="*/ 2958970 w 3024845"/>
                <a:gd name="connsiteY370" fmla="*/ 478658 h 834218"/>
                <a:gd name="connsiteX371" fmla="*/ 2958970 w 3024845"/>
                <a:gd name="connsiteY371" fmla="*/ 492437 h 834218"/>
                <a:gd name="connsiteX372" fmla="*/ 3024845 w 3024845"/>
                <a:gd name="connsiteY372" fmla="*/ 492437 h 834218"/>
                <a:gd name="connsiteX373" fmla="*/ 3024845 w 3024845"/>
                <a:gd name="connsiteY373" fmla="*/ 834218 h 834218"/>
                <a:gd name="connsiteX374" fmla="*/ 2054 w 3024845"/>
                <a:gd name="connsiteY374" fmla="*/ 831885 h 834218"/>
                <a:gd name="connsiteX375" fmla="*/ 0 w 3024845"/>
                <a:gd name="connsiteY375" fmla="*/ 397767 h 834218"/>
                <a:gd name="connsiteX376" fmla="*/ 20267 w 3024845"/>
                <a:gd name="connsiteY376" fmla="*/ 397767 h 834218"/>
                <a:gd name="connsiteX377" fmla="*/ 20774 w 3024845"/>
                <a:gd name="connsiteY377" fmla="*/ 396686 h 834218"/>
                <a:gd name="connsiteX378" fmla="*/ 24320 w 3024845"/>
                <a:gd name="connsiteY378" fmla="*/ 389120 h 834218"/>
                <a:gd name="connsiteX379" fmla="*/ 26094 w 3024845"/>
                <a:gd name="connsiteY379" fmla="*/ 389390 h 834218"/>
                <a:gd name="connsiteX380" fmla="*/ 38507 w 3024845"/>
                <a:gd name="connsiteY380" fmla="*/ 391281 h 834218"/>
                <a:gd name="connsiteX381" fmla="*/ 39014 w 3024845"/>
                <a:gd name="connsiteY381" fmla="*/ 392633 h 834218"/>
                <a:gd name="connsiteX382" fmla="*/ 42560 w 3024845"/>
                <a:gd name="connsiteY382" fmla="*/ 402090 h 834218"/>
                <a:gd name="connsiteX383" fmla="*/ 68907 w 3024845"/>
                <a:gd name="connsiteY383" fmla="*/ 404252 h 834218"/>
                <a:gd name="connsiteX384" fmla="*/ 68907 w 3024845"/>
                <a:gd name="connsiteY384" fmla="*/ 281031 h 834218"/>
                <a:gd name="connsiteX385" fmla="*/ 70934 w 3024845"/>
                <a:gd name="connsiteY385" fmla="*/ 281031 h 834218"/>
                <a:gd name="connsiteX386" fmla="*/ 85121 w 3024845"/>
                <a:gd name="connsiteY386" fmla="*/ 281031 h 834218"/>
                <a:gd name="connsiteX387" fmla="*/ 85121 w 3024845"/>
                <a:gd name="connsiteY387" fmla="*/ 144839 h 834218"/>
                <a:gd name="connsiteX388" fmla="*/ 86894 w 3024845"/>
                <a:gd name="connsiteY388" fmla="*/ 144839 h 834218"/>
                <a:gd name="connsiteX389" fmla="*/ 99308 w 3024845"/>
                <a:gd name="connsiteY389" fmla="*/ 144839 h 834218"/>
                <a:gd name="connsiteX390" fmla="*/ 99308 w 3024845"/>
                <a:gd name="connsiteY390" fmla="*/ 30265 h 834218"/>
                <a:gd name="connsiteX391" fmla="*/ 103361 w 3024845"/>
                <a:gd name="connsiteY391" fmla="*/ 2161 h 834218"/>
                <a:gd name="connsiteX392" fmla="*/ 105388 w 3024845"/>
                <a:gd name="connsiteY392" fmla="*/ 2161 h 834218"/>
                <a:gd name="connsiteX0" fmla="*/ 103361 w 3024845"/>
                <a:gd name="connsiteY0" fmla="*/ 2161 h 834218"/>
                <a:gd name="connsiteX1" fmla="*/ 200642 w 3024845"/>
                <a:gd name="connsiteY1" fmla="*/ 0 h 834218"/>
                <a:gd name="connsiteX2" fmla="*/ 202669 w 3024845"/>
                <a:gd name="connsiteY2" fmla="*/ 0 h 834218"/>
                <a:gd name="connsiteX3" fmla="*/ 216856 w 3024845"/>
                <a:gd name="connsiteY3" fmla="*/ 0 h 834218"/>
                <a:gd name="connsiteX4" fmla="*/ 216856 w 3024845"/>
                <a:gd name="connsiteY4" fmla="*/ 23779 h 834218"/>
                <a:gd name="connsiteX5" fmla="*/ 217363 w 3024845"/>
                <a:gd name="connsiteY5" fmla="*/ 24590 h 834218"/>
                <a:gd name="connsiteX6" fmla="*/ 220909 w 3024845"/>
                <a:gd name="connsiteY6" fmla="*/ 30265 h 834218"/>
                <a:gd name="connsiteX7" fmla="*/ 220909 w 3024845"/>
                <a:gd name="connsiteY7" fmla="*/ 144839 h 834218"/>
                <a:gd name="connsiteX8" fmla="*/ 223189 w 3024845"/>
                <a:gd name="connsiteY8" fmla="*/ 144839 h 834218"/>
                <a:gd name="connsiteX9" fmla="*/ 239150 w 3024845"/>
                <a:gd name="connsiteY9" fmla="*/ 144839 h 834218"/>
                <a:gd name="connsiteX10" fmla="*/ 239150 w 3024845"/>
                <a:gd name="connsiteY10" fmla="*/ 285354 h 834218"/>
                <a:gd name="connsiteX11" fmla="*/ 240670 w 3024845"/>
                <a:gd name="connsiteY11" fmla="*/ 285084 h 834218"/>
                <a:gd name="connsiteX12" fmla="*/ 251310 w 3024845"/>
                <a:gd name="connsiteY12" fmla="*/ 283193 h 834218"/>
                <a:gd name="connsiteX13" fmla="*/ 249283 w 3024845"/>
                <a:gd name="connsiteY13" fmla="*/ 371825 h 834218"/>
                <a:gd name="connsiteX14" fmla="*/ 250803 w 3024845"/>
                <a:gd name="connsiteY14" fmla="*/ 372096 h 834218"/>
                <a:gd name="connsiteX15" fmla="*/ 261443 w 3024845"/>
                <a:gd name="connsiteY15" fmla="*/ 373987 h 834218"/>
                <a:gd name="connsiteX16" fmla="*/ 261696 w 3024845"/>
                <a:gd name="connsiteY16" fmla="*/ 374798 h 834218"/>
                <a:gd name="connsiteX17" fmla="*/ 263470 w 3024845"/>
                <a:gd name="connsiteY17" fmla="*/ 380473 h 834218"/>
                <a:gd name="connsiteX18" fmla="*/ 264230 w 3024845"/>
                <a:gd name="connsiteY18" fmla="*/ 378041 h 834218"/>
                <a:gd name="connsiteX19" fmla="*/ 269550 w 3024845"/>
                <a:gd name="connsiteY19" fmla="*/ 361017 h 834218"/>
                <a:gd name="connsiteX20" fmla="*/ 271323 w 3024845"/>
                <a:gd name="connsiteY20" fmla="*/ 361017 h 834218"/>
                <a:gd name="connsiteX21" fmla="*/ 283737 w 3024845"/>
                <a:gd name="connsiteY21" fmla="*/ 361017 h 834218"/>
                <a:gd name="connsiteX22" fmla="*/ 283737 w 3024845"/>
                <a:gd name="connsiteY22" fmla="*/ 393443 h 834218"/>
                <a:gd name="connsiteX23" fmla="*/ 284750 w 3024845"/>
                <a:gd name="connsiteY23" fmla="*/ 393984 h 834218"/>
                <a:gd name="connsiteX24" fmla="*/ 291844 w 3024845"/>
                <a:gd name="connsiteY24" fmla="*/ 397767 h 834218"/>
                <a:gd name="connsiteX25" fmla="*/ 291844 w 3024845"/>
                <a:gd name="connsiteY25" fmla="*/ 399118 h 834218"/>
                <a:gd name="connsiteX26" fmla="*/ 291844 w 3024845"/>
                <a:gd name="connsiteY26" fmla="*/ 408576 h 834218"/>
                <a:gd name="connsiteX27" fmla="*/ 336431 w 3024845"/>
                <a:gd name="connsiteY27" fmla="*/ 408576 h 834218"/>
                <a:gd name="connsiteX28" fmla="*/ 336431 w 3024845"/>
                <a:gd name="connsiteY28" fmla="*/ 409657 h 834218"/>
                <a:gd name="connsiteX29" fmla="*/ 336431 w 3024845"/>
                <a:gd name="connsiteY29" fmla="*/ 417223 h 834218"/>
                <a:gd name="connsiteX30" fmla="*/ 338457 w 3024845"/>
                <a:gd name="connsiteY30" fmla="*/ 417223 h 834218"/>
                <a:gd name="connsiteX31" fmla="*/ 352644 w 3024845"/>
                <a:gd name="connsiteY31" fmla="*/ 417223 h 834218"/>
                <a:gd name="connsiteX32" fmla="*/ 352644 w 3024845"/>
                <a:gd name="connsiteY32" fmla="*/ 386958 h 834218"/>
                <a:gd name="connsiteX33" fmla="*/ 397231 w 3024845"/>
                <a:gd name="connsiteY33" fmla="*/ 386958 h 834218"/>
                <a:gd name="connsiteX34" fmla="*/ 397231 w 3024845"/>
                <a:gd name="connsiteY34" fmla="*/ 385607 h 834218"/>
                <a:gd name="connsiteX35" fmla="*/ 397231 w 3024845"/>
                <a:gd name="connsiteY35" fmla="*/ 376149 h 834218"/>
                <a:gd name="connsiteX36" fmla="*/ 398245 w 3024845"/>
                <a:gd name="connsiteY36" fmla="*/ 376149 h 834218"/>
                <a:gd name="connsiteX37" fmla="*/ 405338 w 3024845"/>
                <a:gd name="connsiteY37" fmla="*/ 376149 h 834218"/>
                <a:gd name="connsiteX38" fmla="*/ 405338 w 3024845"/>
                <a:gd name="connsiteY38" fmla="*/ 374258 h 834218"/>
                <a:gd name="connsiteX39" fmla="*/ 405338 w 3024845"/>
                <a:gd name="connsiteY39" fmla="*/ 361017 h 834218"/>
                <a:gd name="connsiteX40" fmla="*/ 406098 w 3024845"/>
                <a:gd name="connsiteY40" fmla="*/ 361017 h 834218"/>
                <a:gd name="connsiteX41" fmla="*/ 411418 w 3024845"/>
                <a:gd name="connsiteY41" fmla="*/ 361017 h 834218"/>
                <a:gd name="connsiteX42" fmla="*/ 411418 w 3024845"/>
                <a:gd name="connsiteY42" fmla="*/ 359936 h 834218"/>
                <a:gd name="connsiteX43" fmla="*/ 411418 w 3024845"/>
                <a:gd name="connsiteY43" fmla="*/ 352369 h 834218"/>
                <a:gd name="connsiteX44" fmla="*/ 413445 w 3024845"/>
                <a:gd name="connsiteY44" fmla="*/ 352369 h 834218"/>
                <a:gd name="connsiteX45" fmla="*/ 427632 w 3024845"/>
                <a:gd name="connsiteY45" fmla="*/ 352369 h 834218"/>
                <a:gd name="connsiteX46" fmla="*/ 427632 w 3024845"/>
                <a:gd name="connsiteY46" fmla="*/ 353450 h 834218"/>
                <a:gd name="connsiteX47" fmla="*/ 427632 w 3024845"/>
                <a:gd name="connsiteY47" fmla="*/ 361017 h 834218"/>
                <a:gd name="connsiteX48" fmla="*/ 449925 w 3024845"/>
                <a:gd name="connsiteY48" fmla="*/ 361017 h 834218"/>
                <a:gd name="connsiteX49" fmla="*/ 449925 w 3024845"/>
                <a:gd name="connsiteY49" fmla="*/ 359125 h 834218"/>
                <a:gd name="connsiteX50" fmla="*/ 449925 w 3024845"/>
                <a:gd name="connsiteY50" fmla="*/ 345884 h 834218"/>
                <a:gd name="connsiteX51" fmla="*/ 451699 w 3024845"/>
                <a:gd name="connsiteY51" fmla="*/ 345884 h 834218"/>
                <a:gd name="connsiteX52" fmla="*/ 464112 w 3024845"/>
                <a:gd name="connsiteY52" fmla="*/ 345884 h 834218"/>
                <a:gd name="connsiteX53" fmla="*/ 464112 w 3024845"/>
                <a:gd name="connsiteY53" fmla="*/ 369664 h 834218"/>
                <a:gd name="connsiteX54" fmla="*/ 465126 w 3024845"/>
                <a:gd name="connsiteY54" fmla="*/ 369664 h 834218"/>
                <a:gd name="connsiteX55" fmla="*/ 472219 w 3024845"/>
                <a:gd name="connsiteY55" fmla="*/ 369664 h 834218"/>
                <a:gd name="connsiteX56" fmla="*/ 472219 w 3024845"/>
                <a:gd name="connsiteY56" fmla="*/ 368583 h 834218"/>
                <a:gd name="connsiteX57" fmla="*/ 472219 w 3024845"/>
                <a:gd name="connsiteY57" fmla="*/ 361017 h 834218"/>
                <a:gd name="connsiteX58" fmla="*/ 473992 w 3024845"/>
                <a:gd name="connsiteY58" fmla="*/ 361017 h 834218"/>
                <a:gd name="connsiteX59" fmla="*/ 486406 w 3024845"/>
                <a:gd name="connsiteY59" fmla="*/ 361017 h 834218"/>
                <a:gd name="connsiteX60" fmla="*/ 486406 w 3024845"/>
                <a:gd name="connsiteY60" fmla="*/ 386958 h 834218"/>
                <a:gd name="connsiteX61" fmla="*/ 488433 w 3024845"/>
                <a:gd name="connsiteY61" fmla="*/ 386958 h 834218"/>
                <a:gd name="connsiteX62" fmla="*/ 502619 w 3024845"/>
                <a:gd name="connsiteY62" fmla="*/ 386958 h 834218"/>
                <a:gd name="connsiteX63" fmla="*/ 502619 w 3024845"/>
                <a:gd name="connsiteY63" fmla="*/ 388579 h 834218"/>
                <a:gd name="connsiteX64" fmla="*/ 502619 w 3024845"/>
                <a:gd name="connsiteY64" fmla="*/ 399929 h 834218"/>
                <a:gd name="connsiteX65" fmla="*/ 503379 w 3024845"/>
                <a:gd name="connsiteY65" fmla="*/ 399929 h 834218"/>
                <a:gd name="connsiteX66" fmla="*/ 508700 w 3024845"/>
                <a:gd name="connsiteY66" fmla="*/ 399929 h 834218"/>
                <a:gd name="connsiteX67" fmla="*/ 508700 w 3024845"/>
                <a:gd name="connsiteY67" fmla="*/ 399118 h 834218"/>
                <a:gd name="connsiteX68" fmla="*/ 508700 w 3024845"/>
                <a:gd name="connsiteY68" fmla="*/ 393443 h 834218"/>
                <a:gd name="connsiteX69" fmla="*/ 539100 w 3024845"/>
                <a:gd name="connsiteY69" fmla="*/ 393443 h 834218"/>
                <a:gd name="connsiteX70" fmla="*/ 539100 w 3024845"/>
                <a:gd name="connsiteY70" fmla="*/ 417223 h 834218"/>
                <a:gd name="connsiteX71" fmla="*/ 540113 w 3024845"/>
                <a:gd name="connsiteY71" fmla="*/ 417223 h 834218"/>
                <a:gd name="connsiteX72" fmla="*/ 547207 w 3024845"/>
                <a:gd name="connsiteY72" fmla="*/ 417223 h 834218"/>
                <a:gd name="connsiteX73" fmla="*/ 547207 w 3024845"/>
                <a:gd name="connsiteY73" fmla="*/ 418304 h 834218"/>
                <a:gd name="connsiteX74" fmla="*/ 547207 w 3024845"/>
                <a:gd name="connsiteY74" fmla="*/ 425870 h 834218"/>
                <a:gd name="connsiteX75" fmla="*/ 547967 w 3024845"/>
                <a:gd name="connsiteY75" fmla="*/ 425870 h 834218"/>
                <a:gd name="connsiteX76" fmla="*/ 553287 w 3024845"/>
                <a:gd name="connsiteY76" fmla="*/ 425870 h 834218"/>
                <a:gd name="connsiteX77" fmla="*/ 553287 w 3024845"/>
                <a:gd name="connsiteY77" fmla="*/ 423708 h 834218"/>
                <a:gd name="connsiteX78" fmla="*/ 553287 w 3024845"/>
                <a:gd name="connsiteY78" fmla="*/ 408576 h 834218"/>
                <a:gd name="connsiteX79" fmla="*/ 554300 w 3024845"/>
                <a:gd name="connsiteY79" fmla="*/ 408576 h 834218"/>
                <a:gd name="connsiteX80" fmla="*/ 561394 w 3024845"/>
                <a:gd name="connsiteY80" fmla="*/ 408576 h 834218"/>
                <a:gd name="connsiteX81" fmla="*/ 561394 w 3024845"/>
                <a:gd name="connsiteY81" fmla="*/ 409657 h 834218"/>
                <a:gd name="connsiteX82" fmla="*/ 561394 w 3024845"/>
                <a:gd name="connsiteY82" fmla="*/ 417223 h 834218"/>
                <a:gd name="connsiteX83" fmla="*/ 566714 w 3024845"/>
                <a:gd name="connsiteY83" fmla="*/ 415230 h 834218"/>
                <a:gd name="connsiteX84" fmla="*/ 567474 w 3024845"/>
                <a:gd name="connsiteY84" fmla="*/ 414250 h 834218"/>
                <a:gd name="connsiteX85" fmla="*/ 567474 w 3024845"/>
                <a:gd name="connsiteY85" fmla="*/ 408576 h 834218"/>
                <a:gd name="connsiteX86" fmla="*/ 605981 w 3024845"/>
                <a:gd name="connsiteY86" fmla="*/ 408576 h 834218"/>
                <a:gd name="connsiteX87" fmla="*/ 605981 w 3024845"/>
                <a:gd name="connsiteY87" fmla="*/ 432355 h 834218"/>
                <a:gd name="connsiteX88" fmla="*/ 608007 w 3024845"/>
                <a:gd name="connsiteY88" fmla="*/ 432355 h 834218"/>
                <a:gd name="connsiteX89" fmla="*/ 622194 w 3024845"/>
                <a:gd name="connsiteY89" fmla="*/ 432355 h 834218"/>
                <a:gd name="connsiteX90" fmla="*/ 622194 w 3024845"/>
                <a:gd name="connsiteY90" fmla="*/ 433436 h 834218"/>
                <a:gd name="connsiteX91" fmla="*/ 622194 w 3024845"/>
                <a:gd name="connsiteY91" fmla="*/ 441002 h 834218"/>
                <a:gd name="connsiteX92" fmla="*/ 623968 w 3024845"/>
                <a:gd name="connsiteY92" fmla="*/ 441002 h 834218"/>
                <a:gd name="connsiteX93" fmla="*/ 636381 w 3024845"/>
                <a:gd name="connsiteY93" fmla="*/ 441002 h 834218"/>
                <a:gd name="connsiteX94" fmla="*/ 636381 w 3024845"/>
                <a:gd name="connsiteY94" fmla="*/ 417223 h 834218"/>
                <a:gd name="connsiteX95" fmla="*/ 637394 w 3024845"/>
                <a:gd name="connsiteY95" fmla="*/ 417223 h 834218"/>
                <a:gd name="connsiteX96" fmla="*/ 644488 w 3024845"/>
                <a:gd name="connsiteY96" fmla="*/ 417223 h 834218"/>
                <a:gd name="connsiteX97" fmla="*/ 644488 w 3024845"/>
                <a:gd name="connsiteY97" fmla="*/ 384796 h 834218"/>
                <a:gd name="connsiteX98" fmla="*/ 645501 w 3024845"/>
                <a:gd name="connsiteY98" fmla="*/ 384796 h 834218"/>
                <a:gd name="connsiteX99" fmla="*/ 652595 w 3024845"/>
                <a:gd name="connsiteY99" fmla="*/ 384796 h 834218"/>
                <a:gd name="connsiteX100" fmla="*/ 652595 w 3024845"/>
                <a:gd name="connsiteY100" fmla="*/ 382905 h 834218"/>
                <a:gd name="connsiteX101" fmla="*/ 652595 w 3024845"/>
                <a:gd name="connsiteY101" fmla="*/ 369664 h 834218"/>
                <a:gd name="connsiteX102" fmla="*/ 651328 w 3024845"/>
                <a:gd name="connsiteY102" fmla="*/ 368042 h 834218"/>
                <a:gd name="connsiteX103" fmla="*/ 656648 w 3024845"/>
                <a:gd name="connsiteY103" fmla="*/ 356693 h 834218"/>
                <a:gd name="connsiteX104" fmla="*/ 664755 w 3024845"/>
                <a:gd name="connsiteY104" fmla="*/ 384796 h 834218"/>
                <a:gd name="connsiteX105" fmla="*/ 665515 w 3024845"/>
                <a:gd name="connsiteY105" fmla="*/ 384796 h 834218"/>
                <a:gd name="connsiteX106" fmla="*/ 670835 w 3024845"/>
                <a:gd name="connsiteY106" fmla="*/ 384796 h 834218"/>
                <a:gd name="connsiteX107" fmla="*/ 670835 w 3024845"/>
                <a:gd name="connsiteY107" fmla="*/ 278869 h 834218"/>
                <a:gd name="connsiteX108" fmla="*/ 672355 w 3024845"/>
                <a:gd name="connsiteY108" fmla="*/ 278869 h 834218"/>
                <a:gd name="connsiteX109" fmla="*/ 682995 w 3024845"/>
                <a:gd name="connsiteY109" fmla="*/ 278869 h 834218"/>
                <a:gd name="connsiteX110" fmla="*/ 682995 w 3024845"/>
                <a:gd name="connsiteY110" fmla="*/ 231310 h 834218"/>
                <a:gd name="connsiteX111" fmla="*/ 709342 w 3024845"/>
                <a:gd name="connsiteY111" fmla="*/ 231310 h 834218"/>
                <a:gd name="connsiteX112" fmla="*/ 709342 w 3024845"/>
                <a:gd name="connsiteY112" fmla="*/ 209692 h 834218"/>
                <a:gd name="connsiteX113" fmla="*/ 743796 w 3024845"/>
                <a:gd name="connsiteY113" fmla="*/ 209692 h 834218"/>
                <a:gd name="connsiteX114" fmla="*/ 743796 w 3024845"/>
                <a:gd name="connsiteY114" fmla="*/ 212124 h 834218"/>
                <a:gd name="connsiteX115" fmla="*/ 743796 w 3024845"/>
                <a:gd name="connsiteY115" fmla="*/ 229148 h 834218"/>
                <a:gd name="connsiteX116" fmla="*/ 746076 w 3024845"/>
                <a:gd name="connsiteY116" fmla="*/ 229148 h 834218"/>
                <a:gd name="connsiteX117" fmla="*/ 762036 w 3024845"/>
                <a:gd name="connsiteY117" fmla="*/ 229148 h 834218"/>
                <a:gd name="connsiteX118" fmla="*/ 762036 w 3024845"/>
                <a:gd name="connsiteY118" fmla="*/ 276707 h 834218"/>
                <a:gd name="connsiteX119" fmla="*/ 763049 w 3024845"/>
                <a:gd name="connsiteY119" fmla="*/ 276707 h 834218"/>
                <a:gd name="connsiteX120" fmla="*/ 770143 w 3024845"/>
                <a:gd name="connsiteY120" fmla="*/ 276707 h 834218"/>
                <a:gd name="connsiteX121" fmla="*/ 784330 w 3024845"/>
                <a:gd name="connsiteY121" fmla="*/ 281031 h 834218"/>
                <a:gd name="connsiteX122" fmla="*/ 784330 w 3024845"/>
                <a:gd name="connsiteY122" fmla="*/ 319943 h 834218"/>
                <a:gd name="connsiteX123" fmla="*/ 785343 w 3024845"/>
                <a:gd name="connsiteY123" fmla="*/ 319943 h 834218"/>
                <a:gd name="connsiteX124" fmla="*/ 792436 w 3024845"/>
                <a:gd name="connsiteY124" fmla="*/ 319943 h 834218"/>
                <a:gd name="connsiteX125" fmla="*/ 792436 w 3024845"/>
                <a:gd name="connsiteY125" fmla="*/ 321564 h 834218"/>
                <a:gd name="connsiteX126" fmla="*/ 792436 w 3024845"/>
                <a:gd name="connsiteY126" fmla="*/ 332913 h 834218"/>
                <a:gd name="connsiteX127" fmla="*/ 794463 w 3024845"/>
                <a:gd name="connsiteY127" fmla="*/ 332913 h 834218"/>
                <a:gd name="connsiteX128" fmla="*/ 808650 w 3024845"/>
                <a:gd name="connsiteY128" fmla="*/ 332913 h 834218"/>
                <a:gd name="connsiteX129" fmla="*/ 814730 w 3024845"/>
                <a:gd name="connsiteY129" fmla="*/ 339399 h 834218"/>
                <a:gd name="connsiteX130" fmla="*/ 814730 w 3024845"/>
                <a:gd name="connsiteY130" fmla="*/ 361017 h 834218"/>
                <a:gd name="connsiteX131" fmla="*/ 817010 w 3024845"/>
                <a:gd name="connsiteY131" fmla="*/ 361017 h 834218"/>
                <a:gd name="connsiteX132" fmla="*/ 832970 w 3024845"/>
                <a:gd name="connsiteY132" fmla="*/ 361017 h 834218"/>
                <a:gd name="connsiteX133" fmla="*/ 832970 w 3024845"/>
                <a:gd name="connsiteY133" fmla="*/ 362097 h 834218"/>
                <a:gd name="connsiteX134" fmla="*/ 832970 w 3024845"/>
                <a:gd name="connsiteY134" fmla="*/ 369664 h 834218"/>
                <a:gd name="connsiteX135" fmla="*/ 834237 w 3024845"/>
                <a:gd name="connsiteY135" fmla="*/ 369664 h 834218"/>
                <a:gd name="connsiteX136" fmla="*/ 843104 w 3024845"/>
                <a:gd name="connsiteY136" fmla="*/ 369664 h 834218"/>
                <a:gd name="connsiteX137" fmla="*/ 843104 w 3024845"/>
                <a:gd name="connsiteY137" fmla="*/ 371825 h 834218"/>
                <a:gd name="connsiteX138" fmla="*/ 843104 w 3024845"/>
                <a:gd name="connsiteY138" fmla="*/ 386958 h 834218"/>
                <a:gd name="connsiteX139" fmla="*/ 847157 w 3024845"/>
                <a:gd name="connsiteY139" fmla="*/ 385066 h 834218"/>
                <a:gd name="connsiteX140" fmla="*/ 847157 w 3024845"/>
                <a:gd name="connsiteY140" fmla="*/ 371825 h 834218"/>
                <a:gd name="connsiteX141" fmla="*/ 848170 w 3024845"/>
                <a:gd name="connsiteY141" fmla="*/ 371825 h 834218"/>
                <a:gd name="connsiteX142" fmla="*/ 855264 w 3024845"/>
                <a:gd name="connsiteY142" fmla="*/ 371825 h 834218"/>
                <a:gd name="connsiteX143" fmla="*/ 855264 w 3024845"/>
                <a:gd name="connsiteY143" fmla="*/ 373447 h 834218"/>
                <a:gd name="connsiteX144" fmla="*/ 855264 w 3024845"/>
                <a:gd name="connsiteY144" fmla="*/ 384796 h 834218"/>
                <a:gd name="connsiteX145" fmla="*/ 856024 w 3024845"/>
                <a:gd name="connsiteY145" fmla="*/ 384796 h 834218"/>
                <a:gd name="connsiteX146" fmla="*/ 861344 w 3024845"/>
                <a:gd name="connsiteY146" fmla="*/ 384796 h 834218"/>
                <a:gd name="connsiteX147" fmla="*/ 909984 w 3024845"/>
                <a:gd name="connsiteY147" fmla="*/ 380473 h 834218"/>
                <a:gd name="connsiteX148" fmla="*/ 909984 w 3024845"/>
                <a:gd name="connsiteY148" fmla="*/ 381824 h 834218"/>
                <a:gd name="connsiteX149" fmla="*/ 909984 w 3024845"/>
                <a:gd name="connsiteY149" fmla="*/ 391281 h 834218"/>
                <a:gd name="connsiteX150" fmla="*/ 910744 w 3024845"/>
                <a:gd name="connsiteY150" fmla="*/ 391281 h 834218"/>
                <a:gd name="connsiteX151" fmla="*/ 916065 w 3024845"/>
                <a:gd name="connsiteY151" fmla="*/ 391281 h 834218"/>
                <a:gd name="connsiteX152" fmla="*/ 916065 w 3024845"/>
                <a:gd name="connsiteY152" fmla="*/ 393443 h 834218"/>
                <a:gd name="connsiteX153" fmla="*/ 916065 w 3024845"/>
                <a:gd name="connsiteY153" fmla="*/ 408576 h 834218"/>
                <a:gd name="connsiteX154" fmla="*/ 918091 w 3024845"/>
                <a:gd name="connsiteY154" fmla="*/ 407225 h 834218"/>
                <a:gd name="connsiteX155" fmla="*/ 932278 w 3024845"/>
                <a:gd name="connsiteY155" fmla="*/ 397767 h 834218"/>
                <a:gd name="connsiteX156" fmla="*/ 938358 w 3024845"/>
                <a:gd name="connsiteY156" fmla="*/ 356693 h 834218"/>
                <a:gd name="connsiteX157" fmla="*/ 939118 w 3024845"/>
                <a:gd name="connsiteY157" fmla="*/ 356423 h 834218"/>
                <a:gd name="connsiteX158" fmla="*/ 944438 w 3024845"/>
                <a:gd name="connsiteY158" fmla="*/ 354531 h 834218"/>
                <a:gd name="connsiteX159" fmla="*/ 946465 w 3024845"/>
                <a:gd name="connsiteY159" fmla="*/ 285354 h 834218"/>
                <a:gd name="connsiteX160" fmla="*/ 948492 w 3024845"/>
                <a:gd name="connsiteY160" fmla="*/ 354531 h 834218"/>
                <a:gd name="connsiteX161" fmla="*/ 949252 w 3024845"/>
                <a:gd name="connsiteY161" fmla="*/ 354801 h 834218"/>
                <a:gd name="connsiteX162" fmla="*/ 954572 w 3024845"/>
                <a:gd name="connsiteY162" fmla="*/ 356693 h 834218"/>
                <a:gd name="connsiteX163" fmla="*/ 954572 w 3024845"/>
                <a:gd name="connsiteY163" fmla="*/ 270222 h 834218"/>
                <a:gd name="connsiteX164" fmla="*/ 958625 w 3024845"/>
                <a:gd name="connsiteY164" fmla="*/ 237795 h 834218"/>
                <a:gd name="connsiteX165" fmla="*/ 997132 w 3024845"/>
                <a:gd name="connsiteY165" fmla="*/ 237795 h 834218"/>
                <a:gd name="connsiteX166" fmla="*/ 997132 w 3024845"/>
                <a:gd name="connsiteY166" fmla="*/ 270222 h 834218"/>
                <a:gd name="connsiteX167" fmla="*/ 997892 w 3024845"/>
                <a:gd name="connsiteY167" fmla="*/ 270222 h 834218"/>
                <a:gd name="connsiteX168" fmla="*/ 1003212 w 3024845"/>
                <a:gd name="connsiteY168" fmla="*/ 270222 h 834218"/>
                <a:gd name="connsiteX169" fmla="*/ 1003212 w 3024845"/>
                <a:gd name="connsiteY169" fmla="*/ 188074 h 834218"/>
                <a:gd name="connsiteX170" fmla="*/ 1004986 w 3024845"/>
                <a:gd name="connsiteY170" fmla="*/ 188074 h 834218"/>
                <a:gd name="connsiteX171" fmla="*/ 1017399 w 3024845"/>
                <a:gd name="connsiteY171" fmla="*/ 188074 h 834218"/>
                <a:gd name="connsiteX172" fmla="*/ 1017399 w 3024845"/>
                <a:gd name="connsiteY172" fmla="*/ 186183 h 834218"/>
                <a:gd name="connsiteX173" fmla="*/ 1017399 w 3024845"/>
                <a:gd name="connsiteY173" fmla="*/ 172942 h 834218"/>
                <a:gd name="connsiteX174" fmla="*/ 1039693 w 3024845"/>
                <a:gd name="connsiteY174" fmla="*/ 172942 h 834218"/>
                <a:gd name="connsiteX175" fmla="*/ 1039693 w 3024845"/>
                <a:gd name="connsiteY175" fmla="*/ 171861 h 834218"/>
                <a:gd name="connsiteX176" fmla="*/ 1039693 w 3024845"/>
                <a:gd name="connsiteY176" fmla="*/ 164295 h 834218"/>
                <a:gd name="connsiteX177" fmla="*/ 1041466 w 3024845"/>
                <a:gd name="connsiteY177" fmla="*/ 164295 h 834218"/>
                <a:gd name="connsiteX178" fmla="*/ 1053880 w 3024845"/>
                <a:gd name="connsiteY178" fmla="*/ 164295 h 834218"/>
                <a:gd name="connsiteX179" fmla="*/ 1053880 w 3024845"/>
                <a:gd name="connsiteY179" fmla="*/ 165376 h 834218"/>
                <a:gd name="connsiteX180" fmla="*/ 1053880 w 3024845"/>
                <a:gd name="connsiteY180" fmla="*/ 172942 h 834218"/>
                <a:gd name="connsiteX181" fmla="*/ 1054640 w 3024845"/>
                <a:gd name="connsiteY181" fmla="*/ 172942 h 834218"/>
                <a:gd name="connsiteX182" fmla="*/ 1059960 w 3024845"/>
                <a:gd name="connsiteY182" fmla="*/ 172942 h 834218"/>
                <a:gd name="connsiteX183" fmla="*/ 1070093 w 3024845"/>
                <a:gd name="connsiteY183" fmla="*/ 168618 h 834218"/>
                <a:gd name="connsiteX184" fmla="*/ 1074146 w 3024845"/>
                <a:gd name="connsiteY184" fmla="*/ 171861 h 834218"/>
                <a:gd name="connsiteX185" fmla="*/ 1074146 w 3024845"/>
                <a:gd name="connsiteY185" fmla="*/ 164295 h 834218"/>
                <a:gd name="connsiteX186" fmla="*/ 1076426 w 3024845"/>
                <a:gd name="connsiteY186" fmla="*/ 164295 h 834218"/>
                <a:gd name="connsiteX187" fmla="*/ 1092387 w 3024845"/>
                <a:gd name="connsiteY187" fmla="*/ 164295 h 834218"/>
                <a:gd name="connsiteX188" fmla="*/ 1092387 w 3024845"/>
                <a:gd name="connsiteY188" fmla="*/ 165376 h 834218"/>
                <a:gd name="connsiteX189" fmla="*/ 1092387 w 3024845"/>
                <a:gd name="connsiteY189" fmla="*/ 172942 h 834218"/>
                <a:gd name="connsiteX190" fmla="*/ 1122787 w 3024845"/>
                <a:gd name="connsiteY190" fmla="*/ 172942 h 834218"/>
                <a:gd name="connsiteX191" fmla="*/ 1122787 w 3024845"/>
                <a:gd name="connsiteY191" fmla="*/ 174563 h 834218"/>
                <a:gd name="connsiteX192" fmla="*/ 1122787 w 3024845"/>
                <a:gd name="connsiteY192" fmla="*/ 185913 h 834218"/>
                <a:gd name="connsiteX193" fmla="*/ 1149134 w 3024845"/>
                <a:gd name="connsiteY193" fmla="*/ 185913 h 834218"/>
                <a:gd name="connsiteX194" fmla="*/ 1149134 w 3024845"/>
                <a:gd name="connsiteY194" fmla="*/ 216177 h 834218"/>
                <a:gd name="connsiteX195" fmla="*/ 1149894 w 3024845"/>
                <a:gd name="connsiteY195" fmla="*/ 216177 h 834218"/>
                <a:gd name="connsiteX196" fmla="*/ 1155214 w 3024845"/>
                <a:gd name="connsiteY196" fmla="*/ 216177 h 834218"/>
                <a:gd name="connsiteX197" fmla="*/ 1155214 w 3024845"/>
                <a:gd name="connsiteY197" fmla="*/ 217258 h 834218"/>
                <a:gd name="connsiteX198" fmla="*/ 1155214 w 3024845"/>
                <a:gd name="connsiteY198" fmla="*/ 224825 h 834218"/>
                <a:gd name="connsiteX199" fmla="*/ 1159268 w 3024845"/>
                <a:gd name="connsiteY199" fmla="*/ 255089 h 834218"/>
                <a:gd name="connsiteX200" fmla="*/ 1160028 w 3024845"/>
                <a:gd name="connsiteY200" fmla="*/ 255089 h 834218"/>
                <a:gd name="connsiteX201" fmla="*/ 1165348 w 3024845"/>
                <a:gd name="connsiteY201" fmla="*/ 255089 h 834218"/>
                <a:gd name="connsiteX202" fmla="*/ 1165348 w 3024845"/>
                <a:gd name="connsiteY202" fmla="*/ 255900 h 834218"/>
                <a:gd name="connsiteX203" fmla="*/ 1165348 w 3024845"/>
                <a:gd name="connsiteY203" fmla="*/ 261575 h 834218"/>
                <a:gd name="connsiteX204" fmla="*/ 1166361 w 3024845"/>
                <a:gd name="connsiteY204" fmla="*/ 261575 h 834218"/>
                <a:gd name="connsiteX205" fmla="*/ 1173454 w 3024845"/>
                <a:gd name="connsiteY205" fmla="*/ 261575 h 834218"/>
                <a:gd name="connsiteX206" fmla="*/ 1173454 w 3024845"/>
                <a:gd name="connsiteY206" fmla="*/ 291840 h 834218"/>
                <a:gd name="connsiteX207" fmla="*/ 1175481 w 3024845"/>
                <a:gd name="connsiteY207" fmla="*/ 291840 h 834218"/>
                <a:gd name="connsiteX208" fmla="*/ 1189668 w 3024845"/>
                <a:gd name="connsiteY208" fmla="*/ 291840 h 834218"/>
                <a:gd name="connsiteX209" fmla="*/ 1189668 w 3024845"/>
                <a:gd name="connsiteY209" fmla="*/ 315619 h 834218"/>
                <a:gd name="connsiteX210" fmla="*/ 1191695 w 3024845"/>
                <a:gd name="connsiteY210" fmla="*/ 317240 h 834218"/>
                <a:gd name="connsiteX211" fmla="*/ 1191695 w 3024845"/>
                <a:gd name="connsiteY211" fmla="*/ 328590 h 834218"/>
                <a:gd name="connsiteX212" fmla="*/ 1192455 w 3024845"/>
                <a:gd name="connsiteY212" fmla="*/ 328590 h 834218"/>
                <a:gd name="connsiteX213" fmla="*/ 1197775 w 3024845"/>
                <a:gd name="connsiteY213" fmla="*/ 328590 h 834218"/>
                <a:gd name="connsiteX214" fmla="*/ 1197775 w 3024845"/>
                <a:gd name="connsiteY214" fmla="*/ 352369 h 834218"/>
                <a:gd name="connsiteX215" fmla="*/ 1199041 w 3024845"/>
                <a:gd name="connsiteY215" fmla="*/ 352369 h 834218"/>
                <a:gd name="connsiteX216" fmla="*/ 1207908 w 3024845"/>
                <a:gd name="connsiteY216" fmla="*/ 352369 h 834218"/>
                <a:gd name="connsiteX217" fmla="*/ 1209935 w 3024845"/>
                <a:gd name="connsiteY217" fmla="*/ 356423 h 834218"/>
                <a:gd name="connsiteX218" fmla="*/ 1209935 w 3024845"/>
                <a:gd name="connsiteY218" fmla="*/ 369664 h 834218"/>
                <a:gd name="connsiteX219" fmla="*/ 1211455 w 3024845"/>
                <a:gd name="connsiteY219" fmla="*/ 367772 h 834218"/>
                <a:gd name="connsiteX220" fmla="*/ 1222095 w 3024845"/>
                <a:gd name="connsiteY220" fmla="*/ 354531 h 834218"/>
                <a:gd name="connsiteX221" fmla="*/ 1250469 w 3024845"/>
                <a:gd name="connsiteY221" fmla="*/ 354531 h 834218"/>
                <a:gd name="connsiteX222" fmla="*/ 1250469 w 3024845"/>
                <a:gd name="connsiteY222" fmla="*/ 441002 h 834218"/>
                <a:gd name="connsiteX223" fmla="*/ 1251229 w 3024845"/>
                <a:gd name="connsiteY223" fmla="*/ 441002 h 834218"/>
                <a:gd name="connsiteX224" fmla="*/ 1256549 w 3024845"/>
                <a:gd name="connsiteY224" fmla="*/ 441002 h 834218"/>
                <a:gd name="connsiteX225" fmla="*/ 1257309 w 3024845"/>
                <a:gd name="connsiteY225" fmla="*/ 439651 h 834218"/>
                <a:gd name="connsiteX226" fmla="*/ 1262629 w 3024845"/>
                <a:gd name="connsiteY226" fmla="*/ 430193 h 834218"/>
                <a:gd name="connsiteX227" fmla="*/ 1262629 w 3024845"/>
                <a:gd name="connsiteY227" fmla="*/ 432085 h 834218"/>
                <a:gd name="connsiteX228" fmla="*/ 1262629 w 3024845"/>
                <a:gd name="connsiteY228" fmla="*/ 445326 h 834218"/>
                <a:gd name="connsiteX229" fmla="*/ 1266682 w 3024845"/>
                <a:gd name="connsiteY229" fmla="*/ 399929 h 834218"/>
                <a:gd name="connsiteX230" fmla="*/ 1267442 w 3024845"/>
                <a:gd name="connsiteY230" fmla="*/ 399929 h 834218"/>
                <a:gd name="connsiteX231" fmla="*/ 1272762 w 3024845"/>
                <a:gd name="connsiteY231" fmla="*/ 399929 h 834218"/>
                <a:gd name="connsiteX232" fmla="*/ 1272762 w 3024845"/>
                <a:gd name="connsiteY232" fmla="*/ 335075 h 834218"/>
                <a:gd name="connsiteX233" fmla="*/ 1273776 w 3024845"/>
                <a:gd name="connsiteY233" fmla="*/ 335075 h 834218"/>
                <a:gd name="connsiteX234" fmla="*/ 1280869 w 3024845"/>
                <a:gd name="connsiteY234" fmla="*/ 335075 h 834218"/>
                <a:gd name="connsiteX235" fmla="*/ 1293029 w 3024845"/>
                <a:gd name="connsiteY235" fmla="*/ 291840 h 834218"/>
                <a:gd name="connsiteX236" fmla="*/ 1294296 w 3024845"/>
                <a:gd name="connsiteY236" fmla="*/ 291840 h 834218"/>
                <a:gd name="connsiteX237" fmla="*/ 1303163 w 3024845"/>
                <a:gd name="connsiteY237" fmla="*/ 291840 h 834218"/>
                <a:gd name="connsiteX238" fmla="*/ 1313296 w 3024845"/>
                <a:gd name="connsiteY238" fmla="*/ 335075 h 834218"/>
                <a:gd name="connsiteX239" fmla="*/ 1314309 w 3024845"/>
                <a:gd name="connsiteY239" fmla="*/ 335075 h 834218"/>
                <a:gd name="connsiteX240" fmla="*/ 1321403 w 3024845"/>
                <a:gd name="connsiteY240" fmla="*/ 335075 h 834218"/>
                <a:gd name="connsiteX241" fmla="*/ 1321403 w 3024845"/>
                <a:gd name="connsiteY241" fmla="*/ 373987 h 834218"/>
                <a:gd name="connsiteX242" fmla="*/ 1323176 w 3024845"/>
                <a:gd name="connsiteY242" fmla="*/ 373987 h 834218"/>
                <a:gd name="connsiteX243" fmla="*/ 1335590 w 3024845"/>
                <a:gd name="connsiteY243" fmla="*/ 373987 h 834218"/>
                <a:gd name="connsiteX244" fmla="*/ 1335590 w 3024845"/>
                <a:gd name="connsiteY244" fmla="*/ 376149 h 834218"/>
                <a:gd name="connsiteX245" fmla="*/ 1335590 w 3024845"/>
                <a:gd name="connsiteY245" fmla="*/ 391281 h 834218"/>
                <a:gd name="connsiteX246" fmla="*/ 1339643 w 3024845"/>
                <a:gd name="connsiteY246" fmla="*/ 389120 h 834218"/>
                <a:gd name="connsiteX247" fmla="*/ 1339643 w 3024845"/>
                <a:gd name="connsiteY247" fmla="*/ 373987 h 834218"/>
                <a:gd name="connsiteX248" fmla="*/ 1341163 w 3024845"/>
                <a:gd name="connsiteY248" fmla="*/ 373987 h 834218"/>
                <a:gd name="connsiteX249" fmla="*/ 1351803 w 3024845"/>
                <a:gd name="connsiteY249" fmla="*/ 373987 h 834218"/>
                <a:gd name="connsiteX250" fmla="*/ 1351803 w 3024845"/>
                <a:gd name="connsiteY250" fmla="*/ 375608 h 834218"/>
                <a:gd name="connsiteX251" fmla="*/ 1351803 w 3024845"/>
                <a:gd name="connsiteY251" fmla="*/ 386958 h 834218"/>
                <a:gd name="connsiteX252" fmla="*/ 1382204 w 3024845"/>
                <a:gd name="connsiteY252" fmla="*/ 386958 h 834218"/>
                <a:gd name="connsiteX253" fmla="*/ 1382204 w 3024845"/>
                <a:gd name="connsiteY253" fmla="*/ 350208 h 834218"/>
                <a:gd name="connsiteX254" fmla="*/ 1383470 w 3024845"/>
                <a:gd name="connsiteY254" fmla="*/ 350208 h 834218"/>
                <a:gd name="connsiteX255" fmla="*/ 1392337 w 3024845"/>
                <a:gd name="connsiteY255" fmla="*/ 350208 h 834218"/>
                <a:gd name="connsiteX256" fmla="*/ 1392337 w 3024845"/>
                <a:gd name="connsiteY256" fmla="*/ 371825 h 834218"/>
                <a:gd name="connsiteX257" fmla="*/ 1394364 w 3024845"/>
                <a:gd name="connsiteY257" fmla="*/ 339399 h 834218"/>
                <a:gd name="connsiteX258" fmla="*/ 1416657 w 3024845"/>
                <a:gd name="connsiteY258" fmla="*/ 339399 h 834218"/>
                <a:gd name="connsiteX259" fmla="*/ 1416657 w 3024845"/>
                <a:gd name="connsiteY259" fmla="*/ 337777 h 834218"/>
                <a:gd name="connsiteX260" fmla="*/ 1416657 w 3024845"/>
                <a:gd name="connsiteY260" fmla="*/ 326428 h 834218"/>
                <a:gd name="connsiteX261" fmla="*/ 1417417 w 3024845"/>
                <a:gd name="connsiteY261" fmla="*/ 326428 h 834218"/>
                <a:gd name="connsiteX262" fmla="*/ 1422737 w 3024845"/>
                <a:gd name="connsiteY262" fmla="*/ 326428 h 834218"/>
                <a:gd name="connsiteX263" fmla="*/ 1422737 w 3024845"/>
                <a:gd name="connsiteY263" fmla="*/ 324537 h 834218"/>
                <a:gd name="connsiteX264" fmla="*/ 1422737 w 3024845"/>
                <a:gd name="connsiteY264" fmla="*/ 311296 h 834218"/>
                <a:gd name="connsiteX265" fmla="*/ 1426791 w 3024845"/>
                <a:gd name="connsiteY265" fmla="*/ 317781 h 834218"/>
                <a:gd name="connsiteX266" fmla="*/ 1429071 w 3024845"/>
                <a:gd name="connsiteY266" fmla="*/ 317781 h 834218"/>
                <a:gd name="connsiteX267" fmla="*/ 1445031 w 3024845"/>
                <a:gd name="connsiteY267" fmla="*/ 317781 h 834218"/>
                <a:gd name="connsiteX268" fmla="*/ 1445031 w 3024845"/>
                <a:gd name="connsiteY268" fmla="*/ 316970 h 834218"/>
                <a:gd name="connsiteX269" fmla="*/ 1445031 w 3024845"/>
                <a:gd name="connsiteY269" fmla="*/ 311296 h 834218"/>
                <a:gd name="connsiteX270" fmla="*/ 1445791 w 3024845"/>
                <a:gd name="connsiteY270" fmla="*/ 311296 h 834218"/>
                <a:gd name="connsiteX271" fmla="*/ 1451111 w 3024845"/>
                <a:gd name="connsiteY271" fmla="*/ 311296 h 834218"/>
                <a:gd name="connsiteX272" fmla="*/ 1451111 w 3024845"/>
                <a:gd name="connsiteY272" fmla="*/ 312647 h 834218"/>
                <a:gd name="connsiteX273" fmla="*/ 1451111 w 3024845"/>
                <a:gd name="connsiteY273" fmla="*/ 322105 h 834218"/>
                <a:gd name="connsiteX274" fmla="*/ 1489618 w 3024845"/>
                <a:gd name="connsiteY274" fmla="*/ 322105 h 834218"/>
                <a:gd name="connsiteX275" fmla="*/ 1489618 w 3024845"/>
                <a:gd name="connsiteY275" fmla="*/ 460458 h 834218"/>
                <a:gd name="connsiteX276" fmla="*/ 1491138 w 3024845"/>
                <a:gd name="connsiteY276" fmla="*/ 460458 h 834218"/>
                <a:gd name="connsiteX277" fmla="*/ 1501778 w 3024845"/>
                <a:gd name="connsiteY277" fmla="*/ 460458 h 834218"/>
                <a:gd name="connsiteX278" fmla="*/ 1501778 w 3024845"/>
                <a:gd name="connsiteY278" fmla="*/ 447488 h 834218"/>
                <a:gd name="connsiteX279" fmla="*/ 1505832 w 3024845"/>
                <a:gd name="connsiteY279" fmla="*/ 447488 h 834218"/>
                <a:gd name="connsiteX280" fmla="*/ 1505832 w 3024845"/>
                <a:gd name="connsiteY280" fmla="*/ 460458 h 834218"/>
                <a:gd name="connsiteX281" fmla="*/ 1536232 w 3024845"/>
                <a:gd name="connsiteY281" fmla="*/ 460458 h 834218"/>
                <a:gd name="connsiteX282" fmla="*/ 1536232 w 3024845"/>
                <a:gd name="connsiteY282" fmla="*/ 430193 h 834218"/>
                <a:gd name="connsiteX283" fmla="*/ 1548392 w 3024845"/>
                <a:gd name="connsiteY283" fmla="*/ 430193 h 834218"/>
                <a:gd name="connsiteX284" fmla="*/ 1560552 w 3024845"/>
                <a:gd name="connsiteY284" fmla="*/ 428032 h 834218"/>
                <a:gd name="connsiteX285" fmla="*/ 1564606 w 3024845"/>
                <a:gd name="connsiteY285" fmla="*/ 430193 h 834218"/>
                <a:gd name="connsiteX286" fmla="*/ 1574739 w 3024845"/>
                <a:gd name="connsiteY286" fmla="*/ 430193 h 834218"/>
                <a:gd name="connsiteX287" fmla="*/ 1574739 w 3024845"/>
                <a:gd name="connsiteY287" fmla="*/ 460458 h 834218"/>
                <a:gd name="connsiteX288" fmla="*/ 1582846 w 3024845"/>
                <a:gd name="connsiteY288" fmla="*/ 460458 h 834218"/>
                <a:gd name="connsiteX289" fmla="*/ 1582846 w 3024845"/>
                <a:gd name="connsiteY289" fmla="*/ 477753 h 834218"/>
                <a:gd name="connsiteX290" fmla="*/ 1592182 w 3024845"/>
                <a:gd name="connsiteY290" fmla="*/ 478658 h 834218"/>
                <a:gd name="connsiteX291" fmla="*/ 1605140 w 3024845"/>
                <a:gd name="connsiteY291" fmla="*/ 478658 h 834218"/>
                <a:gd name="connsiteX292" fmla="*/ 1605140 w 3024845"/>
                <a:gd name="connsiteY292" fmla="*/ 462620 h 834218"/>
                <a:gd name="connsiteX293" fmla="*/ 1673096 w 3024845"/>
                <a:gd name="connsiteY293" fmla="*/ 462620 h 834218"/>
                <a:gd name="connsiteX294" fmla="*/ 1673096 w 3024845"/>
                <a:gd name="connsiteY294" fmla="*/ 377367 h 834218"/>
                <a:gd name="connsiteX295" fmla="*/ 1745104 w 3024845"/>
                <a:gd name="connsiteY295" fmla="*/ 377367 h 834218"/>
                <a:gd name="connsiteX296" fmla="*/ 1745104 w 3024845"/>
                <a:gd name="connsiteY296" fmla="*/ 456135 h 834218"/>
                <a:gd name="connsiteX297" fmla="*/ 1747008 w 3024845"/>
                <a:gd name="connsiteY297" fmla="*/ 456135 h 834218"/>
                <a:gd name="connsiteX298" fmla="*/ 1748250 w 3024845"/>
                <a:gd name="connsiteY298" fmla="*/ 478658 h 834218"/>
                <a:gd name="connsiteX299" fmla="*/ 1757926 w 3024845"/>
                <a:gd name="connsiteY299" fmla="*/ 478658 h 834218"/>
                <a:gd name="connsiteX300" fmla="*/ 1759168 w 3024845"/>
                <a:gd name="connsiteY300" fmla="*/ 456135 h 834218"/>
                <a:gd name="connsiteX301" fmla="*/ 1765248 w 3024845"/>
                <a:gd name="connsiteY301" fmla="*/ 456135 h 834218"/>
                <a:gd name="connsiteX302" fmla="*/ 1766490 w 3024845"/>
                <a:gd name="connsiteY302" fmla="*/ 478658 h 834218"/>
                <a:gd name="connsiteX303" fmla="*/ 1817112 w 3024845"/>
                <a:gd name="connsiteY303" fmla="*/ 478658 h 834218"/>
                <a:gd name="connsiteX304" fmla="*/ 1817112 w 3024845"/>
                <a:gd name="connsiteY304" fmla="*/ 315630 h 834218"/>
                <a:gd name="connsiteX305" fmla="*/ 2014439 w 3024845"/>
                <a:gd name="connsiteY305" fmla="*/ 315630 h 834218"/>
                <a:gd name="connsiteX306" fmla="*/ 2014439 w 3024845"/>
                <a:gd name="connsiteY306" fmla="*/ 478658 h 834218"/>
                <a:gd name="connsiteX307" fmla="*/ 2033136 w 3024845"/>
                <a:gd name="connsiteY307" fmla="*/ 478658 h 834218"/>
                <a:gd name="connsiteX308" fmla="*/ 2033136 w 3024845"/>
                <a:gd name="connsiteY308" fmla="*/ 395965 h 834218"/>
                <a:gd name="connsiteX309" fmla="*/ 2128256 w 3024845"/>
                <a:gd name="connsiteY309" fmla="*/ 395965 h 834218"/>
                <a:gd name="connsiteX310" fmla="*/ 2180720 w 3024845"/>
                <a:gd name="connsiteY310" fmla="*/ 330752 h 834218"/>
                <a:gd name="connsiteX311" fmla="*/ 2245574 w 3024845"/>
                <a:gd name="connsiteY311" fmla="*/ 330752 h 834218"/>
                <a:gd name="connsiteX312" fmla="*/ 2245574 w 3024845"/>
                <a:gd name="connsiteY312" fmla="*/ 406414 h 834218"/>
                <a:gd name="connsiteX313" fmla="*/ 2253681 w 3024845"/>
                <a:gd name="connsiteY313" fmla="*/ 406414 h 834218"/>
                <a:gd name="connsiteX314" fmla="*/ 2255708 w 3024845"/>
                <a:gd name="connsiteY314" fmla="*/ 399929 h 834218"/>
                <a:gd name="connsiteX315" fmla="*/ 2261788 w 3024845"/>
                <a:gd name="connsiteY315" fmla="*/ 399929 h 834218"/>
                <a:gd name="connsiteX316" fmla="*/ 2263815 w 3024845"/>
                <a:gd name="connsiteY316" fmla="*/ 408576 h 834218"/>
                <a:gd name="connsiteX317" fmla="*/ 2275975 w 3024845"/>
                <a:gd name="connsiteY317" fmla="*/ 408576 h 834218"/>
                <a:gd name="connsiteX318" fmla="*/ 2275975 w 3024845"/>
                <a:gd name="connsiteY318" fmla="*/ 402090 h 834218"/>
                <a:gd name="connsiteX319" fmla="*/ 2298268 w 3024845"/>
                <a:gd name="connsiteY319" fmla="*/ 402090 h 834218"/>
                <a:gd name="connsiteX320" fmla="*/ 2298268 w 3024845"/>
                <a:gd name="connsiteY320" fmla="*/ 408576 h 834218"/>
                <a:gd name="connsiteX321" fmla="*/ 2318535 w 3024845"/>
                <a:gd name="connsiteY321" fmla="*/ 408576 h 834218"/>
                <a:gd name="connsiteX322" fmla="*/ 2318535 w 3024845"/>
                <a:gd name="connsiteY322" fmla="*/ 453973 h 834218"/>
                <a:gd name="connsiteX323" fmla="*/ 2332722 w 3024845"/>
                <a:gd name="connsiteY323" fmla="*/ 453973 h 834218"/>
                <a:gd name="connsiteX324" fmla="*/ 2332722 w 3024845"/>
                <a:gd name="connsiteY324" fmla="*/ 441002 h 834218"/>
                <a:gd name="connsiteX325" fmla="*/ 2348936 w 3024845"/>
                <a:gd name="connsiteY325" fmla="*/ 441002 h 834218"/>
                <a:gd name="connsiteX326" fmla="*/ 2348936 w 3024845"/>
                <a:gd name="connsiteY326" fmla="*/ 261575 h 834218"/>
                <a:gd name="connsiteX327" fmla="*/ 2355016 w 3024845"/>
                <a:gd name="connsiteY327" fmla="*/ 255089 h 834218"/>
                <a:gd name="connsiteX328" fmla="*/ 2427977 w 3024845"/>
                <a:gd name="connsiteY328" fmla="*/ 255089 h 834218"/>
                <a:gd name="connsiteX329" fmla="*/ 2427977 w 3024845"/>
                <a:gd name="connsiteY329" fmla="*/ 263737 h 834218"/>
                <a:gd name="connsiteX330" fmla="*/ 2438110 w 3024845"/>
                <a:gd name="connsiteY330" fmla="*/ 263737 h 834218"/>
                <a:gd name="connsiteX331" fmla="*/ 2438110 w 3024845"/>
                <a:gd name="connsiteY331" fmla="*/ 378311 h 834218"/>
                <a:gd name="connsiteX332" fmla="*/ 2460404 w 3024845"/>
                <a:gd name="connsiteY332" fmla="*/ 378311 h 834218"/>
                <a:gd name="connsiteX333" fmla="*/ 2460404 w 3024845"/>
                <a:gd name="connsiteY333" fmla="*/ 311296 h 834218"/>
                <a:gd name="connsiteX334" fmla="*/ 2486751 w 3024845"/>
                <a:gd name="connsiteY334" fmla="*/ 311296 h 834218"/>
                <a:gd name="connsiteX335" fmla="*/ 2490804 w 3024845"/>
                <a:gd name="connsiteY335" fmla="*/ 306972 h 834218"/>
                <a:gd name="connsiteX336" fmla="*/ 2498911 w 3024845"/>
                <a:gd name="connsiteY336" fmla="*/ 306972 h 834218"/>
                <a:gd name="connsiteX337" fmla="*/ 2502964 w 3024845"/>
                <a:gd name="connsiteY337" fmla="*/ 311296 h 834218"/>
                <a:gd name="connsiteX338" fmla="*/ 2525258 w 3024845"/>
                <a:gd name="connsiteY338" fmla="*/ 311296 h 834218"/>
                <a:gd name="connsiteX339" fmla="*/ 2525258 w 3024845"/>
                <a:gd name="connsiteY339" fmla="*/ 194560 h 834218"/>
                <a:gd name="connsiteX340" fmla="*/ 2582005 w 3024845"/>
                <a:gd name="connsiteY340" fmla="*/ 183751 h 834218"/>
                <a:gd name="connsiteX341" fmla="*/ 2582005 w 3024845"/>
                <a:gd name="connsiteY341" fmla="*/ 184832 h 834218"/>
                <a:gd name="connsiteX342" fmla="*/ 2582005 w 3024845"/>
                <a:gd name="connsiteY342" fmla="*/ 192398 h 834218"/>
                <a:gd name="connsiteX343" fmla="*/ 2608352 w 3024845"/>
                <a:gd name="connsiteY343" fmla="*/ 192398 h 834218"/>
                <a:gd name="connsiteX344" fmla="*/ 2608352 w 3024845"/>
                <a:gd name="connsiteY344" fmla="*/ 447488 h 834218"/>
                <a:gd name="connsiteX345" fmla="*/ 2630646 w 3024845"/>
                <a:gd name="connsiteY345" fmla="*/ 447488 h 834218"/>
                <a:gd name="connsiteX346" fmla="*/ 2630646 w 3024845"/>
                <a:gd name="connsiteY346" fmla="*/ 443164 h 834218"/>
                <a:gd name="connsiteX347" fmla="*/ 2642806 w 3024845"/>
                <a:gd name="connsiteY347" fmla="*/ 443164 h 834218"/>
                <a:gd name="connsiteX348" fmla="*/ 2642806 w 3024845"/>
                <a:gd name="connsiteY348" fmla="*/ 447488 h 834218"/>
                <a:gd name="connsiteX349" fmla="*/ 2667126 w 3024845"/>
                <a:gd name="connsiteY349" fmla="*/ 447488 h 834218"/>
                <a:gd name="connsiteX350" fmla="*/ 2667126 w 3024845"/>
                <a:gd name="connsiteY350" fmla="*/ 434517 h 834218"/>
                <a:gd name="connsiteX351" fmla="*/ 2695500 w 3024845"/>
                <a:gd name="connsiteY351" fmla="*/ 434517 h 834218"/>
                <a:gd name="connsiteX352" fmla="*/ 2707660 w 3024845"/>
                <a:gd name="connsiteY352" fmla="*/ 430193 h 834218"/>
                <a:gd name="connsiteX353" fmla="*/ 2727927 w 3024845"/>
                <a:gd name="connsiteY353" fmla="*/ 434517 h 834218"/>
                <a:gd name="connsiteX354" fmla="*/ 2727927 w 3024845"/>
                <a:gd name="connsiteY354" fmla="*/ 417223 h 834218"/>
                <a:gd name="connsiteX355" fmla="*/ 2736034 w 3024845"/>
                <a:gd name="connsiteY355" fmla="*/ 417223 h 834218"/>
                <a:gd name="connsiteX356" fmla="*/ 2736034 w 3024845"/>
                <a:gd name="connsiteY356" fmla="*/ 404252 h 834218"/>
                <a:gd name="connsiteX357" fmla="*/ 2792781 w 3024845"/>
                <a:gd name="connsiteY357" fmla="*/ 404252 h 834218"/>
                <a:gd name="connsiteX358" fmla="*/ 2792781 w 3024845"/>
                <a:gd name="connsiteY358" fmla="*/ 373987 h 834218"/>
                <a:gd name="connsiteX359" fmla="*/ 2811021 w 3024845"/>
                <a:gd name="connsiteY359" fmla="*/ 373987 h 834218"/>
                <a:gd name="connsiteX360" fmla="*/ 2811021 w 3024845"/>
                <a:gd name="connsiteY360" fmla="*/ 367502 h 834218"/>
                <a:gd name="connsiteX361" fmla="*/ 2823181 w 3024845"/>
                <a:gd name="connsiteY361" fmla="*/ 367502 h 834218"/>
                <a:gd name="connsiteX362" fmla="*/ 2823181 w 3024845"/>
                <a:gd name="connsiteY362" fmla="*/ 373987 h 834218"/>
                <a:gd name="connsiteX363" fmla="*/ 2839395 w 3024845"/>
                <a:gd name="connsiteY363" fmla="*/ 373987 h 834218"/>
                <a:gd name="connsiteX364" fmla="*/ 2839395 w 3024845"/>
                <a:gd name="connsiteY364" fmla="*/ 423708 h 834218"/>
                <a:gd name="connsiteX365" fmla="*/ 2871822 w 3024845"/>
                <a:gd name="connsiteY365" fmla="*/ 423708 h 834218"/>
                <a:gd name="connsiteX366" fmla="*/ 2871822 w 3024845"/>
                <a:gd name="connsiteY366" fmla="*/ 397767 h 834218"/>
                <a:gd name="connsiteX367" fmla="*/ 2910329 w 3024845"/>
                <a:gd name="connsiteY367" fmla="*/ 397767 h 834218"/>
                <a:gd name="connsiteX368" fmla="*/ 2910329 w 3024845"/>
                <a:gd name="connsiteY368" fmla="*/ 367502 h 834218"/>
                <a:gd name="connsiteX369" fmla="*/ 2958970 w 3024845"/>
                <a:gd name="connsiteY369" fmla="*/ 367502 h 834218"/>
                <a:gd name="connsiteX370" fmla="*/ 2958970 w 3024845"/>
                <a:gd name="connsiteY370" fmla="*/ 478658 h 834218"/>
                <a:gd name="connsiteX371" fmla="*/ 2958970 w 3024845"/>
                <a:gd name="connsiteY371" fmla="*/ 492437 h 834218"/>
                <a:gd name="connsiteX372" fmla="*/ 3024845 w 3024845"/>
                <a:gd name="connsiteY372" fmla="*/ 492437 h 834218"/>
                <a:gd name="connsiteX373" fmla="*/ 3024845 w 3024845"/>
                <a:gd name="connsiteY373" fmla="*/ 834218 h 834218"/>
                <a:gd name="connsiteX374" fmla="*/ 2054 w 3024845"/>
                <a:gd name="connsiteY374" fmla="*/ 831885 h 834218"/>
                <a:gd name="connsiteX375" fmla="*/ 0 w 3024845"/>
                <a:gd name="connsiteY375" fmla="*/ 397767 h 834218"/>
                <a:gd name="connsiteX376" fmla="*/ 20267 w 3024845"/>
                <a:gd name="connsiteY376" fmla="*/ 397767 h 834218"/>
                <a:gd name="connsiteX377" fmla="*/ 20774 w 3024845"/>
                <a:gd name="connsiteY377" fmla="*/ 396686 h 834218"/>
                <a:gd name="connsiteX378" fmla="*/ 24320 w 3024845"/>
                <a:gd name="connsiteY378" fmla="*/ 389120 h 834218"/>
                <a:gd name="connsiteX379" fmla="*/ 26094 w 3024845"/>
                <a:gd name="connsiteY379" fmla="*/ 389390 h 834218"/>
                <a:gd name="connsiteX380" fmla="*/ 38507 w 3024845"/>
                <a:gd name="connsiteY380" fmla="*/ 391281 h 834218"/>
                <a:gd name="connsiteX381" fmla="*/ 39014 w 3024845"/>
                <a:gd name="connsiteY381" fmla="*/ 392633 h 834218"/>
                <a:gd name="connsiteX382" fmla="*/ 42560 w 3024845"/>
                <a:gd name="connsiteY382" fmla="*/ 402090 h 834218"/>
                <a:gd name="connsiteX383" fmla="*/ 68907 w 3024845"/>
                <a:gd name="connsiteY383" fmla="*/ 404252 h 834218"/>
                <a:gd name="connsiteX384" fmla="*/ 68907 w 3024845"/>
                <a:gd name="connsiteY384" fmla="*/ 281031 h 834218"/>
                <a:gd name="connsiteX385" fmla="*/ 70934 w 3024845"/>
                <a:gd name="connsiteY385" fmla="*/ 281031 h 834218"/>
                <a:gd name="connsiteX386" fmla="*/ 85121 w 3024845"/>
                <a:gd name="connsiteY386" fmla="*/ 281031 h 834218"/>
                <a:gd name="connsiteX387" fmla="*/ 85121 w 3024845"/>
                <a:gd name="connsiteY387" fmla="*/ 144839 h 834218"/>
                <a:gd name="connsiteX388" fmla="*/ 86894 w 3024845"/>
                <a:gd name="connsiteY388" fmla="*/ 144839 h 834218"/>
                <a:gd name="connsiteX389" fmla="*/ 99308 w 3024845"/>
                <a:gd name="connsiteY389" fmla="*/ 144839 h 834218"/>
                <a:gd name="connsiteX390" fmla="*/ 99308 w 3024845"/>
                <a:gd name="connsiteY390" fmla="*/ 30265 h 834218"/>
                <a:gd name="connsiteX391" fmla="*/ 103361 w 3024845"/>
                <a:gd name="connsiteY391" fmla="*/ 2161 h 834218"/>
                <a:gd name="connsiteX0" fmla="*/ 103361 w 3024845"/>
                <a:gd name="connsiteY0" fmla="*/ 2161 h 834218"/>
                <a:gd name="connsiteX1" fmla="*/ 200642 w 3024845"/>
                <a:gd name="connsiteY1" fmla="*/ 0 h 834218"/>
                <a:gd name="connsiteX2" fmla="*/ 202669 w 3024845"/>
                <a:gd name="connsiteY2" fmla="*/ 0 h 834218"/>
                <a:gd name="connsiteX3" fmla="*/ 216856 w 3024845"/>
                <a:gd name="connsiteY3" fmla="*/ 0 h 834218"/>
                <a:gd name="connsiteX4" fmla="*/ 216856 w 3024845"/>
                <a:gd name="connsiteY4" fmla="*/ 23779 h 834218"/>
                <a:gd name="connsiteX5" fmla="*/ 220909 w 3024845"/>
                <a:gd name="connsiteY5" fmla="*/ 30265 h 834218"/>
                <a:gd name="connsiteX6" fmla="*/ 220909 w 3024845"/>
                <a:gd name="connsiteY6" fmla="*/ 144839 h 834218"/>
                <a:gd name="connsiteX7" fmla="*/ 223189 w 3024845"/>
                <a:gd name="connsiteY7" fmla="*/ 144839 h 834218"/>
                <a:gd name="connsiteX8" fmla="*/ 239150 w 3024845"/>
                <a:gd name="connsiteY8" fmla="*/ 144839 h 834218"/>
                <a:gd name="connsiteX9" fmla="*/ 239150 w 3024845"/>
                <a:gd name="connsiteY9" fmla="*/ 285354 h 834218"/>
                <a:gd name="connsiteX10" fmla="*/ 240670 w 3024845"/>
                <a:gd name="connsiteY10" fmla="*/ 285084 h 834218"/>
                <a:gd name="connsiteX11" fmla="*/ 251310 w 3024845"/>
                <a:gd name="connsiteY11" fmla="*/ 283193 h 834218"/>
                <a:gd name="connsiteX12" fmla="*/ 249283 w 3024845"/>
                <a:gd name="connsiteY12" fmla="*/ 371825 h 834218"/>
                <a:gd name="connsiteX13" fmla="*/ 250803 w 3024845"/>
                <a:gd name="connsiteY13" fmla="*/ 372096 h 834218"/>
                <a:gd name="connsiteX14" fmla="*/ 261443 w 3024845"/>
                <a:gd name="connsiteY14" fmla="*/ 373987 h 834218"/>
                <a:gd name="connsiteX15" fmla="*/ 261696 w 3024845"/>
                <a:gd name="connsiteY15" fmla="*/ 374798 h 834218"/>
                <a:gd name="connsiteX16" fmla="*/ 263470 w 3024845"/>
                <a:gd name="connsiteY16" fmla="*/ 380473 h 834218"/>
                <a:gd name="connsiteX17" fmla="*/ 264230 w 3024845"/>
                <a:gd name="connsiteY17" fmla="*/ 378041 h 834218"/>
                <a:gd name="connsiteX18" fmla="*/ 269550 w 3024845"/>
                <a:gd name="connsiteY18" fmla="*/ 361017 h 834218"/>
                <a:gd name="connsiteX19" fmla="*/ 271323 w 3024845"/>
                <a:gd name="connsiteY19" fmla="*/ 361017 h 834218"/>
                <a:gd name="connsiteX20" fmla="*/ 283737 w 3024845"/>
                <a:gd name="connsiteY20" fmla="*/ 361017 h 834218"/>
                <a:gd name="connsiteX21" fmla="*/ 283737 w 3024845"/>
                <a:gd name="connsiteY21" fmla="*/ 393443 h 834218"/>
                <a:gd name="connsiteX22" fmla="*/ 284750 w 3024845"/>
                <a:gd name="connsiteY22" fmla="*/ 393984 h 834218"/>
                <a:gd name="connsiteX23" fmla="*/ 291844 w 3024845"/>
                <a:gd name="connsiteY23" fmla="*/ 397767 h 834218"/>
                <a:gd name="connsiteX24" fmla="*/ 291844 w 3024845"/>
                <a:gd name="connsiteY24" fmla="*/ 399118 h 834218"/>
                <a:gd name="connsiteX25" fmla="*/ 291844 w 3024845"/>
                <a:gd name="connsiteY25" fmla="*/ 408576 h 834218"/>
                <a:gd name="connsiteX26" fmla="*/ 336431 w 3024845"/>
                <a:gd name="connsiteY26" fmla="*/ 408576 h 834218"/>
                <a:gd name="connsiteX27" fmla="*/ 336431 w 3024845"/>
                <a:gd name="connsiteY27" fmla="*/ 409657 h 834218"/>
                <a:gd name="connsiteX28" fmla="*/ 336431 w 3024845"/>
                <a:gd name="connsiteY28" fmla="*/ 417223 h 834218"/>
                <a:gd name="connsiteX29" fmla="*/ 338457 w 3024845"/>
                <a:gd name="connsiteY29" fmla="*/ 417223 h 834218"/>
                <a:gd name="connsiteX30" fmla="*/ 352644 w 3024845"/>
                <a:gd name="connsiteY30" fmla="*/ 417223 h 834218"/>
                <a:gd name="connsiteX31" fmla="*/ 352644 w 3024845"/>
                <a:gd name="connsiteY31" fmla="*/ 386958 h 834218"/>
                <a:gd name="connsiteX32" fmla="*/ 397231 w 3024845"/>
                <a:gd name="connsiteY32" fmla="*/ 386958 h 834218"/>
                <a:gd name="connsiteX33" fmla="*/ 397231 w 3024845"/>
                <a:gd name="connsiteY33" fmla="*/ 385607 h 834218"/>
                <a:gd name="connsiteX34" fmla="*/ 397231 w 3024845"/>
                <a:gd name="connsiteY34" fmla="*/ 376149 h 834218"/>
                <a:gd name="connsiteX35" fmla="*/ 398245 w 3024845"/>
                <a:gd name="connsiteY35" fmla="*/ 376149 h 834218"/>
                <a:gd name="connsiteX36" fmla="*/ 405338 w 3024845"/>
                <a:gd name="connsiteY36" fmla="*/ 376149 h 834218"/>
                <a:gd name="connsiteX37" fmla="*/ 405338 w 3024845"/>
                <a:gd name="connsiteY37" fmla="*/ 374258 h 834218"/>
                <a:gd name="connsiteX38" fmla="*/ 405338 w 3024845"/>
                <a:gd name="connsiteY38" fmla="*/ 361017 h 834218"/>
                <a:gd name="connsiteX39" fmla="*/ 406098 w 3024845"/>
                <a:gd name="connsiteY39" fmla="*/ 361017 h 834218"/>
                <a:gd name="connsiteX40" fmla="*/ 411418 w 3024845"/>
                <a:gd name="connsiteY40" fmla="*/ 361017 h 834218"/>
                <a:gd name="connsiteX41" fmla="*/ 411418 w 3024845"/>
                <a:gd name="connsiteY41" fmla="*/ 359936 h 834218"/>
                <a:gd name="connsiteX42" fmla="*/ 411418 w 3024845"/>
                <a:gd name="connsiteY42" fmla="*/ 352369 h 834218"/>
                <a:gd name="connsiteX43" fmla="*/ 413445 w 3024845"/>
                <a:gd name="connsiteY43" fmla="*/ 352369 h 834218"/>
                <a:gd name="connsiteX44" fmla="*/ 427632 w 3024845"/>
                <a:gd name="connsiteY44" fmla="*/ 352369 h 834218"/>
                <a:gd name="connsiteX45" fmla="*/ 427632 w 3024845"/>
                <a:gd name="connsiteY45" fmla="*/ 353450 h 834218"/>
                <a:gd name="connsiteX46" fmla="*/ 427632 w 3024845"/>
                <a:gd name="connsiteY46" fmla="*/ 361017 h 834218"/>
                <a:gd name="connsiteX47" fmla="*/ 449925 w 3024845"/>
                <a:gd name="connsiteY47" fmla="*/ 361017 h 834218"/>
                <a:gd name="connsiteX48" fmla="*/ 449925 w 3024845"/>
                <a:gd name="connsiteY48" fmla="*/ 359125 h 834218"/>
                <a:gd name="connsiteX49" fmla="*/ 449925 w 3024845"/>
                <a:gd name="connsiteY49" fmla="*/ 345884 h 834218"/>
                <a:gd name="connsiteX50" fmla="*/ 451699 w 3024845"/>
                <a:gd name="connsiteY50" fmla="*/ 345884 h 834218"/>
                <a:gd name="connsiteX51" fmla="*/ 464112 w 3024845"/>
                <a:gd name="connsiteY51" fmla="*/ 345884 h 834218"/>
                <a:gd name="connsiteX52" fmla="*/ 464112 w 3024845"/>
                <a:gd name="connsiteY52" fmla="*/ 369664 h 834218"/>
                <a:gd name="connsiteX53" fmla="*/ 465126 w 3024845"/>
                <a:gd name="connsiteY53" fmla="*/ 369664 h 834218"/>
                <a:gd name="connsiteX54" fmla="*/ 472219 w 3024845"/>
                <a:gd name="connsiteY54" fmla="*/ 369664 h 834218"/>
                <a:gd name="connsiteX55" fmla="*/ 472219 w 3024845"/>
                <a:gd name="connsiteY55" fmla="*/ 368583 h 834218"/>
                <a:gd name="connsiteX56" fmla="*/ 472219 w 3024845"/>
                <a:gd name="connsiteY56" fmla="*/ 361017 h 834218"/>
                <a:gd name="connsiteX57" fmla="*/ 473992 w 3024845"/>
                <a:gd name="connsiteY57" fmla="*/ 361017 h 834218"/>
                <a:gd name="connsiteX58" fmla="*/ 486406 w 3024845"/>
                <a:gd name="connsiteY58" fmla="*/ 361017 h 834218"/>
                <a:gd name="connsiteX59" fmla="*/ 486406 w 3024845"/>
                <a:gd name="connsiteY59" fmla="*/ 386958 h 834218"/>
                <a:gd name="connsiteX60" fmla="*/ 488433 w 3024845"/>
                <a:gd name="connsiteY60" fmla="*/ 386958 h 834218"/>
                <a:gd name="connsiteX61" fmla="*/ 502619 w 3024845"/>
                <a:gd name="connsiteY61" fmla="*/ 386958 h 834218"/>
                <a:gd name="connsiteX62" fmla="*/ 502619 w 3024845"/>
                <a:gd name="connsiteY62" fmla="*/ 388579 h 834218"/>
                <a:gd name="connsiteX63" fmla="*/ 502619 w 3024845"/>
                <a:gd name="connsiteY63" fmla="*/ 399929 h 834218"/>
                <a:gd name="connsiteX64" fmla="*/ 503379 w 3024845"/>
                <a:gd name="connsiteY64" fmla="*/ 399929 h 834218"/>
                <a:gd name="connsiteX65" fmla="*/ 508700 w 3024845"/>
                <a:gd name="connsiteY65" fmla="*/ 399929 h 834218"/>
                <a:gd name="connsiteX66" fmla="*/ 508700 w 3024845"/>
                <a:gd name="connsiteY66" fmla="*/ 399118 h 834218"/>
                <a:gd name="connsiteX67" fmla="*/ 508700 w 3024845"/>
                <a:gd name="connsiteY67" fmla="*/ 393443 h 834218"/>
                <a:gd name="connsiteX68" fmla="*/ 539100 w 3024845"/>
                <a:gd name="connsiteY68" fmla="*/ 393443 h 834218"/>
                <a:gd name="connsiteX69" fmla="*/ 539100 w 3024845"/>
                <a:gd name="connsiteY69" fmla="*/ 417223 h 834218"/>
                <a:gd name="connsiteX70" fmla="*/ 540113 w 3024845"/>
                <a:gd name="connsiteY70" fmla="*/ 417223 h 834218"/>
                <a:gd name="connsiteX71" fmla="*/ 547207 w 3024845"/>
                <a:gd name="connsiteY71" fmla="*/ 417223 h 834218"/>
                <a:gd name="connsiteX72" fmla="*/ 547207 w 3024845"/>
                <a:gd name="connsiteY72" fmla="*/ 418304 h 834218"/>
                <a:gd name="connsiteX73" fmla="*/ 547207 w 3024845"/>
                <a:gd name="connsiteY73" fmla="*/ 425870 h 834218"/>
                <a:gd name="connsiteX74" fmla="*/ 547967 w 3024845"/>
                <a:gd name="connsiteY74" fmla="*/ 425870 h 834218"/>
                <a:gd name="connsiteX75" fmla="*/ 553287 w 3024845"/>
                <a:gd name="connsiteY75" fmla="*/ 425870 h 834218"/>
                <a:gd name="connsiteX76" fmla="*/ 553287 w 3024845"/>
                <a:gd name="connsiteY76" fmla="*/ 423708 h 834218"/>
                <a:gd name="connsiteX77" fmla="*/ 553287 w 3024845"/>
                <a:gd name="connsiteY77" fmla="*/ 408576 h 834218"/>
                <a:gd name="connsiteX78" fmla="*/ 554300 w 3024845"/>
                <a:gd name="connsiteY78" fmla="*/ 408576 h 834218"/>
                <a:gd name="connsiteX79" fmla="*/ 561394 w 3024845"/>
                <a:gd name="connsiteY79" fmla="*/ 408576 h 834218"/>
                <a:gd name="connsiteX80" fmla="*/ 561394 w 3024845"/>
                <a:gd name="connsiteY80" fmla="*/ 409657 h 834218"/>
                <a:gd name="connsiteX81" fmla="*/ 561394 w 3024845"/>
                <a:gd name="connsiteY81" fmla="*/ 417223 h 834218"/>
                <a:gd name="connsiteX82" fmla="*/ 566714 w 3024845"/>
                <a:gd name="connsiteY82" fmla="*/ 415230 h 834218"/>
                <a:gd name="connsiteX83" fmla="*/ 567474 w 3024845"/>
                <a:gd name="connsiteY83" fmla="*/ 414250 h 834218"/>
                <a:gd name="connsiteX84" fmla="*/ 567474 w 3024845"/>
                <a:gd name="connsiteY84" fmla="*/ 408576 h 834218"/>
                <a:gd name="connsiteX85" fmla="*/ 605981 w 3024845"/>
                <a:gd name="connsiteY85" fmla="*/ 408576 h 834218"/>
                <a:gd name="connsiteX86" fmla="*/ 605981 w 3024845"/>
                <a:gd name="connsiteY86" fmla="*/ 432355 h 834218"/>
                <a:gd name="connsiteX87" fmla="*/ 608007 w 3024845"/>
                <a:gd name="connsiteY87" fmla="*/ 432355 h 834218"/>
                <a:gd name="connsiteX88" fmla="*/ 622194 w 3024845"/>
                <a:gd name="connsiteY88" fmla="*/ 432355 h 834218"/>
                <a:gd name="connsiteX89" fmla="*/ 622194 w 3024845"/>
                <a:gd name="connsiteY89" fmla="*/ 433436 h 834218"/>
                <a:gd name="connsiteX90" fmla="*/ 622194 w 3024845"/>
                <a:gd name="connsiteY90" fmla="*/ 441002 h 834218"/>
                <a:gd name="connsiteX91" fmla="*/ 623968 w 3024845"/>
                <a:gd name="connsiteY91" fmla="*/ 441002 h 834218"/>
                <a:gd name="connsiteX92" fmla="*/ 636381 w 3024845"/>
                <a:gd name="connsiteY92" fmla="*/ 441002 h 834218"/>
                <a:gd name="connsiteX93" fmla="*/ 636381 w 3024845"/>
                <a:gd name="connsiteY93" fmla="*/ 417223 h 834218"/>
                <a:gd name="connsiteX94" fmla="*/ 637394 w 3024845"/>
                <a:gd name="connsiteY94" fmla="*/ 417223 h 834218"/>
                <a:gd name="connsiteX95" fmla="*/ 644488 w 3024845"/>
                <a:gd name="connsiteY95" fmla="*/ 417223 h 834218"/>
                <a:gd name="connsiteX96" fmla="*/ 644488 w 3024845"/>
                <a:gd name="connsiteY96" fmla="*/ 384796 h 834218"/>
                <a:gd name="connsiteX97" fmla="*/ 645501 w 3024845"/>
                <a:gd name="connsiteY97" fmla="*/ 384796 h 834218"/>
                <a:gd name="connsiteX98" fmla="*/ 652595 w 3024845"/>
                <a:gd name="connsiteY98" fmla="*/ 384796 h 834218"/>
                <a:gd name="connsiteX99" fmla="*/ 652595 w 3024845"/>
                <a:gd name="connsiteY99" fmla="*/ 382905 h 834218"/>
                <a:gd name="connsiteX100" fmla="*/ 652595 w 3024845"/>
                <a:gd name="connsiteY100" fmla="*/ 369664 h 834218"/>
                <a:gd name="connsiteX101" fmla="*/ 651328 w 3024845"/>
                <a:gd name="connsiteY101" fmla="*/ 368042 h 834218"/>
                <a:gd name="connsiteX102" fmla="*/ 656648 w 3024845"/>
                <a:gd name="connsiteY102" fmla="*/ 356693 h 834218"/>
                <a:gd name="connsiteX103" fmla="*/ 664755 w 3024845"/>
                <a:gd name="connsiteY103" fmla="*/ 384796 h 834218"/>
                <a:gd name="connsiteX104" fmla="*/ 665515 w 3024845"/>
                <a:gd name="connsiteY104" fmla="*/ 384796 h 834218"/>
                <a:gd name="connsiteX105" fmla="*/ 670835 w 3024845"/>
                <a:gd name="connsiteY105" fmla="*/ 384796 h 834218"/>
                <a:gd name="connsiteX106" fmla="*/ 670835 w 3024845"/>
                <a:gd name="connsiteY106" fmla="*/ 278869 h 834218"/>
                <a:gd name="connsiteX107" fmla="*/ 672355 w 3024845"/>
                <a:gd name="connsiteY107" fmla="*/ 278869 h 834218"/>
                <a:gd name="connsiteX108" fmla="*/ 682995 w 3024845"/>
                <a:gd name="connsiteY108" fmla="*/ 278869 h 834218"/>
                <a:gd name="connsiteX109" fmla="*/ 682995 w 3024845"/>
                <a:gd name="connsiteY109" fmla="*/ 231310 h 834218"/>
                <a:gd name="connsiteX110" fmla="*/ 709342 w 3024845"/>
                <a:gd name="connsiteY110" fmla="*/ 231310 h 834218"/>
                <a:gd name="connsiteX111" fmla="*/ 709342 w 3024845"/>
                <a:gd name="connsiteY111" fmla="*/ 209692 h 834218"/>
                <a:gd name="connsiteX112" fmla="*/ 743796 w 3024845"/>
                <a:gd name="connsiteY112" fmla="*/ 209692 h 834218"/>
                <a:gd name="connsiteX113" fmla="*/ 743796 w 3024845"/>
                <a:gd name="connsiteY113" fmla="*/ 212124 h 834218"/>
                <a:gd name="connsiteX114" fmla="*/ 743796 w 3024845"/>
                <a:gd name="connsiteY114" fmla="*/ 229148 h 834218"/>
                <a:gd name="connsiteX115" fmla="*/ 746076 w 3024845"/>
                <a:gd name="connsiteY115" fmla="*/ 229148 h 834218"/>
                <a:gd name="connsiteX116" fmla="*/ 762036 w 3024845"/>
                <a:gd name="connsiteY116" fmla="*/ 229148 h 834218"/>
                <a:gd name="connsiteX117" fmla="*/ 762036 w 3024845"/>
                <a:gd name="connsiteY117" fmla="*/ 276707 h 834218"/>
                <a:gd name="connsiteX118" fmla="*/ 763049 w 3024845"/>
                <a:gd name="connsiteY118" fmla="*/ 276707 h 834218"/>
                <a:gd name="connsiteX119" fmla="*/ 770143 w 3024845"/>
                <a:gd name="connsiteY119" fmla="*/ 276707 h 834218"/>
                <a:gd name="connsiteX120" fmla="*/ 784330 w 3024845"/>
                <a:gd name="connsiteY120" fmla="*/ 281031 h 834218"/>
                <a:gd name="connsiteX121" fmla="*/ 784330 w 3024845"/>
                <a:gd name="connsiteY121" fmla="*/ 319943 h 834218"/>
                <a:gd name="connsiteX122" fmla="*/ 785343 w 3024845"/>
                <a:gd name="connsiteY122" fmla="*/ 319943 h 834218"/>
                <a:gd name="connsiteX123" fmla="*/ 792436 w 3024845"/>
                <a:gd name="connsiteY123" fmla="*/ 319943 h 834218"/>
                <a:gd name="connsiteX124" fmla="*/ 792436 w 3024845"/>
                <a:gd name="connsiteY124" fmla="*/ 321564 h 834218"/>
                <a:gd name="connsiteX125" fmla="*/ 792436 w 3024845"/>
                <a:gd name="connsiteY125" fmla="*/ 332913 h 834218"/>
                <a:gd name="connsiteX126" fmla="*/ 794463 w 3024845"/>
                <a:gd name="connsiteY126" fmla="*/ 332913 h 834218"/>
                <a:gd name="connsiteX127" fmla="*/ 808650 w 3024845"/>
                <a:gd name="connsiteY127" fmla="*/ 332913 h 834218"/>
                <a:gd name="connsiteX128" fmla="*/ 814730 w 3024845"/>
                <a:gd name="connsiteY128" fmla="*/ 339399 h 834218"/>
                <a:gd name="connsiteX129" fmla="*/ 814730 w 3024845"/>
                <a:gd name="connsiteY129" fmla="*/ 361017 h 834218"/>
                <a:gd name="connsiteX130" fmla="*/ 817010 w 3024845"/>
                <a:gd name="connsiteY130" fmla="*/ 361017 h 834218"/>
                <a:gd name="connsiteX131" fmla="*/ 832970 w 3024845"/>
                <a:gd name="connsiteY131" fmla="*/ 361017 h 834218"/>
                <a:gd name="connsiteX132" fmla="*/ 832970 w 3024845"/>
                <a:gd name="connsiteY132" fmla="*/ 362097 h 834218"/>
                <a:gd name="connsiteX133" fmla="*/ 832970 w 3024845"/>
                <a:gd name="connsiteY133" fmla="*/ 369664 h 834218"/>
                <a:gd name="connsiteX134" fmla="*/ 834237 w 3024845"/>
                <a:gd name="connsiteY134" fmla="*/ 369664 h 834218"/>
                <a:gd name="connsiteX135" fmla="*/ 843104 w 3024845"/>
                <a:gd name="connsiteY135" fmla="*/ 369664 h 834218"/>
                <a:gd name="connsiteX136" fmla="*/ 843104 w 3024845"/>
                <a:gd name="connsiteY136" fmla="*/ 371825 h 834218"/>
                <a:gd name="connsiteX137" fmla="*/ 843104 w 3024845"/>
                <a:gd name="connsiteY137" fmla="*/ 386958 h 834218"/>
                <a:gd name="connsiteX138" fmla="*/ 847157 w 3024845"/>
                <a:gd name="connsiteY138" fmla="*/ 385066 h 834218"/>
                <a:gd name="connsiteX139" fmla="*/ 847157 w 3024845"/>
                <a:gd name="connsiteY139" fmla="*/ 371825 h 834218"/>
                <a:gd name="connsiteX140" fmla="*/ 848170 w 3024845"/>
                <a:gd name="connsiteY140" fmla="*/ 371825 h 834218"/>
                <a:gd name="connsiteX141" fmla="*/ 855264 w 3024845"/>
                <a:gd name="connsiteY141" fmla="*/ 371825 h 834218"/>
                <a:gd name="connsiteX142" fmla="*/ 855264 w 3024845"/>
                <a:gd name="connsiteY142" fmla="*/ 373447 h 834218"/>
                <a:gd name="connsiteX143" fmla="*/ 855264 w 3024845"/>
                <a:gd name="connsiteY143" fmla="*/ 384796 h 834218"/>
                <a:gd name="connsiteX144" fmla="*/ 856024 w 3024845"/>
                <a:gd name="connsiteY144" fmla="*/ 384796 h 834218"/>
                <a:gd name="connsiteX145" fmla="*/ 861344 w 3024845"/>
                <a:gd name="connsiteY145" fmla="*/ 384796 h 834218"/>
                <a:gd name="connsiteX146" fmla="*/ 909984 w 3024845"/>
                <a:gd name="connsiteY146" fmla="*/ 380473 h 834218"/>
                <a:gd name="connsiteX147" fmla="*/ 909984 w 3024845"/>
                <a:gd name="connsiteY147" fmla="*/ 381824 h 834218"/>
                <a:gd name="connsiteX148" fmla="*/ 909984 w 3024845"/>
                <a:gd name="connsiteY148" fmla="*/ 391281 h 834218"/>
                <a:gd name="connsiteX149" fmla="*/ 910744 w 3024845"/>
                <a:gd name="connsiteY149" fmla="*/ 391281 h 834218"/>
                <a:gd name="connsiteX150" fmla="*/ 916065 w 3024845"/>
                <a:gd name="connsiteY150" fmla="*/ 391281 h 834218"/>
                <a:gd name="connsiteX151" fmla="*/ 916065 w 3024845"/>
                <a:gd name="connsiteY151" fmla="*/ 393443 h 834218"/>
                <a:gd name="connsiteX152" fmla="*/ 916065 w 3024845"/>
                <a:gd name="connsiteY152" fmla="*/ 408576 h 834218"/>
                <a:gd name="connsiteX153" fmla="*/ 918091 w 3024845"/>
                <a:gd name="connsiteY153" fmla="*/ 407225 h 834218"/>
                <a:gd name="connsiteX154" fmla="*/ 932278 w 3024845"/>
                <a:gd name="connsiteY154" fmla="*/ 397767 h 834218"/>
                <a:gd name="connsiteX155" fmla="*/ 938358 w 3024845"/>
                <a:gd name="connsiteY155" fmla="*/ 356693 h 834218"/>
                <a:gd name="connsiteX156" fmla="*/ 939118 w 3024845"/>
                <a:gd name="connsiteY156" fmla="*/ 356423 h 834218"/>
                <a:gd name="connsiteX157" fmla="*/ 944438 w 3024845"/>
                <a:gd name="connsiteY157" fmla="*/ 354531 h 834218"/>
                <a:gd name="connsiteX158" fmla="*/ 946465 w 3024845"/>
                <a:gd name="connsiteY158" fmla="*/ 285354 h 834218"/>
                <a:gd name="connsiteX159" fmla="*/ 948492 w 3024845"/>
                <a:gd name="connsiteY159" fmla="*/ 354531 h 834218"/>
                <a:gd name="connsiteX160" fmla="*/ 949252 w 3024845"/>
                <a:gd name="connsiteY160" fmla="*/ 354801 h 834218"/>
                <a:gd name="connsiteX161" fmla="*/ 954572 w 3024845"/>
                <a:gd name="connsiteY161" fmla="*/ 356693 h 834218"/>
                <a:gd name="connsiteX162" fmla="*/ 954572 w 3024845"/>
                <a:gd name="connsiteY162" fmla="*/ 270222 h 834218"/>
                <a:gd name="connsiteX163" fmla="*/ 958625 w 3024845"/>
                <a:gd name="connsiteY163" fmla="*/ 237795 h 834218"/>
                <a:gd name="connsiteX164" fmla="*/ 997132 w 3024845"/>
                <a:gd name="connsiteY164" fmla="*/ 237795 h 834218"/>
                <a:gd name="connsiteX165" fmla="*/ 997132 w 3024845"/>
                <a:gd name="connsiteY165" fmla="*/ 270222 h 834218"/>
                <a:gd name="connsiteX166" fmla="*/ 997892 w 3024845"/>
                <a:gd name="connsiteY166" fmla="*/ 270222 h 834218"/>
                <a:gd name="connsiteX167" fmla="*/ 1003212 w 3024845"/>
                <a:gd name="connsiteY167" fmla="*/ 270222 h 834218"/>
                <a:gd name="connsiteX168" fmla="*/ 1003212 w 3024845"/>
                <a:gd name="connsiteY168" fmla="*/ 188074 h 834218"/>
                <a:gd name="connsiteX169" fmla="*/ 1004986 w 3024845"/>
                <a:gd name="connsiteY169" fmla="*/ 188074 h 834218"/>
                <a:gd name="connsiteX170" fmla="*/ 1017399 w 3024845"/>
                <a:gd name="connsiteY170" fmla="*/ 188074 h 834218"/>
                <a:gd name="connsiteX171" fmla="*/ 1017399 w 3024845"/>
                <a:gd name="connsiteY171" fmla="*/ 186183 h 834218"/>
                <a:gd name="connsiteX172" fmla="*/ 1017399 w 3024845"/>
                <a:gd name="connsiteY172" fmla="*/ 172942 h 834218"/>
                <a:gd name="connsiteX173" fmla="*/ 1039693 w 3024845"/>
                <a:gd name="connsiteY173" fmla="*/ 172942 h 834218"/>
                <a:gd name="connsiteX174" fmla="*/ 1039693 w 3024845"/>
                <a:gd name="connsiteY174" fmla="*/ 171861 h 834218"/>
                <a:gd name="connsiteX175" fmla="*/ 1039693 w 3024845"/>
                <a:gd name="connsiteY175" fmla="*/ 164295 h 834218"/>
                <a:gd name="connsiteX176" fmla="*/ 1041466 w 3024845"/>
                <a:gd name="connsiteY176" fmla="*/ 164295 h 834218"/>
                <a:gd name="connsiteX177" fmla="*/ 1053880 w 3024845"/>
                <a:gd name="connsiteY177" fmla="*/ 164295 h 834218"/>
                <a:gd name="connsiteX178" fmla="*/ 1053880 w 3024845"/>
                <a:gd name="connsiteY178" fmla="*/ 165376 h 834218"/>
                <a:gd name="connsiteX179" fmla="*/ 1053880 w 3024845"/>
                <a:gd name="connsiteY179" fmla="*/ 172942 h 834218"/>
                <a:gd name="connsiteX180" fmla="*/ 1054640 w 3024845"/>
                <a:gd name="connsiteY180" fmla="*/ 172942 h 834218"/>
                <a:gd name="connsiteX181" fmla="*/ 1059960 w 3024845"/>
                <a:gd name="connsiteY181" fmla="*/ 172942 h 834218"/>
                <a:gd name="connsiteX182" fmla="*/ 1070093 w 3024845"/>
                <a:gd name="connsiteY182" fmla="*/ 168618 h 834218"/>
                <a:gd name="connsiteX183" fmla="*/ 1074146 w 3024845"/>
                <a:gd name="connsiteY183" fmla="*/ 171861 h 834218"/>
                <a:gd name="connsiteX184" fmla="*/ 1074146 w 3024845"/>
                <a:gd name="connsiteY184" fmla="*/ 164295 h 834218"/>
                <a:gd name="connsiteX185" fmla="*/ 1076426 w 3024845"/>
                <a:gd name="connsiteY185" fmla="*/ 164295 h 834218"/>
                <a:gd name="connsiteX186" fmla="*/ 1092387 w 3024845"/>
                <a:gd name="connsiteY186" fmla="*/ 164295 h 834218"/>
                <a:gd name="connsiteX187" fmla="*/ 1092387 w 3024845"/>
                <a:gd name="connsiteY187" fmla="*/ 165376 h 834218"/>
                <a:gd name="connsiteX188" fmla="*/ 1092387 w 3024845"/>
                <a:gd name="connsiteY188" fmla="*/ 172942 h 834218"/>
                <a:gd name="connsiteX189" fmla="*/ 1122787 w 3024845"/>
                <a:gd name="connsiteY189" fmla="*/ 172942 h 834218"/>
                <a:gd name="connsiteX190" fmla="*/ 1122787 w 3024845"/>
                <a:gd name="connsiteY190" fmla="*/ 174563 h 834218"/>
                <a:gd name="connsiteX191" fmla="*/ 1122787 w 3024845"/>
                <a:gd name="connsiteY191" fmla="*/ 185913 h 834218"/>
                <a:gd name="connsiteX192" fmla="*/ 1149134 w 3024845"/>
                <a:gd name="connsiteY192" fmla="*/ 185913 h 834218"/>
                <a:gd name="connsiteX193" fmla="*/ 1149134 w 3024845"/>
                <a:gd name="connsiteY193" fmla="*/ 216177 h 834218"/>
                <a:gd name="connsiteX194" fmla="*/ 1149894 w 3024845"/>
                <a:gd name="connsiteY194" fmla="*/ 216177 h 834218"/>
                <a:gd name="connsiteX195" fmla="*/ 1155214 w 3024845"/>
                <a:gd name="connsiteY195" fmla="*/ 216177 h 834218"/>
                <a:gd name="connsiteX196" fmla="*/ 1155214 w 3024845"/>
                <a:gd name="connsiteY196" fmla="*/ 217258 h 834218"/>
                <a:gd name="connsiteX197" fmla="*/ 1155214 w 3024845"/>
                <a:gd name="connsiteY197" fmla="*/ 224825 h 834218"/>
                <a:gd name="connsiteX198" fmla="*/ 1159268 w 3024845"/>
                <a:gd name="connsiteY198" fmla="*/ 255089 h 834218"/>
                <a:gd name="connsiteX199" fmla="*/ 1160028 w 3024845"/>
                <a:gd name="connsiteY199" fmla="*/ 255089 h 834218"/>
                <a:gd name="connsiteX200" fmla="*/ 1165348 w 3024845"/>
                <a:gd name="connsiteY200" fmla="*/ 255089 h 834218"/>
                <a:gd name="connsiteX201" fmla="*/ 1165348 w 3024845"/>
                <a:gd name="connsiteY201" fmla="*/ 255900 h 834218"/>
                <a:gd name="connsiteX202" fmla="*/ 1165348 w 3024845"/>
                <a:gd name="connsiteY202" fmla="*/ 261575 h 834218"/>
                <a:gd name="connsiteX203" fmla="*/ 1166361 w 3024845"/>
                <a:gd name="connsiteY203" fmla="*/ 261575 h 834218"/>
                <a:gd name="connsiteX204" fmla="*/ 1173454 w 3024845"/>
                <a:gd name="connsiteY204" fmla="*/ 261575 h 834218"/>
                <a:gd name="connsiteX205" fmla="*/ 1173454 w 3024845"/>
                <a:gd name="connsiteY205" fmla="*/ 291840 h 834218"/>
                <a:gd name="connsiteX206" fmla="*/ 1175481 w 3024845"/>
                <a:gd name="connsiteY206" fmla="*/ 291840 h 834218"/>
                <a:gd name="connsiteX207" fmla="*/ 1189668 w 3024845"/>
                <a:gd name="connsiteY207" fmla="*/ 291840 h 834218"/>
                <a:gd name="connsiteX208" fmla="*/ 1189668 w 3024845"/>
                <a:gd name="connsiteY208" fmla="*/ 315619 h 834218"/>
                <a:gd name="connsiteX209" fmla="*/ 1191695 w 3024845"/>
                <a:gd name="connsiteY209" fmla="*/ 317240 h 834218"/>
                <a:gd name="connsiteX210" fmla="*/ 1191695 w 3024845"/>
                <a:gd name="connsiteY210" fmla="*/ 328590 h 834218"/>
                <a:gd name="connsiteX211" fmla="*/ 1192455 w 3024845"/>
                <a:gd name="connsiteY211" fmla="*/ 328590 h 834218"/>
                <a:gd name="connsiteX212" fmla="*/ 1197775 w 3024845"/>
                <a:gd name="connsiteY212" fmla="*/ 328590 h 834218"/>
                <a:gd name="connsiteX213" fmla="*/ 1197775 w 3024845"/>
                <a:gd name="connsiteY213" fmla="*/ 352369 h 834218"/>
                <a:gd name="connsiteX214" fmla="*/ 1199041 w 3024845"/>
                <a:gd name="connsiteY214" fmla="*/ 352369 h 834218"/>
                <a:gd name="connsiteX215" fmla="*/ 1207908 w 3024845"/>
                <a:gd name="connsiteY215" fmla="*/ 352369 h 834218"/>
                <a:gd name="connsiteX216" fmla="*/ 1209935 w 3024845"/>
                <a:gd name="connsiteY216" fmla="*/ 356423 h 834218"/>
                <a:gd name="connsiteX217" fmla="*/ 1209935 w 3024845"/>
                <a:gd name="connsiteY217" fmla="*/ 369664 h 834218"/>
                <a:gd name="connsiteX218" fmla="*/ 1211455 w 3024845"/>
                <a:gd name="connsiteY218" fmla="*/ 367772 h 834218"/>
                <a:gd name="connsiteX219" fmla="*/ 1222095 w 3024845"/>
                <a:gd name="connsiteY219" fmla="*/ 354531 h 834218"/>
                <a:gd name="connsiteX220" fmla="*/ 1250469 w 3024845"/>
                <a:gd name="connsiteY220" fmla="*/ 354531 h 834218"/>
                <a:gd name="connsiteX221" fmla="*/ 1250469 w 3024845"/>
                <a:gd name="connsiteY221" fmla="*/ 441002 h 834218"/>
                <a:gd name="connsiteX222" fmla="*/ 1251229 w 3024845"/>
                <a:gd name="connsiteY222" fmla="*/ 441002 h 834218"/>
                <a:gd name="connsiteX223" fmla="*/ 1256549 w 3024845"/>
                <a:gd name="connsiteY223" fmla="*/ 441002 h 834218"/>
                <a:gd name="connsiteX224" fmla="*/ 1257309 w 3024845"/>
                <a:gd name="connsiteY224" fmla="*/ 439651 h 834218"/>
                <a:gd name="connsiteX225" fmla="*/ 1262629 w 3024845"/>
                <a:gd name="connsiteY225" fmla="*/ 430193 h 834218"/>
                <a:gd name="connsiteX226" fmla="*/ 1262629 w 3024845"/>
                <a:gd name="connsiteY226" fmla="*/ 432085 h 834218"/>
                <a:gd name="connsiteX227" fmla="*/ 1262629 w 3024845"/>
                <a:gd name="connsiteY227" fmla="*/ 445326 h 834218"/>
                <a:gd name="connsiteX228" fmla="*/ 1266682 w 3024845"/>
                <a:gd name="connsiteY228" fmla="*/ 399929 h 834218"/>
                <a:gd name="connsiteX229" fmla="*/ 1267442 w 3024845"/>
                <a:gd name="connsiteY229" fmla="*/ 399929 h 834218"/>
                <a:gd name="connsiteX230" fmla="*/ 1272762 w 3024845"/>
                <a:gd name="connsiteY230" fmla="*/ 399929 h 834218"/>
                <a:gd name="connsiteX231" fmla="*/ 1272762 w 3024845"/>
                <a:gd name="connsiteY231" fmla="*/ 335075 h 834218"/>
                <a:gd name="connsiteX232" fmla="*/ 1273776 w 3024845"/>
                <a:gd name="connsiteY232" fmla="*/ 335075 h 834218"/>
                <a:gd name="connsiteX233" fmla="*/ 1280869 w 3024845"/>
                <a:gd name="connsiteY233" fmla="*/ 335075 h 834218"/>
                <a:gd name="connsiteX234" fmla="*/ 1293029 w 3024845"/>
                <a:gd name="connsiteY234" fmla="*/ 291840 h 834218"/>
                <a:gd name="connsiteX235" fmla="*/ 1294296 w 3024845"/>
                <a:gd name="connsiteY235" fmla="*/ 291840 h 834218"/>
                <a:gd name="connsiteX236" fmla="*/ 1303163 w 3024845"/>
                <a:gd name="connsiteY236" fmla="*/ 291840 h 834218"/>
                <a:gd name="connsiteX237" fmla="*/ 1313296 w 3024845"/>
                <a:gd name="connsiteY237" fmla="*/ 335075 h 834218"/>
                <a:gd name="connsiteX238" fmla="*/ 1314309 w 3024845"/>
                <a:gd name="connsiteY238" fmla="*/ 335075 h 834218"/>
                <a:gd name="connsiteX239" fmla="*/ 1321403 w 3024845"/>
                <a:gd name="connsiteY239" fmla="*/ 335075 h 834218"/>
                <a:gd name="connsiteX240" fmla="*/ 1321403 w 3024845"/>
                <a:gd name="connsiteY240" fmla="*/ 373987 h 834218"/>
                <a:gd name="connsiteX241" fmla="*/ 1323176 w 3024845"/>
                <a:gd name="connsiteY241" fmla="*/ 373987 h 834218"/>
                <a:gd name="connsiteX242" fmla="*/ 1335590 w 3024845"/>
                <a:gd name="connsiteY242" fmla="*/ 373987 h 834218"/>
                <a:gd name="connsiteX243" fmla="*/ 1335590 w 3024845"/>
                <a:gd name="connsiteY243" fmla="*/ 376149 h 834218"/>
                <a:gd name="connsiteX244" fmla="*/ 1335590 w 3024845"/>
                <a:gd name="connsiteY244" fmla="*/ 391281 h 834218"/>
                <a:gd name="connsiteX245" fmla="*/ 1339643 w 3024845"/>
                <a:gd name="connsiteY245" fmla="*/ 389120 h 834218"/>
                <a:gd name="connsiteX246" fmla="*/ 1339643 w 3024845"/>
                <a:gd name="connsiteY246" fmla="*/ 373987 h 834218"/>
                <a:gd name="connsiteX247" fmla="*/ 1341163 w 3024845"/>
                <a:gd name="connsiteY247" fmla="*/ 373987 h 834218"/>
                <a:gd name="connsiteX248" fmla="*/ 1351803 w 3024845"/>
                <a:gd name="connsiteY248" fmla="*/ 373987 h 834218"/>
                <a:gd name="connsiteX249" fmla="*/ 1351803 w 3024845"/>
                <a:gd name="connsiteY249" fmla="*/ 375608 h 834218"/>
                <a:gd name="connsiteX250" fmla="*/ 1351803 w 3024845"/>
                <a:gd name="connsiteY250" fmla="*/ 386958 h 834218"/>
                <a:gd name="connsiteX251" fmla="*/ 1382204 w 3024845"/>
                <a:gd name="connsiteY251" fmla="*/ 386958 h 834218"/>
                <a:gd name="connsiteX252" fmla="*/ 1382204 w 3024845"/>
                <a:gd name="connsiteY252" fmla="*/ 350208 h 834218"/>
                <a:gd name="connsiteX253" fmla="*/ 1383470 w 3024845"/>
                <a:gd name="connsiteY253" fmla="*/ 350208 h 834218"/>
                <a:gd name="connsiteX254" fmla="*/ 1392337 w 3024845"/>
                <a:gd name="connsiteY254" fmla="*/ 350208 h 834218"/>
                <a:gd name="connsiteX255" fmla="*/ 1392337 w 3024845"/>
                <a:gd name="connsiteY255" fmla="*/ 371825 h 834218"/>
                <a:gd name="connsiteX256" fmla="*/ 1394364 w 3024845"/>
                <a:gd name="connsiteY256" fmla="*/ 339399 h 834218"/>
                <a:gd name="connsiteX257" fmla="*/ 1416657 w 3024845"/>
                <a:gd name="connsiteY257" fmla="*/ 339399 h 834218"/>
                <a:gd name="connsiteX258" fmla="*/ 1416657 w 3024845"/>
                <a:gd name="connsiteY258" fmla="*/ 337777 h 834218"/>
                <a:gd name="connsiteX259" fmla="*/ 1416657 w 3024845"/>
                <a:gd name="connsiteY259" fmla="*/ 326428 h 834218"/>
                <a:gd name="connsiteX260" fmla="*/ 1417417 w 3024845"/>
                <a:gd name="connsiteY260" fmla="*/ 326428 h 834218"/>
                <a:gd name="connsiteX261" fmla="*/ 1422737 w 3024845"/>
                <a:gd name="connsiteY261" fmla="*/ 326428 h 834218"/>
                <a:gd name="connsiteX262" fmla="*/ 1422737 w 3024845"/>
                <a:gd name="connsiteY262" fmla="*/ 324537 h 834218"/>
                <a:gd name="connsiteX263" fmla="*/ 1422737 w 3024845"/>
                <a:gd name="connsiteY263" fmla="*/ 311296 h 834218"/>
                <a:gd name="connsiteX264" fmla="*/ 1426791 w 3024845"/>
                <a:gd name="connsiteY264" fmla="*/ 317781 h 834218"/>
                <a:gd name="connsiteX265" fmla="*/ 1429071 w 3024845"/>
                <a:gd name="connsiteY265" fmla="*/ 317781 h 834218"/>
                <a:gd name="connsiteX266" fmla="*/ 1445031 w 3024845"/>
                <a:gd name="connsiteY266" fmla="*/ 317781 h 834218"/>
                <a:gd name="connsiteX267" fmla="*/ 1445031 w 3024845"/>
                <a:gd name="connsiteY267" fmla="*/ 316970 h 834218"/>
                <a:gd name="connsiteX268" fmla="*/ 1445031 w 3024845"/>
                <a:gd name="connsiteY268" fmla="*/ 311296 h 834218"/>
                <a:gd name="connsiteX269" fmla="*/ 1445791 w 3024845"/>
                <a:gd name="connsiteY269" fmla="*/ 311296 h 834218"/>
                <a:gd name="connsiteX270" fmla="*/ 1451111 w 3024845"/>
                <a:gd name="connsiteY270" fmla="*/ 311296 h 834218"/>
                <a:gd name="connsiteX271" fmla="*/ 1451111 w 3024845"/>
                <a:gd name="connsiteY271" fmla="*/ 312647 h 834218"/>
                <a:gd name="connsiteX272" fmla="*/ 1451111 w 3024845"/>
                <a:gd name="connsiteY272" fmla="*/ 322105 h 834218"/>
                <a:gd name="connsiteX273" fmla="*/ 1489618 w 3024845"/>
                <a:gd name="connsiteY273" fmla="*/ 322105 h 834218"/>
                <a:gd name="connsiteX274" fmla="*/ 1489618 w 3024845"/>
                <a:gd name="connsiteY274" fmla="*/ 460458 h 834218"/>
                <a:gd name="connsiteX275" fmla="*/ 1491138 w 3024845"/>
                <a:gd name="connsiteY275" fmla="*/ 460458 h 834218"/>
                <a:gd name="connsiteX276" fmla="*/ 1501778 w 3024845"/>
                <a:gd name="connsiteY276" fmla="*/ 460458 h 834218"/>
                <a:gd name="connsiteX277" fmla="*/ 1501778 w 3024845"/>
                <a:gd name="connsiteY277" fmla="*/ 447488 h 834218"/>
                <a:gd name="connsiteX278" fmla="*/ 1505832 w 3024845"/>
                <a:gd name="connsiteY278" fmla="*/ 447488 h 834218"/>
                <a:gd name="connsiteX279" fmla="*/ 1505832 w 3024845"/>
                <a:gd name="connsiteY279" fmla="*/ 460458 h 834218"/>
                <a:gd name="connsiteX280" fmla="*/ 1536232 w 3024845"/>
                <a:gd name="connsiteY280" fmla="*/ 460458 h 834218"/>
                <a:gd name="connsiteX281" fmla="*/ 1536232 w 3024845"/>
                <a:gd name="connsiteY281" fmla="*/ 430193 h 834218"/>
                <a:gd name="connsiteX282" fmla="*/ 1548392 w 3024845"/>
                <a:gd name="connsiteY282" fmla="*/ 430193 h 834218"/>
                <a:gd name="connsiteX283" fmla="*/ 1560552 w 3024845"/>
                <a:gd name="connsiteY283" fmla="*/ 428032 h 834218"/>
                <a:gd name="connsiteX284" fmla="*/ 1564606 w 3024845"/>
                <a:gd name="connsiteY284" fmla="*/ 430193 h 834218"/>
                <a:gd name="connsiteX285" fmla="*/ 1574739 w 3024845"/>
                <a:gd name="connsiteY285" fmla="*/ 430193 h 834218"/>
                <a:gd name="connsiteX286" fmla="*/ 1574739 w 3024845"/>
                <a:gd name="connsiteY286" fmla="*/ 460458 h 834218"/>
                <a:gd name="connsiteX287" fmla="*/ 1582846 w 3024845"/>
                <a:gd name="connsiteY287" fmla="*/ 460458 h 834218"/>
                <a:gd name="connsiteX288" fmla="*/ 1582846 w 3024845"/>
                <a:gd name="connsiteY288" fmla="*/ 477753 h 834218"/>
                <a:gd name="connsiteX289" fmla="*/ 1592182 w 3024845"/>
                <a:gd name="connsiteY289" fmla="*/ 478658 h 834218"/>
                <a:gd name="connsiteX290" fmla="*/ 1605140 w 3024845"/>
                <a:gd name="connsiteY290" fmla="*/ 478658 h 834218"/>
                <a:gd name="connsiteX291" fmla="*/ 1605140 w 3024845"/>
                <a:gd name="connsiteY291" fmla="*/ 462620 h 834218"/>
                <a:gd name="connsiteX292" fmla="*/ 1673096 w 3024845"/>
                <a:gd name="connsiteY292" fmla="*/ 462620 h 834218"/>
                <a:gd name="connsiteX293" fmla="*/ 1673096 w 3024845"/>
                <a:gd name="connsiteY293" fmla="*/ 377367 h 834218"/>
                <a:gd name="connsiteX294" fmla="*/ 1745104 w 3024845"/>
                <a:gd name="connsiteY294" fmla="*/ 377367 h 834218"/>
                <a:gd name="connsiteX295" fmla="*/ 1745104 w 3024845"/>
                <a:gd name="connsiteY295" fmla="*/ 456135 h 834218"/>
                <a:gd name="connsiteX296" fmla="*/ 1747008 w 3024845"/>
                <a:gd name="connsiteY296" fmla="*/ 456135 h 834218"/>
                <a:gd name="connsiteX297" fmla="*/ 1748250 w 3024845"/>
                <a:gd name="connsiteY297" fmla="*/ 478658 h 834218"/>
                <a:gd name="connsiteX298" fmla="*/ 1757926 w 3024845"/>
                <a:gd name="connsiteY298" fmla="*/ 478658 h 834218"/>
                <a:gd name="connsiteX299" fmla="*/ 1759168 w 3024845"/>
                <a:gd name="connsiteY299" fmla="*/ 456135 h 834218"/>
                <a:gd name="connsiteX300" fmla="*/ 1765248 w 3024845"/>
                <a:gd name="connsiteY300" fmla="*/ 456135 h 834218"/>
                <a:gd name="connsiteX301" fmla="*/ 1766490 w 3024845"/>
                <a:gd name="connsiteY301" fmla="*/ 478658 h 834218"/>
                <a:gd name="connsiteX302" fmla="*/ 1817112 w 3024845"/>
                <a:gd name="connsiteY302" fmla="*/ 478658 h 834218"/>
                <a:gd name="connsiteX303" fmla="*/ 1817112 w 3024845"/>
                <a:gd name="connsiteY303" fmla="*/ 315630 h 834218"/>
                <a:gd name="connsiteX304" fmla="*/ 2014439 w 3024845"/>
                <a:gd name="connsiteY304" fmla="*/ 315630 h 834218"/>
                <a:gd name="connsiteX305" fmla="*/ 2014439 w 3024845"/>
                <a:gd name="connsiteY305" fmla="*/ 478658 h 834218"/>
                <a:gd name="connsiteX306" fmla="*/ 2033136 w 3024845"/>
                <a:gd name="connsiteY306" fmla="*/ 478658 h 834218"/>
                <a:gd name="connsiteX307" fmla="*/ 2033136 w 3024845"/>
                <a:gd name="connsiteY307" fmla="*/ 395965 h 834218"/>
                <a:gd name="connsiteX308" fmla="*/ 2128256 w 3024845"/>
                <a:gd name="connsiteY308" fmla="*/ 395965 h 834218"/>
                <a:gd name="connsiteX309" fmla="*/ 2180720 w 3024845"/>
                <a:gd name="connsiteY309" fmla="*/ 330752 h 834218"/>
                <a:gd name="connsiteX310" fmla="*/ 2245574 w 3024845"/>
                <a:gd name="connsiteY310" fmla="*/ 330752 h 834218"/>
                <a:gd name="connsiteX311" fmla="*/ 2245574 w 3024845"/>
                <a:gd name="connsiteY311" fmla="*/ 406414 h 834218"/>
                <a:gd name="connsiteX312" fmla="*/ 2253681 w 3024845"/>
                <a:gd name="connsiteY312" fmla="*/ 406414 h 834218"/>
                <a:gd name="connsiteX313" fmla="*/ 2255708 w 3024845"/>
                <a:gd name="connsiteY313" fmla="*/ 399929 h 834218"/>
                <a:gd name="connsiteX314" fmla="*/ 2261788 w 3024845"/>
                <a:gd name="connsiteY314" fmla="*/ 399929 h 834218"/>
                <a:gd name="connsiteX315" fmla="*/ 2263815 w 3024845"/>
                <a:gd name="connsiteY315" fmla="*/ 408576 h 834218"/>
                <a:gd name="connsiteX316" fmla="*/ 2275975 w 3024845"/>
                <a:gd name="connsiteY316" fmla="*/ 408576 h 834218"/>
                <a:gd name="connsiteX317" fmla="*/ 2275975 w 3024845"/>
                <a:gd name="connsiteY317" fmla="*/ 402090 h 834218"/>
                <a:gd name="connsiteX318" fmla="*/ 2298268 w 3024845"/>
                <a:gd name="connsiteY318" fmla="*/ 402090 h 834218"/>
                <a:gd name="connsiteX319" fmla="*/ 2298268 w 3024845"/>
                <a:gd name="connsiteY319" fmla="*/ 408576 h 834218"/>
                <a:gd name="connsiteX320" fmla="*/ 2318535 w 3024845"/>
                <a:gd name="connsiteY320" fmla="*/ 408576 h 834218"/>
                <a:gd name="connsiteX321" fmla="*/ 2318535 w 3024845"/>
                <a:gd name="connsiteY321" fmla="*/ 453973 h 834218"/>
                <a:gd name="connsiteX322" fmla="*/ 2332722 w 3024845"/>
                <a:gd name="connsiteY322" fmla="*/ 453973 h 834218"/>
                <a:gd name="connsiteX323" fmla="*/ 2332722 w 3024845"/>
                <a:gd name="connsiteY323" fmla="*/ 441002 h 834218"/>
                <a:gd name="connsiteX324" fmla="*/ 2348936 w 3024845"/>
                <a:gd name="connsiteY324" fmla="*/ 441002 h 834218"/>
                <a:gd name="connsiteX325" fmla="*/ 2348936 w 3024845"/>
                <a:gd name="connsiteY325" fmla="*/ 261575 h 834218"/>
                <a:gd name="connsiteX326" fmla="*/ 2355016 w 3024845"/>
                <a:gd name="connsiteY326" fmla="*/ 255089 h 834218"/>
                <a:gd name="connsiteX327" fmla="*/ 2427977 w 3024845"/>
                <a:gd name="connsiteY327" fmla="*/ 255089 h 834218"/>
                <a:gd name="connsiteX328" fmla="*/ 2427977 w 3024845"/>
                <a:gd name="connsiteY328" fmla="*/ 263737 h 834218"/>
                <a:gd name="connsiteX329" fmla="*/ 2438110 w 3024845"/>
                <a:gd name="connsiteY329" fmla="*/ 263737 h 834218"/>
                <a:gd name="connsiteX330" fmla="*/ 2438110 w 3024845"/>
                <a:gd name="connsiteY330" fmla="*/ 378311 h 834218"/>
                <a:gd name="connsiteX331" fmla="*/ 2460404 w 3024845"/>
                <a:gd name="connsiteY331" fmla="*/ 378311 h 834218"/>
                <a:gd name="connsiteX332" fmla="*/ 2460404 w 3024845"/>
                <a:gd name="connsiteY332" fmla="*/ 311296 h 834218"/>
                <a:gd name="connsiteX333" fmla="*/ 2486751 w 3024845"/>
                <a:gd name="connsiteY333" fmla="*/ 311296 h 834218"/>
                <a:gd name="connsiteX334" fmla="*/ 2490804 w 3024845"/>
                <a:gd name="connsiteY334" fmla="*/ 306972 h 834218"/>
                <a:gd name="connsiteX335" fmla="*/ 2498911 w 3024845"/>
                <a:gd name="connsiteY335" fmla="*/ 306972 h 834218"/>
                <a:gd name="connsiteX336" fmla="*/ 2502964 w 3024845"/>
                <a:gd name="connsiteY336" fmla="*/ 311296 h 834218"/>
                <a:gd name="connsiteX337" fmla="*/ 2525258 w 3024845"/>
                <a:gd name="connsiteY337" fmla="*/ 311296 h 834218"/>
                <a:gd name="connsiteX338" fmla="*/ 2525258 w 3024845"/>
                <a:gd name="connsiteY338" fmla="*/ 194560 h 834218"/>
                <a:gd name="connsiteX339" fmla="*/ 2582005 w 3024845"/>
                <a:gd name="connsiteY339" fmla="*/ 183751 h 834218"/>
                <a:gd name="connsiteX340" fmla="*/ 2582005 w 3024845"/>
                <a:gd name="connsiteY340" fmla="*/ 184832 h 834218"/>
                <a:gd name="connsiteX341" fmla="*/ 2582005 w 3024845"/>
                <a:gd name="connsiteY341" fmla="*/ 192398 h 834218"/>
                <a:gd name="connsiteX342" fmla="*/ 2608352 w 3024845"/>
                <a:gd name="connsiteY342" fmla="*/ 192398 h 834218"/>
                <a:gd name="connsiteX343" fmla="*/ 2608352 w 3024845"/>
                <a:gd name="connsiteY343" fmla="*/ 447488 h 834218"/>
                <a:gd name="connsiteX344" fmla="*/ 2630646 w 3024845"/>
                <a:gd name="connsiteY344" fmla="*/ 447488 h 834218"/>
                <a:gd name="connsiteX345" fmla="*/ 2630646 w 3024845"/>
                <a:gd name="connsiteY345" fmla="*/ 443164 h 834218"/>
                <a:gd name="connsiteX346" fmla="*/ 2642806 w 3024845"/>
                <a:gd name="connsiteY346" fmla="*/ 443164 h 834218"/>
                <a:gd name="connsiteX347" fmla="*/ 2642806 w 3024845"/>
                <a:gd name="connsiteY347" fmla="*/ 447488 h 834218"/>
                <a:gd name="connsiteX348" fmla="*/ 2667126 w 3024845"/>
                <a:gd name="connsiteY348" fmla="*/ 447488 h 834218"/>
                <a:gd name="connsiteX349" fmla="*/ 2667126 w 3024845"/>
                <a:gd name="connsiteY349" fmla="*/ 434517 h 834218"/>
                <a:gd name="connsiteX350" fmla="*/ 2695500 w 3024845"/>
                <a:gd name="connsiteY350" fmla="*/ 434517 h 834218"/>
                <a:gd name="connsiteX351" fmla="*/ 2707660 w 3024845"/>
                <a:gd name="connsiteY351" fmla="*/ 430193 h 834218"/>
                <a:gd name="connsiteX352" fmla="*/ 2727927 w 3024845"/>
                <a:gd name="connsiteY352" fmla="*/ 434517 h 834218"/>
                <a:gd name="connsiteX353" fmla="*/ 2727927 w 3024845"/>
                <a:gd name="connsiteY353" fmla="*/ 417223 h 834218"/>
                <a:gd name="connsiteX354" fmla="*/ 2736034 w 3024845"/>
                <a:gd name="connsiteY354" fmla="*/ 417223 h 834218"/>
                <a:gd name="connsiteX355" fmla="*/ 2736034 w 3024845"/>
                <a:gd name="connsiteY355" fmla="*/ 404252 h 834218"/>
                <a:gd name="connsiteX356" fmla="*/ 2792781 w 3024845"/>
                <a:gd name="connsiteY356" fmla="*/ 404252 h 834218"/>
                <a:gd name="connsiteX357" fmla="*/ 2792781 w 3024845"/>
                <a:gd name="connsiteY357" fmla="*/ 373987 h 834218"/>
                <a:gd name="connsiteX358" fmla="*/ 2811021 w 3024845"/>
                <a:gd name="connsiteY358" fmla="*/ 373987 h 834218"/>
                <a:gd name="connsiteX359" fmla="*/ 2811021 w 3024845"/>
                <a:gd name="connsiteY359" fmla="*/ 367502 h 834218"/>
                <a:gd name="connsiteX360" fmla="*/ 2823181 w 3024845"/>
                <a:gd name="connsiteY360" fmla="*/ 367502 h 834218"/>
                <a:gd name="connsiteX361" fmla="*/ 2823181 w 3024845"/>
                <a:gd name="connsiteY361" fmla="*/ 373987 h 834218"/>
                <a:gd name="connsiteX362" fmla="*/ 2839395 w 3024845"/>
                <a:gd name="connsiteY362" fmla="*/ 373987 h 834218"/>
                <a:gd name="connsiteX363" fmla="*/ 2839395 w 3024845"/>
                <a:gd name="connsiteY363" fmla="*/ 423708 h 834218"/>
                <a:gd name="connsiteX364" fmla="*/ 2871822 w 3024845"/>
                <a:gd name="connsiteY364" fmla="*/ 423708 h 834218"/>
                <a:gd name="connsiteX365" fmla="*/ 2871822 w 3024845"/>
                <a:gd name="connsiteY365" fmla="*/ 397767 h 834218"/>
                <a:gd name="connsiteX366" fmla="*/ 2910329 w 3024845"/>
                <a:gd name="connsiteY366" fmla="*/ 397767 h 834218"/>
                <a:gd name="connsiteX367" fmla="*/ 2910329 w 3024845"/>
                <a:gd name="connsiteY367" fmla="*/ 367502 h 834218"/>
                <a:gd name="connsiteX368" fmla="*/ 2958970 w 3024845"/>
                <a:gd name="connsiteY368" fmla="*/ 367502 h 834218"/>
                <a:gd name="connsiteX369" fmla="*/ 2958970 w 3024845"/>
                <a:gd name="connsiteY369" fmla="*/ 478658 h 834218"/>
                <a:gd name="connsiteX370" fmla="*/ 2958970 w 3024845"/>
                <a:gd name="connsiteY370" fmla="*/ 492437 h 834218"/>
                <a:gd name="connsiteX371" fmla="*/ 3024845 w 3024845"/>
                <a:gd name="connsiteY371" fmla="*/ 492437 h 834218"/>
                <a:gd name="connsiteX372" fmla="*/ 3024845 w 3024845"/>
                <a:gd name="connsiteY372" fmla="*/ 834218 h 834218"/>
                <a:gd name="connsiteX373" fmla="*/ 2054 w 3024845"/>
                <a:gd name="connsiteY373" fmla="*/ 831885 h 834218"/>
                <a:gd name="connsiteX374" fmla="*/ 0 w 3024845"/>
                <a:gd name="connsiteY374" fmla="*/ 397767 h 834218"/>
                <a:gd name="connsiteX375" fmla="*/ 20267 w 3024845"/>
                <a:gd name="connsiteY375" fmla="*/ 397767 h 834218"/>
                <a:gd name="connsiteX376" fmla="*/ 20774 w 3024845"/>
                <a:gd name="connsiteY376" fmla="*/ 396686 h 834218"/>
                <a:gd name="connsiteX377" fmla="*/ 24320 w 3024845"/>
                <a:gd name="connsiteY377" fmla="*/ 389120 h 834218"/>
                <a:gd name="connsiteX378" fmla="*/ 26094 w 3024845"/>
                <a:gd name="connsiteY378" fmla="*/ 389390 h 834218"/>
                <a:gd name="connsiteX379" fmla="*/ 38507 w 3024845"/>
                <a:gd name="connsiteY379" fmla="*/ 391281 h 834218"/>
                <a:gd name="connsiteX380" fmla="*/ 39014 w 3024845"/>
                <a:gd name="connsiteY380" fmla="*/ 392633 h 834218"/>
                <a:gd name="connsiteX381" fmla="*/ 42560 w 3024845"/>
                <a:gd name="connsiteY381" fmla="*/ 402090 h 834218"/>
                <a:gd name="connsiteX382" fmla="*/ 68907 w 3024845"/>
                <a:gd name="connsiteY382" fmla="*/ 404252 h 834218"/>
                <a:gd name="connsiteX383" fmla="*/ 68907 w 3024845"/>
                <a:gd name="connsiteY383" fmla="*/ 281031 h 834218"/>
                <a:gd name="connsiteX384" fmla="*/ 70934 w 3024845"/>
                <a:gd name="connsiteY384" fmla="*/ 281031 h 834218"/>
                <a:gd name="connsiteX385" fmla="*/ 85121 w 3024845"/>
                <a:gd name="connsiteY385" fmla="*/ 281031 h 834218"/>
                <a:gd name="connsiteX386" fmla="*/ 85121 w 3024845"/>
                <a:gd name="connsiteY386" fmla="*/ 144839 h 834218"/>
                <a:gd name="connsiteX387" fmla="*/ 86894 w 3024845"/>
                <a:gd name="connsiteY387" fmla="*/ 144839 h 834218"/>
                <a:gd name="connsiteX388" fmla="*/ 99308 w 3024845"/>
                <a:gd name="connsiteY388" fmla="*/ 144839 h 834218"/>
                <a:gd name="connsiteX389" fmla="*/ 99308 w 3024845"/>
                <a:gd name="connsiteY389" fmla="*/ 30265 h 834218"/>
                <a:gd name="connsiteX390" fmla="*/ 103361 w 3024845"/>
                <a:gd name="connsiteY390" fmla="*/ 2161 h 834218"/>
                <a:gd name="connsiteX0" fmla="*/ 103361 w 3024845"/>
                <a:gd name="connsiteY0" fmla="*/ 2161 h 834218"/>
                <a:gd name="connsiteX1" fmla="*/ 200642 w 3024845"/>
                <a:gd name="connsiteY1" fmla="*/ 0 h 834218"/>
                <a:gd name="connsiteX2" fmla="*/ 202669 w 3024845"/>
                <a:gd name="connsiteY2" fmla="*/ 0 h 834218"/>
                <a:gd name="connsiteX3" fmla="*/ 216856 w 3024845"/>
                <a:gd name="connsiteY3" fmla="*/ 0 h 834218"/>
                <a:gd name="connsiteX4" fmla="*/ 220909 w 3024845"/>
                <a:gd name="connsiteY4" fmla="*/ 30265 h 834218"/>
                <a:gd name="connsiteX5" fmla="*/ 220909 w 3024845"/>
                <a:gd name="connsiteY5" fmla="*/ 144839 h 834218"/>
                <a:gd name="connsiteX6" fmla="*/ 223189 w 3024845"/>
                <a:gd name="connsiteY6" fmla="*/ 144839 h 834218"/>
                <a:gd name="connsiteX7" fmla="*/ 239150 w 3024845"/>
                <a:gd name="connsiteY7" fmla="*/ 144839 h 834218"/>
                <a:gd name="connsiteX8" fmla="*/ 239150 w 3024845"/>
                <a:gd name="connsiteY8" fmla="*/ 285354 h 834218"/>
                <a:gd name="connsiteX9" fmla="*/ 240670 w 3024845"/>
                <a:gd name="connsiteY9" fmla="*/ 285084 h 834218"/>
                <a:gd name="connsiteX10" fmla="*/ 251310 w 3024845"/>
                <a:gd name="connsiteY10" fmla="*/ 283193 h 834218"/>
                <a:gd name="connsiteX11" fmla="*/ 249283 w 3024845"/>
                <a:gd name="connsiteY11" fmla="*/ 371825 h 834218"/>
                <a:gd name="connsiteX12" fmla="*/ 250803 w 3024845"/>
                <a:gd name="connsiteY12" fmla="*/ 372096 h 834218"/>
                <a:gd name="connsiteX13" fmla="*/ 261443 w 3024845"/>
                <a:gd name="connsiteY13" fmla="*/ 373987 h 834218"/>
                <a:gd name="connsiteX14" fmla="*/ 261696 w 3024845"/>
                <a:gd name="connsiteY14" fmla="*/ 374798 h 834218"/>
                <a:gd name="connsiteX15" fmla="*/ 263470 w 3024845"/>
                <a:gd name="connsiteY15" fmla="*/ 380473 h 834218"/>
                <a:gd name="connsiteX16" fmla="*/ 264230 w 3024845"/>
                <a:gd name="connsiteY16" fmla="*/ 378041 h 834218"/>
                <a:gd name="connsiteX17" fmla="*/ 269550 w 3024845"/>
                <a:gd name="connsiteY17" fmla="*/ 361017 h 834218"/>
                <a:gd name="connsiteX18" fmla="*/ 271323 w 3024845"/>
                <a:gd name="connsiteY18" fmla="*/ 361017 h 834218"/>
                <a:gd name="connsiteX19" fmla="*/ 283737 w 3024845"/>
                <a:gd name="connsiteY19" fmla="*/ 361017 h 834218"/>
                <a:gd name="connsiteX20" fmla="*/ 283737 w 3024845"/>
                <a:gd name="connsiteY20" fmla="*/ 393443 h 834218"/>
                <a:gd name="connsiteX21" fmla="*/ 284750 w 3024845"/>
                <a:gd name="connsiteY21" fmla="*/ 393984 h 834218"/>
                <a:gd name="connsiteX22" fmla="*/ 291844 w 3024845"/>
                <a:gd name="connsiteY22" fmla="*/ 397767 h 834218"/>
                <a:gd name="connsiteX23" fmla="*/ 291844 w 3024845"/>
                <a:gd name="connsiteY23" fmla="*/ 399118 h 834218"/>
                <a:gd name="connsiteX24" fmla="*/ 291844 w 3024845"/>
                <a:gd name="connsiteY24" fmla="*/ 408576 h 834218"/>
                <a:gd name="connsiteX25" fmla="*/ 336431 w 3024845"/>
                <a:gd name="connsiteY25" fmla="*/ 408576 h 834218"/>
                <a:gd name="connsiteX26" fmla="*/ 336431 w 3024845"/>
                <a:gd name="connsiteY26" fmla="*/ 409657 h 834218"/>
                <a:gd name="connsiteX27" fmla="*/ 336431 w 3024845"/>
                <a:gd name="connsiteY27" fmla="*/ 417223 h 834218"/>
                <a:gd name="connsiteX28" fmla="*/ 338457 w 3024845"/>
                <a:gd name="connsiteY28" fmla="*/ 417223 h 834218"/>
                <a:gd name="connsiteX29" fmla="*/ 352644 w 3024845"/>
                <a:gd name="connsiteY29" fmla="*/ 417223 h 834218"/>
                <a:gd name="connsiteX30" fmla="*/ 352644 w 3024845"/>
                <a:gd name="connsiteY30" fmla="*/ 386958 h 834218"/>
                <a:gd name="connsiteX31" fmla="*/ 397231 w 3024845"/>
                <a:gd name="connsiteY31" fmla="*/ 386958 h 834218"/>
                <a:gd name="connsiteX32" fmla="*/ 397231 w 3024845"/>
                <a:gd name="connsiteY32" fmla="*/ 385607 h 834218"/>
                <a:gd name="connsiteX33" fmla="*/ 397231 w 3024845"/>
                <a:gd name="connsiteY33" fmla="*/ 376149 h 834218"/>
                <a:gd name="connsiteX34" fmla="*/ 398245 w 3024845"/>
                <a:gd name="connsiteY34" fmla="*/ 376149 h 834218"/>
                <a:gd name="connsiteX35" fmla="*/ 405338 w 3024845"/>
                <a:gd name="connsiteY35" fmla="*/ 376149 h 834218"/>
                <a:gd name="connsiteX36" fmla="*/ 405338 w 3024845"/>
                <a:gd name="connsiteY36" fmla="*/ 374258 h 834218"/>
                <a:gd name="connsiteX37" fmla="*/ 405338 w 3024845"/>
                <a:gd name="connsiteY37" fmla="*/ 361017 h 834218"/>
                <a:gd name="connsiteX38" fmla="*/ 406098 w 3024845"/>
                <a:gd name="connsiteY38" fmla="*/ 361017 h 834218"/>
                <a:gd name="connsiteX39" fmla="*/ 411418 w 3024845"/>
                <a:gd name="connsiteY39" fmla="*/ 361017 h 834218"/>
                <a:gd name="connsiteX40" fmla="*/ 411418 w 3024845"/>
                <a:gd name="connsiteY40" fmla="*/ 359936 h 834218"/>
                <a:gd name="connsiteX41" fmla="*/ 411418 w 3024845"/>
                <a:gd name="connsiteY41" fmla="*/ 352369 h 834218"/>
                <a:gd name="connsiteX42" fmla="*/ 413445 w 3024845"/>
                <a:gd name="connsiteY42" fmla="*/ 352369 h 834218"/>
                <a:gd name="connsiteX43" fmla="*/ 427632 w 3024845"/>
                <a:gd name="connsiteY43" fmla="*/ 352369 h 834218"/>
                <a:gd name="connsiteX44" fmla="*/ 427632 w 3024845"/>
                <a:gd name="connsiteY44" fmla="*/ 353450 h 834218"/>
                <a:gd name="connsiteX45" fmla="*/ 427632 w 3024845"/>
                <a:gd name="connsiteY45" fmla="*/ 361017 h 834218"/>
                <a:gd name="connsiteX46" fmla="*/ 449925 w 3024845"/>
                <a:gd name="connsiteY46" fmla="*/ 361017 h 834218"/>
                <a:gd name="connsiteX47" fmla="*/ 449925 w 3024845"/>
                <a:gd name="connsiteY47" fmla="*/ 359125 h 834218"/>
                <a:gd name="connsiteX48" fmla="*/ 449925 w 3024845"/>
                <a:gd name="connsiteY48" fmla="*/ 345884 h 834218"/>
                <a:gd name="connsiteX49" fmla="*/ 451699 w 3024845"/>
                <a:gd name="connsiteY49" fmla="*/ 345884 h 834218"/>
                <a:gd name="connsiteX50" fmla="*/ 464112 w 3024845"/>
                <a:gd name="connsiteY50" fmla="*/ 345884 h 834218"/>
                <a:gd name="connsiteX51" fmla="*/ 464112 w 3024845"/>
                <a:gd name="connsiteY51" fmla="*/ 369664 h 834218"/>
                <a:gd name="connsiteX52" fmla="*/ 465126 w 3024845"/>
                <a:gd name="connsiteY52" fmla="*/ 369664 h 834218"/>
                <a:gd name="connsiteX53" fmla="*/ 472219 w 3024845"/>
                <a:gd name="connsiteY53" fmla="*/ 369664 h 834218"/>
                <a:gd name="connsiteX54" fmla="*/ 472219 w 3024845"/>
                <a:gd name="connsiteY54" fmla="*/ 368583 h 834218"/>
                <a:gd name="connsiteX55" fmla="*/ 472219 w 3024845"/>
                <a:gd name="connsiteY55" fmla="*/ 361017 h 834218"/>
                <a:gd name="connsiteX56" fmla="*/ 473992 w 3024845"/>
                <a:gd name="connsiteY56" fmla="*/ 361017 h 834218"/>
                <a:gd name="connsiteX57" fmla="*/ 486406 w 3024845"/>
                <a:gd name="connsiteY57" fmla="*/ 361017 h 834218"/>
                <a:gd name="connsiteX58" fmla="*/ 486406 w 3024845"/>
                <a:gd name="connsiteY58" fmla="*/ 386958 h 834218"/>
                <a:gd name="connsiteX59" fmla="*/ 488433 w 3024845"/>
                <a:gd name="connsiteY59" fmla="*/ 386958 h 834218"/>
                <a:gd name="connsiteX60" fmla="*/ 502619 w 3024845"/>
                <a:gd name="connsiteY60" fmla="*/ 386958 h 834218"/>
                <a:gd name="connsiteX61" fmla="*/ 502619 w 3024845"/>
                <a:gd name="connsiteY61" fmla="*/ 388579 h 834218"/>
                <a:gd name="connsiteX62" fmla="*/ 502619 w 3024845"/>
                <a:gd name="connsiteY62" fmla="*/ 399929 h 834218"/>
                <a:gd name="connsiteX63" fmla="*/ 503379 w 3024845"/>
                <a:gd name="connsiteY63" fmla="*/ 399929 h 834218"/>
                <a:gd name="connsiteX64" fmla="*/ 508700 w 3024845"/>
                <a:gd name="connsiteY64" fmla="*/ 399929 h 834218"/>
                <a:gd name="connsiteX65" fmla="*/ 508700 w 3024845"/>
                <a:gd name="connsiteY65" fmla="*/ 399118 h 834218"/>
                <a:gd name="connsiteX66" fmla="*/ 508700 w 3024845"/>
                <a:gd name="connsiteY66" fmla="*/ 393443 h 834218"/>
                <a:gd name="connsiteX67" fmla="*/ 539100 w 3024845"/>
                <a:gd name="connsiteY67" fmla="*/ 393443 h 834218"/>
                <a:gd name="connsiteX68" fmla="*/ 539100 w 3024845"/>
                <a:gd name="connsiteY68" fmla="*/ 417223 h 834218"/>
                <a:gd name="connsiteX69" fmla="*/ 540113 w 3024845"/>
                <a:gd name="connsiteY69" fmla="*/ 417223 h 834218"/>
                <a:gd name="connsiteX70" fmla="*/ 547207 w 3024845"/>
                <a:gd name="connsiteY70" fmla="*/ 417223 h 834218"/>
                <a:gd name="connsiteX71" fmla="*/ 547207 w 3024845"/>
                <a:gd name="connsiteY71" fmla="*/ 418304 h 834218"/>
                <a:gd name="connsiteX72" fmla="*/ 547207 w 3024845"/>
                <a:gd name="connsiteY72" fmla="*/ 425870 h 834218"/>
                <a:gd name="connsiteX73" fmla="*/ 547967 w 3024845"/>
                <a:gd name="connsiteY73" fmla="*/ 425870 h 834218"/>
                <a:gd name="connsiteX74" fmla="*/ 553287 w 3024845"/>
                <a:gd name="connsiteY74" fmla="*/ 425870 h 834218"/>
                <a:gd name="connsiteX75" fmla="*/ 553287 w 3024845"/>
                <a:gd name="connsiteY75" fmla="*/ 423708 h 834218"/>
                <a:gd name="connsiteX76" fmla="*/ 553287 w 3024845"/>
                <a:gd name="connsiteY76" fmla="*/ 408576 h 834218"/>
                <a:gd name="connsiteX77" fmla="*/ 554300 w 3024845"/>
                <a:gd name="connsiteY77" fmla="*/ 408576 h 834218"/>
                <a:gd name="connsiteX78" fmla="*/ 561394 w 3024845"/>
                <a:gd name="connsiteY78" fmla="*/ 408576 h 834218"/>
                <a:gd name="connsiteX79" fmla="*/ 561394 w 3024845"/>
                <a:gd name="connsiteY79" fmla="*/ 409657 h 834218"/>
                <a:gd name="connsiteX80" fmla="*/ 561394 w 3024845"/>
                <a:gd name="connsiteY80" fmla="*/ 417223 h 834218"/>
                <a:gd name="connsiteX81" fmla="*/ 566714 w 3024845"/>
                <a:gd name="connsiteY81" fmla="*/ 415230 h 834218"/>
                <a:gd name="connsiteX82" fmla="*/ 567474 w 3024845"/>
                <a:gd name="connsiteY82" fmla="*/ 414250 h 834218"/>
                <a:gd name="connsiteX83" fmla="*/ 567474 w 3024845"/>
                <a:gd name="connsiteY83" fmla="*/ 408576 h 834218"/>
                <a:gd name="connsiteX84" fmla="*/ 605981 w 3024845"/>
                <a:gd name="connsiteY84" fmla="*/ 408576 h 834218"/>
                <a:gd name="connsiteX85" fmla="*/ 605981 w 3024845"/>
                <a:gd name="connsiteY85" fmla="*/ 432355 h 834218"/>
                <a:gd name="connsiteX86" fmla="*/ 608007 w 3024845"/>
                <a:gd name="connsiteY86" fmla="*/ 432355 h 834218"/>
                <a:gd name="connsiteX87" fmla="*/ 622194 w 3024845"/>
                <a:gd name="connsiteY87" fmla="*/ 432355 h 834218"/>
                <a:gd name="connsiteX88" fmla="*/ 622194 w 3024845"/>
                <a:gd name="connsiteY88" fmla="*/ 433436 h 834218"/>
                <a:gd name="connsiteX89" fmla="*/ 622194 w 3024845"/>
                <a:gd name="connsiteY89" fmla="*/ 441002 h 834218"/>
                <a:gd name="connsiteX90" fmla="*/ 623968 w 3024845"/>
                <a:gd name="connsiteY90" fmla="*/ 441002 h 834218"/>
                <a:gd name="connsiteX91" fmla="*/ 636381 w 3024845"/>
                <a:gd name="connsiteY91" fmla="*/ 441002 h 834218"/>
                <a:gd name="connsiteX92" fmla="*/ 636381 w 3024845"/>
                <a:gd name="connsiteY92" fmla="*/ 417223 h 834218"/>
                <a:gd name="connsiteX93" fmla="*/ 637394 w 3024845"/>
                <a:gd name="connsiteY93" fmla="*/ 417223 h 834218"/>
                <a:gd name="connsiteX94" fmla="*/ 644488 w 3024845"/>
                <a:gd name="connsiteY94" fmla="*/ 417223 h 834218"/>
                <a:gd name="connsiteX95" fmla="*/ 644488 w 3024845"/>
                <a:gd name="connsiteY95" fmla="*/ 384796 h 834218"/>
                <a:gd name="connsiteX96" fmla="*/ 645501 w 3024845"/>
                <a:gd name="connsiteY96" fmla="*/ 384796 h 834218"/>
                <a:gd name="connsiteX97" fmla="*/ 652595 w 3024845"/>
                <a:gd name="connsiteY97" fmla="*/ 384796 h 834218"/>
                <a:gd name="connsiteX98" fmla="*/ 652595 w 3024845"/>
                <a:gd name="connsiteY98" fmla="*/ 382905 h 834218"/>
                <a:gd name="connsiteX99" fmla="*/ 652595 w 3024845"/>
                <a:gd name="connsiteY99" fmla="*/ 369664 h 834218"/>
                <a:gd name="connsiteX100" fmla="*/ 651328 w 3024845"/>
                <a:gd name="connsiteY100" fmla="*/ 368042 h 834218"/>
                <a:gd name="connsiteX101" fmla="*/ 656648 w 3024845"/>
                <a:gd name="connsiteY101" fmla="*/ 356693 h 834218"/>
                <a:gd name="connsiteX102" fmla="*/ 664755 w 3024845"/>
                <a:gd name="connsiteY102" fmla="*/ 384796 h 834218"/>
                <a:gd name="connsiteX103" fmla="*/ 665515 w 3024845"/>
                <a:gd name="connsiteY103" fmla="*/ 384796 h 834218"/>
                <a:gd name="connsiteX104" fmla="*/ 670835 w 3024845"/>
                <a:gd name="connsiteY104" fmla="*/ 384796 h 834218"/>
                <a:gd name="connsiteX105" fmla="*/ 670835 w 3024845"/>
                <a:gd name="connsiteY105" fmla="*/ 278869 h 834218"/>
                <a:gd name="connsiteX106" fmla="*/ 672355 w 3024845"/>
                <a:gd name="connsiteY106" fmla="*/ 278869 h 834218"/>
                <a:gd name="connsiteX107" fmla="*/ 682995 w 3024845"/>
                <a:gd name="connsiteY107" fmla="*/ 278869 h 834218"/>
                <a:gd name="connsiteX108" fmla="*/ 682995 w 3024845"/>
                <a:gd name="connsiteY108" fmla="*/ 231310 h 834218"/>
                <a:gd name="connsiteX109" fmla="*/ 709342 w 3024845"/>
                <a:gd name="connsiteY109" fmla="*/ 231310 h 834218"/>
                <a:gd name="connsiteX110" fmla="*/ 709342 w 3024845"/>
                <a:gd name="connsiteY110" fmla="*/ 209692 h 834218"/>
                <a:gd name="connsiteX111" fmla="*/ 743796 w 3024845"/>
                <a:gd name="connsiteY111" fmla="*/ 209692 h 834218"/>
                <a:gd name="connsiteX112" fmla="*/ 743796 w 3024845"/>
                <a:gd name="connsiteY112" fmla="*/ 212124 h 834218"/>
                <a:gd name="connsiteX113" fmla="*/ 743796 w 3024845"/>
                <a:gd name="connsiteY113" fmla="*/ 229148 h 834218"/>
                <a:gd name="connsiteX114" fmla="*/ 746076 w 3024845"/>
                <a:gd name="connsiteY114" fmla="*/ 229148 h 834218"/>
                <a:gd name="connsiteX115" fmla="*/ 762036 w 3024845"/>
                <a:gd name="connsiteY115" fmla="*/ 229148 h 834218"/>
                <a:gd name="connsiteX116" fmla="*/ 762036 w 3024845"/>
                <a:gd name="connsiteY116" fmla="*/ 276707 h 834218"/>
                <a:gd name="connsiteX117" fmla="*/ 763049 w 3024845"/>
                <a:gd name="connsiteY117" fmla="*/ 276707 h 834218"/>
                <a:gd name="connsiteX118" fmla="*/ 770143 w 3024845"/>
                <a:gd name="connsiteY118" fmla="*/ 276707 h 834218"/>
                <a:gd name="connsiteX119" fmla="*/ 784330 w 3024845"/>
                <a:gd name="connsiteY119" fmla="*/ 281031 h 834218"/>
                <a:gd name="connsiteX120" fmla="*/ 784330 w 3024845"/>
                <a:gd name="connsiteY120" fmla="*/ 319943 h 834218"/>
                <a:gd name="connsiteX121" fmla="*/ 785343 w 3024845"/>
                <a:gd name="connsiteY121" fmla="*/ 319943 h 834218"/>
                <a:gd name="connsiteX122" fmla="*/ 792436 w 3024845"/>
                <a:gd name="connsiteY122" fmla="*/ 319943 h 834218"/>
                <a:gd name="connsiteX123" fmla="*/ 792436 w 3024845"/>
                <a:gd name="connsiteY123" fmla="*/ 321564 h 834218"/>
                <a:gd name="connsiteX124" fmla="*/ 792436 w 3024845"/>
                <a:gd name="connsiteY124" fmla="*/ 332913 h 834218"/>
                <a:gd name="connsiteX125" fmla="*/ 794463 w 3024845"/>
                <a:gd name="connsiteY125" fmla="*/ 332913 h 834218"/>
                <a:gd name="connsiteX126" fmla="*/ 808650 w 3024845"/>
                <a:gd name="connsiteY126" fmla="*/ 332913 h 834218"/>
                <a:gd name="connsiteX127" fmla="*/ 814730 w 3024845"/>
                <a:gd name="connsiteY127" fmla="*/ 339399 h 834218"/>
                <a:gd name="connsiteX128" fmla="*/ 814730 w 3024845"/>
                <a:gd name="connsiteY128" fmla="*/ 361017 h 834218"/>
                <a:gd name="connsiteX129" fmla="*/ 817010 w 3024845"/>
                <a:gd name="connsiteY129" fmla="*/ 361017 h 834218"/>
                <a:gd name="connsiteX130" fmla="*/ 832970 w 3024845"/>
                <a:gd name="connsiteY130" fmla="*/ 361017 h 834218"/>
                <a:gd name="connsiteX131" fmla="*/ 832970 w 3024845"/>
                <a:gd name="connsiteY131" fmla="*/ 362097 h 834218"/>
                <a:gd name="connsiteX132" fmla="*/ 832970 w 3024845"/>
                <a:gd name="connsiteY132" fmla="*/ 369664 h 834218"/>
                <a:gd name="connsiteX133" fmla="*/ 834237 w 3024845"/>
                <a:gd name="connsiteY133" fmla="*/ 369664 h 834218"/>
                <a:gd name="connsiteX134" fmla="*/ 843104 w 3024845"/>
                <a:gd name="connsiteY134" fmla="*/ 369664 h 834218"/>
                <a:gd name="connsiteX135" fmla="*/ 843104 w 3024845"/>
                <a:gd name="connsiteY135" fmla="*/ 371825 h 834218"/>
                <a:gd name="connsiteX136" fmla="*/ 843104 w 3024845"/>
                <a:gd name="connsiteY136" fmla="*/ 386958 h 834218"/>
                <a:gd name="connsiteX137" fmla="*/ 847157 w 3024845"/>
                <a:gd name="connsiteY137" fmla="*/ 385066 h 834218"/>
                <a:gd name="connsiteX138" fmla="*/ 847157 w 3024845"/>
                <a:gd name="connsiteY138" fmla="*/ 371825 h 834218"/>
                <a:gd name="connsiteX139" fmla="*/ 848170 w 3024845"/>
                <a:gd name="connsiteY139" fmla="*/ 371825 h 834218"/>
                <a:gd name="connsiteX140" fmla="*/ 855264 w 3024845"/>
                <a:gd name="connsiteY140" fmla="*/ 371825 h 834218"/>
                <a:gd name="connsiteX141" fmla="*/ 855264 w 3024845"/>
                <a:gd name="connsiteY141" fmla="*/ 373447 h 834218"/>
                <a:gd name="connsiteX142" fmla="*/ 855264 w 3024845"/>
                <a:gd name="connsiteY142" fmla="*/ 384796 h 834218"/>
                <a:gd name="connsiteX143" fmla="*/ 856024 w 3024845"/>
                <a:gd name="connsiteY143" fmla="*/ 384796 h 834218"/>
                <a:gd name="connsiteX144" fmla="*/ 861344 w 3024845"/>
                <a:gd name="connsiteY144" fmla="*/ 384796 h 834218"/>
                <a:gd name="connsiteX145" fmla="*/ 909984 w 3024845"/>
                <a:gd name="connsiteY145" fmla="*/ 380473 h 834218"/>
                <a:gd name="connsiteX146" fmla="*/ 909984 w 3024845"/>
                <a:gd name="connsiteY146" fmla="*/ 381824 h 834218"/>
                <a:gd name="connsiteX147" fmla="*/ 909984 w 3024845"/>
                <a:gd name="connsiteY147" fmla="*/ 391281 h 834218"/>
                <a:gd name="connsiteX148" fmla="*/ 910744 w 3024845"/>
                <a:gd name="connsiteY148" fmla="*/ 391281 h 834218"/>
                <a:gd name="connsiteX149" fmla="*/ 916065 w 3024845"/>
                <a:gd name="connsiteY149" fmla="*/ 391281 h 834218"/>
                <a:gd name="connsiteX150" fmla="*/ 916065 w 3024845"/>
                <a:gd name="connsiteY150" fmla="*/ 393443 h 834218"/>
                <a:gd name="connsiteX151" fmla="*/ 916065 w 3024845"/>
                <a:gd name="connsiteY151" fmla="*/ 408576 h 834218"/>
                <a:gd name="connsiteX152" fmla="*/ 918091 w 3024845"/>
                <a:gd name="connsiteY152" fmla="*/ 407225 h 834218"/>
                <a:gd name="connsiteX153" fmla="*/ 932278 w 3024845"/>
                <a:gd name="connsiteY153" fmla="*/ 397767 h 834218"/>
                <a:gd name="connsiteX154" fmla="*/ 938358 w 3024845"/>
                <a:gd name="connsiteY154" fmla="*/ 356693 h 834218"/>
                <a:gd name="connsiteX155" fmla="*/ 939118 w 3024845"/>
                <a:gd name="connsiteY155" fmla="*/ 356423 h 834218"/>
                <a:gd name="connsiteX156" fmla="*/ 944438 w 3024845"/>
                <a:gd name="connsiteY156" fmla="*/ 354531 h 834218"/>
                <a:gd name="connsiteX157" fmla="*/ 946465 w 3024845"/>
                <a:gd name="connsiteY157" fmla="*/ 285354 h 834218"/>
                <a:gd name="connsiteX158" fmla="*/ 948492 w 3024845"/>
                <a:gd name="connsiteY158" fmla="*/ 354531 h 834218"/>
                <a:gd name="connsiteX159" fmla="*/ 949252 w 3024845"/>
                <a:gd name="connsiteY159" fmla="*/ 354801 h 834218"/>
                <a:gd name="connsiteX160" fmla="*/ 954572 w 3024845"/>
                <a:gd name="connsiteY160" fmla="*/ 356693 h 834218"/>
                <a:gd name="connsiteX161" fmla="*/ 954572 w 3024845"/>
                <a:gd name="connsiteY161" fmla="*/ 270222 h 834218"/>
                <a:gd name="connsiteX162" fmla="*/ 958625 w 3024845"/>
                <a:gd name="connsiteY162" fmla="*/ 237795 h 834218"/>
                <a:gd name="connsiteX163" fmla="*/ 997132 w 3024845"/>
                <a:gd name="connsiteY163" fmla="*/ 237795 h 834218"/>
                <a:gd name="connsiteX164" fmla="*/ 997132 w 3024845"/>
                <a:gd name="connsiteY164" fmla="*/ 270222 h 834218"/>
                <a:gd name="connsiteX165" fmla="*/ 997892 w 3024845"/>
                <a:gd name="connsiteY165" fmla="*/ 270222 h 834218"/>
                <a:gd name="connsiteX166" fmla="*/ 1003212 w 3024845"/>
                <a:gd name="connsiteY166" fmla="*/ 270222 h 834218"/>
                <a:gd name="connsiteX167" fmla="*/ 1003212 w 3024845"/>
                <a:gd name="connsiteY167" fmla="*/ 188074 h 834218"/>
                <a:gd name="connsiteX168" fmla="*/ 1004986 w 3024845"/>
                <a:gd name="connsiteY168" fmla="*/ 188074 h 834218"/>
                <a:gd name="connsiteX169" fmla="*/ 1017399 w 3024845"/>
                <a:gd name="connsiteY169" fmla="*/ 188074 h 834218"/>
                <a:gd name="connsiteX170" fmla="*/ 1017399 w 3024845"/>
                <a:gd name="connsiteY170" fmla="*/ 186183 h 834218"/>
                <a:gd name="connsiteX171" fmla="*/ 1017399 w 3024845"/>
                <a:gd name="connsiteY171" fmla="*/ 172942 h 834218"/>
                <a:gd name="connsiteX172" fmla="*/ 1039693 w 3024845"/>
                <a:gd name="connsiteY172" fmla="*/ 172942 h 834218"/>
                <a:gd name="connsiteX173" fmla="*/ 1039693 w 3024845"/>
                <a:gd name="connsiteY173" fmla="*/ 171861 h 834218"/>
                <a:gd name="connsiteX174" fmla="*/ 1039693 w 3024845"/>
                <a:gd name="connsiteY174" fmla="*/ 164295 h 834218"/>
                <a:gd name="connsiteX175" fmla="*/ 1041466 w 3024845"/>
                <a:gd name="connsiteY175" fmla="*/ 164295 h 834218"/>
                <a:gd name="connsiteX176" fmla="*/ 1053880 w 3024845"/>
                <a:gd name="connsiteY176" fmla="*/ 164295 h 834218"/>
                <a:gd name="connsiteX177" fmla="*/ 1053880 w 3024845"/>
                <a:gd name="connsiteY177" fmla="*/ 165376 h 834218"/>
                <a:gd name="connsiteX178" fmla="*/ 1053880 w 3024845"/>
                <a:gd name="connsiteY178" fmla="*/ 172942 h 834218"/>
                <a:gd name="connsiteX179" fmla="*/ 1054640 w 3024845"/>
                <a:gd name="connsiteY179" fmla="*/ 172942 h 834218"/>
                <a:gd name="connsiteX180" fmla="*/ 1059960 w 3024845"/>
                <a:gd name="connsiteY180" fmla="*/ 172942 h 834218"/>
                <a:gd name="connsiteX181" fmla="*/ 1070093 w 3024845"/>
                <a:gd name="connsiteY181" fmla="*/ 168618 h 834218"/>
                <a:gd name="connsiteX182" fmla="*/ 1074146 w 3024845"/>
                <a:gd name="connsiteY182" fmla="*/ 171861 h 834218"/>
                <a:gd name="connsiteX183" fmla="*/ 1074146 w 3024845"/>
                <a:gd name="connsiteY183" fmla="*/ 164295 h 834218"/>
                <a:gd name="connsiteX184" fmla="*/ 1076426 w 3024845"/>
                <a:gd name="connsiteY184" fmla="*/ 164295 h 834218"/>
                <a:gd name="connsiteX185" fmla="*/ 1092387 w 3024845"/>
                <a:gd name="connsiteY185" fmla="*/ 164295 h 834218"/>
                <a:gd name="connsiteX186" fmla="*/ 1092387 w 3024845"/>
                <a:gd name="connsiteY186" fmla="*/ 165376 h 834218"/>
                <a:gd name="connsiteX187" fmla="*/ 1092387 w 3024845"/>
                <a:gd name="connsiteY187" fmla="*/ 172942 h 834218"/>
                <a:gd name="connsiteX188" fmla="*/ 1122787 w 3024845"/>
                <a:gd name="connsiteY188" fmla="*/ 172942 h 834218"/>
                <a:gd name="connsiteX189" fmla="*/ 1122787 w 3024845"/>
                <a:gd name="connsiteY189" fmla="*/ 174563 h 834218"/>
                <a:gd name="connsiteX190" fmla="*/ 1122787 w 3024845"/>
                <a:gd name="connsiteY190" fmla="*/ 185913 h 834218"/>
                <a:gd name="connsiteX191" fmla="*/ 1149134 w 3024845"/>
                <a:gd name="connsiteY191" fmla="*/ 185913 h 834218"/>
                <a:gd name="connsiteX192" fmla="*/ 1149134 w 3024845"/>
                <a:gd name="connsiteY192" fmla="*/ 216177 h 834218"/>
                <a:gd name="connsiteX193" fmla="*/ 1149894 w 3024845"/>
                <a:gd name="connsiteY193" fmla="*/ 216177 h 834218"/>
                <a:gd name="connsiteX194" fmla="*/ 1155214 w 3024845"/>
                <a:gd name="connsiteY194" fmla="*/ 216177 h 834218"/>
                <a:gd name="connsiteX195" fmla="*/ 1155214 w 3024845"/>
                <a:gd name="connsiteY195" fmla="*/ 217258 h 834218"/>
                <a:gd name="connsiteX196" fmla="*/ 1155214 w 3024845"/>
                <a:gd name="connsiteY196" fmla="*/ 224825 h 834218"/>
                <a:gd name="connsiteX197" fmla="*/ 1159268 w 3024845"/>
                <a:gd name="connsiteY197" fmla="*/ 255089 h 834218"/>
                <a:gd name="connsiteX198" fmla="*/ 1160028 w 3024845"/>
                <a:gd name="connsiteY198" fmla="*/ 255089 h 834218"/>
                <a:gd name="connsiteX199" fmla="*/ 1165348 w 3024845"/>
                <a:gd name="connsiteY199" fmla="*/ 255089 h 834218"/>
                <a:gd name="connsiteX200" fmla="*/ 1165348 w 3024845"/>
                <a:gd name="connsiteY200" fmla="*/ 255900 h 834218"/>
                <a:gd name="connsiteX201" fmla="*/ 1165348 w 3024845"/>
                <a:gd name="connsiteY201" fmla="*/ 261575 h 834218"/>
                <a:gd name="connsiteX202" fmla="*/ 1166361 w 3024845"/>
                <a:gd name="connsiteY202" fmla="*/ 261575 h 834218"/>
                <a:gd name="connsiteX203" fmla="*/ 1173454 w 3024845"/>
                <a:gd name="connsiteY203" fmla="*/ 261575 h 834218"/>
                <a:gd name="connsiteX204" fmla="*/ 1173454 w 3024845"/>
                <a:gd name="connsiteY204" fmla="*/ 291840 h 834218"/>
                <a:gd name="connsiteX205" fmla="*/ 1175481 w 3024845"/>
                <a:gd name="connsiteY205" fmla="*/ 291840 h 834218"/>
                <a:gd name="connsiteX206" fmla="*/ 1189668 w 3024845"/>
                <a:gd name="connsiteY206" fmla="*/ 291840 h 834218"/>
                <a:gd name="connsiteX207" fmla="*/ 1189668 w 3024845"/>
                <a:gd name="connsiteY207" fmla="*/ 315619 h 834218"/>
                <a:gd name="connsiteX208" fmla="*/ 1191695 w 3024845"/>
                <a:gd name="connsiteY208" fmla="*/ 317240 h 834218"/>
                <a:gd name="connsiteX209" fmla="*/ 1191695 w 3024845"/>
                <a:gd name="connsiteY209" fmla="*/ 328590 h 834218"/>
                <a:gd name="connsiteX210" fmla="*/ 1192455 w 3024845"/>
                <a:gd name="connsiteY210" fmla="*/ 328590 h 834218"/>
                <a:gd name="connsiteX211" fmla="*/ 1197775 w 3024845"/>
                <a:gd name="connsiteY211" fmla="*/ 328590 h 834218"/>
                <a:gd name="connsiteX212" fmla="*/ 1197775 w 3024845"/>
                <a:gd name="connsiteY212" fmla="*/ 352369 h 834218"/>
                <a:gd name="connsiteX213" fmla="*/ 1199041 w 3024845"/>
                <a:gd name="connsiteY213" fmla="*/ 352369 h 834218"/>
                <a:gd name="connsiteX214" fmla="*/ 1207908 w 3024845"/>
                <a:gd name="connsiteY214" fmla="*/ 352369 h 834218"/>
                <a:gd name="connsiteX215" fmla="*/ 1209935 w 3024845"/>
                <a:gd name="connsiteY215" fmla="*/ 356423 h 834218"/>
                <a:gd name="connsiteX216" fmla="*/ 1209935 w 3024845"/>
                <a:gd name="connsiteY216" fmla="*/ 369664 h 834218"/>
                <a:gd name="connsiteX217" fmla="*/ 1211455 w 3024845"/>
                <a:gd name="connsiteY217" fmla="*/ 367772 h 834218"/>
                <a:gd name="connsiteX218" fmla="*/ 1222095 w 3024845"/>
                <a:gd name="connsiteY218" fmla="*/ 354531 h 834218"/>
                <a:gd name="connsiteX219" fmla="*/ 1250469 w 3024845"/>
                <a:gd name="connsiteY219" fmla="*/ 354531 h 834218"/>
                <a:gd name="connsiteX220" fmla="*/ 1250469 w 3024845"/>
                <a:gd name="connsiteY220" fmla="*/ 441002 h 834218"/>
                <a:gd name="connsiteX221" fmla="*/ 1251229 w 3024845"/>
                <a:gd name="connsiteY221" fmla="*/ 441002 h 834218"/>
                <a:gd name="connsiteX222" fmla="*/ 1256549 w 3024845"/>
                <a:gd name="connsiteY222" fmla="*/ 441002 h 834218"/>
                <a:gd name="connsiteX223" fmla="*/ 1257309 w 3024845"/>
                <a:gd name="connsiteY223" fmla="*/ 439651 h 834218"/>
                <a:gd name="connsiteX224" fmla="*/ 1262629 w 3024845"/>
                <a:gd name="connsiteY224" fmla="*/ 430193 h 834218"/>
                <a:gd name="connsiteX225" fmla="*/ 1262629 w 3024845"/>
                <a:gd name="connsiteY225" fmla="*/ 432085 h 834218"/>
                <a:gd name="connsiteX226" fmla="*/ 1262629 w 3024845"/>
                <a:gd name="connsiteY226" fmla="*/ 445326 h 834218"/>
                <a:gd name="connsiteX227" fmla="*/ 1266682 w 3024845"/>
                <a:gd name="connsiteY227" fmla="*/ 399929 h 834218"/>
                <a:gd name="connsiteX228" fmla="*/ 1267442 w 3024845"/>
                <a:gd name="connsiteY228" fmla="*/ 399929 h 834218"/>
                <a:gd name="connsiteX229" fmla="*/ 1272762 w 3024845"/>
                <a:gd name="connsiteY229" fmla="*/ 399929 h 834218"/>
                <a:gd name="connsiteX230" fmla="*/ 1272762 w 3024845"/>
                <a:gd name="connsiteY230" fmla="*/ 335075 h 834218"/>
                <a:gd name="connsiteX231" fmla="*/ 1273776 w 3024845"/>
                <a:gd name="connsiteY231" fmla="*/ 335075 h 834218"/>
                <a:gd name="connsiteX232" fmla="*/ 1280869 w 3024845"/>
                <a:gd name="connsiteY232" fmla="*/ 335075 h 834218"/>
                <a:gd name="connsiteX233" fmla="*/ 1293029 w 3024845"/>
                <a:gd name="connsiteY233" fmla="*/ 291840 h 834218"/>
                <a:gd name="connsiteX234" fmla="*/ 1294296 w 3024845"/>
                <a:gd name="connsiteY234" fmla="*/ 291840 h 834218"/>
                <a:gd name="connsiteX235" fmla="*/ 1303163 w 3024845"/>
                <a:gd name="connsiteY235" fmla="*/ 291840 h 834218"/>
                <a:gd name="connsiteX236" fmla="*/ 1313296 w 3024845"/>
                <a:gd name="connsiteY236" fmla="*/ 335075 h 834218"/>
                <a:gd name="connsiteX237" fmla="*/ 1314309 w 3024845"/>
                <a:gd name="connsiteY237" fmla="*/ 335075 h 834218"/>
                <a:gd name="connsiteX238" fmla="*/ 1321403 w 3024845"/>
                <a:gd name="connsiteY238" fmla="*/ 335075 h 834218"/>
                <a:gd name="connsiteX239" fmla="*/ 1321403 w 3024845"/>
                <a:gd name="connsiteY239" fmla="*/ 373987 h 834218"/>
                <a:gd name="connsiteX240" fmla="*/ 1323176 w 3024845"/>
                <a:gd name="connsiteY240" fmla="*/ 373987 h 834218"/>
                <a:gd name="connsiteX241" fmla="*/ 1335590 w 3024845"/>
                <a:gd name="connsiteY241" fmla="*/ 373987 h 834218"/>
                <a:gd name="connsiteX242" fmla="*/ 1335590 w 3024845"/>
                <a:gd name="connsiteY242" fmla="*/ 376149 h 834218"/>
                <a:gd name="connsiteX243" fmla="*/ 1335590 w 3024845"/>
                <a:gd name="connsiteY243" fmla="*/ 391281 h 834218"/>
                <a:gd name="connsiteX244" fmla="*/ 1339643 w 3024845"/>
                <a:gd name="connsiteY244" fmla="*/ 389120 h 834218"/>
                <a:gd name="connsiteX245" fmla="*/ 1339643 w 3024845"/>
                <a:gd name="connsiteY245" fmla="*/ 373987 h 834218"/>
                <a:gd name="connsiteX246" fmla="*/ 1341163 w 3024845"/>
                <a:gd name="connsiteY246" fmla="*/ 373987 h 834218"/>
                <a:gd name="connsiteX247" fmla="*/ 1351803 w 3024845"/>
                <a:gd name="connsiteY247" fmla="*/ 373987 h 834218"/>
                <a:gd name="connsiteX248" fmla="*/ 1351803 w 3024845"/>
                <a:gd name="connsiteY248" fmla="*/ 375608 h 834218"/>
                <a:gd name="connsiteX249" fmla="*/ 1351803 w 3024845"/>
                <a:gd name="connsiteY249" fmla="*/ 386958 h 834218"/>
                <a:gd name="connsiteX250" fmla="*/ 1382204 w 3024845"/>
                <a:gd name="connsiteY250" fmla="*/ 386958 h 834218"/>
                <a:gd name="connsiteX251" fmla="*/ 1382204 w 3024845"/>
                <a:gd name="connsiteY251" fmla="*/ 350208 h 834218"/>
                <a:gd name="connsiteX252" fmla="*/ 1383470 w 3024845"/>
                <a:gd name="connsiteY252" fmla="*/ 350208 h 834218"/>
                <a:gd name="connsiteX253" fmla="*/ 1392337 w 3024845"/>
                <a:gd name="connsiteY253" fmla="*/ 350208 h 834218"/>
                <a:gd name="connsiteX254" fmla="*/ 1392337 w 3024845"/>
                <a:gd name="connsiteY254" fmla="*/ 371825 h 834218"/>
                <a:gd name="connsiteX255" fmla="*/ 1394364 w 3024845"/>
                <a:gd name="connsiteY255" fmla="*/ 339399 h 834218"/>
                <a:gd name="connsiteX256" fmla="*/ 1416657 w 3024845"/>
                <a:gd name="connsiteY256" fmla="*/ 339399 h 834218"/>
                <a:gd name="connsiteX257" fmla="*/ 1416657 w 3024845"/>
                <a:gd name="connsiteY257" fmla="*/ 337777 h 834218"/>
                <a:gd name="connsiteX258" fmla="*/ 1416657 w 3024845"/>
                <a:gd name="connsiteY258" fmla="*/ 326428 h 834218"/>
                <a:gd name="connsiteX259" fmla="*/ 1417417 w 3024845"/>
                <a:gd name="connsiteY259" fmla="*/ 326428 h 834218"/>
                <a:gd name="connsiteX260" fmla="*/ 1422737 w 3024845"/>
                <a:gd name="connsiteY260" fmla="*/ 326428 h 834218"/>
                <a:gd name="connsiteX261" fmla="*/ 1422737 w 3024845"/>
                <a:gd name="connsiteY261" fmla="*/ 324537 h 834218"/>
                <a:gd name="connsiteX262" fmla="*/ 1422737 w 3024845"/>
                <a:gd name="connsiteY262" fmla="*/ 311296 h 834218"/>
                <a:gd name="connsiteX263" fmla="*/ 1426791 w 3024845"/>
                <a:gd name="connsiteY263" fmla="*/ 317781 h 834218"/>
                <a:gd name="connsiteX264" fmla="*/ 1429071 w 3024845"/>
                <a:gd name="connsiteY264" fmla="*/ 317781 h 834218"/>
                <a:gd name="connsiteX265" fmla="*/ 1445031 w 3024845"/>
                <a:gd name="connsiteY265" fmla="*/ 317781 h 834218"/>
                <a:gd name="connsiteX266" fmla="*/ 1445031 w 3024845"/>
                <a:gd name="connsiteY266" fmla="*/ 316970 h 834218"/>
                <a:gd name="connsiteX267" fmla="*/ 1445031 w 3024845"/>
                <a:gd name="connsiteY267" fmla="*/ 311296 h 834218"/>
                <a:gd name="connsiteX268" fmla="*/ 1445791 w 3024845"/>
                <a:gd name="connsiteY268" fmla="*/ 311296 h 834218"/>
                <a:gd name="connsiteX269" fmla="*/ 1451111 w 3024845"/>
                <a:gd name="connsiteY269" fmla="*/ 311296 h 834218"/>
                <a:gd name="connsiteX270" fmla="*/ 1451111 w 3024845"/>
                <a:gd name="connsiteY270" fmla="*/ 312647 h 834218"/>
                <a:gd name="connsiteX271" fmla="*/ 1451111 w 3024845"/>
                <a:gd name="connsiteY271" fmla="*/ 322105 h 834218"/>
                <a:gd name="connsiteX272" fmla="*/ 1489618 w 3024845"/>
                <a:gd name="connsiteY272" fmla="*/ 322105 h 834218"/>
                <a:gd name="connsiteX273" fmla="*/ 1489618 w 3024845"/>
                <a:gd name="connsiteY273" fmla="*/ 460458 h 834218"/>
                <a:gd name="connsiteX274" fmla="*/ 1491138 w 3024845"/>
                <a:gd name="connsiteY274" fmla="*/ 460458 h 834218"/>
                <a:gd name="connsiteX275" fmla="*/ 1501778 w 3024845"/>
                <a:gd name="connsiteY275" fmla="*/ 460458 h 834218"/>
                <a:gd name="connsiteX276" fmla="*/ 1501778 w 3024845"/>
                <a:gd name="connsiteY276" fmla="*/ 447488 h 834218"/>
                <a:gd name="connsiteX277" fmla="*/ 1505832 w 3024845"/>
                <a:gd name="connsiteY277" fmla="*/ 447488 h 834218"/>
                <a:gd name="connsiteX278" fmla="*/ 1505832 w 3024845"/>
                <a:gd name="connsiteY278" fmla="*/ 460458 h 834218"/>
                <a:gd name="connsiteX279" fmla="*/ 1536232 w 3024845"/>
                <a:gd name="connsiteY279" fmla="*/ 460458 h 834218"/>
                <a:gd name="connsiteX280" fmla="*/ 1536232 w 3024845"/>
                <a:gd name="connsiteY280" fmla="*/ 430193 h 834218"/>
                <a:gd name="connsiteX281" fmla="*/ 1548392 w 3024845"/>
                <a:gd name="connsiteY281" fmla="*/ 430193 h 834218"/>
                <a:gd name="connsiteX282" fmla="*/ 1560552 w 3024845"/>
                <a:gd name="connsiteY282" fmla="*/ 428032 h 834218"/>
                <a:gd name="connsiteX283" fmla="*/ 1564606 w 3024845"/>
                <a:gd name="connsiteY283" fmla="*/ 430193 h 834218"/>
                <a:gd name="connsiteX284" fmla="*/ 1574739 w 3024845"/>
                <a:gd name="connsiteY284" fmla="*/ 430193 h 834218"/>
                <a:gd name="connsiteX285" fmla="*/ 1574739 w 3024845"/>
                <a:gd name="connsiteY285" fmla="*/ 460458 h 834218"/>
                <a:gd name="connsiteX286" fmla="*/ 1582846 w 3024845"/>
                <a:gd name="connsiteY286" fmla="*/ 460458 h 834218"/>
                <a:gd name="connsiteX287" fmla="*/ 1582846 w 3024845"/>
                <a:gd name="connsiteY287" fmla="*/ 477753 h 834218"/>
                <a:gd name="connsiteX288" fmla="*/ 1592182 w 3024845"/>
                <a:gd name="connsiteY288" fmla="*/ 478658 h 834218"/>
                <a:gd name="connsiteX289" fmla="*/ 1605140 w 3024845"/>
                <a:gd name="connsiteY289" fmla="*/ 478658 h 834218"/>
                <a:gd name="connsiteX290" fmla="*/ 1605140 w 3024845"/>
                <a:gd name="connsiteY290" fmla="*/ 462620 h 834218"/>
                <a:gd name="connsiteX291" fmla="*/ 1673096 w 3024845"/>
                <a:gd name="connsiteY291" fmla="*/ 462620 h 834218"/>
                <a:gd name="connsiteX292" fmla="*/ 1673096 w 3024845"/>
                <a:gd name="connsiteY292" fmla="*/ 377367 h 834218"/>
                <a:gd name="connsiteX293" fmla="*/ 1745104 w 3024845"/>
                <a:gd name="connsiteY293" fmla="*/ 377367 h 834218"/>
                <a:gd name="connsiteX294" fmla="*/ 1745104 w 3024845"/>
                <a:gd name="connsiteY294" fmla="*/ 456135 h 834218"/>
                <a:gd name="connsiteX295" fmla="*/ 1747008 w 3024845"/>
                <a:gd name="connsiteY295" fmla="*/ 456135 h 834218"/>
                <a:gd name="connsiteX296" fmla="*/ 1748250 w 3024845"/>
                <a:gd name="connsiteY296" fmla="*/ 478658 h 834218"/>
                <a:gd name="connsiteX297" fmla="*/ 1757926 w 3024845"/>
                <a:gd name="connsiteY297" fmla="*/ 478658 h 834218"/>
                <a:gd name="connsiteX298" fmla="*/ 1759168 w 3024845"/>
                <a:gd name="connsiteY298" fmla="*/ 456135 h 834218"/>
                <a:gd name="connsiteX299" fmla="*/ 1765248 w 3024845"/>
                <a:gd name="connsiteY299" fmla="*/ 456135 h 834218"/>
                <a:gd name="connsiteX300" fmla="*/ 1766490 w 3024845"/>
                <a:gd name="connsiteY300" fmla="*/ 478658 h 834218"/>
                <a:gd name="connsiteX301" fmla="*/ 1817112 w 3024845"/>
                <a:gd name="connsiteY301" fmla="*/ 478658 h 834218"/>
                <a:gd name="connsiteX302" fmla="*/ 1817112 w 3024845"/>
                <a:gd name="connsiteY302" fmla="*/ 315630 h 834218"/>
                <a:gd name="connsiteX303" fmla="*/ 2014439 w 3024845"/>
                <a:gd name="connsiteY303" fmla="*/ 315630 h 834218"/>
                <a:gd name="connsiteX304" fmla="*/ 2014439 w 3024845"/>
                <a:gd name="connsiteY304" fmla="*/ 478658 h 834218"/>
                <a:gd name="connsiteX305" fmla="*/ 2033136 w 3024845"/>
                <a:gd name="connsiteY305" fmla="*/ 478658 h 834218"/>
                <a:gd name="connsiteX306" fmla="*/ 2033136 w 3024845"/>
                <a:gd name="connsiteY306" fmla="*/ 395965 h 834218"/>
                <a:gd name="connsiteX307" fmla="*/ 2128256 w 3024845"/>
                <a:gd name="connsiteY307" fmla="*/ 395965 h 834218"/>
                <a:gd name="connsiteX308" fmla="*/ 2180720 w 3024845"/>
                <a:gd name="connsiteY308" fmla="*/ 330752 h 834218"/>
                <a:gd name="connsiteX309" fmla="*/ 2245574 w 3024845"/>
                <a:gd name="connsiteY309" fmla="*/ 330752 h 834218"/>
                <a:gd name="connsiteX310" fmla="*/ 2245574 w 3024845"/>
                <a:gd name="connsiteY310" fmla="*/ 406414 h 834218"/>
                <a:gd name="connsiteX311" fmla="*/ 2253681 w 3024845"/>
                <a:gd name="connsiteY311" fmla="*/ 406414 h 834218"/>
                <a:gd name="connsiteX312" fmla="*/ 2255708 w 3024845"/>
                <a:gd name="connsiteY312" fmla="*/ 399929 h 834218"/>
                <a:gd name="connsiteX313" fmla="*/ 2261788 w 3024845"/>
                <a:gd name="connsiteY313" fmla="*/ 399929 h 834218"/>
                <a:gd name="connsiteX314" fmla="*/ 2263815 w 3024845"/>
                <a:gd name="connsiteY314" fmla="*/ 408576 h 834218"/>
                <a:gd name="connsiteX315" fmla="*/ 2275975 w 3024845"/>
                <a:gd name="connsiteY315" fmla="*/ 408576 h 834218"/>
                <a:gd name="connsiteX316" fmla="*/ 2275975 w 3024845"/>
                <a:gd name="connsiteY316" fmla="*/ 402090 h 834218"/>
                <a:gd name="connsiteX317" fmla="*/ 2298268 w 3024845"/>
                <a:gd name="connsiteY317" fmla="*/ 402090 h 834218"/>
                <a:gd name="connsiteX318" fmla="*/ 2298268 w 3024845"/>
                <a:gd name="connsiteY318" fmla="*/ 408576 h 834218"/>
                <a:gd name="connsiteX319" fmla="*/ 2318535 w 3024845"/>
                <a:gd name="connsiteY319" fmla="*/ 408576 h 834218"/>
                <a:gd name="connsiteX320" fmla="*/ 2318535 w 3024845"/>
                <a:gd name="connsiteY320" fmla="*/ 453973 h 834218"/>
                <a:gd name="connsiteX321" fmla="*/ 2332722 w 3024845"/>
                <a:gd name="connsiteY321" fmla="*/ 453973 h 834218"/>
                <a:gd name="connsiteX322" fmla="*/ 2332722 w 3024845"/>
                <a:gd name="connsiteY322" fmla="*/ 441002 h 834218"/>
                <a:gd name="connsiteX323" fmla="*/ 2348936 w 3024845"/>
                <a:gd name="connsiteY323" fmla="*/ 441002 h 834218"/>
                <a:gd name="connsiteX324" fmla="*/ 2348936 w 3024845"/>
                <a:gd name="connsiteY324" fmla="*/ 261575 h 834218"/>
                <a:gd name="connsiteX325" fmla="*/ 2355016 w 3024845"/>
                <a:gd name="connsiteY325" fmla="*/ 255089 h 834218"/>
                <a:gd name="connsiteX326" fmla="*/ 2427977 w 3024845"/>
                <a:gd name="connsiteY326" fmla="*/ 255089 h 834218"/>
                <a:gd name="connsiteX327" fmla="*/ 2427977 w 3024845"/>
                <a:gd name="connsiteY327" fmla="*/ 263737 h 834218"/>
                <a:gd name="connsiteX328" fmla="*/ 2438110 w 3024845"/>
                <a:gd name="connsiteY328" fmla="*/ 263737 h 834218"/>
                <a:gd name="connsiteX329" fmla="*/ 2438110 w 3024845"/>
                <a:gd name="connsiteY329" fmla="*/ 378311 h 834218"/>
                <a:gd name="connsiteX330" fmla="*/ 2460404 w 3024845"/>
                <a:gd name="connsiteY330" fmla="*/ 378311 h 834218"/>
                <a:gd name="connsiteX331" fmla="*/ 2460404 w 3024845"/>
                <a:gd name="connsiteY331" fmla="*/ 311296 h 834218"/>
                <a:gd name="connsiteX332" fmla="*/ 2486751 w 3024845"/>
                <a:gd name="connsiteY332" fmla="*/ 311296 h 834218"/>
                <a:gd name="connsiteX333" fmla="*/ 2490804 w 3024845"/>
                <a:gd name="connsiteY333" fmla="*/ 306972 h 834218"/>
                <a:gd name="connsiteX334" fmla="*/ 2498911 w 3024845"/>
                <a:gd name="connsiteY334" fmla="*/ 306972 h 834218"/>
                <a:gd name="connsiteX335" fmla="*/ 2502964 w 3024845"/>
                <a:gd name="connsiteY335" fmla="*/ 311296 h 834218"/>
                <a:gd name="connsiteX336" fmla="*/ 2525258 w 3024845"/>
                <a:gd name="connsiteY336" fmla="*/ 311296 h 834218"/>
                <a:gd name="connsiteX337" fmla="*/ 2525258 w 3024845"/>
                <a:gd name="connsiteY337" fmla="*/ 194560 h 834218"/>
                <a:gd name="connsiteX338" fmla="*/ 2582005 w 3024845"/>
                <a:gd name="connsiteY338" fmla="*/ 183751 h 834218"/>
                <a:gd name="connsiteX339" fmla="*/ 2582005 w 3024845"/>
                <a:gd name="connsiteY339" fmla="*/ 184832 h 834218"/>
                <a:gd name="connsiteX340" fmla="*/ 2582005 w 3024845"/>
                <a:gd name="connsiteY340" fmla="*/ 192398 h 834218"/>
                <a:gd name="connsiteX341" fmla="*/ 2608352 w 3024845"/>
                <a:gd name="connsiteY341" fmla="*/ 192398 h 834218"/>
                <a:gd name="connsiteX342" fmla="*/ 2608352 w 3024845"/>
                <a:gd name="connsiteY342" fmla="*/ 447488 h 834218"/>
                <a:gd name="connsiteX343" fmla="*/ 2630646 w 3024845"/>
                <a:gd name="connsiteY343" fmla="*/ 447488 h 834218"/>
                <a:gd name="connsiteX344" fmla="*/ 2630646 w 3024845"/>
                <a:gd name="connsiteY344" fmla="*/ 443164 h 834218"/>
                <a:gd name="connsiteX345" fmla="*/ 2642806 w 3024845"/>
                <a:gd name="connsiteY345" fmla="*/ 443164 h 834218"/>
                <a:gd name="connsiteX346" fmla="*/ 2642806 w 3024845"/>
                <a:gd name="connsiteY346" fmla="*/ 447488 h 834218"/>
                <a:gd name="connsiteX347" fmla="*/ 2667126 w 3024845"/>
                <a:gd name="connsiteY347" fmla="*/ 447488 h 834218"/>
                <a:gd name="connsiteX348" fmla="*/ 2667126 w 3024845"/>
                <a:gd name="connsiteY348" fmla="*/ 434517 h 834218"/>
                <a:gd name="connsiteX349" fmla="*/ 2695500 w 3024845"/>
                <a:gd name="connsiteY349" fmla="*/ 434517 h 834218"/>
                <a:gd name="connsiteX350" fmla="*/ 2707660 w 3024845"/>
                <a:gd name="connsiteY350" fmla="*/ 430193 h 834218"/>
                <a:gd name="connsiteX351" fmla="*/ 2727927 w 3024845"/>
                <a:gd name="connsiteY351" fmla="*/ 434517 h 834218"/>
                <a:gd name="connsiteX352" fmla="*/ 2727927 w 3024845"/>
                <a:gd name="connsiteY352" fmla="*/ 417223 h 834218"/>
                <a:gd name="connsiteX353" fmla="*/ 2736034 w 3024845"/>
                <a:gd name="connsiteY353" fmla="*/ 417223 h 834218"/>
                <a:gd name="connsiteX354" fmla="*/ 2736034 w 3024845"/>
                <a:gd name="connsiteY354" fmla="*/ 404252 h 834218"/>
                <a:gd name="connsiteX355" fmla="*/ 2792781 w 3024845"/>
                <a:gd name="connsiteY355" fmla="*/ 404252 h 834218"/>
                <a:gd name="connsiteX356" fmla="*/ 2792781 w 3024845"/>
                <a:gd name="connsiteY356" fmla="*/ 373987 h 834218"/>
                <a:gd name="connsiteX357" fmla="*/ 2811021 w 3024845"/>
                <a:gd name="connsiteY357" fmla="*/ 373987 h 834218"/>
                <a:gd name="connsiteX358" fmla="*/ 2811021 w 3024845"/>
                <a:gd name="connsiteY358" fmla="*/ 367502 h 834218"/>
                <a:gd name="connsiteX359" fmla="*/ 2823181 w 3024845"/>
                <a:gd name="connsiteY359" fmla="*/ 367502 h 834218"/>
                <a:gd name="connsiteX360" fmla="*/ 2823181 w 3024845"/>
                <a:gd name="connsiteY360" fmla="*/ 373987 h 834218"/>
                <a:gd name="connsiteX361" fmla="*/ 2839395 w 3024845"/>
                <a:gd name="connsiteY361" fmla="*/ 373987 h 834218"/>
                <a:gd name="connsiteX362" fmla="*/ 2839395 w 3024845"/>
                <a:gd name="connsiteY362" fmla="*/ 423708 h 834218"/>
                <a:gd name="connsiteX363" fmla="*/ 2871822 w 3024845"/>
                <a:gd name="connsiteY363" fmla="*/ 423708 h 834218"/>
                <a:gd name="connsiteX364" fmla="*/ 2871822 w 3024845"/>
                <a:gd name="connsiteY364" fmla="*/ 397767 h 834218"/>
                <a:gd name="connsiteX365" fmla="*/ 2910329 w 3024845"/>
                <a:gd name="connsiteY365" fmla="*/ 397767 h 834218"/>
                <a:gd name="connsiteX366" fmla="*/ 2910329 w 3024845"/>
                <a:gd name="connsiteY366" fmla="*/ 367502 h 834218"/>
                <a:gd name="connsiteX367" fmla="*/ 2958970 w 3024845"/>
                <a:gd name="connsiteY367" fmla="*/ 367502 h 834218"/>
                <a:gd name="connsiteX368" fmla="*/ 2958970 w 3024845"/>
                <a:gd name="connsiteY368" fmla="*/ 478658 h 834218"/>
                <a:gd name="connsiteX369" fmla="*/ 2958970 w 3024845"/>
                <a:gd name="connsiteY369" fmla="*/ 492437 h 834218"/>
                <a:gd name="connsiteX370" fmla="*/ 3024845 w 3024845"/>
                <a:gd name="connsiteY370" fmla="*/ 492437 h 834218"/>
                <a:gd name="connsiteX371" fmla="*/ 3024845 w 3024845"/>
                <a:gd name="connsiteY371" fmla="*/ 834218 h 834218"/>
                <a:gd name="connsiteX372" fmla="*/ 2054 w 3024845"/>
                <a:gd name="connsiteY372" fmla="*/ 831885 h 834218"/>
                <a:gd name="connsiteX373" fmla="*/ 0 w 3024845"/>
                <a:gd name="connsiteY373" fmla="*/ 397767 h 834218"/>
                <a:gd name="connsiteX374" fmla="*/ 20267 w 3024845"/>
                <a:gd name="connsiteY374" fmla="*/ 397767 h 834218"/>
                <a:gd name="connsiteX375" fmla="*/ 20774 w 3024845"/>
                <a:gd name="connsiteY375" fmla="*/ 396686 h 834218"/>
                <a:gd name="connsiteX376" fmla="*/ 24320 w 3024845"/>
                <a:gd name="connsiteY376" fmla="*/ 389120 h 834218"/>
                <a:gd name="connsiteX377" fmla="*/ 26094 w 3024845"/>
                <a:gd name="connsiteY377" fmla="*/ 389390 h 834218"/>
                <a:gd name="connsiteX378" fmla="*/ 38507 w 3024845"/>
                <a:gd name="connsiteY378" fmla="*/ 391281 h 834218"/>
                <a:gd name="connsiteX379" fmla="*/ 39014 w 3024845"/>
                <a:gd name="connsiteY379" fmla="*/ 392633 h 834218"/>
                <a:gd name="connsiteX380" fmla="*/ 42560 w 3024845"/>
                <a:gd name="connsiteY380" fmla="*/ 402090 h 834218"/>
                <a:gd name="connsiteX381" fmla="*/ 68907 w 3024845"/>
                <a:gd name="connsiteY381" fmla="*/ 404252 h 834218"/>
                <a:gd name="connsiteX382" fmla="*/ 68907 w 3024845"/>
                <a:gd name="connsiteY382" fmla="*/ 281031 h 834218"/>
                <a:gd name="connsiteX383" fmla="*/ 70934 w 3024845"/>
                <a:gd name="connsiteY383" fmla="*/ 281031 h 834218"/>
                <a:gd name="connsiteX384" fmla="*/ 85121 w 3024845"/>
                <a:gd name="connsiteY384" fmla="*/ 281031 h 834218"/>
                <a:gd name="connsiteX385" fmla="*/ 85121 w 3024845"/>
                <a:gd name="connsiteY385" fmla="*/ 144839 h 834218"/>
                <a:gd name="connsiteX386" fmla="*/ 86894 w 3024845"/>
                <a:gd name="connsiteY386" fmla="*/ 144839 h 834218"/>
                <a:gd name="connsiteX387" fmla="*/ 99308 w 3024845"/>
                <a:gd name="connsiteY387" fmla="*/ 144839 h 834218"/>
                <a:gd name="connsiteX388" fmla="*/ 99308 w 3024845"/>
                <a:gd name="connsiteY388" fmla="*/ 30265 h 834218"/>
                <a:gd name="connsiteX389" fmla="*/ 103361 w 3024845"/>
                <a:gd name="connsiteY389" fmla="*/ 2161 h 834218"/>
                <a:gd name="connsiteX0" fmla="*/ 103361 w 3024845"/>
                <a:gd name="connsiteY0" fmla="*/ 2161 h 834218"/>
                <a:gd name="connsiteX1" fmla="*/ 200642 w 3024845"/>
                <a:gd name="connsiteY1" fmla="*/ 0 h 834218"/>
                <a:gd name="connsiteX2" fmla="*/ 202669 w 3024845"/>
                <a:gd name="connsiteY2" fmla="*/ 0 h 834218"/>
                <a:gd name="connsiteX3" fmla="*/ 216856 w 3024845"/>
                <a:gd name="connsiteY3" fmla="*/ 0 h 834218"/>
                <a:gd name="connsiteX4" fmla="*/ 220909 w 3024845"/>
                <a:gd name="connsiteY4" fmla="*/ 144839 h 834218"/>
                <a:gd name="connsiteX5" fmla="*/ 223189 w 3024845"/>
                <a:gd name="connsiteY5" fmla="*/ 144839 h 834218"/>
                <a:gd name="connsiteX6" fmla="*/ 239150 w 3024845"/>
                <a:gd name="connsiteY6" fmla="*/ 144839 h 834218"/>
                <a:gd name="connsiteX7" fmla="*/ 239150 w 3024845"/>
                <a:gd name="connsiteY7" fmla="*/ 285354 h 834218"/>
                <a:gd name="connsiteX8" fmla="*/ 240670 w 3024845"/>
                <a:gd name="connsiteY8" fmla="*/ 285084 h 834218"/>
                <a:gd name="connsiteX9" fmla="*/ 251310 w 3024845"/>
                <a:gd name="connsiteY9" fmla="*/ 283193 h 834218"/>
                <a:gd name="connsiteX10" fmla="*/ 249283 w 3024845"/>
                <a:gd name="connsiteY10" fmla="*/ 371825 h 834218"/>
                <a:gd name="connsiteX11" fmla="*/ 250803 w 3024845"/>
                <a:gd name="connsiteY11" fmla="*/ 372096 h 834218"/>
                <a:gd name="connsiteX12" fmla="*/ 261443 w 3024845"/>
                <a:gd name="connsiteY12" fmla="*/ 373987 h 834218"/>
                <a:gd name="connsiteX13" fmla="*/ 261696 w 3024845"/>
                <a:gd name="connsiteY13" fmla="*/ 374798 h 834218"/>
                <a:gd name="connsiteX14" fmla="*/ 263470 w 3024845"/>
                <a:gd name="connsiteY14" fmla="*/ 380473 h 834218"/>
                <a:gd name="connsiteX15" fmla="*/ 264230 w 3024845"/>
                <a:gd name="connsiteY15" fmla="*/ 378041 h 834218"/>
                <a:gd name="connsiteX16" fmla="*/ 269550 w 3024845"/>
                <a:gd name="connsiteY16" fmla="*/ 361017 h 834218"/>
                <a:gd name="connsiteX17" fmla="*/ 271323 w 3024845"/>
                <a:gd name="connsiteY17" fmla="*/ 361017 h 834218"/>
                <a:gd name="connsiteX18" fmla="*/ 283737 w 3024845"/>
                <a:gd name="connsiteY18" fmla="*/ 361017 h 834218"/>
                <a:gd name="connsiteX19" fmla="*/ 283737 w 3024845"/>
                <a:gd name="connsiteY19" fmla="*/ 393443 h 834218"/>
                <a:gd name="connsiteX20" fmla="*/ 284750 w 3024845"/>
                <a:gd name="connsiteY20" fmla="*/ 393984 h 834218"/>
                <a:gd name="connsiteX21" fmla="*/ 291844 w 3024845"/>
                <a:gd name="connsiteY21" fmla="*/ 397767 h 834218"/>
                <a:gd name="connsiteX22" fmla="*/ 291844 w 3024845"/>
                <a:gd name="connsiteY22" fmla="*/ 399118 h 834218"/>
                <a:gd name="connsiteX23" fmla="*/ 291844 w 3024845"/>
                <a:gd name="connsiteY23" fmla="*/ 408576 h 834218"/>
                <a:gd name="connsiteX24" fmla="*/ 336431 w 3024845"/>
                <a:gd name="connsiteY24" fmla="*/ 408576 h 834218"/>
                <a:gd name="connsiteX25" fmla="*/ 336431 w 3024845"/>
                <a:gd name="connsiteY25" fmla="*/ 409657 h 834218"/>
                <a:gd name="connsiteX26" fmla="*/ 336431 w 3024845"/>
                <a:gd name="connsiteY26" fmla="*/ 417223 h 834218"/>
                <a:gd name="connsiteX27" fmla="*/ 338457 w 3024845"/>
                <a:gd name="connsiteY27" fmla="*/ 417223 h 834218"/>
                <a:gd name="connsiteX28" fmla="*/ 352644 w 3024845"/>
                <a:gd name="connsiteY28" fmla="*/ 417223 h 834218"/>
                <a:gd name="connsiteX29" fmla="*/ 352644 w 3024845"/>
                <a:gd name="connsiteY29" fmla="*/ 386958 h 834218"/>
                <a:gd name="connsiteX30" fmla="*/ 397231 w 3024845"/>
                <a:gd name="connsiteY30" fmla="*/ 386958 h 834218"/>
                <a:gd name="connsiteX31" fmla="*/ 397231 w 3024845"/>
                <a:gd name="connsiteY31" fmla="*/ 385607 h 834218"/>
                <a:gd name="connsiteX32" fmla="*/ 397231 w 3024845"/>
                <a:gd name="connsiteY32" fmla="*/ 376149 h 834218"/>
                <a:gd name="connsiteX33" fmla="*/ 398245 w 3024845"/>
                <a:gd name="connsiteY33" fmla="*/ 376149 h 834218"/>
                <a:gd name="connsiteX34" fmla="*/ 405338 w 3024845"/>
                <a:gd name="connsiteY34" fmla="*/ 376149 h 834218"/>
                <a:gd name="connsiteX35" fmla="*/ 405338 w 3024845"/>
                <a:gd name="connsiteY35" fmla="*/ 374258 h 834218"/>
                <a:gd name="connsiteX36" fmla="*/ 405338 w 3024845"/>
                <a:gd name="connsiteY36" fmla="*/ 361017 h 834218"/>
                <a:gd name="connsiteX37" fmla="*/ 406098 w 3024845"/>
                <a:gd name="connsiteY37" fmla="*/ 361017 h 834218"/>
                <a:gd name="connsiteX38" fmla="*/ 411418 w 3024845"/>
                <a:gd name="connsiteY38" fmla="*/ 361017 h 834218"/>
                <a:gd name="connsiteX39" fmla="*/ 411418 w 3024845"/>
                <a:gd name="connsiteY39" fmla="*/ 359936 h 834218"/>
                <a:gd name="connsiteX40" fmla="*/ 411418 w 3024845"/>
                <a:gd name="connsiteY40" fmla="*/ 352369 h 834218"/>
                <a:gd name="connsiteX41" fmla="*/ 413445 w 3024845"/>
                <a:gd name="connsiteY41" fmla="*/ 352369 h 834218"/>
                <a:gd name="connsiteX42" fmla="*/ 427632 w 3024845"/>
                <a:gd name="connsiteY42" fmla="*/ 352369 h 834218"/>
                <a:gd name="connsiteX43" fmla="*/ 427632 w 3024845"/>
                <a:gd name="connsiteY43" fmla="*/ 353450 h 834218"/>
                <a:gd name="connsiteX44" fmla="*/ 427632 w 3024845"/>
                <a:gd name="connsiteY44" fmla="*/ 361017 h 834218"/>
                <a:gd name="connsiteX45" fmla="*/ 449925 w 3024845"/>
                <a:gd name="connsiteY45" fmla="*/ 361017 h 834218"/>
                <a:gd name="connsiteX46" fmla="*/ 449925 w 3024845"/>
                <a:gd name="connsiteY46" fmla="*/ 359125 h 834218"/>
                <a:gd name="connsiteX47" fmla="*/ 449925 w 3024845"/>
                <a:gd name="connsiteY47" fmla="*/ 345884 h 834218"/>
                <a:gd name="connsiteX48" fmla="*/ 451699 w 3024845"/>
                <a:gd name="connsiteY48" fmla="*/ 345884 h 834218"/>
                <a:gd name="connsiteX49" fmla="*/ 464112 w 3024845"/>
                <a:gd name="connsiteY49" fmla="*/ 345884 h 834218"/>
                <a:gd name="connsiteX50" fmla="*/ 464112 w 3024845"/>
                <a:gd name="connsiteY50" fmla="*/ 369664 h 834218"/>
                <a:gd name="connsiteX51" fmla="*/ 465126 w 3024845"/>
                <a:gd name="connsiteY51" fmla="*/ 369664 h 834218"/>
                <a:gd name="connsiteX52" fmla="*/ 472219 w 3024845"/>
                <a:gd name="connsiteY52" fmla="*/ 369664 h 834218"/>
                <a:gd name="connsiteX53" fmla="*/ 472219 w 3024845"/>
                <a:gd name="connsiteY53" fmla="*/ 368583 h 834218"/>
                <a:gd name="connsiteX54" fmla="*/ 472219 w 3024845"/>
                <a:gd name="connsiteY54" fmla="*/ 361017 h 834218"/>
                <a:gd name="connsiteX55" fmla="*/ 473992 w 3024845"/>
                <a:gd name="connsiteY55" fmla="*/ 361017 h 834218"/>
                <a:gd name="connsiteX56" fmla="*/ 486406 w 3024845"/>
                <a:gd name="connsiteY56" fmla="*/ 361017 h 834218"/>
                <a:gd name="connsiteX57" fmla="*/ 486406 w 3024845"/>
                <a:gd name="connsiteY57" fmla="*/ 386958 h 834218"/>
                <a:gd name="connsiteX58" fmla="*/ 488433 w 3024845"/>
                <a:gd name="connsiteY58" fmla="*/ 386958 h 834218"/>
                <a:gd name="connsiteX59" fmla="*/ 502619 w 3024845"/>
                <a:gd name="connsiteY59" fmla="*/ 386958 h 834218"/>
                <a:gd name="connsiteX60" fmla="*/ 502619 w 3024845"/>
                <a:gd name="connsiteY60" fmla="*/ 388579 h 834218"/>
                <a:gd name="connsiteX61" fmla="*/ 502619 w 3024845"/>
                <a:gd name="connsiteY61" fmla="*/ 399929 h 834218"/>
                <a:gd name="connsiteX62" fmla="*/ 503379 w 3024845"/>
                <a:gd name="connsiteY62" fmla="*/ 399929 h 834218"/>
                <a:gd name="connsiteX63" fmla="*/ 508700 w 3024845"/>
                <a:gd name="connsiteY63" fmla="*/ 399929 h 834218"/>
                <a:gd name="connsiteX64" fmla="*/ 508700 w 3024845"/>
                <a:gd name="connsiteY64" fmla="*/ 399118 h 834218"/>
                <a:gd name="connsiteX65" fmla="*/ 508700 w 3024845"/>
                <a:gd name="connsiteY65" fmla="*/ 393443 h 834218"/>
                <a:gd name="connsiteX66" fmla="*/ 539100 w 3024845"/>
                <a:gd name="connsiteY66" fmla="*/ 393443 h 834218"/>
                <a:gd name="connsiteX67" fmla="*/ 539100 w 3024845"/>
                <a:gd name="connsiteY67" fmla="*/ 417223 h 834218"/>
                <a:gd name="connsiteX68" fmla="*/ 540113 w 3024845"/>
                <a:gd name="connsiteY68" fmla="*/ 417223 h 834218"/>
                <a:gd name="connsiteX69" fmla="*/ 547207 w 3024845"/>
                <a:gd name="connsiteY69" fmla="*/ 417223 h 834218"/>
                <a:gd name="connsiteX70" fmla="*/ 547207 w 3024845"/>
                <a:gd name="connsiteY70" fmla="*/ 418304 h 834218"/>
                <a:gd name="connsiteX71" fmla="*/ 547207 w 3024845"/>
                <a:gd name="connsiteY71" fmla="*/ 425870 h 834218"/>
                <a:gd name="connsiteX72" fmla="*/ 547967 w 3024845"/>
                <a:gd name="connsiteY72" fmla="*/ 425870 h 834218"/>
                <a:gd name="connsiteX73" fmla="*/ 553287 w 3024845"/>
                <a:gd name="connsiteY73" fmla="*/ 425870 h 834218"/>
                <a:gd name="connsiteX74" fmla="*/ 553287 w 3024845"/>
                <a:gd name="connsiteY74" fmla="*/ 423708 h 834218"/>
                <a:gd name="connsiteX75" fmla="*/ 553287 w 3024845"/>
                <a:gd name="connsiteY75" fmla="*/ 408576 h 834218"/>
                <a:gd name="connsiteX76" fmla="*/ 554300 w 3024845"/>
                <a:gd name="connsiteY76" fmla="*/ 408576 h 834218"/>
                <a:gd name="connsiteX77" fmla="*/ 561394 w 3024845"/>
                <a:gd name="connsiteY77" fmla="*/ 408576 h 834218"/>
                <a:gd name="connsiteX78" fmla="*/ 561394 w 3024845"/>
                <a:gd name="connsiteY78" fmla="*/ 409657 h 834218"/>
                <a:gd name="connsiteX79" fmla="*/ 561394 w 3024845"/>
                <a:gd name="connsiteY79" fmla="*/ 417223 h 834218"/>
                <a:gd name="connsiteX80" fmla="*/ 566714 w 3024845"/>
                <a:gd name="connsiteY80" fmla="*/ 415230 h 834218"/>
                <a:gd name="connsiteX81" fmla="*/ 567474 w 3024845"/>
                <a:gd name="connsiteY81" fmla="*/ 414250 h 834218"/>
                <a:gd name="connsiteX82" fmla="*/ 567474 w 3024845"/>
                <a:gd name="connsiteY82" fmla="*/ 408576 h 834218"/>
                <a:gd name="connsiteX83" fmla="*/ 605981 w 3024845"/>
                <a:gd name="connsiteY83" fmla="*/ 408576 h 834218"/>
                <a:gd name="connsiteX84" fmla="*/ 605981 w 3024845"/>
                <a:gd name="connsiteY84" fmla="*/ 432355 h 834218"/>
                <a:gd name="connsiteX85" fmla="*/ 608007 w 3024845"/>
                <a:gd name="connsiteY85" fmla="*/ 432355 h 834218"/>
                <a:gd name="connsiteX86" fmla="*/ 622194 w 3024845"/>
                <a:gd name="connsiteY86" fmla="*/ 432355 h 834218"/>
                <a:gd name="connsiteX87" fmla="*/ 622194 w 3024845"/>
                <a:gd name="connsiteY87" fmla="*/ 433436 h 834218"/>
                <a:gd name="connsiteX88" fmla="*/ 622194 w 3024845"/>
                <a:gd name="connsiteY88" fmla="*/ 441002 h 834218"/>
                <a:gd name="connsiteX89" fmla="*/ 623968 w 3024845"/>
                <a:gd name="connsiteY89" fmla="*/ 441002 h 834218"/>
                <a:gd name="connsiteX90" fmla="*/ 636381 w 3024845"/>
                <a:gd name="connsiteY90" fmla="*/ 441002 h 834218"/>
                <a:gd name="connsiteX91" fmla="*/ 636381 w 3024845"/>
                <a:gd name="connsiteY91" fmla="*/ 417223 h 834218"/>
                <a:gd name="connsiteX92" fmla="*/ 637394 w 3024845"/>
                <a:gd name="connsiteY92" fmla="*/ 417223 h 834218"/>
                <a:gd name="connsiteX93" fmla="*/ 644488 w 3024845"/>
                <a:gd name="connsiteY93" fmla="*/ 417223 h 834218"/>
                <a:gd name="connsiteX94" fmla="*/ 644488 w 3024845"/>
                <a:gd name="connsiteY94" fmla="*/ 384796 h 834218"/>
                <a:gd name="connsiteX95" fmla="*/ 645501 w 3024845"/>
                <a:gd name="connsiteY95" fmla="*/ 384796 h 834218"/>
                <a:gd name="connsiteX96" fmla="*/ 652595 w 3024845"/>
                <a:gd name="connsiteY96" fmla="*/ 384796 h 834218"/>
                <a:gd name="connsiteX97" fmla="*/ 652595 w 3024845"/>
                <a:gd name="connsiteY97" fmla="*/ 382905 h 834218"/>
                <a:gd name="connsiteX98" fmla="*/ 652595 w 3024845"/>
                <a:gd name="connsiteY98" fmla="*/ 369664 h 834218"/>
                <a:gd name="connsiteX99" fmla="*/ 651328 w 3024845"/>
                <a:gd name="connsiteY99" fmla="*/ 368042 h 834218"/>
                <a:gd name="connsiteX100" fmla="*/ 656648 w 3024845"/>
                <a:gd name="connsiteY100" fmla="*/ 356693 h 834218"/>
                <a:gd name="connsiteX101" fmla="*/ 664755 w 3024845"/>
                <a:gd name="connsiteY101" fmla="*/ 384796 h 834218"/>
                <a:gd name="connsiteX102" fmla="*/ 665515 w 3024845"/>
                <a:gd name="connsiteY102" fmla="*/ 384796 h 834218"/>
                <a:gd name="connsiteX103" fmla="*/ 670835 w 3024845"/>
                <a:gd name="connsiteY103" fmla="*/ 384796 h 834218"/>
                <a:gd name="connsiteX104" fmla="*/ 670835 w 3024845"/>
                <a:gd name="connsiteY104" fmla="*/ 278869 h 834218"/>
                <a:gd name="connsiteX105" fmla="*/ 672355 w 3024845"/>
                <a:gd name="connsiteY105" fmla="*/ 278869 h 834218"/>
                <a:gd name="connsiteX106" fmla="*/ 682995 w 3024845"/>
                <a:gd name="connsiteY106" fmla="*/ 278869 h 834218"/>
                <a:gd name="connsiteX107" fmla="*/ 682995 w 3024845"/>
                <a:gd name="connsiteY107" fmla="*/ 231310 h 834218"/>
                <a:gd name="connsiteX108" fmla="*/ 709342 w 3024845"/>
                <a:gd name="connsiteY108" fmla="*/ 231310 h 834218"/>
                <a:gd name="connsiteX109" fmla="*/ 709342 w 3024845"/>
                <a:gd name="connsiteY109" fmla="*/ 209692 h 834218"/>
                <a:gd name="connsiteX110" fmla="*/ 743796 w 3024845"/>
                <a:gd name="connsiteY110" fmla="*/ 209692 h 834218"/>
                <a:gd name="connsiteX111" fmla="*/ 743796 w 3024845"/>
                <a:gd name="connsiteY111" fmla="*/ 212124 h 834218"/>
                <a:gd name="connsiteX112" fmla="*/ 743796 w 3024845"/>
                <a:gd name="connsiteY112" fmla="*/ 229148 h 834218"/>
                <a:gd name="connsiteX113" fmla="*/ 746076 w 3024845"/>
                <a:gd name="connsiteY113" fmla="*/ 229148 h 834218"/>
                <a:gd name="connsiteX114" fmla="*/ 762036 w 3024845"/>
                <a:gd name="connsiteY114" fmla="*/ 229148 h 834218"/>
                <a:gd name="connsiteX115" fmla="*/ 762036 w 3024845"/>
                <a:gd name="connsiteY115" fmla="*/ 276707 h 834218"/>
                <a:gd name="connsiteX116" fmla="*/ 763049 w 3024845"/>
                <a:gd name="connsiteY116" fmla="*/ 276707 h 834218"/>
                <a:gd name="connsiteX117" fmla="*/ 770143 w 3024845"/>
                <a:gd name="connsiteY117" fmla="*/ 276707 h 834218"/>
                <a:gd name="connsiteX118" fmla="*/ 784330 w 3024845"/>
                <a:gd name="connsiteY118" fmla="*/ 281031 h 834218"/>
                <a:gd name="connsiteX119" fmla="*/ 784330 w 3024845"/>
                <a:gd name="connsiteY119" fmla="*/ 319943 h 834218"/>
                <a:gd name="connsiteX120" fmla="*/ 785343 w 3024845"/>
                <a:gd name="connsiteY120" fmla="*/ 319943 h 834218"/>
                <a:gd name="connsiteX121" fmla="*/ 792436 w 3024845"/>
                <a:gd name="connsiteY121" fmla="*/ 319943 h 834218"/>
                <a:gd name="connsiteX122" fmla="*/ 792436 w 3024845"/>
                <a:gd name="connsiteY122" fmla="*/ 321564 h 834218"/>
                <a:gd name="connsiteX123" fmla="*/ 792436 w 3024845"/>
                <a:gd name="connsiteY123" fmla="*/ 332913 h 834218"/>
                <a:gd name="connsiteX124" fmla="*/ 794463 w 3024845"/>
                <a:gd name="connsiteY124" fmla="*/ 332913 h 834218"/>
                <a:gd name="connsiteX125" fmla="*/ 808650 w 3024845"/>
                <a:gd name="connsiteY125" fmla="*/ 332913 h 834218"/>
                <a:gd name="connsiteX126" fmla="*/ 814730 w 3024845"/>
                <a:gd name="connsiteY126" fmla="*/ 339399 h 834218"/>
                <a:gd name="connsiteX127" fmla="*/ 814730 w 3024845"/>
                <a:gd name="connsiteY127" fmla="*/ 361017 h 834218"/>
                <a:gd name="connsiteX128" fmla="*/ 817010 w 3024845"/>
                <a:gd name="connsiteY128" fmla="*/ 361017 h 834218"/>
                <a:gd name="connsiteX129" fmla="*/ 832970 w 3024845"/>
                <a:gd name="connsiteY129" fmla="*/ 361017 h 834218"/>
                <a:gd name="connsiteX130" fmla="*/ 832970 w 3024845"/>
                <a:gd name="connsiteY130" fmla="*/ 362097 h 834218"/>
                <a:gd name="connsiteX131" fmla="*/ 832970 w 3024845"/>
                <a:gd name="connsiteY131" fmla="*/ 369664 h 834218"/>
                <a:gd name="connsiteX132" fmla="*/ 834237 w 3024845"/>
                <a:gd name="connsiteY132" fmla="*/ 369664 h 834218"/>
                <a:gd name="connsiteX133" fmla="*/ 843104 w 3024845"/>
                <a:gd name="connsiteY133" fmla="*/ 369664 h 834218"/>
                <a:gd name="connsiteX134" fmla="*/ 843104 w 3024845"/>
                <a:gd name="connsiteY134" fmla="*/ 371825 h 834218"/>
                <a:gd name="connsiteX135" fmla="*/ 843104 w 3024845"/>
                <a:gd name="connsiteY135" fmla="*/ 386958 h 834218"/>
                <a:gd name="connsiteX136" fmla="*/ 847157 w 3024845"/>
                <a:gd name="connsiteY136" fmla="*/ 385066 h 834218"/>
                <a:gd name="connsiteX137" fmla="*/ 847157 w 3024845"/>
                <a:gd name="connsiteY137" fmla="*/ 371825 h 834218"/>
                <a:gd name="connsiteX138" fmla="*/ 848170 w 3024845"/>
                <a:gd name="connsiteY138" fmla="*/ 371825 h 834218"/>
                <a:gd name="connsiteX139" fmla="*/ 855264 w 3024845"/>
                <a:gd name="connsiteY139" fmla="*/ 371825 h 834218"/>
                <a:gd name="connsiteX140" fmla="*/ 855264 w 3024845"/>
                <a:gd name="connsiteY140" fmla="*/ 373447 h 834218"/>
                <a:gd name="connsiteX141" fmla="*/ 855264 w 3024845"/>
                <a:gd name="connsiteY141" fmla="*/ 384796 h 834218"/>
                <a:gd name="connsiteX142" fmla="*/ 856024 w 3024845"/>
                <a:gd name="connsiteY142" fmla="*/ 384796 h 834218"/>
                <a:gd name="connsiteX143" fmla="*/ 861344 w 3024845"/>
                <a:gd name="connsiteY143" fmla="*/ 384796 h 834218"/>
                <a:gd name="connsiteX144" fmla="*/ 909984 w 3024845"/>
                <a:gd name="connsiteY144" fmla="*/ 380473 h 834218"/>
                <a:gd name="connsiteX145" fmla="*/ 909984 w 3024845"/>
                <a:gd name="connsiteY145" fmla="*/ 381824 h 834218"/>
                <a:gd name="connsiteX146" fmla="*/ 909984 w 3024845"/>
                <a:gd name="connsiteY146" fmla="*/ 391281 h 834218"/>
                <a:gd name="connsiteX147" fmla="*/ 910744 w 3024845"/>
                <a:gd name="connsiteY147" fmla="*/ 391281 h 834218"/>
                <a:gd name="connsiteX148" fmla="*/ 916065 w 3024845"/>
                <a:gd name="connsiteY148" fmla="*/ 391281 h 834218"/>
                <a:gd name="connsiteX149" fmla="*/ 916065 w 3024845"/>
                <a:gd name="connsiteY149" fmla="*/ 393443 h 834218"/>
                <a:gd name="connsiteX150" fmla="*/ 916065 w 3024845"/>
                <a:gd name="connsiteY150" fmla="*/ 408576 h 834218"/>
                <a:gd name="connsiteX151" fmla="*/ 918091 w 3024845"/>
                <a:gd name="connsiteY151" fmla="*/ 407225 h 834218"/>
                <a:gd name="connsiteX152" fmla="*/ 932278 w 3024845"/>
                <a:gd name="connsiteY152" fmla="*/ 397767 h 834218"/>
                <a:gd name="connsiteX153" fmla="*/ 938358 w 3024845"/>
                <a:gd name="connsiteY153" fmla="*/ 356693 h 834218"/>
                <a:gd name="connsiteX154" fmla="*/ 939118 w 3024845"/>
                <a:gd name="connsiteY154" fmla="*/ 356423 h 834218"/>
                <a:gd name="connsiteX155" fmla="*/ 944438 w 3024845"/>
                <a:gd name="connsiteY155" fmla="*/ 354531 h 834218"/>
                <a:gd name="connsiteX156" fmla="*/ 946465 w 3024845"/>
                <a:gd name="connsiteY156" fmla="*/ 285354 h 834218"/>
                <a:gd name="connsiteX157" fmla="*/ 948492 w 3024845"/>
                <a:gd name="connsiteY157" fmla="*/ 354531 h 834218"/>
                <a:gd name="connsiteX158" fmla="*/ 949252 w 3024845"/>
                <a:gd name="connsiteY158" fmla="*/ 354801 h 834218"/>
                <a:gd name="connsiteX159" fmla="*/ 954572 w 3024845"/>
                <a:gd name="connsiteY159" fmla="*/ 356693 h 834218"/>
                <a:gd name="connsiteX160" fmla="*/ 954572 w 3024845"/>
                <a:gd name="connsiteY160" fmla="*/ 270222 h 834218"/>
                <a:gd name="connsiteX161" fmla="*/ 958625 w 3024845"/>
                <a:gd name="connsiteY161" fmla="*/ 237795 h 834218"/>
                <a:gd name="connsiteX162" fmla="*/ 997132 w 3024845"/>
                <a:gd name="connsiteY162" fmla="*/ 237795 h 834218"/>
                <a:gd name="connsiteX163" fmla="*/ 997132 w 3024845"/>
                <a:gd name="connsiteY163" fmla="*/ 270222 h 834218"/>
                <a:gd name="connsiteX164" fmla="*/ 997892 w 3024845"/>
                <a:gd name="connsiteY164" fmla="*/ 270222 h 834218"/>
                <a:gd name="connsiteX165" fmla="*/ 1003212 w 3024845"/>
                <a:gd name="connsiteY165" fmla="*/ 270222 h 834218"/>
                <a:gd name="connsiteX166" fmla="*/ 1003212 w 3024845"/>
                <a:gd name="connsiteY166" fmla="*/ 188074 h 834218"/>
                <a:gd name="connsiteX167" fmla="*/ 1004986 w 3024845"/>
                <a:gd name="connsiteY167" fmla="*/ 188074 h 834218"/>
                <a:gd name="connsiteX168" fmla="*/ 1017399 w 3024845"/>
                <a:gd name="connsiteY168" fmla="*/ 188074 h 834218"/>
                <a:gd name="connsiteX169" fmla="*/ 1017399 w 3024845"/>
                <a:gd name="connsiteY169" fmla="*/ 186183 h 834218"/>
                <a:gd name="connsiteX170" fmla="*/ 1017399 w 3024845"/>
                <a:gd name="connsiteY170" fmla="*/ 172942 h 834218"/>
                <a:gd name="connsiteX171" fmla="*/ 1039693 w 3024845"/>
                <a:gd name="connsiteY171" fmla="*/ 172942 h 834218"/>
                <a:gd name="connsiteX172" fmla="*/ 1039693 w 3024845"/>
                <a:gd name="connsiteY172" fmla="*/ 171861 h 834218"/>
                <a:gd name="connsiteX173" fmla="*/ 1039693 w 3024845"/>
                <a:gd name="connsiteY173" fmla="*/ 164295 h 834218"/>
                <a:gd name="connsiteX174" fmla="*/ 1041466 w 3024845"/>
                <a:gd name="connsiteY174" fmla="*/ 164295 h 834218"/>
                <a:gd name="connsiteX175" fmla="*/ 1053880 w 3024845"/>
                <a:gd name="connsiteY175" fmla="*/ 164295 h 834218"/>
                <a:gd name="connsiteX176" fmla="*/ 1053880 w 3024845"/>
                <a:gd name="connsiteY176" fmla="*/ 165376 h 834218"/>
                <a:gd name="connsiteX177" fmla="*/ 1053880 w 3024845"/>
                <a:gd name="connsiteY177" fmla="*/ 172942 h 834218"/>
                <a:gd name="connsiteX178" fmla="*/ 1054640 w 3024845"/>
                <a:gd name="connsiteY178" fmla="*/ 172942 h 834218"/>
                <a:gd name="connsiteX179" fmla="*/ 1059960 w 3024845"/>
                <a:gd name="connsiteY179" fmla="*/ 172942 h 834218"/>
                <a:gd name="connsiteX180" fmla="*/ 1070093 w 3024845"/>
                <a:gd name="connsiteY180" fmla="*/ 168618 h 834218"/>
                <a:gd name="connsiteX181" fmla="*/ 1074146 w 3024845"/>
                <a:gd name="connsiteY181" fmla="*/ 171861 h 834218"/>
                <a:gd name="connsiteX182" fmla="*/ 1074146 w 3024845"/>
                <a:gd name="connsiteY182" fmla="*/ 164295 h 834218"/>
                <a:gd name="connsiteX183" fmla="*/ 1076426 w 3024845"/>
                <a:gd name="connsiteY183" fmla="*/ 164295 h 834218"/>
                <a:gd name="connsiteX184" fmla="*/ 1092387 w 3024845"/>
                <a:gd name="connsiteY184" fmla="*/ 164295 h 834218"/>
                <a:gd name="connsiteX185" fmla="*/ 1092387 w 3024845"/>
                <a:gd name="connsiteY185" fmla="*/ 165376 h 834218"/>
                <a:gd name="connsiteX186" fmla="*/ 1092387 w 3024845"/>
                <a:gd name="connsiteY186" fmla="*/ 172942 h 834218"/>
                <a:gd name="connsiteX187" fmla="*/ 1122787 w 3024845"/>
                <a:gd name="connsiteY187" fmla="*/ 172942 h 834218"/>
                <a:gd name="connsiteX188" fmla="*/ 1122787 w 3024845"/>
                <a:gd name="connsiteY188" fmla="*/ 174563 h 834218"/>
                <a:gd name="connsiteX189" fmla="*/ 1122787 w 3024845"/>
                <a:gd name="connsiteY189" fmla="*/ 185913 h 834218"/>
                <a:gd name="connsiteX190" fmla="*/ 1149134 w 3024845"/>
                <a:gd name="connsiteY190" fmla="*/ 185913 h 834218"/>
                <a:gd name="connsiteX191" fmla="*/ 1149134 w 3024845"/>
                <a:gd name="connsiteY191" fmla="*/ 216177 h 834218"/>
                <a:gd name="connsiteX192" fmla="*/ 1149894 w 3024845"/>
                <a:gd name="connsiteY192" fmla="*/ 216177 h 834218"/>
                <a:gd name="connsiteX193" fmla="*/ 1155214 w 3024845"/>
                <a:gd name="connsiteY193" fmla="*/ 216177 h 834218"/>
                <a:gd name="connsiteX194" fmla="*/ 1155214 w 3024845"/>
                <a:gd name="connsiteY194" fmla="*/ 217258 h 834218"/>
                <a:gd name="connsiteX195" fmla="*/ 1155214 w 3024845"/>
                <a:gd name="connsiteY195" fmla="*/ 224825 h 834218"/>
                <a:gd name="connsiteX196" fmla="*/ 1159268 w 3024845"/>
                <a:gd name="connsiteY196" fmla="*/ 255089 h 834218"/>
                <a:gd name="connsiteX197" fmla="*/ 1160028 w 3024845"/>
                <a:gd name="connsiteY197" fmla="*/ 255089 h 834218"/>
                <a:gd name="connsiteX198" fmla="*/ 1165348 w 3024845"/>
                <a:gd name="connsiteY198" fmla="*/ 255089 h 834218"/>
                <a:gd name="connsiteX199" fmla="*/ 1165348 w 3024845"/>
                <a:gd name="connsiteY199" fmla="*/ 255900 h 834218"/>
                <a:gd name="connsiteX200" fmla="*/ 1165348 w 3024845"/>
                <a:gd name="connsiteY200" fmla="*/ 261575 h 834218"/>
                <a:gd name="connsiteX201" fmla="*/ 1166361 w 3024845"/>
                <a:gd name="connsiteY201" fmla="*/ 261575 h 834218"/>
                <a:gd name="connsiteX202" fmla="*/ 1173454 w 3024845"/>
                <a:gd name="connsiteY202" fmla="*/ 261575 h 834218"/>
                <a:gd name="connsiteX203" fmla="*/ 1173454 w 3024845"/>
                <a:gd name="connsiteY203" fmla="*/ 291840 h 834218"/>
                <a:gd name="connsiteX204" fmla="*/ 1175481 w 3024845"/>
                <a:gd name="connsiteY204" fmla="*/ 291840 h 834218"/>
                <a:gd name="connsiteX205" fmla="*/ 1189668 w 3024845"/>
                <a:gd name="connsiteY205" fmla="*/ 291840 h 834218"/>
                <a:gd name="connsiteX206" fmla="*/ 1189668 w 3024845"/>
                <a:gd name="connsiteY206" fmla="*/ 315619 h 834218"/>
                <a:gd name="connsiteX207" fmla="*/ 1191695 w 3024845"/>
                <a:gd name="connsiteY207" fmla="*/ 317240 h 834218"/>
                <a:gd name="connsiteX208" fmla="*/ 1191695 w 3024845"/>
                <a:gd name="connsiteY208" fmla="*/ 328590 h 834218"/>
                <a:gd name="connsiteX209" fmla="*/ 1192455 w 3024845"/>
                <a:gd name="connsiteY209" fmla="*/ 328590 h 834218"/>
                <a:gd name="connsiteX210" fmla="*/ 1197775 w 3024845"/>
                <a:gd name="connsiteY210" fmla="*/ 328590 h 834218"/>
                <a:gd name="connsiteX211" fmla="*/ 1197775 w 3024845"/>
                <a:gd name="connsiteY211" fmla="*/ 352369 h 834218"/>
                <a:gd name="connsiteX212" fmla="*/ 1199041 w 3024845"/>
                <a:gd name="connsiteY212" fmla="*/ 352369 h 834218"/>
                <a:gd name="connsiteX213" fmla="*/ 1207908 w 3024845"/>
                <a:gd name="connsiteY213" fmla="*/ 352369 h 834218"/>
                <a:gd name="connsiteX214" fmla="*/ 1209935 w 3024845"/>
                <a:gd name="connsiteY214" fmla="*/ 356423 h 834218"/>
                <a:gd name="connsiteX215" fmla="*/ 1209935 w 3024845"/>
                <a:gd name="connsiteY215" fmla="*/ 369664 h 834218"/>
                <a:gd name="connsiteX216" fmla="*/ 1211455 w 3024845"/>
                <a:gd name="connsiteY216" fmla="*/ 367772 h 834218"/>
                <a:gd name="connsiteX217" fmla="*/ 1222095 w 3024845"/>
                <a:gd name="connsiteY217" fmla="*/ 354531 h 834218"/>
                <a:gd name="connsiteX218" fmla="*/ 1250469 w 3024845"/>
                <a:gd name="connsiteY218" fmla="*/ 354531 h 834218"/>
                <a:gd name="connsiteX219" fmla="*/ 1250469 w 3024845"/>
                <a:gd name="connsiteY219" fmla="*/ 441002 h 834218"/>
                <a:gd name="connsiteX220" fmla="*/ 1251229 w 3024845"/>
                <a:gd name="connsiteY220" fmla="*/ 441002 h 834218"/>
                <a:gd name="connsiteX221" fmla="*/ 1256549 w 3024845"/>
                <a:gd name="connsiteY221" fmla="*/ 441002 h 834218"/>
                <a:gd name="connsiteX222" fmla="*/ 1257309 w 3024845"/>
                <a:gd name="connsiteY222" fmla="*/ 439651 h 834218"/>
                <a:gd name="connsiteX223" fmla="*/ 1262629 w 3024845"/>
                <a:gd name="connsiteY223" fmla="*/ 430193 h 834218"/>
                <a:gd name="connsiteX224" fmla="*/ 1262629 w 3024845"/>
                <a:gd name="connsiteY224" fmla="*/ 432085 h 834218"/>
                <a:gd name="connsiteX225" fmla="*/ 1262629 w 3024845"/>
                <a:gd name="connsiteY225" fmla="*/ 445326 h 834218"/>
                <a:gd name="connsiteX226" fmla="*/ 1266682 w 3024845"/>
                <a:gd name="connsiteY226" fmla="*/ 399929 h 834218"/>
                <a:gd name="connsiteX227" fmla="*/ 1267442 w 3024845"/>
                <a:gd name="connsiteY227" fmla="*/ 399929 h 834218"/>
                <a:gd name="connsiteX228" fmla="*/ 1272762 w 3024845"/>
                <a:gd name="connsiteY228" fmla="*/ 399929 h 834218"/>
                <a:gd name="connsiteX229" fmla="*/ 1272762 w 3024845"/>
                <a:gd name="connsiteY229" fmla="*/ 335075 h 834218"/>
                <a:gd name="connsiteX230" fmla="*/ 1273776 w 3024845"/>
                <a:gd name="connsiteY230" fmla="*/ 335075 h 834218"/>
                <a:gd name="connsiteX231" fmla="*/ 1280869 w 3024845"/>
                <a:gd name="connsiteY231" fmla="*/ 335075 h 834218"/>
                <a:gd name="connsiteX232" fmla="*/ 1293029 w 3024845"/>
                <a:gd name="connsiteY232" fmla="*/ 291840 h 834218"/>
                <a:gd name="connsiteX233" fmla="*/ 1294296 w 3024845"/>
                <a:gd name="connsiteY233" fmla="*/ 291840 h 834218"/>
                <a:gd name="connsiteX234" fmla="*/ 1303163 w 3024845"/>
                <a:gd name="connsiteY234" fmla="*/ 291840 h 834218"/>
                <a:gd name="connsiteX235" fmla="*/ 1313296 w 3024845"/>
                <a:gd name="connsiteY235" fmla="*/ 335075 h 834218"/>
                <a:gd name="connsiteX236" fmla="*/ 1314309 w 3024845"/>
                <a:gd name="connsiteY236" fmla="*/ 335075 h 834218"/>
                <a:gd name="connsiteX237" fmla="*/ 1321403 w 3024845"/>
                <a:gd name="connsiteY237" fmla="*/ 335075 h 834218"/>
                <a:gd name="connsiteX238" fmla="*/ 1321403 w 3024845"/>
                <a:gd name="connsiteY238" fmla="*/ 373987 h 834218"/>
                <a:gd name="connsiteX239" fmla="*/ 1323176 w 3024845"/>
                <a:gd name="connsiteY239" fmla="*/ 373987 h 834218"/>
                <a:gd name="connsiteX240" fmla="*/ 1335590 w 3024845"/>
                <a:gd name="connsiteY240" fmla="*/ 373987 h 834218"/>
                <a:gd name="connsiteX241" fmla="*/ 1335590 w 3024845"/>
                <a:gd name="connsiteY241" fmla="*/ 376149 h 834218"/>
                <a:gd name="connsiteX242" fmla="*/ 1335590 w 3024845"/>
                <a:gd name="connsiteY242" fmla="*/ 391281 h 834218"/>
                <a:gd name="connsiteX243" fmla="*/ 1339643 w 3024845"/>
                <a:gd name="connsiteY243" fmla="*/ 389120 h 834218"/>
                <a:gd name="connsiteX244" fmla="*/ 1339643 w 3024845"/>
                <a:gd name="connsiteY244" fmla="*/ 373987 h 834218"/>
                <a:gd name="connsiteX245" fmla="*/ 1341163 w 3024845"/>
                <a:gd name="connsiteY245" fmla="*/ 373987 h 834218"/>
                <a:gd name="connsiteX246" fmla="*/ 1351803 w 3024845"/>
                <a:gd name="connsiteY246" fmla="*/ 373987 h 834218"/>
                <a:gd name="connsiteX247" fmla="*/ 1351803 w 3024845"/>
                <a:gd name="connsiteY247" fmla="*/ 375608 h 834218"/>
                <a:gd name="connsiteX248" fmla="*/ 1351803 w 3024845"/>
                <a:gd name="connsiteY248" fmla="*/ 386958 h 834218"/>
                <a:gd name="connsiteX249" fmla="*/ 1382204 w 3024845"/>
                <a:gd name="connsiteY249" fmla="*/ 386958 h 834218"/>
                <a:gd name="connsiteX250" fmla="*/ 1382204 w 3024845"/>
                <a:gd name="connsiteY250" fmla="*/ 350208 h 834218"/>
                <a:gd name="connsiteX251" fmla="*/ 1383470 w 3024845"/>
                <a:gd name="connsiteY251" fmla="*/ 350208 h 834218"/>
                <a:gd name="connsiteX252" fmla="*/ 1392337 w 3024845"/>
                <a:gd name="connsiteY252" fmla="*/ 350208 h 834218"/>
                <a:gd name="connsiteX253" fmla="*/ 1392337 w 3024845"/>
                <a:gd name="connsiteY253" fmla="*/ 371825 h 834218"/>
                <a:gd name="connsiteX254" fmla="*/ 1394364 w 3024845"/>
                <a:gd name="connsiteY254" fmla="*/ 339399 h 834218"/>
                <a:gd name="connsiteX255" fmla="*/ 1416657 w 3024845"/>
                <a:gd name="connsiteY255" fmla="*/ 339399 h 834218"/>
                <a:gd name="connsiteX256" fmla="*/ 1416657 w 3024845"/>
                <a:gd name="connsiteY256" fmla="*/ 337777 h 834218"/>
                <a:gd name="connsiteX257" fmla="*/ 1416657 w 3024845"/>
                <a:gd name="connsiteY257" fmla="*/ 326428 h 834218"/>
                <a:gd name="connsiteX258" fmla="*/ 1417417 w 3024845"/>
                <a:gd name="connsiteY258" fmla="*/ 326428 h 834218"/>
                <a:gd name="connsiteX259" fmla="*/ 1422737 w 3024845"/>
                <a:gd name="connsiteY259" fmla="*/ 326428 h 834218"/>
                <a:gd name="connsiteX260" fmla="*/ 1422737 w 3024845"/>
                <a:gd name="connsiteY260" fmla="*/ 324537 h 834218"/>
                <a:gd name="connsiteX261" fmla="*/ 1422737 w 3024845"/>
                <a:gd name="connsiteY261" fmla="*/ 311296 h 834218"/>
                <a:gd name="connsiteX262" fmla="*/ 1426791 w 3024845"/>
                <a:gd name="connsiteY262" fmla="*/ 317781 h 834218"/>
                <a:gd name="connsiteX263" fmla="*/ 1429071 w 3024845"/>
                <a:gd name="connsiteY263" fmla="*/ 317781 h 834218"/>
                <a:gd name="connsiteX264" fmla="*/ 1445031 w 3024845"/>
                <a:gd name="connsiteY264" fmla="*/ 317781 h 834218"/>
                <a:gd name="connsiteX265" fmla="*/ 1445031 w 3024845"/>
                <a:gd name="connsiteY265" fmla="*/ 316970 h 834218"/>
                <a:gd name="connsiteX266" fmla="*/ 1445031 w 3024845"/>
                <a:gd name="connsiteY266" fmla="*/ 311296 h 834218"/>
                <a:gd name="connsiteX267" fmla="*/ 1445791 w 3024845"/>
                <a:gd name="connsiteY267" fmla="*/ 311296 h 834218"/>
                <a:gd name="connsiteX268" fmla="*/ 1451111 w 3024845"/>
                <a:gd name="connsiteY268" fmla="*/ 311296 h 834218"/>
                <a:gd name="connsiteX269" fmla="*/ 1451111 w 3024845"/>
                <a:gd name="connsiteY269" fmla="*/ 312647 h 834218"/>
                <a:gd name="connsiteX270" fmla="*/ 1451111 w 3024845"/>
                <a:gd name="connsiteY270" fmla="*/ 322105 h 834218"/>
                <a:gd name="connsiteX271" fmla="*/ 1489618 w 3024845"/>
                <a:gd name="connsiteY271" fmla="*/ 322105 h 834218"/>
                <a:gd name="connsiteX272" fmla="*/ 1489618 w 3024845"/>
                <a:gd name="connsiteY272" fmla="*/ 460458 h 834218"/>
                <a:gd name="connsiteX273" fmla="*/ 1491138 w 3024845"/>
                <a:gd name="connsiteY273" fmla="*/ 460458 h 834218"/>
                <a:gd name="connsiteX274" fmla="*/ 1501778 w 3024845"/>
                <a:gd name="connsiteY274" fmla="*/ 460458 h 834218"/>
                <a:gd name="connsiteX275" fmla="*/ 1501778 w 3024845"/>
                <a:gd name="connsiteY275" fmla="*/ 447488 h 834218"/>
                <a:gd name="connsiteX276" fmla="*/ 1505832 w 3024845"/>
                <a:gd name="connsiteY276" fmla="*/ 447488 h 834218"/>
                <a:gd name="connsiteX277" fmla="*/ 1505832 w 3024845"/>
                <a:gd name="connsiteY277" fmla="*/ 460458 h 834218"/>
                <a:gd name="connsiteX278" fmla="*/ 1536232 w 3024845"/>
                <a:gd name="connsiteY278" fmla="*/ 460458 h 834218"/>
                <a:gd name="connsiteX279" fmla="*/ 1536232 w 3024845"/>
                <a:gd name="connsiteY279" fmla="*/ 430193 h 834218"/>
                <a:gd name="connsiteX280" fmla="*/ 1548392 w 3024845"/>
                <a:gd name="connsiteY280" fmla="*/ 430193 h 834218"/>
                <a:gd name="connsiteX281" fmla="*/ 1560552 w 3024845"/>
                <a:gd name="connsiteY281" fmla="*/ 428032 h 834218"/>
                <a:gd name="connsiteX282" fmla="*/ 1564606 w 3024845"/>
                <a:gd name="connsiteY282" fmla="*/ 430193 h 834218"/>
                <a:gd name="connsiteX283" fmla="*/ 1574739 w 3024845"/>
                <a:gd name="connsiteY283" fmla="*/ 430193 h 834218"/>
                <a:gd name="connsiteX284" fmla="*/ 1574739 w 3024845"/>
                <a:gd name="connsiteY284" fmla="*/ 460458 h 834218"/>
                <a:gd name="connsiteX285" fmla="*/ 1582846 w 3024845"/>
                <a:gd name="connsiteY285" fmla="*/ 460458 h 834218"/>
                <a:gd name="connsiteX286" fmla="*/ 1582846 w 3024845"/>
                <a:gd name="connsiteY286" fmla="*/ 477753 h 834218"/>
                <a:gd name="connsiteX287" fmla="*/ 1592182 w 3024845"/>
                <a:gd name="connsiteY287" fmla="*/ 478658 h 834218"/>
                <a:gd name="connsiteX288" fmla="*/ 1605140 w 3024845"/>
                <a:gd name="connsiteY288" fmla="*/ 478658 h 834218"/>
                <a:gd name="connsiteX289" fmla="*/ 1605140 w 3024845"/>
                <a:gd name="connsiteY289" fmla="*/ 462620 h 834218"/>
                <a:gd name="connsiteX290" fmla="*/ 1673096 w 3024845"/>
                <a:gd name="connsiteY290" fmla="*/ 462620 h 834218"/>
                <a:gd name="connsiteX291" fmla="*/ 1673096 w 3024845"/>
                <a:gd name="connsiteY291" fmla="*/ 377367 h 834218"/>
                <a:gd name="connsiteX292" fmla="*/ 1745104 w 3024845"/>
                <a:gd name="connsiteY292" fmla="*/ 377367 h 834218"/>
                <a:gd name="connsiteX293" fmla="*/ 1745104 w 3024845"/>
                <a:gd name="connsiteY293" fmla="*/ 456135 h 834218"/>
                <a:gd name="connsiteX294" fmla="*/ 1747008 w 3024845"/>
                <a:gd name="connsiteY294" fmla="*/ 456135 h 834218"/>
                <a:gd name="connsiteX295" fmla="*/ 1748250 w 3024845"/>
                <a:gd name="connsiteY295" fmla="*/ 478658 h 834218"/>
                <a:gd name="connsiteX296" fmla="*/ 1757926 w 3024845"/>
                <a:gd name="connsiteY296" fmla="*/ 478658 h 834218"/>
                <a:gd name="connsiteX297" fmla="*/ 1759168 w 3024845"/>
                <a:gd name="connsiteY297" fmla="*/ 456135 h 834218"/>
                <a:gd name="connsiteX298" fmla="*/ 1765248 w 3024845"/>
                <a:gd name="connsiteY298" fmla="*/ 456135 h 834218"/>
                <a:gd name="connsiteX299" fmla="*/ 1766490 w 3024845"/>
                <a:gd name="connsiteY299" fmla="*/ 478658 h 834218"/>
                <a:gd name="connsiteX300" fmla="*/ 1817112 w 3024845"/>
                <a:gd name="connsiteY300" fmla="*/ 478658 h 834218"/>
                <a:gd name="connsiteX301" fmla="*/ 1817112 w 3024845"/>
                <a:gd name="connsiteY301" fmla="*/ 315630 h 834218"/>
                <a:gd name="connsiteX302" fmla="*/ 2014439 w 3024845"/>
                <a:gd name="connsiteY302" fmla="*/ 315630 h 834218"/>
                <a:gd name="connsiteX303" fmla="*/ 2014439 w 3024845"/>
                <a:gd name="connsiteY303" fmla="*/ 478658 h 834218"/>
                <a:gd name="connsiteX304" fmla="*/ 2033136 w 3024845"/>
                <a:gd name="connsiteY304" fmla="*/ 478658 h 834218"/>
                <a:gd name="connsiteX305" fmla="*/ 2033136 w 3024845"/>
                <a:gd name="connsiteY305" fmla="*/ 395965 h 834218"/>
                <a:gd name="connsiteX306" fmla="*/ 2128256 w 3024845"/>
                <a:gd name="connsiteY306" fmla="*/ 395965 h 834218"/>
                <a:gd name="connsiteX307" fmla="*/ 2180720 w 3024845"/>
                <a:gd name="connsiteY307" fmla="*/ 330752 h 834218"/>
                <a:gd name="connsiteX308" fmla="*/ 2245574 w 3024845"/>
                <a:gd name="connsiteY308" fmla="*/ 330752 h 834218"/>
                <a:gd name="connsiteX309" fmla="*/ 2245574 w 3024845"/>
                <a:gd name="connsiteY309" fmla="*/ 406414 h 834218"/>
                <a:gd name="connsiteX310" fmla="*/ 2253681 w 3024845"/>
                <a:gd name="connsiteY310" fmla="*/ 406414 h 834218"/>
                <a:gd name="connsiteX311" fmla="*/ 2255708 w 3024845"/>
                <a:gd name="connsiteY311" fmla="*/ 399929 h 834218"/>
                <a:gd name="connsiteX312" fmla="*/ 2261788 w 3024845"/>
                <a:gd name="connsiteY312" fmla="*/ 399929 h 834218"/>
                <a:gd name="connsiteX313" fmla="*/ 2263815 w 3024845"/>
                <a:gd name="connsiteY313" fmla="*/ 408576 h 834218"/>
                <a:gd name="connsiteX314" fmla="*/ 2275975 w 3024845"/>
                <a:gd name="connsiteY314" fmla="*/ 408576 h 834218"/>
                <a:gd name="connsiteX315" fmla="*/ 2275975 w 3024845"/>
                <a:gd name="connsiteY315" fmla="*/ 402090 h 834218"/>
                <a:gd name="connsiteX316" fmla="*/ 2298268 w 3024845"/>
                <a:gd name="connsiteY316" fmla="*/ 402090 h 834218"/>
                <a:gd name="connsiteX317" fmla="*/ 2298268 w 3024845"/>
                <a:gd name="connsiteY317" fmla="*/ 408576 h 834218"/>
                <a:gd name="connsiteX318" fmla="*/ 2318535 w 3024845"/>
                <a:gd name="connsiteY318" fmla="*/ 408576 h 834218"/>
                <a:gd name="connsiteX319" fmla="*/ 2318535 w 3024845"/>
                <a:gd name="connsiteY319" fmla="*/ 453973 h 834218"/>
                <a:gd name="connsiteX320" fmla="*/ 2332722 w 3024845"/>
                <a:gd name="connsiteY320" fmla="*/ 453973 h 834218"/>
                <a:gd name="connsiteX321" fmla="*/ 2332722 w 3024845"/>
                <a:gd name="connsiteY321" fmla="*/ 441002 h 834218"/>
                <a:gd name="connsiteX322" fmla="*/ 2348936 w 3024845"/>
                <a:gd name="connsiteY322" fmla="*/ 441002 h 834218"/>
                <a:gd name="connsiteX323" fmla="*/ 2348936 w 3024845"/>
                <a:gd name="connsiteY323" fmla="*/ 261575 h 834218"/>
                <a:gd name="connsiteX324" fmla="*/ 2355016 w 3024845"/>
                <a:gd name="connsiteY324" fmla="*/ 255089 h 834218"/>
                <a:gd name="connsiteX325" fmla="*/ 2427977 w 3024845"/>
                <a:gd name="connsiteY325" fmla="*/ 255089 h 834218"/>
                <a:gd name="connsiteX326" fmla="*/ 2427977 w 3024845"/>
                <a:gd name="connsiteY326" fmla="*/ 263737 h 834218"/>
                <a:gd name="connsiteX327" fmla="*/ 2438110 w 3024845"/>
                <a:gd name="connsiteY327" fmla="*/ 263737 h 834218"/>
                <a:gd name="connsiteX328" fmla="*/ 2438110 w 3024845"/>
                <a:gd name="connsiteY328" fmla="*/ 378311 h 834218"/>
                <a:gd name="connsiteX329" fmla="*/ 2460404 w 3024845"/>
                <a:gd name="connsiteY329" fmla="*/ 378311 h 834218"/>
                <a:gd name="connsiteX330" fmla="*/ 2460404 w 3024845"/>
                <a:gd name="connsiteY330" fmla="*/ 311296 h 834218"/>
                <a:gd name="connsiteX331" fmla="*/ 2486751 w 3024845"/>
                <a:gd name="connsiteY331" fmla="*/ 311296 h 834218"/>
                <a:gd name="connsiteX332" fmla="*/ 2490804 w 3024845"/>
                <a:gd name="connsiteY332" fmla="*/ 306972 h 834218"/>
                <a:gd name="connsiteX333" fmla="*/ 2498911 w 3024845"/>
                <a:gd name="connsiteY333" fmla="*/ 306972 h 834218"/>
                <a:gd name="connsiteX334" fmla="*/ 2502964 w 3024845"/>
                <a:gd name="connsiteY334" fmla="*/ 311296 h 834218"/>
                <a:gd name="connsiteX335" fmla="*/ 2525258 w 3024845"/>
                <a:gd name="connsiteY335" fmla="*/ 311296 h 834218"/>
                <a:gd name="connsiteX336" fmla="*/ 2525258 w 3024845"/>
                <a:gd name="connsiteY336" fmla="*/ 194560 h 834218"/>
                <a:gd name="connsiteX337" fmla="*/ 2582005 w 3024845"/>
                <a:gd name="connsiteY337" fmla="*/ 183751 h 834218"/>
                <a:gd name="connsiteX338" fmla="*/ 2582005 w 3024845"/>
                <a:gd name="connsiteY338" fmla="*/ 184832 h 834218"/>
                <a:gd name="connsiteX339" fmla="*/ 2582005 w 3024845"/>
                <a:gd name="connsiteY339" fmla="*/ 192398 h 834218"/>
                <a:gd name="connsiteX340" fmla="*/ 2608352 w 3024845"/>
                <a:gd name="connsiteY340" fmla="*/ 192398 h 834218"/>
                <a:gd name="connsiteX341" fmla="*/ 2608352 w 3024845"/>
                <a:gd name="connsiteY341" fmla="*/ 447488 h 834218"/>
                <a:gd name="connsiteX342" fmla="*/ 2630646 w 3024845"/>
                <a:gd name="connsiteY342" fmla="*/ 447488 h 834218"/>
                <a:gd name="connsiteX343" fmla="*/ 2630646 w 3024845"/>
                <a:gd name="connsiteY343" fmla="*/ 443164 h 834218"/>
                <a:gd name="connsiteX344" fmla="*/ 2642806 w 3024845"/>
                <a:gd name="connsiteY344" fmla="*/ 443164 h 834218"/>
                <a:gd name="connsiteX345" fmla="*/ 2642806 w 3024845"/>
                <a:gd name="connsiteY345" fmla="*/ 447488 h 834218"/>
                <a:gd name="connsiteX346" fmla="*/ 2667126 w 3024845"/>
                <a:gd name="connsiteY346" fmla="*/ 447488 h 834218"/>
                <a:gd name="connsiteX347" fmla="*/ 2667126 w 3024845"/>
                <a:gd name="connsiteY347" fmla="*/ 434517 h 834218"/>
                <a:gd name="connsiteX348" fmla="*/ 2695500 w 3024845"/>
                <a:gd name="connsiteY348" fmla="*/ 434517 h 834218"/>
                <a:gd name="connsiteX349" fmla="*/ 2707660 w 3024845"/>
                <a:gd name="connsiteY349" fmla="*/ 430193 h 834218"/>
                <a:gd name="connsiteX350" fmla="*/ 2727927 w 3024845"/>
                <a:gd name="connsiteY350" fmla="*/ 434517 h 834218"/>
                <a:gd name="connsiteX351" fmla="*/ 2727927 w 3024845"/>
                <a:gd name="connsiteY351" fmla="*/ 417223 h 834218"/>
                <a:gd name="connsiteX352" fmla="*/ 2736034 w 3024845"/>
                <a:gd name="connsiteY352" fmla="*/ 417223 h 834218"/>
                <a:gd name="connsiteX353" fmla="*/ 2736034 w 3024845"/>
                <a:gd name="connsiteY353" fmla="*/ 404252 h 834218"/>
                <a:gd name="connsiteX354" fmla="*/ 2792781 w 3024845"/>
                <a:gd name="connsiteY354" fmla="*/ 404252 h 834218"/>
                <a:gd name="connsiteX355" fmla="*/ 2792781 w 3024845"/>
                <a:gd name="connsiteY355" fmla="*/ 373987 h 834218"/>
                <a:gd name="connsiteX356" fmla="*/ 2811021 w 3024845"/>
                <a:gd name="connsiteY356" fmla="*/ 373987 h 834218"/>
                <a:gd name="connsiteX357" fmla="*/ 2811021 w 3024845"/>
                <a:gd name="connsiteY357" fmla="*/ 367502 h 834218"/>
                <a:gd name="connsiteX358" fmla="*/ 2823181 w 3024845"/>
                <a:gd name="connsiteY358" fmla="*/ 367502 h 834218"/>
                <a:gd name="connsiteX359" fmla="*/ 2823181 w 3024845"/>
                <a:gd name="connsiteY359" fmla="*/ 373987 h 834218"/>
                <a:gd name="connsiteX360" fmla="*/ 2839395 w 3024845"/>
                <a:gd name="connsiteY360" fmla="*/ 373987 h 834218"/>
                <a:gd name="connsiteX361" fmla="*/ 2839395 w 3024845"/>
                <a:gd name="connsiteY361" fmla="*/ 423708 h 834218"/>
                <a:gd name="connsiteX362" fmla="*/ 2871822 w 3024845"/>
                <a:gd name="connsiteY362" fmla="*/ 423708 h 834218"/>
                <a:gd name="connsiteX363" fmla="*/ 2871822 w 3024845"/>
                <a:gd name="connsiteY363" fmla="*/ 397767 h 834218"/>
                <a:gd name="connsiteX364" fmla="*/ 2910329 w 3024845"/>
                <a:gd name="connsiteY364" fmla="*/ 397767 h 834218"/>
                <a:gd name="connsiteX365" fmla="*/ 2910329 w 3024845"/>
                <a:gd name="connsiteY365" fmla="*/ 367502 h 834218"/>
                <a:gd name="connsiteX366" fmla="*/ 2958970 w 3024845"/>
                <a:gd name="connsiteY366" fmla="*/ 367502 h 834218"/>
                <a:gd name="connsiteX367" fmla="*/ 2958970 w 3024845"/>
                <a:gd name="connsiteY367" fmla="*/ 478658 h 834218"/>
                <a:gd name="connsiteX368" fmla="*/ 2958970 w 3024845"/>
                <a:gd name="connsiteY368" fmla="*/ 492437 h 834218"/>
                <a:gd name="connsiteX369" fmla="*/ 3024845 w 3024845"/>
                <a:gd name="connsiteY369" fmla="*/ 492437 h 834218"/>
                <a:gd name="connsiteX370" fmla="*/ 3024845 w 3024845"/>
                <a:gd name="connsiteY370" fmla="*/ 834218 h 834218"/>
                <a:gd name="connsiteX371" fmla="*/ 2054 w 3024845"/>
                <a:gd name="connsiteY371" fmla="*/ 831885 h 834218"/>
                <a:gd name="connsiteX372" fmla="*/ 0 w 3024845"/>
                <a:gd name="connsiteY372" fmla="*/ 397767 h 834218"/>
                <a:gd name="connsiteX373" fmla="*/ 20267 w 3024845"/>
                <a:gd name="connsiteY373" fmla="*/ 397767 h 834218"/>
                <a:gd name="connsiteX374" fmla="*/ 20774 w 3024845"/>
                <a:gd name="connsiteY374" fmla="*/ 396686 h 834218"/>
                <a:gd name="connsiteX375" fmla="*/ 24320 w 3024845"/>
                <a:gd name="connsiteY375" fmla="*/ 389120 h 834218"/>
                <a:gd name="connsiteX376" fmla="*/ 26094 w 3024845"/>
                <a:gd name="connsiteY376" fmla="*/ 389390 h 834218"/>
                <a:gd name="connsiteX377" fmla="*/ 38507 w 3024845"/>
                <a:gd name="connsiteY377" fmla="*/ 391281 h 834218"/>
                <a:gd name="connsiteX378" fmla="*/ 39014 w 3024845"/>
                <a:gd name="connsiteY378" fmla="*/ 392633 h 834218"/>
                <a:gd name="connsiteX379" fmla="*/ 42560 w 3024845"/>
                <a:gd name="connsiteY379" fmla="*/ 402090 h 834218"/>
                <a:gd name="connsiteX380" fmla="*/ 68907 w 3024845"/>
                <a:gd name="connsiteY380" fmla="*/ 404252 h 834218"/>
                <a:gd name="connsiteX381" fmla="*/ 68907 w 3024845"/>
                <a:gd name="connsiteY381" fmla="*/ 281031 h 834218"/>
                <a:gd name="connsiteX382" fmla="*/ 70934 w 3024845"/>
                <a:gd name="connsiteY382" fmla="*/ 281031 h 834218"/>
                <a:gd name="connsiteX383" fmla="*/ 85121 w 3024845"/>
                <a:gd name="connsiteY383" fmla="*/ 281031 h 834218"/>
                <a:gd name="connsiteX384" fmla="*/ 85121 w 3024845"/>
                <a:gd name="connsiteY384" fmla="*/ 144839 h 834218"/>
                <a:gd name="connsiteX385" fmla="*/ 86894 w 3024845"/>
                <a:gd name="connsiteY385" fmla="*/ 144839 h 834218"/>
                <a:gd name="connsiteX386" fmla="*/ 99308 w 3024845"/>
                <a:gd name="connsiteY386" fmla="*/ 144839 h 834218"/>
                <a:gd name="connsiteX387" fmla="*/ 99308 w 3024845"/>
                <a:gd name="connsiteY387" fmla="*/ 30265 h 834218"/>
                <a:gd name="connsiteX388" fmla="*/ 103361 w 3024845"/>
                <a:gd name="connsiteY388" fmla="*/ 2161 h 834218"/>
                <a:gd name="connsiteX0" fmla="*/ 103361 w 3024845"/>
                <a:gd name="connsiteY0" fmla="*/ 2161 h 834218"/>
                <a:gd name="connsiteX1" fmla="*/ 200642 w 3024845"/>
                <a:gd name="connsiteY1" fmla="*/ 0 h 834218"/>
                <a:gd name="connsiteX2" fmla="*/ 202669 w 3024845"/>
                <a:gd name="connsiteY2" fmla="*/ 0 h 834218"/>
                <a:gd name="connsiteX3" fmla="*/ 220909 w 3024845"/>
                <a:gd name="connsiteY3" fmla="*/ 144839 h 834218"/>
                <a:gd name="connsiteX4" fmla="*/ 223189 w 3024845"/>
                <a:gd name="connsiteY4" fmla="*/ 144839 h 834218"/>
                <a:gd name="connsiteX5" fmla="*/ 239150 w 3024845"/>
                <a:gd name="connsiteY5" fmla="*/ 144839 h 834218"/>
                <a:gd name="connsiteX6" fmla="*/ 239150 w 3024845"/>
                <a:gd name="connsiteY6" fmla="*/ 285354 h 834218"/>
                <a:gd name="connsiteX7" fmla="*/ 240670 w 3024845"/>
                <a:gd name="connsiteY7" fmla="*/ 285084 h 834218"/>
                <a:gd name="connsiteX8" fmla="*/ 251310 w 3024845"/>
                <a:gd name="connsiteY8" fmla="*/ 283193 h 834218"/>
                <a:gd name="connsiteX9" fmla="*/ 249283 w 3024845"/>
                <a:gd name="connsiteY9" fmla="*/ 371825 h 834218"/>
                <a:gd name="connsiteX10" fmla="*/ 250803 w 3024845"/>
                <a:gd name="connsiteY10" fmla="*/ 372096 h 834218"/>
                <a:gd name="connsiteX11" fmla="*/ 261443 w 3024845"/>
                <a:gd name="connsiteY11" fmla="*/ 373987 h 834218"/>
                <a:gd name="connsiteX12" fmla="*/ 261696 w 3024845"/>
                <a:gd name="connsiteY12" fmla="*/ 374798 h 834218"/>
                <a:gd name="connsiteX13" fmla="*/ 263470 w 3024845"/>
                <a:gd name="connsiteY13" fmla="*/ 380473 h 834218"/>
                <a:gd name="connsiteX14" fmla="*/ 264230 w 3024845"/>
                <a:gd name="connsiteY14" fmla="*/ 378041 h 834218"/>
                <a:gd name="connsiteX15" fmla="*/ 269550 w 3024845"/>
                <a:gd name="connsiteY15" fmla="*/ 361017 h 834218"/>
                <a:gd name="connsiteX16" fmla="*/ 271323 w 3024845"/>
                <a:gd name="connsiteY16" fmla="*/ 361017 h 834218"/>
                <a:gd name="connsiteX17" fmla="*/ 283737 w 3024845"/>
                <a:gd name="connsiteY17" fmla="*/ 361017 h 834218"/>
                <a:gd name="connsiteX18" fmla="*/ 283737 w 3024845"/>
                <a:gd name="connsiteY18" fmla="*/ 393443 h 834218"/>
                <a:gd name="connsiteX19" fmla="*/ 284750 w 3024845"/>
                <a:gd name="connsiteY19" fmla="*/ 393984 h 834218"/>
                <a:gd name="connsiteX20" fmla="*/ 291844 w 3024845"/>
                <a:gd name="connsiteY20" fmla="*/ 397767 h 834218"/>
                <a:gd name="connsiteX21" fmla="*/ 291844 w 3024845"/>
                <a:gd name="connsiteY21" fmla="*/ 399118 h 834218"/>
                <a:gd name="connsiteX22" fmla="*/ 291844 w 3024845"/>
                <a:gd name="connsiteY22" fmla="*/ 408576 h 834218"/>
                <a:gd name="connsiteX23" fmla="*/ 336431 w 3024845"/>
                <a:gd name="connsiteY23" fmla="*/ 408576 h 834218"/>
                <a:gd name="connsiteX24" fmla="*/ 336431 w 3024845"/>
                <a:gd name="connsiteY24" fmla="*/ 409657 h 834218"/>
                <a:gd name="connsiteX25" fmla="*/ 336431 w 3024845"/>
                <a:gd name="connsiteY25" fmla="*/ 417223 h 834218"/>
                <a:gd name="connsiteX26" fmla="*/ 338457 w 3024845"/>
                <a:gd name="connsiteY26" fmla="*/ 417223 h 834218"/>
                <a:gd name="connsiteX27" fmla="*/ 352644 w 3024845"/>
                <a:gd name="connsiteY27" fmla="*/ 417223 h 834218"/>
                <a:gd name="connsiteX28" fmla="*/ 352644 w 3024845"/>
                <a:gd name="connsiteY28" fmla="*/ 386958 h 834218"/>
                <a:gd name="connsiteX29" fmla="*/ 397231 w 3024845"/>
                <a:gd name="connsiteY29" fmla="*/ 386958 h 834218"/>
                <a:gd name="connsiteX30" fmla="*/ 397231 w 3024845"/>
                <a:gd name="connsiteY30" fmla="*/ 385607 h 834218"/>
                <a:gd name="connsiteX31" fmla="*/ 397231 w 3024845"/>
                <a:gd name="connsiteY31" fmla="*/ 376149 h 834218"/>
                <a:gd name="connsiteX32" fmla="*/ 398245 w 3024845"/>
                <a:gd name="connsiteY32" fmla="*/ 376149 h 834218"/>
                <a:gd name="connsiteX33" fmla="*/ 405338 w 3024845"/>
                <a:gd name="connsiteY33" fmla="*/ 376149 h 834218"/>
                <a:gd name="connsiteX34" fmla="*/ 405338 w 3024845"/>
                <a:gd name="connsiteY34" fmla="*/ 374258 h 834218"/>
                <a:gd name="connsiteX35" fmla="*/ 405338 w 3024845"/>
                <a:gd name="connsiteY35" fmla="*/ 361017 h 834218"/>
                <a:gd name="connsiteX36" fmla="*/ 406098 w 3024845"/>
                <a:gd name="connsiteY36" fmla="*/ 361017 h 834218"/>
                <a:gd name="connsiteX37" fmla="*/ 411418 w 3024845"/>
                <a:gd name="connsiteY37" fmla="*/ 361017 h 834218"/>
                <a:gd name="connsiteX38" fmla="*/ 411418 w 3024845"/>
                <a:gd name="connsiteY38" fmla="*/ 359936 h 834218"/>
                <a:gd name="connsiteX39" fmla="*/ 411418 w 3024845"/>
                <a:gd name="connsiteY39" fmla="*/ 352369 h 834218"/>
                <a:gd name="connsiteX40" fmla="*/ 413445 w 3024845"/>
                <a:gd name="connsiteY40" fmla="*/ 352369 h 834218"/>
                <a:gd name="connsiteX41" fmla="*/ 427632 w 3024845"/>
                <a:gd name="connsiteY41" fmla="*/ 352369 h 834218"/>
                <a:gd name="connsiteX42" fmla="*/ 427632 w 3024845"/>
                <a:gd name="connsiteY42" fmla="*/ 353450 h 834218"/>
                <a:gd name="connsiteX43" fmla="*/ 427632 w 3024845"/>
                <a:gd name="connsiteY43" fmla="*/ 361017 h 834218"/>
                <a:gd name="connsiteX44" fmla="*/ 449925 w 3024845"/>
                <a:gd name="connsiteY44" fmla="*/ 361017 h 834218"/>
                <a:gd name="connsiteX45" fmla="*/ 449925 w 3024845"/>
                <a:gd name="connsiteY45" fmla="*/ 359125 h 834218"/>
                <a:gd name="connsiteX46" fmla="*/ 449925 w 3024845"/>
                <a:gd name="connsiteY46" fmla="*/ 345884 h 834218"/>
                <a:gd name="connsiteX47" fmla="*/ 451699 w 3024845"/>
                <a:gd name="connsiteY47" fmla="*/ 345884 h 834218"/>
                <a:gd name="connsiteX48" fmla="*/ 464112 w 3024845"/>
                <a:gd name="connsiteY48" fmla="*/ 345884 h 834218"/>
                <a:gd name="connsiteX49" fmla="*/ 464112 w 3024845"/>
                <a:gd name="connsiteY49" fmla="*/ 369664 h 834218"/>
                <a:gd name="connsiteX50" fmla="*/ 465126 w 3024845"/>
                <a:gd name="connsiteY50" fmla="*/ 369664 h 834218"/>
                <a:gd name="connsiteX51" fmla="*/ 472219 w 3024845"/>
                <a:gd name="connsiteY51" fmla="*/ 369664 h 834218"/>
                <a:gd name="connsiteX52" fmla="*/ 472219 w 3024845"/>
                <a:gd name="connsiteY52" fmla="*/ 368583 h 834218"/>
                <a:gd name="connsiteX53" fmla="*/ 472219 w 3024845"/>
                <a:gd name="connsiteY53" fmla="*/ 361017 h 834218"/>
                <a:gd name="connsiteX54" fmla="*/ 473992 w 3024845"/>
                <a:gd name="connsiteY54" fmla="*/ 361017 h 834218"/>
                <a:gd name="connsiteX55" fmla="*/ 486406 w 3024845"/>
                <a:gd name="connsiteY55" fmla="*/ 361017 h 834218"/>
                <a:gd name="connsiteX56" fmla="*/ 486406 w 3024845"/>
                <a:gd name="connsiteY56" fmla="*/ 386958 h 834218"/>
                <a:gd name="connsiteX57" fmla="*/ 488433 w 3024845"/>
                <a:gd name="connsiteY57" fmla="*/ 386958 h 834218"/>
                <a:gd name="connsiteX58" fmla="*/ 502619 w 3024845"/>
                <a:gd name="connsiteY58" fmla="*/ 386958 h 834218"/>
                <a:gd name="connsiteX59" fmla="*/ 502619 w 3024845"/>
                <a:gd name="connsiteY59" fmla="*/ 388579 h 834218"/>
                <a:gd name="connsiteX60" fmla="*/ 502619 w 3024845"/>
                <a:gd name="connsiteY60" fmla="*/ 399929 h 834218"/>
                <a:gd name="connsiteX61" fmla="*/ 503379 w 3024845"/>
                <a:gd name="connsiteY61" fmla="*/ 399929 h 834218"/>
                <a:gd name="connsiteX62" fmla="*/ 508700 w 3024845"/>
                <a:gd name="connsiteY62" fmla="*/ 399929 h 834218"/>
                <a:gd name="connsiteX63" fmla="*/ 508700 w 3024845"/>
                <a:gd name="connsiteY63" fmla="*/ 399118 h 834218"/>
                <a:gd name="connsiteX64" fmla="*/ 508700 w 3024845"/>
                <a:gd name="connsiteY64" fmla="*/ 393443 h 834218"/>
                <a:gd name="connsiteX65" fmla="*/ 539100 w 3024845"/>
                <a:gd name="connsiteY65" fmla="*/ 393443 h 834218"/>
                <a:gd name="connsiteX66" fmla="*/ 539100 w 3024845"/>
                <a:gd name="connsiteY66" fmla="*/ 417223 h 834218"/>
                <a:gd name="connsiteX67" fmla="*/ 540113 w 3024845"/>
                <a:gd name="connsiteY67" fmla="*/ 417223 h 834218"/>
                <a:gd name="connsiteX68" fmla="*/ 547207 w 3024845"/>
                <a:gd name="connsiteY68" fmla="*/ 417223 h 834218"/>
                <a:gd name="connsiteX69" fmla="*/ 547207 w 3024845"/>
                <a:gd name="connsiteY69" fmla="*/ 418304 h 834218"/>
                <a:gd name="connsiteX70" fmla="*/ 547207 w 3024845"/>
                <a:gd name="connsiteY70" fmla="*/ 425870 h 834218"/>
                <a:gd name="connsiteX71" fmla="*/ 547967 w 3024845"/>
                <a:gd name="connsiteY71" fmla="*/ 425870 h 834218"/>
                <a:gd name="connsiteX72" fmla="*/ 553287 w 3024845"/>
                <a:gd name="connsiteY72" fmla="*/ 425870 h 834218"/>
                <a:gd name="connsiteX73" fmla="*/ 553287 w 3024845"/>
                <a:gd name="connsiteY73" fmla="*/ 423708 h 834218"/>
                <a:gd name="connsiteX74" fmla="*/ 553287 w 3024845"/>
                <a:gd name="connsiteY74" fmla="*/ 408576 h 834218"/>
                <a:gd name="connsiteX75" fmla="*/ 554300 w 3024845"/>
                <a:gd name="connsiteY75" fmla="*/ 408576 h 834218"/>
                <a:gd name="connsiteX76" fmla="*/ 561394 w 3024845"/>
                <a:gd name="connsiteY76" fmla="*/ 408576 h 834218"/>
                <a:gd name="connsiteX77" fmla="*/ 561394 w 3024845"/>
                <a:gd name="connsiteY77" fmla="*/ 409657 h 834218"/>
                <a:gd name="connsiteX78" fmla="*/ 561394 w 3024845"/>
                <a:gd name="connsiteY78" fmla="*/ 417223 h 834218"/>
                <a:gd name="connsiteX79" fmla="*/ 566714 w 3024845"/>
                <a:gd name="connsiteY79" fmla="*/ 415230 h 834218"/>
                <a:gd name="connsiteX80" fmla="*/ 567474 w 3024845"/>
                <a:gd name="connsiteY80" fmla="*/ 414250 h 834218"/>
                <a:gd name="connsiteX81" fmla="*/ 567474 w 3024845"/>
                <a:gd name="connsiteY81" fmla="*/ 408576 h 834218"/>
                <a:gd name="connsiteX82" fmla="*/ 605981 w 3024845"/>
                <a:gd name="connsiteY82" fmla="*/ 408576 h 834218"/>
                <a:gd name="connsiteX83" fmla="*/ 605981 w 3024845"/>
                <a:gd name="connsiteY83" fmla="*/ 432355 h 834218"/>
                <a:gd name="connsiteX84" fmla="*/ 608007 w 3024845"/>
                <a:gd name="connsiteY84" fmla="*/ 432355 h 834218"/>
                <a:gd name="connsiteX85" fmla="*/ 622194 w 3024845"/>
                <a:gd name="connsiteY85" fmla="*/ 432355 h 834218"/>
                <a:gd name="connsiteX86" fmla="*/ 622194 w 3024845"/>
                <a:gd name="connsiteY86" fmla="*/ 433436 h 834218"/>
                <a:gd name="connsiteX87" fmla="*/ 622194 w 3024845"/>
                <a:gd name="connsiteY87" fmla="*/ 441002 h 834218"/>
                <a:gd name="connsiteX88" fmla="*/ 623968 w 3024845"/>
                <a:gd name="connsiteY88" fmla="*/ 441002 h 834218"/>
                <a:gd name="connsiteX89" fmla="*/ 636381 w 3024845"/>
                <a:gd name="connsiteY89" fmla="*/ 441002 h 834218"/>
                <a:gd name="connsiteX90" fmla="*/ 636381 w 3024845"/>
                <a:gd name="connsiteY90" fmla="*/ 417223 h 834218"/>
                <a:gd name="connsiteX91" fmla="*/ 637394 w 3024845"/>
                <a:gd name="connsiteY91" fmla="*/ 417223 h 834218"/>
                <a:gd name="connsiteX92" fmla="*/ 644488 w 3024845"/>
                <a:gd name="connsiteY92" fmla="*/ 417223 h 834218"/>
                <a:gd name="connsiteX93" fmla="*/ 644488 w 3024845"/>
                <a:gd name="connsiteY93" fmla="*/ 384796 h 834218"/>
                <a:gd name="connsiteX94" fmla="*/ 645501 w 3024845"/>
                <a:gd name="connsiteY94" fmla="*/ 384796 h 834218"/>
                <a:gd name="connsiteX95" fmla="*/ 652595 w 3024845"/>
                <a:gd name="connsiteY95" fmla="*/ 384796 h 834218"/>
                <a:gd name="connsiteX96" fmla="*/ 652595 w 3024845"/>
                <a:gd name="connsiteY96" fmla="*/ 382905 h 834218"/>
                <a:gd name="connsiteX97" fmla="*/ 652595 w 3024845"/>
                <a:gd name="connsiteY97" fmla="*/ 369664 h 834218"/>
                <a:gd name="connsiteX98" fmla="*/ 651328 w 3024845"/>
                <a:gd name="connsiteY98" fmla="*/ 368042 h 834218"/>
                <a:gd name="connsiteX99" fmla="*/ 656648 w 3024845"/>
                <a:gd name="connsiteY99" fmla="*/ 356693 h 834218"/>
                <a:gd name="connsiteX100" fmla="*/ 664755 w 3024845"/>
                <a:gd name="connsiteY100" fmla="*/ 384796 h 834218"/>
                <a:gd name="connsiteX101" fmla="*/ 665515 w 3024845"/>
                <a:gd name="connsiteY101" fmla="*/ 384796 h 834218"/>
                <a:gd name="connsiteX102" fmla="*/ 670835 w 3024845"/>
                <a:gd name="connsiteY102" fmla="*/ 384796 h 834218"/>
                <a:gd name="connsiteX103" fmla="*/ 670835 w 3024845"/>
                <a:gd name="connsiteY103" fmla="*/ 278869 h 834218"/>
                <a:gd name="connsiteX104" fmla="*/ 672355 w 3024845"/>
                <a:gd name="connsiteY104" fmla="*/ 278869 h 834218"/>
                <a:gd name="connsiteX105" fmla="*/ 682995 w 3024845"/>
                <a:gd name="connsiteY105" fmla="*/ 278869 h 834218"/>
                <a:gd name="connsiteX106" fmla="*/ 682995 w 3024845"/>
                <a:gd name="connsiteY106" fmla="*/ 231310 h 834218"/>
                <a:gd name="connsiteX107" fmla="*/ 709342 w 3024845"/>
                <a:gd name="connsiteY107" fmla="*/ 231310 h 834218"/>
                <a:gd name="connsiteX108" fmla="*/ 709342 w 3024845"/>
                <a:gd name="connsiteY108" fmla="*/ 209692 h 834218"/>
                <a:gd name="connsiteX109" fmla="*/ 743796 w 3024845"/>
                <a:gd name="connsiteY109" fmla="*/ 209692 h 834218"/>
                <a:gd name="connsiteX110" fmla="*/ 743796 w 3024845"/>
                <a:gd name="connsiteY110" fmla="*/ 212124 h 834218"/>
                <a:gd name="connsiteX111" fmla="*/ 743796 w 3024845"/>
                <a:gd name="connsiteY111" fmla="*/ 229148 h 834218"/>
                <a:gd name="connsiteX112" fmla="*/ 746076 w 3024845"/>
                <a:gd name="connsiteY112" fmla="*/ 229148 h 834218"/>
                <a:gd name="connsiteX113" fmla="*/ 762036 w 3024845"/>
                <a:gd name="connsiteY113" fmla="*/ 229148 h 834218"/>
                <a:gd name="connsiteX114" fmla="*/ 762036 w 3024845"/>
                <a:gd name="connsiteY114" fmla="*/ 276707 h 834218"/>
                <a:gd name="connsiteX115" fmla="*/ 763049 w 3024845"/>
                <a:gd name="connsiteY115" fmla="*/ 276707 h 834218"/>
                <a:gd name="connsiteX116" fmla="*/ 770143 w 3024845"/>
                <a:gd name="connsiteY116" fmla="*/ 276707 h 834218"/>
                <a:gd name="connsiteX117" fmla="*/ 784330 w 3024845"/>
                <a:gd name="connsiteY117" fmla="*/ 281031 h 834218"/>
                <a:gd name="connsiteX118" fmla="*/ 784330 w 3024845"/>
                <a:gd name="connsiteY118" fmla="*/ 319943 h 834218"/>
                <a:gd name="connsiteX119" fmla="*/ 785343 w 3024845"/>
                <a:gd name="connsiteY119" fmla="*/ 319943 h 834218"/>
                <a:gd name="connsiteX120" fmla="*/ 792436 w 3024845"/>
                <a:gd name="connsiteY120" fmla="*/ 319943 h 834218"/>
                <a:gd name="connsiteX121" fmla="*/ 792436 w 3024845"/>
                <a:gd name="connsiteY121" fmla="*/ 321564 h 834218"/>
                <a:gd name="connsiteX122" fmla="*/ 792436 w 3024845"/>
                <a:gd name="connsiteY122" fmla="*/ 332913 h 834218"/>
                <a:gd name="connsiteX123" fmla="*/ 794463 w 3024845"/>
                <a:gd name="connsiteY123" fmla="*/ 332913 h 834218"/>
                <a:gd name="connsiteX124" fmla="*/ 808650 w 3024845"/>
                <a:gd name="connsiteY124" fmla="*/ 332913 h 834218"/>
                <a:gd name="connsiteX125" fmla="*/ 814730 w 3024845"/>
                <a:gd name="connsiteY125" fmla="*/ 339399 h 834218"/>
                <a:gd name="connsiteX126" fmla="*/ 814730 w 3024845"/>
                <a:gd name="connsiteY126" fmla="*/ 361017 h 834218"/>
                <a:gd name="connsiteX127" fmla="*/ 817010 w 3024845"/>
                <a:gd name="connsiteY127" fmla="*/ 361017 h 834218"/>
                <a:gd name="connsiteX128" fmla="*/ 832970 w 3024845"/>
                <a:gd name="connsiteY128" fmla="*/ 361017 h 834218"/>
                <a:gd name="connsiteX129" fmla="*/ 832970 w 3024845"/>
                <a:gd name="connsiteY129" fmla="*/ 362097 h 834218"/>
                <a:gd name="connsiteX130" fmla="*/ 832970 w 3024845"/>
                <a:gd name="connsiteY130" fmla="*/ 369664 h 834218"/>
                <a:gd name="connsiteX131" fmla="*/ 834237 w 3024845"/>
                <a:gd name="connsiteY131" fmla="*/ 369664 h 834218"/>
                <a:gd name="connsiteX132" fmla="*/ 843104 w 3024845"/>
                <a:gd name="connsiteY132" fmla="*/ 369664 h 834218"/>
                <a:gd name="connsiteX133" fmla="*/ 843104 w 3024845"/>
                <a:gd name="connsiteY133" fmla="*/ 371825 h 834218"/>
                <a:gd name="connsiteX134" fmla="*/ 843104 w 3024845"/>
                <a:gd name="connsiteY134" fmla="*/ 386958 h 834218"/>
                <a:gd name="connsiteX135" fmla="*/ 847157 w 3024845"/>
                <a:gd name="connsiteY135" fmla="*/ 385066 h 834218"/>
                <a:gd name="connsiteX136" fmla="*/ 847157 w 3024845"/>
                <a:gd name="connsiteY136" fmla="*/ 371825 h 834218"/>
                <a:gd name="connsiteX137" fmla="*/ 848170 w 3024845"/>
                <a:gd name="connsiteY137" fmla="*/ 371825 h 834218"/>
                <a:gd name="connsiteX138" fmla="*/ 855264 w 3024845"/>
                <a:gd name="connsiteY138" fmla="*/ 371825 h 834218"/>
                <a:gd name="connsiteX139" fmla="*/ 855264 w 3024845"/>
                <a:gd name="connsiteY139" fmla="*/ 373447 h 834218"/>
                <a:gd name="connsiteX140" fmla="*/ 855264 w 3024845"/>
                <a:gd name="connsiteY140" fmla="*/ 384796 h 834218"/>
                <a:gd name="connsiteX141" fmla="*/ 856024 w 3024845"/>
                <a:gd name="connsiteY141" fmla="*/ 384796 h 834218"/>
                <a:gd name="connsiteX142" fmla="*/ 861344 w 3024845"/>
                <a:gd name="connsiteY142" fmla="*/ 384796 h 834218"/>
                <a:gd name="connsiteX143" fmla="*/ 909984 w 3024845"/>
                <a:gd name="connsiteY143" fmla="*/ 380473 h 834218"/>
                <a:gd name="connsiteX144" fmla="*/ 909984 w 3024845"/>
                <a:gd name="connsiteY144" fmla="*/ 381824 h 834218"/>
                <a:gd name="connsiteX145" fmla="*/ 909984 w 3024845"/>
                <a:gd name="connsiteY145" fmla="*/ 391281 h 834218"/>
                <a:gd name="connsiteX146" fmla="*/ 910744 w 3024845"/>
                <a:gd name="connsiteY146" fmla="*/ 391281 h 834218"/>
                <a:gd name="connsiteX147" fmla="*/ 916065 w 3024845"/>
                <a:gd name="connsiteY147" fmla="*/ 391281 h 834218"/>
                <a:gd name="connsiteX148" fmla="*/ 916065 w 3024845"/>
                <a:gd name="connsiteY148" fmla="*/ 393443 h 834218"/>
                <a:gd name="connsiteX149" fmla="*/ 916065 w 3024845"/>
                <a:gd name="connsiteY149" fmla="*/ 408576 h 834218"/>
                <a:gd name="connsiteX150" fmla="*/ 918091 w 3024845"/>
                <a:gd name="connsiteY150" fmla="*/ 407225 h 834218"/>
                <a:gd name="connsiteX151" fmla="*/ 932278 w 3024845"/>
                <a:gd name="connsiteY151" fmla="*/ 397767 h 834218"/>
                <a:gd name="connsiteX152" fmla="*/ 938358 w 3024845"/>
                <a:gd name="connsiteY152" fmla="*/ 356693 h 834218"/>
                <a:gd name="connsiteX153" fmla="*/ 939118 w 3024845"/>
                <a:gd name="connsiteY153" fmla="*/ 356423 h 834218"/>
                <a:gd name="connsiteX154" fmla="*/ 944438 w 3024845"/>
                <a:gd name="connsiteY154" fmla="*/ 354531 h 834218"/>
                <a:gd name="connsiteX155" fmla="*/ 946465 w 3024845"/>
                <a:gd name="connsiteY155" fmla="*/ 285354 h 834218"/>
                <a:gd name="connsiteX156" fmla="*/ 948492 w 3024845"/>
                <a:gd name="connsiteY156" fmla="*/ 354531 h 834218"/>
                <a:gd name="connsiteX157" fmla="*/ 949252 w 3024845"/>
                <a:gd name="connsiteY157" fmla="*/ 354801 h 834218"/>
                <a:gd name="connsiteX158" fmla="*/ 954572 w 3024845"/>
                <a:gd name="connsiteY158" fmla="*/ 356693 h 834218"/>
                <a:gd name="connsiteX159" fmla="*/ 954572 w 3024845"/>
                <a:gd name="connsiteY159" fmla="*/ 270222 h 834218"/>
                <a:gd name="connsiteX160" fmla="*/ 958625 w 3024845"/>
                <a:gd name="connsiteY160" fmla="*/ 237795 h 834218"/>
                <a:gd name="connsiteX161" fmla="*/ 997132 w 3024845"/>
                <a:gd name="connsiteY161" fmla="*/ 237795 h 834218"/>
                <a:gd name="connsiteX162" fmla="*/ 997132 w 3024845"/>
                <a:gd name="connsiteY162" fmla="*/ 270222 h 834218"/>
                <a:gd name="connsiteX163" fmla="*/ 997892 w 3024845"/>
                <a:gd name="connsiteY163" fmla="*/ 270222 h 834218"/>
                <a:gd name="connsiteX164" fmla="*/ 1003212 w 3024845"/>
                <a:gd name="connsiteY164" fmla="*/ 270222 h 834218"/>
                <a:gd name="connsiteX165" fmla="*/ 1003212 w 3024845"/>
                <a:gd name="connsiteY165" fmla="*/ 188074 h 834218"/>
                <a:gd name="connsiteX166" fmla="*/ 1004986 w 3024845"/>
                <a:gd name="connsiteY166" fmla="*/ 188074 h 834218"/>
                <a:gd name="connsiteX167" fmla="*/ 1017399 w 3024845"/>
                <a:gd name="connsiteY167" fmla="*/ 188074 h 834218"/>
                <a:gd name="connsiteX168" fmla="*/ 1017399 w 3024845"/>
                <a:gd name="connsiteY168" fmla="*/ 186183 h 834218"/>
                <a:gd name="connsiteX169" fmla="*/ 1017399 w 3024845"/>
                <a:gd name="connsiteY169" fmla="*/ 172942 h 834218"/>
                <a:gd name="connsiteX170" fmla="*/ 1039693 w 3024845"/>
                <a:gd name="connsiteY170" fmla="*/ 172942 h 834218"/>
                <a:gd name="connsiteX171" fmla="*/ 1039693 w 3024845"/>
                <a:gd name="connsiteY171" fmla="*/ 171861 h 834218"/>
                <a:gd name="connsiteX172" fmla="*/ 1039693 w 3024845"/>
                <a:gd name="connsiteY172" fmla="*/ 164295 h 834218"/>
                <a:gd name="connsiteX173" fmla="*/ 1041466 w 3024845"/>
                <a:gd name="connsiteY173" fmla="*/ 164295 h 834218"/>
                <a:gd name="connsiteX174" fmla="*/ 1053880 w 3024845"/>
                <a:gd name="connsiteY174" fmla="*/ 164295 h 834218"/>
                <a:gd name="connsiteX175" fmla="*/ 1053880 w 3024845"/>
                <a:gd name="connsiteY175" fmla="*/ 165376 h 834218"/>
                <a:gd name="connsiteX176" fmla="*/ 1053880 w 3024845"/>
                <a:gd name="connsiteY176" fmla="*/ 172942 h 834218"/>
                <a:gd name="connsiteX177" fmla="*/ 1054640 w 3024845"/>
                <a:gd name="connsiteY177" fmla="*/ 172942 h 834218"/>
                <a:gd name="connsiteX178" fmla="*/ 1059960 w 3024845"/>
                <a:gd name="connsiteY178" fmla="*/ 172942 h 834218"/>
                <a:gd name="connsiteX179" fmla="*/ 1070093 w 3024845"/>
                <a:gd name="connsiteY179" fmla="*/ 168618 h 834218"/>
                <a:gd name="connsiteX180" fmla="*/ 1074146 w 3024845"/>
                <a:gd name="connsiteY180" fmla="*/ 171861 h 834218"/>
                <a:gd name="connsiteX181" fmla="*/ 1074146 w 3024845"/>
                <a:gd name="connsiteY181" fmla="*/ 164295 h 834218"/>
                <a:gd name="connsiteX182" fmla="*/ 1076426 w 3024845"/>
                <a:gd name="connsiteY182" fmla="*/ 164295 h 834218"/>
                <a:gd name="connsiteX183" fmla="*/ 1092387 w 3024845"/>
                <a:gd name="connsiteY183" fmla="*/ 164295 h 834218"/>
                <a:gd name="connsiteX184" fmla="*/ 1092387 w 3024845"/>
                <a:gd name="connsiteY184" fmla="*/ 165376 h 834218"/>
                <a:gd name="connsiteX185" fmla="*/ 1092387 w 3024845"/>
                <a:gd name="connsiteY185" fmla="*/ 172942 h 834218"/>
                <a:gd name="connsiteX186" fmla="*/ 1122787 w 3024845"/>
                <a:gd name="connsiteY186" fmla="*/ 172942 h 834218"/>
                <a:gd name="connsiteX187" fmla="*/ 1122787 w 3024845"/>
                <a:gd name="connsiteY187" fmla="*/ 174563 h 834218"/>
                <a:gd name="connsiteX188" fmla="*/ 1122787 w 3024845"/>
                <a:gd name="connsiteY188" fmla="*/ 185913 h 834218"/>
                <a:gd name="connsiteX189" fmla="*/ 1149134 w 3024845"/>
                <a:gd name="connsiteY189" fmla="*/ 185913 h 834218"/>
                <a:gd name="connsiteX190" fmla="*/ 1149134 w 3024845"/>
                <a:gd name="connsiteY190" fmla="*/ 216177 h 834218"/>
                <a:gd name="connsiteX191" fmla="*/ 1149894 w 3024845"/>
                <a:gd name="connsiteY191" fmla="*/ 216177 h 834218"/>
                <a:gd name="connsiteX192" fmla="*/ 1155214 w 3024845"/>
                <a:gd name="connsiteY192" fmla="*/ 216177 h 834218"/>
                <a:gd name="connsiteX193" fmla="*/ 1155214 w 3024845"/>
                <a:gd name="connsiteY193" fmla="*/ 217258 h 834218"/>
                <a:gd name="connsiteX194" fmla="*/ 1155214 w 3024845"/>
                <a:gd name="connsiteY194" fmla="*/ 224825 h 834218"/>
                <a:gd name="connsiteX195" fmla="*/ 1159268 w 3024845"/>
                <a:gd name="connsiteY195" fmla="*/ 255089 h 834218"/>
                <a:gd name="connsiteX196" fmla="*/ 1160028 w 3024845"/>
                <a:gd name="connsiteY196" fmla="*/ 255089 h 834218"/>
                <a:gd name="connsiteX197" fmla="*/ 1165348 w 3024845"/>
                <a:gd name="connsiteY197" fmla="*/ 255089 h 834218"/>
                <a:gd name="connsiteX198" fmla="*/ 1165348 w 3024845"/>
                <a:gd name="connsiteY198" fmla="*/ 255900 h 834218"/>
                <a:gd name="connsiteX199" fmla="*/ 1165348 w 3024845"/>
                <a:gd name="connsiteY199" fmla="*/ 261575 h 834218"/>
                <a:gd name="connsiteX200" fmla="*/ 1166361 w 3024845"/>
                <a:gd name="connsiteY200" fmla="*/ 261575 h 834218"/>
                <a:gd name="connsiteX201" fmla="*/ 1173454 w 3024845"/>
                <a:gd name="connsiteY201" fmla="*/ 261575 h 834218"/>
                <a:gd name="connsiteX202" fmla="*/ 1173454 w 3024845"/>
                <a:gd name="connsiteY202" fmla="*/ 291840 h 834218"/>
                <a:gd name="connsiteX203" fmla="*/ 1175481 w 3024845"/>
                <a:gd name="connsiteY203" fmla="*/ 291840 h 834218"/>
                <a:gd name="connsiteX204" fmla="*/ 1189668 w 3024845"/>
                <a:gd name="connsiteY204" fmla="*/ 291840 h 834218"/>
                <a:gd name="connsiteX205" fmla="*/ 1189668 w 3024845"/>
                <a:gd name="connsiteY205" fmla="*/ 315619 h 834218"/>
                <a:gd name="connsiteX206" fmla="*/ 1191695 w 3024845"/>
                <a:gd name="connsiteY206" fmla="*/ 317240 h 834218"/>
                <a:gd name="connsiteX207" fmla="*/ 1191695 w 3024845"/>
                <a:gd name="connsiteY207" fmla="*/ 328590 h 834218"/>
                <a:gd name="connsiteX208" fmla="*/ 1192455 w 3024845"/>
                <a:gd name="connsiteY208" fmla="*/ 328590 h 834218"/>
                <a:gd name="connsiteX209" fmla="*/ 1197775 w 3024845"/>
                <a:gd name="connsiteY209" fmla="*/ 328590 h 834218"/>
                <a:gd name="connsiteX210" fmla="*/ 1197775 w 3024845"/>
                <a:gd name="connsiteY210" fmla="*/ 352369 h 834218"/>
                <a:gd name="connsiteX211" fmla="*/ 1199041 w 3024845"/>
                <a:gd name="connsiteY211" fmla="*/ 352369 h 834218"/>
                <a:gd name="connsiteX212" fmla="*/ 1207908 w 3024845"/>
                <a:gd name="connsiteY212" fmla="*/ 352369 h 834218"/>
                <a:gd name="connsiteX213" fmla="*/ 1209935 w 3024845"/>
                <a:gd name="connsiteY213" fmla="*/ 356423 h 834218"/>
                <a:gd name="connsiteX214" fmla="*/ 1209935 w 3024845"/>
                <a:gd name="connsiteY214" fmla="*/ 369664 h 834218"/>
                <a:gd name="connsiteX215" fmla="*/ 1211455 w 3024845"/>
                <a:gd name="connsiteY215" fmla="*/ 367772 h 834218"/>
                <a:gd name="connsiteX216" fmla="*/ 1222095 w 3024845"/>
                <a:gd name="connsiteY216" fmla="*/ 354531 h 834218"/>
                <a:gd name="connsiteX217" fmla="*/ 1250469 w 3024845"/>
                <a:gd name="connsiteY217" fmla="*/ 354531 h 834218"/>
                <a:gd name="connsiteX218" fmla="*/ 1250469 w 3024845"/>
                <a:gd name="connsiteY218" fmla="*/ 441002 h 834218"/>
                <a:gd name="connsiteX219" fmla="*/ 1251229 w 3024845"/>
                <a:gd name="connsiteY219" fmla="*/ 441002 h 834218"/>
                <a:gd name="connsiteX220" fmla="*/ 1256549 w 3024845"/>
                <a:gd name="connsiteY220" fmla="*/ 441002 h 834218"/>
                <a:gd name="connsiteX221" fmla="*/ 1257309 w 3024845"/>
                <a:gd name="connsiteY221" fmla="*/ 439651 h 834218"/>
                <a:gd name="connsiteX222" fmla="*/ 1262629 w 3024845"/>
                <a:gd name="connsiteY222" fmla="*/ 430193 h 834218"/>
                <a:gd name="connsiteX223" fmla="*/ 1262629 w 3024845"/>
                <a:gd name="connsiteY223" fmla="*/ 432085 h 834218"/>
                <a:gd name="connsiteX224" fmla="*/ 1262629 w 3024845"/>
                <a:gd name="connsiteY224" fmla="*/ 445326 h 834218"/>
                <a:gd name="connsiteX225" fmla="*/ 1266682 w 3024845"/>
                <a:gd name="connsiteY225" fmla="*/ 399929 h 834218"/>
                <a:gd name="connsiteX226" fmla="*/ 1267442 w 3024845"/>
                <a:gd name="connsiteY226" fmla="*/ 399929 h 834218"/>
                <a:gd name="connsiteX227" fmla="*/ 1272762 w 3024845"/>
                <a:gd name="connsiteY227" fmla="*/ 399929 h 834218"/>
                <a:gd name="connsiteX228" fmla="*/ 1272762 w 3024845"/>
                <a:gd name="connsiteY228" fmla="*/ 335075 h 834218"/>
                <a:gd name="connsiteX229" fmla="*/ 1273776 w 3024845"/>
                <a:gd name="connsiteY229" fmla="*/ 335075 h 834218"/>
                <a:gd name="connsiteX230" fmla="*/ 1280869 w 3024845"/>
                <a:gd name="connsiteY230" fmla="*/ 335075 h 834218"/>
                <a:gd name="connsiteX231" fmla="*/ 1293029 w 3024845"/>
                <a:gd name="connsiteY231" fmla="*/ 291840 h 834218"/>
                <a:gd name="connsiteX232" fmla="*/ 1294296 w 3024845"/>
                <a:gd name="connsiteY232" fmla="*/ 291840 h 834218"/>
                <a:gd name="connsiteX233" fmla="*/ 1303163 w 3024845"/>
                <a:gd name="connsiteY233" fmla="*/ 291840 h 834218"/>
                <a:gd name="connsiteX234" fmla="*/ 1313296 w 3024845"/>
                <a:gd name="connsiteY234" fmla="*/ 335075 h 834218"/>
                <a:gd name="connsiteX235" fmla="*/ 1314309 w 3024845"/>
                <a:gd name="connsiteY235" fmla="*/ 335075 h 834218"/>
                <a:gd name="connsiteX236" fmla="*/ 1321403 w 3024845"/>
                <a:gd name="connsiteY236" fmla="*/ 335075 h 834218"/>
                <a:gd name="connsiteX237" fmla="*/ 1321403 w 3024845"/>
                <a:gd name="connsiteY237" fmla="*/ 373987 h 834218"/>
                <a:gd name="connsiteX238" fmla="*/ 1323176 w 3024845"/>
                <a:gd name="connsiteY238" fmla="*/ 373987 h 834218"/>
                <a:gd name="connsiteX239" fmla="*/ 1335590 w 3024845"/>
                <a:gd name="connsiteY239" fmla="*/ 373987 h 834218"/>
                <a:gd name="connsiteX240" fmla="*/ 1335590 w 3024845"/>
                <a:gd name="connsiteY240" fmla="*/ 376149 h 834218"/>
                <a:gd name="connsiteX241" fmla="*/ 1335590 w 3024845"/>
                <a:gd name="connsiteY241" fmla="*/ 391281 h 834218"/>
                <a:gd name="connsiteX242" fmla="*/ 1339643 w 3024845"/>
                <a:gd name="connsiteY242" fmla="*/ 389120 h 834218"/>
                <a:gd name="connsiteX243" fmla="*/ 1339643 w 3024845"/>
                <a:gd name="connsiteY243" fmla="*/ 373987 h 834218"/>
                <a:gd name="connsiteX244" fmla="*/ 1341163 w 3024845"/>
                <a:gd name="connsiteY244" fmla="*/ 373987 h 834218"/>
                <a:gd name="connsiteX245" fmla="*/ 1351803 w 3024845"/>
                <a:gd name="connsiteY245" fmla="*/ 373987 h 834218"/>
                <a:gd name="connsiteX246" fmla="*/ 1351803 w 3024845"/>
                <a:gd name="connsiteY246" fmla="*/ 375608 h 834218"/>
                <a:gd name="connsiteX247" fmla="*/ 1351803 w 3024845"/>
                <a:gd name="connsiteY247" fmla="*/ 386958 h 834218"/>
                <a:gd name="connsiteX248" fmla="*/ 1382204 w 3024845"/>
                <a:gd name="connsiteY248" fmla="*/ 386958 h 834218"/>
                <a:gd name="connsiteX249" fmla="*/ 1382204 w 3024845"/>
                <a:gd name="connsiteY249" fmla="*/ 350208 h 834218"/>
                <a:gd name="connsiteX250" fmla="*/ 1383470 w 3024845"/>
                <a:gd name="connsiteY250" fmla="*/ 350208 h 834218"/>
                <a:gd name="connsiteX251" fmla="*/ 1392337 w 3024845"/>
                <a:gd name="connsiteY251" fmla="*/ 350208 h 834218"/>
                <a:gd name="connsiteX252" fmla="*/ 1392337 w 3024845"/>
                <a:gd name="connsiteY252" fmla="*/ 371825 h 834218"/>
                <a:gd name="connsiteX253" fmla="*/ 1394364 w 3024845"/>
                <a:gd name="connsiteY253" fmla="*/ 339399 h 834218"/>
                <a:gd name="connsiteX254" fmla="*/ 1416657 w 3024845"/>
                <a:gd name="connsiteY254" fmla="*/ 339399 h 834218"/>
                <a:gd name="connsiteX255" fmla="*/ 1416657 w 3024845"/>
                <a:gd name="connsiteY255" fmla="*/ 337777 h 834218"/>
                <a:gd name="connsiteX256" fmla="*/ 1416657 w 3024845"/>
                <a:gd name="connsiteY256" fmla="*/ 326428 h 834218"/>
                <a:gd name="connsiteX257" fmla="*/ 1417417 w 3024845"/>
                <a:gd name="connsiteY257" fmla="*/ 326428 h 834218"/>
                <a:gd name="connsiteX258" fmla="*/ 1422737 w 3024845"/>
                <a:gd name="connsiteY258" fmla="*/ 326428 h 834218"/>
                <a:gd name="connsiteX259" fmla="*/ 1422737 w 3024845"/>
                <a:gd name="connsiteY259" fmla="*/ 324537 h 834218"/>
                <a:gd name="connsiteX260" fmla="*/ 1422737 w 3024845"/>
                <a:gd name="connsiteY260" fmla="*/ 311296 h 834218"/>
                <a:gd name="connsiteX261" fmla="*/ 1426791 w 3024845"/>
                <a:gd name="connsiteY261" fmla="*/ 317781 h 834218"/>
                <a:gd name="connsiteX262" fmla="*/ 1429071 w 3024845"/>
                <a:gd name="connsiteY262" fmla="*/ 317781 h 834218"/>
                <a:gd name="connsiteX263" fmla="*/ 1445031 w 3024845"/>
                <a:gd name="connsiteY263" fmla="*/ 317781 h 834218"/>
                <a:gd name="connsiteX264" fmla="*/ 1445031 w 3024845"/>
                <a:gd name="connsiteY264" fmla="*/ 316970 h 834218"/>
                <a:gd name="connsiteX265" fmla="*/ 1445031 w 3024845"/>
                <a:gd name="connsiteY265" fmla="*/ 311296 h 834218"/>
                <a:gd name="connsiteX266" fmla="*/ 1445791 w 3024845"/>
                <a:gd name="connsiteY266" fmla="*/ 311296 h 834218"/>
                <a:gd name="connsiteX267" fmla="*/ 1451111 w 3024845"/>
                <a:gd name="connsiteY267" fmla="*/ 311296 h 834218"/>
                <a:gd name="connsiteX268" fmla="*/ 1451111 w 3024845"/>
                <a:gd name="connsiteY268" fmla="*/ 312647 h 834218"/>
                <a:gd name="connsiteX269" fmla="*/ 1451111 w 3024845"/>
                <a:gd name="connsiteY269" fmla="*/ 322105 h 834218"/>
                <a:gd name="connsiteX270" fmla="*/ 1489618 w 3024845"/>
                <a:gd name="connsiteY270" fmla="*/ 322105 h 834218"/>
                <a:gd name="connsiteX271" fmla="*/ 1489618 w 3024845"/>
                <a:gd name="connsiteY271" fmla="*/ 460458 h 834218"/>
                <a:gd name="connsiteX272" fmla="*/ 1491138 w 3024845"/>
                <a:gd name="connsiteY272" fmla="*/ 460458 h 834218"/>
                <a:gd name="connsiteX273" fmla="*/ 1501778 w 3024845"/>
                <a:gd name="connsiteY273" fmla="*/ 460458 h 834218"/>
                <a:gd name="connsiteX274" fmla="*/ 1501778 w 3024845"/>
                <a:gd name="connsiteY274" fmla="*/ 447488 h 834218"/>
                <a:gd name="connsiteX275" fmla="*/ 1505832 w 3024845"/>
                <a:gd name="connsiteY275" fmla="*/ 447488 h 834218"/>
                <a:gd name="connsiteX276" fmla="*/ 1505832 w 3024845"/>
                <a:gd name="connsiteY276" fmla="*/ 460458 h 834218"/>
                <a:gd name="connsiteX277" fmla="*/ 1536232 w 3024845"/>
                <a:gd name="connsiteY277" fmla="*/ 460458 h 834218"/>
                <a:gd name="connsiteX278" fmla="*/ 1536232 w 3024845"/>
                <a:gd name="connsiteY278" fmla="*/ 430193 h 834218"/>
                <a:gd name="connsiteX279" fmla="*/ 1548392 w 3024845"/>
                <a:gd name="connsiteY279" fmla="*/ 430193 h 834218"/>
                <a:gd name="connsiteX280" fmla="*/ 1560552 w 3024845"/>
                <a:gd name="connsiteY280" fmla="*/ 428032 h 834218"/>
                <a:gd name="connsiteX281" fmla="*/ 1564606 w 3024845"/>
                <a:gd name="connsiteY281" fmla="*/ 430193 h 834218"/>
                <a:gd name="connsiteX282" fmla="*/ 1574739 w 3024845"/>
                <a:gd name="connsiteY282" fmla="*/ 430193 h 834218"/>
                <a:gd name="connsiteX283" fmla="*/ 1574739 w 3024845"/>
                <a:gd name="connsiteY283" fmla="*/ 460458 h 834218"/>
                <a:gd name="connsiteX284" fmla="*/ 1582846 w 3024845"/>
                <a:gd name="connsiteY284" fmla="*/ 460458 h 834218"/>
                <a:gd name="connsiteX285" fmla="*/ 1582846 w 3024845"/>
                <a:gd name="connsiteY285" fmla="*/ 477753 h 834218"/>
                <a:gd name="connsiteX286" fmla="*/ 1592182 w 3024845"/>
                <a:gd name="connsiteY286" fmla="*/ 478658 h 834218"/>
                <a:gd name="connsiteX287" fmla="*/ 1605140 w 3024845"/>
                <a:gd name="connsiteY287" fmla="*/ 478658 h 834218"/>
                <a:gd name="connsiteX288" fmla="*/ 1605140 w 3024845"/>
                <a:gd name="connsiteY288" fmla="*/ 462620 h 834218"/>
                <a:gd name="connsiteX289" fmla="*/ 1673096 w 3024845"/>
                <a:gd name="connsiteY289" fmla="*/ 462620 h 834218"/>
                <a:gd name="connsiteX290" fmla="*/ 1673096 w 3024845"/>
                <a:gd name="connsiteY290" fmla="*/ 377367 h 834218"/>
                <a:gd name="connsiteX291" fmla="*/ 1745104 w 3024845"/>
                <a:gd name="connsiteY291" fmla="*/ 377367 h 834218"/>
                <a:gd name="connsiteX292" fmla="*/ 1745104 w 3024845"/>
                <a:gd name="connsiteY292" fmla="*/ 456135 h 834218"/>
                <a:gd name="connsiteX293" fmla="*/ 1747008 w 3024845"/>
                <a:gd name="connsiteY293" fmla="*/ 456135 h 834218"/>
                <a:gd name="connsiteX294" fmla="*/ 1748250 w 3024845"/>
                <a:gd name="connsiteY294" fmla="*/ 478658 h 834218"/>
                <a:gd name="connsiteX295" fmla="*/ 1757926 w 3024845"/>
                <a:gd name="connsiteY295" fmla="*/ 478658 h 834218"/>
                <a:gd name="connsiteX296" fmla="*/ 1759168 w 3024845"/>
                <a:gd name="connsiteY296" fmla="*/ 456135 h 834218"/>
                <a:gd name="connsiteX297" fmla="*/ 1765248 w 3024845"/>
                <a:gd name="connsiteY297" fmla="*/ 456135 h 834218"/>
                <a:gd name="connsiteX298" fmla="*/ 1766490 w 3024845"/>
                <a:gd name="connsiteY298" fmla="*/ 478658 h 834218"/>
                <a:gd name="connsiteX299" fmla="*/ 1817112 w 3024845"/>
                <a:gd name="connsiteY299" fmla="*/ 478658 h 834218"/>
                <a:gd name="connsiteX300" fmla="*/ 1817112 w 3024845"/>
                <a:gd name="connsiteY300" fmla="*/ 315630 h 834218"/>
                <a:gd name="connsiteX301" fmla="*/ 2014439 w 3024845"/>
                <a:gd name="connsiteY301" fmla="*/ 315630 h 834218"/>
                <a:gd name="connsiteX302" fmla="*/ 2014439 w 3024845"/>
                <a:gd name="connsiteY302" fmla="*/ 478658 h 834218"/>
                <a:gd name="connsiteX303" fmla="*/ 2033136 w 3024845"/>
                <a:gd name="connsiteY303" fmla="*/ 478658 h 834218"/>
                <a:gd name="connsiteX304" fmla="*/ 2033136 w 3024845"/>
                <a:gd name="connsiteY304" fmla="*/ 395965 h 834218"/>
                <a:gd name="connsiteX305" fmla="*/ 2128256 w 3024845"/>
                <a:gd name="connsiteY305" fmla="*/ 395965 h 834218"/>
                <a:gd name="connsiteX306" fmla="*/ 2180720 w 3024845"/>
                <a:gd name="connsiteY306" fmla="*/ 330752 h 834218"/>
                <a:gd name="connsiteX307" fmla="*/ 2245574 w 3024845"/>
                <a:gd name="connsiteY307" fmla="*/ 330752 h 834218"/>
                <a:gd name="connsiteX308" fmla="*/ 2245574 w 3024845"/>
                <a:gd name="connsiteY308" fmla="*/ 406414 h 834218"/>
                <a:gd name="connsiteX309" fmla="*/ 2253681 w 3024845"/>
                <a:gd name="connsiteY309" fmla="*/ 406414 h 834218"/>
                <a:gd name="connsiteX310" fmla="*/ 2255708 w 3024845"/>
                <a:gd name="connsiteY310" fmla="*/ 399929 h 834218"/>
                <a:gd name="connsiteX311" fmla="*/ 2261788 w 3024845"/>
                <a:gd name="connsiteY311" fmla="*/ 399929 h 834218"/>
                <a:gd name="connsiteX312" fmla="*/ 2263815 w 3024845"/>
                <a:gd name="connsiteY312" fmla="*/ 408576 h 834218"/>
                <a:gd name="connsiteX313" fmla="*/ 2275975 w 3024845"/>
                <a:gd name="connsiteY313" fmla="*/ 408576 h 834218"/>
                <a:gd name="connsiteX314" fmla="*/ 2275975 w 3024845"/>
                <a:gd name="connsiteY314" fmla="*/ 402090 h 834218"/>
                <a:gd name="connsiteX315" fmla="*/ 2298268 w 3024845"/>
                <a:gd name="connsiteY315" fmla="*/ 402090 h 834218"/>
                <a:gd name="connsiteX316" fmla="*/ 2298268 w 3024845"/>
                <a:gd name="connsiteY316" fmla="*/ 408576 h 834218"/>
                <a:gd name="connsiteX317" fmla="*/ 2318535 w 3024845"/>
                <a:gd name="connsiteY317" fmla="*/ 408576 h 834218"/>
                <a:gd name="connsiteX318" fmla="*/ 2318535 w 3024845"/>
                <a:gd name="connsiteY318" fmla="*/ 453973 h 834218"/>
                <a:gd name="connsiteX319" fmla="*/ 2332722 w 3024845"/>
                <a:gd name="connsiteY319" fmla="*/ 453973 h 834218"/>
                <a:gd name="connsiteX320" fmla="*/ 2332722 w 3024845"/>
                <a:gd name="connsiteY320" fmla="*/ 441002 h 834218"/>
                <a:gd name="connsiteX321" fmla="*/ 2348936 w 3024845"/>
                <a:gd name="connsiteY321" fmla="*/ 441002 h 834218"/>
                <a:gd name="connsiteX322" fmla="*/ 2348936 w 3024845"/>
                <a:gd name="connsiteY322" fmla="*/ 261575 h 834218"/>
                <a:gd name="connsiteX323" fmla="*/ 2355016 w 3024845"/>
                <a:gd name="connsiteY323" fmla="*/ 255089 h 834218"/>
                <a:gd name="connsiteX324" fmla="*/ 2427977 w 3024845"/>
                <a:gd name="connsiteY324" fmla="*/ 255089 h 834218"/>
                <a:gd name="connsiteX325" fmla="*/ 2427977 w 3024845"/>
                <a:gd name="connsiteY325" fmla="*/ 263737 h 834218"/>
                <a:gd name="connsiteX326" fmla="*/ 2438110 w 3024845"/>
                <a:gd name="connsiteY326" fmla="*/ 263737 h 834218"/>
                <a:gd name="connsiteX327" fmla="*/ 2438110 w 3024845"/>
                <a:gd name="connsiteY327" fmla="*/ 378311 h 834218"/>
                <a:gd name="connsiteX328" fmla="*/ 2460404 w 3024845"/>
                <a:gd name="connsiteY328" fmla="*/ 378311 h 834218"/>
                <a:gd name="connsiteX329" fmla="*/ 2460404 w 3024845"/>
                <a:gd name="connsiteY329" fmla="*/ 311296 h 834218"/>
                <a:gd name="connsiteX330" fmla="*/ 2486751 w 3024845"/>
                <a:gd name="connsiteY330" fmla="*/ 311296 h 834218"/>
                <a:gd name="connsiteX331" fmla="*/ 2490804 w 3024845"/>
                <a:gd name="connsiteY331" fmla="*/ 306972 h 834218"/>
                <a:gd name="connsiteX332" fmla="*/ 2498911 w 3024845"/>
                <a:gd name="connsiteY332" fmla="*/ 306972 h 834218"/>
                <a:gd name="connsiteX333" fmla="*/ 2502964 w 3024845"/>
                <a:gd name="connsiteY333" fmla="*/ 311296 h 834218"/>
                <a:gd name="connsiteX334" fmla="*/ 2525258 w 3024845"/>
                <a:gd name="connsiteY334" fmla="*/ 311296 h 834218"/>
                <a:gd name="connsiteX335" fmla="*/ 2525258 w 3024845"/>
                <a:gd name="connsiteY335" fmla="*/ 194560 h 834218"/>
                <a:gd name="connsiteX336" fmla="*/ 2582005 w 3024845"/>
                <a:gd name="connsiteY336" fmla="*/ 183751 h 834218"/>
                <a:gd name="connsiteX337" fmla="*/ 2582005 w 3024845"/>
                <a:gd name="connsiteY337" fmla="*/ 184832 h 834218"/>
                <a:gd name="connsiteX338" fmla="*/ 2582005 w 3024845"/>
                <a:gd name="connsiteY338" fmla="*/ 192398 h 834218"/>
                <a:gd name="connsiteX339" fmla="*/ 2608352 w 3024845"/>
                <a:gd name="connsiteY339" fmla="*/ 192398 h 834218"/>
                <a:gd name="connsiteX340" fmla="*/ 2608352 w 3024845"/>
                <a:gd name="connsiteY340" fmla="*/ 447488 h 834218"/>
                <a:gd name="connsiteX341" fmla="*/ 2630646 w 3024845"/>
                <a:gd name="connsiteY341" fmla="*/ 447488 h 834218"/>
                <a:gd name="connsiteX342" fmla="*/ 2630646 w 3024845"/>
                <a:gd name="connsiteY342" fmla="*/ 443164 h 834218"/>
                <a:gd name="connsiteX343" fmla="*/ 2642806 w 3024845"/>
                <a:gd name="connsiteY343" fmla="*/ 443164 h 834218"/>
                <a:gd name="connsiteX344" fmla="*/ 2642806 w 3024845"/>
                <a:gd name="connsiteY344" fmla="*/ 447488 h 834218"/>
                <a:gd name="connsiteX345" fmla="*/ 2667126 w 3024845"/>
                <a:gd name="connsiteY345" fmla="*/ 447488 h 834218"/>
                <a:gd name="connsiteX346" fmla="*/ 2667126 w 3024845"/>
                <a:gd name="connsiteY346" fmla="*/ 434517 h 834218"/>
                <a:gd name="connsiteX347" fmla="*/ 2695500 w 3024845"/>
                <a:gd name="connsiteY347" fmla="*/ 434517 h 834218"/>
                <a:gd name="connsiteX348" fmla="*/ 2707660 w 3024845"/>
                <a:gd name="connsiteY348" fmla="*/ 430193 h 834218"/>
                <a:gd name="connsiteX349" fmla="*/ 2727927 w 3024845"/>
                <a:gd name="connsiteY349" fmla="*/ 434517 h 834218"/>
                <a:gd name="connsiteX350" fmla="*/ 2727927 w 3024845"/>
                <a:gd name="connsiteY350" fmla="*/ 417223 h 834218"/>
                <a:gd name="connsiteX351" fmla="*/ 2736034 w 3024845"/>
                <a:gd name="connsiteY351" fmla="*/ 417223 h 834218"/>
                <a:gd name="connsiteX352" fmla="*/ 2736034 w 3024845"/>
                <a:gd name="connsiteY352" fmla="*/ 404252 h 834218"/>
                <a:gd name="connsiteX353" fmla="*/ 2792781 w 3024845"/>
                <a:gd name="connsiteY353" fmla="*/ 404252 h 834218"/>
                <a:gd name="connsiteX354" fmla="*/ 2792781 w 3024845"/>
                <a:gd name="connsiteY354" fmla="*/ 373987 h 834218"/>
                <a:gd name="connsiteX355" fmla="*/ 2811021 w 3024845"/>
                <a:gd name="connsiteY355" fmla="*/ 373987 h 834218"/>
                <a:gd name="connsiteX356" fmla="*/ 2811021 w 3024845"/>
                <a:gd name="connsiteY356" fmla="*/ 367502 h 834218"/>
                <a:gd name="connsiteX357" fmla="*/ 2823181 w 3024845"/>
                <a:gd name="connsiteY357" fmla="*/ 367502 h 834218"/>
                <a:gd name="connsiteX358" fmla="*/ 2823181 w 3024845"/>
                <a:gd name="connsiteY358" fmla="*/ 373987 h 834218"/>
                <a:gd name="connsiteX359" fmla="*/ 2839395 w 3024845"/>
                <a:gd name="connsiteY359" fmla="*/ 373987 h 834218"/>
                <a:gd name="connsiteX360" fmla="*/ 2839395 w 3024845"/>
                <a:gd name="connsiteY360" fmla="*/ 423708 h 834218"/>
                <a:gd name="connsiteX361" fmla="*/ 2871822 w 3024845"/>
                <a:gd name="connsiteY361" fmla="*/ 423708 h 834218"/>
                <a:gd name="connsiteX362" fmla="*/ 2871822 w 3024845"/>
                <a:gd name="connsiteY362" fmla="*/ 397767 h 834218"/>
                <a:gd name="connsiteX363" fmla="*/ 2910329 w 3024845"/>
                <a:gd name="connsiteY363" fmla="*/ 397767 h 834218"/>
                <a:gd name="connsiteX364" fmla="*/ 2910329 w 3024845"/>
                <a:gd name="connsiteY364" fmla="*/ 367502 h 834218"/>
                <a:gd name="connsiteX365" fmla="*/ 2958970 w 3024845"/>
                <a:gd name="connsiteY365" fmla="*/ 367502 h 834218"/>
                <a:gd name="connsiteX366" fmla="*/ 2958970 w 3024845"/>
                <a:gd name="connsiteY366" fmla="*/ 478658 h 834218"/>
                <a:gd name="connsiteX367" fmla="*/ 2958970 w 3024845"/>
                <a:gd name="connsiteY367" fmla="*/ 492437 h 834218"/>
                <a:gd name="connsiteX368" fmla="*/ 3024845 w 3024845"/>
                <a:gd name="connsiteY368" fmla="*/ 492437 h 834218"/>
                <a:gd name="connsiteX369" fmla="*/ 3024845 w 3024845"/>
                <a:gd name="connsiteY369" fmla="*/ 834218 h 834218"/>
                <a:gd name="connsiteX370" fmla="*/ 2054 w 3024845"/>
                <a:gd name="connsiteY370" fmla="*/ 831885 h 834218"/>
                <a:gd name="connsiteX371" fmla="*/ 0 w 3024845"/>
                <a:gd name="connsiteY371" fmla="*/ 397767 h 834218"/>
                <a:gd name="connsiteX372" fmla="*/ 20267 w 3024845"/>
                <a:gd name="connsiteY372" fmla="*/ 397767 h 834218"/>
                <a:gd name="connsiteX373" fmla="*/ 20774 w 3024845"/>
                <a:gd name="connsiteY373" fmla="*/ 396686 h 834218"/>
                <a:gd name="connsiteX374" fmla="*/ 24320 w 3024845"/>
                <a:gd name="connsiteY374" fmla="*/ 389120 h 834218"/>
                <a:gd name="connsiteX375" fmla="*/ 26094 w 3024845"/>
                <a:gd name="connsiteY375" fmla="*/ 389390 h 834218"/>
                <a:gd name="connsiteX376" fmla="*/ 38507 w 3024845"/>
                <a:gd name="connsiteY376" fmla="*/ 391281 h 834218"/>
                <a:gd name="connsiteX377" fmla="*/ 39014 w 3024845"/>
                <a:gd name="connsiteY377" fmla="*/ 392633 h 834218"/>
                <a:gd name="connsiteX378" fmla="*/ 42560 w 3024845"/>
                <a:gd name="connsiteY378" fmla="*/ 402090 h 834218"/>
                <a:gd name="connsiteX379" fmla="*/ 68907 w 3024845"/>
                <a:gd name="connsiteY379" fmla="*/ 404252 h 834218"/>
                <a:gd name="connsiteX380" fmla="*/ 68907 w 3024845"/>
                <a:gd name="connsiteY380" fmla="*/ 281031 h 834218"/>
                <a:gd name="connsiteX381" fmla="*/ 70934 w 3024845"/>
                <a:gd name="connsiteY381" fmla="*/ 281031 h 834218"/>
                <a:gd name="connsiteX382" fmla="*/ 85121 w 3024845"/>
                <a:gd name="connsiteY382" fmla="*/ 281031 h 834218"/>
                <a:gd name="connsiteX383" fmla="*/ 85121 w 3024845"/>
                <a:gd name="connsiteY383" fmla="*/ 144839 h 834218"/>
                <a:gd name="connsiteX384" fmla="*/ 86894 w 3024845"/>
                <a:gd name="connsiteY384" fmla="*/ 144839 h 834218"/>
                <a:gd name="connsiteX385" fmla="*/ 99308 w 3024845"/>
                <a:gd name="connsiteY385" fmla="*/ 144839 h 834218"/>
                <a:gd name="connsiteX386" fmla="*/ 99308 w 3024845"/>
                <a:gd name="connsiteY386" fmla="*/ 30265 h 834218"/>
                <a:gd name="connsiteX387" fmla="*/ 103361 w 3024845"/>
                <a:gd name="connsiteY387" fmla="*/ 2161 h 834218"/>
                <a:gd name="connsiteX0" fmla="*/ 103361 w 3024845"/>
                <a:gd name="connsiteY0" fmla="*/ 2161 h 834218"/>
                <a:gd name="connsiteX1" fmla="*/ 200642 w 3024845"/>
                <a:gd name="connsiteY1" fmla="*/ 0 h 834218"/>
                <a:gd name="connsiteX2" fmla="*/ 220909 w 3024845"/>
                <a:gd name="connsiteY2" fmla="*/ 144839 h 834218"/>
                <a:gd name="connsiteX3" fmla="*/ 223189 w 3024845"/>
                <a:gd name="connsiteY3" fmla="*/ 144839 h 834218"/>
                <a:gd name="connsiteX4" fmla="*/ 239150 w 3024845"/>
                <a:gd name="connsiteY4" fmla="*/ 144839 h 834218"/>
                <a:gd name="connsiteX5" fmla="*/ 239150 w 3024845"/>
                <a:gd name="connsiteY5" fmla="*/ 285354 h 834218"/>
                <a:gd name="connsiteX6" fmla="*/ 240670 w 3024845"/>
                <a:gd name="connsiteY6" fmla="*/ 285084 h 834218"/>
                <a:gd name="connsiteX7" fmla="*/ 251310 w 3024845"/>
                <a:gd name="connsiteY7" fmla="*/ 283193 h 834218"/>
                <a:gd name="connsiteX8" fmla="*/ 249283 w 3024845"/>
                <a:gd name="connsiteY8" fmla="*/ 371825 h 834218"/>
                <a:gd name="connsiteX9" fmla="*/ 250803 w 3024845"/>
                <a:gd name="connsiteY9" fmla="*/ 372096 h 834218"/>
                <a:gd name="connsiteX10" fmla="*/ 261443 w 3024845"/>
                <a:gd name="connsiteY10" fmla="*/ 373987 h 834218"/>
                <a:gd name="connsiteX11" fmla="*/ 261696 w 3024845"/>
                <a:gd name="connsiteY11" fmla="*/ 374798 h 834218"/>
                <a:gd name="connsiteX12" fmla="*/ 263470 w 3024845"/>
                <a:gd name="connsiteY12" fmla="*/ 380473 h 834218"/>
                <a:gd name="connsiteX13" fmla="*/ 264230 w 3024845"/>
                <a:gd name="connsiteY13" fmla="*/ 378041 h 834218"/>
                <a:gd name="connsiteX14" fmla="*/ 269550 w 3024845"/>
                <a:gd name="connsiteY14" fmla="*/ 361017 h 834218"/>
                <a:gd name="connsiteX15" fmla="*/ 271323 w 3024845"/>
                <a:gd name="connsiteY15" fmla="*/ 361017 h 834218"/>
                <a:gd name="connsiteX16" fmla="*/ 283737 w 3024845"/>
                <a:gd name="connsiteY16" fmla="*/ 361017 h 834218"/>
                <a:gd name="connsiteX17" fmla="*/ 283737 w 3024845"/>
                <a:gd name="connsiteY17" fmla="*/ 393443 h 834218"/>
                <a:gd name="connsiteX18" fmla="*/ 284750 w 3024845"/>
                <a:gd name="connsiteY18" fmla="*/ 393984 h 834218"/>
                <a:gd name="connsiteX19" fmla="*/ 291844 w 3024845"/>
                <a:gd name="connsiteY19" fmla="*/ 397767 h 834218"/>
                <a:gd name="connsiteX20" fmla="*/ 291844 w 3024845"/>
                <a:gd name="connsiteY20" fmla="*/ 399118 h 834218"/>
                <a:gd name="connsiteX21" fmla="*/ 291844 w 3024845"/>
                <a:gd name="connsiteY21" fmla="*/ 408576 h 834218"/>
                <a:gd name="connsiteX22" fmla="*/ 336431 w 3024845"/>
                <a:gd name="connsiteY22" fmla="*/ 408576 h 834218"/>
                <a:gd name="connsiteX23" fmla="*/ 336431 w 3024845"/>
                <a:gd name="connsiteY23" fmla="*/ 409657 h 834218"/>
                <a:gd name="connsiteX24" fmla="*/ 336431 w 3024845"/>
                <a:gd name="connsiteY24" fmla="*/ 417223 h 834218"/>
                <a:gd name="connsiteX25" fmla="*/ 338457 w 3024845"/>
                <a:gd name="connsiteY25" fmla="*/ 417223 h 834218"/>
                <a:gd name="connsiteX26" fmla="*/ 352644 w 3024845"/>
                <a:gd name="connsiteY26" fmla="*/ 417223 h 834218"/>
                <a:gd name="connsiteX27" fmla="*/ 352644 w 3024845"/>
                <a:gd name="connsiteY27" fmla="*/ 386958 h 834218"/>
                <a:gd name="connsiteX28" fmla="*/ 397231 w 3024845"/>
                <a:gd name="connsiteY28" fmla="*/ 386958 h 834218"/>
                <a:gd name="connsiteX29" fmla="*/ 397231 w 3024845"/>
                <a:gd name="connsiteY29" fmla="*/ 385607 h 834218"/>
                <a:gd name="connsiteX30" fmla="*/ 397231 w 3024845"/>
                <a:gd name="connsiteY30" fmla="*/ 376149 h 834218"/>
                <a:gd name="connsiteX31" fmla="*/ 398245 w 3024845"/>
                <a:gd name="connsiteY31" fmla="*/ 376149 h 834218"/>
                <a:gd name="connsiteX32" fmla="*/ 405338 w 3024845"/>
                <a:gd name="connsiteY32" fmla="*/ 376149 h 834218"/>
                <a:gd name="connsiteX33" fmla="*/ 405338 w 3024845"/>
                <a:gd name="connsiteY33" fmla="*/ 374258 h 834218"/>
                <a:gd name="connsiteX34" fmla="*/ 405338 w 3024845"/>
                <a:gd name="connsiteY34" fmla="*/ 361017 h 834218"/>
                <a:gd name="connsiteX35" fmla="*/ 406098 w 3024845"/>
                <a:gd name="connsiteY35" fmla="*/ 361017 h 834218"/>
                <a:gd name="connsiteX36" fmla="*/ 411418 w 3024845"/>
                <a:gd name="connsiteY36" fmla="*/ 361017 h 834218"/>
                <a:gd name="connsiteX37" fmla="*/ 411418 w 3024845"/>
                <a:gd name="connsiteY37" fmla="*/ 359936 h 834218"/>
                <a:gd name="connsiteX38" fmla="*/ 411418 w 3024845"/>
                <a:gd name="connsiteY38" fmla="*/ 352369 h 834218"/>
                <a:gd name="connsiteX39" fmla="*/ 413445 w 3024845"/>
                <a:gd name="connsiteY39" fmla="*/ 352369 h 834218"/>
                <a:gd name="connsiteX40" fmla="*/ 427632 w 3024845"/>
                <a:gd name="connsiteY40" fmla="*/ 352369 h 834218"/>
                <a:gd name="connsiteX41" fmla="*/ 427632 w 3024845"/>
                <a:gd name="connsiteY41" fmla="*/ 353450 h 834218"/>
                <a:gd name="connsiteX42" fmla="*/ 427632 w 3024845"/>
                <a:gd name="connsiteY42" fmla="*/ 361017 h 834218"/>
                <a:gd name="connsiteX43" fmla="*/ 449925 w 3024845"/>
                <a:gd name="connsiteY43" fmla="*/ 361017 h 834218"/>
                <a:gd name="connsiteX44" fmla="*/ 449925 w 3024845"/>
                <a:gd name="connsiteY44" fmla="*/ 359125 h 834218"/>
                <a:gd name="connsiteX45" fmla="*/ 449925 w 3024845"/>
                <a:gd name="connsiteY45" fmla="*/ 345884 h 834218"/>
                <a:gd name="connsiteX46" fmla="*/ 451699 w 3024845"/>
                <a:gd name="connsiteY46" fmla="*/ 345884 h 834218"/>
                <a:gd name="connsiteX47" fmla="*/ 464112 w 3024845"/>
                <a:gd name="connsiteY47" fmla="*/ 345884 h 834218"/>
                <a:gd name="connsiteX48" fmla="*/ 464112 w 3024845"/>
                <a:gd name="connsiteY48" fmla="*/ 369664 h 834218"/>
                <a:gd name="connsiteX49" fmla="*/ 465126 w 3024845"/>
                <a:gd name="connsiteY49" fmla="*/ 369664 h 834218"/>
                <a:gd name="connsiteX50" fmla="*/ 472219 w 3024845"/>
                <a:gd name="connsiteY50" fmla="*/ 369664 h 834218"/>
                <a:gd name="connsiteX51" fmla="*/ 472219 w 3024845"/>
                <a:gd name="connsiteY51" fmla="*/ 368583 h 834218"/>
                <a:gd name="connsiteX52" fmla="*/ 472219 w 3024845"/>
                <a:gd name="connsiteY52" fmla="*/ 361017 h 834218"/>
                <a:gd name="connsiteX53" fmla="*/ 473992 w 3024845"/>
                <a:gd name="connsiteY53" fmla="*/ 361017 h 834218"/>
                <a:gd name="connsiteX54" fmla="*/ 486406 w 3024845"/>
                <a:gd name="connsiteY54" fmla="*/ 361017 h 834218"/>
                <a:gd name="connsiteX55" fmla="*/ 486406 w 3024845"/>
                <a:gd name="connsiteY55" fmla="*/ 386958 h 834218"/>
                <a:gd name="connsiteX56" fmla="*/ 488433 w 3024845"/>
                <a:gd name="connsiteY56" fmla="*/ 386958 h 834218"/>
                <a:gd name="connsiteX57" fmla="*/ 502619 w 3024845"/>
                <a:gd name="connsiteY57" fmla="*/ 386958 h 834218"/>
                <a:gd name="connsiteX58" fmla="*/ 502619 w 3024845"/>
                <a:gd name="connsiteY58" fmla="*/ 388579 h 834218"/>
                <a:gd name="connsiteX59" fmla="*/ 502619 w 3024845"/>
                <a:gd name="connsiteY59" fmla="*/ 399929 h 834218"/>
                <a:gd name="connsiteX60" fmla="*/ 503379 w 3024845"/>
                <a:gd name="connsiteY60" fmla="*/ 399929 h 834218"/>
                <a:gd name="connsiteX61" fmla="*/ 508700 w 3024845"/>
                <a:gd name="connsiteY61" fmla="*/ 399929 h 834218"/>
                <a:gd name="connsiteX62" fmla="*/ 508700 w 3024845"/>
                <a:gd name="connsiteY62" fmla="*/ 399118 h 834218"/>
                <a:gd name="connsiteX63" fmla="*/ 508700 w 3024845"/>
                <a:gd name="connsiteY63" fmla="*/ 393443 h 834218"/>
                <a:gd name="connsiteX64" fmla="*/ 539100 w 3024845"/>
                <a:gd name="connsiteY64" fmla="*/ 393443 h 834218"/>
                <a:gd name="connsiteX65" fmla="*/ 539100 w 3024845"/>
                <a:gd name="connsiteY65" fmla="*/ 417223 h 834218"/>
                <a:gd name="connsiteX66" fmla="*/ 540113 w 3024845"/>
                <a:gd name="connsiteY66" fmla="*/ 417223 h 834218"/>
                <a:gd name="connsiteX67" fmla="*/ 547207 w 3024845"/>
                <a:gd name="connsiteY67" fmla="*/ 417223 h 834218"/>
                <a:gd name="connsiteX68" fmla="*/ 547207 w 3024845"/>
                <a:gd name="connsiteY68" fmla="*/ 418304 h 834218"/>
                <a:gd name="connsiteX69" fmla="*/ 547207 w 3024845"/>
                <a:gd name="connsiteY69" fmla="*/ 425870 h 834218"/>
                <a:gd name="connsiteX70" fmla="*/ 547967 w 3024845"/>
                <a:gd name="connsiteY70" fmla="*/ 425870 h 834218"/>
                <a:gd name="connsiteX71" fmla="*/ 553287 w 3024845"/>
                <a:gd name="connsiteY71" fmla="*/ 425870 h 834218"/>
                <a:gd name="connsiteX72" fmla="*/ 553287 w 3024845"/>
                <a:gd name="connsiteY72" fmla="*/ 423708 h 834218"/>
                <a:gd name="connsiteX73" fmla="*/ 553287 w 3024845"/>
                <a:gd name="connsiteY73" fmla="*/ 408576 h 834218"/>
                <a:gd name="connsiteX74" fmla="*/ 554300 w 3024845"/>
                <a:gd name="connsiteY74" fmla="*/ 408576 h 834218"/>
                <a:gd name="connsiteX75" fmla="*/ 561394 w 3024845"/>
                <a:gd name="connsiteY75" fmla="*/ 408576 h 834218"/>
                <a:gd name="connsiteX76" fmla="*/ 561394 w 3024845"/>
                <a:gd name="connsiteY76" fmla="*/ 409657 h 834218"/>
                <a:gd name="connsiteX77" fmla="*/ 561394 w 3024845"/>
                <a:gd name="connsiteY77" fmla="*/ 417223 h 834218"/>
                <a:gd name="connsiteX78" fmla="*/ 566714 w 3024845"/>
                <a:gd name="connsiteY78" fmla="*/ 415230 h 834218"/>
                <a:gd name="connsiteX79" fmla="*/ 567474 w 3024845"/>
                <a:gd name="connsiteY79" fmla="*/ 414250 h 834218"/>
                <a:gd name="connsiteX80" fmla="*/ 567474 w 3024845"/>
                <a:gd name="connsiteY80" fmla="*/ 408576 h 834218"/>
                <a:gd name="connsiteX81" fmla="*/ 605981 w 3024845"/>
                <a:gd name="connsiteY81" fmla="*/ 408576 h 834218"/>
                <a:gd name="connsiteX82" fmla="*/ 605981 w 3024845"/>
                <a:gd name="connsiteY82" fmla="*/ 432355 h 834218"/>
                <a:gd name="connsiteX83" fmla="*/ 608007 w 3024845"/>
                <a:gd name="connsiteY83" fmla="*/ 432355 h 834218"/>
                <a:gd name="connsiteX84" fmla="*/ 622194 w 3024845"/>
                <a:gd name="connsiteY84" fmla="*/ 432355 h 834218"/>
                <a:gd name="connsiteX85" fmla="*/ 622194 w 3024845"/>
                <a:gd name="connsiteY85" fmla="*/ 433436 h 834218"/>
                <a:gd name="connsiteX86" fmla="*/ 622194 w 3024845"/>
                <a:gd name="connsiteY86" fmla="*/ 441002 h 834218"/>
                <a:gd name="connsiteX87" fmla="*/ 623968 w 3024845"/>
                <a:gd name="connsiteY87" fmla="*/ 441002 h 834218"/>
                <a:gd name="connsiteX88" fmla="*/ 636381 w 3024845"/>
                <a:gd name="connsiteY88" fmla="*/ 441002 h 834218"/>
                <a:gd name="connsiteX89" fmla="*/ 636381 w 3024845"/>
                <a:gd name="connsiteY89" fmla="*/ 417223 h 834218"/>
                <a:gd name="connsiteX90" fmla="*/ 637394 w 3024845"/>
                <a:gd name="connsiteY90" fmla="*/ 417223 h 834218"/>
                <a:gd name="connsiteX91" fmla="*/ 644488 w 3024845"/>
                <a:gd name="connsiteY91" fmla="*/ 417223 h 834218"/>
                <a:gd name="connsiteX92" fmla="*/ 644488 w 3024845"/>
                <a:gd name="connsiteY92" fmla="*/ 384796 h 834218"/>
                <a:gd name="connsiteX93" fmla="*/ 645501 w 3024845"/>
                <a:gd name="connsiteY93" fmla="*/ 384796 h 834218"/>
                <a:gd name="connsiteX94" fmla="*/ 652595 w 3024845"/>
                <a:gd name="connsiteY94" fmla="*/ 384796 h 834218"/>
                <a:gd name="connsiteX95" fmla="*/ 652595 w 3024845"/>
                <a:gd name="connsiteY95" fmla="*/ 382905 h 834218"/>
                <a:gd name="connsiteX96" fmla="*/ 652595 w 3024845"/>
                <a:gd name="connsiteY96" fmla="*/ 369664 h 834218"/>
                <a:gd name="connsiteX97" fmla="*/ 651328 w 3024845"/>
                <a:gd name="connsiteY97" fmla="*/ 368042 h 834218"/>
                <a:gd name="connsiteX98" fmla="*/ 656648 w 3024845"/>
                <a:gd name="connsiteY98" fmla="*/ 356693 h 834218"/>
                <a:gd name="connsiteX99" fmla="*/ 664755 w 3024845"/>
                <a:gd name="connsiteY99" fmla="*/ 384796 h 834218"/>
                <a:gd name="connsiteX100" fmla="*/ 665515 w 3024845"/>
                <a:gd name="connsiteY100" fmla="*/ 384796 h 834218"/>
                <a:gd name="connsiteX101" fmla="*/ 670835 w 3024845"/>
                <a:gd name="connsiteY101" fmla="*/ 384796 h 834218"/>
                <a:gd name="connsiteX102" fmla="*/ 670835 w 3024845"/>
                <a:gd name="connsiteY102" fmla="*/ 278869 h 834218"/>
                <a:gd name="connsiteX103" fmla="*/ 672355 w 3024845"/>
                <a:gd name="connsiteY103" fmla="*/ 278869 h 834218"/>
                <a:gd name="connsiteX104" fmla="*/ 682995 w 3024845"/>
                <a:gd name="connsiteY104" fmla="*/ 278869 h 834218"/>
                <a:gd name="connsiteX105" fmla="*/ 682995 w 3024845"/>
                <a:gd name="connsiteY105" fmla="*/ 231310 h 834218"/>
                <a:gd name="connsiteX106" fmla="*/ 709342 w 3024845"/>
                <a:gd name="connsiteY106" fmla="*/ 231310 h 834218"/>
                <a:gd name="connsiteX107" fmla="*/ 709342 w 3024845"/>
                <a:gd name="connsiteY107" fmla="*/ 209692 h 834218"/>
                <a:gd name="connsiteX108" fmla="*/ 743796 w 3024845"/>
                <a:gd name="connsiteY108" fmla="*/ 209692 h 834218"/>
                <a:gd name="connsiteX109" fmla="*/ 743796 w 3024845"/>
                <a:gd name="connsiteY109" fmla="*/ 212124 h 834218"/>
                <a:gd name="connsiteX110" fmla="*/ 743796 w 3024845"/>
                <a:gd name="connsiteY110" fmla="*/ 229148 h 834218"/>
                <a:gd name="connsiteX111" fmla="*/ 746076 w 3024845"/>
                <a:gd name="connsiteY111" fmla="*/ 229148 h 834218"/>
                <a:gd name="connsiteX112" fmla="*/ 762036 w 3024845"/>
                <a:gd name="connsiteY112" fmla="*/ 229148 h 834218"/>
                <a:gd name="connsiteX113" fmla="*/ 762036 w 3024845"/>
                <a:gd name="connsiteY113" fmla="*/ 276707 h 834218"/>
                <a:gd name="connsiteX114" fmla="*/ 763049 w 3024845"/>
                <a:gd name="connsiteY114" fmla="*/ 276707 h 834218"/>
                <a:gd name="connsiteX115" fmla="*/ 770143 w 3024845"/>
                <a:gd name="connsiteY115" fmla="*/ 276707 h 834218"/>
                <a:gd name="connsiteX116" fmla="*/ 784330 w 3024845"/>
                <a:gd name="connsiteY116" fmla="*/ 281031 h 834218"/>
                <a:gd name="connsiteX117" fmla="*/ 784330 w 3024845"/>
                <a:gd name="connsiteY117" fmla="*/ 319943 h 834218"/>
                <a:gd name="connsiteX118" fmla="*/ 785343 w 3024845"/>
                <a:gd name="connsiteY118" fmla="*/ 319943 h 834218"/>
                <a:gd name="connsiteX119" fmla="*/ 792436 w 3024845"/>
                <a:gd name="connsiteY119" fmla="*/ 319943 h 834218"/>
                <a:gd name="connsiteX120" fmla="*/ 792436 w 3024845"/>
                <a:gd name="connsiteY120" fmla="*/ 321564 h 834218"/>
                <a:gd name="connsiteX121" fmla="*/ 792436 w 3024845"/>
                <a:gd name="connsiteY121" fmla="*/ 332913 h 834218"/>
                <a:gd name="connsiteX122" fmla="*/ 794463 w 3024845"/>
                <a:gd name="connsiteY122" fmla="*/ 332913 h 834218"/>
                <a:gd name="connsiteX123" fmla="*/ 808650 w 3024845"/>
                <a:gd name="connsiteY123" fmla="*/ 332913 h 834218"/>
                <a:gd name="connsiteX124" fmla="*/ 814730 w 3024845"/>
                <a:gd name="connsiteY124" fmla="*/ 339399 h 834218"/>
                <a:gd name="connsiteX125" fmla="*/ 814730 w 3024845"/>
                <a:gd name="connsiteY125" fmla="*/ 361017 h 834218"/>
                <a:gd name="connsiteX126" fmla="*/ 817010 w 3024845"/>
                <a:gd name="connsiteY126" fmla="*/ 361017 h 834218"/>
                <a:gd name="connsiteX127" fmla="*/ 832970 w 3024845"/>
                <a:gd name="connsiteY127" fmla="*/ 361017 h 834218"/>
                <a:gd name="connsiteX128" fmla="*/ 832970 w 3024845"/>
                <a:gd name="connsiteY128" fmla="*/ 362097 h 834218"/>
                <a:gd name="connsiteX129" fmla="*/ 832970 w 3024845"/>
                <a:gd name="connsiteY129" fmla="*/ 369664 h 834218"/>
                <a:gd name="connsiteX130" fmla="*/ 834237 w 3024845"/>
                <a:gd name="connsiteY130" fmla="*/ 369664 h 834218"/>
                <a:gd name="connsiteX131" fmla="*/ 843104 w 3024845"/>
                <a:gd name="connsiteY131" fmla="*/ 369664 h 834218"/>
                <a:gd name="connsiteX132" fmla="*/ 843104 w 3024845"/>
                <a:gd name="connsiteY132" fmla="*/ 371825 h 834218"/>
                <a:gd name="connsiteX133" fmla="*/ 843104 w 3024845"/>
                <a:gd name="connsiteY133" fmla="*/ 386958 h 834218"/>
                <a:gd name="connsiteX134" fmla="*/ 847157 w 3024845"/>
                <a:gd name="connsiteY134" fmla="*/ 385066 h 834218"/>
                <a:gd name="connsiteX135" fmla="*/ 847157 w 3024845"/>
                <a:gd name="connsiteY135" fmla="*/ 371825 h 834218"/>
                <a:gd name="connsiteX136" fmla="*/ 848170 w 3024845"/>
                <a:gd name="connsiteY136" fmla="*/ 371825 h 834218"/>
                <a:gd name="connsiteX137" fmla="*/ 855264 w 3024845"/>
                <a:gd name="connsiteY137" fmla="*/ 371825 h 834218"/>
                <a:gd name="connsiteX138" fmla="*/ 855264 w 3024845"/>
                <a:gd name="connsiteY138" fmla="*/ 373447 h 834218"/>
                <a:gd name="connsiteX139" fmla="*/ 855264 w 3024845"/>
                <a:gd name="connsiteY139" fmla="*/ 384796 h 834218"/>
                <a:gd name="connsiteX140" fmla="*/ 856024 w 3024845"/>
                <a:gd name="connsiteY140" fmla="*/ 384796 h 834218"/>
                <a:gd name="connsiteX141" fmla="*/ 861344 w 3024845"/>
                <a:gd name="connsiteY141" fmla="*/ 384796 h 834218"/>
                <a:gd name="connsiteX142" fmla="*/ 909984 w 3024845"/>
                <a:gd name="connsiteY142" fmla="*/ 380473 h 834218"/>
                <a:gd name="connsiteX143" fmla="*/ 909984 w 3024845"/>
                <a:gd name="connsiteY143" fmla="*/ 381824 h 834218"/>
                <a:gd name="connsiteX144" fmla="*/ 909984 w 3024845"/>
                <a:gd name="connsiteY144" fmla="*/ 391281 h 834218"/>
                <a:gd name="connsiteX145" fmla="*/ 910744 w 3024845"/>
                <a:gd name="connsiteY145" fmla="*/ 391281 h 834218"/>
                <a:gd name="connsiteX146" fmla="*/ 916065 w 3024845"/>
                <a:gd name="connsiteY146" fmla="*/ 391281 h 834218"/>
                <a:gd name="connsiteX147" fmla="*/ 916065 w 3024845"/>
                <a:gd name="connsiteY147" fmla="*/ 393443 h 834218"/>
                <a:gd name="connsiteX148" fmla="*/ 916065 w 3024845"/>
                <a:gd name="connsiteY148" fmla="*/ 408576 h 834218"/>
                <a:gd name="connsiteX149" fmla="*/ 918091 w 3024845"/>
                <a:gd name="connsiteY149" fmla="*/ 407225 h 834218"/>
                <a:gd name="connsiteX150" fmla="*/ 932278 w 3024845"/>
                <a:gd name="connsiteY150" fmla="*/ 397767 h 834218"/>
                <a:gd name="connsiteX151" fmla="*/ 938358 w 3024845"/>
                <a:gd name="connsiteY151" fmla="*/ 356693 h 834218"/>
                <a:gd name="connsiteX152" fmla="*/ 939118 w 3024845"/>
                <a:gd name="connsiteY152" fmla="*/ 356423 h 834218"/>
                <a:gd name="connsiteX153" fmla="*/ 944438 w 3024845"/>
                <a:gd name="connsiteY153" fmla="*/ 354531 h 834218"/>
                <a:gd name="connsiteX154" fmla="*/ 946465 w 3024845"/>
                <a:gd name="connsiteY154" fmla="*/ 285354 h 834218"/>
                <a:gd name="connsiteX155" fmla="*/ 948492 w 3024845"/>
                <a:gd name="connsiteY155" fmla="*/ 354531 h 834218"/>
                <a:gd name="connsiteX156" fmla="*/ 949252 w 3024845"/>
                <a:gd name="connsiteY156" fmla="*/ 354801 h 834218"/>
                <a:gd name="connsiteX157" fmla="*/ 954572 w 3024845"/>
                <a:gd name="connsiteY157" fmla="*/ 356693 h 834218"/>
                <a:gd name="connsiteX158" fmla="*/ 954572 w 3024845"/>
                <a:gd name="connsiteY158" fmla="*/ 270222 h 834218"/>
                <a:gd name="connsiteX159" fmla="*/ 958625 w 3024845"/>
                <a:gd name="connsiteY159" fmla="*/ 237795 h 834218"/>
                <a:gd name="connsiteX160" fmla="*/ 997132 w 3024845"/>
                <a:gd name="connsiteY160" fmla="*/ 237795 h 834218"/>
                <a:gd name="connsiteX161" fmla="*/ 997132 w 3024845"/>
                <a:gd name="connsiteY161" fmla="*/ 270222 h 834218"/>
                <a:gd name="connsiteX162" fmla="*/ 997892 w 3024845"/>
                <a:gd name="connsiteY162" fmla="*/ 270222 h 834218"/>
                <a:gd name="connsiteX163" fmla="*/ 1003212 w 3024845"/>
                <a:gd name="connsiteY163" fmla="*/ 270222 h 834218"/>
                <a:gd name="connsiteX164" fmla="*/ 1003212 w 3024845"/>
                <a:gd name="connsiteY164" fmla="*/ 188074 h 834218"/>
                <a:gd name="connsiteX165" fmla="*/ 1004986 w 3024845"/>
                <a:gd name="connsiteY165" fmla="*/ 188074 h 834218"/>
                <a:gd name="connsiteX166" fmla="*/ 1017399 w 3024845"/>
                <a:gd name="connsiteY166" fmla="*/ 188074 h 834218"/>
                <a:gd name="connsiteX167" fmla="*/ 1017399 w 3024845"/>
                <a:gd name="connsiteY167" fmla="*/ 186183 h 834218"/>
                <a:gd name="connsiteX168" fmla="*/ 1017399 w 3024845"/>
                <a:gd name="connsiteY168" fmla="*/ 172942 h 834218"/>
                <a:gd name="connsiteX169" fmla="*/ 1039693 w 3024845"/>
                <a:gd name="connsiteY169" fmla="*/ 172942 h 834218"/>
                <a:gd name="connsiteX170" fmla="*/ 1039693 w 3024845"/>
                <a:gd name="connsiteY170" fmla="*/ 171861 h 834218"/>
                <a:gd name="connsiteX171" fmla="*/ 1039693 w 3024845"/>
                <a:gd name="connsiteY171" fmla="*/ 164295 h 834218"/>
                <a:gd name="connsiteX172" fmla="*/ 1041466 w 3024845"/>
                <a:gd name="connsiteY172" fmla="*/ 164295 h 834218"/>
                <a:gd name="connsiteX173" fmla="*/ 1053880 w 3024845"/>
                <a:gd name="connsiteY173" fmla="*/ 164295 h 834218"/>
                <a:gd name="connsiteX174" fmla="*/ 1053880 w 3024845"/>
                <a:gd name="connsiteY174" fmla="*/ 165376 h 834218"/>
                <a:gd name="connsiteX175" fmla="*/ 1053880 w 3024845"/>
                <a:gd name="connsiteY175" fmla="*/ 172942 h 834218"/>
                <a:gd name="connsiteX176" fmla="*/ 1054640 w 3024845"/>
                <a:gd name="connsiteY176" fmla="*/ 172942 h 834218"/>
                <a:gd name="connsiteX177" fmla="*/ 1059960 w 3024845"/>
                <a:gd name="connsiteY177" fmla="*/ 172942 h 834218"/>
                <a:gd name="connsiteX178" fmla="*/ 1070093 w 3024845"/>
                <a:gd name="connsiteY178" fmla="*/ 168618 h 834218"/>
                <a:gd name="connsiteX179" fmla="*/ 1074146 w 3024845"/>
                <a:gd name="connsiteY179" fmla="*/ 171861 h 834218"/>
                <a:gd name="connsiteX180" fmla="*/ 1074146 w 3024845"/>
                <a:gd name="connsiteY180" fmla="*/ 164295 h 834218"/>
                <a:gd name="connsiteX181" fmla="*/ 1076426 w 3024845"/>
                <a:gd name="connsiteY181" fmla="*/ 164295 h 834218"/>
                <a:gd name="connsiteX182" fmla="*/ 1092387 w 3024845"/>
                <a:gd name="connsiteY182" fmla="*/ 164295 h 834218"/>
                <a:gd name="connsiteX183" fmla="*/ 1092387 w 3024845"/>
                <a:gd name="connsiteY183" fmla="*/ 165376 h 834218"/>
                <a:gd name="connsiteX184" fmla="*/ 1092387 w 3024845"/>
                <a:gd name="connsiteY184" fmla="*/ 172942 h 834218"/>
                <a:gd name="connsiteX185" fmla="*/ 1122787 w 3024845"/>
                <a:gd name="connsiteY185" fmla="*/ 172942 h 834218"/>
                <a:gd name="connsiteX186" fmla="*/ 1122787 w 3024845"/>
                <a:gd name="connsiteY186" fmla="*/ 174563 h 834218"/>
                <a:gd name="connsiteX187" fmla="*/ 1122787 w 3024845"/>
                <a:gd name="connsiteY187" fmla="*/ 185913 h 834218"/>
                <a:gd name="connsiteX188" fmla="*/ 1149134 w 3024845"/>
                <a:gd name="connsiteY188" fmla="*/ 185913 h 834218"/>
                <a:gd name="connsiteX189" fmla="*/ 1149134 w 3024845"/>
                <a:gd name="connsiteY189" fmla="*/ 216177 h 834218"/>
                <a:gd name="connsiteX190" fmla="*/ 1149894 w 3024845"/>
                <a:gd name="connsiteY190" fmla="*/ 216177 h 834218"/>
                <a:gd name="connsiteX191" fmla="*/ 1155214 w 3024845"/>
                <a:gd name="connsiteY191" fmla="*/ 216177 h 834218"/>
                <a:gd name="connsiteX192" fmla="*/ 1155214 w 3024845"/>
                <a:gd name="connsiteY192" fmla="*/ 217258 h 834218"/>
                <a:gd name="connsiteX193" fmla="*/ 1155214 w 3024845"/>
                <a:gd name="connsiteY193" fmla="*/ 224825 h 834218"/>
                <a:gd name="connsiteX194" fmla="*/ 1159268 w 3024845"/>
                <a:gd name="connsiteY194" fmla="*/ 255089 h 834218"/>
                <a:gd name="connsiteX195" fmla="*/ 1160028 w 3024845"/>
                <a:gd name="connsiteY195" fmla="*/ 255089 h 834218"/>
                <a:gd name="connsiteX196" fmla="*/ 1165348 w 3024845"/>
                <a:gd name="connsiteY196" fmla="*/ 255089 h 834218"/>
                <a:gd name="connsiteX197" fmla="*/ 1165348 w 3024845"/>
                <a:gd name="connsiteY197" fmla="*/ 255900 h 834218"/>
                <a:gd name="connsiteX198" fmla="*/ 1165348 w 3024845"/>
                <a:gd name="connsiteY198" fmla="*/ 261575 h 834218"/>
                <a:gd name="connsiteX199" fmla="*/ 1166361 w 3024845"/>
                <a:gd name="connsiteY199" fmla="*/ 261575 h 834218"/>
                <a:gd name="connsiteX200" fmla="*/ 1173454 w 3024845"/>
                <a:gd name="connsiteY200" fmla="*/ 261575 h 834218"/>
                <a:gd name="connsiteX201" fmla="*/ 1173454 w 3024845"/>
                <a:gd name="connsiteY201" fmla="*/ 291840 h 834218"/>
                <a:gd name="connsiteX202" fmla="*/ 1175481 w 3024845"/>
                <a:gd name="connsiteY202" fmla="*/ 291840 h 834218"/>
                <a:gd name="connsiteX203" fmla="*/ 1189668 w 3024845"/>
                <a:gd name="connsiteY203" fmla="*/ 291840 h 834218"/>
                <a:gd name="connsiteX204" fmla="*/ 1189668 w 3024845"/>
                <a:gd name="connsiteY204" fmla="*/ 315619 h 834218"/>
                <a:gd name="connsiteX205" fmla="*/ 1191695 w 3024845"/>
                <a:gd name="connsiteY205" fmla="*/ 317240 h 834218"/>
                <a:gd name="connsiteX206" fmla="*/ 1191695 w 3024845"/>
                <a:gd name="connsiteY206" fmla="*/ 328590 h 834218"/>
                <a:gd name="connsiteX207" fmla="*/ 1192455 w 3024845"/>
                <a:gd name="connsiteY207" fmla="*/ 328590 h 834218"/>
                <a:gd name="connsiteX208" fmla="*/ 1197775 w 3024845"/>
                <a:gd name="connsiteY208" fmla="*/ 328590 h 834218"/>
                <a:gd name="connsiteX209" fmla="*/ 1197775 w 3024845"/>
                <a:gd name="connsiteY209" fmla="*/ 352369 h 834218"/>
                <a:gd name="connsiteX210" fmla="*/ 1199041 w 3024845"/>
                <a:gd name="connsiteY210" fmla="*/ 352369 h 834218"/>
                <a:gd name="connsiteX211" fmla="*/ 1207908 w 3024845"/>
                <a:gd name="connsiteY211" fmla="*/ 352369 h 834218"/>
                <a:gd name="connsiteX212" fmla="*/ 1209935 w 3024845"/>
                <a:gd name="connsiteY212" fmla="*/ 356423 h 834218"/>
                <a:gd name="connsiteX213" fmla="*/ 1209935 w 3024845"/>
                <a:gd name="connsiteY213" fmla="*/ 369664 h 834218"/>
                <a:gd name="connsiteX214" fmla="*/ 1211455 w 3024845"/>
                <a:gd name="connsiteY214" fmla="*/ 367772 h 834218"/>
                <a:gd name="connsiteX215" fmla="*/ 1222095 w 3024845"/>
                <a:gd name="connsiteY215" fmla="*/ 354531 h 834218"/>
                <a:gd name="connsiteX216" fmla="*/ 1250469 w 3024845"/>
                <a:gd name="connsiteY216" fmla="*/ 354531 h 834218"/>
                <a:gd name="connsiteX217" fmla="*/ 1250469 w 3024845"/>
                <a:gd name="connsiteY217" fmla="*/ 441002 h 834218"/>
                <a:gd name="connsiteX218" fmla="*/ 1251229 w 3024845"/>
                <a:gd name="connsiteY218" fmla="*/ 441002 h 834218"/>
                <a:gd name="connsiteX219" fmla="*/ 1256549 w 3024845"/>
                <a:gd name="connsiteY219" fmla="*/ 441002 h 834218"/>
                <a:gd name="connsiteX220" fmla="*/ 1257309 w 3024845"/>
                <a:gd name="connsiteY220" fmla="*/ 439651 h 834218"/>
                <a:gd name="connsiteX221" fmla="*/ 1262629 w 3024845"/>
                <a:gd name="connsiteY221" fmla="*/ 430193 h 834218"/>
                <a:gd name="connsiteX222" fmla="*/ 1262629 w 3024845"/>
                <a:gd name="connsiteY222" fmla="*/ 432085 h 834218"/>
                <a:gd name="connsiteX223" fmla="*/ 1262629 w 3024845"/>
                <a:gd name="connsiteY223" fmla="*/ 445326 h 834218"/>
                <a:gd name="connsiteX224" fmla="*/ 1266682 w 3024845"/>
                <a:gd name="connsiteY224" fmla="*/ 399929 h 834218"/>
                <a:gd name="connsiteX225" fmla="*/ 1267442 w 3024845"/>
                <a:gd name="connsiteY225" fmla="*/ 399929 h 834218"/>
                <a:gd name="connsiteX226" fmla="*/ 1272762 w 3024845"/>
                <a:gd name="connsiteY226" fmla="*/ 399929 h 834218"/>
                <a:gd name="connsiteX227" fmla="*/ 1272762 w 3024845"/>
                <a:gd name="connsiteY227" fmla="*/ 335075 h 834218"/>
                <a:gd name="connsiteX228" fmla="*/ 1273776 w 3024845"/>
                <a:gd name="connsiteY228" fmla="*/ 335075 h 834218"/>
                <a:gd name="connsiteX229" fmla="*/ 1280869 w 3024845"/>
                <a:gd name="connsiteY229" fmla="*/ 335075 h 834218"/>
                <a:gd name="connsiteX230" fmla="*/ 1293029 w 3024845"/>
                <a:gd name="connsiteY230" fmla="*/ 291840 h 834218"/>
                <a:gd name="connsiteX231" fmla="*/ 1294296 w 3024845"/>
                <a:gd name="connsiteY231" fmla="*/ 291840 h 834218"/>
                <a:gd name="connsiteX232" fmla="*/ 1303163 w 3024845"/>
                <a:gd name="connsiteY232" fmla="*/ 291840 h 834218"/>
                <a:gd name="connsiteX233" fmla="*/ 1313296 w 3024845"/>
                <a:gd name="connsiteY233" fmla="*/ 335075 h 834218"/>
                <a:gd name="connsiteX234" fmla="*/ 1314309 w 3024845"/>
                <a:gd name="connsiteY234" fmla="*/ 335075 h 834218"/>
                <a:gd name="connsiteX235" fmla="*/ 1321403 w 3024845"/>
                <a:gd name="connsiteY235" fmla="*/ 335075 h 834218"/>
                <a:gd name="connsiteX236" fmla="*/ 1321403 w 3024845"/>
                <a:gd name="connsiteY236" fmla="*/ 373987 h 834218"/>
                <a:gd name="connsiteX237" fmla="*/ 1323176 w 3024845"/>
                <a:gd name="connsiteY237" fmla="*/ 373987 h 834218"/>
                <a:gd name="connsiteX238" fmla="*/ 1335590 w 3024845"/>
                <a:gd name="connsiteY238" fmla="*/ 373987 h 834218"/>
                <a:gd name="connsiteX239" fmla="*/ 1335590 w 3024845"/>
                <a:gd name="connsiteY239" fmla="*/ 376149 h 834218"/>
                <a:gd name="connsiteX240" fmla="*/ 1335590 w 3024845"/>
                <a:gd name="connsiteY240" fmla="*/ 391281 h 834218"/>
                <a:gd name="connsiteX241" fmla="*/ 1339643 w 3024845"/>
                <a:gd name="connsiteY241" fmla="*/ 389120 h 834218"/>
                <a:gd name="connsiteX242" fmla="*/ 1339643 w 3024845"/>
                <a:gd name="connsiteY242" fmla="*/ 373987 h 834218"/>
                <a:gd name="connsiteX243" fmla="*/ 1341163 w 3024845"/>
                <a:gd name="connsiteY243" fmla="*/ 373987 h 834218"/>
                <a:gd name="connsiteX244" fmla="*/ 1351803 w 3024845"/>
                <a:gd name="connsiteY244" fmla="*/ 373987 h 834218"/>
                <a:gd name="connsiteX245" fmla="*/ 1351803 w 3024845"/>
                <a:gd name="connsiteY245" fmla="*/ 375608 h 834218"/>
                <a:gd name="connsiteX246" fmla="*/ 1351803 w 3024845"/>
                <a:gd name="connsiteY246" fmla="*/ 386958 h 834218"/>
                <a:gd name="connsiteX247" fmla="*/ 1382204 w 3024845"/>
                <a:gd name="connsiteY247" fmla="*/ 386958 h 834218"/>
                <a:gd name="connsiteX248" fmla="*/ 1382204 w 3024845"/>
                <a:gd name="connsiteY248" fmla="*/ 350208 h 834218"/>
                <a:gd name="connsiteX249" fmla="*/ 1383470 w 3024845"/>
                <a:gd name="connsiteY249" fmla="*/ 350208 h 834218"/>
                <a:gd name="connsiteX250" fmla="*/ 1392337 w 3024845"/>
                <a:gd name="connsiteY250" fmla="*/ 350208 h 834218"/>
                <a:gd name="connsiteX251" fmla="*/ 1392337 w 3024845"/>
                <a:gd name="connsiteY251" fmla="*/ 371825 h 834218"/>
                <a:gd name="connsiteX252" fmla="*/ 1394364 w 3024845"/>
                <a:gd name="connsiteY252" fmla="*/ 339399 h 834218"/>
                <a:gd name="connsiteX253" fmla="*/ 1416657 w 3024845"/>
                <a:gd name="connsiteY253" fmla="*/ 339399 h 834218"/>
                <a:gd name="connsiteX254" fmla="*/ 1416657 w 3024845"/>
                <a:gd name="connsiteY254" fmla="*/ 337777 h 834218"/>
                <a:gd name="connsiteX255" fmla="*/ 1416657 w 3024845"/>
                <a:gd name="connsiteY255" fmla="*/ 326428 h 834218"/>
                <a:gd name="connsiteX256" fmla="*/ 1417417 w 3024845"/>
                <a:gd name="connsiteY256" fmla="*/ 326428 h 834218"/>
                <a:gd name="connsiteX257" fmla="*/ 1422737 w 3024845"/>
                <a:gd name="connsiteY257" fmla="*/ 326428 h 834218"/>
                <a:gd name="connsiteX258" fmla="*/ 1422737 w 3024845"/>
                <a:gd name="connsiteY258" fmla="*/ 324537 h 834218"/>
                <a:gd name="connsiteX259" fmla="*/ 1422737 w 3024845"/>
                <a:gd name="connsiteY259" fmla="*/ 311296 h 834218"/>
                <a:gd name="connsiteX260" fmla="*/ 1426791 w 3024845"/>
                <a:gd name="connsiteY260" fmla="*/ 317781 h 834218"/>
                <a:gd name="connsiteX261" fmla="*/ 1429071 w 3024845"/>
                <a:gd name="connsiteY261" fmla="*/ 317781 h 834218"/>
                <a:gd name="connsiteX262" fmla="*/ 1445031 w 3024845"/>
                <a:gd name="connsiteY262" fmla="*/ 317781 h 834218"/>
                <a:gd name="connsiteX263" fmla="*/ 1445031 w 3024845"/>
                <a:gd name="connsiteY263" fmla="*/ 316970 h 834218"/>
                <a:gd name="connsiteX264" fmla="*/ 1445031 w 3024845"/>
                <a:gd name="connsiteY264" fmla="*/ 311296 h 834218"/>
                <a:gd name="connsiteX265" fmla="*/ 1445791 w 3024845"/>
                <a:gd name="connsiteY265" fmla="*/ 311296 h 834218"/>
                <a:gd name="connsiteX266" fmla="*/ 1451111 w 3024845"/>
                <a:gd name="connsiteY266" fmla="*/ 311296 h 834218"/>
                <a:gd name="connsiteX267" fmla="*/ 1451111 w 3024845"/>
                <a:gd name="connsiteY267" fmla="*/ 312647 h 834218"/>
                <a:gd name="connsiteX268" fmla="*/ 1451111 w 3024845"/>
                <a:gd name="connsiteY268" fmla="*/ 322105 h 834218"/>
                <a:gd name="connsiteX269" fmla="*/ 1489618 w 3024845"/>
                <a:gd name="connsiteY269" fmla="*/ 322105 h 834218"/>
                <a:gd name="connsiteX270" fmla="*/ 1489618 w 3024845"/>
                <a:gd name="connsiteY270" fmla="*/ 460458 h 834218"/>
                <a:gd name="connsiteX271" fmla="*/ 1491138 w 3024845"/>
                <a:gd name="connsiteY271" fmla="*/ 460458 h 834218"/>
                <a:gd name="connsiteX272" fmla="*/ 1501778 w 3024845"/>
                <a:gd name="connsiteY272" fmla="*/ 460458 h 834218"/>
                <a:gd name="connsiteX273" fmla="*/ 1501778 w 3024845"/>
                <a:gd name="connsiteY273" fmla="*/ 447488 h 834218"/>
                <a:gd name="connsiteX274" fmla="*/ 1505832 w 3024845"/>
                <a:gd name="connsiteY274" fmla="*/ 447488 h 834218"/>
                <a:gd name="connsiteX275" fmla="*/ 1505832 w 3024845"/>
                <a:gd name="connsiteY275" fmla="*/ 460458 h 834218"/>
                <a:gd name="connsiteX276" fmla="*/ 1536232 w 3024845"/>
                <a:gd name="connsiteY276" fmla="*/ 460458 h 834218"/>
                <a:gd name="connsiteX277" fmla="*/ 1536232 w 3024845"/>
                <a:gd name="connsiteY277" fmla="*/ 430193 h 834218"/>
                <a:gd name="connsiteX278" fmla="*/ 1548392 w 3024845"/>
                <a:gd name="connsiteY278" fmla="*/ 430193 h 834218"/>
                <a:gd name="connsiteX279" fmla="*/ 1560552 w 3024845"/>
                <a:gd name="connsiteY279" fmla="*/ 428032 h 834218"/>
                <a:gd name="connsiteX280" fmla="*/ 1564606 w 3024845"/>
                <a:gd name="connsiteY280" fmla="*/ 430193 h 834218"/>
                <a:gd name="connsiteX281" fmla="*/ 1574739 w 3024845"/>
                <a:gd name="connsiteY281" fmla="*/ 430193 h 834218"/>
                <a:gd name="connsiteX282" fmla="*/ 1574739 w 3024845"/>
                <a:gd name="connsiteY282" fmla="*/ 460458 h 834218"/>
                <a:gd name="connsiteX283" fmla="*/ 1582846 w 3024845"/>
                <a:gd name="connsiteY283" fmla="*/ 460458 h 834218"/>
                <a:gd name="connsiteX284" fmla="*/ 1582846 w 3024845"/>
                <a:gd name="connsiteY284" fmla="*/ 477753 h 834218"/>
                <a:gd name="connsiteX285" fmla="*/ 1592182 w 3024845"/>
                <a:gd name="connsiteY285" fmla="*/ 478658 h 834218"/>
                <a:gd name="connsiteX286" fmla="*/ 1605140 w 3024845"/>
                <a:gd name="connsiteY286" fmla="*/ 478658 h 834218"/>
                <a:gd name="connsiteX287" fmla="*/ 1605140 w 3024845"/>
                <a:gd name="connsiteY287" fmla="*/ 462620 h 834218"/>
                <a:gd name="connsiteX288" fmla="*/ 1673096 w 3024845"/>
                <a:gd name="connsiteY288" fmla="*/ 462620 h 834218"/>
                <a:gd name="connsiteX289" fmla="*/ 1673096 w 3024845"/>
                <a:gd name="connsiteY289" fmla="*/ 377367 h 834218"/>
                <a:gd name="connsiteX290" fmla="*/ 1745104 w 3024845"/>
                <a:gd name="connsiteY290" fmla="*/ 377367 h 834218"/>
                <a:gd name="connsiteX291" fmla="*/ 1745104 w 3024845"/>
                <a:gd name="connsiteY291" fmla="*/ 456135 h 834218"/>
                <a:gd name="connsiteX292" fmla="*/ 1747008 w 3024845"/>
                <a:gd name="connsiteY292" fmla="*/ 456135 h 834218"/>
                <a:gd name="connsiteX293" fmla="*/ 1748250 w 3024845"/>
                <a:gd name="connsiteY293" fmla="*/ 478658 h 834218"/>
                <a:gd name="connsiteX294" fmla="*/ 1757926 w 3024845"/>
                <a:gd name="connsiteY294" fmla="*/ 478658 h 834218"/>
                <a:gd name="connsiteX295" fmla="*/ 1759168 w 3024845"/>
                <a:gd name="connsiteY295" fmla="*/ 456135 h 834218"/>
                <a:gd name="connsiteX296" fmla="*/ 1765248 w 3024845"/>
                <a:gd name="connsiteY296" fmla="*/ 456135 h 834218"/>
                <a:gd name="connsiteX297" fmla="*/ 1766490 w 3024845"/>
                <a:gd name="connsiteY297" fmla="*/ 478658 h 834218"/>
                <a:gd name="connsiteX298" fmla="*/ 1817112 w 3024845"/>
                <a:gd name="connsiteY298" fmla="*/ 478658 h 834218"/>
                <a:gd name="connsiteX299" fmla="*/ 1817112 w 3024845"/>
                <a:gd name="connsiteY299" fmla="*/ 315630 h 834218"/>
                <a:gd name="connsiteX300" fmla="*/ 2014439 w 3024845"/>
                <a:gd name="connsiteY300" fmla="*/ 315630 h 834218"/>
                <a:gd name="connsiteX301" fmla="*/ 2014439 w 3024845"/>
                <a:gd name="connsiteY301" fmla="*/ 478658 h 834218"/>
                <a:gd name="connsiteX302" fmla="*/ 2033136 w 3024845"/>
                <a:gd name="connsiteY302" fmla="*/ 478658 h 834218"/>
                <a:gd name="connsiteX303" fmla="*/ 2033136 w 3024845"/>
                <a:gd name="connsiteY303" fmla="*/ 395965 h 834218"/>
                <a:gd name="connsiteX304" fmla="*/ 2128256 w 3024845"/>
                <a:gd name="connsiteY304" fmla="*/ 395965 h 834218"/>
                <a:gd name="connsiteX305" fmla="*/ 2180720 w 3024845"/>
                <a:gd name="connsiteY305" fmla="*/ 330752 h 834218"/>
                <a:gd name="connsiteX306" fmla="*/ 2245574 w 3024845"/>
                <a:gd name="connsiteY306" fmla="*/ 330752 h 834218"/>
                <a:gd name="connsiteX307" fmla="*/ 2245574 w 3024845"/>
                <a:gd name="connsiteY307" fmla="*/ 406414 h 834218"/>
                <a:gd name="connsiteX308" fmla="*/ 2253681 w 3024845"/>
                <a:gd name="connsiteY308" fmla="*/ 406414 h 834218"/>
                <a:gd name="connsiteX309" fmla="*/ 2255708 w 3024845"/>
                <a:gd name="connsiteY309" fmla="*/ 399929 h 834218"/>
                <a:gd name="connsiteX310" fmla="*/ 2261788 w 3024845"/>
                <a:gd name="connsiteY310" fmla="*/ 399929 h 834218"/>
                <a:gd name="connsiteX311" fmla="*/ 2263815 w 3024845"/>
                <a:gd name="connsiteY311" fmla="*/ 408576 h 834218"/>
                <a:gd name="connsiteX312" fmla="*/ 2275975 w 3024845"/>
                <a:gd name="connsiteY312" fmla="*/ 408576 h 834218"/>
                <a:gd name="connsiteX313" fmla="*/ 2275975 w 3024845"/>
                <a:gd name="connsiteY313" fmla="*/ 402090 h 834218"/>
                <a:gd name="connsiteX314" fmla="*/ 2298268 w 3024845"/>
                <a:gd name="connsiteY314" fmla="*/ 402090 h 834218"/>
                <a:gd name="connsiteX315" fmla="*/ 2298268 w 3024845"/>
                <a:gd name="connsiteY315" fmla="*/ 408576 h 834218"/>
                <a:gd name="connsiteX316" fmla="*/ 2318535 w 3024845"/>
                <a:gd name="connsiteY316" fmla="*/ 408576 h 834218"/>
                <a:gd name="connsiteX317" fmla="*/ 2318535 w 3024845"/>
                <a:gd name="connsiteY317" fmla="*/ 453973 h 834218"/>
                <a:gd name="connsiteX318" fmla="*/ 2332722 w 3024845"/>
                <a:gd name="connsiteY318" fmla="*/ 453973 h 834218"/>
                <a:gd name="connsiteX319" fmla="*/ 2332722 w 3024845"/>
                <a:gd name="connsiteY319" fmla="*/ 441002 h 834218"/>
                <a:gd name="connsiteX320" fmla="*/ 2348936 w 3024845"/>
                <a:gd name="connsiteY320" fmla="*/ 441002 h 834218"/>
                <a:gd name="connsiteX321" fmla="*/ 2348936 w 3024845"/>
                <a:gd name="connsiteY321" fmla="*/ 261575 h 834218"/>
                <a:gd name="connsiteX322" fmla="*/ 2355016 w 3024845"/>
                <a:gd name="connsiteY322" fmla="*/ 255089 h 834218"/>
                <a:gd name="connsiteX323" fmla="*/ 2427977 w 3024845"/>
                <a:gd name="connsiteY323" fmla="*/ 255089 h 834218"/>
                <a:gd name="connsiteX324" fmla="*/ 2427977 w 3024845"/>
                <a:gd name="connsiteY324" fmla="*/ 263737 h 834218"/>
                <a:gd name="connsiteX325" fmla="*/ 2438110 w 3024845"/>
                <a:gd name="connsiteY325" fmla="*/ 263737 h 834218"/>
                <a:gd name="connsiteX326" fmla="*/ 2438110 w 3024845"/>
                <a:gd name="connsiteY326" fmla="*/ 378311 h 834218"/>
                <a:gd name="connsiteX327" fmla="*/ 2460404 w 3024845"/>
                <a:gd name="connsiteY327" fmla="*/ 378311 h 834218"/>
                <a:gd name="connsiteX328" fmla="*/ 2460404 w 3024845"/>
                <a:gd name="connsiteY328" fmla="*/ 311296 h 834218"/>
                <a:gd name="connsiteX329" fmla="*/ 2486751 w 3024845"/>
                <a:gd name="connsiteY329" fmla="*/ 311296 h 834218"/>
                <a:gd name="connsiteX330" fmla="*/ 2490804 w 3024845"/>
                <a:gd name="connsiteY330" fmla="*/ 306972 h 834218"/>
                <a:gd name="connsiteX331" fmla="*/ 2498911 w 3024845"/>
                <a:gd name="connsiteY331" fmla="*/ 306972 h 834218"/>
                <a:gd name="connsiteX332" fmla="*/ 2502964 w 3024845"/>
                <a:gd name="connsiteY332" fmla="*/ 311296 h 834218"/>
                <a:gd name="connsiteX333" fmla="*/ 2525258 w 3024845"/>
                <a:gd name="connsiteY333" fmla="*/ 311296 h 834218"/>
                <a:gd name="connsiteX334" fmla="*/ 2525258 w 3024845"/>
                <a:gd name="connsiteY334" fmla="*/ 194560 h 834218"/>
                <a:gd name="connsiteX335" fmla="*/ 2582005 w 3024845"/>
                <a:gd name="connsiteY335" fmla="*/ 183751 h 834218"/>
                <a:gd name="connsiteX336" fmla="*/ 2582005 w 3024845"/>
                <a:gd name="connsiteY336" fmla="*/ 184832 h 834218"/>
                <a:gd name="connsiteX337" fmla="*/ 2582005 w 3024845"/>
                <a:gd name="connsiteY337" fmla="*/ 192398 h 834218"/>
                <a:gd name="connsiteX338" fmla="*/ 2608352 w 3024845"/>
                <a:gd name="connsiteY338" fmla="*/ 192398 h 834218"/>
                <a:gd name="connsiteX339" fmla="*/ 2608352 w 3024845"/>
                <a:gd name="connsiteY339" fmla="*/ 447488 h 834218"/>
                <a:gd name="connsiteX340" fmla="*/ 2630646 w 3024845"/>
                <a:gd name="connsiteY340" fmla="*/ 447488 h 834218"/>
                <a:gd name="connsiteX341" fmla="*/ 2630646 w 3024845"/>
                <a:gd name="connsiteY341" fmla="*/ 443164 h 834218"/>
                <a:gd name="connsiteX342" fmla="*/ 2642806 w 3024845"/>
                <a:gd name="connsiteY342" fmla="*/ 443164 h 834218"/>
                <a:gd name="connsiteX343" fmla="*/ 2642806 w 3024845"/>
                <a:gd name="connsiteY343" fmla="*/ 447488 h 834218"/>
                <a:gd name="connsiteX344" fmla="*/ 2667126 w 3024845"/>
                <a:gd name="connsiteY344" fmla="*/ 447488 h 834218"/>
                <a:gd name="connsiteX345" fmla="*/ 2667126 w 3024845"/>
                <a:gd name="connsiteY345" fmla="*/ 434517 h 834218"/>
                <a:gd name="connsiteX346" fmla="*/ 2695500 w 3024845"/>
                <a:gd name="connsiteY346" fmla="*/ 434517 h 834218"/>
                <a:gd name="connsiteX347" fmla="*/ 2707660 w 3024845"/>
                <a:gd name="connsiteY347" fmla="*/ 430193 h 834218"/>
                <a:gd name="connsiteX348" fmla="*/ 2727927 w 3024845"/>
                <a:gd name="connsiteY348" fmla="*/ 434517 h 834218"/>
                <a:gd name="connsiteX349" fmla="*/ 2727927 w 3024845"/>
                <a:gd name="connsiteY349" fmla="*/ 417223 h 834218"/>
                <a:gd name="connsiteX350" fmla="*/ 2736034 w 3024845"/>
                <a:gd name="connsiteY350" fmla="*/ 417223 h 834218"/>
                <a:gd name="connsiteX351" fmla="*/ 2736034 w 3024845"/>
                <a:gd name="connsiteY351" fmla="*/ 404252 h 834218"/>
                <a:gd name="connsiteX352" fmla="*/ 2792781 w 3024845"/>
                <a:gd name="connsiteY352" fmla="*/ 404252 h 834218"/>
                <a:gd name="connsiteX353" fmla="*/ 2792781 w 3024845"/>
                <a:gd name="connsiteY353" fmla="*/ 373987 h 834218"/>
                <a:gd name="connsiteX354" fmla="*/ 2811021 w 3024845"/>
                <a:gd name="connsiteY354" fmla="*/ 373987 h 834218"/>
                <a:gd name="connsiteX355" fmla="*/ 2811021 w 3024845"/>
                <a:gd name="connsiteY355" fmla="*/ 367502 h 834218"/>
                <a:gd name="connsiteX356" fmla="*/ 2823181 w 3024845"/>
                <a:gd name="connsiteY356" fmla="*/ 367502 h 834218"/>
                <a:gd name="connsiteX357" fmla="*/ 2823181 w 3024845"/>
                <a:gd name="connsiteY357" fmla="*/ 373987 h 834218"/>
                <a:gd name="connsiteX358" fmla="*/ 2839395 w 3024845"/>
                <a:gd name="connsiteY358" fmla="*/ 373987 h 834218"/>
                <a:gd name="connsiteX359" fmla="*/ 2839395 w 3024845"/>
                <a:gd name="connsiteY359" fmla="*/ 423708 h 834218"/>
                <a:gd name="connsiteX360" fmla="*/ 2871822 w 3024845"/>
                <a:gd name="connsiteY360" fmla="*/ 423708 h 834218"/>
                <a:gd name="connsiteX361" fmla="*/ 2871822 w 3024845"/>
                <a:gd name="connsiteY361" fmla="*/ 397767 h 834218"/>
                <a:gd name="connsiteX362" fmla="*/ 2910329 w 3024845"/>
                <a:gd name="connsiteY362" fmla="*/ 397767 h 834218"/>
                <a:gd name="connsiteX363" fmla="*/ 2910329 w 3024845"/>
                <a:gd name="connsiteY363" fmla="*/ 367502 h 834218"/>
                <a:gd name="connsiteX364" fmla="*/ 2958970 w 3024845"/>
                <a:gd name="connsiteY364" fmla="*/ 367502 h 834218"/>
                <a:gd name="connsiteX365" fmla="*/ 2958970 w 3024845"/>
                <a:gd name="connsiteY365" fmla="*/ 478658 h 834218"/>
                <a:gd name="connsiteX366" fmla="*/ 2958970 w 3024845"/>
                <a:gd name="connsiteY366" fmla="*/ 492437 h 834218"/>
                <a:gd name="connsiteX367" fmla="*/ 3024845 w 3024845"/>
                <a:gd name="connsiteY367" fmla="*/ 492437 h 834218"/>
                <a:gd name="connsiteX368" fmla="*/ 3024845 w 3024845"/>
                <a:gd name="connsiteY368" fmla="*/ 834218 h 834218"/>
                <a:gd name="connsiteX369" fmla="*/ 2054 w 3024845"/>
                <a:gd name="connsiteY369" fmla="*/ 831885 h 834218"/>
                <a:gd name="connsiteX370" fmla="*/ 0 w 3024845"/>
                <a:gd name="connsiteY370" fmla="*/ 397767 h 834218"/>
                <a:gd name="connsiteX371" fmla="*/ 20267 w 3024845"/>
                <a:gd name="connsiteY371" fmla="*/ 397767 h 834218"/>
                <a:gd name="connsiteX372" fmla="*/ 20774 w 3024845"/>
                <a:gd name="connsiteY372" fmla="*/ 396686 h 834218"/>
                <a:gd name="connsiteX373" fmla="*/ 24320 w 3024845"/>
                <a:gd name="connsiteY373" fmla="*/ 389120 h 834218"/>
                <a:gd name="connsiteX374" fmla="*/ 26094 w 3024845"/>
                <a:gd name="connsiteY374" fmla="*/ 389390 h 834218"/>
                <a:gd name="connsiteX375" fmla="*/ 38507 w 3024845"/>
                <a:gd name="connsiteY375" fmla="*/ 391281 h 834218"/>
                <a:gd name="connsiteX376" fmla="*/ 39014 w 3024845"/>
                <a:gd name="connsiteY376" fmla="*/ 392633 h 834218"/>
                <a:gd name="connsiteX377" fmla="*/ 42560 w 3024845"/>
                <a:gd name="connsiteY377" fmla="*/ 402090 h 834218"/>
                <a:gd name="connsiteX378" fmla="*/ 68907 w 3024845"/>
                <a:gd name="connsiteY378" fmla="*/ 404252 h 834218"/>
                <a:gd name="connsiteX379" fmla="*/ 68907 w 3024845"/>
                <a:gd name="connsiteY379" fmla="*/ 281031 h 834218"/>
                <a:gd name="connsiteX380" fmla="*/ 70934 w 3024845"/>
                <a:gd name="connsiteY380" fmla="*/ 281031 h 834218"/>
                <a:gd name="connsiteX381" fmla="*/ 85121 w 3024845"/>
                <a:gd name="connsiteY381" fmla="*/ 281031 h 834218"/>
                <a:gd name="connsiteX382" fmla="*/ 85121 w 3024845"/>
                <a:gd name="connsiteY382" fmla="*/ 144839 h 834218"/>
                <a:gd name="connsiteX383" fmla="*/ 86894 w 3024845"/>
                <a:gd name="connsiteY383" fmla="*/ 144839 h 834218"/>
                <a:gd name="connsiteX384" fmla="*/ 99308 w 3024845"/>
                <a:gd name="connsiteY384" fmla="*/ 144839 h 834218"/>
                <a:gd name="connsiteX385" fmla="*/ 99308 w 3024845"/>
                <a:gd name="connsiteY385" fmla="*/ 30265 h 834218"/>
                <a:gd name="connsiteX386" fmla="*/ 103361 w 3024845"/>
                <a:gd name="connsiteY386" fmla="*/ 2161 h 834218"/>
                <a:gd name="connsiteX0" fmla="*/ 99308 w 3024845"/>
                <a:gd name="connsiteY0" fmla="*/ 36988 h 840941"/>
                <a:gd name="connsiteX1" fmla="*/ 200642 w 3024845"/>
                <a:gd name="connsiteY1" fmla="*/ 6723 h 840941"/>
                <a:gd name="connsiteX2" fmla="*/ 220909 w 3024845"/>
                <a:gd name="connsiteY2" fmla="*/ 151562 h 840941"/>
                <a:gd name="connsiteX3" fmla="*/ 223189 w 3024845"/>
                <a:gd name="connsiteY3" fmla="*/ 151562 h 840941"/>
                <a:gd name="connsiteX4" fmla="*/ 239150 w 3024845"/>
                <a:gd name="connsiteY4" fmla="*/ 151562 h 840941"/>
                <a:gd name="connsiteX5" fmla="*/ 239150 w 3024845"/>
                <a:gd name="connsiteY5" fmla="*/ 292077 h 840941"/>
                <a:gd name="connsiteX6" fmla="*/ 240670 w 3024845"/>
                <a:gd name="connsiteY6" fmla="*/ 291807 h 840941"/>
                <a:gd name="connsiteX7" fmla="*/ 251310 w 3024845"/>
                <a:gd name="connsiteY7" fmla="*/ 289916 h 840941"/>
                <a:gd name="connsiteX8" fmla="*/ 249283 w 3024845"/>
                <a:gd name="connsiteY8" fmla="*/ 378548 h 840941"/>
                <a:gd name="connsiteX9" fmla="*/ 250803 w 3024845"/>
                <a:gd name="connsiteY9" fmla="*/ 378819 h 840941"/>
                <a:gd name="connsiteX10" fmla="*/ 261443 w 3024845"/>
                <a:gd name="connsiteY10" fmla="*/ 380710 h 840941"/>
                <a:gd name="connsiteX11" fmla="*/ 261696 w 3024845"/>
                <a:gd name="connsiteY11" fmla="*/ 381521 h 840941"/>
                <a:gd name="connsiteX12" fmla="*/ 263470 w 3024845"/>
                <a:gd name="connsiteY12" fmla="*/ 387196 h 840941"/>
                <a:gd name="connsiteX13" fmla="*/ 264230 w 3024845"/>
                <a:gd name="connsiteY13" fmla="*/ 384764 h 840941"/>
                <a:gd name="connsiteX14" fmla="*/ 269550 w 3024845"/>
                <a:gd name="connsiteY14" fmla="*/ 367740 h 840941"/>
                <a:gd name="connsiteX15" fmla="*/ 271323 w 3024845"/>
                <a:gd name="connsiteY15" fmla="*/ 367740 h 840941"/>
                <a:gd name="connsiteX16" fmla="*/ 283737 w 3024845"/>
                <a:gd name="connsiteY16" fmla="*/ 367740 h 840941"/>
                <a:gd name="connsiteX17" fmla="*/ 283737 w 3024845"/>
                <a:gd name="connsiteY17" fmla="*/ 400166 h 840941"/>
                <a:gd name="connsiteX18" fmla="*/ 284750 w 3024845"/>
                <a:gd name="connsiteY18" fmla="*/ 400707 h 840941"/>
                <a:gd name="connsiteX19" fmla="*/ 291844 w 3024845"/>
                <a:gd name="connsiteY19" fmla="*/ 404490 h 840941"/>
                <a:gd name="connsiteX20" fmla="*/ 291844 w 3024845"/>
                <a:gd name="connsiteY20" fmla="*/ 405841 h 840941"/>
                <a:gd name="connsiteX21" fmla="*/ 291844 w 3024845"/>
                <a:gd name="connsiteY21" fmla="*/ 415299 h 840941"/>
                <a:gd name="connsiteX22" fmla="*/ 336431 w 3024845"/>
                <a:gd name="connsiteY22" fmla="*/ 415299 h 840941"/>
                <a:gd name="connsiteX23" fmla="*/ 336431 w 3024845"/>
                <a:gd name="connsiteY23" fmla="*/ 416380 h 840941"/>
                <a:gd name="connsiteX24" fmla="*/ 336431 w 3024845"/>
                <a:gd name="connsiteY24" fmla="*/ 423946 h 840941"/>
                <a:gd name="connsiteX25" fmla="*/ 338457 w 3024845"/>
                <a:gd name="connsiteY25" fmla="*/ 423946 h 840941"/>
                <a:gd name="connsiteX26" fmla="*/ 352644 w 3024845"/>
                <a:gd name="connsiteY26" fmla="*/ 423946 h 840941"/>
                <a:gd name="connsiteX27" fmla="*/ 352644 w 3024845"/>
                <a:gd name="connsiteY27" fmla="*/ 393681 h 840941"/>
                <a:gd name="connsiteX28" fmla="*/ 397231 w 3024845"/>
                <a:gd name="connsiteY28" fmla="*/ 393681 h 840941"/>
                <a:gd name="connsiteX29" fmla="*/ 397231 w 3024845"/>
                <a:gd name="connsiteY29" fmla="*/ 392330 h 840941"/>
                <a:gd name="connsiteX30" fmla="*/ 397231 w 3024845"/>
                <a:gd name="connsiteY30" fmla="*/ 382872 h 840941"/>
                <a:gd name="connsiteX31" fmla="*/ 398245 w 3024845"/>
                <a:gd name="connsiteY31" fmla="*/ 382872 h 840941"/>
                <a:gd name="connsiteX32" fmla="*/ 405338 w 3024845"/>
                <a:gd name="connsiteY32" fmla="*/ 382872 h 840941"/>
                <a:gd name="connsiteX33" fmla="*/ 405338 w 3024845"/>
                <a:gd name="connsiteY33" fmla="*/ 380981 h 840941"/>
                <a:gd name="connsiteX34" fmla="*/ 405338 w 3024845"/>
                <a:gd name="connsiteY34" fmla="*/ 367740 h 840941"/>
                <a:gd name="connsiteX35" fmla="*/ 406098 w 3024845"/>
                <a:gd name="connsiteY35" fmla="*/ 367740 h 840941"/>
                <a:gd name="connsiteX36" fmla="*/ 411418 w 3024845"/>
                <a:gd name="connsiteY36" fmla="*/ 367740 h 840941"/>
                <a:gd name="connsiteX37" fmla="*/ 411418 w 3024845"/>
                <a:gd name="connsiteY37" fmla="*/ 366659 h 840941"/>
                <a:gd name="connsiteX38" fmla="*/ 411418 w 3024845"/>
                <a:gd name="connsiteY38" fmla="*/ 359092 h 840941"/>
                <a:gd name="connsiteX39" fmla="*/ 413445 w 3024845"/>
                <a:gd name="connsiteY39" fmla="*/ 359092 h 840941"/>
                <a:gd name="connsiteX40" fmla="*/ 427632 w 3024845"/>
                <a:gd name="connsiteY40" fmla="*/ 359092 h 840941"/>
                <a:gd name="connsiteX41" fmla="*/ 427632 w 3024845"/>
                <a:gd name="connsiteY41" fmla="*/ 360173 h 840941"/>
                <a:gd name="connsiteX42" fmla="*/ 427632 w 3024845"/>
                <a:gd name="connsiteY42" fmla="*/ 367740 h 840941"/>
                <a:gd name="connsiteX43" fmla="*/ 449925 w 3024845"/>
                <a:gd name="connsiteY43" fmla="*/ 367740 h 840941"/>
                <a:gd name="connsiteX44" fmla="*/ 449925 w 3024845"/>
                <a:gd name="connsiteY44" fmla="*/ 365848 h 840941"/>
                <a:gd name="connsiteX45" fmla="*/ 449925 w 3024845"/>
                <a:gd name="connsiteY45" fmla="*/ 352607 h 840941"/>
                <a:gd name="connsiteX46" fmla="*/ 451699 w 3024845"/>
                <a:gd name="connsiteY46" fmla="*/ 352607 h 840941"/>
                <a:gd name="connsiteX47" fmla="*/ 464112 w 3024845"/>
                <a:gd name="connsiteY47" fmla="*/ 352607 h 840941"/>
                <a:gd name="connsiteX48" fmla="*/ 464112 w 3024845"/>
                <a:gd name="connsiteY48" fmla="*/ 376387 h 840941"/>
                <a:gd name="connsiteX49" fmla="*/ 465126 w 3024845"/>
                <a:gd name="connsiteY49" fmla="*/ 376387 h 840941"/>
                <a:gd name="connsiteX50" fmla="*/ 472219 w 3024845"/>
                <a:gd name="connsiteY50" fmla="*/ 376387 h 840941"/>
                <a:gd name="connsiteX51" fmla="*/ 472219 w 3024845"/>
                <a:gd name="connsiteY51" fmla="*/ 375306 h 840941"/>
                <a:gd name="connsiteX52" fmla="*/ 472219 w 3024845"/>
                <a:gd name="connsiteY52" fmla="*/ 367740 h 840941"/>
                <a:gd name="connsiteX53" fmla="*/ 473992 w 3024845"/>
                <a:gd name="connsiteY53" fmla="*/ 367740 h 840941"/>
                <a:gd name="connsiteX54" fmla="*/ 486406 w 3024845"/>
                <a:gd name="connsiteY54" fmla="*/ 367740 h 840941"/>
                <a:gd name="connsiteX55" fmla="*/ 486406 w 3024845"/>
                <a:gd name="connsiteY55" fmla="*/ 393681 h 840941"/>
                <a:gd name="connsiteX56" fmla="*/ 488433 w 3024845"/>
                <a:gd name="connsiteY56" fmla="*/ 393681 h 840941"/>
                <a:gd name="connsiteX57" fmla="*/ 502619 w 3024845"/>
                <a:gd name="connsiteY57" fmla="*/ 393681 h 840941"/>
                <a:gd name="connsiteX58" fmla="*/ 502619 w 3024845"/>
                <a:gd name="connsiteY58" fmla="*/ 395302 h 840941"/>
                <a:gd name="connsiteX59" fmla="*/ 502619 w 3024845"/>
                <a:gd name="connsiteY59" fmla="*/ 406652 h 840941"/>
                <a:gd name="connsiteX60" fmla="*/ 503379 w 3024845"/>
                <a:gd name="connsiteY60" fmla="*/ 406652 h 840941"/>
                <a:gd name="connsiteX61" fmla="*/ 508700 w 3024845"/>
                <a:gd name="connsiteY61" fmla="*/ 406652 h 840941"/>
                <a:gd name="connsiteX62" fmla="*/ 508700 w 3024845"/>
                <a:gd name="connsiteY62" fmla="*/ 405841 h 840941"/>
                <a:gd name="connsiteX63" fmla="*/ 508700 w 3024845"/>
                <a:gd name="connsiteY63" fmla="*/ 400166 h 840941"/>
                <a:gd name="connsiteX64" fmla="*/ 539100 w 3024845"/>
                <a:gd name="connsiteY64" fmla="*/ 400166 h 840941"/>
                <a:gd name="connsiteX65" fmla="*/ 539100 w 3024845"/>
                <a:gd name="connsiteY65" fmla="*/ 423946 h 840941"/>
                <a:gd name="connsiteX66" fmla="*/ 540113 w 3024845"/>
                <a:gd name="connsiteY66" fmla="*/ 423946 h 840941"/>
                <a:gd name="connsiteX67" fmla="*/ 547207 w 3024845"/>
                <a:gd name="connsiteY67" fmla="*/ 423946 h 840941"/>
                <a:gd name="connsiteX68" fmla="*/ 547207 w 3024845"/>
                <a:gd name="connsiteY68" fmla="*/ 425027 h 840941"/>
                <a:gd name="connsiteX69" fmla="*/ 547207 w 3024845"/>
                <a:gd name="connsiteY69" fmla="*/ 432593 h 840941"/>
                <a:gd name="connsiteX70" fmla="*/ 547967 w 3024845"/>
                <a:gd name="connsiteY70" fmla="*/ 432593 h 840941"/>
                <a:gd name="connsiteX71" fmla="*/ 553287 w 3024845"/>
                <a:gd name="connsiteY71" fmla="*/ 432593 h 840941"/>
                <a:gd name="connsiteX72" fmla="*/ 553287 w 3024845"/>
                <a:gd name="connsiteY72" fmla="*/ 430431 h 840941"/>
                <a:gd name="connsiteX73" fmla="*/ 553287 w 3024845"/>
                <a:gd name="connsiteY73" fmla="*/ 415299 h 840941"/>
                <a:gd name="connsiteX74" fmla="*/ 554300 w 3024845"/>
                <a:gd name="connsiteY74" fmla="*/ 415299 h 840941"/>
                <a:gd name="connsiteX75" fmla="*/ 561394 w 3024845"/>
                <a:gd name="connsiteY75" fmla="*/ 415299 h 840941"/>
                <a:gd name="connsiteX76" fmla="*/ 561394 w 3024845"/>
                <a:gd name="connsiteY76" fmla="*/ 416380 h 840941"/>
                <a:gd name="connsiteX77" fmla="*/ 561394 w 3024845"/>
                <a:gd name="connsiteY77" fmla="*/ 423946 h 840941"/>
                <a:gd name="connsiteX78" fmla="*/ 566714 w 3024845"/>
                <a:gd name="connsiteY78" fmla="*/ 421953 h 840941"/>
                <a:gd name="connsiteX79" fmla="*/ 567474 w 3024845"/>
                <a:gd name="connsiteY79" fmla="*/ 420973 h 840941"/>
                <a:gd name="connsiteX80" fmla="*/ 567474 w 3024845"/>
                <a:gd name="connsiteY80" fmla="*/ 415299 h 840941"/>
                <a:gd name="connsiteX81" fmla="*/ 605981 w 3024845"/>
                <a:gd name="connsiteY81" fmla="*/ 415299 h 840941"/>
                <a:gd name="connsiteX82" fmla="*/ 605981 w 3024845"/>
                <a:gd name="connsiteY82" fmla="*/ 439078 h 840941"/>
                <a:gd name="connsiteX83" fmla="*/ 608007 w 3024845"/>
                <a:gd name="connsiteY83" fmla="*/ 439078 h 840941"/>
                <a:gd name="connsiteX84" fmla="*/ 622194 w 3024845"/>
                <a:gd name="connsiteY84" fmla="*/ 439078 h 840941"/>
                <a:gd name="connsiteX85" fmla="*/ 622194 w 3024845"/>
                <a:gd name="connsiteY85" fmla="*/ 440159 h 840941"/>
                <a:gd name="connsiteX86" fmla="*/ 622194 w 3024845"/>
                <a:gd name="connsiteY86" fmla="*/ 447725 h 840941"/>
                <a:gd name="connsiteX87" fmla="*/ 623968 w 3024845"/>
                <a:gd name="connsiteY87" fmla="*/ 447725 h 840941"/>
                <a:gd name="connsiteX88" fmla="*/ 636381 w 3024845"/>
                <a:gd name="connsiteY88" fmla="*/ 447725 h 840941"/>
                <a:gd name="connsiteX89" fmla="*/ 636381 w 3024845"/>
                <a:gd name="connsiteY89" fmla="*/ 423946 h 840941"/>
                <a:gd name="connsiteX90" fmla="*/ 637394 w 3024845"/>
                <a:gd name="connsiteY90" fmla="*/ 423946 h 840941"/>
                <a:gd name="connsiteX91" fmla="*/ 644488 w 3024845"/>
                <a:gd name="connsiteY91" fmla="*/ 423946 h 840941"/>
                <a:gd name="connsiteX92" fmla="*/ 644488 w 3024845"/>
                <a:gd name="connsiteY92" fmla="*/ 391519 h 840941"/>
                <a:gd name="connsiteX93" fmla="*/ 645501 w 3024845"/>
                <a:gd name="connsiteY93" fmla="*/ 391519 h 840941"/>
                <a:gd name="connsiteX94" fmla="*/ 652595 w 3024845"/>
                <a:gd name="connsiteY94" fmla="*/ 391519 h 840941"/>
                <a:gd name="connsiteX95" fmla="*/ 652595 w 3024845"/>
                <a:gd name="connsiteY95" fmla="*/ 389628 h 840941"/>
                <a:gd name="connsiteX96" fmla="*/ 652595 w 3024845"/>
                <a:gd name="connsiteY96" fmla="*/ 376387 h 840941"/>
                <a:gd name="connsiteX97" fmla="*/ 651328 w 3024845"/>
                <a:gd name="connsiteY97" fmla="*/ 374765 h 840941"/>
                <a:gd name="connsiteX98" fmla="*/ 656648 w 3024845"/>
                <a:gd name="connsiteY98" fmla="*/ 363416 h 840941"/>
                <a:gd name="connsiteX99" fmla="*/ 664755 w 3024845"/>
                <a:gd name="connsiteY99" fmla="*/ 391519 h 840941"/>
                <a:gd name="connsiteX100" fmla="*/ 665515 w 3024845"/>
                <a:gd name="connsiteY100" fmla="*/ 391519 h 840941"/>
                <a:gd name="connsiteX101" fmla="*/ 670835 w 3024845"/>
                <a:gd name="connsiteY101" fmla="*/ 391519 h 840941"/>
                <a:gd name="connsiteX102" fmla="*/ 670835 w 3024845"/>
                <a:gd name="connsiteY102" fmla="*/ 285592 h 840941"/>
                <a:gd name="connsiteX103" fmla="*/ 672355 w 3024845"/>
                <a:gd name="connsiteY103" fmla="*/ 285592 h 840941"/>
                <a:gd name="connsiteX104" fmla="*/ 682995 w 3024845"/>
                <a:gd name="connsiteY104" fmla="*/ 285592 h 840941"/>
                <a:gd name="connsiteX105" fmla="*/ 682995 w 3024845"/>
                <a:gd name="connsiteY105" fmla="*/ 238033 h 840941"/>
                <a:gd name="connsiteX106" fmla="*/ 709342 w 3024845"/>
                <a:gd name="connsiteY106" fmla="*/ 238033 h 840941"/>
                <a:gd name="connsiteX107" fmla="*/ 709342 w 3024845"/>
                <a:gd name="connsiteY107" fmla="*/ 216415 h 840941"/>
                <a:gd name="connsiteX108" fmla="*/ 743796 w 3024845"/>
                <a:gd name="connsiteY108" fmla="*/ 216415 h 840941"/>
                <a:gd name="connsiteX109" fmla="*/ 743796 w 3024845"/>
                <a:gd name="connsiteY109" fmla="*/ 218847 h 840941"/>
                <a:gd name="connsiteX110" fmla="*/ 743796 w 3024845"/>
                <a:gd name="connsiteY110" fmla="*/ 235871 h 840941"/>
                <a:gd name="connsiteX111" fmla="*/ 746076 w 3024845"/>
                <a:gd name="connsiteY111" fmla="*/ 235871 h 840941"/>
                <a:gd name="connsiteX112" fmla="*/ 762036 w 3024845"/>
                <a:gd name="connsiteY112" fmla="*/ 235871 h 840941"/>
                <a:gd name="connsiteX113" fmla="*/ 762036 w 3024845"/>
                <a:gd name="connsiteY113" fmla="*/ 283430 h 840941"/>
                <a:gd name="connsiteX114" fmla="*/ 763049 w 3024845"/>
                <a:gd name="connsiteY114" fmla="*/ 283430 h 840941"/>
                <a:gd name="connsiteX115" fmla="*/ 770143 w 3024845"/>
                <a:gd name="connsiteY115" fmla="*/ 283430 h 840941"/>
                <a:gd name="connsiteX116" fmla="*/ 784330 w 3024845"/>
                <a:gd name="connsiteY116" fmla="*/ 287754 h 840941"/>
                <a:gd name="connsiteX117" fmla="*/ 784330 w 3024845"/>
                <a:gd name="connsiteY117" fmla="*/ 326666 h 840941"/>
                <a:gd name="connsiteX118" fmla="*/ 785343 w 3024845"/>
                <a:gd name="connsiteY118" fmla="*/ 326666 h 840941"/>
                <a:gd name="connsiteX119" fmla="*/ 792436 w 3024845"/>
                <a:gd name="connsiteY119" fmla="*/ 326666 h 840941"/>
                <a:gd name="connsiteX120" fmla="*/ 792436 w 3024845"/>
                <a:gd name="connsiteY120" fmla="*/ 328287 h 840941"/>
                <a:gd name="connsiteX121" fmla="*/ 792436 w 3024845"/>
                <a:gd name="connsiteY121" fmla="*/ 339636 h 840941"/>
                <a:gd name="connsiteX122" fmla="*/ 794463 w 3024845"/>
                <a:gd name="connsiteY122" fmla="*/ 339636 h 840941"/>
                <a:gd name="connsiteX123" fmla="*/ 808650 w 3024845"/>
                <a:gd name="connsiteY123" fmla="*/ 339636 h 840941"/>
                <a:gd name="connsiteX124" fmla="*/ 814730 w 3024845"/>
                <a:gd name="connsiteY124" fmla="*/ 346122 h 840941"/>
                <a:gd name="connsiteX125" fmla="*/ 814730 w 3024845"/>
                <a:gd name="connsiteY125" fmla="*/ 367740 h 840941"/>
                <a:gd name="connsiteX126" fmla="*/ 817010 w 3024845"/>
                <a:gd name="connsiteY126" fmla="*/ 367740 h 840941"/>
                <a:gd name="connsiteX127" fmla="*/ 832970 w 3024845"/>
                <a:gd name="connsiteY127" fmla="*/ 367740 h 840941"/>
                <a:gd name="connsiteX128" fmla="*/ 832970 w 3024845"/>
                <a:gd name="connsiteY128" fmla="*/ 368820 h 840941"/>
                <a:gd name="connsiteX129" fmla="*/ 832970 w 3024845"/>
                <a:gd name="connsiteY129" fmla="*/ 376387 h 840941"/>
                <a:gd name="connsiteX130" fmla="*/ 834237 w 3024845"/>
                <a:gd name="connsiteY130" fmla="*/ 376387 h 840941"/>
                <a:gd name="connsiteX131" fmla="*/ 843104 w 3024845"/>
                <a:gd name="connsiteY131" fmla="*/ 376387 h 840941"/>
                <a:gd name="connsiteX132" fmla="*/ 843104 w 3024845"/>
                <a:gd name="connsiteY132" fmla="*/ 378548 h 840941"/>
                <a:gd name="connsiteX133" fmla="*/ 843104 w 3024845"/>
                <a:gd name="connsiteY133" fmla="*/ 393681 h 840941"/>
                <a:gd name="connsiteX134" fmla="*/ 847157 w 3024845"/>
                <a:gd name="connsiteY134" fmla="*/ 391789 h 840941"/>
                <a:gd name="connsiteX135" fmla="*/ 847157 w 3024845"/>
                <a:gd name="connsiteY135" fmla="*/ 378548 h 840941"/>
                <a:gd name="connsiteX136" fmla="*/ 848170 w 3024845"/>
                <a:gd name="connsiteY136" fmla="*/ 378548 h 840941"/>
                <a:gd name="connsiteX137" fmla="*/ 855264 w 3024845"/>
                <a:gd name="connsiteY137" fmla="*/ 378548 h 840941"/>
                <a:gd name="connsiteX138" fmla="*/ 855264 w 3024845"/>
                <a:gd name="connsiteY138" fmla="*/ 380170 h 840941"/>
                <a:gd name="connsiteX139" fmla="*/ 855264 w 3024845"/>
                <a:gd name="connsiteY139" fmla="*/ 391519 h 840941"/>
                <a:gd name="connsiteX140" fmla="*/ 856024 w 3024845"/>
                <a:gd name="connsiteY140" fmla="*/ 391519 h 840941"/>
                <a:gd name="connsiteX141" fmla="*/ 861344 w 3024845"/>
                <a:gd name="connsiteY141" fmla="*/ 391519 h 840941"/>
                <a:gd name="connsiteX142" fmla="*/ 909984 w 3024845"/>
                <a:gd name="connsiteY142" fmla="*/ 387196 h 840941"/>
                <a:gd name="connsiteX143" fmla="*/ 909984 w 3024845"/>
                <a:gd name="connsiteY143" fmla="*/ 388547 h 840941"/>
                <a:gd name="connsiteX144" fmla="*/ 909984 w 3024845"/>
                <a:gd name="connsiteY144" fmla="*/ 398004 h 840941"/>
                <a:gd name="connsiteX145" fmla="*/ 910744 w 3024845"/>
                <a:gd name="connsiteY145" fmla="*/ 398004 h 840941"/>
                <a:gd name="connsiteX146" fmla="*/ 916065 w 3024845"/>
                <a:gd name="connsiteY146" fmla="*/ 398004 h 840941"/>
                <a:gd name="connsiteX147" fmla="*/ 916065 w 3024845"/>
                <a:gd name="connsiteY147" fmla="*/ 400166 h 840941"/>
                <a:gd name="connsiteX148" fmla="*/ 916065 w 3024845"/>
                <a:gd name="connsiteY148" fmla="*/ 415299 h 840941"/>
                <a:gd name="connsiteX149" fmla="*/ 918091 w 3024845"/>
                <a:gd name="connsiteY149" fmla="*/ 413948 h 840941"/>
                <a:gd name="connsiteX150" fmla="*/ 932278 w 3024845"/>
                <a:gd name="connsiteY150" fmla="*/ 404490 h 840941"/>
                <a:gd name="connsiteX151" fmla="*/ 938358 w 3024845"/>
                <a:gd name="connsiteY151" fmla="*/ 363416 h 840941"/>
                <a:gd name="connsiteX152" fmla="*/ 939118 w 3024845"/>
                <a:gd name="connsiteY152" fmla="*/ 363146 h 840941"/>
                <a:gd name="connsiteX153" fmla="*/ 944438 w 3024845"/>
                <a:gd name="connsiteY153" fmla="*/ 361254 h 840941"/>
                <a:gd name="connsiteX154" fmla="*/ 946465 w 3024845"/>
                <a:gd name="connsiteY154" fmla="*/ 292077 h 840941"/>
                <a:gd name="connsiteX155" fmla="*/ 948492 w 3024845"/>
                <a:gd name="connsiteY155" fmla="*/ 361254 h 840941"/>
                <a:gd name="connsiteX156" fmla="*/ 949252 w 3024845"/>
                <a:gd name="connsiteY156" fmla="*/ 361524 h 840941"/>
                <a:gd name="connsiteX157" fmla="*/ 954572 w 3024845"/>
                <a:gd name="connsiteY157" fmla="*/ 363416 h 840941"/>
                <a:gd name="connsiteX158" fmla="*/ 954572 w 3024845"/>
                <a:gd name="connsiteY158" fmla="*/ 276945 h 840941"/>
                <a:gd name="connsiteX159" fmla="*/ 958625 w 3024845"/>
                <a:gd name="connsiteY159" fmla="*/ 244518 h 840941"/>
                <a:gd name="connsiteX160" fmla="*/ 997132 w 3024845"/>
                <a:gd name="connsiteY160" fmla="*/ 244518 h 840941"/>
                <a:gd name="connsiteX161" fmla="*/ 997132 w 3024845"/>
                <a:gd name="connsiteY161" fmla="*/ 276945 h 840941"/>
                <a:gd name="connsiteX162" fmla="*/ 997892 w 3024845"/>
                <a:gd name="connsiteY162" fmla="*/ 276945 h 840941"/>
                <a:gd name="connsiteX163" fmla="*/ 1003212 w 3024845"/>
                <a:gd name="connsiteY163" fmla="*/ 276945 h 840941"/>
                <a:gd name="connsiteX164" fmla="*/ 1003212 w 3024845"/>
                <a:gd name="connsiteY164" fmla="*/ 194797 h 840941"/>
                <a:gd name="connsiteX165" fmla="*/ 1004986 w 3024845"/>
                <a:gd name="connsiteY165" fmla="*/ 194797 h 840941"/>
                <a:gd name="connsiteX166" fmla="*/ 1017399 w 3024845"/>
                <a:gd name="connsiteY166" fmla="*/ 194797 h 840941"/>
                <a:gd name="connsiteX167" fmla="*/ 1017399 w 3024845"/>
                <a:gd name="connsiteY167" fmla="*/ 192906 h 840941"/>
                <a:gd name="connsiteX168" fmla="*/ 1017399 w 3024845"/>
                <a:gd name="connsiteY168" fmla="*/ 179665 h 840941"/>
                <a:gd name="connsiteX169" fmla="*/ 1039693 w 3024845"/>
                <a:gd name="connsiteY169" fmla="*/ 179665 h 840941"/>
                <a:gd name="connsiteX170" fmla="*/ 1039693 w 3024845"/>
                <a:gd name="connsiteY170" fmla="*/ 178584 h 840941"/>
                <a:gd name="connsiteX171" fmla="*/ 1039693 w 3024845"/>
                <a:gd name="connsiteY171" fmla="*/ 171018 h 840941"/>
                <a:gd name="connsiteX172" fmla="*/ 1041466 w 3024845"/>
                <a:gd name="connsiteY172" fmla="*/ 171018 h 840941"/>
                <a:gd name="connsiteX173" fmla="*/ 1053880 w 3024845"/>
                <a:gd name="connsiteY173" fmla="*/ 171018 h 840941"/>
                <a:gd name="connsiteX174" fmla="*/ 1053880 w 3024845"/>
                <a:gd name="connsiteY174" fmla="*/ 172099 h 840941"/>
                <a:gd name="connsiteX175" fmla="*/ 1053880 w 3024845"/>
                <a:gd name="connsiteY175" fmla="*/ 179665 h 840941"/>
                <a:gd name="connsiteX176" fmla="*/ 1054640 w 3024845"/>
                <a:gd name="connsiteY176" fmla="*/ 179665 h 840941"/>
                <a:gd name="connsiteX177" fmla="*/ 1059960 w 3024845"/>
                <a:gd name="connsiteY177" fmla="*/ 179665 h 840941"/>
                <a:gd name="connsiteX178" fmla="*/ 1070093 w 3024845"/>
                <a:gd name="connsiteY178" fmla="*/ 175341 h 840941"/>
                <a:gd name="connsiteX179" fmla="*/ 1074146 w 3024845"/>
                <a:gd name="connsiteY179" fmla="*/ 178584 h 840941"/>
                <a:gd name="connsiteX180" fmla="*/ 1074146 w 3024845"/>
                <a:gd name="connsiteY180" fmla="*/ 171018 h 840941"/>
                <a:gd name="connsiteX181" fmla="*/ 1076426 w 3024845"/>
                <a:gd name="connsiteY181" fmla="*/ 171018 h 840941"/>
                <a:gd name="connsiteX182" fmla="*/ 1092387 w 3024845"/>
                <a:gd name="connsiteY182" fmla="*/ 171018 h 840941"/>
                <a:gd name="connsiteX183" fmla="*/ 1092387 w 3024845"/>
                <a:gd name="connsiteY183" fmla="*/ 172099 h 840941"/>
                <a:gd name="connsiteX184" fmla="*/ 1092387 w 3024845"/>
                <a:gd name="connsiteY184" fmla="*/ 179665 h 840941"/>
                <a:gd name="connsiteX185" fmla="*/ 1122787 w 3024845"/>
                <a:gd name="connsiteY185" fmla="*/ 179665 h 840941"/>
                <a:gd name="connsiteX186" fmla="*/ 1122787 w 3024845"/>
                <a:gd name="connsiteY186" fmla="*/ 181286 h 840941"/>
                <a:gd name="connsiteX187" fmla="*/ 1122787 w 3024845"/>
                <a:gd name="connsiteY187" fmla="*/ 192636 h 840941"/>
                <a:gd name="connsiteX188" fmla="*/ 1149134 w 3024845"/>
                <a:gd name="connsiteY188" fmla="*/ 192636 h 840941"/>
                <a:gd name="connsiteX189" fmla="*/ 1149134 w 3024845"/>
                <a:gd name="connsiteY189" fmla="*/ 222900 h 840941"/>
                <a:gd name="connsiteX190" fmla="*/ 1149894 w 3024845"/>
                <a:gd name="connsiteY190" fmla="*/ 222900 h 840941"/>
                <a:gd name="connsiteX191" fmla="*/ 1155214 w 3024845"/>
                <a:gd name="connsiteY191" fmla="*/ 222900 h 840941"/>
                <a:gd name="connsiteX192" fmla="*/ 1155214 w 3024845"/>
                <a:gd name="connsiteY192" fmla="*/ 223981 h 840941"/>
                <a:gd name="connsiteX193" fmla="*/ 1155214 w 3024845"/>
                <a:gd name="connsiteY193" fmla="*/ 231548 h 840941"/>
                <a:gd name="connsiteX194" fmla="*/ 1159268 w 3024845"/>
                <a:gd name="connsiteY194" fmla="*/ 261812 h 840941"/>
                <a:gd name="connsiteX195" fmla="*/ 1160028 w 3024845"/>
                <a:gd name="connsiteY195" fmla="*/ 261812 h 840941"/>
                <a:gd name="connsiteX196" fmla="*/ 1165348 w 3024845"/>
                <a:gd name="connsiteY196" fmla="*/ 261812 h 840941"/>
                <a:gd name="connsiteX197" fmla="*/ 1165348 w 3024845"/>
                <a:gd name="connsiteY197" fmla="*/ 262623 h 840941"/>
                <a:gd name="connsiteX198" fmla="*/ 1165348 w 3024845"/>
                <a:gd name="connsiteY198" fmla="*/ 268298 h 840941"/>
                <a:gd name="connsiteX199" fmla="*/ 1166361 w 3024845"/>
                <a:gd name="connsiteY199" fmla="*/ 268298 h 840941"/>
                <a:gd name="connsiteX200" fmla="*/ 1173454 w 3024845"/>
                <a:gd name="connsiteY200" fmla="*/ 268298 h 840941"/>
                <a:gd name="connsiteX201" fmla="*/ 1173454 w 3024845"/>
                <a:gd name="connsiteY201" fmla="*/ 298563 h 840941"/>
                <a:gd name="connsiteX202" fmla="*/ 1175481 w 3024845"/>
                <a:gd name="connsiteY202" fmla="*/ 298563 h 840941"/>
                <a:gd name="connsiteX203" fmla="*/ 1189668 w 3024845"/>
                <a:gd name="connsiteY203" fmla="*/ 298563 h 840941"/>
                <a:gd name="connsiteX204" fmla="*/ 1189668 w 3024845"/>
                <a:gd name="connsiteY204" fmla="*/ 322342 h 840941"/>
                <a:gd name="connsiteX205" fmla="*/ 1191695 w 3024845"/>
                <a:gd name="connsiteY205" fmla="*/ 323963 h 840941"/>
                <a:gd name="connsiteX206" fmla="*/ 1191695 w 3024845"/>
                <a:gd name="connsiteY206" fmla="*/ 335313 h 840941"/>
                <a:gd name="connsiteX207" fmla="*/ 1192455 w 3024845"/>
                <a:gd name="connsiteY207" fmla="*/ 335313 h 840941"/>
                <a:gd name="connsiteX208" fmla="*/ 1197775 w 3024845"/>
                <a:gd name="connsiteY208" fmla="*/ 335313 h 840941"/>
                <a:gd name="connsiteX209" fmla="*/ 1197775 w 3024845"/>
                <a:gd name="connsiteY209" fmla="*/ 359092 h 840941"/>
                <a:gd name="connsiteX210" fmla="*/ 1199041 w 3024845"/>
                <a:gd name="connsiteY210" fmla="*/ 359092 h 840941"/>
                <a:gd name="connsiteX211" fmla="*/ 1207908 w 3024845"/>
                <a:gd name="connsiteY211" fmla="*/ 359092 h 840941"/>
                <a:gd name="connsiteX212" fmla="*/ 1209935 w 3024845"/>
                <a:gd name="connsiteY212" fmla="*/ 363146 h 840941"/>
                <a:gd name="connsiteX213" fmla="*/ 1209935 w 3024845"/>
                <a:gd name="connsiteY213" fmla="*/ 376387 h 840941"/>
                <a:gd name="connsiteX214" fmla="*/ 1211455 w 3024845"/>
                <a:gd name="connsiteY214" fmla="*/ 374495 h 840941"/>
                <a:gd name="connsiteX215" fmla="*/ 1222095 w 3024845"/>
                <a:gd name="connsiteY215" fmla="*/ 361254 h 840941"/>
                <a:gd name="connsiteX216" fmla="*/ 1250469 w 3024845"/>
                <a:gd name="connsiteY216" fmla="*/ 361254 h 840941"/>
                <a:gd name="connsiteX217" fmla="*/ 1250469 w 3024845"/>
                <a:gd name="connsiteY217" fmla="*/ 447725 h 840941"/>
                <a:gd name="connsiteX218" fmla="*/ 1251229 w 3024845"/>
                <a:gd name="connsiteY218" fmla="*/ 447725 h 840941"/>
                <a:gd name="connsiteX219" fmla="*/ 1256549 w 3024845"/>
                <a:gd name="connsiteY219" fmla="*/ 447725 h 840941"/>
                <a:gd name="connsiteX220" fmla="*/ 1257309 w 3024845"/>
                <a:gd name="connsiteY220" fmla="*/ 446374 h 840941"/>
                <a:gd name="connsiteX221" fmla="*/ 1262629 w 3024845"/>
                <a:gd name="connsiteY221" fmla="*/ 436916 h 840941"/>
                <a:gd name="connsiteX222" fmla="*/ 1262629 w 3024845"/>
                <a:gd name="connsiteY222" fmla="*/ 438808 h 840941"/>
                <a:gd name="connsiteX223" fmla="*/ 1262629 w 3024845"/>
                <a:gd name="connsiteY223" fmla="*/ 452049 h 840941"/>
                <a:gd name="connsiteX224" fmla="*/ 1266682 w 3024845"/>
                <a:gd name="connsiteY224" fmla="*/ 406652 h 840941"/>
                <a:gd name="connsiteX225" fmla="*/ 1267442 w 3024845"/>
                <a:gd name="connsiteY225" fmla="*/ 406652 h 840941"/>
                <a:gd name="connsiteX226" fmla="*/ 1272762 w 3024845"/>
                <a:gd name="connsiteY226" fmla="*/ 406652 h 840941"/>
                <a:gd name="connsiteX227" fmla="*/ 1272762 w 3024845"/>
                <a:gd name="connsiteY227" fmla="*/ 341798 h 840941"/>
                <a:gd name="connsiteX228" fmla="*/ 1273776 w 3024845"/>
                <a:gd name="connsiteY228" fmla="*/ 341798 h 840941"/>
                <a:gd name="connsiteX229" fmla="*/ 1280869 w 3024845"/>
                <a:gd name="connsiteY229" fmla="*/ 341798 h 840941"/>
                <a:gd name="connsiteX230" fmla="*/ 1293029 w 3024845"/>
                <a:gd name="connsiteY230" fmla="*/ 298563 h 840941"/>
                <a:gd name="connsiteX231" fmla="*/ 1294296 w 3024845"/>
                <a:gd name="connsiteY231" fmla="*/ 298563 h 840941"/>
                <a:gd name="connsiteX232" fmla="*/ 1303163 w 3024845"/>
                <a:gd name="connsiteY232" fmla="*/ 298563 h 840941"/>
                <a:gd name="connsiteX233" fmla="*/ 1313296 w 3024845"/>
                <a:gd name="connsiteY233" fmla="*/ 341798 h 840941"/>
                <a:gd name="connsiteX234" fmla="*/ 1314309 w 3024845"/>
                <a:gd name="connsiteY234" fmla="*/ 341798 h 840941"/>
                <a:gd name="connsiteX235" fmla="*/ 1321403 w 3024845"/>
                <a:gd name="connsiteY235" fmla="*/ 341798 h 840941"/>
                <a:gd name="connsiteX236" fmla="*/ 1321403 w 3024845"/>
                <a:gd name="connsiteY236" fmla="*/ 380710 h 840941"/>
                <a:gd name="connsiteX237" fmla="*/ 1323176 w 3024845"/>
                <a:gd name="connsiteY237" fmla="*/ 380710 h 840941"/>
                <a:gd name="connsiteX238" fmla="*/ 1335590 w 3024845"/>
                <a:gd name="connsiteY238" fmla="*/ 380710 h 840941"/>
                <a:gd name="connsiteX239" fmla="*/ 1335590 w 3024845"/>
                <a:gd name="connsiteY239" fmla="*/ 382872 h 840941"/>
                <a:gd name="connsiteX240" fmla="*/ 1335590 w 3024845"/>
                <a:gd name="connsiteY240" fmla="*/ 398004 h 840941"/>
                <a:gd name="connsiteX241" fmla="*/ 1339643 w 3024845"/>
                <a:gd name="connsiteY241" fmla="*/ 395843 h 840941"/>
                <a:gd name="connsiteX242" fmla="*/ 1339643 w 3024845"/>
                <a:gd name="connsiteY242" fmla="*/ 380710 h 840941"/>
                <a:gd name="connsiteX243" fmla="*/ 1341163 w 3024845"/>
                <a:gd name="connsiteY243" fmla="*/ 380710 h 840941"/>
                <a:gd name="connsiteX244" fmla="*/ 1351803 w 3024845"/>
                <a:gd name="connsiteY244" fmla="*/ 380710 h 840941"/>
                <a:gd name="connsiteX245" fmla="*/ 1351803 w 3024845"/>
                <a:gd name="connsiteY245" fmla="*/ 382331 h 840941"/>
                <a:gd name="connsiteX246" fmla="*/ 1351803 w 3024845"/>
                <a:gd name="connsiteY246" fmla="*/ 393681 h 840941"/>
                <a:gd name="connsiteX247" fmla="*/ 1382204 w 3024845"/>
                <a:gd name="connsiteY247" fmla="*/ 393681 h 840941"/>
                <a:gd name="connsiteX248" fmla="*/ 1382204 w 3024845"/>
                <a:gd name="connsiteY248" fmla="*/ 356931 h 840941"/>
                <a:gd name="connsiteX249" fmla="*/ 1383470 w 3024845"/>
                <a:gd name="connsiteY249" fmla="*/ 356931 h 840941"/>
                <a:gd name="connsiteX250" fmla="*/ 1392337 w 3024845"/>
                <a:gd name="connsiteY250" fmla="*/ 356931 h 840941"/>
                <a:gd name="connsiteX251" fmla="*/ 1392337 w 3024845"/>
                <a:gd name="connsiteY251" fmla="*/ 378548 h 840941"/>
                <a:gd name="connsiteX252" fmla="*/ 1394364 w 3024845"/>
                <a:gd name="connsiteY252" fmla="*/ 346122 h 840941"/>
                <a:gd name="connsiteX253" fmla="*/ 1416657 w 3024845"/>
                <a:gd name="connsiteY253" fmla="*/ 346122 h 840941"/>
                <a:gd name="connsiteX254" fmla="*/ 1416657 w 3024845"/>
                <a:gd name="connsiteY254" fmla="*/ 344500 h 840941"/>
                <a:gd name="connsiteX255" fmla="*/ 1416657 w 3024845"/>
                <a:gd name="connsiteY255" fmla="*/ 333151 h 840941"/>
                <a:gd name="connsiteX256" fmla="*/ 1417417 w 3024845"/>
                <a:gd name="connsiteY256" fmla="*/ 333151 h 840941"/>
                <a:gd name="connsiteX257" fmla="*/ 1422737 w 3024845"/>
                <a:gd name="connsiteY257" fmla="*/ 333151 h 840941"/>
                <a:gd name="connsiteX258" fmla="*/ 1422737 w 3024845"/>
                <a:gd name="connsiteY258" fmla="*/ 331260 h 840941"/>
                <a:gd name="connsiteX259" fmla="*/ 1422737 w 3024845"/>
                <a:gd name="connsiteY259" fmla="*/ 318019 h 840941"/>
                <a:gd name="connsiteX260" fmla="*/ 1426791 w 3024845"/>
                <a:gd name="connsiteY260" fmla="*/ 324504 h 840941"/>
                <a:gd name="connsiteX261" fmla="*/ 1429071 w 3024845"/>
                <a:gd name="connsiteY261" fmla="*/ 324504 h 840941"/>
                <a:gd name="connsiteX262" fmla="*/ 1445031 w 3024845"/>
                <a:gd name="connsiteY262" fmla="*/ 324504 h 840941"/>
                <a:gd name="connsiteX263" fmla="*/ 1445031 w 3024845"/>
                <a:gd name="connsiteY263" fmla="*/ 323693 h 840941"/>
                <a:gd name="connsiteX264" fmla="*/ 1445031 w 3024845"/>
                <a:gd name="connsiteY264" fmla="*/ 318019 h 840941"/>
                <a:gd name="connsiteX265" fmla="*/ 1445791 w 3024845"/>
                <a:gd name="connsiteY265" fmla="*/ 318019 h 840941"/>
                <a:gd name="connsiteX266" fmla="*/ 1451111 w 3024845"/>
                <a:gd name="connsiteY266" fmla="*/ 318019 h 840941"/>
                <a:gd name="connsiteX267" fmla="*/ 1451111 w 3024845"/>
                <a:gd name="connsiteY267" fmla="*/ 319370 h 840941"/>
                <a:gd name="connsiteX268" fmla="*/ 1451111 w 3024845"/>
                <a:gd name="connsiteY268" fmla="*/ 328828 h 840941"/>
                <a:gd name="connsiteX269" fmla="*/ 1489618 w 3024845"/>
                <a:gd name="connsiteY269" fmla="*/ 328828 h 840941"/>
                <a:gd name="connsiteX270" fmla="*/ 1489618 w 3024845"/>
                <a:gd name="connsiteY270" fmla="*/ 467181 h 840941"/>
                <a:gd name="connsiteX271" fmla="*/ 1491138 w 3024845"/>
                <a:gd name="connsiteY271" fmla="*/ 467181 h 840941"/>
                <a:gd name="connsiteX272" fmla="*/ 1501778 w 3024845"/>
                <a:gd name="connsiteY272" fmla="*/ 467181 h 840941"/>
                <a:gd name="connsiteX273" fmla="*/ 1501778 w 3024845"/>
                <a:gd name="connsiteY273" fmla="*/ 454211 h 840941"/>
                <a:gd name="connsiteX274" fmla="*/ 1505832 w 3024845"/>
                <a:gd name="connsiteY274" fmla="*/ 454211 h 840941"/>
                <a:gd name="connsiteX275" fmla="*/ 1505832 w 3024845"/>
                <a:gd name="connsiteY275" fmla="*/ 467181 h 840941"/>
                <a:gd name="connsiteX276" fmla="*/ 1536232 w 3024845"/>
                <a:gd name="connsiteY276" fmla="*/ 467181 h 840941"/>
                <a:gd name="connsiteX277" fmla="*/ 1536232 w 3024845"/>
                <a:gd name="connsiteY277" fmla="*/ 436916 h 840941"/>
                <a:gd name="connsiteX278" fmla="*/ 1548392 w 3024845"/>
                <a:gd name="connsiteY278" fmla="*/ 436916 h 840941"/>
                <a:gd name="connsiteX279" fmla="*/ 1560552 w 3024845"/>
                <a:gd name="connsiteY279" fmla="*/ 434755 h 840941"/>
                <a:gd name="connsiteX280" fmla="*/ 1564606 w 3024845"/>
                <a:gd name="connsiteY280" fmla="*/ 436916 h 840941"/>
                <a:gd name="connsiteX281" fmla="*/ 1574739 w 3024845"/>
                <a:gd name="connsiteY281" fmla="*/ 436916 h 840941"/>
                <a:gd name="connsiteX282" fmla="*/ 1574739 w 3024845"/>
                <a:gd name="connsiteY282" fmla="*/ 467181 h 840941"/>
                <a:gd name="connsiteX283" fmla="*/ 1582846 w 3024845"/>
                <a:gd name="connsiteY283" fmla="*/ 467181 h 840941"/>
                <a:gd name="connsiteX284" fmla="*/ 1582846 w 3024845"/>
                <a:gd name="connsiteY284" fmla="*/ 484476 h 840941"/>
                <a:gd name="connsiteX285" fmla="*/ 1592182 w 3024845"/>
                <a:gd name="connsiteY285" fmla="*/ 485381 h 840941"/>
                <a:gd name="connsiteX286" fmla="*/ 1605140 w 3024845"/>
                <a:gd name="connsiteY286" fmla="*/ 485381 h 840941"/>
                <a:gd name="connsiteX287" fmla="*/ 1605140 w 3024845"/>
                <a:gd name="connsiteY287" fmla="*/ 469343 h 840941"/>
                <a:gd name="connsiteX288" fmla="*/ 1673096 w 3024845"/>
                <a:gd name="connsiteY288" fmla="*/ 469343 h 840941"/>
                <a:gd name="connsiteX289" fmla="*/ 1673096 w 3024845"/>
                <a:gd name="connsiteY289" fmla="*/ 384090 h 840941"/>
                <a:gd name="connsiteX290" fmla="*/ 1745104 w 3024845"/>
                <a:gd name="connsiteY290" fmla="*/ 384090 h 840941"/>
                <a:gd name="connsiteX291" fmla="*/ 1745104 w 3024845"/>
                <a:gd name="connsiteY291" fmla="*/ 462858 h 840941"/>
                <a:gd name="connsiteX292" fmla="*/ 1747008 w 3024845"/>
                <a:gd name="connsiteY292" fmla="*/ 462858 h 840941"/>
                <a:gd name="connsiteX293" fmla="*/ 1748250 w 3024845"/>
                <a:gd name="connsiteY293" fmla="*/ 485381 h 840941"/>
                <a:gd name="connsiteX294" fmla="*/ 1757926 w 3024845"/>
                <a:gd name="connsiteY294" fmla="*/ 485381 h 840941"/>
                <a:gd name="connsiteX295" fmla="*/ 1759168 w 3024845"/>
                <a:gd name="connsiteY295" fmla="*/ 462858 h 840941"/>
                <a:gd name="connsiteX296" fmla="*/ 1765248 w 3024845"/>
                <a:gd name="connsiteY296" fmla="*/ 462858 h 840941"/>
                <a:gd name="connsiteX297" fmla="*/ 1766490 w 3024845"/>
                <a:gd name="connsiteY297" fmla="*/ 485381 h 840941"/>
                <a:gd name="connsiteX298" fmla="*/ 1817112 w 3024845"/>
                <a:gd name="connsiteY298" fmla="*/ 485381 h 840941"/>
                <a:gd name="connsiteX299" fmla="*/ 1817112 w 3024845"/>
                <a:gd name="connsiteY299" fmla="*/ 322353 h 840941"/>
                <a:gd name="connsiteX300" fmla="*/ 2014439 w 3024845"/>
                <a:gd name="connsiteY300" fmla="*/ 322353 h 840941"/>
                <a:gd name="connsiteX301" fmla="*/ 2014439 w 3024845"/>
                <a:gd name="connsiteY301" fmla="*/ 485381 h 840941"/>
                <a:gd name="connsiteX302" fmla="*/ 2033136 w 3024845"/>
                <a:gd name="connsiteY302" fmla="*/ 485381 h 840941"/>
                <a:gd name="connsiteX303" fmla="*/ 2033136 w 3024845"/>
                <a:gd name="connsiteY303" fmla="*/ 402688 h 840941"/>
                <a:gd name="connsiteX304" fmla="*/ 2128256 w 3024845"/>
                <a:gd name="connsiteY304" fmla="*/ 402688 h 840941"/>
                <a:gd name="connsiteX305" fmla="*/ 2180720 w 3024845"/>
                <a:gd name="connsiteY305" fmla="*/ 337475 h 840941"/>
                <a:gd name="connsiteX306" fmla="*/ 2245574 w 3024845"/>
                <a:gd name="connsiteY306" fmla="*/ 337475 h 840941"/>
                <a:gd name="connsiteX307" fmla="*/ 2245574 w 3024845"/>
                <a:gd name="connsiteY307" fmla="*/ 413137 h 840941"/>
                <a:gd name="connsiteX308" fmla="*/ 2253681 w 3024845"/>
                <a:gd name="connsiteY308" fmla="*/ 413137 h 840941"/>
                <a:gd name="connsiteX309" fmla="*/ 2255708 w 3024845"/>
                <a:gd name="connsiteY309" fmla="*/ 406652 h 840941"/>
                <a:gd name="connsiteX310" fmla="*/ 2261788 w 3024845"/>
                <a:gd name="connsiteY310" fmla="*/ 406652 h 840941"/>
                <a:gd name="connsiteX311" fmla="*/ 2263815 w 3024845"/>
                <a:gd name="connsiteY311" fmla="*/ 415299 h 840941"/>
                <a:gd name="connsiteX312" fmla="*/ 2275975 w 3024845"/>
                <a:gd name="connsiteY312" fmla="*/ 415299 h 840941"/>
                <a:gd name="connsiteX313" fmla="*/ 2275975 w 3024845"/>
                <a:gd name="connsiteY313" fmla="*/ 408813 h 840941"/>
                <a:gd name="connsiteX314" fmla="*/ 2298268 w 3024845"/>
                <a:gd name="connsiteY314" fmla="*/ 408813 h 840941"/>
                <a:gd name="connsiteX315" fmla="*/ 2298268 w 3024845"/>
                <a:gd name="connsiteY315" fmla="*/ 415299 h 840941"/>
                <a:gd name="connsiteX316" fmla="*/ 2318535 w 3024845"/>
                <a:gd name="connsiteY316" fmla="*/ 415299 h 840941"/>
                <a:gd name="connsiteX317" fmla="*/ 2318535 w 3024845"/>
                <a:gd name="connsiteY317" fmla="*/ 460696 h 840941"/>
                <a:gd name="connsiteX318" fmla="*/ 2332722 w 3024845"/>
                <a:gd name="connsiteY318" fmla="*/ 460696 h 840941"/>
                <a:gd name="connsiteX319" fmla="*/ 2332722 w 3024845"/>
                <a:gd name="connsiteY319" fmla="*/ 447725 h 840941"/>
                <a:gd name="connsiteX320" fmla="*/ 2348936 w 3024845"/>
                <a:gd name="connsiteY320" fmla="*/ 447725 h 840941"/>
                <a:gd name="connsiteX321" fmla="*/ 2348936 w 3024845"/>
                <a:gd name="connsiteY321" fmla="*/ 268298 h 840941"/>
                <a:gd name="connsiteX322" fmla="*/ 2355016 w 3024845"/>
                <a:gd name="connsiteY322" fmla="*/ 261812 h 840941"/>
                <a:gd name="connsiteX323" fmla="*/ 2427977 w 3024845"/>
                <a:gd name="connsiteY323" fmla="*/ 261812 h 840941"/>
                <a:gd name="connsiteX324" fmla="*/ 2427977 w 3024845"/>
                <a:gd name="connsiteY324" fmla="*/ 270460 h 840941"/>
                <a:gd name="connsiteX325" fmla="*/ 2438110 w 3024845"/>
                <a:gd name="connsiteY325" fmla="*/ 270460 h 840941"/>
                <a:gd name="connsiteX326" fmla="*/ 2438110 w 3024845"/>
                <a:gd name="connsiteY326" fmla="*/ 385034 h 840941"/>
                <a:gd name="connsiteX327" fmla="*/ 2460404 w 3024845"/>
                <a:gd name="connsiteY327" fmla="*/ 385034 h 840941"/>
                <a:gd name="connsiteX328" fmla="*/ 2460404 w 3024845"/>
                <a:gd name="connsiteY328" fmla="*/ 318019 h 840941"/>
                <a:gd name="connsiteX329" fmla="*/ 2486751 w 3024845"/>
                <a:gd name="connsiteY329" fmla="*/ 318019 h 840941"/>
                <a:gd name="connsiteX330" fmla="*/ 2490804 w 3024845"/>
                <a:gd name="connsiteY330" fmla="*/ 313695 h 840941"/>
                <a:gd name="connsiteX331" fmla="*/ 2498911 w 3024845"/>
                <a:gd name="connsiteY331" fmla="*/ 313695 h 840941"/>
                <a:gd name="connsiteX332" fmla="*/ 2502964 w 3024845"/>
                <a:gd name="connsiteY332" fmla="*/ 318019 h 840941"/>
                <a:gd name="connsiteX333" fmla="*/ 2525258 w 3024845"/>
                <a:gd name="connsiteY333" fmla="*/ 318019 h 840941"/>
                <a:gd name="connsiteX334" fmla="*/ 2525258 w 3024845"/>
                <a:gd name="connsiteY334" fmla="*/ 201283 h 840941"/>
                <a:gd name="connsiteX335" fmla="*/ 2582005 w 3024845"/>
                <a:gd name="connsiteY335" fmla="*/ 190474 h 840941"/>
                <a:gd name="connsiteX336" fmla="*/ 2582005 w 3024845"/>
                <a:gd name="connsiteY336" fmla="*/ 191555 h 840941"/>
                <a:gd name="connsiteX337" fmla="*/ 2582005 w 3024845"/>
                <a:gd name="connsiteY337" fmla="*/ 199121 h 840941"/>
                <a:gd name="connsiteX338" fmla="*/ 2608352 w 3024845"/>
                <a:gd name="connsiteY338" fmla="*/ 199121 h 840941"/>
                <a:gd name="connsiteX339" fmla="*/ 2608352 w 3024845"/>
                <a:gd name="connsiteY339" fmla="*/ 454211 h 840941"/>
                <a:gd name="connsiteX340" fmla="*/ 2630646 w 3024845"/>
                <a:gd name="connsiteY340" fmla="*/ 454211 h 840941"/>
                <a:gd name="connsiteX341" fmla="*/ 2630646 w 3024845"/>
                <a:gd name="connsiteY341" fmla="*/ 449887 h 840941"/>
                <a:gd name="connsiteX342" fmla="*/ 2642806 w 3024845"/>
                <a:gd name="connsiteY342" fmla="*/ 449887 h 840941"/>
                <a:gd name="connsiteX343" fmla="*/ 2642806 w 3024845"/>
                <a:gd name="connsiteY343" fmla="*/ 454211 h 840941"/>
                <a:gd name="connsiteX344" fmla="*/ 2667126 w 3024845"/>
                <a:gd name="connsiteY344" fmla="*/ 454211 h 840941"/>
                <a:gd name="connsiteX345" fmla="*/ 2667126 w 3024845"/>
                <a:gd name="connsiteY345" fmla="*/ 441240 h 840941"/>
                <a:gd name="connsiteX346" fmla="*/ 2695500 w 3024845"/>
                <a:gd name="connsiteY346" fmla="*/ 441240 h 840941"/>
                <a:gd name="connsiteX347" fmla="*/ 2707660 w 3024845"/>
                <a:gd name="connsiteY347" fmla="*/ 436916 h 840941"/>
                <a:gd name="connsiteX348" fmla="*/ 2727927 w 3024845"/>
                <a:gd name="connsiteY348" fmla="*/ 441240 h 840941"/>
                <a:gd name="connsiteX349" fmla="*/ 2727927 w 3024845"/>
                <a:gd name="connsiteY349" fmla="*/ 423946 h 840941"/>
                <a:gd name="connsiteX350" fmla="*/ 2736034 w 3024845"/>
                <a:gd name="connsiteY350" fmla="*/ 423946 h 840941"/>
                <a:gd name="connsiteX351" fmla="*/ 2736034 w 3024845"/>
                <a:gd name="connsiteY351" fmla="*/ 410975 h 840941"/>
                <a:gd name="connsiteX352" fmla="*/ 2792781 w 3024845"/>
                <a:gd name="connsiteY352" fmla="*/ 410975 h 840941"/>
                <a:gd name="connsiteX353" fmla="*/ 2792781 w 3024845"/>
                <a:gd name="connsiteY353" fmla="*/ 380710 h 840941"/>
                <a:gd name="connsiteX354" fmla="*/ 2811021 w 3024845"/>
                <a:gd name="connsiteY354" fmla="*/ 380710 h 840941"/>
                <a:gd name="connsiteX355" fmla="*/ 2811021 w 3024845"/>
                <a:gd name="connsiteY355" fmla="*/ 374225 h 840941"/>
                <a:gd name="connsiteX356" fmla="*/ 2823181 w 3024845"/>
                <a:gd name="connsiteY356" fmla="*/ 374225 h 840941"/>
                <a:gd name="connsiteX357" fmla="*/ 2823181 w 3024845"/>
                <a:gd name="connsiteY357" fmla="*/ 380710 h 840941"/>
                <a:gd name="connsiteX358" fmla="*/ 2839395 w 3024845"/>
                <a:gd name="connsiteY358" fmla="*/ 380710 h 840941"/>
                <a:gd name="connsiteX359" fmla="*/ 2839395 w 3024845"/>
                <a:gd name="connsiteY359" fmla="*/ 430431 h 840941"/>
                <a:gd name="connsiteX360" fmla="*/ 2871822 w 3024845"/>
                <a:gd name="connsiteY360" fmla="*/ 430431 h 840941"/>
                <a:gd name="connsiteX361" fmla="*/ 2871822 w 3024845"/>
                <a:gd name="connsiteY361" fmla="*/ 404490 h 840941"/>
                <a:gd name="connsiteX362" fmla="*/ 2910329 w 3024845"/>
                <a:gd name="connsiteY362" fmla="*/ 404490 h 840941"/>
                <a:gd name="connsiteX363" fmla="*/ 2910329 w 3024845"/>
                <a:gd name="connsiteY363" fmla="*/ 374225 h 840941"/>
                <a:gd name="connsiteX364" fmla="*/ 2958970 w 3024845"/>
                <a:gd name="connsiteY364" fmla="*/ 374225 h 840941"/>
                <a:gd name="connsiteX365" fmla="*/ 2958970 w 3024845"/>
                <a:gd name="connsiteY365" fmla="*/ 485381 h 840941"/>
                <a:gd name="connsiteX366" fmla="*/ 2958970 w 3024845"/>
                <a:gd name="connsiteY366" fmla="*/ 499160 h 840941"/>
                <a:gd name="connsiteX367" fmla="*/ 3024845 w 3024845"/>
                <a:gd name="connsiteY367" fmla="*/ 499160 h 840941"/>
                <a:gd name="connsiteX368" fmla="*/ 3024845 w 3024845"/>
                <a:gd name="connsiteY368" fmla="*/ 840941 h 840941"/>
                <a:gd name="connsiteX369" fmla="*/ 2054 w 3024845"/>
                <a:gd name="connsiteY369" fmla="*/ 838608 h 840941"/>
                <a:gd name="connsiteX370" fmla="*/ 0 w 3024845"/>
                <a:gd name="connsiteY370" fmla="*/ 404490 h 840941"/>
                <a:gd name="connsiteX371" fmla="*/ 20267 w 3024845"/>
                <a:gd name="connsiteY371" fmla="*/ 404490 h 840941"/>
                <a:gd name="connsiteX372" fmla="*/ 20774 w 3024845"/>
                <a:gd name="connsiteY372" fmla="*/ 403409 h 840941"/>
                <a:gd name="connsiteX373" fmla="*/ 24320 w 3024845"/>
                <a:gd name="connsiteY373" fmla="*/ 395843 h 840941"/>
                <a:gd name="connsiteX374" fmla="*/ 26094 w 3024845"/>
                <a:gd name="connsiteY374" fmla="*/ 396113 h 840941"/>
                <a:gd name="connsiteX375" fmla="*/ 38507 w 3024845"/>
                <a:gd name="connsiteY375" fmla="*/ 398004 h 840941"/>
                <a:gd name="connsiteX376" fmla="*/ 39014 w 3024845"/>
                <a:gd name="connsiteY376" fmla="*/ 399356 h 840941"/>
                <a:gd name="connsiteX377" fmla="*/ 42560 w 3024845"/>
                <a:gd name="connsiteY377" fmla="*/ 408813 h 840941"/>
                <a:gd name="connsiteX378" fmla="*/ 68907 w 3024845"/>
                <a:gd name="connsiteY378" fmla="*/ 410975 h 840941"/>
                <a:gd name="connsiteX379" fmla="*/ 68907 w 3024845"/>
                <a:gd name="connsiteY379" fmla="*/ 287754 h 840941"/>
                <a:gd name="connsiteX380" fmla="*/ 70934 w 3024845"/>
                <a:gd name="connsiteY380" fmla="*/ 287754 h 840941"/>
                <a:gd name="connsiteX381" fmla="*/ 85121 w 3024845"/>
                <a:gd name="connsiteY381" fmla="*/ 287754 h 840941"/>
                <a:gd name="connsiteX382" fmla="*/ 85121 w 3024845"/>
                <a:gd name="connsiteY382" fmla="*/ 151562 h 840941"/>
                <a:gd name="connsiteX383" fmla="*/ 86894 w 3024845"/>
                <a:gd name="connsiteY383" fmla="*/ 151562 h 840941"/>
                <a:gd name="connsiteX384" fmla="*/ 99308 w 3024845"/>
                <a:gd name="connsiteY384" fmla="*/ 151562 h 840941"/>
                <a:gd name="connsiteX385" fmla="*/ 99308 w 3024845"/>
                <a:gd name="connsiteY385" fmla="*/ 36988 h 840941"/>
                <a:gd name="connsiteX0" fmla="*/ 99308 w 3024845"/>
                <a:gd name="connsiteY0" fmla="*/ 0 h 803953"/>
                <a:gd name="connsiteX1" fmla="*/ 220909 w 3024845"/>
                <a:gd name="connsiteY1" fmla="*/ 114574 h 803953"/>
                <a:gd name="connsiteX2" fmla="*/ 223189 w 3024845"/>
                <a:gd name="connsiteY2" fmla="*/ 114574 h 803953"/>
                <a:gd name="connsiteX3" fmla="*/ 239150 w 3024845"/>
                <a:gd name="connsiteY3" fmla="*/ 114574 h 803953"/>
                <a:gd name="connsiteX4" fmla="*/ 239150 w 3024845"/>
                <a:gd name="connsiteY4" fmla="*/ 255089 h 803953"/>
                <a:gd name="connsiteX5" fmla="*/ 240670 w 3024845"/>
                <a:gd name="connsiteY5" fmla="*/ 254819 h 803953"/>
                <a:gd name="connsiteX6" fmla="*/ 251310 w 3024845"/>
                <a:gd name="connsiteY6" fmla="*/ 252928 h 803953"/>
                <a:gd name="connsiteX7" fmla="*/ 249283 w 3024845"/>
                <a:gd name="connsiteY7" fmla="*/ 341560 h 803953"/>
                <a:gd name="connsiteX8" fmla="*/ 250803 w 3024845"/>
                <a:gd name="connsiteY8" fmla="*/ 341831 h 803953"/>
                <a:gd name="connsiteX9" fmla="*/ 261443 w 3024845"/>
                <a:gd name="connsiteY9" fmla="*/ 343722 h 803953"/>
                <a:gd name="connsiteX10" fmla="*/ 261696 w 3024845"/>
                <a:gd name="connsiteY10" fmla="*/ 344533 h 803953"/>
                <a:gd name="connsiteX11" fmla="*/ 263470 w 3024845"/>
                <a:gd name="connsiteY11" fmla="*/ 350208 h 803953"/>
                <a:gd name="connsiteX12" fmla="*/ 264230 w 3024845"/>
                <a:gd name="connsiteY12" fmla="*/ 347776 h 803953"/>
                <a:gd name="connsiteX13" fmla="*/ 269550 w 3024845"/>
                <a:gd name="connsiteY13" fmla="*/ 330752 h 803953"/>
                <a:gd name="connsiteX14" fmla="*/ 271323 w 3024845"/>
                <a:gd name="connsiteY14" fmla="*/ 330752 h 803953"/>
                <a:gd name="connsiteX15" fmla="*/ 283737 w 3024845"/>
                <a:gd name="connsiteY15" fmla="*/ 330752 h 803953"/>
                <a:gd name="connsiteX16" fmla="*/ 283737 w 3024845"/>
                <a:gd name="connsiteY16" fmla="*/ 363178 h 803953"/>
                <a:gd name="connsiteX17" fmla="*/ 284750 w 3024845"/>
                <a:gd name="connsiteY17" fmla="*/ 363719 h 803953"/>
                <a:gd name="connsiteX18" fmla="*/ 291844 w 3024845"/>
                <a:gd name="connsiteY18" fmla="*/ 367502 h 803953"/>
                <a:gd name="connsiteX19" fmla="*/ 291844 w 3024845"/>
                <a:gd name="connsiteY19" fmla="*/ 368853 h 803953"/>
                <a:gd name="connsiteX20" fmla="*/ 291844 w 3024845"/>
                <a:gd name="connsiteY20" fmla="*/ 378311 h 803953"/>
                <a:gd name="connsiteX21" fmla="*/ 336431 w 3024845"/>
                <a:gd name="connsiteY21" fmla="*/ 378311 h 803953"/>
                <a:gd name="connsiteX22" fmla="*/ 336431 w 3024845"/>
                <a:gd name="connsiteY22" fmla="*/ 379392 h 803953"/>
                <a:gd name="connsiteX23" fmla="*/ 336431 w 3024845"/>
                <a:gd name="connsiteY23" fmla="*/ 386958 h 803953"/>
                <a:gd name="connsiteX24" fmla="*/ 338457 w 3024845"/>
                <a:gd name="connsiteY24" fmla="*/ 386958 h 803953"/>
                <a:gd name="connsiteX25" fmla="*/ 352644 w 3024845"/>
                <a:gd name="connsiteY25" fmla="*/ 386958 h 803953"/>
                <a:gd name="connsiteX26" fmla="*/ 352644 w 3024845"/>
                <a:gd name="connsiteY26" fmla="*/ 356693 h 803953"/>
                <a:gd name="connsiteX27" fmla="*/ 397231 w 3024845"/>
                <a:gd name="connsiteY27" fmla="*/ 356693 h 803953"/>
                <a:gd name="connsiteX28" fmla="*/ 397231 w 3024845"/>
                <a:gd name="connsiteY28" fmla="*/ 355342 h 803953"/>
                <a:gd name="connsiteX29" fmla="*/ 397231 w 3024845"/>
                <a:gd name="connsiteY29" fmla="*/ 345884 h 803953"/>
                <a:gd name="connsiteX30" fmla="*/ 398245 w 3024845"/>
                <a:gd name="connsiteY30" fmla="*/ 345884 h 803953"/>
                <a:gd name="connsiteX31" fmla="*/ 405338 w 3024845"/>
                <a:gd name="connsiteY31" fmla="*/ 345884 h 803953"/>
                <a:gd name="connsiteX32" fmla="*/ 405338 w 3024845"/>
                <a:gd name="connsiteY32" fmla="*/ 343993 h 803953"/>
                <a:gd name="connsiteX33" fmla="*/ 405338 w 3024845"/>
                <a:gd name="connsiteY33" fmla="*/ 330752 h 803953"/>
                <a:gd name="connsiteX34" fmla="*/ 406098 w 3024845"/>
                <a:gd name="connsiteY34" fmla="*/ 330752 h 803953"/>
                <a:gd name="connsiteX35" fmla="*/ 411418 w 3024845"/>
                <a:gd name="connsiteY35" fmla="*/ 330752 h 803953"/>
                <a:gd name="connsiteX36" fmla="*/ 411418 w 3024845"/>
                <a:gd name="connsiteY36" fmla="*/ 329671 h 803953"/>
                <a:gd name="connsiteX37" fmla="*/ 411418 w 3024845"/>
                <a:gd name="connsiteY37" fmla="*/ 322104 h 803953"/>
                <a:gd name="connsiteX38" fmla="*/ 413445 w 3024845"/>
                <a:gd name="connsiteY38" fmla="*/ 322104 h 803953"/>
                <a:gd name="connsiteX39" fmla="*/ 427632 w 3024845"/>
                <a:gd name="connsiteY39" fmla="*/ 322104 h 803953"/>
                <a:gd name="connsiteX40" fmla="*/ 427632 w 3024845"/>
                <a:gd name="connsiteY40" fmla="*/ 323185 h 803953"/>
                <a:gd name="connsiteX41" fmla="*/ 427632 w 3024845"/>
                <a:gd name="connsiteY41" fmla="*/ 330752 h 803953"/>
                <a:gd name="connsiteX42" fmla="*/ 449925 w 3024845"/>
                <a:gd name="connsiteY42" fmla="*/ 330752 h 803953"/>
                <a:gd name="connsiteX43" fmla="*/ 449925 w 3024845"/>
                <a:gd name="connsiteY43" fmla="*/ 328860 h 803953"/>
                <a:gd name="connsiteX44" fmla="*/ 449925 w 3024845"/>
                <a:gd name="connsiteY44" fmla="*/ 315619 h 803953"/>
                <a:gd name="connsiteX45" fmla="*/ 451699 w 3024845"/>
                <a:gd name="connsiteY45" fmla="*/ 315619 h 803953"/>
                <a:gd name="connsiteX46" fmla="*/ 464112 w 3024845"/>
                <a:gd name="connsiteY46" fmla="*/ 315619 h 803953"/>
                <a:gd name="connsiteX47" fmla="*/ 464112 w 3024845"/>
                <a:gd name="connsiteY47" fmla="*/ 339399 h 803953"/>
                <a:gd name="connsiteX48" fmla="*/ 465126 w 3024845"/>
                <a:gd name="connsiteY48" fmla="*/ 339399 h 803953"/>
                <a:gd name="connsiteX49" fmla="*/ 472219 w 3024845"/>
                <a:gd name="connsiteY49" fmla="*/ 339399 h 803953"/>
                <a:gd name="connsiteX50" fmla="*/ 472219 w 3024845"/>
                <a:gd name="connsiteY50" fmla="*/ 338318 h 803953"/>
                <a:gd name="connsiteX51" fmla="*/ 472219 w 3024845"/>
                <a:gd name="connsiteY51" fmla="*/ 330752 h 803953"/>
                <a:gd name="connsiteX52" fmla="*/ 473992 w 3024845"/>
                <a:gd name="connsiteY52" fmla="*/ 330752 h 803953"/>
                <a:gd name="connsiteX53" fmla="*/ 486406 w 3024845"/>
                <a:gd name="connsiteY53" fmla="*/ 330752 h 803953"/>
                <a:gd name="connsiteX54" fmla="*/ 486406 w 3024845"/>
                <a:gd name="connsiteY54" fmla="*/ 356693 h 803953"/>
                <a:gd name="connsiteX55" fmla="*/ 488433 w 3024845"/>
                <a:gd name="connsiteY55" fmla="*/ 356693 h 803953"/>
                <a:gd name="connsiteX56" fmla="*/ 502619 w 3024845"/>
                <a:gd name="connsiteY56" fmla="*/ 356693 h 803953"/>
                <a:gd name="connsiteX57" fmla="*/ 502619 w 3024845"/>
                <a:gd name="connsiteY57" fmla="*/ 358314 h 803953"/>
                <a:gd name="connsiteX58" fmla="*/ 502619 w 3024845"/>
                <a:gd name="connsiteY58" fmla="*/ 369664 h 803953"/>
                <a:gd name="connsiteX59" fmla="*/ 503379 w 3024845"/>
                <a:gd name="connsiteY59" fmla="*/ 369664 h 803953"/>
                <a:gd name="connsiteX60" fmla="*/ 508700 w 3024845"/>
                <a:gd name="connsiteY60" fmla="*/ 369664 h 803953"/>
                <a:gd name="connsiteX61" fmla="*/ 508700 w 3024845"/>
                <a:gd name="connsiteY61" fmla="*/ 368853 h 803953"/>
                <a:gd name="connsiteX62" fmla="*/ 508700 w 3024845"/>
                <a:gd name="connsiteY62" fmla="*/ 363178 h 803953"/>
                <a:gd name="connsiteX63" fmla="*/ 539100 w 3024845"/>
                <a:gd name="connsiteY63" fmla="*/ 363178 h 803953"/>
                <a:gd name="connsiteX64" fmla="*/ 539100 w 3024845"/>
                <a:gd name="connsiteY64" fmla="*/ 386958 h 803953"/>
                <a:gd name="connsiteX65" fmla="*/ 540113 w 3024845"/>
                <a:gd name="connsiteY65" fmla="*/ 386958 h 803953"/>
                <a:gd name="connsiteX66" fmla="*/ 547207 w 3024845"/>
                <a:gd name="connsiteY66" fmla="*/ 386958 h 803953"/>
                <a:gd name="connsiteX67" fmla="*/ 547207 w 3024845"/>
                <a:gd name="connsiteY67" fmla="*/ 388039 h 803953"/>
                <a:gd name="connsiteX68" fmla="*/ 547207 w 3024845"/>
                <a:gd name="connsiteY68" fmla="*/ 395605 h 803953"/>
                <a:gd name="connsiteX69" fmla="*/ 547967 w 3024845"/>
                <a:gd name="connsiteY69" fmla="*/ 395605 h 803953"/>
                <a:gd name="connsiteX70" fmla="*/ 553287 w 3024845"/>
                <a:gd name="connsiteY70" fmla="*/ 395605 h 803953"/>
                <a:gd name="connsiteX71" fmla="*/ 553287 w 3024845"/>
                <a:gd name="connsiteY71" fmla="*/ 393443 h 803953"/>
                <a:gd name="connsiteX72" fmla="*/ 553287 w 3024845"/>
                <a:gd name="connsiteY72" fmla="*/ 378311 h 803953"/>
                <a:gd name="connsiteX73" fmla="*/ 554300 w 3024845"/>
                <a:gd name="connsiteY73" fmla="*/ 378311 h 803953"/>
                <a:gd name="connsiteX74" fmla="*/ 561394 w 3024845"/>
                <a:gd name="connsiteY74" fmla="*/ 378311 h 803953"/>
                <a:gd name="connsiteX75" fmla="*/ 561394 w 3024845"/>
                <a:gd name="connsiteY75" fmla="*/ 379392 h 803953"/>
                <a:gd name="connsiteX76" fmla="*/ 561394 w 3024845"/>
                <a:gd name="connsiteY76" fmla="*/ 386958 h 803953"/>
                <a:gd name="connsiteX77" fmla="*/ 566714 w 3024845"/>
                <a:gd name="connsiteY77" fmla="*/ 384965 h 803953"/>
                <a:gd name="connsiteX78" fmla="*/ 567474 w 3024845"/>
                <a:gd name="connsiteY78" fmla="*/ 383985 h 803953"/>
                <a:gd name="connsiteX79" fmla="*/ 567474 w 3024845"/>
                <a:gd name="connsiteY79" fmla="*/ 378311 h 803953"/>
                <a:gd name="connsiteX80" fmla="*/ 605981 w 3024845"/>
                <a:gd name="connsiteY80" fmla="*/ 378311 h 803953"/>
                <a:gd name="connsiteX81" fmla="*/ 605981 w 3024845"/>
                <a:gd name="connsiteY81" fmla="*/ 402090 h 803953"/>
                <a:gd name="connsiteX82" fmla="*/ 608007 w 3024845"/>
                <a:gd name="connsiteY82" fmla="*/ 402090 h 803953"/>
                <a:gd name="connsiteX83" fmla="*/ 622194 w 3024845"/>
                <a:gd name="connsiteY83" fmla="*/ 402090 h 803953"/>
                <a:gd name="connsiteX84" fmla="*/ 622194 w 3024845"/>
                <a:gd name="connsiteY84" fmla="*/ 403171 h 803953"/>
                <a:gd name="connsiteX85" fmla="*/ 622194 w 3024845"/>
                <a:gd name="connsiteY85" fmla="*/ 410737 h 803953"/>
                <a:gd name="connsiteX86" fmla="*/ 623968 w 3024845"/>
                <a:gd name="connsiteY86" fmla="*/ 410737 h 803953"/>
                <a:gd name="connsiteX87" fmla="*/ 636381 w 3024845"/>
                <a:gd name="connsiteY87" fmla="*/ 410737 h 803953"/>
                <a:gd name="connsiteX88" fmla="*/ 636381 w 3024845"/>
                <a:gd name="connsiteY88" fmla="*/ 386958 h 803953"/>
                <a:gd name="connsiteX89" fmla="*/ 637394 w 3024845"/>
                <a:gd name="connsiteY89" fmla="*/ 386958 h 803953"/>
                <a:gd name="connsiteX90" fmla="*/ 644488 w 3024845"/>
                <a:gd name="connsiteY90" fmla="*/ 386958 h 803953"/>
                <a:gd name="connsiteX91" fmla="*/ 644488 w 3024845"/>
                <a:gd name="connsiteY91" fmla="*/ 354531 h 803953"/>
                <a:gd name="connsiteX92" fmla="*/ 645501 w 3024845"/>
                <a:gd name="connsiteY92" fmla="*/ 354531 h 803953"/>
                <a:gd name="connsiteX93" fmla="*/ 652595 w 3024845"/>
                <a:gd name="connsiteY93" fmla="*/ 354531 h 803953"/>
                <a:gd name="connsiteX94" fmla="*/ 652595 w 3024845"/>
                <a:gd name="connsiteY94" fmla="*/ 352640 h 803953"/>
                <a:gd name="connsiteX95" fmla="*/ 652595 w 3024845"/>
                <a:gd name="connsiteY95" fmla="*/ 339399 h 803953"/>
                <a:gd name="connsiteX96" fmla="*/ 651328 w 3024845"/>
                <a:gd name="connsiteY96" fmla="*/ 337777 h 803953"/>
                <a:gd name="connsiteX97" fmla="*/ 656648 w 3024845"/>
                <a:gd name="connsiteY97" fmla="*/ 326428 h 803953"/>
                <a:gd name="connsiteX98" fmla="*/ 664755 w 3024845"/>
                <a:gd name="connsiteY98" fmla="*/ 354531 h 803953"/>
                <a:gd name="connsiteX99" fmla="*/ 665515 w 3024845"/>
                <a:gd name="connsiteY99" fmla="*/ 354531 h 803953"/>
                <a:gd name="connsiteX100" fmla="*/ 670835 w 3024845"/>
                <a:gd name="connsiteY100" fmla="*/ 354531 h 803953"/>
                <a:gd name="connsiteX101" fmla="*/ 670835 w 3024845"/>
                <a:gd name="connsiteY101" fmla="*/ 248604 h 803953"/>
                <a:gd name="connsiteX102" fmla="*/ 672355 w 3024845"/>
                <a:gd name="connsiteY102" fmla="*/ 248604 h 803953"/>
                <a:gd name="connsiteX103" fmla="*/ 682995 w 3024845"/>
                <a:gd name="connsiteY103" fmla="*/ 248604 h 803953"/>
                <a:gd name="connsiteX104" fmla="*/ 682995 w 3024845"/>
                <a:gd name="connsiteY104" fmla="*/ 201045 h 803953"/>
                <a:gd name="connsiteX105" fmla="*/ 709342 w 3024845"/>
                <a:gd name="connsiteY105" fmla="*/ 201045 h 803953"/>
                <a:gd name="connsiteX106" fmla="*/ 709342 w 3024845"/>
                <a:gd name="connsiteY106" fmla="*/ 179427 h 803953"/>
                <a:gd name="connsiteX107" fmla="*/ 743796 w 3024845"/>
                <a:gd name="connsiteY107" fmla="*/ 179427 h 803953"/>
                <a:gd name="connsiteX108" fmla="*/ 743796 w 3024845"/>
                <a:gd name="connsiteY108" fmla="*/ 181859 h 803953"/>
                <a:gd name="connsiteX109" fmla="*/ 743796 w 3024845"/>
                <a:gd name="connsiteY109" fmla="*/ 198883 h 803953"/>
                <a:gd name="connsiteX110" fmla="*/ 746076 w 3024845"/>
                <a:gd name="connsiteY110" fmla="*/ 198883 h 803953"/>
                <a:gd name="connsiteX111" fmla="*/ 762036 w 3024845"/>
                <a:gd name="connsiteY111" fmla="*/ 198883 h 803953"/>
                <a:gd name="connsiteX112" fmla="*/ 762036 w 3024845"/>
                <a:gd name="connsiteY112" fmla="*/ 246442 h 803953"/>
                <a:gd name="connsiteX113" fmla="*/ 763049 w 3024845"/>
                <a:gd name="connsiteY113" fmla="*/ 246442 h 803953"/>
                <a:gd name="connsiteX114" fmla="*/ 770143 w 3024845"/>
                <a:gd name="connsiteY114" fmla="*/ 246442 h 803953"/>
                <a:gd name="connsiteX115" fmla="*/ 784330 w 3024845"/>
                <a:gd name="connsiteY115" fmla="*/ 250766 h 803953"/>
                <a:gd name="connsiteX116" fmla="*/ 784330 w 3024845"/>
                <a:gd name="connsiteY116" fmla="*/ 289678 h 803953"/>
                <a:gd name="connsiteX117" fmla="*/ 785343 w 3024845"/>
                <a:gd name="connsiteY117" fmla="*/ 289678 h 803953"/>
                <a:gd name="connsiteX118" fmla="*/ 792436 w 3024845"/>
                <a:gd name="connsiteY118" fmla="*/ 289678 h 803953"/>
                <a:gd name="connsiteX119" fmla="*/ 792436 w 3024845"/>
                <a:gd name="connsiteY119" fmla="*/ 291299 h 803953"/>
                <a:gd name="connsiteX120" fmla="*/ 792436 w 3024845"/>
                <a:gd name="connsiteY120" fmla="*/ 302648 h 803953"/>
                <a:gd name="connsiteX121" fmla="*/ 794463 w 3024845"/>
                <a:gd name="connsiteY121" fmla="*/ 302648 h 803953"/>
                <a:gd name="connsiteX122" fmla="*/ 808650 w 3024845"/>
                <a:gd name="connsiteY122" fmla="*/ 302648 h 803953"/>
                <a:gd name="connsiteX123" fmla="*/ 814730 w 3024845"/>
                <a:gd name="connsiteY123" fmla="*/ 309134 h 803953"/>
                <a:gd name="connsiteX124" fmla="*/ 814730 w 3024845"/>
                <a:gd name="connsiteY124" fmla="*/ 330752 h 803953"/>
                <a:gd name="connsiteX125" fmla="*/ 817010 w 3024845"/>
                <a:gd name="connsiteY125" fmla="*/ 330752 h 803953"/>
                <a:gd name="connsiteX126" fmla="*/ 832970 w 3024845"/>
                <a:gd name="connsiteY126" fmla="*/ 330752 h 803953"/>
                <a:gd name="connsiteX127" fmla="*/ 832970 w 3024845"/>
                <a:gd name="connsiteY127" fmla="*/ 331832 h 803953"/>
                <a:gd name="connsiteX128" fmla="*/ 832970 w 3024845"/>
                <a:gd name="connsiteY128" fmla="*/ 339399 h 803953"/>
                <a:gd name="connsiteX129" fmla="*/ 834237 w 3024845"/>
                <a:gd name="connsiteY129" fmla="*/ 339399 h 803953"/>
                <a:gd name="connsiteX130" fmla="*/ 843104 w 3024845"/>
                <a:gd name="connsiteY130" fmla="*/ 339399 h 803953"/>
                <a:gd name="connsiteX131" fmla="*/ 843104 w 3024845"/>
                <a:gd name="connsiteY131" fmla="*/ 341560 h 803953"/>
                <a:gd name="connsiteX132" fmla="*/ 843104 w 3024845"/>
                <a:gd name="connsiteY132" fmla="*/ 356693 h 803953"/>
                <a:gd name="connsiteX133" fmla="*/ 847157 w 3024845"/>
                <a:gd name="connsiteY133" fmla="*/ 354801 h 803953"/>
                <a:gd name="connsiteX134" fmla="*/ 847157 w 3024845"/>
                <a:gd name="connsiteY134" fmla="*/ 341560 h 803953"/>
                <a:gd name="connsiteX135" fmla="*/ 848170 w 3024845"/>
                <a:gd name="connsiteY135" fmla="*/ 341560 h 803953"/>
                <a:gd name="connsiteX136" fmla="*/ 855264 w 3024845"/>
                <a:gd name="connsiteY136" fmla="*/ 341560 h 803953"/>
                <a:gd name="connsiteX137" fmla="*/ 855264 w 3024845"/>
                <a:gd name="connsiteY137" fmla="*/ 343182 h 803953"/>
                <a:gd name="connsiteX138" fmla="*/ 855264 w 3024845"/>
                <a:gd name="connsiteY138" fmla="*/ 354531 h 803953"/>
                <a:gd name="connsiteX139" fmla="*/ 856024 w 3024845"/>
                <a:gd name="connsiteY139" fmla="*/ 354531 h 803953"/>
                <a:gd name="connsiteX140" fmla="*/ 861344 w 3024845"/>
                <a:gd name="connsiteY140" fmla="*/ 354531 h 803953"/>
                <a:gd name="connsiteX141" fmla="*/ 909984 w 3024845"/>
                <a:gd name="connsiteY141" fmla="*/ 350208 h 803953"/>
                <a:gd name="connsiteX142" fmla="*/ 909984 w 3024845"/>
                <a:gd name="connsiteY142" fmla="*/ 351559 h 803953"/>
                <a:gd name="connsiteX143" fmla="*/ 909984 w 3024845"/>
                <a:gd name="connsiteY143" fmla="*/ 361016 h 803953"/>
                <a:gd name="connsiteX144" fmla="*/ 910744 w 3024845"/>
                <a:gd name="connsiteY144" fmla="*/ 361016 h 803953"/>
                <a:gd name="connsiteX145" fmla="*/ 916065 w 3024845"/>
                <a:gd name="connsiteY145" fmla="*/ 361016 h 803953"/>
                <a:gd name="connsiteX146" fmla="*/ 916065 w 3024845"/>
                <a:gd name="connsiteY146" fmla="*/ 363178 h 803953"/>
                <a:gd name="connsiteX147" fmla="*/ 916065 w 3024845"/>
                <a:gd name="connsiteY147" fmla="*/ 378311 h 803953"/>
                <a:gd name="connsiteX148" fmla="*/ 918091 w 3024845"/>
                <a:gd name="connsiteY148" fmla="*/ 376960 h 803953"/>
                <a:gd name="connsiteX149" fmla="*/ 932278 w 3024845"/>
                <a:gd name="connsiteY149" fmla="*/ 367502 h 803953"/>
                <a:gd name="connsiteX150" fmla="*/ 938358 w 3024845"/>
                <a:gd name="connsiteY150" fmla="*/ 326428 h 803953"/>
                <a:gd name="connsiteX151" fmla="*/ 939118 w 3024845"/>
                <a:gd name="connsiteY151" fmla="*/ 326158 h 803953"/>
                <a:gd name="connsiteX152" fmla="*/ 944438 w 3024845"/>
                <a:gd name="connsiteY152" fmla="*/ 324266 h 803953"/>
                <a:gd name="connsiteX153" fmla="*/ 946465 w 3024845"/>
                <a:gd name="connsiteY153" fmla="*/ 255089 h 803953"/>
                <a:gd name="connsiteX154" fmla="*/ 948492 w 3024845"/>
                <a:gd name="connsiteY154" fmla="*/ 324266 h 803953"/>
                <a:gd name="connsiteX155" fmla="*/ 949252 w 3024845"/>
                <a:gd name="connsiteY155" fmla="*/ 324536 h 803953"/>
                <a:gd name="connsiteX156" fmla="*/ 954572 w 3024845"/>
                <a:gd name="connsiteY156" fmla="*/ 326428 h 803953"/>
                <a:gd name="connsiteX157" fmla="*/ 954572 w 3024845"/>
                <a:gd name="connsiteY157" fmla="*/ 239957 h 803953"/>
                <a:gd name="connsiteX158" fmla="*/ 958625 w 3024845"/>
                <a:gd name="connsiteY158" fmla="*/ 207530 h 803953"/>
                <a:gd name="connsiteX159" fmla="*/ 997132 w 3024845"/>
                <a:gd name="connsiteY159" fmla="*/ 207530 h 803953"/>
                <a:gd name="connsiteX160" fmla="*/ 997132 w 3024845"/>
                <a:gd name="connsiteY160" fmla="*/ 239957 h 803953"/>
                <a:gd name="connsiteX161" fmla="*/ 997892 w 3024845"/>
                <a:gd name="connsiteY161" fmla="*/ 239957 h 803953"/>
                <a:gd name="connsiteX162" fmla="*/ 1003212 w 3024845"/>
                <a:gd name="connsiteY162" fmla="*/ 239957 h 803953"/>
                <a:gd name="connsiteX163" fmla="*/ 1003212 w 3024845"/>
                <a:gd name="connsiteY163" fmla="*/ 157809 h 803953"/>
                <a:gd name="connsiteX164" fmla="*/ 1004986 w 3024845"/>
                <a:gd name="connsiteY164" fmla="*/ 157809 h 803953"/>
                <a:gd name="connsiteX165" fmla="*/ 1017399 w 3024845"/>
                <a:gd name="connsiteY165" fmla="*/ 157809 h 803953"/>
                <a:gd name="connsiteX166" fmla="*/ 1017399 w 3024845"/>
                <a:gd name="connsiteY166" fmla="*/ 155918 h 803953"/>
                <a:gd name="connsiteX167" fmla="*/ 1017399 w 3024845"/>
                <a:gd name="connsiteY167" fmla="*/ 142677 h 803953"/>
                <a:gd name="connsiteX168" fmla="*/ 1039693 w 3024845"/>
                <a:gd name="connsiteY168" fmla="*/ 142677 h 803953"/>
                <a:gd name="connsiteX169" fmla="*/ 1039693 w 3024845"/>
                <a:gd name="connsiteY169" fmla="*/ 141596 h 803953"/>
                <a:gd name="connsiteX170" fmla="*/ 1039693 w 3024845"/>
                <a:gd name="connsiteY170" fmla="*/ 134030 h 803953"/>
                <a:gd name="connsiteX171" fmla="*/ 1041466 w 3024845"/>
                <a:gd name="connsiteY171" fmla="*/ 134030 h 803953"/>
                <a:gd name="connsiteX172" fmla="*/ 1053880 w 3024845"/>
                <a:gd name="connsiteY172" fmla="*/ 134030 h 803953"/>
                <a:gd name="connsiteX173" fmla="*/ 1053880 w 3024845"/>
                <a:gd name="connsiteY173" fmla="*/ 135111 h 803953"/>
                <a:gd name="connsiteX174" fmla="*/ 1053880 w 3024845"/>
                <a:gd name="connsiteY174" fmla="*/ 142677 h 803953"/>
                <a:gd name="connsiteX175" fmla="*/ 1054640 w 3024845"/>
                <a:gd name="connsiteY175" fmla="*/ 142677 h 803953"/>
                <a:gd name="connsiteX176" fmla="*/ 1059960 w 3024845"/>
                <a:gd name="connsiteY176" fmla="*/ 142677 h 803953"/>
                <a:gd name="connsiteX177" fmla="*/ 1070093 w 3024845"/>
                <a:gd name="connsiteY177" fmla="*/ 138353 h 803953"/>
                <a:gd name="connsiteX178" fmla="*/ 1074146 w 3024845"/>
                <a:gd name="connsiteY178" fmla="*/ 141596 h 803953"/>
                <a:gd name="connsiteX179" fmla="*/ 1074146 w 3024845"/>
                <a:gd name="connsiteY179" fmla="*/ 134030 h 803953"/>
                <a:gd name="connsiteX180" fmla="*/ 1076426 w 3024845"/>
                <a:gd name="connsiteY180" fmla="*/ 134030 h 803953"/>
                <a:gd name="connsiteX181" fmla="*/ 1092387 w 3024845"/>
                <a:gd name="connsiteY181" fmla="*/ 134030 h 803953"/>
                <a:gd name="connsiteX182" fmla="*/ 1092387 w 3024845"/>
                <a:gd name="connsiteY182" fmla="*/ 135111 h 803953"/>
                <a:gd name="connsiteX183" fmla="*/ 1092387 w 3024845"/>
                <a:gd name="connsiteY183" fmla="*/ 142677 h 803953"/>
                <a:gd name="connsiteX184" fmla="*/ 1122787 w 3024845"/>
                <a:gd name="connsiteY184" fmla="*/ 142677 h 803953"/>
                <a:gd name="connsiteX185" fmla="*/ 1122787 w 3024845"/>
                <a:gd name="connsiteY185" fmla="*/ 144298 h 803953"/>
                <a:gd name="connsiteX186" fmla="*/ 1122787 w 3024845"/>
                <a:gd name="connsiteY186" fmla="*/ 155648 h 803953"/>
                <a:gd name="connsiteX187" fmla="*/ 1149134 w 3024845"/>
                <a:gd name="connsiteY187" fmla="*/ 155648 h 803953"/>
                <a:gd name="connsiteX188" fmla="*/ 1149134 w 3024845"/>
                <a:gd name="connsiteY188" fmla="*/ 185912 h 803953"/>
                <a:gd name="connsiteX189" fmla="*/ 1149894 w 3024845"/>
                <a:gd name="connsiteY189" fmla="*/ 185912 h 803953"/>
                <a:gd name="connsiteX190" fmla="*/ 1155214 w 3024845"/>
                <a:gd name="connsiteY190" fmla="*/ 185912 h 803953"/>
                <a:gd name="connsiteX191" fmla="*/ 1155214 w 3024845"/>
                <a:gd name="connsiteY191" fmla="*/ 186993 h 803953"/>
                <a:gd name="connsiteX192" fmla="*/ 1155214 w 3024845"/>
                <a:gd name="connsiteY192" fmla="*/ 194560 h 803953"/>
                <a:gd name="connsiteX193" fmla="*/ 1159268 w 3024845"/>
                <a:gd name="connsiteY193" fmla="*/ 224824 h 803953"/>
                <a:gd name="connsiteX194" fmla="*/ 1160028 w 3024845"/>
                <a:gd name="connsiteY194" fmla="*/ 224824 h 803953"/>
                <a:gd name="connsiteX195" fmla="*/ 1165348 w 3024845"/>
                <a:gd name="connsiteY195" fmla="*/ 224824 h 803953"/>
                <a:gd name="connsiteX196" fmla="*/ 1165348 w 3024845"/>
                <a:gd name="connsiteY196" fmla="*/ 225635 h 803953"/>
                <a:gd name="connsiteX197" fmla="*/ 1165348 w 3024845"/>
                <a:gd name="connsiteY197" fmla="*/ 231310 h 803953"/>
                <a:gd name="connsiteX198" fmla="*/ 1166361 w 3024845"/>
                <a:gd name="connsiteY198" fmla="*/ 231310 h 803953"/>
                <a:gd name="connsiteX199" fmla="*/ 1173454 w 3024845"/>
                <a:gd name="connsiteY199" fmla="*/ 231310 h 803953"/>
                <a:gd name="connsiteX200" fmla="*/ 1173454 w 3024845"/>
                <a:gd name="connsiteY200" fmla="*/ 261575 h 803953"/>
                <a:gd name="connsiteX201" fmla="*/ 1175481 w 3024845"/>
                <a:gd name="connsiteY201" fmla="*/ 261575 h 803953"/>
                <a:gd name="connsiteX202" fmla="*/ 1189668 w 3024845"/>
                <a:gd name="connsiteY202" fmla="*/ 261575 h 803953"/>
                <a:gd name="connsiteX203" fmla="*/ 1189668 w 3024845"/>
                <a:gd name="connsiteY203" fmla="*/ 285354 h 803953"/>
                <a:gd name="connsiteX204" fmla="*/ 1191695 w 3024845"/>
                <a:gd name="connsiteY204" fmla="*/ 286975 h 803953"/>
                <a:gd name="connsiteX205" fmla="*/ 1191695 w 3024845"/>
                <a:gd name="connsiteY205" fmla="*/ 298325 h 803953"/>
                <a:gd name="connsiteX206" fmla="*/ 1192455 w 3024845"/>
                <a:gd name="connsiteY206" fmla="*/ 298325 h 803953"/>
                <a:gd name="connsiteX207" fmla="*/ 1197775 w 3024845"/>
                <a:gd name="connsiteY207" fmla="*/ 298325 h 803953"/>
                <a:gd name="connsiteX208" fmla="*/ 1197775 w 3024845"/>
                <a:gd name="connsiteY208" fmla="*/ 322104 h 803953"/>
                <a:gd name="connsiteX209" fmla="*/ 1199041 w 3024845"/>
                <a:gd name="connsiteY209" fmla="*/ 322104 h 803953"/>
                <a:gd name="connsiteX210" fmla="*/ 1207908 w 3024845"/>
                <a:gd name="connsiteY210" fmla="*/ 322104 h 803953"/>
                <a:gd name="connsiteX211" fmla="*/ 1209935 w 3024845"/>
                <a:gd name="connsiteY211" fmla="*/ 326158 h 803953"/>
                <a:gd name="connsiteX212" fmla="*/ 1209935 w 3024845"/>
                <a:gd name="connsiteY212" fmla="*/ 339399 h 803953"/>
                <a:gd name="connsiteX213" fmla="*/ 1211455 w 3024845"/>
                <a:gd name="connsiteY213" fmla="*/ 337507 h 803953"/>
                <a:gd name="connsiteX214" fmla="*/ 1222095 w 3024845"/>
                <a:gd name="connsiteY214" fmla="*/ 324266 h 803953"/>
                <a:gd name="connsiteX215" fmla="*/ 1250469 w 3024845"/>
                <a:gd name="connsiteY215" fmla="*/ 324266 h 803953"/>
                <a:gd name="connsiteX216" fmla="*/ 1250469 w 3024845"/>
                <a:gd name="connsiteY216" fmla="*/ 410737 h 803953"/>
                <a:gd name="connsiteX217" fmla="*/ 1251229 w 3024845"/>
                <a:gd name="connsiteY217" fmla="*/ 410737 h 803953"/>
                <a:gd name="connsiteX218" fmla="*/ 1256549 w 3024845"/>
                <a:gd name="connsiteY218" fmla="*/ 410737 h 803953"/>
                <a:gd name="connsiteX219" fmla="*/ 1257309 w 3024845"/>
                <a:gd name="connsiteY219" fmla="*/ 409386 h 803953"/>
                <a:gd name="connsiteX220" fmla="*/ 1262629 w 3024845"/>
                <a:gd name="connsiteY220" fmla="*/ 399928 h 803953"/>
                <a:gd name="connsiteX221" fmla="*/ 1262629 w 3024845"/>
                <a:gd name="connsiteY221" fmla="*/ 401820 h 803953"/>
                <a:gd name="connsiteX222" fmla="*/ 1262629 w 3024845"/>
                <a:gd name="connsiteY222" fmla="*/ 415061 h 803953"/>
                <a:gd name="connsiteX223" fmla="*/ 1266682 w 3024845"/>
                <a:gd name="connsiteY223" fmla="*/ 369664 h 803953"/>
                <a:gd name="connsiteX224" fmla="*/ 1267442 w 3024845"/>
                <a:gd name="connsiteY224" fmla="*/ 369664 h 803953"/>
                <a:gd name="connsiteX225" fmla="*/ 1272762 w 3024845"/>
                <a:gd name="connsiteY225" fmla="*/ 369664 h 803953"/>
                <a:gd name="connsiteX226" fmla="*/ 1272762 w 3024845"/>
                <a:gd name="connsiteY226" fmla="*/ 304810 h 803953"/>
                <a:gd name="connsiteX227" fmla="*/ 1273776 w 3024845"/>
                <a:gd name="connsiteY227" fmla="*/ 304810 h 803953"/>
                <a:gd name="connsiteX228" fmla="*/ 1280869 w 3024845"/>
                <a:gd name="connsiteY228" fmla="*/ 304810 h 803953"/>
                <a:gd name="connsiteX229" fmla="*/ 1293029 w 3024845"/>
                <a:gd name="connsiteY229" fmla="*/ 261575 h 803953"/>
                <a:gd name="connsiteX230" fmla="*/ 1294296 w 3024845"/>
                <a:gd name="connsiteY230" fmla="*/ 261575 h 803953"/>
                <a:gd name="connsiteX231" fmla="*/ 1303163 w 3024845"/>
                <a:gd name="connsiteY231" fmla="*/ 261575 h 803953"/>
                <a:gd name="connsiteX232" fmla="*/ 1313296 w 3024845"/>
                <a:gd name="connsiteY232" fmla="*/ 304810 h 803953"/>
                <a:gd name="connsiteX233" fmla="*/ 1314309 w 3024845"/>
                <a:gd name="connsiteY233" fmla="*/ 304810 h 803953"/>
                <a:gd name="connsiteX234" fmla="*/ 1321403 w 3024845"/>
                <a:gd name="connsiteY234" fmla="*/ 304810 h 803953"/>
                <a:gd name="connsiteX235" fmla="*/ 1321403 w 3024845"/>
                <a:gd name="connsiteY235" fmla="*/ 343722 h 803953"/>
                <a:gd name="connsiteX236" fmla="*/ 1323176 w 3024845"/>
                <a:gd name="connsiteY236" fmla="*/ 343722 h 803953"/>
                <a:gd name="connsiteX237" fmla="*/ 1335590 w 3024845"/>
                <a:gd name="connsiteY237" fmla="*/ 343722 h 803953"/>
                <a:gd name="connsiteX238" fmla="*/ 1335590 w 3024845"/>
                <a:gd name="connsiteY238" fmla="*/ 345884 h 803953"/>
                <a:gd name="connsiteX239" fmla="*/ 1335590 w 3024845"/>
                <a:gd name="connsiteY239" fmla="*/ 361016 h 803953"/>
                <a:gd name="connsiteX240" fmla="*/ 1339643 w 3024845"/>
                <a:gd name="connsiteY240" fmla="*/ 358855 h 803953"/>
                <a:gd name="connsiteX241" fmla="*/ 1339643 w 3024845"/>
                <a:gd name="connsiteY241" fmla="*/ 343722 h 803953"/>
                <a:gd name="connsiteX242" fmla="*/ 1341163 w 3024845"/>
                <a:gd name="connsiteY242" fmla="*/ 343722 h 803953"/>
                <a:gd name="connsiteX243" fmla="*/ 1351803 w 3024845"/>
                <a:gd name="connsiteY243" fmla="*/ 343722 h 803953"/>
                <a:gd name="connsiteX244" fmla="*/ 1351803 w 3024845"/>
                <a:gd name="connsiteY244" fmla="*/ 345343 h 803953"/>
                <a:gd name="connsiteX245" fmla="*/ 1351803 w 3024845"/>
                <a:gd name="connsiteY245" fmla="*/ 356693 h 803953"/>
                <a:gd name="connsiteX246" fmla="*/ 1382204 w 3024845"/>
                <a:gd name="connsiteY246" fmla="*/ 356693 h 803953"/>
                <a:gd name="connsiteX247" fmla="*/ 1382204 w 3024845"/>
                <a:gd name="connsiteY247" fmla="*/ 319943 h 803953"/>
                <a:gd name="connsiteX248" fmla="*/ 1383470 w 3024845"/>
                <a:gd name="connsiteY248" fmla="*/ 319943 h 803953"/>
                <a:gd name="connsiteX249" fmla="*/ 1392337 w 3024845"/>
                <a:gd name="connsiteY249" fmla="*/ 319943 h 803953"/>
                <a:gd name="connsiteX250" fmla="*/ 1392337 w 3024845"/>
                <a:gd name="connsiteY250" fmla="*/ 341560 h 803953"/>
                <a:gd name="connsiteX251" fmla="*/ 1394364 w 3024845"/>
                <a:gd name="connsiteY251" fmla="*/ 309134 h 803953"/>
                <a:gd name="connsiteX252" fmla="*/ 1416657 w 3024845"/>
                <a:gd name="connsiteY252" fmla="*/ 309134 h 803953"/>
                <a:gd name="connsiteX253" fmla="*/ 1416657 w 3024845"/>
                <a:gd name="connsiteY253" fmla="*/ 307512 h 803953"/>
                <a:gd name="connsiteX254" fmla="*/ 1416657 w 3024845"/>
                <a:gd name="connsiteY254" fmla="*/ 296163 h 803953"/>
                <a:gd name="connsiteX255" fmla="*/ 1417417 w 3024845"/>
                <a:gd name="connsiteY255" fmla="*/ 296163 h 803953"/>
                <a:gd name="connsiteX256" fmla="*/ 1422737 w 3024845"/>
                <a:gd name="connsiteY256" fmla="*/ 296163 h 803953"/>
                <a:gd name="connsiteX257" fmla="*/ 1422737 w 3024845"/>
                <a:gd name="connsiteY257" fmla="*/ 294272 h 803953"/>
                <a:gd name="connsiteX258" fmla="*/ 1422737 w 3024845"/>
                <a:gd name="connsiteY258" fmla="*/ 281031 h 803953"/>
                <a:gd name="connsiteX259" fmla="*/ 1426791 w 3024845"/>
                <a:gd name="connsiteY259" fmla="*/ 287516 h 803953"/>
                <a:gd name="connsiteX260" fmla="*/ 1429071 w 3024845"/>
                <a:gd name="connsiteY260" fmla="*/ 287516 h 803953"/>
                <a:gd name="connsiteX261" fmla="*/ 1445031 w 3024845"/>
                <a:gd name="connsiteY261" fmla="*/ 287516 h 803953"/>
                <a:gd name="connsiteX262" fmla="*/ 1445031 w 3024845"/>
                <a:gd name="connsiteY262" fmla="*/ 286705 h 803953"/>
                <a:gd name="connsiteX263" fmla="*/ 1445031 w 3024845"/>
                <a:gd name="connsiteY263" fmla="*/ 281031 h 803953"/>
                <a:gd name="connsiteX264" fmla="*/ 1445791 w 3024845"/>
                <a:gd name="connsiteY264" fmla="*/ 281031 h 803953"/>
                <a:gd name="connsiteX265" fmla="*/ 1451111 w 3024845"/>
                <a:gd name="connsiteY265" fmla="*/ 281031 h 803953"/>
                <a:gd name="connsiteX266" fmla="*/ 1451111 w 3024845"/>
                <a:gd name="connsiteY266" fmla="*/ 282382 h 803953"/>
                <a:gd name="connsiteX267" fmla="*/ 1451111 w 3024845"/>
                <a:gd name="connsiteY267" fmla="*/ 291840 h 803953"/>
                <a:gd name="connsiteX268" fmla="*/ 1489618 w 3024845"/>
                <a:gd name="connsiteY268" fmla="*/ 291840 h 803953"/>
                <a:gd name="connsiteX269" fmla="*/ 1489618 w 3024845"/>
                <a:gd name="connsiteY269" fmla="*/ 430193 h 803953"/>
                <a:gd name="connsiteX270" fmla="*/ 1491138 w 3024845"/>
                <a:gd name="connsiteY270" fmla="*/ 430193 h 803953"/>
                <a:gd name="connsiteX271" fmla="*/ 1501778 w 3024845"/>
                <a:gd name="connsiteY271" fmla="*/ 430193 h 803953"/>
                <a:gd name="connsiteX272" fmla="*/ 1501778 w 3024845"/>
                <a:gd name="connsiteY272" fmla="*/ 417223 h 803953"/>
                <a:gd name="connsiteX273" fmla="*/ 1505832 w 3024845"/>
                <a:gd name="connsiteY273" fmla="*/ 417223 h 803953"/>
                <a:gd name="connsiteX274" fmla="*/ 1505832 w 3024845"/>
                <a:gd name="connsiteY274" fmla="*/ 430193 h 803953"/>
                <a:gd name="connsiteX275" fmla="*/ 1536232 w 3024845"/>
                <a:gd name="connsiteY275" fmla="*/ 430193 h 803953"/>
                <a:gd name="connsiteX276" fmla="*/ 1536232 w 3024845"/>
                <a:gd name="connsiteY276" fmla="*/ 399928 h 803953"/>
                <a:gd name="connsiteX277" fmla="*/ 1548392 w 3024845"/>
                <a:gd name="connsiteY277" fmla="*/ 399928 h 803953"/>
                <a:gd name="connsiteX278" fmla="*/ 1560552 w 3024845"/>
                <a:gd name="connsiteY278" fmla="*/ 397767 h 803953"/>
                <a:gd name="connsiteX279" fmla="*/ 1564606 w 3024845"/>
                <a:gd name="connsiteY279" fmla="*/ 399928 h 803953"/>
                <a:gd name="connsiteX280" fmla="*/ 1574739 w 3024845"/>
                <a:gd name="connsiteY280" fmla="*/ 399928 h 803953"/>
                <a:gd name="connsiteX281" fmla="*/ 1574739 w 3024845"/>
                <a:gd name="connsiteY281" fmla="*/ 430193 h 803953"/>
                <a:gd name="connsiteX282" fmla="*/ 1582846 w 3024845"/>
                <a:gd name="connsiteY282" fmla="*/ 430193 h 803953"/>
                <a:gd name="connsiteX283" fmla="*/ 1582846 w 3024845"/>
                <a:gd name="connsiteY283" fmla="*/ 447488 h 803953"/>
                <a:gd name="connsiteX284" fmla="*/ 1592182 w 3024845"/>
                <a:gd name="connsiteY284" fmla="*/ 448393 h 803953"/>
                <a:gd name="connsiteX285" fmla="*/ 1605140 w 3024845"/>
                <a:gd name="connsiteY285" fmla="*/ 448393 h 803953"/>
                <a:gd name="connsiteX286" fmla="*/ 1605140 w 3024845"/>
                <a:gd name="connsiteY286" fmla="*/ 432355 h 803953"/>
                <a:gd name="connsiteX287" fmla="*/ 1673096 w 3024845"/>
                <a:gd name="connsiteY287" fmla="*/ 432355 h 803953"/>
                <a:gd name="connsiteX288" fmla="*/ 1673096 w 3024845"/>
                <a:gd name="connsiteY288" fmla="*/ 347102 h 803953"/>
                <a:gd name="connsiteX289" fmla="*/ 1745104 w 3024845"/>
                <a:gd name="connsiteY289" fmla="*/ 347102 h 803953"/>
                <a:gd name="connsiteX290" fmla="*/ 1745104 w 3024845"/>
                <a:gd name="connsiteY290" fmla="*/ 425870 h 803953"/>
                <a:gd name="connsiteX291" fmla="*/ 1747008 w 3024845"/>
                <a:gd name="connsiteY291" fmla="*/ 425870 h 803953"/>
                <a:gd name="connsiteX292" fmla="*/ 1748250 w 3024845"/>
                <a:gd name="connsiteY292" fmla="*/ 448393 h 803953"/>
                <a:gd name="connsiteX293" fmla="*/ 1757926 w 3024845"/>
                <a:gd name="connsiteY293" fmla="*/ 448393 h 803953"/>
                <a:gd name="connsiteX294" fmla="*/ 1759168 w 3024845"/>
                <a:gd name="connsiteY294" fmla="*/ 425870 h 803953"/>
                <a:gd name="connsiteX295" fmla="*/ 1765248 w 3024845"/>
                <a:gd name="connsiteY295" fmla="*/ 425870 h 803953"/>
                <a:gd name="connsiteX296" fmla="*/ 1766490 w 3024845"/>
                <a:gd name="connsiteY296" fmla="*/ 448393 h 803953"/>
                <a:gd name="connsiteX297" fmla="*/ 1817112 w 3024845"/>
                <a:gd name="connsiteY297" fmla="*/ 448393 h 803953"/>
                <a:gd name="connsiteX298" fmla="*/ 1817112 w 3024845"/>
                <a:gd name="connsiteY298" fmla="*/ 285365 h 803953"/>
                <a:gd name="connsiteX299" fmla="*/ 2014439 w 3024845"/>
                <a:gd name="connsiteY299" fmla="*/ 285365 h 803953"/>
                <a:gd name="connsiteX300" fmla="*/ 2014439 w 3024845"/>
                <a:gd name="connsiteY300" fmla="*/ 448393 h 803953"/>
                <a:gd name="connsiteX301" fmla="*/ 2033136 w 3024845"/>
                <a:gd name="connsiteY301" fmla="*/ 448393 h 803953"/>
                <a:gd name="connsiteX302" fmla="*/ 2033136 w 3024845"/>
                <a:gd name="connsiteY302" fmla="*/ 365700 h 803953"/>
                <a:gd name="connsiteX303" fmla="*/ 2128256 w 3024845"/>
                <a:gd name="connsiteY303" fmla="*/ 365700 h 803953"/>
                <a:gd name="connsiteX304" fmla="*/ 2180720 w 3024845"/>
                <a:gd name="connsiteY304" fmla="*/ 300487 h 803953"/>
                <a:gd name="connsiteX305" fmla="*/ 2245574 w 3024845"/>
                <a:gd name="connsiteY305" fmla="*/ 300487 h 803953"/>
                <a:gd name="connsiteX306" fmla="*/ 2245574 w 3024845"/>
                <a:gd name="connsiteY306" fmla="*/ 376149 h 803953"/>
                <a:gd name="connsiteX307" fmla="*/ 2253681 w 3024845"/>
                <a:gd name="connsiteY307" fmla="*/ 376149 h 803953"/>
                <a:gd name="connsiteX308" fmla="*/ 2255708 w 3024845"/>
                <a:gd name="connsiteY308" fmla="*/ 369664 h 803953"/>
                <a:gd name="connsiteX309" fmla="*/ 2261788 w 3024845"/>
                <a:gd name="connsiteY309" fmla="*/ 369664 h 803953"/>
                <a:gd name="connsiteX310" fmla="*/ 2263815 w 3024845"/>
                <a:gd name="connsiteY310" fmla="*/ 378311 h 803953"/>
                <a:gd name="connsiteX311" fmla="*/ 2275975 w 3024845"/>
                <a:gd name="connsiteY311" fmla="*/ 378311 h 803953"/>
                <a:gd name="connsiteX312" fmla="*/ 2275975 w 3024845"/>
                <a:gd name="connsiteY312" fmla="*/ 371825 h 803953"/>
                <a:gd name="connsiteX313" fmla="*/ 2298268 w 3024845"/>
                <a:gd name="connsiteY313" fmla="*/ 371825 h 803953"/>
                <a:gd name="connsiteX314" fmla="*/ 2298268 w 3024845"/>
                <a:gd name="connsiteY314" fmla="*/ 378311 h 803953"/>
                <a:gd name="connsiteX315" fmla="*/ 2318535 w 3024845"/>
                <a:gd name="connsiteY315" fmla="*/ 378311 h 803953"/>
                <a:gd name="connsiteX316" fmla="*/ 2318535 w 3024845"/>
                <a:gd name="connsiteY316" fmla="*/ 423708 h 803953"/>
                <a:gd name="connsiteX317" fmla="*/ 2332722 w 3024845"/>
                <a:gd name="connsiteY317" fmla="*/ 423708 h 803953"/>
                <a:gd name="connsiteX318" fmla="*/ 2332722 w 3024845"/>
                <a:gd name="connsiteY318" fmla="*/ 410737 h 803953"/>
                <a:gd name="connsiteX319" fmla="*/ 2348936 w 3024845"/>
                <a:gd name="connsiteY319" fmla="*/ 410737 h 803953"/>
                <a:gd name="connsiteX320" fmla="*/ 2348936 w 3024845"/>
                <a:gd name="connsiteY320" fmla="*/ 231310 h 803953"/>
                <a:gd name="connsiteX321" fmla="*/ 2355016 w 3024845"/>
                <a:gd name="connsiteY321" fmla="*/ 224824 h 803953"/>
                <a:gd name="connsiteX322" fmla="*/ 2427977 w 3024845"/>
                <a:gd name="connsiteY322" fmla="*/ 224824 h 803953"/>
                <a:gd name="connsiteX323" fmla="*/ 2427977 w 3024845"/>
                <a:gd name="connsiteY323" fmla="*/ 233472 h 803953"/>
                <a:gd name="connsiteX324" fmla="*/ 2438110 w 3024845"/>
                <a:gd name="connsiteY324" fmla="*/ 233472 h 803953"/>
                <a:gd name="connsiteX325" fmla="*/ 2438110 w 3024845"/>
                <a:gd name="connsiteY325" fmla="*/ 348046 h 803953"/>
                <a:gd name="connsiteX326" fmla="*/ 2460404 w 3024845"/>
                <a:gd name="connsiteY326" fmla="*/ 348046 h 803953"/>
                <a:gd name="connsiteX327" fmla="*/ 2460404 w 3024845"/>
                <a:gd name="connsiteY327" fmla="*/ 281031 h 803953"/>
                <a:gd name="connsiteX328" fmla="*/ 2486751 w 3024845"/>
                <a:gd name="connsiteY328" fmla="*/ 281031 h 803953"/>
                <a:gd name="connsiteX329" fmla="*/ 2490804 w 3024845"/>
                <a:gd name="connsiteY329" fmla="*/ 276707 h 803953"/>
                <a:gd name="connsiteX330" fmla="*/ 2498911 w 3024845"/>
                <a:gd name="connsiteY330" fmla="*/ 276707 h 803953"/>
                <a:gd name="connsiteX331" fmla="*/ 2502964 w 3024845"/>
                <a:gd name="connsiteY331" fmla="*/ 281031 h 803953"/>
                <a:gd name="connsiteX332" fmla="*/ 2525258 w 3024845"/>
                <a:gd name="connsiteY332" fmla="*/ 281031 h 803953"/>
                <a:gd name="connsiteX333" fmla="*/ 2525258 w 3024845"/>
                <a:gd name="connsiteY333" fmla="*/ 164295 h 803953"/>
                <a:gd name="connsiteX334" fmla="*/ 2582005 w 3024845"/>
                <a:gd name="connsiteY334" fmla="*/ 153486 h 803953"/>
                <a:gd name="connsiteX335" fmla="*/ 2582005 w 3024845"/>
                <a:gd name="connsiteY335" fmla="*/ 154567 h 803953"/>
                <a:gd name="connsiteX336" fmla="*/ 2582005 w 3024845"/>
                <a:gd name="connsiteY336" fmla="*/ 162133 h 803953"/>
                <a:gd name="connsiteX337" fmla="*/ 2608352 w 3024845"/>
                <a:gd name="connsiteY337" fmla="*/ 162133 h 803953"/>
                <a:gd name="connsiteX338" fmla="*/ 2608352 w 3024845"/>
                <a:gd name="connsiteY338" fmla="*/ 417223 h 803953"/>
                <a:gd name="connsiteX339" fmla="*/ 2630646 w 3024845"/>
                <a:gd name="connsiteY339" fmla="*/ 417223 h 803953"/>
                <a:gd name="connsiteX340" fmla="*/ 2630646 w 3024845"/>
                <a:gd name="connsiteY340" fmla="*/ 412899 h 803953"/>
                <a:gd name="connsiteX341" fmla="*/ 2642806 w 3024845"/>
                <a:gd name="connsiteY341" fmla="*/ 412899 h 803953"/>
                <a:gd name="connsiteX342" fmla="*/ 2642806 w 3024845"/>
                <a:gd name="connsiteY342" fmla="*/ 417223 h 803953"/>
                <a:gd name="connsiteX343" fmla="*/ 2667126 w 3024845"/>
                <a:gd name="connsiteY343" fmla="*/ 417223 h 803953"/>
                <a:gd name="connsiteX344" fmla="*/ 2667126 w 3024845"/>
                <a:gd name="connsiteY344" fmla="*/ 404252 h 803953"/>
                <a:gd name="connsiteX345" fmla="*/ 2695500 w 3024845"/>
                <a:gd name="connsiteY345" fmla="*/ 404252 h 803953"/>
                <a:gd name="connsiteX346" fmla="*/ 2707660 w 3024845"/>
                <a:gd name="connsiteY346" fmla="*/ 399928 h 803953"/>
                <a:gd name="connsiteX347" fmla="*/ 2727927 w 3024845"/>
                <a:gd name="connsiteY347" fmla="*/ 404252 h 803953"/>
                <a:gd name="connsiteX348" fmla="*/ 2727927 w 3024845"/>
                <a:gd name="connsiteY348" fmla="*/ 386958 h 803953"/>
                <a:gd name="connsiteX349" fmla="*/ 2736034 w 3024845"/>
                <a:gd name="connsiteY349" fmla="*/ 386958 h 803953"/>
                <a:gd name="connsiteX350" fmla="*/ 2736034 w 3024845"/>
                <a:gd name="connsiteY350" fmla="*/ 373987 h 803953"/>
                <a:gd name="connsiteX351" fmla="*/ 2792781 w 3024845"/>
                <a:gd name="connsiteY351" fmla="*/ 373987 h 803953"/>
                <a:gd name="connsiteX352" fmla="*/ 2792781 w 3024845"/>
                <a:gd name="connsiteY352" fmla="*/ 343722 h 803953"/>
                <a:gd name="connsiteX353" fmla="*/ 2811021 w 3024845"/>
                <a:gd name="connsiteY353" fmla="*/ 343722 h 803953"/>
                <a:gd name="connsiteX354" fmla="*/ 2811021 w 3024845"/>
                <a:gd name="connsiteY354" fmla="*/ 337237 h 803953"/>
                <a:gd name="connsiteX355" fmla="*/ 2823181 w 3024845"/>
                <a:gd name="connsiteY355" fmla="*/ 337237 h 803953"/>
                <a:gd name="connsiteX356" fmla="*/ 2823181 w 3024845"/>
                <a:gd name="connsiteY356" fmla="*/ 343722 h 803953"/>
                <a:gd name="connsiteX357" fmla="*/ 2839395 w 3024845"/>
                <a:gd name="connsiteY357" fmla="*/ 343722 h 803953"/>
                <a:gd name="connsiteX358" fmla="*/ 2839395 w 3024845"/>
                <a:gd name="connsiteY358" fmla="*/ 393443 h 803953"/>
                <a:gd name="connsiteX359" fmla="*/ 2871822 w 3024845"/>
                <a:gd name="connsiteY359" fmla="*/ 393443 h 803953"/>
                <a:gd name="connsiteX360" fmla="*/ 2871822 w 3024845"/>
                <a:gd name="connsiteY360" fmla="*/ 367502 h 803953"/>
                <a:gd name="connsiteX361" fmla="*/ 2910329 w 3024845"/>
                <a:gd name="connsiteY361" fmla="*/ 367502 h 803953"/>
                <a:gd name="connsiteX362" fmla="*/ 2910329 w 3024845"/>
                <a:gd name="connsiteY362" fmla="*/ 337237 h 803953"/>
                <a:gd name="connsiteX363" fmla="*/ 2958970 w 3024845"/>
                <a:gd name="connsiteY363" fmla="*/ 337237 h 803953"/>
                <a:gd name="connsiteX364" fmla="*/ 2958970 w 3024845"/>
                <a:gd name="connsiteY364" fmla="*/ 448393 h 803953"/>
                <a:gd name="connsiteX365" fmla="*/ 2958970 w 3024845"/>
                <a:gd name="connsiteY365" fmla="*/ 462172 h 803953"/>
                <a:gd name="connsiteX366" fmla="*/ 3024845 w 3024845"/>
                <a:gd name="connsiteY366" fmla="*/ 462172 h 803953"/>
                <a:gd name="connsiteX367" fmla="*/ 3024845 w 3024845"/>
                <a:gd name="connsiteY367" fmla="*/ 803953 h 803953"/>
                <a:gd name="connsiteX368" fmla="*/ 2054 w 3024845"/>
                <a:gd name="connsiteY368" fmla="*/ 801620 h 803953"/>
                <a:gd name="connsiteX369" fmla="*/ 0 w 3024845"/>
                <a:gd name="connsiteY369" fmla="*/ 367502 h 803953"/>
                <a:gd name="connsiteX370" fmla="*/ 20267 w 3024845"/>
                <a:gd name="connsiteY370" fmla="*/ 367502 h 803953"/>
                <a:gd name="connsiteX371" fmla="*/ 20774 w 3024845"/>
                <a:gd name="connsiteY371" fmla="*/ 366421 h 803953"/>
                <a:gd name="connsiteX372" fmla="*/ 24320 w 3024845"/>
                <a:gd name="connsiteY372" fmla="*/ 358855 h 803953"/>
                <a:gd name="connsiteX373" fmla="*/ 26094 w 3024845"/>
                <a:gd name="connsiteY373" fmla="*/ 359125 h 803953"/>
                <a:gd name="connsiteX374" fmla="*/ 38507 w 3024845"/>
                <a:gd name="connsiteY374" fmla="*/ 361016 h 803953"/>
                <a:gd name="connsiteX375" fmla="*/ 39014 w 3024845"/>
                <a:gd name="connsiteY375" fmla="*/ 362368 h 803953"/>
                <a:gd name="connsiteX376" fmla="*/ 42560 w 3024845"/>
                <a:gd name="connsiteY376" fmla="*/ 371825 h 803953"/>
                <a:gd name="connsiteX377" fmla="*/ 68907 w 3024845"/>
                <a:gd name="connsiteY377" fmla="*/ 373987 h 803953"/>
                <a:gd name="connsiteX378" fmla="*/ 68907 w 3024845"/>
                <a:gd name="connsiteY378" fmla="*/ 250766 h 803953"/>
                <a:gd name="connsiteX379" fmla="*/ 70934 w 3024845"/>
                <a:gd name="connsiteY379" fmla="*/ 250766 h 803953"/>
                <a:gd name="connsiteX380" fmla="*/ 85121 w 3024845"/>
                <a:gd name="connsiteY380" fmla="*/ 250766 h 803953"/>
                <a:gd name="connsiteX381" fmla="*/ 85121 w 3024845"/>
                <a:gd name="connsiteY381" fmla="*/ 114574 h 803953"/>
                <a:gd name="connsiteX382" fmla="*/ 86894 w 3024845"/>
                <a:gd name="connsiteY382" fmla="*/ 114574 h 803953"/>
                <a:gd name="connsiteX383" fmla="*/ 99308 w 3024845"/>
                <a:gd name="connsiteY383" fmla="*/ 114574 h 803953"/>
                <a:gd name="connsiteX384" fmla="*/ 99308 w 3024845"/>
                <a:gd name="connsiteY384" fmla="*/ 0 h 803953"/>
                <a:gd name="connsiteX0" fmla="*/ 99308 w 3024845"/>
                <a:gd name="connsiteY0" fmla="*/ 0 h 689379"/>
                <a:gd name="connsiteX1" fmla="*/ 220909 w 3024845"/>
                <a:gd name="connsiteY1" fmla="*/ 0 h 689379"/>
                <a:gd name="connsiteX2" fmla="*/ 223189 w 3024845"/>
                <a:gd name="connsiteY2" fmla="*/ 0 h 689379"/>
                <a:gd name="connsiteX3" fmla="*/ 239150 w 3024845"/>
                <a:gd name="connsiteY3" fmla="*/ 0 h 689379"/>
                <a:gd name="connsiteX4" fmla="*/ 239150 w 3024845"/>
                <a:gd name="connsiteY4" fmla="*/ 140515 h 689379"/>
                <a:gd name="connsiteX5" fmla="*/ 240670 w 3024845"/>
                <a:gd name="connsiteY5" fmla="*/ 140245 h 689379"/>
                <a:gd name="connsiteX6" fmla="*/ 251310 w 3024845"/>
                <a:gd name="connsiteY6" fmla="*/ 138354 h 689379"/>
                <a:gd name="connsiteX7" fmla="*/ 249283 w 3024845"/>
                <a:gd name="connsiteY7" fmla="*/ 226986 h 689379"/>
                <a:gd name="connsiteX8" fmla="*/ 250803 w 3024845"/>
                <a:gd name="connsiteY8" fmla="*/ 227257 h 689379"/>
                <a:gd name="connsiteX9" fmla="*/ 261443 w 3024845"/>
                <a:gd name="connsiteY9" fmla="*/ 229148 h 689379"/>
                <a:gd name="connsiteX10" fmla="*/ 261696 w 3024845"/>
                <a:gd name="connsiteY10" fmla="*/ 229959 h 689379"/>
                <a:gd name="connsiteX11" fmla="*/ 263470 w 3024845"/>
                <a:gd name="connsiteY11" fmla="*/ 235634 h 689379"/>
                <a:gd name="connsiteX12" fmla="*/ 264230 w 3024845"/>
                <a:gd name="connsiteY12" fmla="*/ 233202 h 689379"/>
                <a:gd name="connsiteX13" fmla="*/ 269550 w 3024845"/>
                <a:gd name="connsiteY13" fmla="*/ 216178 h 689379"/>
                <a:gd name="connsiteX14" fmla="*/ 271323 w 3024845"/>
                <a:gd name="connsiteY14" fmla="*/ 216178 h 689379"/>
                <a:gd name="connsiteX15" fmla="*/ 283737 w 3024845"/>
                <a:gd name="connsiteY15" fmla="*/ 216178 h 689379"/>
                <a:gd name="connsiteX16" fmla="*/ 283737 w 3024845"/>
                <a:gd name="connsiteY16" fmla="*/ 248604 h 689379"/>
                <a:gd name="connsiteX17" fmla="*/ 284750 w 3024845"/>
                <a:gd name="connsiteY17" fmla="*/ 249145 h 689379"/>
                <a:gd name="connsiteX18" fmla="*/ 291844 w 3024845"/>
                <a:gd name="connsiteY18" fmla="*/ 252928 h 689379"/>
                <a:gd name="connsiteX19" fmla="*/ 291844 w 3024845"/>
                <a:gd name="connsiteY19" fmla="*/ 254279 h 689379"/>
                <a:gd name="connsiteX20" fmla="*/ 291844 w 3024845"/>
                <a:gd name="connsiteY20" fmla="*/ 263737 h 689379"/>
                <a:gd name="connsiteX21" fmla="*/ 336431 w 3024845"/>
                <a:gd name="connsiteY21" fmla="*/ 263737 h 689379"/>
                <a:gd name="connsiteX22" fmla="*/ 336431 w 3024845"/>
                <a:gd name="connsiteY22" fmla="*/ 264818 h 689379"/>
                <a:gd name="connsiteX23" fmla="*/ 336431 w 3024845"/>
                <a:gd name="connsiteY23" fmla="*/ 272384 h 689379"/>
                <a:gd name="connsiteX24" fmla="*/ 338457 w 3024845"/>
                <a:gd name="connsiteY24" fmla="*/ 272384 h 689379"/>
                <a:gd name="connsiteX25" fmla="*/ 352644 w 3024845"/>
                <a:gd name="connsiteY25" fmla="*/ 272384 h 689379"/>
                <a:gd name="connsiteX26" fmla="*/ 352644 w 3024845"/>
                <a:gd name="connsiteY26" fmla="*/ 242119 h 689379"/>
                <a:gd name="connsiteX27" fmla="*/ 397231 w 3024845"/>
                <a:gd name="connsiteY27" fmla="*/ 242119 h 689379"/>
                <a:gd name="connsiteX28" fmla="*/ 397231 w 3024845"/>
                <a:gd name="connsiteY28" fmla="*/ 240768 h 689379"/>
                <a:gd name="connsiteX29" fmla="*/ 397231 w 3024845"/>
                <a:gd name="connsiteY29" fmla="*/ 231310 h 689379"/>
                <a:gd name="connsiteX30" fmla="*/ 398245 w 3024845"/>
                <a:gd name="connsiteY30" fmla="*/ 231310 h 689379"/>
                <a:gd name="connsiteX31" fmla="*/ 405338 w 3024845"/>
                <a:gd name="connsiteY31" fmla="*/ 231310 h 689379"/>
                <a:gd name="connsiteX32" fmla="*/ 405338 w 3024845"/>
                <a:gd name="connsiteY32" fmla="*/ 229419 h 689379"/>
                <a:gd name="connsiteX33" fmla="*/ 405338 w 3024845"/>
                <a:gd name="connsiteY33" fmla="*/ 216178 h 689379"/>
                <a:gd name="connsiteX34" fmla="*/ 406098 w 3024845"/>
                <a:gd name="connsiteY34" fmla="*/ 216178 h 689379"/>
                <a:gd name="connsiteX35" fmla="*/ 411418 w 3024845"/>
                <a:gd name="connsiteY35" fmla="*/ 216178 h 689379"/>
                <a:gd name="connsiteX36" fmla="*/ 411418 w 3024845"/>
                <a:gd name="connsiteY36" fmla="*/ 215097 h 689379"/>
                <a:gd name="connsiteX37" fmla="*/ 411418 w 3024845"/>
                <a:gd name="connsiteY37" fmla="*/ 207530 h 689379"/>
                <a:gd name="connsiteX38" fmla="*/ 413445 w 3024845"/>
                <a:gd name="connsiteY38" fmla="*/ 207530 h 689379"/>
                <a:gd name="connsiteX39" fmla="*/ 427632 w 3024845"/>
                <a:gd name="connsiteY39" fmla="*/ 207530 h 689379"/>
                <a:gd name="connsiteX40" fmla="*/ 427632 w 3024845"/>
                <a:gd name="connsiteY40" fmla="*/ 208611 h 689379"/>
                <a:gd name="connsiteX41" fmla="*/ 427632 w 3024845"/>
                <a:gd name="connsiteY41" fmla="*/ 216178 h 689379"/>
                <a:gd name="connsiteX42" fmla="*/ 449925 w 3024845"/>
                <a:gd name="connsiteY42" fmla="*/ 216178 h 689379"/>
                <a:gd name="connsiteX43" fmla="*/ 449925 w 3024845"/>
                <a:gd name="connsiteY43" fmla="*/ 214286 h 689379"/>
                <a:gd name="connsiteX44" fmla="*/ 449925 w 3024845"/>
                <a:gd name="connsiteY44" fmla="*/ 201045 h 689379"/>
                <a:gd name="connsiteX45" fmla="*/ 451699 w 3024845"/>
                <a:gd name="connsiteY45" fmla="*/ 201045 h 689379"/>
                <a:gd name="connsiteX46" fmla="*/ 464112 w 3024845"/>
                <a:gd name="connsiteY46" fmla="*/ 201045 h 689379"/>
                <a:gd name="connsiteX47" fmla="*/ 464112 w 3024845"/>
                <a:gd name="connsiteY47" fmla="*/ 224825 h 689379"/>
                <a:gd name="connsiteX48" fmla="*/ 465126 w 3024845"/>
                <a:gd name="connsiteY48" fmla="*/ 224825 h 689379"/>
                <a:gd name="connsiteX49" fmla="*/ 472219 w 3024845"/>
                <a:gd name="connsiteY49" fmla="*/ 224825 h 689379"/>
                <a:gd name="connsiteX50" fmla="*/ 472219 w 3024845"/>
                <a:gd name="connsiteY50" fmla="*/ 223744 h 689379"/>
                <a:gd name="connsiteX51" fmla="*/ 472219 w 3024845"/>
                <a:gd name="connsiteY51" fmla="*/ 216178 h 689379"/>
                <a:gd name="connsiteX52" fmla="*/ 473992 w 3024845"/>
                <a:gd name="connsiteY52" fmla="*/ 216178 h 689379"/>
                <a:gd name="connsiteX53" fmla="*/ 486406 w 3024845"/>
                <a:gd name="connsiteY53" fmla="*/ 216178 h 689379"/>
                <a:gd name="connsiteX54" fmla="*/ 486406 w 3024845"/>
                <a:gd name="connsiteY54" fmla="*/ 242119 h 689379"/>
                <a:gd name="connsiteX55" fmla="*/ 488433 w 3024845"/>
                <a:gd name="connsiteY55" fmla="*/ 242119 h 689379"/>
                <a:gd name="connsiteX56" fmla="*/ 502619 w 3024845"/>
                <a:gd name="connsiteY56" fmla="*/ 242119 h 689379"/>
                <a:gd name="connsiteX57" fmla="*/ 502619 w 3024845"/>
                <a:gd name="connsiteY57" fmla="*/ 243740 h 689379"/>
                <a:gd name="connsiteX58" fmla="*/ 502619 w 3024845"/>
                <a:gd name="connsiteY58" fmla="*/ 255090 h 689379"/>
                <a:gd name="connsiteX59" fmla="*/ 503379 w 3024845"/>
                <a:gd name="connsiteY59" fmla="*/ 255090 h 689379"/>
                <a:gd name="connsiteX60" fmla="*/ 508700 w 3024845"/>
                <a:gd name="connsiteY60" fmla="*/ 255090 h 689379"/>
                <a:gd name="connsiteX61" fmla="*/ 508700 w 3024845"/>
                <a:gd name="connsiteY61" fmla="*/ 254279 h 689379"/>
                <a:gd name="connsiteX62" fmla="*/ 508700 w 3024845"/>
                <a:gd name="connsiteY62" fmla="*/ 248604 h 689379"/>
                <a:gd name="connsiteX63" fmla="*/ 539100 w 3024845"/>
                <a:gd name="connsiteY63" fmla="*/ 248604 h 689379"/>
                <a:gd name="connsiteX64" fmla="*/ 539100 w 3024845"/>
                <a:gd name="connsiteY64" fmla="*/ 272384 h 689379"/>
                <a:gd name="connsiteX65" fmla="*/ 540113 w 3024845"/>
                <a:gd name="connsiteY65" fmla="*/ 272384 h 689379"/>
                <a:gd name="connsiteX66" fmla="*/ 547207 w 3024845"/>
                <a:gd name="connsiteY66" fmla="*/ 272384 h 689379"/>
                <a:gd name="connsiteX67" fmla="*/ 547207 w 3024845"/>
                <a:gd name="connsiteY67" fmla="*/ 273465 h 689379"/>
                <a:gd name="connsiteX68" fmla="*/ 547207 w 3024845"/>
                <a:gd name="connsiteY68" fmla="*/ 281031 h 689379"/>
                <a:gd name="connsiteX69" fmla="*/ 547967 w 3024845"/>
                <a:gd name="connsiteY69" fmla="*/ 281031 h 689379"/>
                <a:gd name="connsiteX70" fmla="*/ 553287 w 3024845"/>
                <a:gd name="connsiteY70" fmla="*/ 281031 h 689379"/>
                <a:gd name="connsiteX71" fmla="*/ 553287 w 3024845"/>
                <a:gd name="connsiteY71" fmla="*/ 278869 h 689379"/>
                <a:gd name="connsiteX72" fmla="*/ 553287 w 3024845"/>
                <a:gd name="connsiteY72" fmla="*/ 263737 h 689379"/>
                <a:gd name="connsiteX73" fmla="*/ 554300 w 3024845"/>
                <a:gd name="connsiteY73" fmla="*/ 263737 h 689379"/>
                <a:gd name="connsiteX74" fmla="*/ 561394 w 3024845"/>
                <a:gd name="connsiteY74" fmla="*/ 263737 h 689379"/>
                <a:gd name="connsiteX75" fmla="*/ 561394 w 3024845"/>
                <a:gd name="connsiteY75" fmla="*/ 264818 h 689379"/>
                <a:gd name="connsiteX76" fmla="*/ 561394 w 3024845"/>
                <a:gd name="connsiteY76" fmla="*/ 272384 h 689379"/>
                <a:gd name="connsiteX77" fmla="*/ 566714 w 3024845"/>
                <a:gd name="connsiteY77" fmla="*/ 270391 h 689379"/>
                <a:gd name="connsiteX78" fmla="*/ 567474 w 3024845"/>
                <a:gd name="connsiteY78" fmla="*/ 269411 h 689379"/>
                <a:gd name="connsiteX79" fmla="*/ 567474 w 3024845"/>
                <a:gd name="connsiteY79" fmla="*/ 263737 h 689379"/>
                <a:gd name="connsiteX80" fmla="*/ 605981 w 3024845"/>
                <a:gd name="connsiteY80" fmla="*/ 263737 h 689379"/>
                <a:gd name="connsiteX81" fmla="*/ 605981 w 3024845"/>
                <a:gd name="connsiteY81" fmla="*/ 287516 h 689379"/>
                <a:gd name="connsiteX82" fmla="*/ 608007 w 3024845"/>
                <a:gd name="connsiteY82" fmla="*/ 287516 h 689379"/>
                <a:gd name="connsiteX83" fmla="*/ 622194 w 3024845"/>
                <a:gd name="connsiteY83" fmla="*/ 287516 h 689379"/>
                <a:gd name="connsiteX84" fmla="*/ 622194 w 3024845"/>
                <a:gd name="connsiteY84" fmla="*/ 288597 h 689379"/>
                <a:gd name="connsiteX85" fmla="*/ 622194 w 3024845"/>
                <a:gd name="connsiteY85" fmla="*/ 296163 h 689379"/>
                <a:gd name="connsiteX86" fmla="*/ 623968 w 3024845"/>
                <a:gd name="connsiteY86" fmla="*/ 296163 h 689379"/>
                <a:gd name="connsiteX87" fmla="*/ 636381 w 3024845"/>
                <a:gd name="connsiteY87" fmla="*/ 296163 h 689379"/>
                <a:gd name="connsiteX88" fmla="*/ 636381 w 3024845"/>
                <a:gd name="connsiteY88" fmla="*/ 272384 h 689379"/>
                <a:gd name="connsiteX89" fmla="*/ 637394 w 3024845"/>
                <a:gd name="connsiteY89" fmla="*/ 272384 h 689379"/>
                <a:gd name="connsiteX90" fmla="*/ 644488 w 3024845"/>
                <a:gd name="connsiteY90" fmla="*/ 272384 h 689379"/>
                <a:gd name="connsiteX91" fmla="*/ 644488 w 3024845"/>
                <a:gd name="connsiteY91" fmla="*/ 239957 h 689379"/>
                <a:gd name="connsiteX92" fmla="*/ 645501 w 3024845"/>
                <a:gd name="connsiteY92" fmla="*/ 239957 h 689379"/>
                <a:gd name="connsiteX93" fmla="*/ 652595 w 3024845"/>
                <a:gd name="connsiteY93" fmla="*/ 239957 h 689379"/>
                <a:gd name="connsiteX94" fmla="*/ 652595 w 3024845"/>
                <a:gd name="connsiteY94" fmla="*/ 238066 h 689379"/>
                <a:gd name="connsiteX95" fmla="*/ 652595 w 3024845"/>
                <a:gd name="connsiteY95" fmla="*/ 224825 h 689379"/>
                <a:gd name="connsiteX96" fmla="*/ 651328 w 3024845"/>
                <a:gd name="connsiteY96" fmla="*/ 223203 h 689379"/>
                <a:gd name="connsiteX97" fmla="*/ 656648 w 3024845"/>
                <a:gd name="connsiteY97" fmla="*/ 211854 h 689379"/>
                <a:gd name="connsiteX98" fmla="*/ 664755 w 3024845"/>
                <a:gd name="connsiteY98" fmla="*/ 239957 h 689379"/>
                <a:gd name="connsiteX99" fmla="*/ 665515 w 3024845"/>
                <a:gd name="connsiteY99" fmla="*/ 239957 h 689379"/>
                <a:gd name="connsiteX100" fmla="*/ 670835 w 3024845"/>
                <a:gd name="connsiteY100" fmla="*/ 239957 h 689379"/>
                <a:gd name="connsiteX101" fmla="*/ 670835 w 3024845"/>
                <a:gd name="connsiteY101" fmla="*/ 134030 h 689379"/>
                <a:gd name="connsiteX102" fmla="*/ 672355 w 3024845"/>
                <a:gd name="connsiteY102" fmla="*/ 134030 h 689379"/>
                <a:gd name="connsiteX103" fmla="*/ 682995 w 3024845"/>
                <a:gd name="connsiteY103" fmla="*/ 134030 h 689379"/>
                <a:gd name="connsiteX104" fmla="*/ 682995 w 3024845"/>
                <a:gd name="connsiteY104" fmla="*/ 86471 h 689379"/>
                <a:gd name="connsiteX105" fmla="*/ 709342 w 3024845"/>
                <a:gd name="connsiteY105" fmla="*/ 86471 h 689379"/>
                <a:gd name="connsiteX106" fmla="*/ 709342 w 3024845"/>
                <a:gd name="connsiteY106" fmla="*/ 64853 h 689379"/>
                <a:gd name="connsiteX107" fmla="*/ 743796 w 3024845"/>
                <a:gd name="connsiteY107" fmla="*/ 64853 h 689379"/>
                <a:gd name="connsiteX108" fmla="*/ 743796 w 3024845"/>
                <a:gd name="connsiteY108" fmla="*/ 67285 h 689379"/>
                <a:gd name="connsiteX109" fmla="*/ 743796 w 3024845"/>
                <a:gd name="connsiteY109" fmla="*/ 84309 h 689379"/>
                <a:gd name="connsiteX110" fmla="*/ 746076 w 3024845"/>
                <a:gd name="connsiteY110" fmla="*/ 84309 h 689379"/>
                <a:gd name="connsiteX111" fmla="*/ 762036 w 3024845"/>
                <a:gd name="connsiteY111" fmla="*/ 84309 h 689379"/>
                <a:gd name="connsiteX112" fmla="*/ 762036 w 3024845"/>
                <a:gd name="connsiteY112" fmla="*/ 131868 h 689379"/>
                <a:gd name="connsiteX113" fmla="*/ 763049 w 3024845"/>
                <a:gd name="connsiteY113" fmla="*/ 131868 h 689379"/>
                <a:gd name="connsiteX114" fmla="*/ 770143 w 3024845"/>
                <a:gd name="connsiteY114" fmla="*/ 131868 h 689379"/>
                <a:gd name="connsiteX115" fmla="*/ 784330 w 3024845"/>
                <a:gd name="connsiteY115" fmla="*/ 136192 h 689379"/>
                <a:gd name="connsiteX116" fmla="*/ 784330 w 3024845"/>
                <a:gd name="connsiteY116" fmla="*/ 175104 h 689379"/>
                <a:gd name="connsiteX117" fmla="*/ 785343 w 3024845"/>
                <a:gd name="connsiteY117" fmla="*/ 175104 h 689379"/>
                <a:gd name="connsiteX118" fmla="*/ 792436 w 3024845"/>
                <a:gd name="connsiteY118" fmla="*/ 175104 h 689379"/>
                <a:gd name="connsiteX119" fmla="*/ 792436 w 3024845"/>
                <a:gd name="connsiteY119" fmla="*/ 176725 h 689379"/>
                <a:gd name="connsiteX120" fmla="*/ 792436 w 3024845"/>
                <a:gd name="connsiteY120" fmla="*/ 188074 h 689379"/>
                <a:gd name="connsiteX121" fmla="*/ 794463 w 3024845"/>
                <a:gd name="connsiteY121" fmla="*/ 188074 h 689379"/>
                <a:gd name="connsiteX122" fmla="*/ 808650 w 3024845"/>
                <a:gd name="connsiteY122" fmla="*/ 188074 h 689379"/>
                <a:gd name="connsiteX123" fmla="*/ 814730 w 3024845"/>
                <a:gd name="connsiteY123" fmla="*/ 194560 h 689379"/>
                <a:gd name="connsiteX124" fmla="*/ 814730 w 3024845"/>
                <a:gd name="connsiteY124" fmla="*/ 216178 h 689379"/>
                <a:gd name="connsiteX125" fmla="*/ 817010 w 3024845"/>
                <a:gd name="connsiteY125" fmla="*/ 216178 h 689379"/>
                <a:gd name="connsiteX126" fmla="*/ 832970 w 3024845"/>
                <a:gd name="connsiteY126" fmla="*/ 216178 h 689379"/>
                <a:gd name="connsiteX127" fmla="*/ 832970 w 3024845"/>
                <a:gd name="connsiteY127" fmla="*/ 217258 h 689379"/>
                <a:gd name="connsiteX128" fmla="*/ 832970 w 3024845"/>
                <a:gd name="connsiteY128" fmla="*/ 224825 h 689379"/>
                <a:gd name="connsiteX129" fmla="*/ 834237 w 3024845"/>
                <a:gd name="connsiteY129" fmla="*/ 224825 h 689379"/>
                <a:gd name="connsiteX130" fmla="*/ 843104 w 3024845"/>
                <a:gd name="connsiteY130" fmla="*/ 224825 h 689379"/>
                <a:gd name="connsiteX131" fmla="*/ 843104 w 3024845"/>
                <a:gd name="connsiteY131" fmla="*/ 226986 h 689379"/>
                <a:gd name="connsiteX132" fmla="*/ 843104 w 3024845"/>
                <a:gd name="connsiteY132" fmla="*/ 242119 h 689379"/>
                <a:gd name="connsiteX133" fmla="*/ 847157 w 3024845"/>
                <a:gd name="connsiteY133" fmla="*/ 240227 h 689379"/>
                <a:gd name="connsiteX134" fmla="*/ 847157 w 3024845"/>
                <a:gd name="connsiteY134" fmla="*/ 226986 h 689379"/>
                <a:gd name="connsiteX135" fmla="*/ 848170 w 3024845"/>
                <a:gd name="connsiteY135" fmla="*/ 226986 h 689379"/>
                <a:gd name="connsiteX136" fmla="*/ 855264 w 3024845"/>
                <a:gd name="connsiteY136" fmla="*/ 226986 h 689379"/>
                <a:gd name="connsiteX137" fmla="*/ 855264 w 3024845"/>
                <a:gd name="connsiteY137" fmla="*/ 228608 h 689379"/>
                <a:gd name="connsiteX138" fmla="*/ 855264 w 3024845"/>
                <a:gd name="connsiteY138" fmla="*/ 239957 h 689379"/>
                <a:gd name="connsiteX139" fmla="*/ 856024 w 3024845"/>
                <a:gd name="connsiteY139" fmla="*/ 239957 h 689379"/>
                <a:gd name="connsiteX140" fmla="*/ 861344 w 3024845"/>
                <a:gd name="connsiteY140" fmla="*/ 239957 h 689379"/>
                <a:gd name="connsiteX141" fmla="*/ 909984 w 3024845"/>
                <a:gd name="connsiteY141" fmla="*/ 235634 h 689379"/>
                <a:gd name="connsiteX142" fmla="*/ 909984 w 3024845"/>
                <a:gd name="connsiteY142" fmla="*/ 236985 h 689379"/>
                <a:gd name="connsiteX143" fmla="*/ 909984 w 3024845"/>
                <a:gd name="connsiteY143" fmla="*/ 246442 h 689379"/>
                <a:gd name="connsiteX144" fmla="*/ 910744 w 3024845"/>
                <a:gd name="connsiteY144" fmla="*/ 246442 h 689379"/>
                <a:gd name="connsiteX145" fmla="*/ 916065 w 3024845"/>
                <a:gd name="connsiteY145" fmla="*/ 246442 h 689379"/>
                <a:gd name="connsiteX146" fmla="*/ 916065 w 3024845"/>
                <a:gd name="connsiteY146" fmla="*/ 248604 h 689379"/>
                <a:gd name="connsiteX147" fmla="*/ 916065 w 3024845"/>
                <a:gd name="connsiteY147" fmla="*/ 263737 h 689379"/>
                <a:gd name="connsiteX148" fmla="*/ 918091 w 3024845"/>
                <a:gd name="connsiteY148" fmla="*/ 262386 h 689379"/>
                <a:gd name="connsiteX149" fmla="*/ 932278 w 3024845"/>
                <a:gd name="connsiteY149" fmla="*/ 252928 h 689379"/>
                <a:gd name="connsiteX150" fmla="*/ 938358 w 3024845"/>
                <a:gd name="connsiteY150" fmla="*/ 211854 h 689379"/>
                <a:gd name="connsiteX151" fmla="*/ 939118 w 3024845"/>
                <a:gd name="connsiteY151" fmla="*/ 211584 h 689379"/>
                <a:gd name="connsiteX152" fmla="*/ 944438 w 3024845"/>
                <a:gd name="connsiteY152" fmla="*/ 209692 h 689379"/>
                <a:gd name="connsiteX153" fmla="*/ 946465 w 3024845"/>
                <a:gd name="connsiteY153" fmla="*/ 140515 h 689379"/>
                <a:gd name="connsiteX154" fmla="*/ 948492 w 3024845"/>
                <a:gd name="connsiteY154" fmla="*/ 209692 h 689379"/>
                <a:gd name="connsiteX155" fmla="*/ 949252 w 3024845"/>
                <a:gd name="connsiteY155" fmla="*/ 209962 h 689379"/>
                <a:gd name="connsiteX156" fmla="*/ 954572 w 3024845"/>
                <a:gd name="connsiteY156" fmla="*/ 211854 h 689379"/>
                <a:gd name="connsiteX157" fmla="*/ 954572 w 3024845"/>
                <a:gd name="connsiteY157" fmla="*/ 125383 h 689379"/>
                <a:gd name="connsiteX158" fmla="*/ 958625 w 3024845"/>
                <a:gd name="connsiteY158" fmla="*/ 92956 h 689379"/>
                <a:gd name="connsiteX159" fmla="*/ 997132 w 3024845"/>
                <a:gd name="connsiteY159" fmla="*/ 92956 h 689379"/>
                <a:gd name="connsiteX160" fmla="*/ 997132 w 3024845"/>
                <a:gd name="connsiteY160" fmla="*/ 125383 h 689379"/>
                <a:gd name="connsiteX161" fmla="*/ 997892 w 3024845"/>
                <a:gd name="connsiteY161" fmla="*/ 125383 h 689379"/>
                <a:gd name="connsiteX162" fmla="*/ 1003212 w 3024845"/>
                <a:gd name="connsiteY162" fmla="*/ 125383 h 689379"/>
                <a:gd name="connsiteX163" fmla="*/ 1003212 w 3024845"/>
                <a:gd name="connsiteY163" fmla="*/ 43235 h 689379"/>
                <a:gd name="connsiteX164" fmla="*/ 1004986 w 3024845"/>
                <a:gd name="connsiteY164" fmla="*/ 43235 h 689379"/>
                <a:gd name="connsiteX165" fmla="*/ 1017399 w 3024845"/>
                <a:gd name="connsiteY165" fmla="*/ 43235 h 689379"/>
                <a:gd name="connsiteX166" fmla="*/ 1017399 w 3024845"/>
                <a:gd name="connsiteY166" fmla="*/ 41344 h 689379"/>
                <a:gd name="connsiteX167" fmla="*/ 1017399 w 3024845"/>
                <a:gd name="connsiteY167" fmla="*/ 28103 h 689379"/>
                <a:gd name="connsiteX168" fmla="*/ 1039693 w 3024845"/>
                <a:gd name="connsiteY168" fmla="*/ 28103 h 689379"/>
                <a:gd name="connsiteX169" fmla="*/ 1039693 w 3024845"/>
                <a:gd name="connsiteY169" fmla="*/ 27022 h 689379"/>
                <a:gd name="connsiteX170" fmla="*/ 1039693 w 3024845"/>
                <a:gd name="connsiteY170" fmla="*/ 19456 h 689379"/>
                <a:gd name="connsiteX171" fmla="*/ 1041466 w 3024845"/>
                <a:gd name="connsiteY171" fmla="*/ 19456 h 689379"/>
                <a:gd name="connsiteX172" fmla="*/ 1053880 w 3024845"/>
                <a:gd name="connsiteY172" fmla="*/ 19456 h 689379"/>
                <a:gd name="connsiteX173" fmla="*/ 1053880 w 3024845"/>
                <a:gd name="connsiteY173" fmla="*/ 20537 h 689379"/>
                <a:gd name="connsiteX174" fmla="*/ 1053880 w 3024845"/>
                <a:gd name="connsiteY174" fmla="*/ 28103 h 689379"/>
                <a:gd name="connsiteX175" fmla="*/ 1054640 w 3024845"/>
                <a:gd name="connsiteY175" fmla="*/ 28103 h 689379"/>
                <a:gd name="connsiteX176" fmla="*/ 1059960 w 3024845"/>
                <a:gd name="connsiteY176" fmla="*/ 28103 h 689379"/>
                <a:gd name="connsiteX177" fmla="*/ 1070093 w 3024845"/>
                <a:gd name="connsiteY177" fmla="*/ 23779 h 689379"/>
                <a:gd name="connsiteX178" fmla="*/ 1074146 w 3024845"/>
                <a:gd name="connsiteY178" fmla="*/ 27022 h 689379"/>
                <a:gd name="connsiteX179" fmla="*/ 1074146 w 3024845"/>
                <a:gd name="connsiteY179" fmla="*/ 19456 h 689379"/>
                <a:gd name="connsiteX180" fmla="*/ 1076426 w 3024845"/>
                <a:gd name="connsiteY180" fmla="*/ 19456 h 689379"/>
                <a:gd name="connsiteX181" fmla="*/ 1092387 w 3024845"/>
                <a:gd name="connsiteY181" fmla="*/ 19456 h 689379"/>
                <a:gd name="connsiteX182" fmla="*/ 1092387 w 3024845"/>
                <a:gd name="connsiteY182" fmla="*/ 20537 h 689379"/>
                <a:gd name="connsiteX183" fmla="*/ 1092387 w 3024845"/>
                <a:gd name="connsiteY183" fmla="*/ 28103 h 689379"/>
                <a:gd name="connsiteX184" fmla="*/ 1122787 w 3024845"/>
                <a:gd name="connsiteY184" fmla="*/ 28103 h 689379"/>
                <a:gd name="connsiteX185" fmla="*/ 1122787 w 3024845"/>
                <a:gd name="connsiteY185" fmla="*/ 29724 h 689379"/>
                <a:gd name="connsiteX186" fmla="*/ 1122787 w 3024845"/>
                <a:gd name="connsiteY186" fmla="*/ 41074 h 689379"/>
                <a:gd name="connsiteX187" fmla="*/ 1149134 w 3024845"/>
                <a:gd name="connsiteY187" fmla="*/ 41074 h 689379"/>
                <a:gd name="connsiteX188" fmla="*/ 1149134 w 3024845"/>
                <a:gd name="connsiteY188" fmla="*/ 71338 h 689379"/>
                <a:gd name="connsiteX189" fmla="*/ 1149894 w 3024845"/>
                <a:gd name="connsiteY189" fmla="*/ 71338 h 689379"/>
                <a:gd name="connsiteX190" fmla="*/ 1155214 w 3024845"/>
                <a:gd name="connsiteY190" fmla="*/ 71338 h 689379"/>
                <a:gd name="connsiteX191" fmla="*/ 1155214 w 3024845"/>
                <a:gd name="connsiteY191" fmla="*/ 72419 h 689379"/>
                <a:gd name="connsiteX192" fmla="*/ 1155214 w 3024845"/>
                <a:gd name="connsiteY192" fmla="*/ 79986 h 689379"/>
                <a:gd name="connsiteX193" fmla="*/ 1159268 w 3024845"/>
                <a:gd name="connsiteY193" fmla="*/ 110250 h 689379"/>
                <a:gd name="connsiteX194" fmla="*/ 1160028 w 3024845"/>
                <a:gd name="connsiteY194" fmla="*/ 110250 h 689379"/>
                <a:gd name="connsiteX195" fmla="*/ 1165348 w 3024845"/>
                <a:gd name="connsiteY195" fmla="*/ 110250 h 689379"/>
                <a:gd name="connsiteX196" fmla="*/ 1165348 w 3024845"/>
                <a:gd name="connsiteY196" fmla="*/ 111061 h 689379"/>
                <a:gd name="connsiteX197" fmla="*/ 1165348 w 3024845"/>
                <a:gd name="connsiteY197" fmla="*/ 116736 h 689379"/>
                <a:gd name="connsiteX198" fmla="*/ 1166361 w 3024845"/>
                <a:gd name="connsiteY198" fmla="*/ 116736 h 689379"/>
                <a:gd name="connsiteX199" fmla="*/ 1173454 w 3024845"/>
                <a:gd name="connsiteY199" fmla="*/ 116736 h 689379"/>
                <a:gd name="connsiteX200" fmla="*/ 1173454 w 3024845"/>
                <a:gd name="connsiteY200" fmla="*/ 147001 h 689379"/>
                <a:gd name="connsiteX201" fmla="*/ 1175481 w 3024845"/>
                <a:gd name="connsiteY201" fmla="*/ 147001 h 689379"/>
                <a:gd name="connsiteX202" fmla="*/ 1189668 w 3024845"/>
                <a:gd name="connsiteY202" fmla="*/ 147001 h 689379"/>
                <a:gd name="connsiteX203" fmla="*/ 1189668 w 3024845"/>
                <a:gd name="connsiteY203" fmla="*/ 170780 h 689379"/>
                <a:gd name="connsiteX204" fmla="*/ 1191695 w 3024845"/>
                <a:gd name="connsiteY204" fmla="*/ 172401 h 689379"/>
                <a:gd name="connsiteX205" fmla="*/ 1191695 w 3024845"/>
                <a:gd name="connsiteY205" fmla="*/ 183751 h 689379"/>
                <a:gd name="connsiteX206" fmla="*/ 1192455 w 3024845"/>
                <a:gd name="connsiteY206" fmla="*/ 183751 h 689379"/>
                <a:gd name="connsiteX207" fmla="*/ 1197775 w 3024845"/>
                <a:gd name="connsiteY207" fmla="*/ 183751 h 689379"/>
                <a:gd name="connsiteX208" fmla="*/ 1197775 w 3024845"/>
                <a:gd name="connsiteY208" fmla="*/ 207530 h 689379"/>
                <a:gd name="connsiteX209" fmla="*/ 1199041 w 3024845"/>
                <a:gd name="connsiteY209" fmla="*/ 207530 h 689379"/>
                <a:gd name="connsiteX210" fmla="*/ 1207908 w 3024845"/>
                <a:gd name="connsiteY210" fmla="*/ 207530 h 689379"/>
                <a:gd name="connsiteX211" fmla="*/ 1209935 w 3024845"/>
                <a:gd name="connsiteY211" fmla="*/ 211584 h 689379"/>
                <a:gd name="connsiteX212" fmla="*/ 1209935 w 3024845"/>
                <a:gd name="connsiteY212" fmla="*/ 224825 h 689379"/>
                <a:gd name="connsiteX213" fmla="*/ 1211455 w 3024845"/>
                <a:gd name="connsiteY213" fmla="*/ 222933 h 689379"/>
                <a:gd name="connsiteX214" fmla="*/ 1222095 w 3024845"/>
                <a:gd name="connsiteY214" fmla="*/ 209692 h 689379"/>
                <a:gd name="connsiteX215" fmla="*/ 1250469 w 3024845"/>
                <a:gd name="connsiteY215" fmla="*/ 209692 h 689379"/>
                <a:gd name="connsiteX216" fmla="*/ 1250469 w 3024845"/>
                <a:gd name="connsiteY216" fmla="*/ 296163 h 689379"/>
                <a:gd name="connsiteX217" fmla="*/ 1251229 w 3024845"/>
                <a:gd name="connsiteY217" fmla="*/ 296163 h 689379"/>
                <a:gd name="connsiteX218" fmla="*/ 1256549 w 3024845"/>
                <a:gd name="connsiteY218" fmla="*/ 296163 h 689379"/>
                <a:gd name="connsiteX219" fmla="*/ 1257309 w 3024845"/>
                <a:gd name="connsiteY219" fmla="*/ 294812 h 689379"/>
                <a:gd name="connsiteX220" fmla="*/ 1262629 w 3024845"/>
                <a:gd name="connsiteY220" fmla="*/ 285354 h 689379"/>
                <a:gd name="connsiteX221" fmla="*/ 1262629 w 3024845"/>
                <a:gd name="connsiteY221" fmla="*/ 287246 h 689379"/>
                <a:gd name="connsiteX222" fmla="*/ 1262629 w 3024845"/>
                <a:gd name="connsiteY222" fmla="*/ 300487 h 689379"/>
                <a:gd name="connsiteX223" fmla="*/ 1266682 w 3024845"/>
                <a:gd name="connsiteY223" fmla="*/ 255090 h 689379"/>
                <a:gd name="connsiteX224" fmla="*/ 1267442 w 3024845"/>
                <a:gd name="connsiteY224" fmla="*/ 255090 h 689379"/>
                <a:gd name="connsiteX225" fmla="*/ 1272762 w 3024845"/>
                <a:gd name="connsiteY225" fmla="*/ 255090 h 689379"/>
                <a:gd name="connsiteX226" fmla="*/ 1272762 w 3024845"/>
                <a:gd name="connsiteY226" fmla="*/ 190236 h 689379"/>
                <a:gd name="connsiteX227" fmla="*/ 1273776 w 3024845"/>
                <a:gd name="connsiteY227" fmla="*/ 190236 h 689379"/>
                <a:gd name="connsiteX228" fmla="*/ 1280869 w 3024845"/>
                <a:gd name="connsiteY228" fmla="*/ 190236 h 689379"/>
                <a:gd name="connsiteX229" fmla="*/ 1293029 w 3024845"/>
                <a:gd name="connsiteY229" fmla="*/ 147001 h 689379"/>
                <a:gd name="connsiteX230" fmla="*/ 1294296 w 3024845"/>
                <a:gd name="connsiteY230" fmla="*/ 147001 h 689379"/>
                <a:gd name="connsiteX231" fmla="*/ 1303163 w 3024845"/>
                <a:gd name="connsiteY231" fmla="*/ 147001 h 689379"/>
                <a:gd name="connsiteX232" fmla="*/ 1313296 w 3024845"/>
                <a:gd name="connsiteY232" fmla="*/ 190236 h 689379"/>
                <a:gd name="connsiteX233" fmla="*/ 1314309 w 3024845"/>
                <a:gd name="connsiteY233" fmla="*/ 190236 h 689379"/>
                <a:gd name="connsiteX234" fmla="*/ 1321403 w 3024845"/>
                <a:gd name="connsiteY234" fmla="*/ 190236 h 689379"/>
                <a:gd name="connsiteX235" fmla="*/ 1321403 w 3024845"/>
                <a:gd name="connsiteY235" fmla="*/ 229148 h 689379"/>
                <a:gd name="connsiteX236" fmla="*/ 1323176 w 3024845"/>
                <a:gd name="connsiteY236" fmla="*/ 229148 h 689379"/>
                <a:gd name="connsiteX237" fmla="*/ 1335590 w 3024845"/>
                <a:gd name="connsiteY237" fmla="*/ 229148 h 689379"/>
                <a:gd name="connsiteX238" fmla="*/ 1335590 w 3024845"/>
                <a:gd name="connsiteY238" fmla="*/ 231310 h 689379"/>
                <a:gd name="connsiteX239" fmla="*/ 1335590 w 3024845"/>
                <a:gd name="connsiteY239" fmla="*/ 246442 h 689379"/>
                <a:gd name="connsiteX240" fmla="*/ 1339643 w 3024845"/>
                <a:gd name="connsiteY240" fmla="*/ 244281 h 689379"/>
                <a:gd name="connsiteX241" fmla="*/ 1339643 w 3024845"/>
                <a:gd name="connsiteY241" fmla="*/ 229148 h 689379"/>
                <a:gd name="connsiteX242" fmla="*/ 1341163 w 3024845"/>
                <a:gd name="connsiteY242" fmla="*/ 229148 h 689379"/>
                <a:gd name="connsiteX243" fmla="*/ 1351803 w 3024845"/>
                <a:gd name="connsiteY243" fmla="*/ 229148 h 689379"/>
                <a:gd name="connsiteX244" fmla="*/ 1351803 w 3024845"/>
                <a:gd name="connsiteY244" fmla="*/ 230769 h 689379"/>
                <a:gd name="connsiteX245" fmla="*/ 1351803 w 3024845"/>
                <a:gd name="connsiteY245" fmla="*/ 242119 h 689379"/>
                <a:gd name="connsiteX246" fmla="*/ 1382204 w 3024845"/>
                <a:gd name="connsiteY246" fmla="*/ 242119 h 689379"/>
                <a:gd name="connsiteX247" fmla="*/ 1382204 w 3024845"/>
                <a:gd name="connsiteY247" fmla="*/ 205369 h 689379"/>
                <a:gd name="connsiteX248" fmla="*/ 1383470 w 3024845"/>
                <a:gd name="connsiteY248" fmla="*/ 205369 h 689379"/>
                <a:gd name="connsiteX249" fmla="*/ 1392337 w 3024845"/>
                <a:gd name="connsiteY249" fmla="*/ 205369 h 689379"/>
                <a:gd name="connsiteX250" fmla="*/ 1392337 w 3024845"/>
                <a:gd name="connsiteY250" fmla="*/ 226986 h 689379"/>
                <a:gd name="connsiteX251" fmla="*/ 1394364 w 3024845"/>
                <a:gd name="connsiteY251" fmla="*/ 194560 h 689379"/>
                <a:gd name="connsiteX252" fmla="*/ 1416657 w 3024845"/>
                <a:gd name="connsiteY252" fmla="*/ 194560 h 689379"/>
                <a:gd name="connsiteX253" fmla="*/ 1416657 w 3024845"/>
                <a:gd name="connsiteY253" fmla="*/ 192938 h 689379"/>
                <a:gd name="connsiteX254" fmla="*/ 1416657 w 3024845"/>
                <a:gd name="connsiteY254" fmla="*/ 181589 h 689379"/>
                <a:gd name="connsiteX255" fmla="*/ 1417417 w 3024845"/>
                <a:gd name="connsiteY255" fmla="*/ 181589 h 689379"/>
                <a:gd name="connsiteX256" fmla="*/ 1422737 w 3024845"/>
                <a:gd name="connsiteY256" fmla="*/ 181589 h 689379"/>
                <a:gd name="connsiteX257" fmla="*/ 1422737 w 3024845"/>
                <a:gd name="connsiteY257" fmla="*/ 179698 h 689379"/>
                <a:gd name="connsiteX258" fmla="*/ 1422737 w 3024845"/>
                <a:gd name="connsiteY258" fmla="*/ 166457 h 689379"/>
                <a:gd name="connsiteX259" fmla="*/ 1426791 w 3024845"/>
                <a:gd name="connsiteY259" fmla="*/ 172942 h 689379"/>
                <a:gd name="connsiteX260" fmla="*/ 1429071 w 3024845"/>
                <a:gd name="connsiteY260" fmla="*/ 172942 h 689379"/>
                <a:gd name="connsiteX261" fmla="*/ 1445031 w 3024845"/>
                <a:gd name="connsiteY261" fmla="*/ 172942 h 689379"/>
                <a:gd name="connsiteX262" fmla="*/ 1445031 w 3024845"/>
                <a:gd name="connsiteY262" fmla="*/ 172131 h 689379"/>
                <a:gd name="connsiteX263" fmla="*/ 1445031 w 3024845"/>
                <a:gd name="connsiteY263" fmla="*/ 166457 h 689379"/>
                <a:gd name="connsiteX264" fmla="*/ 1445791 w 3024845"/>
                <a:gd name="connsiteY264" fmla="*/ 166457 h 689379"/>
                <a:gd name="connsiteX265" fmla="*/ 1451111 w 3024845"/>
                <a:gd name="connsiteY265" fmla="*/ 166457 h 689379"/>
                <a:gd name="connsiteX266" fmla="*/ 1451111 w 3024845"/>
                <a:gd name="connsiteY266" fmla="*/ 167808 h 689379"/>
                <a:gd name="connsiteX267" fmla="*/ 1451111 w 3024845"/>
                <a:gd name="connsiteY267" fmla="*/ 177266 h 689379"/>
                <a:gd name="connsiteX268" fmla="*/ 1489618 w 3024845"/>
                <a:gd name="connsiteY268" fmla="*/ 177266 h 689379"/>
                <a:gd name="connsiteX269" fmla="*/ 1489618 w 3024845"/>
                <a:gd name="connsiteY269" fmla="*/ 315619 h 689379"/>
                <a:gd name="connsiteX270" fmla="*/ 1491138 w 3024845"/>
                <a:gd name="connsiteY270" fmla="*/ 315619 h 689379"/>
                <a:gd name="connsiteX271" fmla="*/ 1501778 w 3024845"/>
                <a:gd name="connsiteY271" fmla="*/ 315619 h 689379"/>
                <a:gd name="connsiteX272" fmla="*/ 1501778 w 3024845"/>
                <a:gd name="connsiteY272" fmla="*/ 302649 h 689379"/>
                <a:gd name="connsiteX273" fmla="*/ 1505832 w 3024845"/>
                <a:gd name="connsiteY273" fmla="*/ 302649 h 689379"/>
                <a:gd name="connsiteX274" fmla="*/ 1505832 w 3024845"/>
                <a:gd name="connsiteY274" fmla="*/ 315619 h 689379"/>
                <a:gd name="connsiteX275" fmla="*/ 1536232 w 3024845"/>
                <a:gd name="connsiteY275" fmla="*/ 315619 h 689379"/>
                <a:gd name="connsiteX276" fmla="*/ 1536232 w 3024845"/>
                <a:gd name="connsiteY276" fmla="*/ 285354 h 689379"/>
                <a:gd name="connsiteX277" fmla="*/ 1548392 w 3024845"/>
                <a:gd name="connsiteY277" fmla="*/ 285354 h 689379"/>
                <a:gd name="connsiteX278" fmla="*/ 1560552 w 3024845"/>
                <a:gd name="connsiteY278" fmla="*/ 283193 h 689379"/>
                <a:gd name="connsiteX279" fmla="*/ 1564606 w 3024845"/>
                <a:gd name="connsiteY279" fmla="*/ 285354 h 689379"/>
                <a:gd name="connsiteX280" fmla="*/ 1574739 w 3024845"/>
                <a:gd name="connsiteY280" fmla="*/ 285354 h 689379"/>
                <a:gd name="connsiteX281" fmla="*/ 1574739 w 3024845"/>
                <a:gd name="connsiteY281" fmla="*/ 315619 h 689379"/>
                <a:gd name="connsiteX282" fmla="*/ 1582846 w 3024845"/>
                <a:gd name="connsiteY282" fmla="*/ 315619 h 689379"/>
                <a:gd name="connsiteX283" fmla="*/ 1582846 w 3024845"/>
                <a:gd name="connsiteY283" fmla="*/ 332914 h 689379"/>
                <a:gd name="connsiteX284" fmla="*/ 1592182 w 3024845"/>
                <a:gd name="connsiteY284" fmla="*/ 333819 h 689379"/>
                <a:gd name="connsiteX285" fmla="*/ 1605140 w 3024845"/>
                <a:gd name="connsiteY285" fmla="*/ 333819 h 689379"/>
                <a:gd name="connsiteX286" fmla="*/ 1605140 w 3024845"/>
                <a:gd name="connsiteY286" fmla="*/ 317781 h 689379"/>
                <a:gd name="connsiteX287" fmla="*/ 1673096 w 3024845"/>
                <a:gd name="connsiteY287" fmla="*/ 317781 h 689379"/>
                <a:gd name="connsiteX288" fmla="*/ 1673096 w 3024845"/>
                <a:gd name="connsiteY288" fmla="*/ 232528 h 689379"/>
                <a:gd name="connsiteX289" fmla="*/ 1745104 w 3024845"/>
                <a:gd name="connsiteY289" fmla="*/ 232528 h 689379"/>
                <a:gd name="connsiteX290" fmla="*/ 1745104 w 3024845"/>
                <a:gd name="connsiteY290" fmla="*/ 311296 h 689379"/>
                <a:gd name="connsiteX291" fmla="*/ 1747008 w 3024845"/>
                <a:gd name="connsiteY291" fmla="*/ 311296 h 689379"/>
                <a:gd name="connsiteX292" fmla="*/ 1748250 w 3024845"/>
                <a:gd name="connsiteY292" fmla="*/ 333819 h 689379"/>
                <a:gd name="connsiteX293" fmla="*/ 1757926 w 3024845"/>
                <a:gd name="connsiteY293" fmla="*/ 333819 h 689379"/>
                <a:gd name="connsiteX294" fmla="*/ 1759168 w 3024845"/>
                <a:gd name="connsiteY294" fmla="*/ 311296 h 689379"/>
                <a:gd name="connsiteX295" fmla="*/ 1765248 w 3024845"/>
                <a:gd name="connsiteY295" fmla="*/ 311296 h 689379"/>
                <a:gd name="connsiteX296" fmla="*/ 1766490 w 3024845"/>
                <a:gd name="connsiteY296" fmla="*/ 333819 h 689379"/>
                <a:gd name="connsiteX297" fmla="*/ 1817112 w 3024845"/>
                <a:gd name="connsiteY297" fmla="*/ 333819 h 689379"/>
                <a:gd name="connsiteX298" fmla="*/ 1817112 w 3024845"/>
                <a:gd name="connsiteY298" fmla="*/ 170791 h 689379"/>
                <a:gd name="connsiteX299" fmla="*/ 2014439 w 3024845"/>
                <a:gd name="connsiteY299" fmla="*/ 170791 h 689379"/>
                <a:gd name="connsiteX300" fmla="*/ 2014439 w 3024845"/>
                <a:gd name="connsiteY300" fmla="*/ 333819 h 689379"/>
                <a:gd name="connsiteX301" fmla="*/ 2033136 w 3024845"/>
                <a:gd name="connsiteY301" fmla="*/ 333819 h 689379"/>
                <a:gd name="connsiteX302" fmla="*/ 2033136 w 3024845"/>
                <a:gd name="connsiteY302" fmla="*/ 251126 h 689379"/>
                <a:gd name="connsiteX303" fmla="*/ 2128256 w 3024845"/>
                <a:gd name="connsiteY303" fmla="*/ 251126 h 689379"/>
                <a:gd name="connsiteX304" fmla="*/ 2180720 w 3024845"/>
                <a:gd name="connsiteY304" fmla="*/ 185913 h 689379"/>
                <a:gd name="connsiteX305" fmla="*/ 2245574 w 3024845"/>
                <a:gd name="connsiteY305" fmla="*/ 185913 h 689379"/>
                <a:gd name="connsiteX306" fmla="*/ 2245574 w 3024845"/>
                <a:gd name="connsiteY306" fmla="*/ 261575 h 689379"/>
                <a:gd name="connsiteX307" fmla="*/ 2253681 w 3024845"/>
                <a:gd name="connsiteY307" fmla="*/ 261575 h 689379"/>
                <a:gd name="connsiteX308" fmla="*/ 2255708 w 3024845"/>
                <a:gd name="connsiteY308" fmla="*/ 255090 h 689379"/>
                <a:gd name="connsiteX309" fmla="*/ 2261788 w 3024845"/>
                <a:gd name="connsiteY309" fmla="*/ 255090 h 689379"/>
                <a:gd name="connsiteX310" fmla="*/ 2263815 w 3024845"/>
                <a:gd name="connsiteY310" fmla="*/ 263737 h 689379"/>
                <a:gd name="connsiteX311" fmla="*/ 2275975 w 3024845"/>
                <a:gd name="connsiteY311" fmla="*/ 263737 h 689379"/>
                <a:gd name="connsiteX312" fmla="*/ 2275975 w 3024845"/>
                <a:gd name="connsiteY312" fmla="*/ 257251 h 689379"/>
                <a:gd name="connsiteX313" fmla="*/ 2298268 w 3024845"/>
                <a:gd name="connsiteY313" fmla="*/ 257251 h 689379"/>
                <a:gd name="connsiteX314" fmla="*/ 2298268 w 3024845"/>
                <a:gd name="connsiteY314" fmla="*/ 263737 h 689379"/>
                <a:gd name="connsiteX315" fmla="*/ 2318535 w 3024845"/>
                <a:gd name="connsiteY315" fmla="*/ 263737 h 689379"/>
                <a:gd name="connsiteX316" fmla="*/ 2318535 w 3024845"/>
                <a:gd name="connsiteY316" fmla="*/ 309134 h 689379"/>
                <a:gd name="connsiteX317" fmla="*/ 2332722 w 3024845"/>
                <a:gd name="connsiteY317" fmla="*/ 309134 h 689379"/>
                <a:gd name="connsiteX318" fmla="*/ 2332722 w 3024845"/>
                <a:gd name="connsiteY318" fmla="*/ 296163 h 689379"/>
                <a:gd name="connsiteX319" fmla="*/ 2348936 w 3024845"/>
                <a:gd name="connsiteY319" fmla="*/ 296163 h 689379"/>
                <a:gd name="connsiteX320" fmla="*/ 2348936 w 3024845"/>
                <a:gd name="connsiteY320" fmla="*/ 116736 h 689379"/>
                <a:gd name="connsiteX321" fmla="*/ 2355016 w 3024845"/>
                <a:gd name="connsiteY321" fmla="*/ 110250 h 689379"/>
                <a:gd name="connsiteX322" fmla="*/ 2427977 w 3024845"/>
                <a:gd name="connsiteY322" fmla="*/ 110250 h 689379"/>
                <a:gd name="connsiteX323" fmla="*/ 2427977 w 3024845"/>
                <a:gd name="connsiteY323" fmla="*/ 118898 h 689379"/>
                <a:gd name="connsiteX324" fmla="*/ 2438110 w 3024845"/>
                <a:gd name="connsiteY324" fmla="*/ 118898 h 689379"/>
                <a:gd name="connsiteX325" fmla="*/ 2438110 w 3024845"/>
                <a:gd name="connsiteY325" fmla="*/ 233472 h 689379"/>
                <a:gd name="connsiteX326" fmla="*/ 2460404 w 3024845"/>
                <a:gd name="connsiteY326" fmla="*/ 233472 h 689379"/>
                <a:gd name="connsiteX327" fmla="*/ 2460404 w 3024845"/>
                <a:gd name="connsiteY327" fmla="*/ 166457 h 689379"/>
                <a:gd name="connsiteX328" fmla="*/ 2486751 w 3024845"/>
                <a:gd name="connsiteY328" fmla="*/ 166457 h 689379"/>
                <a:gd name="connsiteX329" fmla="*/ 2490804 w 3024845"/>
                <a:gd name="connsiteY329" fmla="*/ 162133 h 689379"/>
                <a:gd name="connsiteX330" fmla="*/ 2498911 w 3024845"/>
                <a:gd name="connsiteY330" fmla="*/ 162133 h 689379"/>
                <a:gd name="connsiteX331" fmla="*/ 2502964 w 3024845"/>
                <a:gd name="connsiteY331" fmla="*/ 166457 h 689379"/>
                <a:gd name="connsiteX332" fmla="*/ 2525258 w 3024845"/>
                <a:gd name="connsiteY332" fmla="*/ 166457 h 689379"/>
                <a:gd name="connsiteX333" fmla="*/ 2525258 w 3024845"/>
                <a:gd name="connsiteY333" fmla="*/ 49721 h 689379"/>
                <a:gd name="connsiteX334" fmla="*/ 2582005 w 3024845"/>
                <a:gd name="connsiteY334" fmla="*/ 38912 h 689379"/>
                <a:gd name="connsiteX335" fmla="*/ 2582005 w 3024845"/>
                <a:gd name="connsiteY335" fmla="*/ 39993 h 689379"/>
                <a:gd name="connsiteX336" fmla="*/ 2582005 w 3024845"/>
                <a:gd name="connsiteY336" fmla="*/ 47559 h 689379"/>
                <a:gd name="connsiteX337" fmla="*/ 2608352 w 3024845"/>
                <a:gd name="connsiteY337" fmla="*/ 47559 h 689379"/>
                <a:gd name="connsiteX338" fmla="*/ 2608352 w 3024845"/>
                <a:gd name="connsiteY338" fmla="*/ 302649 h 689379"/>
                <a:gd name="connsiteX339" fmla="*/ 2630646 w 3024845"/>
                <a:gd name="connsiteY339" fmla="*/ 302649 h 689379"/>
                <a:gd name="connsiteX340" fmla="*/ 2630646 w 3024845"/>
                <a:gd name="connsiteY340" fmla="*/ 298325 h 689379"/>
                <a:gd name="connsiteX341" fmla="*/ 2642806 w 3024845"/>
                <a:gd name="connsiteY341" fmla="*/ 298325 h 689379"/>
                <a:gd name="connsiteX342" fmla="*/ 2642806 w 3024845"/>
                <a:gd name="connsiteY342" fmla="*/ 302649 h 689379"/>
                <a:gd name="connsiteX343" fmla="*/ 2667126 w 3024845"/>
                <a:gd name="connsiteY343" fmla="*/ 302649 h 689379"/>
                <a:gd name="connsiteX344" fmla="*/ 2667126 w 3024845"/>
                <a:gd name="connsiteY344" fmla="*/ 289678 h 689379"/>
                <a:gd name="connsiteX345" fmla="*/ 2695500 w 3024845"/>
                <a:gd name="connsiteY345" fmla="*/ 289678 h 689379"/>
                <a:gd name="connsiteX346" fmla="*/ 2707660 w 3024845"/>
                <a:gd name="connsiteY346" fmla="*/ 285354 h 689379"/>
                <a:gd name="connsiteX347" fmla="*/ 2727927 w 3024845"/>
                <a:gd name="connsiteY347" fmla="*/ 289678 h 689379"/>
                <a:gd name="connsiteX348" fmla="*/ 2727927 w 3024845"/>
                <a:gd name="connsiteY348" fmla="*/ 272384 h 689379"/>
                <a:gd name="connsiteX349" fmla="*/ 2736034 w 3024845"/>
                <a:gd name="connsiteY349" fmla="*/ 272384 h 689379"/>
                <a:gd name="connsiteX350" fmla="*/ 2736034 w 3024845"/>
                <a:gd name="connsiteY350" fmla="*/ 259413 h 689379"/>
                <a:gd name="connsiteX351" fmla="*/ 2792781 w 3024845"/>
                <a:gd name="connsiteY351" fmla="*/ 259413 h 689379"/>
                <a:gd name="connsiteX352" fmla="*/ 2792781 w 3024845"/>
                <a:gd name="connsiteY352" fmla="*/ 229148 h 689379"/>
                <a:gd name="connsiteX353" fmla="*/ 2811021 w 3024845"/>
                <a:gd name="connsiteY353" fmla="*/ 229148 h 689379"/>
                <a:gd name="connsiteX354" fmla="*/ 2811021 w 3024845"/>
                <a:gd name="connsiteY354" fmla="*/ 222663 h 689379"/>
                <a:gd name="connsiteX355" fmla="*/ 2823181 w 3024845"/>
                <a:gd name="connsiteY355" fmla="*/ 222663 h 689379"/>
                <a:gd name="connsiteX356" fmla="*/ 2823181 w 3024845"/>
                <a:gd name="connsiteY356" fmla="*/ 229148 h 689379"/>
                <a:gd name="connsiteX357" fmla="*/ 2839395 w 3024845"/>
                <a:gd name="connsiteY357" fmla="*/ 229148 h 689379"/>
                <a:gd name="connsiteX358" fmla="*/ 2839395 w 3024845"/>
                <a:gd name="connsiteY358" fmla="*/ 278869 h 689379"/>
                <a:gd name="connsiteX359" fmla="*/ 2871822 w 3024845"/>
                <a:gd name="connsiteY359" fmla="*/ 278869 h 689379"/>
                <a:gd name="connsiteX360" fmla="*/ 2871822 w 3024845"/>
                <a:gd name="connsiteY360" fmla="*/ 252928 h 689379"/>
                <a:gd name="connsiteX361" fmla="*/ 2910329 w 3024845"/>
                <a:gd name="connsiteY361" fmla="*/ 252928 h 689379"/>
                <a:gd name="connsiteX362" fmla="*/ 2910329 w 3024845"/>
                <a:gd name="connsiteY362" fmla="*/ 222663 h 689379"/>
                <a:gd name="connsiteX363" fmla="*/ 2958970 w 3024845"/>
                <a:gd name="connsiteY363" fmla="*/ 222663 h 689379"/>
                <a:gd name="connsiteX364" fmla="*/ 2958970 w 3024845"/>
                <a:gd name="connsiteY364" fmla="*/ 333819 h 689379"/>
                <a:gd name="connsiteX365" fmla="*/ 2958970 w 3024845"/>
                <a:gd name="connsiteY365" fmla="*/ 347598 h 689379"/>
                <a:gd name="connsiteX366" fmla="*/ 3024845 w 3024845"/>
                <a:gd name="connsiteY366" fmla="*/ 347598 h 689379"/>
                <a:gd name="connsiteX367" fmla="*/ 3024845 w 3024845"/>
                <a:gd name="connsiteY367" fmla="*/ 689379 h 689379"/>
                <a:gd name="connsiteX368" fmla="*/ 2054 w 3024845"/>
                <a:gd name="connsiteY368" fmla="*/ 687046 h 689379"/>
                <a:gd name="connsiteX369" fmla="*/ 0 w 3024845"/>
                <a:gd name="connsiteY369" fmla="*/ 252928 h 689379"/>
                <a:gd name="connsiteX370" fmla="*/ 20267 w 3024845"/>
                <a:gd name="connsiteY370" fmla="*/ 252928 h 689379"/>
                <a:gd name="connsiteX371" fmla="*/ 20774 w 3024845"/>
                <a:gd name="connsiteY371" fmla="*/ 251847 h 689379"/>
                <a:gd name="connsiteX372" fmla="*/ 24320 w 3024845"/>
                <a:gd name="connsiteY372" fmla="*/ 244281 h 689379"/>
                <a:gd name="connsiteX373" fmla="*/ 26094 w 3024845"/>
                <a:gd name="connsiteY373" fmla="*/ 244551 h 689379"/>
                <a:gd name="connsiteX374" fmla="*/ 38507 w 3024845"/>
                <a:gd name="connsiteY374" fmla="*/ 246442 h 689379"/>
                <a:gd name="connsiteX375" fmla="*/ 39014 w 3024845"/>
                <a:gd name="connsiteY375" fmla="*/ 247794 h 689379"/>
                <a:gd name="connsiteX376" fmla="*/ 42560 w 3024845"/>
                <a:gd name="connsiteY376" fmla="*/ 257251 h 689379"/>
                <a:gd name="connsiteX377" fmla="*/ 68907 w 3024845"/>
                <a:gd name="connsiteY377" fmla="*/ 259413 h 689379"/>
                <a:gd name="connsiteX378" fmla="*/ 68907 w 3024845"/>
                <a:gd name="connsiteY378" fmla="*/ 136192 h 689379"/>
                <a:gd name="connsiteX379" fmla="*/ 70934 w 3024845"/>
                <a:gd name="connsiteY379" fmla="*/ 136192 h 689379"/>
                <a:gd name="connsiteX380" fmla="*/ 85121 w 3024845"/>
                <a:gd name="connsiteY380" fmla="*/ 136192 h 689379"/>
                <a:gd name="connsiteX381" fmla="*/ 85121 w 3024845"/>
                <a:gd name="connsiteY381" fmla="*/ 0 h 689379"/>
                <a:gd name="connsiteX382" fmla="*/ 86894 w 3024845"/>
                <a:gd name="connsiteY382" fmla="*/ 0 h 689379"/>
                <a:gd name="connsiteX383" fmla="*/ 99308 w 3024845"/>
                <a:gd name="connsiteY383" fmla="*/ 0 h 68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</a:cxnLst>
              <a:rect l="l" t="t" r="r" b="b"/>
              <a:pathLst>
                <a:path w="3024845" h="689379">
                  <a:moveTo>
                    <a:pt x="99308" y="0"/>
                  </a:moveTo>
                  <a:lnTo>
                    <a:pt x="220909" y="0"/>
                  </a:lnTo>
                  <a:lnTo>
                    <a:pt x="223189" y="0"/>
                  </a:lnTo>
                  <a:lnTo>
                    <a:pt x="239150" y="0"/>
                  </a:lnTo>
                  <a:lnTo>
                    <a:pt x="239150" y="140515"/>
                  </a:lnTo>
                  <a:cubicBezTo>
                    <a:pt x="239160" y="140514"/>
                    <a:pt x="239272" y="140493"/>
                    <a:pt x="240670" y="140245"/>
                  </a:cubicBezTo>
                  <a:lnTo>
                    <a:pt x="251310" y="138354"/>
                  </a:lnTo>
                  <a:cubicBezTo>
                    <a:pt x="251310" y="138376"/>
                    <a:pt x="251280" y="139710"/>
                    <a:pt x="249283" y="226986"/>
                  </a:cubicBezTo>
                  <a:cubicBezTo>
                    <a:pt x="249293" y="226988"/>
                    <a:pt x="249404" y="227008"/>
                    <a:pt x="250803" y="227257"/>
                  </a:cubicBezTo>
                  <a:lnTo>
                    <a:pt x="261443" y="229148"/>
                  </a:lnTo>
                  <a:cubicBezTo>
                    <a:pt x="261445" y="229155"/>
                    <a:pt x="261465" y="229219"/>
                    <a:pt x="261696" y="229959"/>
                  </a:cubicBezTo>
                  <a:lnTo>
                    <a:pt x="263470" y="235634"/>
                  </a:lnTo>
                  <a:cubicBezTo>
                    <a:pt x="263472" y="235625"/>
                    <a:pt x="263517" y="235482"/>
                    <a:pt x="264230" y="233202"/>
                  </a:cubicBezTo>
                  <a:lnTo>
                    <a:pt x="269550" y="216178"/>
                  </a:lnTo>
                  <a:lnTo>
                    <a:pt x="271323" y="216178"/>
                  </a:lnTo>
                  <a:lnTo>
                    <a:pt x="283737" y="216178"/>
                  </a:lnTo>
                  <a:lnTo>
                    <a:pt x="283737" y="248604"/>
                  </a:lnTo>
                  <a:cubicBezTo>
                    <a:pt x="283743" y="248609"/>
                    <a:pt x="283820" y="248649"/>
                    <a:pt x="284750" y="249145"/>
                  </a:cubicBezTo>
                  <a:lnTo>
                    <a:pt x="291844" y="252928"/>
                  </a:lnTo>
                  <a:lnTo>
                    <a:pt x="291844" y="254279"/>
                  </a:lnTo>
                  <a:lnTo>
                    <a:pt x="291844" y="263737"/>
                  </a:lnTo>
                  <a:lnTo>
                    <a:pt x="336431" y="263737"/>
                  </a:lnTo>
                  <a:lnTo>
                    <a:pt x="336431" y="264818"/>
                  </a:lnTo>
                  <a:lnTo>
                    <a:pt x="336431" y="272384"/>
                  </a:lnTo>
                  <a:lnTo>
                    <a:pt x="338457" y="272384"/>
                  </a:lnTo>
                  <a:lnTo>
                    <a:pt x="352644" y="272384"/>
                  </a:lnTo>
                  <a:lnTo>
                    <a:pt x="352644" y="242119"/>
                  </a:lnTo>
                  <a:lnTo>
                    <a:pt x="397231" y="242119"/>
                  </a:lnTo>
                  <a:lnTo>
                    <a:pt x="397231" y="240768"/>
                  </a:lnTo>
                  <a:lnTo>
                    <a:pt x="397231" y="231310"/>
                  </a:lnTo>
                  <a:lnTo>
                    <a:pt x="398245" y="231310"/>
                  </a:lnTo>
                  <a:lnTo>
                    <a:pt x="405338" y="231310"/>
                  </a:lnTo>
                  <a:lnTo>
                    <a:pt x="405338" y="229419"/>
                  </a:lnTo>
                  <a:lnTo>
                    <a:pt x="405338" y="216178"/>
                  </a:lnTo>
                  <a:lnTo>
                    <a:pt x="406098" y="216178"/>
                  </a:lnTo>
                  <a:lnTo>
                    <a:pt x="411418" y="216178"/>
                  </a:lnTo>
                  <a:lnTo>
                    <a:pt x="411418" y="215097"/>
                  </a:lnTo>
                  <a:lnTo>
                    <a:pt x="411418" y="207530"/>
                  </a:lnTo>
                  <a:lnTo>
                    <a:pt x="413445" y="207530"/>
                  </a:lnTo>
                  <a:lnTo>
                    <a:pt x="427632" y="207530"/>
                  </a:lnTo>
                  <a:lnTo>
                    <a:pt x="427632" y="208611"/>
                  </a:lnTo>
                  <a:lnTo>
                    <a:pt x="427632" y="216178"/>
                  </a:lnTo>
                  <a:lnTo>
                    <a:pt x="449925" y="216178"/>
                  </a:lnTo>
                  <a:lnTo>
                    <a:pt x="449925" y="214286"/>
                  </a:lnTo>
                  <a:lnTo>
                    <a:pt x="449925" y="201045"/>
                  </a:lnTo>
                  <a:lnTo>
                    <a:pt x="451699" y="201045"/>
                  </a:lnTo>
                  <a:lnTo>
                    <a:pt x="464112" y="201045"/>
                  </a:lnTo>
                  <a:lnTo>
                    <a:pt x="464112" y="224825"/>
                  </a:lnTo>
                  <a:lnTo>
                    <a:pt x="465126" y="224825"/>
                  </a:lnTo>
                  <a:lnTo>
                    <a:pt x="472219" y="224825"/>
                  </a:lnTo>
                  <a:lnTo>
                    <a:pt x="472219" y="223744"/>
                  </a:lnTo>
                  <a:lnTo>
                    <a:pt x="472219" y="216178"/>
                  </a:lnTo>
                  <a:lnTo>
                    <a:pt x="473992" y="216178"/>
                  </a:lnTo>
                  <a:lnTo>
                    <a:pt x="486406" y="216178"/>
                  </a:lnTo>
                  <a:lnTo>
                    <a:pt x="486406" y="242119"/>
                  </a:lnTo>
                  <a:lnTo>
                    <a:pt x="488433" y="242119"/>
                  </a:lnTo>
                  <a:lnTo>
                    <a:pt x="502619" y="242119"/>
                  </a:lnTo>
                  <a:lnTo>
                    <a:pt x="502619" y="243740"/>
                  </a:lnTo>
                  <a:lnTo>
                    <a:pt x="502619" y="255090"/>
                  </a:lnTo>
                  <a:lnTo>
                    <a:pt x="503379" y="255090"/>
                  </a:lnTo>
                  <a:lnTo>
                    <a:pt x="508700" y="255090"/>
                  </a:lnTo>
                  <a:lnTo>
                    <a:pt x="508700" y="254279"/>
                  </a:lnTo>
                  <a:lnTo>
                    <a:pt x="508700" y="248604"/>
                  </a:lnTo>
                  <a:lnTo>
                    <a:pt x="539100" y="248604"/>
                  </a:lnTo>
                  <a:lnTo>
                    <a:pt x="539100" y="272384"/>
                  </a:lnTo>
                  <a:lnTo>
                    <a:pt x="540113" y="272384"/>
                  </a:lnTo>
                  <a:lnTo>
                    <a:pt x="547207" y="272384"/>
                  </a:lnTo>
                  <a:lnTo>
                    <a:pt x="547207" y="273465"/>
                  </a:lnTo>
                  <a:lnTo>
                    <a:pt x="547207" y="281031"/>
                  </a:lnTo>
                  <a:lnTo>
                    <a:pt x="547967" y="281031"/>
                  </a:lnTo>
                  <a:lnTo>
                    <a:pt x="553287" y="281031"/>
                  </a:lnTo>
                  <a:lnTo>
                    <a:pt x="553287" y="278869"/>
                  </a:lnTo>
                  <a:lnTo>
                    <a:pt x="553287" y="263737"/>
                  </a:lnTo>
                  <a:lnTo>
                    <a:pt x="554300" y="263737"/>
                  </a:lnTo>
                  <a:lnTo>
                    <a:pt x="561394" y="263737"/>
                  </a:lnTo>
                  <a:lnTo>
                    <a:pt x="561394" y="264818"/>
                  </a:lnTo>
                  <a:lnTo>
                    <a:pt x="561394" y="272384"/>
                  </a:lnTo>
                  <a:lnTo>
                    <a:pt x="566714" y="270391"/>
                  </a:lnTo>
                  <a:cubicBezTo>
                    <a:pt x="567474" y="270019"/>
                    <a:pt x="567474" y="269817"/>
                    <a:pt x="567474" y="269411"/>
                  </a:cubicBezTo>
                  <a:lnTo>
                    <a:pt x="567474" y="263737"/>
                  </a:lnTo>
                  <a:lnTo>
                    <a:pt x="605981" y="263737"/>
                  </a:lnTo>
                  <a:lnTo>
                    <a:pt x="605981" y="287516"/>
                  </a:lnTo>
                  <a:lnTo>
                    <a:pt x="608007" y="287516"/>
                  </a:lnTo>
                  <a:lnTo>
                    <a:pt x="622194" y="287516"/>
                  </a:lnTo>
                  <a:lnTo>
                    <a:pt x="622194" y="288597"/>
                  </a:lnTo>
                  <a:lnTo>
                    <a:pt x="622194" y="296163"/>
                  </a:lnTo>
                  <a:lnTo>
                    <a:pt x="623968" y="296163"/>
                  </a:lnTo>
                  <a:lnTo>
                    <a:pt x="636381" y="296163"/>
                  </a:lnTo>
                  <a:lnTo>
                    <a:pt x="636381" y="272384"/>
                  </a:lnTo>
                  <a:lnTo>
                    <a:pt x="637394" y="272384"/>
                  </a:lnTo>
                  <a:lnTo>
                    <a:pt x="644488" y="272384"/>
                  </a:lnTo>
                  <a:lnTo>
                    <a:pt x="644488" y="239957"/>
                  </a:lnTo>
                  <a:lnTo>
                    <a:pt x="645501" y="239957"/>
                  </a:lnTo>
                  <a:lnTo>
                    <a:pt x="652595" y="239957"/>
                  </a:lnTo>
                  <a:lnTo>
                    <a:pt x="652595" y="238066"/>
                  </a:lnTo>
                  <a:lnTo>
                    <a:pt x="652595" y="224825"/>
                  </a:lnTo>
                  <a:cubicBezTo>
                    <a:pt x="650568" y="224825"/>
                    <a:pt x="650568" y="224825"/>
                    <a:pt x="651328" y="223203"/>
                  </a:cubicBezTo>
                  <a:lnTo>
                    <a:pt x="656648" y="211854"/>
                  </a:lnTo>
                  <a:cubicBezTo>
                    <a:pt x="656653" y="211871"/>
                    <a:pt x="656848" y="212545"/>
                    <a:pt x="664755" y="239957"/>
                  </a:cubicBezTo>
                  <a:lnTo>
                    <a:pt x="665515" y="239957"/>
                  </a:lnTo>
                  <a:lnTo>
                    <a:pt x="670835" y="239957"/>
                  </a:lnTo>
                  <a:lnTo>
                    <a:pt x="670835" y="134030"/>
                  </a:lnTo>
                  <a:lnTo>
                    <a:pt x="672355" y="134030"/>
                  </a:lnTo>
                  <a:lnTo>
                    <a:pt x="682995" y="134030"/>
                  </a:lnTo>
                  <a:lnTo>
                    <a:pt x="682995" y="86471"/>
                  </a:lnTo>
                  <a:lnTo>
                    <a:pt x="709342" y="86471"/>
                  </a:lnTo>
                  <a:lnTo>
                    <a:pt x="709342" y="64853"/>
                  </a:lnTo>
                  <a:lnTo>
                    <a:pt x="743796" y="64853"/>
                  </a:lnTo>
                  <a:lnTo>
                    <a:pt x="743796" y="67285"/>
                  </a:lnTo>
                  <a:lnTo>
                    <a:pt x="743796" y="84309"/>
                  </a:lnTo>
                  <a:lnTo>
                    <a:pt x="746076" y="84309"/>
                  </a:lnTo>
                  <a:lnTo>
                    <a:pt x="762036" y="84309"/>
                  </a:lnTo>
                  <a:lnTo>
                    <a:pt x="762036" y="131868"/>
                  </a:lnTo>
                  <a:lnTo>
                    <a:pt x="763049" y="131868"/>
                  </a:lnTo>
                  <a:lnTo>
                    <a:pt x="770143" y="131868"/>
                  </a:lnTo>
                  <a:lnTo>
                    <a:pt x="784330" y="136192"/>
                  </a:lnTo>
                  <a:lnTo>
                    <a:pt x="784330" y="175104"/>
                  </a:lnTo>
                  <a:lnTo>
                    <a:pt x="785343" y="175104"/>
                  </a:lnTo>
                  <a:lnTo>
                    <a:pt x="792436" y="175104"/>
                  </a:lnTo>
                  <a:lnTo>
                    <a:pt x="792436" y="176725"/>
                  </a:lnTo>
                  <a:lnTo>
                    <a:pt x="792436" y="188074"/>
                  </a:lnTo>
                  <a:lnTo>
                    <a:pt x="794463" y="188074"/>
                  </a:lnTo>
                  <a:lnTo>
                    <a:pt x="808650" y="188074"/>
                  </a:lnTo>
                  <a:lnTo>
                    <a:pt x="814730" y="194560"/>
                  </a:lnTo>
                  <a:lnTo>
                    <a:pt x="814730" y="216178"/>
                  </a:lnTo>
                  <a:lnTo>
                    <a:pt x="817010" y="216178"/>
                  </a:lnTo>
                  <a:lnTo>
                    <a:pt x="832970" y="216178"/>
                  </a:lnTo>
                  <a:lnTo>
                    <a:pt x="832970" y="217258"/>
                  </a:lnTo>
                  <a:lnTo>
                    <a:pt x="832970" y="224825"/>
                  </a:lnTo>
                  <a:lnTo>
                    <a:pt x="834237" y="224825"/>
                  </a:lnTo>
                  <a:lnTo>
                    <a:pt x="843104" y="224825"/>
                  </a:lnTo>
                  <a:lnTo>
                    <a:pt x="843104" y="226986"/>
                  </a:lnTo>
                  <a:lnTo>
                    <a:pt x="843104" y="242119"/>
                  </a:lnTo>
                  <a:cubicBezTo>
                    <a:pt x="847157" y="242119"/>
                    <a:pt x="847157" y="242119"/>
                    <a:pt x="847157" y="240227"/>
                  </a:cubicBezTo>
                  <a:lnTo>
                    <a:pt x="847157" y="226986"/>
                  </a:lnTo>
                  <a:lnTo>
                    <a:pt x="848170" y="226986"/>
                  </a:lnTo>
                  <a:lnTo>
                    <a:pt x="855264" y="226986"/>
                  </a:lnTo>
                  <a:lnTo>
                    <a:pt x="855264" y="228608"/>
                  </a:lnTo>
                  <a:lnTo>
                    <a:pt x="855264" y="239957"/>
                  </a:lnTo>
                  <a:lnTo>
                    <a:pt x="856024" y="239957"/>
                  </a:lnTo>
                  <a:lnTo>
                    <a:pt x="861344" y="239957"/>
                  </a:lnTo>
                  <a:cubicBezTo>
                    <a:pt x="861344" y="235634"/>
                    <a:pt x="861344" y="235634"/>
                    <a:pt x="909984" y="235634"/>
                  </a:cubicBezTo>
                  <a:lnTo>
                    <a:pt x="909984" y="236985"/>
                  </a:lnTo>
                  <a:lnTo>
                    <a:pt x="909984" y="246442"/>
                  </a:lnTo>
                  <a:lnTo>
                    <a:pt x="910744" y="246442"/>
                  </a:lnTo>
                  <a:lnTo>
                    <a:pt x="916065" y="246442"/>
                  </a:lnTo>
                  <a:lnTo>
                    <a:pt x="916065" y="248604"/>
                  </a:lnTo>
                  <a:lnTo>
                    <a:pt x="916065" y="263737"/>
                  </a:lnTo>
                  <a:cubicBezTo>
                    <a:pt x="916073" y="263733"/>
                    <a:pt x="916189" y="263655"/>
                    <a:pt x="918091" y="262386"/>
                  </a:cubicBezTo>
                  <a:lnTo>
                    <a:pt x="932278" y="252928"/>
                  </a:lnTo>
                  <a:cubicBezTo>
                    <a:pt x="932280" y="252909"/>
                    <a:pt x="932411" y="252034"/>
                    <a:pt x="938358" y="211854"/>
                  </a:cubicBezTo>
                  <a:cubicBezTo>
                    <a:pt x="938367" y="211852"/>
                    <a:pt x="938436" y="211826"/>
                    <a:pt x="939118" y="211584"/>
                  </a:cubicBezTo>
                  <a:lnTo>
                    <a:pt x="944438" y="209692"/>
                  </a:lnTo>
                  <a:cubicBezTo>
                    <a:pt x="944438" y="209676"/>
                    <a:pt x="944471" y="208615"/>
                    <a:pt x="946465" y="140515"/>
                  </a:cubicBezTo>
                  <a:cubicBezTo>
                    <a:pt x="946465" y="140533"/>
                    <a:pt x="946498" y="141624"/>
                    <a:pt x="948492" y="209692"/>
                  </a:cubicBezTo>
                  <a:cubicBezTo>
                    <a:pt x="948501" y="209695"/>
                    <a:pt x="948572" y="209720"/>
                    <a:pt x="949252" y="209962"/>
                  </a:cubicBezTo>
                  <a:lnTo>
                    <a:pt x="954572" y="211854"/>
                  </a:lnTo>
                  <a:lnTo>
                    <a:pt x="954572" y="125383"/>
                  </a:lnTo>
                  <a:cubicBezTo>
                    <a:pt x="958625" y="125383"/>
                    <a:pt x="958625" y="125383"/>
                    <a:pt x="958625" y="92956"/>
                  </a:cubicBezTo>
                  <a:lnTo>
                    <a:pt x="997132" y="92956"/>
                  </a:lnTo>
                  <a:lnTo>
                    <a:pt x="997132" y="125383"/>
                  </a:lnTo>
                  <a:lnTo>
                    <a:pt x="997892" y="125383"/>
                  </a:lnTo>
                  <a:lnTo>
                    <a:pt x="1003212" y="125383"/>
                  </a:lnTo>
                  <a:lnTo>
                    <a:pt x="1003212" y="43235"/>
                  </a:lnTo>
                  <a:lnTo>
                    <a:pt x="1004986" y="43235"/>
                  </a:lnTo>
                  <a:lnTo>
                    <a:pt x="1017399" y="43235"/>
                  </a:lnTo>
                  <a:lnTo>
                    <a:pt x="1017399" y="41344"/>
                  </a:lnTo>
                  <a:lnTo>
                    <a:pt x="1017399" y="28103"/>
                  </a:lnTo>
                  <a:lnTo>
                    <a:pt x="1039693" y="28103"/>
                  </a:lnTo>
                  <a:lnTo>
                    <a:pt x="1039693" y="27022"/>
                  </a:lnTo>
                  <a:lnTo>
                    <a:pt x="1039693" y="19456"/>
                  </a:lnTo>
                  <a:lnTo>
                    <a:pt x="1041466" y="19456"/>
                  </a:lnTo>
                  <a:lnTo>
                    <a:pt x="1053880" y="19456"/>
                  </a:lnTo>
                  <a:lnTo>
                    <a:pt x="1053880" y="20537"/>
                  </a:lnTo>
                  <a:lnTo>
                    <a:pt x="1053880" y="28103"/>
                  </a:lnTo>
                  <a:lnTo>
                    <a:pt x="1054640" y="28103"/>
                  </a:lnTo>
                  <a:lnTo>
                    <a:pt x="1059960" y="28103"/>
                  </a:lnTo>
                  <a:lnTo>
                    <a:pt x="1070093" y="23779"/>
                  </a:lnTo>
                  <a:lnTo>
                    <a:pt x="1074146" y="27022"/>
                  </a:lnTo>
                  <a:lnTo>
                    <a:pt x="1074146" y="19456"/>
                  </a:lnTo>
                  <a:lnTo>
                    <a:pt x="1076426" y="19456"/>
                  </a:lnTo>
                  <a:lnTo>
                    <a:pt x="1092387" y="19456"/>
                  </a:lnTo>
                  <a:lnTo>
                    <a:pt x="1092387" y="20537"/>
                  </a:lnTo>
                  <a:lnTo>
                    <a:pt x="1092387" y="28103"/>
                  </a:lnTo>
                  <a:lnTo>
                    <a:pt x="1122787" y="28103"/>
                  </a:lnTo>
                  <a:lnTo>
                    <a:pt x="1122787" y="29724"/>
                  </a:lnTo>
                  <a:lnTo>
                    <a:pt x="1122787" y="41074"/>
                  </a:lnTo>
                  <a:lnTo>
                    <a:pt x="1149134" y="41074"/>
                  </a:lnTo>
                  <a:lnTo>
                    <a:pt x="1149134" y="71338"/>
                  </a:lnTo>
                  <a:lnTo>
                    <a:pt x="1149894" y="71338"/>
                  </a:lnTo>
                  <a:lnTo>
                    <a:pt x="1155214" y="71338"/>
                  </a:lnTo>
                  <a:lnTo>
                    <a:pt x="1155214" y="72419"/>
                  </a:lnTo>
                  <a:lnTo>
                    <a:pt x="1155214" y="79986"/>
                  </a:lnTo>
                  <a:cubicBezTo>
                    <a:pt x="1159268" y="79986"/>
                    <a:pt x="1159268" y="79986"/>
                    <a:pt x="1159268" y="110250"/>
                  </a:cubicBezTo>
                  <a:lnTo>
                    <a:pt x="1160028" y="110250"/>
                  </a:lnTo>
                  <a:lnTo>
                    <a:pt x="1165348" y="110250"/>
                  </a:lnTo>
                  <a:lnTo>
                    <a:pt x="1165348" y="111061"/>
                  </a:lnTo>
                  <a:lnTo>
                    <a:pt x="1165348" y="116736"/>
                  </a:lnTo>
                  <a:lnTo>
                    <a:pt x="1166361" y="116736"/>
                  </a:lnTo>
                  <a:lnTo>
                    <a:pt x="1173454" y="116736"/>
                  </a:lnTo>
                  <a:lnTo>
                    <a:pt x="1173454" y="147001"/>
                  </a:lnTo>
                  <a:lnTo>
                    <a:pt x="1175481" y="147001"/>
                  </a:lnTo>
                  <a:lnTo>
                    <a:pt x="1189668" y="147001"/>
                  </a:lnTo>
                  <a:lnTo>
                    <a:pt x="1189668" y="170780"/>
                  </a:lnTo>
                  <a:cubicBezTo>
                    <a:pt x="1191695" y="170780"/>
                    <a:pt x="1191695" y="170780"/>
                    <a:pt x="1191695" y="172401"/>
                  </a:cubicBezTo>
                  <a:lnTo>
                    <a:pt x="1191695" y="183751"/>
                  </a:lnTo>
                  <a:lnTo>
                    <a:pt x="1192455" y="183751"/>
                  </a:lnTo>
                  <a:lnTo>
                    <a:pt x="1197775" y="183751"/>
                  </a:lnTo>
                  <a:lnTo>
                    <a:pt x="1197775" y="207530"/>
                  </a:lnTo>
                  <a:lnTo>
                    <a:pt x="1199041" y="207530"/>
                  </a:lnTo>
                  <a:lnTo>
                    <a:pt x="1207908" y="207530"/>
                  </a:lnTo>
                  <a:cubicBezTo>
                    <a:pt x="1209935" y="209692"/>
                    <a:pt x="1209935" y="209692"/>
                    <a:pt x="1209935" y="211584"/>
                  </a:cubicBezTo>
                  <a:lnTo>
                    <a:pt x="1209935" y="224825"/>
                  </a:lnTo>
                  <a:cubicBezTo>
                    <a:pt x="1209940" y="224818"/>
                    <a:pt x="1210027" y="224711"/>
                    <a:pt x="1211455" y="222933"/>
                  </a:cubicBezTo>
                  <a:lnTo>
                    <a:pt x="1222095" y="209692"/>
                  </a:lnTo>
                  <a:lnTo>
                    <a:pt x="1250469" y="209692"/>
                  </a:lnTo>
                  <a:lnTo>
                    <a:pt x="1250469" y="296163"/>
                  </a:lnTo>
                  <a:lnTo>
                    <a:pt x="1251229" y="296163"/>
                  </a:lnTo>
                  <a:lnTo>
                    <a:pt x="1256549" y="296163"/>
                  </a:lnTo>
                  <a:cubicBezTo>
                    <a:pt x="1256553" y="296155"/>
                    <a:pt x="1256612" y="296055"/>
                    <a:pt x="1257309" y="294812"/>
                  </a:cubicBezTo>
                  <a:lnTo>
                    <a:pt x="1262629" y="285354"/>
                  </a:lnTo>
                  <a:lnTo>
                    <a:pt x="1262629" y="287246"/>
                  </a:lnTo>
                  <a:lnTo>
                    <a:pt x="1262629" y="300487"/>
                  </a:lnTo>
                  <a:cubicBezTo>
                    <a:pt x="1266682" y="300487"/>
                    <a:pt x="1266682" y="300487"/>
                    <a:pt x="1266682" y="255090"/>
                  </a:cubicBezTo>
                  <a:lnTo>
                    <a:pt x="1267442" y="255090"/>
                  </a:lnTo>
                  <a:lnTo>
                    <a:pt x="1272762" y="255090"/>
                  </a:lnTo>
                  <a:lnTo>
                    <a:pt x="1272762" y="190236"/>
                  </a:lnTo>
                  <a:lnTo>
                    <a:pt x="1273776" y="190236"/>
                  </a:lnTo>
                  <a:lnTo>
                    <a:pt x="1280869" y="190236"/>
                  </a:lnTo>
                  <a:cubicBezTo>
                    <a:pt x="1280875" y="190215"/>
                    <a:pt x="1281139" y="189275"/>
                    <a:pt x="1293029" y="147001"/>
                  </a:cubicBezTo>
                  <a:lnTo>
                    <a:pt x="1294296" y="147001"/>
                  </a:lnTo>
                  <a:lnTo>
                    <a:pt x="1303163" y="147001"/>
                  </a:lnTo>
                  <a:cubicBezTo>
                    <a:pt x="1303168" y="147024"/>
                    <a:pt x="1303394" y="147990"/>
                    <a:pt x="1313296" y="190236"/>
                  </a:cubicBezTo>
                  <a:lnTo>
                    <a:pt x="1314309" y="190236"/>
                  </a:lnTo>
                  <a:lnTo>
                    <a:pt x="1321403" y="190236"/>
                  </a:lnTo>
                  <a:lnTo>
                    <a:pt x="1321403" y="229148"/>
                  </a:lnTo>
                  <a:lnTo>
                    <a:pt x="1323176" y="229148"/>
                  </a:lnTo>
                  <a:lnTo>
                    <a:pt x="1335590" y="229148"/>
                  </a:lnTo>
                  <a:lnTo>
                    <a:pt x="1335590" y="231310"/>
                  </a:lnTo>
                  <a:lnTo>
                    <a:pt x="1335590" y="246442"/>
                  </a:lnTo>
                  <a:cubicBezTo>
                    <a:pt x="1339643" y="246442"/>
                    <a:pt x="1339643" y="246442"/>
                    <a:pt x="1339643" y="244281"/>
                  </a:cubicBezTo>
                  <a:lnTo>
                    <a:pt x="1339643" y="229148"/>
                  </a:lnTo>
                  <a:lnTo>
                    <a:pt x="1341163" y="229148"/>
                  </a:lnTo>
                  <a:lnTo>
                    <a:pt x="1351803" y="229148"/>
                  </a:lnTo>
                  <a:lnTo>
                    <a:pt x="1351803" y="230769"/>
                  </a:lnTo>
                  <a:lnTo>
                    <a:pt x="1351803" y="242119"/>
                  </a:lnTo>
                  <a:lnTo>
                    <a:pt x="1382204" y="242119"/>
                  </a:lnTo>
                  <a:lnTo>
                    <a:pt x="1382204" y="205369"/>
                  </a:lnTo>
                  <a:lnTo>
                    <a:pt x="1383470" y="205369"/>
                  </a:lnTo>
                  <a:lnTo>
                    <a:pt x="1392337" y="205369"/>
                  </a:lnTo>
                  <a:lnTo>
                    <a:pt x="1392337" y="226986"/>
                  </a:lnTo>
                  <a:cubicBezTo>
                    <a:pt x="1394364" y="226986"/>
                    <a:pt x="1394364" y="226986"/>
                    <a:pt x="1394364" y="194560"/>
                  </a:cubicBezTo>
                  <a:lnTo>
                    <a:pt x="1416657" y="194560"/>
                  </a:lnTo>
                  <a:lnTo>
                    <a:pt x="1416657" y="192938"/>
                  </a:lnTo>
                  <a:lnTo>
                    <a:pt x="1416657" y="181589"/>
                  </a:lnTo>
                  <a:lnTo>
                    <a:pt x="1417417" y="181589"/>
                  </a:lnTo>
                  <a:lnTo>
                    <a:pt x="1422737" y="181589"/>
                  </a:lnTo>
                  <a:lnTo>
                    <a:pt x="1422737" y="179698"/>
                  </a:lnTo>
                  <a:lnTo>
                    <a:pt x="1422737" y="166457"/>
                  </a:lnTo>
                  <a:lnTo>
                    <a:pt x="1426791" y="172942"/>
                  </a:lnTo>
                  <a:lnTo>
                    <a:pt x="1429071" y="172942"/>
                  </a:lnTo>
                  <a:lnTo>
                    <a:pt x="1445031" y="172942"/>
                  </a:lnTo>
                  <a:lnTo>
                    <a:pt x="1445031" y="172131"/>
                  </a:lnTo>
                  <a:lnTo>
                    <a:pt x="1445031" y="166457"/>
                  </a:lnTo>
                  <a:lnTo>
                    <a:pt x="1445791" y="166457"/>
                  </a:lnTo>
                  <a:lnTo>
                    <a:pt x="1451111" y="166457"/>
                  </a:lnTo>
                  <a:lnTo>
                    <a:pt x="1451111" y="167808"/>
                  </a:lnTo>
                  <a:lnTo>
                    <a:pt x="1451111" y="177266"/>
                  </a:lnTo>
                  <a:lnTo>
                    <a:pt x="1489618" y="177266"/>
                  </a:lnTo>
                  <a:lnTo>
                    <a:pt x="1489618" y="315619"/>
                  </a:lnTo>
                  <a:lnTo>
                    <a:pt x="1491138" y="315619"/>
                  </a:lnTo>
                  <a:lnTo>
                    <a:pt x="1501778" y="315619"/>
                  </a:lnTo>
                  <a:lnTo>
                    <a:pt x="1501778" y="302649"/>
                  </a:lnTo>
                  <a:lnTo>
                    <a:pt x="1505832" y="302649"/>
                  </a:lnTo>
                  <a:lnTo>
                    <a:pt x="1505832" y="315619"/>
                  </a:lnTo>
                  <a:lnTo>
                    <a:pt x="1536232" y="315619"/>
                  </a:lnTo>
                  <a:lnTo>
                    <a:pt x="1536232" y="285354"/>
                  </a:lnTo>
                  <a:lnTo>
                    <a:pt x="1548392" y="285354"/>
                  </a:lnTo>
                  <a:lnTo>
                    <a:pt x="1560552" y="283193"/>
                  </a:lnTo>
                  <a:cubicBezTo>
                    <a:pt x="1562579" y="283193"/>
                    <a:pt x="1562579" y="285354"/>
                    <a:pt x="1564606" y="285354"/>
                  </a:cubicBezTo>
                  <a:lnTo>
                    <a:pt x="1574739" y="285354"/>
                  </a:lnTo>
                  <a:lnTo>
                    <a:pt x="1574739" y="315619"/>
                  </a:lnTo>
                  <a:lnTo>
                    <a:pt x="1582846" y="315619"/>
                  </a:lnTo>
                  <a:lnTo>
                    <a:pt x="1582846" y="332914"/>
                  </a:lnTo>
                  <a:lnTo>
                    <a:pt x="1592182" y="333819"/>
                  </a:lnTo>
                  <a:lnTo>
                    <a:pt x="1605140" y="333819"/>
                  </a:lnTo>
                  <a:lnTo>
                    <a:pt x="1605140" y="317781"/>
                  </a:lnTo>
                  <a:lnTo>
                    <a:pt x="1673096" y="317781"/>
                  </a:lnTo>
                  <a:lnTo>
                    <a:pt x="1673096" y="232528"/>
                  </a:lnTo>
                  <a:lnTo>
                    <a:pt x="1745104" y="232528"/>
                  </a:lnTo>
                  <a:lnTo>
                    <a:pt x="1745104" y="311296"/>
                  </a:lnTo>
                  <a:lnTo>
                    <a:pt x="1747008" y="311296"/>
                  </a:lnTo>
                  <a:lnTo>
                    <a:pt x="1748250" y="333819"/>
                  </a:lnTo>
                  <a:lnTo>
                    <a:pt x="1757926" y="333819"/>
                  </a:lnTo>
                  <a:cubicBezTo>
                    <a:pt x="1758462" y="326605"/>
                    <a:pt x="1759168" y="318951"/>
                    <a:pt x="1759168" y="311296"/>
                  </a:cubicBezTo>
                  <a:lnTo>
                    <a:pt x="1765248" y="311296"/>
                  </a:lnTo>
                  <a:lnTo>
                    <a:pt x="1766490" y="333819"/>
                  </a:lnTo>
                  <a:lnTo>
                    <a:pt x="1817112" y="333819"/>
                  </a:lnTo>
                  <a:lnTo>
                    <a:pt x="1817112" y="170791"/>
                  </a:lnTo>
                  <a:lnTo>
                    <a:pt x="2014439" y="170791"/>
                  </a:lnTo>
                  <a:lnTo>
                    <a:pt x="2014439" y="333819"/>
                  </a:lnTo>
                  <a:lnTo>
                    <a:pt x="2033136" y="333819"/>
                  </a:lnTo>
                  <a:lnTo>
                    <a:pt x="2033136" y="251126"/>
                  </a:lnTo>
                  <a:lnTo>
                    <a:pt x="2128256" y="251126"/>
                  </a:lnTo>
                  <a:cubicBezTo>
                    <a:pt x="2152853" y="240257"/>
                    <a:pt x="2161167" y="196782"/>
                    <a:pt x="2180720" y="185913"/>
                  </a:cubicBezTo>
                  <a:lnTo>
                    <a:pt x="2245574" y="185913"/>
                  </a:lnTo>
                  <a:lnTo>
                    <a:pt x="2245574" y="261575"/>
                  </a:lnTo>
                  <a:lnTo>
                    <a:pt x="2253681" y="261575"/>
                  </a:lnTo>
                  <a:cubicBezTo>
                    <a:pt x="2253681" y="259413"/>
                    <a:pt x="2255708" y="257251"/>
                    <a:pt x="2255708" y="255090"/>
                  </a:cubicBezTo>
                  <a:lnTo>
                    <a:pt x="2261788" y="255090"/>
                  </a:lnTo>
                  <a:cubicBezTo>
                    <a:pt x="2261788" y="257251"/>
                    <a:pt x="2261788" y="259413"/>
                    <a:pt x="2263815" y="263737"/>
                  </a:cubicBezTo>
                  <a:lnTo>
                    <a:pt x="2275975" y="263737"/>
                  </a:lnTo>
                  <a:lnTo>
                    <a:pt x="2275975" y="257251"/>
                  </a:lnTo>
                  <a:lnTo>
                    <a:pt x="2298268" y="257251"/>
                  </a:lnTo>
                  <a:lnTo>
                    <a:pt x="2298268" y="263737"/>
                  </a:lnTo>
                  <a:lnTo>
                    <a:pt x="2318535" y="263737"/>
                  </a:lnTo>
                  <a:lnTo>
                    <a:pt x="2318535" y="309134"/>
                  </a:lnTo>
                  <a:lnTo>
                    <a:pt x="2332722" y="309134"/>
                  </a:lnTo>
                  <a:lnTo>
                    <a:pt x="2332722" y="296163"/>
                  </a:lnTo>
                  <a:lnTo>
                    <a:pt x="2348936" y="296163"/>
                  </a:lnTo>
                  <a:lnTo>
                    <a:pt x="2348936" y="116736"/>
                  </a:lnTo>
                  <a:lnTo>
                    <a:pt x="2355016" y="110250"/>
                  </a:lnTo>
                  <a:lnTo>
                    <a:pt x="2427977" y="110250"/>
                  </a:lnTo>
                  <a:lnTo>
                    <a:pt x="2427977" y="118898"/>
                  </a:lnTo>
                  <a:lnTo>
                    <a:pt x="2438110" y="118898"/>
                  </a:lnTo>
                  <a:lnTo>
                    <a:pt x="2438110" y="233472"/>
                  </a:lnTo>
                  <a:lnTo>
                    <a:pt x="2460404" y="233472"/>
                  </a:lnTo>
                  <a:lnTo>
                    <a:pt x="2460404" y="166457"/>
                  </a:lnTo>
                  <a:lnTo>
                    <a:pt x="2486751" y="166457"/>
                  </a:lnTo>
                  <a:cubicBezTo>
                    <a:pt x="2488777" y="166457"/>
                    <a:pt x="2488777" y="164295"/>
                    <a:pt x="2490804" y="162133"/>
                  </a:cubicBezTo>
                  <a:lnTo>
                    <a:pt x="2498911" y="162133"/>
                  </a:lnTo>
                  <a:cubicBezTo>
                    <a:pt x="2500937" y="164295"/>
                    <a:pt x="2500937" y="166457"/>
                    <a:pt x="2502964" y="166457"/>
                  </a:cubicBezTo>
                  <a:lnTo>
                    <a:pt x="2525258" y="166457"/>
                  </a:lnTo>
                  <a:lnTo>
                    <a:pt x="2525258" y="49721"/>
                  </a:lnTo>
                  <a:cubicBezTo>
                    <a:pt x="2525272" y="49718"/>
                    <a:pt x="2526139" y="49554"/>
                    <a:pt x="2582005" y="38912"/>
                  </a:cubicBezTo>
                  <a:lnTo>
                    <a:pt x="2582005" y="39993"/>
                  </a:lnTo>
                  <a:lnTo>
                    <a:pt x="2582005" y="47559"/>
                  </a:lnTo>
                  <a:lnTo>
                    <a:pt x="2608352" y="47559"/>
                  </a:lnTo>
                  <a:lnTo>
                    <a:pt x="2608352" y="302649"/>
                  </a:lnTo>
                  <a:lnTo>
                    <a:pt x="2630646" y="302649"/>
                  </a:lnTo>
                  <a:lnTo>
                    <a:pt x="2630646" y="298325"/>
                  </a:lnTo>
                  <a:lnTo>
                    <a:pt x="2642806" y="298325"/>
                  </a:lnTo>
                  <a:lnTo>
                    <a:pt x="2642806" y="302649"/>
                  </a:lnTo>
                  <a:lnTo>
                    <a:pt x="2667126" y="302649"/>
                  </a:lnTo>
                  <a:lnTo>
                    <a:pt x="2667126" y="289678"/>
                  </a:lnTo>
                  <a:lnTo>
                    <a:pt x="2695500" y="289678"/>
                  </a:lnTo>
                  <a:cubicBezTo>
                    <a:pt x="2699553" y="285354"/>
                    <a:pt x="2703607" y="285354"/>
                    <a:pt x="2707660" y="285354"/>
                  </a:cubicBezTo>
                  <a:cubicBezTo>
                    <a:pt x="2713740" y="289678"/>
                    <a:pt x="2721847" y="289678"/>
                    <a:pt x="2727927" y="289678"/>
                  </a:cubicBezTo>
                  <a:lnTo>
                    <a:pt x="2727927" y="272384"/>
                  </a:lnTo>
                  <a:lnTo>
                    <a:pt x="2736034" y="272384"/>
                  </a:lnTo>
                  <a:lnTo>
                    <a:pt x="2736034" y="259413"/>
                  </a:lnTo>
                  <a:lnTo>
                    <a:pt x="2792781" y="259413"/>
                  </a:lnTo>
                  <a:lnTo>
                    <a:pt x="2792781" y="229148"/>
                  </a:lnTo>
                  <a:lnTo>
                    <a:pt x="2811021" y="229148"/>
                  </a:lnTo>
                  <a:lnTo>
                    <a:pt x="2811021" y="222663"/>
                  </a:lnTo>
                  <a:lnTo>
                    <a:pt x="2823181" y="222663"/>
                  </a:lnTo>
                  <a:lnTo>
                    <a:pt x="2823181" y="229148"/>
                  </a:lnTo>
                  <a:lnTo>
                    <a:pt x="2839395" y="229148"/>
                  </a:lnTo>
                  <a:lnTo>
                    <a:pt x="2839395" y="278869"/>
                  </a:lnTo>
                  <a:lnTo>
                    <a:pt x="2871822" y="278869"/>
                  </a:lnTo>
                  <a:lnTo>
                    <a:pt x="2871822" y="252928"/>
                  </a:lnTo>
                  <a:lnTo>
                    <a:pt x="2910329" y="252928"/>
                  </a:lnTo>
                  <a:lnTo>
                    <a:pt x="2910329" y="222663"/>
                  </a:lnTo>
                  <a:lnTo>
                    <a:pt x="2958970" y="222663"/>
                  </a:lnTo>
                  <a:lnTo>
                    <a:pt x="2958970" y="333819"/>
                  </a:lnTo>
                  <a:lnTo>
                    <a:pt x="2958970" y="347598"/>
                  </a:lnTo>
                  <a:lnTo>
                    <a:pt x="3024845" y="347598"/>
                  </a:lnTo>
                  <a:lnTo>
                    <a:pt x="3024845" y="689379"/>
                  </a:lnTo>
                  <a:lnTo>
                    <a:pt x="2054" y="687046"/>
                  </a:lnTo>
                  <a:cubicBezTo>
                    <a:pt x="1369" y="539482"/>
                    <a:pt x="685" y="400492"/>
                    <a:pt x="0" y="252928"/>
                  </a:cubicBezTo>
                  <a:lnTo>
                    <a:pt x="20267" y="252928"/>
                  </a:lnTo>
                  <a:cubicBezTo>
                    <a:pt x="20271" y="252922"/>
                    <a:pt x="20308" y="252840"/>
                    <a:pt x="20774" y="251847"/>
                  </a:cubicBezTo>
                  <a:lnTo>
                    <a:pt x="24320" y="244281"/>
                  </a:lnTo>
                  <a:cubicBezTo>
                    <a:pt x="24329" y="244282"/>
                    <a:pt x="24442" y="244300"/>
                    <a:pt x="26094" y="244551"/>
                  </a:cubicBezTo>
                  <a:lnTo>
                    <a:pt x="38507" y="246442"/>
                  </a:lnTo>
                  <a:cubicBezTo>
                    <a:pt x="38510" y="246452"/>
                    <a:pt x="38548" y="246553"/>
                    <a:pt x="39014" y="247794"/>
                  </a:cubicBezTo>
                  <a:lnTo>
                    <a:pt x="42560" y="257251"/>
                  </a:lnTo>
                  <a:cubicBezTo>
                    <a:pt x="42574" y="257252"/>
                    <a:pt x="43170" y="257302"/>
                    <a:pt x="68907" y="259413"/>
                  </a:cubicBezTo>
                  <a:lnTo>
                    <a:pt x="68907" y="136192"/>
                  </a:lnTo>
                  <a:lnTo>
                    <a:pt x="70934" y="136192"/>
                  </a:lnTo>
                  <a:lnTo>
                    <a:pt x="85121" y="136192"/>
                  </a:lnTo>
                  <a:lnTo>
                    <a:pt x="85121" y="0"/>
                  </a:lnTo>
                  <a:lnTo>
                    <a:pt x="86894" y="0"/>
                  </a:lnTo>
                  <a:lnTo>
                    <a:pt x="9930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2" name="Rectangle 35">
              <a:extLst>
                <a:ext uri="{FF2B5EF4-FFF2-40B4-BE49-F238E27FC236}">
                  <a16:creationId xmlns:a16="http://schemas.microsoft.com/office/drawing/2014/main" id="{0B639E3F-0056-446A-B28F-E38C471D0390}"/>
                </a:ext>
              </a:extLst>
            </p:cNvPr>
            <p:cNvSpPr/>
            <p:nvPr/>
          </p:nvSpPr>
          <p:spPr>
            <a:xfrm>
              <a:off x="6047165" y="1883798"/>
              <a:ext cx="2961438" cy="689379"/>
            </a:xfrm>
            <a:custGeom>
              <a:avLst/>
              <a:gdLst>
                <a:gd name="connsiteX0" fmla="*/ 215205 w 3079941"/>
                <a:gd name="connsiteY0" fmla="*/ 0 h 1160647"/>
                <a:gd name="connsiteX1" fmla="*/ 217231 w 3079941"/>
                <a:gd name="connsiteY1" fmla="*/ 246443 h 1160647"/>
                <a:gd name="connsiteX2" fmla="*/ 255738 w 3079941"/>
                <a:gd name="connsiteY2" fmla="*/ 326429 h 1160647"/>
                <a:gd name="connsiteX3" fmla="*/ 257765 w 3079941"/>
                <a:gd name="connsiteY3" fmla="*/ 326429 h 1160647"/>
                <a:gd name="connsiteX4" fmla="*/ 271952 w 3079941"/>
                <a:gd name="connsiteY4" fmla="*/ 326429 h 1160647"/>
                <a:gd name="connsiteX5" fmla="*/ 271952 w 3079941"/>
                <a:gd name="connsiteY5" fmla="*/ 350208 h 1160647"/>
                <a:gd name="connsiteX6" fmla="*/ 272459 w 3079941"/>
                <a:gd name="connsiteY6" fmla="*/ 351019 h 1160647"/>
                <a:gd name="connsiteX7" fmla="*/ 276005 w 3079941"/>
                <a:gd name="connsiteY7" fmla="*/ 356694 h 1160647"/>
                <a:gd name="connsiteX8" fmla="*/ 276005 w 3079941"/>
                <a:gd name="connsiteY8" fmla="*/ 471268 h 1160647"/>
                <a:gd name="connsiteX9" fmla="*/ 278285 w 3079941"/>
                <a:gd name="connsiteY9" fmla="*/ 471268 h 1160647"/>
                <a:gd name="connsiteX10" fmla="*/ 294246 w 3079941"/>
                <a:gd name="connsiteY10" fmla="*/ 471268 h 1160647"/>
                <a:gd name="connsiteX11" fmla="*/ 294246 w 3079941"/>
                <a:gd name="connsiteY11" fmla="*/ 611783 h 1160647"/>
                <a:gd name="connsiteX12" fmla="*/ 295766 w 3079941"/>
                <a:gd name="connsiteY12" fmla="*/ 611513 h 1160647"/>
                <a:gd name="connsiteX13" fmla="*/ 306406 w 3079941"/>
                <a:gd name="connsiteY13" fmla="*/ 609622 h 1160647"/>
                <a:gd name="connsiteX14" fmla="*/ 304379 w 3079941"/>
                <a:gd name="connsiteY14" fmla="*/ 698254 h 1160647"/>
                <a:gd name="connsiteX15" fmla="*/ 305899 w 3079941"/>
                <a:gd name="connsiteY15" fmla="*/ 698525 h 1160647"/>
                <a:gd name="connsiteX16" fmla="*/ 316539 w 3079941"/>
                <a:gd name="connsiteY16" fmla="*/ 700416 h 1160647"/>
                <a:gd name="connsiteX17" fmla="*/ 316792 w 3079941"/>
                <a:gd name="connsiteY17" fmla="*/ 701227 h 1160647"/>
                <a:gd name="connsiteX18" fmla="*/ 318566 w 3079941"/>
                <a:gd name="connsiteY18" fmla="*/ 706902 h 1160647"/>
                <a:gd name="connsiteX19" fmla="*/ 319326 w 3079941"/>
                <a:gd name="connsiteY19" fmla="*/ 704470 h 1160647"/>
                <a:gd name="connsiteX20" fmla="*/ 324646 w 3079941"/>
                <a:gd name="connsiteY20" fmla="*/ 687446 h 1160647"/>
                <a:gd name="connsiteX21" fmla="*/ 326419 w 3079941"/>
                <a:gd name="connsiteY21" fmla="*/ 687446 h 1160647"/>
                <a:gd name="connsiteX22" fmla="*/ 338833 w 3079941"/>
                <a:gd name="connsiteY22" fmla="*/ 687446 h 1160647"/>
                <a:gd name="connsiteX23" fmla="*/ 338833 w 3079941"/>
                <a:gd name="connsiteY23" fmla="*/ 719872 h 1160647"/>
                <a:gd name="connsiteX24" fmla="*/ 339846 w 3079941"/>
                <a:gd name="connsiteY24" fmla="*/ 720413 h 1160647"/>
                <a:gd name="connsiteX25" fmla="*/ 346940 w 3079941"/>
                <a:gd name="connsiteY25" fmla="*/ 724196 h 1160647"/>
                <a:gd name="connsiteX26" fmla="*/ 346940 w 3079941"/>
                <a:gd name="connsiteY26" fmla="*/ 725547 h 1160647"/>
                <a:gd name="connsiteX27" fmla="*/ 346940 w 3079941"/>
                <a:gd name="connsiteY27" fmla="*/ 735005 h 1160647"/>
                <a:gd name="connsiteX28" fmla="*/ 391527 w 3079941"/>
                <a:gd name="connsiteY28" fmla="*/ 735005 h 1160647"/>
                <a:gd name="connsiteX29" fmla="*/ 391527 w 3079941"/>
                <a:gd name="connsiteY29" fmla="*/ 736086 h 1160647"/>
                <a:gd name="connsiteX30" fmla="*/ 391527 w 3079941"/>
                <a:gd name="connsiteY30" fmla="*/ 743652 h 1160647"/>
                <a:gd name="connsiteX31" fmla="*/ 393553 w 3079941"/>
                <a:gd name="connsiteY31" fmla="*/ 743652 h 1160647"/>
                <a:gd name="connsiteX32" fmla="*/ 407740 w 3079941"/>
                <a:gd name="connsiteY32" fmla="*/ 743652 h 1160647"/>
                <a:gd name="connsiteX33" fmla="*/ 407740 w 3079941"/>
                <a:gd name="connsiteY33" fmla="*/ 713387 h 1160647"/>
                <a:gd name="connsiteX34" fmla="*/ 452327 w 3079941"/>
                <a:gd name="connsiteY34" fmla="*/ 713387 h 1160647"/>
                <a:gd name="connsiteX35" fmla="*/ 452327 w 3079941"/>
                <a:gd name="connsiteY35" fmla="*/ 712036 h 1160647"/>
                <a:gd name="connsiteX36" fmla="*/ 452327 w 3079941"/>
                <a:gd name="connsiteY36" fmla="*/ 702578 h 1160647"/>
                <a:gd name="connsiteX37" fmla="*/ 453341 w 3079941"/>
                <a:gd name="connsiteY37" fmla="*/ 702578 h 1160647"/>
                <a:gd name="connsiteX38" fmla="*/ 460434 w 3079941"/>
                <a:gd name="connsiteY38" fmla="*/ 702578 h 1160647"/>
                <a:gd name="connsiteX39" fmla="*/ 460434 w 3079941"/>
                <a:gd name="connsiteY39" fmla="*/ 700687 h 1160647"/>
                <a:gd name="connsiteX40" fmla="*/ 460434 w 3079941"/>
                <a:gd name="connsiteY40" fmla="*/ 687446 h 1160647"/>
                <a:gd name="connsiteX41" fmla="*/ 461194 w 3079941"/>
                <a:gd name="connsiteY41" fmla="*/ 687446 h 1160647"/>
                <a:gd name="connsiteX42" fmla="*/ 466514 w 3079941"/>
                <a:gd name="connsiteY42" fmla="*/ 687446 h 1160647"/>
                <a:gd name="connsiteX43" fmla="*/ 466514 w 3079941"/>
                <a:gd name="connsiteY43" fmla="*/ 686365 h 1160647"/>
                <a:gd name="connsiteX44" fmla="*/ 466514 w 3079941"/>
                <a:gd name="connsiteY44" fmla="*/ 678798 h 1160647"/>
                <a:gd name="connsiteX45" fmla="*/ 468541 w 3079941"/>
                <a:gd name="connsiteY45" fmla="*/ 678798 h 1160647"/>
                <a:gd name="connsiteX46" fmla="*/ 482728 w 3079941"/>
                <a:gd name="connsiteY46" fmla="*/ 678798 h 1160647"/>
                <a:gd name="connsiteX47" fmla="*/ 482728 w 3079941"/>
                <a:gd name="connsiteY47" fmla="*/ 679879 h 1160647"/>
                <a:gd name="connsiteX48" fmla="*/ 482728 w 3079941"/>
                <a:gd name="connsiteY48" fmla="*/ 687446 h 1160647"/>
                <a:gd name="connsiteX49" fmla="*/ 505021 w 3079941"/>
                <a:gd name="connsiteY49" fmla="*/ 687446 h 1160647"/>
                <a:gd name="connsiteX50" fmla="*/ 505021 w 3079941"/>
                <a:gd name="connsiteY50" fmla="*/ 685554 h 1160647"/>
                <a:gd name="connsiteX51" fmla="*/ 505021 w 3079941"/>
                <a:gd name="connsiteY51" fmla="*/ 672313 h 1160647"/>
                <a:gd name="connsiteX52" fmla="*/ 506795 w 3079941"/>
                <a:gd name="connsiteY52" fmla="*/ 672313 h 1160647"/>
                <a:gd name="connsiteX53" fmla="*/ 519208 w 3079941"/>
                <a:gd name="connsiteY53" fmla="*/ 672313 h 1160647"/>
                <a:gd name="connsiteX54" fmla="*/ 519208 w 3079941"/>
                <a:gd name="connsiteY54" fmla="*/ 696093 h 1160647"/>
                <a:gd name="connsiteX55" fmla="*/ 520222 w 3079941"/>
                <a:gd name="connsiteY55" fmla="*/ 696093 h 1160647"/>
                <a:gd name="connsiteX56" fmla="*/ 527315 w 3079941"/>
                <a:gd name="connsiteY56" fmla="*/ 696093 h 1160647"/>
                <a:gd name="connsiteX57" fmla="*/ 527315 w 3079941"/>
                <a:gd name="connsiteY57" fmla="*/ 695012 h 1160647"/>
                <a:gd name="connsiteX58" fmla="*/ 527315 w 3079941"/>
                <a:gd name="connsiteY58" fmla="*/ 687446 h 1160647"/>
                <a:gd name="connsiteX59" fmla="*/ 529088 w 3079941"/>
                <a:gd name="connsiteY59" fmla="*/ 687446 h 1160647"/>
                <a:gd name="connsiteX60" fmla="*/ 541502 w 3079941"/>
                <a:gd name="connsiteY60" fmla="*/ 687446 h 1160647"/>
                <a:gd name="connsiteX61" fmla="*/ 541502 w 3079941"/>
                <a:gd name="connsiteY61" fmla="*/ 713387 h 1160647"/>
                <a:gd name="connsiteX62" fmla="*/ 543529 w 3079941"/>
                <a:gd name="connsiteY62" fmla="*/ 713387 h 1160647"/>
                <a:gd name="connsiteX63" fmla="*/ 557715 w 3079941"/>
                <a:gd name="connsiteY63" fmla="*/ 713387 h 1160647"/>
                <a:gd name="connsiteX64" fmla="*/ 557715 w 3079941"/>
                <a:gd name="connsiteY64" fmla="*/ 715008 h 1160647"/>
                <a:gd name="connsiteX65" fmla="*/ 557715 w 3079941"/>
                <a:gd name="connsiteY65" fmla="*/ 726358 h 1160647"/>
                <a:gd name="connsiteX66" fmla="*/ 558475 w 3079941"/>
                <a:gd name="connsiteY66" fmla="*/ 726358 h 1160647"/>
                <a:gd name="connsiteX67" fmla="*/ 563796 w 3079941"/>
                <a:gd name="connsiteY67" fmla="*/ 726358 h 1160647"/>
                <a:gd name="connsiteX68" fmla="*/ 563796 w 3079941"/>
                <a:gd name="connsiteY68" fmla="*/ 725547 h 1160647"/>
                <a:gd name="connsiteX69" fmla="*/ 563796 w 3079941"/>
                <a:gd name="connsiteY69" fmla="*/ 719872 h 1160647"/>
                <a:gd name="connsiteX70" fmla="*/ 594196 w 3079941"/>
                <a:gd name="connsiteY70" fmla="*/ 719872 h 1160647"/>
                <a:gd name="connsiteX71" fmla="*/ 594196 w 3079941"/>
                <a:gd name="connsiteY71" fmla="*/ 743652 h 1160647"/>
                <a:gd name="connsiteX72" fmla="*/ 595209 w 3079941"/>
                <a:gd name="connsiteY72" fmla="*/ 743652 h 1160647"/>
                <a:gd name="connsiteX73" fmla="*/ 602303 w 3079941"/>
                <a:gd name="connsiteY73" fmla="*/ 743652 h 1160647"/>
                <a:gd name="connsiteX74" fmla="*/ 602303 w 3079941"/>
                <a:gd name="connsiteY74" fmla="*/ 744733 h 1160647"/>
                <a:gd name="connsiteX75" fmla="*/ 602303 w 3079941"/>
                <a:gd name="connsiteY75" fmla="*/ 752299 h 1160647"/>
                <a:gd name="connsiteX76" fmla="*/ 603063 w 3079941"/>
                <a:gd name="connsiteY76" fmla="*/ 752299 h 1160647"/>
                <a:gd name="connsiteX77" fmla="*/ 608383 w 3079941"/>
                <a:gd name="connsiteY77" fmla="*/ 752299 h 1160647"/>
                <a:gd name="connsiteX78" fmla="*/ 608383 w 3079941"/>
                <a:gd name="connsiteY78" fmla="*/ 750137 h 1160647"/>
                <a:gd name="connsiteX79" fmla="*/ 608383 w 3079941"/>
                <a:gd name="connsiteY79" fmla="*/ 735005 h 1160647"/>
                <a:gd name="connsiteX80" fmla="*/ 609396 w 3079941"/>
                <a:gd name="connsiteY80" fmla="*/ 735005 h 1160647"/>
                <a:gd name="connsiteX81" fmla="*/ 616490 w 3079941"/>
                <a:gd name="connsiteY81" fmla="*/ 735005 h 1160647"/>
                <a:gd name="connsiteX82" fmla="*/ 616490 w 3079941"/>
                <a:gd name="connsiteY82" fmla="*/ 736086 h 1160647"/>
                <a:gd name="connsiteX83" fmla="*/ 616490 w 3079941"/>
                <a:gd name="connsiteY83" fmla="*/ 743652 h 1160647"/>
                <a:gd name="connsiteX84" fmla="*/ 621810 w 3079941"/>
                <a:gd name="connsiteY84" fmla="*/ 741659 h 1160647"/>
                <a:gd name="connsiteX85" fmla="*/ 622570 w 3079941"/>
                <a:gd name="connsiteY85" fmla="*/ 740679 h 1160647"/>
                <a:gd name="connsiteX86" fmla="*/ 622570 w 3079941"/>
                <a:gd name="connsiteY86" fmla="*/ 735005 h 1160647"/>
                <a:gd name="connsiteX87" fmla="*/ 661077 w 3079941"/>
                <a:gd name="connsiteY87" fmla="*/ 735005 h 1160647"/>
                <a:gd name="connsiteX88" fmla="*/ 661077 w 3079941"/>
                <a:gd name="connsiteY88" fmla="*/ 758784 h 1160647"/>
                <a:gd name="connsiteX89" fmla="*/ 663103 w 3079941"/>
                <a:gd name="connsiteY89" fmla="*/ 758784 h 1160647"/>
                <a:gd name="connsiteX90" fmla="*/ 677290 w 3079941"/>
                <a:gd name="connsiteY90" fmla="*/ 758784 h 1160647"/>
                <a:gd name="connsiteX91" fmla="*/ 677290 w 3079941"/>
                <a:gd name="connsiteY91" fmla="*/ 759865 h 1160647"/>
                <a:gd name="connsiteX92" fmla="*/ 677290 w 3079941"/>
                <a:gd name="connsiteY92" fmla="*/ 767431 h 1160647"/>
                <a:gd name="connsiteX93" fmla="*/ 679064 w 3079941"/>
                <a:gd name="connsiteY93" fmla="*/ 767431 h 1160647"/>
                <a:gd name="connsiteX94" fmla="*/ 691477 w 3079941"/>
                <a:gd name="connsiteY94" fmla="*/ 767431 h 1160647"/>
                <a:gd name="connsiteX95" fmla="*/ 691477 w 3079941"/>
                <a:gd name="connsiteY95" fmla="*/ 743652 h 1160647"/>
                <a:gd name="connsiteX96" fmla="*/ 692490 w 3079941"/>
                <a:gd name="connsiteY96" fmla="*/ 743652 h 1160647"/>
                <a:gd name="connsiteX97" fmla="*/ 699584 w 3079941"/>
                <a:gd name="connsiteY97" fmla="*/ 743652 h 1160647"/>
                <a:gd name="connsiteX98" fmla="*/ 699584 w 3079941"/>
                <a:gd name="connsiteY98" fmla="*/ 711225 h 1160647"/>
                <a:gd name="connsiteX99" fmla="*/ 700597 w 3079941"/>
                <a:gd name="connsiteY99" fmla="*/ 711225 h 1160647"/>
                <a:gd name="connsiteX100" fmla="*/ 707691 w 3079941"/>
                <a:gd name="connsiteY100" fmla="*/ 711225 h 1160647"/>
                <a:gd name="connsiteX101" fmla="*/ 707691 w 3079941"/>
                <a:gd name="connsiteY101" fmla="*/ 709334 h 1160647"/>
                <a:gd name="connsiteX102" fmla="*/ 707691 w 3079941"/>
                <a:gd name="connsiteY102" fmla="*/ 696093 h 1160647"/>
                <a:gd name="connsiteX103" fmla="*/ 706424 w 3079941"/>
                <a:gd name="connsiteY103" fmla="*/ 694471 h 1160647"/>
                <a:gd name="connsiteX104" fmla="*/ 711744 w 3079941"/>
                <a:gd name="connsiteY104" fmla="*/ 683122 h 1160647"/>
                <a:gd name="connsiteX105" fmla="*/ 719851 w 3079941"/>
                <a:gd name="connsiteY105" fmla="*/ 711225 h 1160647"/>
                <a:gd name="connsiteX106" fmla="*/ 720611 w 3079941"/>
                <a:gd name="connsiteY106" fmla="*/ 711225 h 1160647"/>
                <a:gd name="connsiteX107" fmla="*/ 725931 w 3079941"/>
                <a:gd name="connsiteY107" fmla="*/ 711225 h 1160647"/>
                <a:gd name="connsiteX108" fmla="*/ 725931 w 3079941"/>
                <a:gd name="connsiteY108" fmla="*/ 605298 h 1160647"/>
                <a:gd name="connsiteX109" fmla="*/ 727451 w 3079941"/>
                <a:gd name="connsiteY109" fmla="*/ 605298 h 1160647"/>
                <a:gd name="connsiteX110" fmla="*/ 738091 w 3079941"/>
                <a:gd name="connsiteY110" fmla="*/ 605298 h 1160647"/>
                <a:gd name="connsiteX111" fmla="*/ 738091 w 3079941"/>
                <a:gd name="connsiteY111" fmla="*/ 557739 h 1160647"/>
                <a:gd name="connsiteX112" fmla="*/ 764438 w 3079941"/>
                <a:gd name="connsiteY112" fmla="*/ 557739 h 1160647"/>
                <a:gd name="connsiteX113" fmla="*/ 764438 w 3079941"/>
                <a:gd name="connsiteY113" fmla="*/ 536121 h 1160647"/>
                <a:gd name="connsiteX114" fmla="*/ 798892 w 3079941"/>
                <a:gd name="connsiteY114" fmla="*/ 536121 h 1160647"/>
                <a:gd name="connsiteX115" fmla="*/ 798892 w 3079941"/>
                <a:gd name="connsiteY115" fmla="*/ 538553 h 1160647"/>
                <a:gd name="connsiteX116" fmla="*/ 798892 w 3079941"/>
                <a:gd name="connsiteY116" fmla="*/ 555577 h 1160647"/>
                <a:gd name="connsiteX117" fmla="*/ 801172 w 3079941"/>
                <a:gd name="connsiteY117" fmla="*/ 555577 h 1160647"/>
                <a:gd name="connsiteX118" fmla="*/ 817132 w 3079941"/>
                <a:gd name="connsiteY118" fmla="*/ 555577 h 1160647"/>
                <a:gd name="connsiteX119" fmla="*/ 817132 w 3079941"/>
                <a:gd name="connsiteY119" fmla="*/ 603136 h 1160647"/>
                <a:gd name="connsiteX120" fmla="*/ 818145 w 3079941"/>
                <a:gd name="connsiteY120" fmla="*/ 603136 h 1160647"/>
                <a:gd name="connsiteX121" fmla="*/ 825239 w 3079941"/>
                <a:gd name="connsiteY121" fmla="*/ 603136 h 1160647"/>
                <a:gd name="connsiteX122" fmla="*/ 839426 w 3079941"/>
                <a:gd name="connsiteY122" fmla="*/ 607460 h 1160647"/>
                <a:gd name="connsiteX123" fmla="*/ 839426 w 3079941"/>
                <a:gd name="connsiteY123" fmla="*/ 646372 h 1160647"/>
                <a:gd name="connsiteX124" fmla="*/ 840439 w 3079941"/>
                <a:gd name="connsiteY124" fmla="*/ 646372 h 1160647"/>
                <a:gd name="connsiteX125" fmla="*/ 847532 w 3079941"/>
                <a:gd name="connsiteY125" fmla="*/ 646372 h 1160647"/>
                <a:gd name="connsiteX126" fmla="*/ 847532 w 3079941"/>
                <a:gd name="connsiteY126" fmla="*/ 647993 h 1160647"/>
                <a:gd name="connsiteX127" fmla="*/ 847532 w 3079941"/>
                <a:gd name="connsiteY127" fmla="*/ 659342 h 1160647"/>
                <a:gd name="connsiteX128" fmla="*/ 849559 w 3079941"/>
                <a:gd name="connsiteY128" fmla="*/ 659342 h 1160647"/>
                <a:gd name="connsiteX129" fmla="*/ 863746 w 3079941"/>
                <a:gd name="connsiteY129" fmla="*/ 659342 h 1160647"/>
                <a:gd name="connsiteX130" fmla="*/ 869826 w 3079941"/>
                <a:gd name="connsiteY130" fmla="*/ 665828 h 1160647"/>
                <a:gd name="connsiteX131" fmla="*/ 869826 w 3079941"/>
                <a:gd name="connsiteY131" fmla="*/ 687446 h 1160647"/>
                <a:gd name="connsiteX132" fmla="*/ 872106 w 3079941"/>
                <a:gd name="connsiteY132" fmla="*/ 687446 h 1160647"/>
                <a:gd name="connsiteX133" fmla="*/ 888066 w 3079941"/>
                <a:gd name="connsiteY133" fmla="*/ 687446 h 1160647"/>
                <a:gd name="connsiteX134" fmla="*/ 888066 w 3079941"/>
                <a:gd name="connsiteY134" fmla="*/ 688526 h 1160647"/>
                <a:gd name="connsiteX135" fmla="*/ 888066 w 3079941"/>
                <a:gd name="connsiteY135" fmla="*/ 696093 h 1160647"/>
                <a:gd name="connsiteX136" fmla="*/ 889333 w 3079941"/>
                <a:gd name="connsiteY136" fmla="*/ 696093 h 1160647"/>
                <a:gd name="connsiteX137" fmla="*/ 898200 w 3079941"/>
                <a:gd name="connsiteY137" fmla="*/ 696093 h 1160647"/>
                <a:gd name="connsiteX138" fmla="*/ 898200 w 3079941"/>
                <a:gd name="connsiteY138" fmla="*/ 698254 h 1160647"/>
                <a:gd name="connsiteX139" fmla="*/ 898200 w 3079941"/>
                <a:gd name="connsiteY139" fmla="*/ 713387 h 1160647"/>
                <a:gd name="connsiteX140" fmla="*/ 902253 w 3079941"/>
                <a:gd name="connsiteY140" fmla="*/ 711495 h 1160647"/>
                <a:gd name="connsiteX141" fmla="*/ 902253 w 3079941"/>
                <a:gd name="connsiteY141" fmla="*/ 698254 h 1160647"/>
                <a:gd name="connsiteX142" fmla="*/ 903266 w 3079941"/>
                <a:gd name="connsiteY142" fmla="*/ 698254 h 1160647"/>
                <a:gd name="connsiteX143" fmla="*/ 910360 w 3079941"/>
                <a:gd name="connsiteY143" fmla="*/ 698254 h 1160647"/>
                <a:gd name="connsiteX144" fmla="*/ 910360 w 3079941"/>
                <a:gd name="connsiteY144" fmla="*/ 699876 h 1160647"/>
                <a:gd name="connsiteX145" fmla="*/ 910360 w 3079941"/>
                <a:gd name="connsiteY145" fmla="*/ 711225 h 1160647"/>
                <a:gd name="connsiteX146" fmla="*/ 911120 w 3079941"/>
                <a:gd name="connsiteY146" fmla="*/ 711225 h 1160647"/>
                <a:gd name="connsiteX147" fmla="*/ 916440 w 3079941"/>
                <a:gd name="connsiteY147" fmla="*/ 711225 h 1160647"/>
                <a:gd name="connsiteX148" fmla="*/ 965080 w 3079941"/>
                <a:gd name="connsiteY148" fmla="*/ 706902 h 1160647"/>
                <a:gd name="connsiteX149" fmla="*/ 965080 w 3079941"/>
                <a:gd name="connsiteY149" fmla="*/ 708253 h 1160647"/>
                <a:gd name="connsiteX150" fmla="*/ 965080 w 3079941"/>
                <a:gd name="connsiteY150" fmla="*/ 717710 h 1160647"/>
                <a:gd name="connsiteX151" fmla="*/ 965840 w 3079941"/>
                <a:gd name="connsiteY151" fmla="*/ 717710 h 1160647"/>
                <a:gd name="connsiteX152" fmla="*/ 971161 w 3079941"/>
                <a:gd name="connsiteY152" fmla="*/ 717710 h 1160647"/>
                <a:gd name="connsiteX153" fmla="*/ 971161 w 3079941"/>
                <a:gd name="connsiteY153" fmla="*/ 719872 h 1160647"/>
                <a:gd name="connsiteX154" fmla="*/ 971161 w 3079941"/>
                <a:gd name="connsiteY154" fmla="*/ 735005 h 1160647"/>
                <a:gd name="connsiteX155" fmla="*/ 973187 w 3079941"/>
                <a:gd name="connsiteY155" fmla="*/ 733654 h 1160647"/>
                <a:gd name="connsiteX156" fmla="*/ 987374 w 3079941"/>
                <a:gd name="connsiteY156" fmla="*/ 724196 h 1160647"/>
                <a:gd name="connsiteX157" fmla="*/ 993454 w 3079941"/>
                <a:gd name="connsiteY157" fmla="*/ 683122 h 1160647"/>
                <a:gd name="connsiteX158" fmla="*/ 994214 w 3079941"/>
                <a:gd name="connsiteY158" fmla="*/ 682852 h 1160647"/>
                <a:gd name="connsiteX159" fmla="*/ 999534 w 3079941"/>
                <a:gd name="connsiteY159" fmla="*/ 680960 h 1160647"/>
                <a:gd name="connsiteX160" fmla="*/ 1001561 w 3079941"/>
                <a:gd name="connsiteY160" fmla="*/ 611783 h 1160647"/>
                <a:gd name="connsiteX161" fmla="*/ 1003588 w 3079941"/>
                <a:gd name="connsiteY161" fmla="*/ 680960 h 1160647"/>
                <a:gd name="connsiteX162" fmla="*/ 1004348 w 3079941"/>
                <a:gd name="connsiteY162" fmla="*/ 681230 h 1160647"/>
                <a:gd name="connsiteX163" fmla="*/ 1009668 w 3079941"/>
                <a:gd name="connsiteY163" fmla="*/ 683122 h 1160647"/>
                <a:gd name="connsiteX164" fmla="*/ 1009668 w 3079941"/>
                <a:gd name="connsiteY164" fmla="*/ 596651 h 1160647"/>
                <a:gd name="connsiteX165" fmla="*/ 1013721 w 3079941"/>
                <a:gd name="connsiteY165" fmla="*/ 564224 h 1160647"/>
                <a:gd name="connsiteX166" fmla="*/ 1052228 w 3079941"/>
                <a:gd name="connsiteY166" fmla="*/ 564224 h 1160647"/>
                <a:gd name="connsiteX167" fmla="*/ 1052228 w 3079941"/>
                <a:gd name="connsiteY167" fmla="*/ 596651 h 1160647"/>
                <a:gd name="connsiteX168" fmla="*/ 1052988 w 3079941"/>
                <a:gd name="connsiteY168" fmla="*/ 596651 h 1160647"/>
                <a:gd name="connsiteX169" fmla="*/ 1058308 w 3079941"/>
                <a:gd name="connsiteY169" fmla="*/ 596651 h 1160647"/>
                <a:gd name="connsiteX170" fmla="*/ 1058308 w 3079941"/>
                <a:gd name="connsiteY170" fmla="*/ 514503 h 1160647"/>
                <a:gd name="connsiteX171" fmla="*/ 1060082 w 3079941"/>
                <a:gd name="connsiteY171" fmla="*/ 514503 h 1160647"/>
                <a:gd name="connsiteX172" fmla="*/ 1072495 w 3079941"/>
                <a:gd name="connsiteY172" fmla="*/ 514503 h 1160647"/>
                <a:gd name="connsiteX173" fmla="*/ 1072495 w 3079941"/>
                <a:gd name="connsiteY173" fmla="*/ 512612 h 1160647"/>
                <a:gd name="connsiteX174" fmla="*/ 1072495 w 3079941"/>
                <a:gd name="connsiteY174" fmla="*/ 499371 h 1160647"/>
                <a:gd name="connsiteX175" fmla="*/ 1094789 w 3079941"/>
                <a:gd name="connsiteY175" fmla="*/ 499371 h 1160647"/>
                <a:gd name="connsiteX176" fmla="*/ 1094789 w 3079941"/>
                <a:gd name="connsiteY176" fmla="*/ 498290 h 1160647"/>
                <a:gd name="connsiteX177" fmla="*/ 1094789 w 3079941"/>
                <a:gd name="connsiteY177" fmla="*/ 490724 h 1160647"/>
                <a:gd name="connsiteX178" fmla="*/ 1096562 w 3079941"/>
                <a:gd name="connsiteY178" fmla="*/ 490724 h 1160647"/>
                <a:gd name="connsiteX179" fmla="*/ 1108976 w 3079941"/>
                <a:gd name="connsiteY179" fmla="*/ 490724 h 1160647"/>
                <a:gd name="connsiteX180" fmla="*/ 1108976 w 3079941"/>
                <a:gd name="connsiteY180" fmla="*/ 491805 h 1160647"/>
                <a:gd name="connsiteX181" fmla="*/ 1108976 w 3079941"/>
                <a:gd name="connsiteY181" fmla="*/ 499371 h 1160647"/>
                <a:gd name="connsiteX182" fmla="*/ 1109736 w 3079941"/>
                <a:gd name="connsiteY182" fmla="*/ 499371 h 1160647"/>
                <a:gd name="connsiteX183" fmla="*/ 1115056 w 3079941"/>
                <a:gd name="connsiteY183" fmla="*/ 499371 h 1160647"/>
                <a:gd name="connsiteX184" fmla="*/ 1125189 w 3079941"/>
                <a:gd name="connsiteY184" fmla="*/ 495047 h 1160647"/>
                <a:gd name="connsiteX185" fmla="*/ 1129242 w 3079941"/>
                <a:gd name="connsiteY185" fmla="*/ 498290 h 1160647"/>
                <a:gd name="connsiteX186" fmla="*/ 1129242 w 3079941"/>
                <a:gd name="connsiteY186" fmla="*/ 490724 h 1160647"/>
                <a:gd name="connsiteX187" fmla="*/ 1131522 w 3079941"/>
                <a:gd name="connsiteY187" fmla="*/ 490724 h 1160647"/>
                <a:gd name="connsiteX188" fmla="*/ 1147483 w 3079941"/>
                <a:gd name="connsiteY188" fmla="*/ 490724 h 1160647"/>
                <a:gd name="connsiteX189" fmla="*/ 1147483 w 3079941"/>
                <a:gd name="connsiteY189" fmla="*/ 491805 h 1160647"/>
                <a:gd name="connsiteX190" fmla="*/ 1147483 w 3079941"/>
                <a:gd name="connsiteY190" fmla="*/ 499371 h 1160647"/>
                <a:gd name="connsiteX191" fmla="*/ 1177883 w 3079941"/>
                <a:gd name="connsiteY191" fmla="*/ 499371 h 1160647"/>
                <a:gd name="connsiteX192" fmla="*/ 1177883 w 3079941"/>
                <a:gd name="connsiteY192" fmla="*/ 500992 h 1160647"/>
                <a:gd name="connsiteX193" fmla="*/ 1177883 w 3079941"/>
                <a:gd name="connsiteY193" fmla="*/ 512342 h 1160647"/>
                <a:gd name="connsiteX194" fmla="*/ 1204230 w 3079941"/>
                <a:gd name="connsiteY194" fmla="*/ 512342 h 1160647"/>
                <a:gd name="connsiteX195" fmla="*/ 1204230 w 3079941"/>
                <a:gd name="connsiteY195" fmla="*/ 542606 h 1160647"/>
                <a:gd name="connsiteX196" fmla="*/ 1204990 w 3079941"/>
                <a:gd name="connsiteY196" fmla="*/ 542606 h 1160647"/>
                <a:gd name="connsiteX197" fmla="*/ 1210310 w 3079941"/>
                <a:gd name="connsiteY197" fmla="*/ 542606 h 1160647"/>
                <a:gd name="connsiteX198" fmla="*/ 1210310 w 3079941"/>
                <a:gd name="connsiteY198" fmla="*/ 543687 h 1160647"/>
                <a:gd name="connsiteX199" fmla="*/ 1210310 w 3079941"/>
                <a:gd name="connsiteY199" fmla="*/ 551254 h 1160647"/>
                <a:gd name="connsiteX200" fmla="*/ 1214364 w 3079941"/>
                <a:gd name="connsiteY200" fmla="*/ 581518 h 1160647"/>
                <a:gd name="connsiteX201" fmla="*/ 1215124 w 3079941"/>
                <a:gd name="connsiteY201" fmla="*/ 581518 h 1160647"/>
                <a:gd name="connsiteX202" fmla="*/ 1220444 w 3079941"/>
                <a:gd name="connsiteY202" fmla="*/ 581518 h 1160647"/>
                <a:gd name="connsiteX203" fmla="*/ 1220444 w 3079941"/>
                <a:gd name="connsiteY203" fmla="*/ 582329 h 1160647"/>
                <a:gd name="connsiteX204" fmla="*/ 1220444 w 3079941"/>
                <a:gd name="connsiteY204" fmla="*/ 588004 h 1160647"/>
                <a:gd name="connsiteX205" fmla="*/ 1221457 w 3079941"/>
                <a:gd name="connsiteY205" fmla="*/ 588004 h 1160647"/>
                <a:gd name="connsiteX206" fmla="*/ 1228550 w 3079941"/>
                <a:gd name="connsiteY206" fmla="*/ 588004 h 1160647"/>
                <a:gd name="connsiteX207" fmla="*/ 1228550 w 3079941"/>
                <a:gd name="connsiteY207" fmla="*/ 618269 h 1160647"/>
                <a:gd name="connsiteX208" fmla="*/ 1230577 w 3079941"/>
                <a:gd name="connsiteY208" fmla="*/ 618269 h 1160647"/>
                <a:gd name="connsiteX209" fmla="*/ 1244764 w 3079941"/>
                <a:gd name="connsiteY209" fmla="*/ 618269 h 1160647"/>
                <a:gd name="connsiteX210" fmla="*/ 1244764 w 3079941"/>
                <a:gd name="connsiteY210" fmla="*/ 642048 h 1160647"/>
                <a:gd name="connsiteX211" fmla="*/ 1246791 w 3079941"/>
                <a:gd name="connsiteY211" fmla="*/ 643669 h 1160647"/>
                <a:gd name="connsiteX212" fmla="*/ 1246791 w 3079941"/>
                <a:gd name="connsiteY212" fmla="*/ 655019 h 1160647"/>
                <a:gd name="connsiteX213" fmla="*/ 1247551 w 3079941"/>
                <a:gd name="connsiteY213" fmla="*/ 655019 h 1160647"/>
                <a:gd name="connsiteX214" fmla="*/ 1252871 w 3079941"/>
                <a:gd name="connsiteY214" fmla="*/ 655019 h 1160647"/>
                <a:gd name="connsiteX215" fmla="*/ 1252871 w 3079941"/>
                <a:gd name="connsiteY215" fmla="*/ 678798 h 1160647"/>
                <a:gd name="connsiteX216" fmla="*/ 1254137 w 3079941"/>
                <a:gd name="connsiteY216" fmla="*/ 678798 h 1160647"/>
                <a:gd name="connsiteX217" fmla="*/ 1263004 w 3079941"/>
                <a:gd name="connsiteY217" fmla="*/ 678798 h 1160647"/>
                <a:gd name="connsiteX218" fmla="*/ 1265031 w 3079941"/>
                <a:gd name="connsiteY218" fmla="*/ 682852 h 1160647"/>
                <a:gd name="connsiteX219" fmla="*/ 1265031 w 3079941"/>
                <a:gd name="connsiteY219" fmla="*/ 696093 h 1160647"/>
                <a:gd name="connsiteX220" fmla="*/ 1266551 w 3079941"/>
                <a:gd name="connsiteY220" fmla="*/ 694201 h 1160647"/>
                <a:gd name="connsiteX221" fmla="*/ 1277191 w 3079941"/>
                <a:gd name="connsiteY221" fmla="*/ 680960 h 1160647"/>
                <a:gd name="connsiteX222" fmla="*/ 1305565 w 3079941"/>
                <a:gd name="connsiteY222" fmla="*/ 680960 h 1160647"/>
                <a:gd name="connsiteX223" fmla="*/ 1305565 w 3079941"/>
                <a:gd name="connsiteY223" fmla="*/ 767431 h 1160647"/>
                <a:gd name="connsiteX224" fmla="*/ 1306325 w 3079941"/>
                <a:gd name="connsiteY224" fmla="*/ 767431 h 1160647"/>
                <a:gd name="connsiteX225" fmla="*/ 1311645 w 3079941"/>
                <a:gd name="connsiteY225" fmla="*/ 767431 h 1160647"/>
                <a:gd name="connsiteX226" fmla="*/ 1312405 w 3079941"/>
                <a:gd name="connsiteY226" fmla="*/ 766080 h 1160647"/>
                <a:gd name="connsiteX227" fmla="*/ 1317725 w 3079941"/>
                <a:gd name="connsiteY227" fmla="*/ 756622 h 1160647"/>
                <a:gd name="connsiteX228" fmla="*/ 1317725 w 3079941"/>
                <a:gd name="connsiteY228" fmla="*/ 758514 h 1160647"/>
                <a:gd name="connsiteX229" fmla="*/ 1317725 w 3079941"/>
                <a:gd name="connsiteY229" fmla="*/ 771755 h 1160647"/>
                <a:gd name="connsiteX230" fmla="*/ 1321778 w 3079941"/>
                <a:gd name="connsiteY230" fmla="*/ 726358 h 1160647"/>
                <a:gd name="connsiteX231" fmla="*/ 1322538 w 3079941"/>
                <a:gd name="connsiteY231" fmla="*/ 726358 h 1160647"/>
                <a:gd name="connsiteX232" fmla="*/ 1327858 w 3079941"/>
                <a:gd name="connsiteY232" fmla="*/ 726358 h 1160647"/>
                <a:gd name="connsiteX233" fmla="*/ 1327858 w 3079941"/>
                <a:gd name="connsiteY233" fmla="*/ 661504 h 1160647"/>
                <a:gd name="connsiteX234" fmla="*/ 1328872 w 3079941"/>
                <a:gd name="connsiteY234" fmla="*/ 661504 h 1160647"/>
                <a:gd name="connsiteX235" fmla="*/ 1335965 w 3079941"/>
                <a:gd name="connsiteY235" fmla="*/ 661504 h 1160647"/>
                <a:gd name="connsiteX236" fmla="*/ 1348125 w 3079941"/>
                <a:gd name="connsiteY236" fmla="*/ 618269 h 1160647"/>
                <a:gd name="connsiteX237" fmla="*/ 1349392 w 3079941"/>
                <a:gd name="connsiteY237" fmla="*/ 618269 h 1160647"/>
                <a:gd name="connsiteX238" fmla="*/ 1358259 w 3079941"/>
                <a:gd name="connsiteY238" fmla="*/ 618269 h 1160647"/>
                <a:gd name="connsiteX239" fmla="*/ 1368392 w 3079941"/>
                <a:gd name="connsiteY239" fmla="*/ 661504 h 1160647"/>
                <a:gd name="connsiteX240" fmla="*/ 1369405 w 3079941"/>
                <a:gd name="connsiteY240" fmla="*/ 661504 h 1160647"/>
                <a:gd name="connsiteX241" fmla="*/ 1376499 w 3079941"/>
                <a:gd name="connsiteY241" fmla="*/ 661504 h 1160647"/>
                <a:gd name="connsiteX242" fmla="*/ 1376499 w 3079941"/>
                <a:gd name="connsiteY242" fmla="*/ 700416 h 1160647"/>
                <a:gd name="connsiteX243" fmla="*/ 1378272 w 3079941"/>
                <a:gd name="connsiteY243" fmla="*/ 700416 h 1160647"/>
                <a:gd name="connsiteX244" fmla="*/ 1390686 w 3079941"/>
                <a:gd name="connsiteY244" fmla="*/ 700416 h 1160647"/>
                <a:gd name="connsiteX245" fmla="*/ 1390686 w 3079941"/>
                <a:gd name="connsiteY245" fmla="*/ 702578 h 1160647"/>
                <a:gd name="connsiteX246" fmla="*/ 1390686 w 3079941"/>
                <a:gd name="connsiteY246" fmla="*/ 717710 h 1160647"/>
                <a:gd name="connsiteX247" fmla="*/ 1394739 w 3079941"/>
                <a:gd name="connsiteY247" fmla="*/ 715549 h 1160647"/>
                <a:gd name="connsiteX248" fmla="*/ 1394739 w 3079941"/>
                <a:gd name="connsiteY248" fmla="*/ 700416 h 1160647"/>
                <a:gd name="connsiteX249" fmla="*/ 1396259 w 3079941"/>
                <a:gd name="connsiteY249" fmla="*/ 700416 h 1160647"/>
                <a:gd name="connsiteX250" fmla="*/ 1406899 w 3079941"/>
                <a:gd name="connsiteY250" fmla="*/ 700416 h 1160647"/>
                <a:gd name="connsiteX251" fmla="*/ 1406899 w 3079941"/>
                <a:gd name="connsiteY251" fmla="*/ 702037 h 1160647"/>
                <a:gd name="connsiteX252" fmla="*/ 1406899 w 3079941"/>
                <a:gd name="connsiteY252" fmla="*/ 713387 h 1160647"/>
                <a:gd name="connsiteX253" fmla="*/ 1437300 w 3079941"/>
                <a:gd name="connsiteY253" fmla="*/ 713387 h 1160647"/>
                <a:gd name="connsiteX254" fmla="*/ 1437300 w 3079941"/>
                <a:gd name="connsiteY254" fmla="*/ 676637 h 1160647"/>
                <a:gd name="connsiteX255" fmla="*/ 1438566 w 3079941"/>
                <a:gd name="connsiteY255" fmla="*/ 676637 h 1160647"/>
                <a:gd name="connsiteX256" fmla="*/ 1447433 w 3079941"/>
                <a:gd name="connsiteY256" fmla="*/ 676637 h 1160647"/>
                <a:gd name="connsiteX257" fmla="*/ 1447433 w 3079941"/>
                <a:gd name="connsiteY257" fmla="*/ 698254 h 1160647"/>
                <a:gd name="connsiteX258" fmla="*/ 1449460 w 3079941"/>
                <a:gd name="connsiteY258" fmla="*/ 665828 h 1160647"/>
                <a:gd name="connsiteX259" fmla="*/ 1471753 w 3079941"/>
                <a:gd name="connsiteY259" fmla="*/ 665828 h 1160647"/>
                <a:gd name="connsiteX260" fmla="*/ 1471753 w 3079941"/>
                <a:gd name="connsiteY260" fmla="*/ 664206 h 1160647"/>
                <a:gd name="connsiteX261" fmla="*/ 1471753 w 3079941"/>
                <a:gd name="connsiteY261" fmla="*/ 652857 h 1160647"/>
                <a:gd name="connsiteX262" fmla="*/ 1472513 w 3079941"/>
                <a:gd name="connsiteY262" fmla="*/ 652857 h 1160647"/>
                <a:gd name="connsiteX263" fmla="*/ 1477833 w 3079941"/>
                <a:gd name="connsiteY263" fmla="*/ 652857 h 1160647"/>
                <a:gd name="connsiteX264" fmla="*/ 1477833 w 3079941"/>
                <a:gd name="connsiteY264" fmla="*/ 650966 h 1160647"/>
                <a:gd name="connsiteX265" fmla="*/ 1477833 w 3079941"/>
                <a:gd name="connsiteY265" fmla="*/ 637725 h 1160647"/>
                <a:gd name="connsiteX266" fmla="*/ 1481887 w 3079941"/>
                <a:gd name="connsiteY266" fmla="*/ 644210 h 1160647"/>
                <a:gd name="connsiteX267" fmla="*/ 1484167 w 3079941"/>
                <a:gd name="connsiteY267" fmla="*/ 644210 h 1160647"/>
                <a:gd name="connsiteX268" fmla="*/ 1500127 w 3079941"/>
                <a:gd name="connsiteY268" fmla="*/ 644210 h 1160647"/>
                <a:gd name="connsiteX269" fmla="*/ 1500127 w 3079941"/>
                <a:gd name="connsiteY269" fmla="*/ 643399 h 1160647"/>
                <a:gd name="connsiteX270" fmla="*/ 1500127 w 3079941"/>
                <a:gd name="connsiteY270" fmla="*/ 637725 h 1160647"/>
                <a:gd name="connsiteX271" fmla="*/ 1500887 w 3079941"/>
                <a:gd name="connsiteY271" fmla="*/ 637725 h 1160647"/>
                <a:gd name="connsiteX272" fmla="*/ 1506207 w 3079941"/>
                <a:gd name="connsiteY272" fmla="*/ 637725 h 1160647"/>
                <a:gd name="connsiteX273" fmla="*/ 1506207 w 3079941"/>
                <a:gd name="connsiteY273" fmla="*/ 639076 h 1160647"/>
                <a:gd name="connsiteX274" fmla="*/ 1506207 w 3079941"/>
                <a:gd name="connsiteY274" fmla="*/ 648534 h 1160647"/>
                <a:gd name="connsiteX275" fmla="*/ 1544714 w 3079941"/>
                <a:gd name="connsiteY275" fmla="*/ 648534 h 1160647"/>
                <a:gd name="connsiteX276" fmla="*/ 1544714 w 3079941"/>
                <a:gd name="connsiteY276" fmla="*/ 786887 h 1160647"/>
                <a:gd name="connsiteX277" fmla="*/ 1546234 w 3079941"/>
                <a:gd name="connsiteY277" fmla="*/ 786887 h 1160647"/>
                <a:gd name="connsiteX278" fmla="*/ 1556874 w 3079941"/>
                <a:gd name="connsiteY278" fmla="*/ 786887 h 1160647"/>
                <a:gd name="connsiteX279" fmla="*/ 1556874 w 3079941"/>
                <a:gd name="connsiteY279" fmla="*/ 773917 h 1160647"/>
                <a:gd name="connsiteX280" fmla="*/ 1560928 w 3079941"/>
                <a:gd name="connsiteY280" fmla="*/ 773917 h 1160647"/>
                <a:gd name="connsiteX281" fmla="*/ 1560928 w 3079941"/>
                <a:gd name="connsiteY281" fmla="*/ 786887 h 1160647"/>
                <a:gd name="connsiteX282" fmla="*/ 1591328 w 3079941"/>
                <a:gd name="connsiteY282" fmla="*/ 786887 h 1160647"/>
                <a:gd name="connsiteX283" fmla="*/ 1591328 w 3079941"/>
                <a:gd name="connsiteY283" fmla="*/ 756622 h 1160647"/>
                <a:gd name="connsiteX284" fmla="*/ 1603488 w 3079941"/>
                <a:gd name="connsiteY284" fmla="*/ 756622 h 1160647"/>
                <a:gd name="connsiteX285" fmla="*/ 1615648 w 3079941"/>
                <a:gd name="connsiteY285" fmla="*/ 754461 h 1160647"/>
                <a:gd name="connsiteX286" fmla="*/ 1619702 w 3079941"/>
                <a:gd name="connsiteY286" fmla="*/ 756622 h 1160647"/>
                <a:gd name="connsiteX287" fmla="*/ 1629835 w 3079941"/>
                <a:gd name="connsiteY287" fmla="*/ 756622 h 1160647"/>
                <a:gd name="connsiteX288" fmla="*/ 1629835 w 3079941"/>
                <a:gd name="connsiteY288" fmla="*/ 786887 h 1160647"/>
                <a:gd name="connsiteX289" fmla="*/ 1637942 w 3079941"/>
                <a:gd name="connsiteY289" fmla="*/ 786887 h 1160647"/>
                <a:gd name="connsiteX290" fmla="*/ 1637942 w 3079941"/>
                <a:gd name="connsiteY290" fmla="*/ 804182 h 1160647"/>
                <a:gd name="connsiteX291" fmla="*/ 1647278 w 3079941"/>
                <a:gd name="connsiteY291" fmla="*/ 805087 h 1160647"/>
                <a:gd name="connsiteX292" fmla="*/ 1660236 w 3079941"/>
                <a:gd name="connsiteY292" fmla="*/ 805087 h 1160647"/>
                <a:gd name="connsiteX293" fmla="*/ 1660236 w 3079941"/>
                <a:gd name="connsiteY293" fmla="*/ 789049 h 1160647"/>
                <a:gd name="connsiteX294" fmla="*/ 1728192 w 3079941"/>
                <a:gd name="connsiteY294" fmla="*/ 789049 h 1160647"/>
                <a:gd name="connsiteX295" fmla="*/ 1728192 w 3079941"/>
                <a:gd name="connsiteY295" fmla="*/ 703796 h 1160647"/>
                <a:gd name="connsiteX296" fmla="*/ 1800200 w 3079941"/>
                <a:gd name="connsiteY296" fmla="*/ 703796 h 1160647"/>
                <a:gd name="connsiteX297" fmla="*/ 1800200 w 3079941"/>
                <a:gd name="connsiteY297" fmla="*/ 782564 h 1160647"/>
                <a:gd name="connsiteX298" fmla="*/ 1802104 w 3079941"/>
                <a:gd name="connsiteY298" fmla="*/ 782564 h 1160647"/>
                <a:gd name="connsiteX299" fmla="*/ 1803346 w 3079941"/>
                <a:gd name="connsiteY299" fmla="*/ 805087 h 1160647"/>
                <a:gd name="connsiteX300" fmla="*/ 1813022 w 3079941"/>
                <a:gd name="connsiteY300" fmla="*/ 805087 h 1160647"/>
                <a:gd name="connsiteX301" fmla="*/ 1814264 w 3079941"/>
                <a:gd name="connsiteY301" fmla="*/ 782564 h 1160647"/>
                <a:gd name="connsiteX302" fmla="*/ 1820344 w 3079941"/>
                <a:gd name="connsiteY302" fmla="*/ 782564 h 1160647"/>
                <a:gd name="connsiteX303" fmla="*/ 1821586 w 3079941"/>
                <a:gd name="connsiteY303" fmla="*/ 805087 h 1160647"/>
                <a:gd name="connsiteX304" fmla="*/ 1872208 w 3079941"/>
                <a:gd name="connsiteY304" fmla="*/ 805087 h 1160647"/>
                <a:gd name="connsiteX305" fmla="*/ 1872208 w 3079941"/>
                <a:gd name="connsiteY305" fmla="*/ 642059 h 1160647"/>
                <a:gd name="connsiteX306" fmla="*/ 2069535 w 3079941"/>
                <a:gd name="connsiteY306" fmla="*/ 642059 h 1160647"/>
                <a:gd name="connsiteX307" fmla="*/ 2069535 w 3079941"/>
                <a:gd name="connsiteY307" fmla="*/ 805087 h 1160647"/>
                <a:gd name="connsiteX308" fmla="*/ 2088232 w 3079941"/>
                <a:gd name="connsiteY308" fmla="*/ 805087 h 1160647"/>
                <a:gd name="connsiteX309" fmla="*/ 2088232 w 3079941"/>
                <a:gd name="connsiteY309" fmla="*/ 722394 h 1160647"/>
                <a:gd name="connsiteX310" fmla="*/ 2183352 w 3079941"/>
                <a:gd name="connsiteY310" fmla="*/ 722394 h 1160647"/>
                <a:gd name="connsiteX311" fmla="*/ 2195282 w 3079941"/>
                <a:gd name="connsiteY311" fmla="*/ 404253 h 1160647"/>
                <a:gd name="connsiteX312" fmla="*/ 2183122 w 3079941"/>
                <a:gd name="connsiteY312" fmla="*/ 382635 h 1160647"/>
                <a:gd name="connsiteX313" fmla="*/ 2177042 w 3079941"/>
                <a:gd name="connsiteY313" fmla="*/ 378311 h 1160647"/>
                <a:gd name="connsiteX314" fmla="*/ 2185149 w 3079941"/>
                <a:gd name="connsiteY314" fmla="*/ 354532 h 1160647"/>
                <a:gd name="connsiteX315" fmla="*/ 2185149 w 3079941"/>
                <a:gd name="connsiteY315" fmla="*/ 337238 h 1160647"/>
                <a:gd name="connsiteX316" fmla="*/ 2199336 w 3079941"/>
                <a:gd name="connsiteY316" fmla="*/ 337238 h 1160647"/>
                <a:gd name="connsiteX317" fmla="*/ 2199336 w 3079941"/>
                <a:gd name="connsiteY317" fmla="*/ 315620 h 1160647"/>
                <a:gd name="connsiteX318" fmla="*/ 2201362 w 3079941"/>
                <a:gd name="connsiteY318" fmla="*/ 311296 h 1160647"/>
                <a:gd name="connsiteX319" fmla="*/ 2201362 w 3079941"/>
                <a:gd name="connsiteY319" fmla="*/ 233472 h 1160647"/>
                <a:gd name="connsiteX320" fmla="*/ 2199336 w 3079941"/>
                <a:gd name="connsiteY320" fmla="*/ 226987 h 1160647"/>
                <a:gd name="connsiteX321" fmla="*/ 2205416 w 3079941"/>
                <a:gd name="connsiteY321" fmla="*/ 220501 h 1160647"/>
                <a:gd name="connsiteX322" fmla="*/ 2205416 w 3079941"/>
                <a:gd name="connsiteY322" fmla="*/ 162133 h 1160647"/>
                <a:gd name="connsiteX323" fmla="*/ 2207442 w 3079941"/>
                <a:gd name="connsiteY323" fmla="*/ 157810 h 1160647"/>
                <a:gd name="connsiteX324" fmla="*/ 2207442 w 3079941"/>
                <a:gd name="connsiteY324" fmla="*/ 101604 h 1160647"/>
                <a:gd name="connsiteX325" fmla="*/ 2209469 w 3079941"/>
                <a:gd name="connsiteY325" fmla="*/ 82148 h 1160647"/>
                <a:gd name="connsiteX326" fmla="*/ 2213523 w 3079941"/>
                <a:gd name="connsiteY326" fmla="*/ 99442 h 1160647"/>
                <a:gd name="connsiteX327" fmla="*/ 2215549 w 3079941"/>
                <a:gd name="connsiteY327" fmla="*/ 157810 h 1160647"/>
                <a:gd name="connsiteX328" fmla="*/ 2217576 w 3079941"/>
                <a:gd name="connsiteY328" fmla="*/ 220501 h 1160647"/>
                <a:gd name="connsiteX329" fmla="*/ 2223656 w 3079941"/>
                <a:gd name="connsiteY329" fmla="*/ 226987 h 1160647"/>
                <a:gd name="connsiteX330" fmla="*/ 2221629 w 3079941"/>
                <a:gd name="connsiteY330" fmla="*/ 233472 h 1160647"/>
                <a:gd name="connsiteX331" fmla="*/ 2221629 w 3079941"/>
                <a:gd name="connsiteY331" fmla="*/ 311296 h 1160647"/>
                <a:gd name="connsiteX332" fmla="*/ 2223656 w 3079941"/>
                <a:gd name="connsiteY332" fmla="*/ 315620 h 1160647"/>
                <a:gd name="connsiteX333" fmla="*/ 2223656 w 3079941"/>
                <a:gd name="connsiteY333" fmla="*/ 337238 h 1160647"/>
                <a:gd name="connsiteX334" fmla="*/ 2237843 w 3079941"/>
                <a:gd name="connsiteY334" fmla="*/ 337238 h 1160647"/>
                <a:gd name="connsiteX335" fmla="*/ 2237843 w 3079941"/>
                <a:gd name="connsiteY335" fmla="*/ 354532 h 1160647"/>
                <a:gd name="connsiteX336" fmla="*/ 2245950 w 3079941"/>
                <a:gd name="connsiteY336" fmla="*/ 378311 h 1160647"/>
                <a:gd name="connsiteX337" fmla="*/ 2239870 w 3079941"/>
                <a:gd name="connsiteY337" fmla="*/ 382635 h 1160647"/>
                <a:gd name="connsiteX338" fmla="*/ 2227709 w 3079941"/>
                <a:gd name="connsiteY338" fmla="*/ 404253 h 1160647"/>
                <a:gd name="connsiteX339" fmla="*/ 2235816 w 3079941"/>
                <a:gd name="connsiteY339" fmla="*/ 657181 h 1160647"/>
                <a:gd name="connsiteX340" fmla="*/ 2300670 w 3079941"/>
                <a:gd name="connsiteY340" fmla="*/ 657181 h 1160647"/>
                <a:gd name="connsiteX341" fmla="*/ 2300670 w 3079941"/>
                <a:gd name="connsiteY341" fmla="*/ 732843 h 1160647"/>
                <a:gd name="connsiteX342" fmla="*/ 2308777 w 3079941"/>
                <a:gd name="connsiteY342" fmla="*/ 732843 h 1160647"/>
                <a:gd name="connsiteX343" fmla="*/ 2310804 w 3079941"/>
                <a:gd name="connsiteY343" fmla="*/ 726358 h 1160647"/>
                <a:gd name="connsiteX344" fmla="*/ 2316884 w 3079941"/>
                <a:gd name="connsiteY344" fmla="*/ 726358 h 1160647"/>
                <a:gd name="connsiteX345" fmla="*/ 2318911 w 3079941"/>
                <a:gd name="connsiteY345" fmla="*/ 735005 h 1160647"/>
                <a:gd name="connsiteX346" fmla="*/ 2331071 w 3079941"/>
                <a:gd name="connsiteY346" fmla="*/ 735005 h 1160647"/>
                <a:gd name="connsiteX347" fmla="*/ 2331071 w 3079941"/>
                <a:gd name="connsiteY347" fmla="*/ 728519 h 1160647"/>
                <a:gd name="connsiteX348" fmla="*/ 2353364 w 3079941"/>
                <a:gd name="connsiteY348" fmla="*/ 728519 h 1160647"/>
                <a:gd name="connsiteX349" fmla="*/ 2353364 w 3079941"/>
                <a:gd name="connsiteY349" fmla="*/ 735005 h 1160647"/>
                <a:gd name="connsiteX350" fmla="*/ 2373631 w 3079941"/>
                <a:gd name="connsiteY350" fmla="*/ 735005 h 1160647"/>
                <a:gd name="connsiteX351" fmla="*/ 2373631 w 3079941"/>
                <a:gd name="connsiteY351" fmla="*/ 780402 h 1160647"/>
                <a:gd name="connsiteX352" fmla="*/ 2387818 w 3079941"/>
                <a:gd name="connsiteY352" fmla="*/ 780402 h 1160647"/>
                <a:gd name="connsiteX353" fmla="*/ 2387818 w 3079941"/>
                <a:gd name="connsiteY353" fmla="*/ 767431 h 1160647"/>
                <a:gd name="connsiteX354" fmla="*/ 2404032 w 3079941"/>
                <a:gd name="connsiteY354" fmla="*/ 767431 h 1160647"/>
                <a:gd name="connsiteX355" fmla="*/ 2404032 w 3079941"/>
                <a:gd name="connsiteY355" fmla="*/ 588004 h 1160647"/>
                <a:gd name="connsiteX356" fmla="*/ 2410112 w 3079941"/>
                <a:gd name="connsiteY356" fmla="*/ 581518 h 1160647"/>
                <a:gd name="connsiteX357" fmla="*/ 2483073 w 3079941"/>
                <a:gd name="connsiteY357" fmla="*/ 581518 h 1160647"/>
                <a:gd name="connsiteX358" fmla="*/ 2483073 w 3079941"/>
                <a:gd name="connsiteY358" fmla="*/ 590166 h 1160647"/>
                <a:gd name="connsiteX359" fmla="*/ 2493206 w 3079941"/>
                <a:gd name="connsiteY359" fmla="*/ 590166 h 1160647"/>
                <a:gd name="connsiteX360" fmla="*/ 2493206 w 3079941"/>
                <a:gd name="connsiteY360" fmla="*/ 704740 h 1160647"/>
                <a:gd name="connsiteX361" fmla="*/ 2515500 w 3079941"/>
                <a:gd name="connsiteY361" fmla="*/ 704740 h 1160647"/>
                <a:gd name="connsiteX362" fmla="*/ 2515500 w 3079941"/>
                <a:gd name="connsiteY362" fmla="*/ 637725 h 1160647"/>
                <a:gd name="connsiteX363" fmla="*/ 2541847 w 3079941"/>
                <a:gd name="connsiteY363" fmla="*/ 637725 h 1160647"/>
                <a:gd name="connsiteX364" fmla="*/ 2545900 w 3079941"/>
                <a:gd name="connsiteY364" fmla="*/ 633401 h 1160647"/>
                <a:gd name="connsiteX365" fmla="*/ 2554007 w 3079941"/>
                <a:gd name="connsiteY365" fmla="*/ 633401 h 1160647"/>
                <a:gd name="connsiteX366" fmla="*/ 2558060 w 3079941"/>
                <a:gd name="connsiteY366" fmla="*/ 637725 h 1160647"/>
                <a:gd name="connsiteX367" fmla="*/ 2580354 w 3079941"/>
                <a:gd name="connsiteY367" fmla="*/ 637725 h 1160647"/>
                <a:gd name="connsiteX368" fmla="*/ 2580354 w 3079941"/>
                <a:gd name="connsiteY368" fmla="*/ 520989 h 1160647"/>
                <a:gd name="connsiteX369" fmla="*/ 2637101 w 3079941"/>
                <a:gd name="connsiteY369" fmla="*/ 510180 h 1160647"/>
                <a:gd name="connsiteX370" fmla="*/ 2637101 w 3079941"/>
                <a:gd name="connsiteY370" fmla="*/ 511261 h 1160647"/>
                <a:gd name="connsiteX371" fmla="*/ 2637101 w 3079941"/>
                <a:gd name="connsiteY371" fmla="*/ 518827 h 1160647"/>
                <a:gd name="connsiteX372" fmla="*/ 2663448 w 3079941"/>
                <a:gd name="connsiteY372" fmla="*/ 518827 h 1160647"/>
                <a:gd name="connsiteX373" fmla="*/ 2663448 w 3079941"/>
                <a:gd name="connsiteY373" fmla="*/ 773917 h 1160647"/>
                <a:gd name="connsiteX374" fmla="*/ 2685742 w 3079941"/>
                <a:gd name="connsiteY374" fmla="*/ 773917 h 1160647"/>
                <a:gd name="connsiteX375" fmla="*/ 2685742 w 3079941"/>
                <a:gd name="connsiteY375" fmla="*/ 769593 h 1160647"/>
                <a:gd name="connsiteX376" fmla="*/ 2697902 w 3079941"/>
                <a:gd name="connsiteY376" fmla="*/ 769593 h 1160647"/>
                <a:gd name="connsiteX377" fmla="*/ 2697902 w 3079941"/>
                <a:gd name="connsiteY377" fmla="*/ 773917 h 1160647"/>
                <a:gd name="connsiteX378" fmla="*/ 2722222 w 3079941"/>
                <a:gd name="connsiteY378" fmla="*/ 773917 h 1160647"/>
                <a:gd name="connsiteX379" fmla="*/ 2722222 w 3079941"/>
                <a:gd name="connsiteY379" fmla="*/ 760946 h 1160647"/>
                <a:gd name="connsiteX380" fmla="*/ 2750596 w 3079941"/>
                <a:gd name="connsiteY380" fmla="*/ 760946 h 1160647"/>
                <a:gd name="connsiteX381" fmla="*/ 2762756 w 3079941"/>
                <a:gd name="connsiteY381" fmla="*/ 756622 h 1160647"/>
                <a:gd name="connsiteX382" fmla="*/ 2783023 w 3079941"/>
                <a:gd name="connsiteY382" fmla="*/ 760946 h 1160647"/>
                <a:gd name="connsiteX383" fmla="*/ 2783023 w 3079941"/>
                <a:gd name="connsiteY383" fmla="*/ 743652 h 1160647"/>
                <a:gd name="connsiteX384" fmla="*/ 2791130 w 3079941"/>
                <a:gd name="connsiteY384" fmla="*/ 743652 h 1160647"/>
                <a:gd name="connsiteX385" fmla="*/ 2791130 w 3079941"/>
                <a:gd name="connsiteY385" fmla="*/ 730681 h 1160647"/>
                <a:gd name="connsiteX386" fmla="*/ 2847877 w 3079941"/>
                <a:gd name="connsiteY386" fmla="*/ 730681 h 1160647"/>
                <a:gd name="connsiteX387" fmla="*/ 2847877 w 3079941"/>
                <a:gd name="connsiteY387" fmla="*/ 700416 h 1160647"/>
                <a:gd name="connsiteX388" fmla="*/ 2866117 w 3079941"/>
                <a:gd name="connsiteY388" fmla="*/ 700416 h 1160647"/>
                <a:gd name="connsiteX389" fmla="*/ 2866117 w 3079941"/>
                <a:gd name="connsiteY389" fmla="*/ 693931 h 1160647"/>
                <a:gd name="connsiteX390" fmla="*/ 2878277 w 3079941"/>
                <a:gd name="connsiteY390" fmla="*/ 693931 h 1160647"/>
                <a:gd name="connsiteX391" fmla="*/ 2878277 w 3079941"/>
                <a:gd name="connsiteY391" fmla="*/ 700416 h 1160647"/>
                <a:gd name="connsiteX392" fmla="*/ 2894491 w 3079941"/>
                <a:gd name="connsiteY392" fmla="*/ 700416 h 1160647"/>
                <a:gd name="connsiteX393" fmla="*/ 2894491 w 3079941"/>
                <a:gd name="connsiteY393" fmla="*/ 750137 h 1160647"/>
                <a:gd name="connsiteX394" fmla="*/ 2926918 w 3079941"/>
                <a:gd name="connsiteY394" fmla="*/ 750137 h 1160647"/>
                <a:gd name="connsiteX395" fmla="*/ 2926918 w 3079941"/>
                <a:gd name="connsiteY395" fmla="*/ 724196 h 1160647"/>
                <a:gd name="connsiteX396" fmla="*/ 2965425 w 3079941"/>
                <a:gd name="connsiteY396" fmla="*/ 724196 h 1160647"/>
                <a:gd name="connsiteX397" fmla="*/ 2965425 w 3079941"/>
                <a:gd name="connsiteY397" fmla="*/ 693931 h 1160647"/>
                <a:gd name="connsiteX398" fmla="*/ 3014066 w 3079941"/>
                <a:gd name="connsiteY398" fmla="*/ 693931 h 1160647"/>
                <a:gd name="connsiteX399" fmla="*/ 3014066 w 3079941"/>
                <a:gd name="connsiteY399" fmla="*/ 805087 h 1160647"/>
                <a:gd name="connsiteX400" fmla="*/ 3014066 w 3079941"/>
                <a:gd name="connsiteY400" fmla="*/ 818866 h 1160647"/>
                <a:gd name="connsiteX401" fmla="*/ 3079941 w 3079941"/>
                <a:gd name="connsiteY401" fmla="*/ 818866 h 1160647"/>
                <a:gd name="connsiteX402" fmla="*/ 3079941 w 3079941"/>
                <a:gd name="connsiteY402" fmla="*/ 924638 h 1160647"/>
                <a:gd name="connsiteX403" fmla="*/ 3079941 w 3079941"/>
                <a:gd name="connsiteY403" fmla="*/ 1030409 h 1160647"/>
                <a:gd name="connsiteX404" fmla="*/ 3079941 w 3079941"/>
                <a:gd name="connsiteY404" fmla="*/ 1160647 h 1160647"/>
                <a:gd name="connsiteX405" fmla="*/ 2842946 w 3079941"/>
                <a:gd name="connsiteY405" fmla="*/ 1160647 h 1160647"/>
                <a:gd name="connsiteX406" fmla="*/ 200958 w 3079941"/>
                <a:gd name="connsiteY406" fmla="*/ 1160647 h 1160647"/>
                <a:gd name="connsiteX407" fmla="*/ 200958 w 3079941"/>
                <a:gd name="connsiteY407" fmla="*/ 1126882 h 1160647"/>
                <a:gd name="connsiteX408" fmla="*/ 0 w 3079941"/>
                <a:gd name="connsiteY408" fmla="*/ 1126882 h 1160647"/>
                <a:gd name="connsiteX409" fmla="*/ 0 w 3079941"/>
                <a:gd name="connsiteY409" fmla="*/ 915339 h 1160647"/>
                <a:gd name="connsiteX410" fmla="*/ 103377 w 3079941"/>
                <a:gd name="connsiteY410" fmla="*/ 915339 h 1160647"/>
                <a:gd name="connsiteX411" fmla="*/ 103377 w 3079941"/>
                <a:gd name="connsiteY411" fmla="*/ 886329 h 1160647"/>
                <a:gd name="connsiteX412" fmla="*/ 55096 w 3079941"/>
                <a:gd name="connsiteY412" fmla="*/ 886329 h 1160647"/>
                <a:gd name="connsiteX413" fmla="*/ 55096 w 3079941"/>
                <a:gd name="connsiteY413" fmla="*/ 724196 h 1160647"/>
                <a:gd name="connsiteX414" fmla="*/ 75363 w 3079941"/>
                <a:gd name="connsiteY414" fmla="*/ 724196 h 1160647"/>
                <a:gd name="connsiteX415" fmla="*/ 75870 w 3079941"/>
                <a:gd name="connsiteY415" fmla="*/ 723115 h 1160647"/>
                <a:gd name="connsiteX416" fmla="*/ 79416 w 3079941"/>
                <a:gd name="connsiteY416" fmla="*/ 715549 h 1160647"/>
                <a:gd name="connsiteX417" fmla="*/ 81190 w 3079941"/>
                <a:gd name="connsiteY417" fmla="*/ 715819 h 1160647"/>
                <a:gd name="connsiteX418" fmla="*/ 93603 w 3079941"/>
                <a:gd name="connsiteY418" fmla="*/ 717710 h 1160647"/>
                <a:gd name="connsiteX419" fmla="*/ 94110 w 3079941"/>
                <a:gd name="connsiteY419" fmla="*/ 719062 h 1160647"/>
                <a:gd name="connsiteX420" fmla="*/ 97656 w 3079941"/>
                <a:gd name="connsiteY420" fmla="*/ 728519 h 1160647"/>
                <a:gd name="connsiteX421" fmla="*/ 124003 w 3079941"/>
                <a:gd name="connsiteY421" fmla="*/ 730681 h 1160647"/>
                <a:gd name="connsiteX422" fmla="*/ 124003 w 3079941"/>
                <a:gd name="connsiteY422" fmla="*/ 607460 h 1160647"/>
                <a:gd name="connsiteX423" fmla="*/ 126030 w 3079941"/>
                <a:gd name="connsiteY423" fmla="*/ 607460 h 1160647"/>
                <a:gd name="connsiteX424" fmla="*/ 140217 w 3079941"/>
                <a:gd name="connsiteY424" fmla="*/ 607460 h 1160647"/>
                <a:gd name="connsiteX425" fmla="*/ 140217 w 3079941"/>
                <a:gd name="connsiteY425" fmla="*/ 471268 h 1160647"/>
                <a:gd name="connsiteX426" fmla="*/ 141990 w 3079941"/>
                <a:gd name="connsiteY426" fmla="*/ 471268 h 1160647"/>
                <a:gd name="connsiteX427" fmla="*/ 154404 w 3079941"/>
                <a:gd name="connsiteY427" fmla="*/ 471268 h 1160647"/>
                <a:gd name="connsiteX428" fmla="*/ 154404 w 3079941"/>
                <a:gd name="connsiteY428" fmla="*/ 356694 h 1160647"/>
                <a:gd name="connsiteX429" fmla="*/ 158457 w 3079941"/>
                <a:gd name="connsiteY429" fmla="*/ 328590 h 1160647"/>
                <a:gd name="connsiteX430" fmla="*/ 160484 w 3079941"/>
                <a:gd name="connsiteY430" fmla="*/ 328590 h 1160647"/>
                <a:gd name="connsiteX431" fmla="*/ 174671 w 3079941"/>
                <a:gd name="connsiteY431" fmla="*/ 328590 h 1160647"/>
                <a:gd name="connsiteX432" fmla="*/ 211151 w 3079941"/>
                <a:gd name="connsiteY432" fmla="*/ 246443 h 1160647"/>
                <a:gd name="connsiteX433" fmla="*/ 215205 w 3079941"/>
                <a:gd name="connsiteY433" fmla="*/ 0 h 1160647"/>
                <a:gd name="connsiteX0" fmla="*/ 215205 w 3079941"/>
                <a:gd name="connsiteY0" fmla="*/ 0 h 1160647"/>
                <a:gd name="connsiteX1" fmla="*/ 217231 w 3079941"/>
                <a:gd name="connsiteY1" fmla="*/ 246443 h 1160647"/>
                <a:gd name="connsiteX2" fmla="*/ 255738 w 3079941"/>
                <a:gd name="connsiteY2" fmla="*/ 326429 h 1160647"/>
                <a:gd name="connsiteX3" fmla="*/ 257765 w 3079941"/>
                <a:gd name="connsiteY3" fmla="*/ 326429 h 1160647"/>
                <a:gd name="connsiteX4" fmla="*/ 271952 w 3079941"/>
                <a:gd name="connsiteY4" fmla="*/ 326429 h 1160647"/>
                <a:gd name="connsiteX5" fmla="*/ 271952 w 3079941"/>
                <a:gd name="connsiteY5" fmla="*/ 350208 h 1160647"/>
                <a:gd name="connsiteX6" fmla="*/ 272459 w 3079941"/>
                <a:gd name="connsiteY6" fmla="*/ 351019 h 1160647"/>
                <a:gd name="connsiteX7" fmla="*/ 276005 w 3079941"/>
                <a:gd name="connsiteY7" fmla="*/ 356694 h 1160647"/>
                <a:gd name="connsiteX8" fmla="*/ 276005 w 3079941"/>
                <a:gd name="connsiteY8" fmla="*/ 471268 h 1160647"/>
                <a:gd name="connsiteX9" fmla="*/ 278285 w 3079941"/>
                <a:gd name="connsiteY9" fmla="*/ 471268 h 1160647"/>
                <a:gd name="connsiteX10" fmla="*/ 294246 w 3079941"/>
                <a:gd name="connsiteY10" fmla="*/ 471268 h 1160647"/>
                <a:gd name="connsiteX11" fmla="*/ 294246 w 3079941"/>
                <a:gd name="connsiteY11" fmla="*/ 611783 h 1160647"/>
                <a:gd name="connsiteX12" fmla="*/ 295766 w 3079941"/>
                <a:gd name="connsiteY12" fmla="*/ 611513 h 1160647"/>
                <a:gd name="connsiteX13" fmla="*/ 306406 w 3079941"/>
                <a:gd name="connsiteY13" fmla="*/ 609622 h 1160647"/>
                <a:gd name="connsiteX14" fmla="*/ 304379 w 3079941"/>
                <a:gd name="connsiteY14" fmla="*/ 698254 h 1160647"/>
                <a:gd name="connsiteX15" fmla="*/ 305899 w 3079941"/>
                <a:gd name="connsiteY15" fmla="*/ 698525 h 1160647"/>
                <a:gd name="connsiteX16" fmla="*/ 316539 w 3079941"/>
                <a:gd name="connsiteY16" fmla="*/ 700416 h 1160647"/>
                <a:gd name="connsiteX17" fmla="*/ 316792 w 3079941"/>
                <a:gd name="connsiteY17" fmla="*/ 701227 h 1160647"/>
                <a:gd name="connsiteX18" fmla="*/ 318566 w 3079941"/>
                <a:gd name="connsiteY18" fmla="*/ 706902 h 1160647"/>
                <a:gd name="connsiteX19" fmla="*/ 319326 w 3079941"/>
                <a:gd name="connsiteY19" fmla="*/ 704470 h 1160647"/>
                <a:gd name="connsiteX20" fmla="*/ 324646 w 3079941"/>
                <a:gd name="connsiteY20" fmla="*/ 687446 h 1160647"/>
                <a:gd name="connsiteX21" fmla="*/ 326419 w 3079941"/>
                <a:gd name="connsiteY21" fmla="*/ 687446 h 1160647"/>
                <a:gd name="connsiteX22" fmla="*/ 338833 w 3079941"/>
                <a:gd name="connsiteY22" fmla="*/ 687446 h 1160647"/>
                <a:gd name="connsiteX23" fmla="*/ 338833 w 3079941"/>
                <a:gd name="connsiteY23" fmla="*/ 719872 h 1160647"/>
                <a:gd name="connsiteX24" fmla="*/ 339846 w 3079941"/>
                <a:gd name="connsiteY24" fmla="*/ 720413 h 1160647"/>
                <a:gd name="connsiteX25" fmla="*/ 346940 w 3079941"/>
                <a:gd name="connsiteY25" fmla="*/ 724196 h 1160647"/>
                <a:gd name="connsiteX26" fmla="*/ 346940 w 3079941"/>
                <a:gd name="connsiteY26" fmla="*/ 725547 h 1160647"/>
                <a:gd name="connsiteX27" fmla="*/ 346940 w 3079941"/>
                <a:gd name="connsiteY27" fmla="*/ 735005 h 1160647"/>
                <a:gd name="connsiteX28" fmla="*/ 391527 w 3079941"/>
                <a:gd name="connsiteY28" fmla="*/ 735005 h 1160647"/>
                <a:gd name="connsiteX29" fmla="*/ 391527 w 3079941"/>
                <a:gd name="connsiteY29" fmla="*/ 736086 h 1160647"/>
                <a:gd name="connsiteX30" fmla="*/ 391527 w 3079941"/>
                <a:gd name="connsiteY30" fmla="*/ 743652 h 1160647"/>
                <a:gd name="connsiteX31" fmla="*/ 393553 w 3079941"/>
                <a:gd name="connsiteY31" fmla="*/ 743652 h 1160647"/>
                <a:gd name="connsiteX32" fmla="*/ 407740 w 3079941"/>
                <a:gd name="connsiteY32" fmla="*/ 743652 h 1160647"/>
                <a:gd name="connsiteX33" fmla="*/ 407740 w 3079941"/>
                <a:gd name="connsiteY33" fmla="*/ 713387 h 1160647"/>
                <a:gd name="connsiteX34" fmla="*/ 452327 w 3079941"/>
                <a:gd name="connsiteY34" fmla="*/ 713387 h 1160647"/>
                <a:gd name="connsiteX35" fmla="*/ 452327 w 3079941"/>
                <a:gd name="connsiteY35" fmla="*/ 712036 h 1160647"/>
                <a:gd name="connsiteX36" fmla="*/ 452327 w 3079941"/>
                <a:gd name="connsiteY36" fmla="*/ 702578 h 1160647"/>
                <a:gd name="connsiteX37" fmla="*/ 453341 w 3079941"/>
                <a:gd name="connsiteY37" fmla="*/ 702578 h 1160647"/>
                <a:gd name="connsiteX38" fmla="*/ 460434 w 3079941"/>
                <a:gd name="connsiteY38" fmla="*/ 702578 h 1160647"/>
                <a:gd name="connsiteX39" fmla="*/ 460434 w 3079941"/>
                <a:gd name="connsiteY39" fmla="*/ 700687 h 1160647"/>
                <a:gd name="connsiteX40" fmla="*/ 460434 w 3079941"/>
                <a:gd name="connsiteY40" fmla="*/ 687446 h 1160647"/>
                <a:gd name="connsiteX41" fmla="*/ 461194 w 3079941"/>
                <a:gd name="connsiteY41" fmla="*/ 687446 h 1160647"/>
                <a:gd name="connsiteX42" fmla="*/ 466514 w 3079941"/>
                <a:gd name="connsiteY42" fmla="*/ 687446 h 1160647"/>
                <a:gd name="connsiteX43" fmla="*/ 466514 w 3079941"/>
                <a:gd name="connsiteY43" fmla="*/ 686365 h 1160647"/>
                <a:gd name="connsiteX44" fmla="*/ 466514 w 3079941"/>
                <a:gd name="connsiteY44" fmla="*/ 678798 h 1160647"/>
                <a:gd name="connsiteX45" fmla="*/ 468541 w 3079941"/>
                <a:gd name="connsiteY45" fmla="*/ 678798 h 1160647"/>
                <a:gd name="connsiteX46" fmla="*/ 482728 w 3079941"/>
                <a:gd name="connsiteY46" fmla="*/ 678798 h 1160647"/>
                <a:gd name="connsiteX47" fmla="*/ 482728 w 3079941"/>
                <a:gd name="connsiteY47" fmla="*/ 679879 h 1160647"/>
                <a:gd name="connsiteX48" fmla="*/ 482728 w 3079941"/>
                <a:gd name="connsiteY48" fmla="*/ 687446 h 1160647"/>
                <a:gd name="connsiteX49" fmla="*/ 505021 w 3079941"/>
                <a:gd name="connsiteY49" fmla="*/ 687446 h 1160647"/>
                <a:gd name="connsiteX50" fmla="*/ 505021 w 3079941"/>
                <a:gd name="connsiteY50" fmla="*/ 685554 h 1160647"/>
                <a:gd name="connsiteX51" fmla="*/ 505021 w 3079941"/>
                <a:gd name="connsiteY51" fmla="*/ 672313 h 1160647"/>
                <a:gd name="connsiteX52" fmla="*/ 506795 w 3079941"/>
                <a:gd name="connsiteY52" fmla="*/ 672313 h 1160647"/>
                <a:gd name="connsiteX53" fmla="*/ 519208 w 3079941"/>
                <a:gd name="connsiteY53" fmla="*/ 672313 h 1160647"/>
                <a:gd name="connsiteX54" fmla="*/ 519208 w 3079941"/>
                <a:gd name="connsiteY54" fmla="*/ 696093 h 1160647"/>
                <a:gd name="connsiteX55" fmla="*/ 520222 w 3079941"/>
                <a:gd name="connsiteY55" fmla="*/ 696093 h 1160647"/>
                <a:gd name="connsiteX56" fmla="*/ 527315 w 3079941"/>
                <a:gd name="connsiteY56" fmla="*/ 696093 h 1160647"/>
                <a:gd name="connsiteX57" fmla="*/ 527315 w 3079941"/>
                <a:gd name="connsiteY57" fmla="*/ 695012 h 1160647"/>
                <a:gd name="connsiteX58" fmla="*/ 527315 w 3079941"/>
                <a:gd name="connsiteY58" fmla="*/ 687446 h 1160647"/>
                <a:gd name="connsiteX59" fmla="*/ 529088 w 3079941"/>
                <a:gd name="connsiteY59" fmla="*/ 687446 h 1160647"/>
                <a:gd name="connsiteX60" fmla="*/ 541502 w 3079941"/>
                <a:gd name="connsiteY60" fmla="*/ 687446 h 1160647"/>
                <a:gd name="connsiteX61" fmla="*/ 541502 w 3079941"/>
                <a:gd name="connsiteY61" fmla="*/ 713387 h 1160647"/>
                <a:gd name="connsiteX62" fmla="*/ 543529 w 3079941"/>
                <a:gd name="connsiteY62" fmla="*/ 713387 h 1160647"/>
                <a:gd name="connsiteX63" fmla="*/ 557715 w 3079941"/>
                <a:gd name="connsiteY63" fmla="*/ 713387 h 1160647"/>
                <a:gd name="connsiteX64" fmla="*/ 557715 w 3079941"/>
                <a:gd name="connsiteY64" fmla="*/ 715008 h 1160647"/>
                <a:gd name="connsiteX65" fmla="*/ 557715 w 3079941"/>
                <a:gd name="connsiteY65" fmla="*/ 726358 h 1160647"/>
                <a:gd name="connsiteX66" fmla="*/ 558475 w 3079941"/>
                <a:gd name="connsiteY66" fmla="*/ 726358 h 1160647"/>
                <a:gd name="connsiteX67" fmla="*/ 563796 w 3079941"/>
                <a:gd name="connsiteY67" fmla="*/ 726358 h 1160647"/>
                <a:gd name="connsiteX68" fmla="*/ 563796 w 3079941"/>
                <a:gd name="connsiteY68" fmla="*/ 725547 h 1160647"/>
                <a:gd name="connsiteX69" fmla="*/ 563796 w 3079941"/>
                <a:gd name="connsiteY69" fmla="*/ 719872 h 1160647"/>
                <a:gd name="connsiteX70" fmla="*/ 594196 w 3079941"/>
                <a:gd name="connsiteY70" fmla="*/ 719872 h 1160647"/>
                <a:gd name="connsiteX71" fmla="*/ 594196 w 3079941"/>
                <a:gd name="connsiteY71" fmla="*/ 743652 h 1160647"/>
                <a:gd name="connsiteX72" fmla="*/ 595209 w 3079941"/>
                <a:gd name="connsiteY72" fmla="*/ 743652 h 1160647"/>
                <a:gd name="connsiteX73" fmla="*/ 602303 w 3079941"/>
                <a:gd name="connsiteY73" fmla="*/ 743652 h 1160647"/>
                <a:gd name="connsiteX74" fmla="*/ 602303 w 3079941"/>
                <a:gd name="connsiteY74" fmla="*/ 744733 h 1160647"/>
                <a:gd name="connsiteX75" fmla="*/ 602303 w 3079941"/>
                <a:gd name="connsiteY75" fmla="*/ 752299 h 1160647"/>
                <a:gd name="connsiteX76" fmla="*/ 603063 w 3079941"/>
                <a:gd name="connsiteY76" fmla="*/ 752299 h 1160647"/>
                <a:gd name="connsiteX77" fmla="*/ 608383 w 3079941"/>
                <a:gd name="connsiteY77" fmla="*/ 752299 h 1160647"/>
                <a:gd name="connsiteX78" fmla="*/ 608383 w 3079941"/>
                <a:gd name="connsiteY78" fmla="*/ 750137 h 1160647"/>
                <a:gd name="connsiteX79" fmla="*/ 608383 w 3079941"/>
                <a:gd name="connsiteY79" fmla="*/ 735005 h 1160647"/>
                <a:gd name="connsiteX80" fmla="*/ 609396 w 3079941"/>
                <a:gd name="connsiteY80" fmla="*/ 735005 h 1160647"/>
                <a:gd name="connsiteX81" fmla="*/ 616490 w 3079941"/>
                <a:gd name="connsiteY81" fmla="*/ 735005 h 1160647"/>
                <a:gd name="connsiteX82" fmla="*/ 616490 w 3079941"/>
                <a:gd name="connsiteY82" fmla="*/ 736086 h 1160647"/>
                <a:gd name="connsiteX83" fmla="*/ 616490 w 3079941"/>
                <a:gd name="connsiteY83" fmla="*/ 743652 h 1160647"/>
                <a:gd name="connsiteX84" fmla="*/ 621810 w 3079941"/>
                <a:gd name="connsiteY84" fmla="*/ 741659 h 1160647"/>
                <a:gd name="connsiteX85" fmla="*/ 622570 w 3079941"/>
                <a:gd name="connsiteY85" fmla="*/ 740679 h 1160647"/>
                <a:gd name="connsiteX86" fmla="*/ 622570 w 3079941"/>
                <a:gd name="connsiteY86" fmla="*/ 735005 h 1160647"/>
                <a:gd name="connsiteX87" fmla="*/ 661077 w 3079941"/>
                <a:gd name="connsiteY87" fmla="*/ 735005 h 1160647"/>
                <a:gd name="connsiteX88" fmla="*/ 661077 w 3079941"/>
                <a:gd name="connsiteY88" fmla="*/ 758784 h 1160647"/>
                <a:gd name="connsiteX89" fmla="*/ 663103 w 3079941"/>
                <a:gd name="connsiteY89" fmla="*/ 758784 h 1160647"/>
                <a:gd name="connsiteX90" fmla="*/ 677290 w 3079941"/>
                <a:gd name="connsiteY90" fmla="*/ 758784 h 1160647"/>
                <a:gd name="connsiteX91" fmla="*/ 677290 w 3079941"/>
                <a:gd name="connsiteY91" fmla="*/ 759865 h 1160647"/>
                <a:gd name="connsiteX92" fmla="*/ 677290 w 3079941"/>
                <a:gd name="connsiteY92" fmla="*/ 767431 h 1160647"/>
                <a:gd name="connsiteX93" fmla="*/ 679064 w 3079941"/>
                <a:gd name="connsiteY93" fmla="*/ 767431 h 1160647"/>
                <a:gd name="connsiteX94" fmla="*/ 691477 w 3079941"/>
                <a:gd name="connsiteY94" fmla="*/ 767431 h 1160647"/>
                <a:gd name="connsiteX95" fmla="*/ 691477 w 3079941"/>
                <a:gd name="connsiteY95" fmla="*/ 743652 h 1160647"/>
                <a:gd name="connsiteX96" fmla="*/ 692490 w 3079941"/>
                <a:gd name="connsiteY96" fmla="*/ 743652 h 1160647"/>
                <a:gd name="connsiteX97" fmla="*/ 699584 w 3079941"/>
                <a:gd name="connsiteY97" fmla="*/ 743652 h 1160647"/>
                <a:gd name="connsiteX98" fmla="*/ 699584 w 3079941"/>
                <a:gd name="connsiteY98" fmla="*/ 711225 h 1160647"/>
                <a:gd name="connsiteX99" fmla="*/ 700597 w 3079941"/>
                <a:gd name="connsiteY99" fmla="*/ 711225 h 1160647"/>
                <a:gd name="connsiteX100" fmla="*/ 707691 w 3079941"/>
                <a:gd name="connsiteY100" fmla="*/ 711225 h 1160647"/>
                <a:gd name="connsiteX101" fmla="*/ 707691 w 3079941"/>
                <a:gd name="connsiteY101" fmla="*/ 709334 h 1160647"/>
                <a:gd name="connsiteX102" fmla="*/ 707691 w 3079941"/>
                <a:gd name="connsiteY102" fmla="*/ 696093 h 1160647"/>
                <a:gd name="connsiteX103" fmla="*/ 706424 w 3079941"/>
                <a:gd name="connsiteY103" fmla="*/ 694471 h 1160647"/>
                <a:gd name="connsiteX104" fmla="*/ 711744 w 3079941"/>
                <a:gd name="connsiteY104" fmla="*/ 683122 h 1160647"/>
                <a:gd name="connsiteX105" fmla="*/ 719851 w 3079941"/>
                <a:gd name="connsiteY105" fmla="*/ 711225 h 1160647"/>
                <a:gd name="connsiteX106" fmla="*/ 720611 w 3079941"/>
                <a:gd name="connsiteY106" fmla="*/ 711225 h 1160647"/>
                <a:gd name="connsiteX107" fmla="*/ 725931 w 3079941"/>
                <a:gd name="connsiteY107" fmla="*/ 711225 h 1160647"/>
                <a:gd name="connsiteX108" fmla="*/ 725931 w 3079941"/>
                <a:gd name="connsiteY108" fmla="*/ 605298 h 1160647"/>
                <a:gd name="connsiteX109" fmla="*/ 727451 w 3079941"/>
                <a:gd name="connsiteY109" fmla="*/ 605298 h 1160647"/>
                <a:gd name="connsiteX110" fmla="*/ 738091 w 3079941"/>
                <a:gd name="connsiteY110" fmla="*/ 605298 h 1160647"/>
                <a:gd name="connsiteX111" fmla="*/ 738091 w 3079941"/>
                <a:gd name="connsiteY111" fmla="*/ 557739 h 1160647"/>
                <a:gd name="connsiteX112" fmla="*/ 764438 w 3079941"/>
                <a:gd name="connsiteY112" fmla="*/ 557739 h 1160647"/>
                <a:gd name="connsiteX113" fmla="*/ 764438 w 3079941"/>
                <a:gd name="connsiteY113" fmla="*/ 536121 h 1160647"/>
                <a:gd name="connsiteX114" fmla="*/ 798892 w 3079941"/>
                <a:gd name="connsiteY114" fmla="*/ 536121 h 1160647"/>
                <a:gd name="connsiteX115" fmla="*/ 798892 w 3079941"/>
                <a:gd name="connsiteY115" fmla="*/ 538553 h 1160647"/>
                <a:gd name="connsiteX116" fmla="*/ 798892 w 3079941"/>
                <a:gd name="connsiteY116" fmla="*/ 555577 h 1160647"/>
                <a:gd name="connsiteX117" fmla="*/ 801172 w 3079941"/>
                <a:gd name="connsiteY117" fmla="*/ 555577 h 1160647"/>
                <a:gd name="connsiteX118" fmla="*/ 817132 w 3079941"/>
                <a:gd name="connsiteY118" fmla="*/ 555577 h 1160647"/>
                <a:gd name="connsiteX119" fmla="*/ 817132 w 3079941"/>
                <a:gd name="connsiteY119" fmla="*/ 603136 h 1160647"/>
                <a:gd name="connsiteX120" fmla="*/ 818145 w 3079941"/>
                <a:gd name="connsiteY120" fmla="*/ 603136 h 1160647"/>
                <a:gd name="connsiteX121" fmla="*/ 825239 w 3079941"/>
                <a:gd name="connsiteY121" fmla="*/ 603136 h 1160647"/>
                <a:gd name="connsiteX122" fmla="*/ 839426 w 3079941"/>
                <a:gd name="connsiteY122" fmla="*/ 607460 h 1160647"/>
                <a:gd name="connsiteX123" fmla="*/ 839426 w 3079941"/>
                <a:gd name="connsiteY123" fmla="*/ 646372 h 1160647"/>
                <a:gd name="connsiteX124" fmla="*/ 840439 w 3079941"/>
                <a:gd name="connsiteY124" fmla="*/ 646372 h 1160647"/>
                <a:gd name="connsiteX125" fmla="*/ 847532 w 3079941"/>
                <a:gd name="connsiteY125" fmla="*/ 646372 h 1160647"/>
                <a:gd name="connsiteX126" fmla="*/ 847532 w 3079941"/>
                <a:gd name="connsiteY126" fmla="*/ 647993 h 1160647"/>
                <a:gd name="connsiteX127" fmla="*/ 847532 w 3079941"/>
                <a:gd name="connsiteY127" fmla="*/ 659342 h 1160647"/>
                <a:gd name="connsiteX128" fmla="*/ 849559 w 3079941"/>
                <a:gd name="connsiteY128" fmla="*/ 659342 h 1160647"/>
                <a:gd name="connsiteX129" fmla="*/ 863746 w 3079941"/>
                <a:gd name="connsiteY129" fmla="*/ 659342 h 1160647"/>
                <a:gd name="connsiteX130" fmla="*/ 869826 w 3079941"/>
                <a:gd name="connsiteY130" fmla="*/ 665828 h 1160647"/>
                <a:gd name="connsiteX131" fmla="*/ 869826 w 3079941"/>
                <a:gd name="connsiteY131" fmla="*/ 687446 h 1160647"/>
                <a:gd name="connsiteX132" fmla="*/ 872106 w 3079941"/>
                <a:gd name="connsiteY132" fmla="*/ 687446 h 1160647"/>
                <a:gd name="connsiteX133" fmla="*/ 888066 w 3079941"/>
                <a:gd name="connsiteY133" fmla="*/ 687446 h 1160647"/>
                <a:gd name="connsiteX134" fmla="*/ 888066 w 3079941"/>
                <a:gd name="connsiteY134" fmla="*/ 688526 h 1160647"/>
                <a:gd name="connsiteX135" fmla="*/ 888066 w 3079941"/>
                <a:gd name="connsiteY135" fmla="*/ 696093 h 1160647"/>
                <a:gd name="connsiteX136" fmla="*/ 889333 w 3079941"/>
                <a:gd name="connsiteY136" fmla="*/ 696093 h 1160647"/>
                <a:gd name="connsiteX137" fmla="*/ 898200 w 3079941"/>
                <a:gd name="connsiteY137" fmla="*/ 696093 h 1160647"/>
                <a:gd name="connsiteX138" fmla="*/ 898200 w 3079941"/>
                <a:gd name="connsiteY138" fmla="*/ 698254 h 1160647"/>
                <a:gd name="connsiteX139" fmla="*/ 898200 w 3079941"/>
                <a:gd name="connsiteY139" fmla="*/ 713387 h 1160647"/>
                <a:gd name="connsiteX140" fmla="*/ 902253 w 3079941"/>
                <a:gd name="connsiteY140" fmla="*/ 711495 h 1160647"/>
                <a:gd name="connsiteX141" fmla="*/ 902253 w 3079941"/>
                <a:gd name="connsiteY141" fmla="*/ 698254 h 1160647"/>
                <a:gd name="connsiteX142" fmla="*/ 903266 w 3079941"/>
                <a:gd name="connsiteY142" fmla="*/ 698254 h 1160647"/>
                <a:gd name="connsiteX143" fmla="*/ 910360 w 3079941"/>
                <a:gd name="connsiteY143" fmla="*/ 698254 h 1160647"/>
                <a:gd name="connsiteX144" fmla="*/ 910360 w 3079941"/>
                <a:gd name="connsiteY144" fmla="*/ 699876 h 1160647"/>
                <a:gd name="connsiteX145" fmla="*/ 910360 w 3079941"/>
                <a:gd name="connsiteY145" fmla="*/ 711225 h 1160647"/>
                <a:gd name="connsiteX146" fmla="*/ 911120 w 3079941"/>
                <a:gd name="connsiteY146" fmla="*/ 711225 h 1160647"/>
                <a:gd name="connsiteX147" fmla="*/ 916440 w 3079941"/>
                <a:gd name="connsiteY147" fmla="*/ 711225 h 1160647"/>
                <a:gd name="connsiteX148" fmla="*/ 965080 w 3079941"/>
                <a:gd name="connsiteY148" fmla="*/ 706902 h 1160647"/>
                <a:gd name="connsiteX149" fmla="*/ 965080 w 3079941"/>
                <a:gd name="connsiteY149" fmla="*/ 708253 h 1160647"/>
                <a:gd name="connsiteX150" fmla="*/ 965080 w 3079941"/>
                <a:gd name="connsiteY150" fmla="*/ 717710 h 1160647"/>
                <a:gd name="connsiteX151" fmla="*/ 965840 w 3079941"/>
                <a:gd name="connsiteY151" fmla="*/ 717710 h 1160647"/>
                <a:gd name="connsiteX152" fmla="*/ 971161 w 3079941"/>
                <a:gd name="connsiteY152" fmla="*/ 717710 h 1160647"/>
                <a:gd name="connsiteX153" fmla="*/ 971161 w 3079941"/>
                <a:gd name="connsiteY153" fmla="*/ 719872 h 1160647"/>
                <a:gd name="connsiteX154" fmla="*/ 971161 w 3079941"/>
                <a:gd name="connsiteY154" fmla="*/ 735005 h 1160647"/>
                <a:gd name="connsiteX155" fmla="*/ 973187 w 3079941"/>
                <a:gd name="connsiteY155" fmla="*/ 733654 h 1160647"/>
                <a:gd name="connsiteX156" fmla="*/ 987374 w 3079941"/>
                <a:gd name="connsiteY156" fmla="*/ 724196 h 1160647"/>
                <a:gd name="connsiteX157" fmla="*/ 993454 w 3079941"/>
                <a:gd name="connsiteY157" fmla="*/ 683122 h 1160647"/>
                <a:gd name="connsiteX158" fmla="*/ 994214 w 3079941"/>
                <a:gd name="connsiteY158" fmla="*/ 682852 h 1160647"/>
                <a:gd name="connsiteX159" fmla="*/ 999534 w 3079941"/>
                <a:gd name="connsiteY159" fmla="*/ 680960 h 1160647"/>
                <a:gd name="connsiteX160" fmla="*/ 1001561 w 3079941"/>
                <a:gd name="connsiteY160" fmla="*/ 611783 h 1160647"/>
                <a:gd name="connsiteX161" fmla="*/ 1003588 w 3079941"/>
                <a:gd name="connsiteY161" fmla="*/ 680960 h 1160647"/>
                <a:gd name="connsiteX162" fmla="*/ 1004348 w 3079941"/>
                <a:gd name="connsiteY162" fmla="*/ 681230 h 1160647"/>
                <a:gd name="connsiteX163" fmla="*/ 1009668 w 3079941"/>
                <a:gd name="connsiteY163" fmla="*/ 683122 h 1160647"/>
                <a:gd name="connsiteX164" fmla="*/ 1009668 w 3079941"/>
                <a:gd name="connsiteY164" fmla="*/ 596651 h 1160647"/>
                <a:gd name="connsiteX165" fmla="*/ 1013721 w 3079941"/>
                <a:gd name="connsiteY165" fmla="*/ 564224 h 1160647"/>
                <a:gd name="connsiteX166" fmla="*/ 1052228 w 3079941"/>
                <a:gd name="connsiteY166" fmla="*/ 564224 h 1160647"/>
                <a:gd name="connsiteX167" fmla="*/ 1052228 w 3079941"/>
                <a:gd name="connsiteY167" fmla="*/ 596651 h 1160647"/>
                <a:gd name="connsiteX168" fmla="*/ 1052988 w 3079941"/>
                <a:gd name="connsiteY168" fmla="*/ 596651 h 1160647"/>
                <a:gd name="connsiteX169" fmla="*/ 1058308 w 3079941"/>
                <a:gd name="connsiteY169" fmla="*/ 596651 h 1160647"/>
                <a:gd name="connsiteX170" fmla="*/ 1058308 w 3079941"/>
                <a:gd name="connsiteY170" fmla="*/ 514503 h 1160647"/>
                <a:gd name="connsiteX171" fmla="*/ 1060082 w 3079941"/>
                <a:gd name="connsiteY171" fmla="*/ 514503 h 1160647"/>
                <a:gd name="connsiteX172" fmla="*/ 1072495 w 3079941"/>
                <a:gd name="connsiteY172" fmla="*/ 514503 h 1160647"/>
                <a:gd name="connsiteX173" fmla="*/ 1072495 w 3079941"/>
                <a:gd name="connsiteY173" fmla="*/ 512612 h 1160647"/>
                <a:gd name="connsiteX174" fmla="*/ 1072495 w 3079941"/>
                <a:gd name="connsiteY174" fmla="*/ 499371 h 1160647"/>
                <a:gd name="connsiteX175" fmla="*/ 1094789 w 3079941"/>
                <a:gd name="connsiteY175" fmla="*/ 499371 h 1160647"/>
                <a:gd name="connsiteX176" fmla="*/ 1094789 w 3079941"/>
                <a:gd name="connsiteY176" fmla="*/ 498290 h 1160647"/>
                <a:gd name="connsiteX177" fmla="*/ 1094789 w 3079941"/>
                <a:gd name="connsiteY177" fmla="*/ 490724 h 1160647"/>
                <a:gd name="connsiteX178" fmla="*/ 1096562 w 3079941"/>
                <a:gd name="connsiteY178" fmla="*/ 490724 h 1160647"/>
                <a:gd name="connsiteX179" fmla="*/ 1108976 w 3079941"/>
                <a:gd name="connsiteY179" fmla="*/ 490724 h 1160647"/>
                <a:gd name="connsiteX180" fmla="*/ 1108976 w 3079941"/>
                <a:gd name="connsiteY180" fmla="*/ 491805 h 1160647"/>
                <a:gd name="connsiteX181" fmla="*/ 1108976 w 3079941"/>
                <a:gd name="connsiteY181" fmla="*/ 499371 h 1160647"/>
                <a:gd name="connsiteX182" fmla="*/ 1109736 w 3079941"/>
                <a:gd name="connsiteY182" fmla="*/ 499371 h 1160647"/>
                <a:gd name="connsiteX183" fmla="*/ 1115056 w 3079941"/>
                <a:gd name="connsiteY183" fmla="*/ 499371 h 1160647"/>
                <a:gd name="connsiteX184" fmla="*/ 1125189 w 3079941"/>
                <a:gd name="connsiteY184" fmla="*/ 495047 h 1160647"/>
                <a:gd name="connsiteX185" fmla="*/ 1129242 w 3079941"/>
                <a:gd name="connsiteY185" fmla="*/ 498290 h 1160647"/>
                <a:gd name="connsiteX186" fmla="*/ 1129242 w 3079941"/>
                <a:gd name="connsiteY186" fmla="*/ 490724 h 1160647"/>
                <a:gd name="connsiteX187" fmla="*/ 1131522 w 3079941"/>
                <a:gd name="connsiteY187" fmla="*/ 490724 h 1160647"/>
                <a:gd name="connsiteX188" fmla="*/ 1147483 w 3079941"/>
                <a:gd name="connsiteY188" fmla="*/ 490724 h 1160647"/>
                <a:gd name="connsiteX189" fmla="*/ 1147483 w 3079941"/>
                <a:gd name="connsiteY189" fmla="*/ 491805 h 1160647"/>
                <a:gd name="connsiteX190" fmla="*/ 1147483 w 3079941"/>
                <a:gd name="connsiteY190" fmla="*/ 499371 h 1160647"/>
                <a:gd name="connsiteX191" fmla="*/ 1177883 w 3079941"/>
                <a:gd name="connsiteY191" fmla="*/ 499371 h 1160647"/>
                <a:gd name="connsiteX192" fmla="*/ 1177883 w 3079941"/>
                <a:gd name="connsiteY192" fmla="*/ 500992 h 1160647"/>
                <a:gd name="connsiteX193" fmla="*/ 1177883 w 3079941"/>
                <a:gd name="connsiteY193" fmla="*/ 512342 h 1160647"/>
                <a:gd name="connsiteX194" fmla="*/ 1204230 w 3079941"/>
                <a:gd name="connsiteY194" fmla="*/ 512342 h 1160647"/>
                <a:gd name="connsiteX195" fmla="*/ 1204230 w 3079941"/>
                <a:gd name="connsiteY195" fmla="*/ 542606 h 1160647"/>
                <a:gd name="connsiteX196" fmla="*/ 1204990 w 3079941"/>
                <a:gd name="connsiteY196" fmla="*/ 542606 h 1160647"/>
                <a:gd name="connsiteX197" fmla="*/ 1210310 w 3079941"/>
                <a:gd name="connsiteY197" fmla="*/ 542606 h 1160647"/>
                <a:gd name="connsiteX198" fmla="*/ 1210310 w 3079941"/>
                <a:gd name="connsiteY198" fmla="*/ 543687 h 1160647"/>
                <a:gd name="connsiteX199" fmla="*/ 1210310 w 3079941"/>
                <a:gd name="connsiteY199" fmla="*/ 551254 h 1160647"/>
                <a:gd name="connsiteX200" fmla="*/ 1214364 w 3079941"/>
                <a:gd name="connsiteY200" fmla="*/ 581518 h 1160647"/>
                <a:gd name="connsiteX201" fmla="*/ 1215124 w 3079941"/>
                <a:gd name="connsiteY201" fmla="*/ 581518 h 1160647"/>
                <a:gd name="connsiteX202" fmla="*/ 1220444 w 3079941"/>
                <a:gd name="connsiteY202" fmla="*/ 581518 h 1160647"/>
                <a:gd name="connsiteX203" fmla="*/ 1220444 w 3079941"/>
                <a:gd name="connsiteY203" fmla="*/ 582329 h 1160647"/>
                <a:gd name="connsiteX204" fmla="*/ 1220444 w 3079941"/>
                <a:gd name="connsiteY204" fmla="*/ 588004 h 1160647"/>
                <a:gd name="connsiteX205" fmla="*/ 1221457 w 3079941"/>
                <a:gd name="connsiteY205" fmla="*/ 588004 h 1160647"/>
                <a:gd name="connsiteX206" fmla="*/ 1228550 w 3079941"/>
                <a:gd name="connsiteY206" fmla="*/ 588004 h 1160647"/>
                <a:gd name="connsiteX207" fmla="*/ 1228550 w 3079941"/>
                <a:gd name="connsiteY207" fmla="*/ 618269 h 1160647"/>
                <a:gd name="connsiteX208" fmla="*/ 1230577 w 3079941"/>
                <a:gd name="connsiteY208" fmla="*/ 618269 h 1160647"/>
                <a:gd name="connsiteX209" fmla="*/ 1244764 w 3079941"/>
                <a:gd name="connsiteY209" fmla="*/ 618269 h 1160647"/>
                <a:gd name="connsiteX210" fmla="*/ 1244764 w 3079941"/>
                <a:gd name="connsiteY210" fmla="*/ 642048 h 1160647"/>
                <a:gd name="connsiteX211" fmla="*/ 1246791 w 3079941"/>
                <a:gd name="connsiteY211" fmla="*/ 643669 h 1160647"/>
                <a:gd name="connsiteX212" fmla="*/ 1246791 w 3079941"/>
                <a:gd name="connsiteY212" fmla="*/ 655019 h 1160647"/>
                <a:gd name="connsiteX213" fmla="*/ 1247551 w 3079941"/>
                <a:gd name="connsiteY213" fmla="*/ 655019 h 1160647"/>
                <a:gd name="connsiteX214" fmla="*/ 1252871 w 3079941"/>
                <a:gd name="connsiteY214" fmla="*/ 655019 h 1160647"/>
                <a:gd name="connsiteX215" fmla="*/ 1252871 w 3079941"/>
                <a:gd name="connsiteY215" fmla="*/ 678798 h 1160647"/>
                <a:gd name="connsiteX216" fmla="*/ 1254137 w 3079941"/>
                <a:gd name="connsiteY216" fmla="*/ 678798 h 1160647"/>
                <a:gd name="connsiteX217" fmla="*/ 1263004 w 3079941"/>
                <a:gd name="connsiteY217" fmla="*/ 678798 h 1160647"/>
                <a:gd name="connsiteX218" fmla="*/ 1265031 w 3079941"/>
                <a:gd name="connsiteY218" fmla="*/ 682852 h 1160647"/>
                <a:gd name="connsiteX219" fmla="*/ 1265031 w 3079941"/>
                <a:gd name="connsiteY219" fmla="*/ 696093 h 1160647"/>
                <a:gd name="connsiteX220" fmla="*/ 1266551 w 3079941"/>
                <a:gd name="connsiteY220" fmla="*/ 694201 h 1160647"/>
                <a:gd name="connsiteX221" fmla="*/ 1277191 w 3079941"/>
                <a:gd name="connsiteY221" fmla="*/ 680960 h 1160647"/>
                <a:gd name="connsiteX222" fmla="*/ 1305565 w 3079941"/>
                <a:gd name="connsiteY222" fmla="*/ 680960 h 1160647"/>
                <a:gd name="connsiteX223" fmla="*/ 1305565 w 3079941"/>
                <a:gd name="connsiteY223" fmla="*/ 767431 h 1160647"/>
                <a:gd name="connsiteX224" fmla="*/ 1306325 w 3079941"/>
                <a:gd name="connsiteY224" fmla="*/ 767431 h 1160647"/>
                <a:gd name="connsiteX225" fmla="*/ 1311645 w 3079941"/>
                <a:gd name="connsiteY225" fmla="*/ 767431 h 1160647"/>
                <a:gd name="connsiteX226" fmla="*/ 1312405 w 3079941"/>
                <a:gd name="connsiteY226" fmla="*/ 766080 h 1160647"/>
                <a:gd name="connsiteX227" fmla="*/ 1317725 w 3079941"/>
                <a:gd name="connsiteY227" fmla="*/ 756622 h 1160647"/>
                <a:gd name="connsiteX228" fmla="*/ 1317725 w 3079941"/>
                <a:gd name="connsiteY228" fmla="*/ 758514 h 1160647"/>
                <a:gd name="connsiteX229" fmla="*/ 1317725 w 3079941"/>
                <a:gd name="connsiteY229" fmla="*/ 771755 h 1160647"/>
                <a:gd name="connsiteX230" fmla="*/ 1321778 w 3079941"/>
                <a:gd name="connsiteY230" fmla="*/ 726358 h 1160647"/>
                <a:gd name="connsiteX231" fmla="*/ 1322538 w 3079941"/>
                <a:gd name="connsiteY231" fmla="*/ 726358 h 1160647"/>
                <a:gd name="connsiteX232" fmla="*/ 1327858 w 3079941"/>
                <a:gd name="connsiteY232" fmla="*/ 726358 h 1160647"/>
                <a:gd name="connsiteX233" fmla="*/ 1327858 w 3079941"/>
                <a:gd name="connsiteY233" fmla="*/ 661504 h 1160647"/>
                <a:gd name="connsiteX234" fmla="*/ 1328872 w 3079941"/>
                <a:gd name="connsiteY234" fmla="*/ 661504 h 1160647"/>
                <a:gd name="connsiteX235" fmla="*/ 1335965 w 3079941"/>
                <a:gd name="connsiteY235" fmla="*/ 661504 h 1160647"/>
                <a:gd name="connsiteX236" fmla="*/ 1348125 w 3079941"/>
                <a:gd name="connsiteY236" fmla="*/ 618269 h 1160647"/>
                <a:gd name="connsiteX237" fmla="*/ 1349392 w 3079941"/>
                <a:gd name="connsiteY237" fmla="*/ 618269 h 1160647"/>
                <a:gd name="connsiteX238" fmla="*/ 1358259 w 3079941"/>
                <a:gd name="connsiteY238" fmla="*/ 618269 h 1160647"/>
                <a:gd name="connsiteX239" fmla="*/ 1368392 w 3079941"/>
                <a:gd name="connsiteY239" fmla="*/ 661504 h 1160647"/>
                <a:gd name="connsiteX240" fmla="*/ 1369405 w 3079941"/>
                <a:gd name="connsiteY240" fmla="*/ 661504 h 1160647"/>
                <a:gd name="connsiteX241" fmla="*/ 1376499 w 3079941"/>
                <a:gd name="connsiteY241" fmla="*/ 661504 h 1160647"/>
                <a:gd name="connsiteX242" fmla="*/ 1376499 w 3079941"/>
                <a:gd name="connsiteY242" fmla="*/ 700416 h 1160647"/>
                <a:gd name="connsiteX243" fmla="*/ 1378272 w 3079941"/>
                <a:gd name="connsiteY243" fmla="*/ 700416 h 1160647"/>
                <a:gd name="connsiteX244" fmla="*/ 1390686 w 3079941"/>
                <a:gd name="connsiteY244" fmla="*/ 700416 h 1160647"/>
                <a:gd name="connsiteX245" fmla="*/ 1390686 w 3079941"/>
                <a:gd name="connsiteY245" fmla="*/ 702578 h 1160647"/>
                <a:gd name="connsiteX246" fmla="*/ 1390686 w 3079941"/>
                <a:gd name="connsiteY246" fmla="*/ 717710 h 1160647"/>
                <a:gd name="connsiteX247" fmla="*/ 1394739 w 3079941"/>
                <a:gd name="connsiteY247" fmla="*/ 715549 h 1160647"/>
                <a:gd name="connsiteX248" fmla="*/ 1394739 w 3079941"/>
                <a:gd name="connsiteY248" fmla="*/ 700416 h 1160647"/>
                <a:gd name="connsiteX249" fmla="*/ 1396259 w 3079941"/>
                <a:gd name="connsiteY249" fmla="*/ 700416 h 1160647"/>
                <a:gd name="connsiteX250" fmla="*/ 1406899 w 3079941"/>
                <a:gd name="connsiteY250" fmla="*/ 700416 h 1160647"/>
                <a:gd name="connsiteX251" fmla="*/ 1406899 w 3079941"/>
                <a:gd name="connsiteY251" fmla="*/ 702037 h 1160647"/>
                <a:gd name="connsiteX252" fmla="*/ 1406899 w 3079941"/>
                <a:gd name="connsiteY252" fmla="*/ 713387 h 1160647"/>
                <a:gd name="connsiteX253" fmla="*/ 1437300 w 3079941"/>
                <a:gd name="connsiteY253" fmla="*/ 713387 h 1160647"/>
                <a:gd name="connsiteX254" fmla="*/ 1437300 w 3079941"/>
                <a:gd name="connsiteY254" fmla="*/ 676637 h 1160647"/>
                <a:gd name="connsiteX255" fmla="*/ 1438566 w 3079941"/>
                <a:gd name="connsiteY255" fmla="*/ 676637 h 1160647"/>
                <a:gd name="connsiteX256" fmla="*/ 1447433 w 3079941"/>
                <a:gd name="connsiteY256" fmla="*/ 676637 h 1160647"/>
                <a:gd name="connsiteX257" fmla="*/ 1447433 w 3079941"/>
                <a:gd name="connsiteY257" fmla="*/ 698254 h 1160647"/>
                <a:gd name="connsiteX258" fmla="*/ 1449460 w 3079941"/>
                <a:gd name="connsiteY258" fmla="*/ 665828 h 1160647"/>
                <a:gd name="connsiteX259" fmla="*/ 1471753 w 3079941"/>
                <a:gd name="connsiteY259" fmla="*/ 665828 h 1160647"/>
                <a:gd name="connsiteX260" fmla="*/ 1471753 w 3079941"/>
                <a:gd name="connsiteY260" fmla="*/ 664206 h 1160647"/>
                <a:gd name="connsiteX261" fmla="*/ 1471753 w 3079941"/>
                <a:gd name="connsiteY261" fmla="*/ 652857 h 1160647"/>
                <a:gd name="connsiteX262" fmla="*/ 1472513 w 3079941"/>
                <a:gd name="connsiteY262" fmla="*/ 652857 h 1160647"/>
                <a:gd name="connsiteX263" fmla="*/ 1477833 w 3079941"/>
                <a:gd name="connsiteY263" fmla="*/ 652857 h 1160647"/>
                <a:gd name="connsiteX264" fmla="*/ 1477833 w 3079941"/>
                <a:gd name="connsiteY264" fmla="*/ 650966 h 1160647"/>
                <a:gd name="connsiteX265" fmla="*/ 1477833 w 3079941"/>
                <a:gd name="connsiteY265" fmla="*/ 637725 h 1160647"/>
                <a:gd name="connsiteX266" fmla="*/ 1481887 w 3079941"/>
                <a:gd name="connsiteY266" fmla="*/ 644210 h 1160647"/>
                <a:gd name="connsiteX267" fmla="*/ 1484167 w 3079941"/>
                <a:gd name="connsiteY267" fmla="*/ 644210 h 1160647"/>
                <a:gd name="connsiteX268" fmla="*/ 1500127 w 3079941"/>
                <a:gd name="connsiteY268" fmla="*/ 644210 h 1160647"/>
                <a:gd name="connsiteX269" fmla="*/ 1500127 w 3079941"/>
                <a:gd name="connsiteY269" fmla="*/ 643399 h 1160647"/>
                <a:gd name="connsiteX270" fmla="*/ 1500127 w 3079941"/>
                <a:gd name="connsiteY270" fmla="*/ 637725 h 1160647"/>
                <a:gd name="connsiteX271" fmla="*/ 1500887 w 3079941"/>
                <a:gd name="connsiteY271" fmla="*/ 637725 h 1160647"/>
                <a:gd name="connsiteX272" fmla="*/ 1506207 w 3079941"/>
                <a:gd name="connsiteY272" fmla="*/ 637725 h 1160647"/>
                <a:gd name="connsiteX273" fmla="*/ 1506207 w 3079941"/>
                <a:gd name="connsiteY273" fmla="*/ 639076 h 1160647"/>
                <a:gd name="connsiteX274" fmla="*/ 1506207 w 3079941"/>
                <a:gd name="connsiteY274" fmla="*/ 648534 h 1160647"/>
                <a:gd name="connsiteX275" fmla="*/ 1544714 w 3079941"/>
                <a:gd name="connsiteY275" fmla="*/ 648534 h 1160647"/>
                <a:gd name="connsiteX276" fmla="*/ 1544714 w 3079941"/>
                <a:gd name="connsiteY276" fmla="*/ 786887 h 1160647"/>
                <a:gd name="connsiteX277" fmla="*/ 1546234 w 3079941"/>
                <a:gd name="connsiteY277" fmla="*/ 786887 h 1160647"/>
                <a:gd name="connsiteX278" fmla="*/ 1556874 w 3079941"/>
                <a:gd name="connsiteY278" fmla="*/ 786887 h 1160647"/>
                <a:gd name="connsiteX279" fmla="*/ 1556874 w 3079941"/>
                <a:gd name="connsiteY279" fmla="*/ 773917 h 1160647"/>
                <a:gd name="connsiteX280" fmla="*/ 1560928 w 3079941"/>
                <a:gd name="connsiteY280" fmla="*/ 773917 h 1160647"/>
                <a:gd name="connsiteX281" fmla="*/ 1560928 w 3079941"/>
                <a:gd name="connsiteY281" fmla="*/ 786887 h 1160647"/>
                <a:gd name="connsiteX282" fmla="*/ 1591328 w 3079941"/>
                <a:gd name="connsiteY282" fmla="*/ 786887 h 1160647"/>
                <a:gd name="connsiteX283" fmla="*/ 1591328 w 3079941"/>
                <a:gd name="connsiteY283" fmla="*/ 756622 h 1160647"/>
                <a:gd name="connsiteX284" fmla="*/ 1603488 w 3079941"/>
                <a:gd name="connsiteY284" fmla="*/ 756622 h 1160647"/>
                <a:gd name="connsiteX285" fmla="*/ 1615648 w 3079941"/>
                <a:gd name="connsiteY285" fmla="*/ 754461 h 1160647"/>
                <a:gd name="connsiteX286" fmla="*/ 1619702 w 3079941"/>
                <a:gd name="connsiteY286" fmla="*/ 756622 h 1160647"/>
                <a:gd name="connsiteX287" fmla="*/ 1629835 w 3079941"/>
                <a:gd name="connsiteY287" fmla="*/ 756622 h 1160647"/>
                <a:gd name="connsiteX288" fmla="*/ 1629835 w 3079941"/>
                <a:gd name="connsiteY288" fmla="*/ 786887 h 1160647"/>
                <a:gd name="connsiteX289" fmla="*/ 1637942 w 3079941"/>
                <a:gd name="connsiteY289" fmla="*/ 786887 h 1160647"/>
                <a:gd name="connsiteX290" fmla="*/ 1637942 w 3079941"/>
                <a:gd name="connsiteY290" fmla="*/ 804182 h 1160647"/>
                <a:gd name="connsiteX291" fmla="*/ 1647278 w 3079941"/>
                <a:gd name="connsiteY291" fmla="*/ 805087 h 1160647"/>
                <a:gd name="connsiteX292" fmla="*/ 1660236 w 3079941"/>
                <a:gd name="connsiteY292" fmla="*/ 805087 h 1160647"/>
                <a:gd name="connsiteX293" fmla="*/ 1660236 w 3079941"/>
                <a:gd name="connsiteY293" fmla="*/ 789049 h 1160647"/>
                <a:gd name="connsiteX294" fmla="*/ 1728192 w 3079941"/>
                <a:gd name="connsiteY294" fmla="*/ 789049 h 1160647"/>
                <a:gd name="connsiteX295" fmla="*/ 1728192 w 3079941"/>
                <a:gd name="connsiteY295" fmla="*/ 703796 h 1160647"/>
                <a:gd name="connsiteX296" fmla="*/ 1800200 w 3079941"/>
                <a:gd name="connsiteY296" fmla="*/ 703796 h 1160647"/>
                <a:gd name="connsiteX297" fmla="*/ 1800200 w 3079941"/>
                <a:gd name="connsiteY297" fmla="*/ 782564 h 1160647"/>
                <a:gd name="connsiteX298" fmla="*/ 1802104 w 3079941"/>
                <a:gd name="connsiteY298" fmla="*/ 782564 h 1160647"/>
                <a:gd name="connsiteX299" fmla="*/ 1803346 w 3079941"/>
                <a:gd name="connsiteY299" fmla="*/ 805087 h 1160647"/>
                <a:gd name="connsiteX300" fmla="*/ 1813022 w 3079941"/>
                <a:gd name="connsiteY300" fmla="*/ 805087 h 1160647"/>
                <a:gd name="connsiteX301" fmla="*/ 1814264 w 3079941"/>
                <a:gd name="connsiteY301" fmla="*/ 782564 h 1160647"/>
                <a:gd name="connsiteX302" fmla="*/ 1820344 w 3079941"/>
                <a:gd name="connsiteY302" fmla="*/ 782564 h 1160647"/>
                <a:gd name="connsiteX303" fmla="*/ 1821586 w 3079941"/>
                <a:gd name="connsiteY303" fmla="*/ 805087 h 1160647"/>
                <a:gd name="connsiteX304" fmla="*/ 1872208 w 3079941"/>
                <a:gd name="connsiteY304" fmla="*/ 805087 h 1160647"/>
                <a:gd name="connsiteX305" fmla="*/ 1872208 w 3079941"/>
                <a:gd name="connsiteY305" fmla="*/ 642059 h 1160647"/>
                <a:gd name="connsiteX306" fmla="*/ 2069535 w 3079941"/>
                <a:gd name="connsiteY306" fmla="*/ 642059 h 1160647"/>
                <a:gd name="connsiteX307" fmla="*/ 2069535 w 3079941"/>
                <a:gd name="connsiteY307" fmla="*/ 805087 h 1160647"/>
                <a:gd name="connsiteX308" fmla="*/ 2088232 w 3079941"/>
                <a:gd name="connsiteY308" fmla="*/ 805087 h 1160647"/>
                <a:gd name="connsiteX309" fmla="*/ 2088232 w 3079941"/>
                <a:gd name="connsiteY309" fmla="*/ 722394 h 1160647"/>
                <a:gd name="connsiteX310" fmla="*/ 2183352 w 3079941"/>
                <a:gd name="connsiteY310" fmla="*/ 722394 h 1160647"/>
                <a:gd name="connsiteX311" fmla="*/ 2195282 w 3079941"/>
                <a:gd name="connsiteY311" fmla="*/ 404253 h 1160647"/>
                <a:gd name="connsiteX312" fmla="*/ 2183122 w 3079941"/>
                <a:gd name="connsiteY312" fmla="*/ 382635 h 1160647"/>
                <a:gd name="connsiteX313" fmla="*/ 2177042 w 3079941"/>
                <a:gd name="connsiteY313" fmla="*/ 378311 h 1160647"/>
                <a:gd name="connsiteX314" fmla="*/ 2185149 w 3079941"/>
                <a:gd name="connsiteY314" fmla="*/ 354532 h 1160647"/>
                <a:gd name="connsiteX315" fmla="*/ 2185149 w 3079941"/>
                <a:gd name="connsiteY315" fmla="*/ 337238 h 1160647"/>
                <a:gd name="connsiteX316" fmla="*/ 2199336 w 3079941"/>
                <a:gd name="connsiteY316" fmla="*/ 337238 h 1160647"/>
                <a:gd name="connsiteX317" fmla="*/ 2199336 w 3079941"/>
                <a:gd name="connsiteY317" fmla="*/ 315620 h 1160647"/>
                <a:gd name="connsiteX318" fmla="*/ 2201362 w 3079941"/>
                <a:gd name="connsiteY318" fmla="*/ 311296 h 1160647"/>
                <a:gd name="connsiteX319" fmla="*/ 2201362 w 3079941"/>
                <a:gd name="connsiteY319" fmla="*/ 233472 h 1160647"/>
                <a:gd name="connsiteX320" fmla="*/ 2199336 w 3079941"/>
                <a:gd name="connsiteY320" fmla="*/ 226987 h 1160647"/>
                <a:gd name="connsiteX321" fmla="*/ 2205416 w 3079941"/>
                <a:gd name="connsiteY321" fmla="*/ 220501 h 1160647"/>
                <a:gd name="connsiteX322" fmla="*/ 2205416 w 3079941"/>
                <a:gd name="connsiteY322" fmla="*/ 162133 h 1160647"/>
                <a:gd name="connsiteX323" fmla="*/ 2207442 w 3079941"/>
                <a:gd name="connsiteY323" fmla="*/ 157810 h 1160647"/>
                <a:gd name="connsiteX324" fmla="*/ 2207442 w 3079941"/>
                <a:gd name="connsiteY324" fmla="*/ 101604 h 1160647"/>
                <a:gd name="connsiteX325" fmla="*/ 2209469 w 3079941"/>
                <a:gd name="connsiteY325" fmla="*/ 82148 h 1160647"/>
                <a:gd name="connsiteX326" fmla="*/ 2213523 w 3079941"/>
                <a:gd name="connsiteY326" fmla="*/ 99442 h 1160647"/>
                <a:gd name="connsiteX327" fmla="*/ 2215549 w 3079941"/>
                <a:gd name="connsiteY327" fmla="*/ 157810 h 1160647"/>
                <a:gd name="connsiteX328" fmla="*/ 2217576 w 3079941"/>
                <a:gd name="connsiteY328" fmla="*/ 220501 h 1160647"/>
                <a:gd name="connsiteX329" fmla="*/ 2223656 w 3079941"/>
                <a:gd name="connsiteY329" fmla="*/ 226987 h 1160647"/>
                <a:gd name="connsiteX330" fmla="*/ 2221629 w 3079941"/>
                <a:gd name="connsiteY330" fmla="*/ 233472 h 1160647"/>
                <a:gd name="connsiteX331" fmla="*/ 2221629 w 3079941"/>
                <a:gd name="connsiteY331" fmla="*/ 311296 h 1160647"/>
                <a:gd name="connsiteX332" fmla="*/ 2223656 w 3079941"/>
                <a:gd name="connsiteY332" fmla="*/ 315620 h 1160647"/>
                <a:gd name="connsiteX333" fmla="*/ 2223656 w 3079941"/>
                <a:gd name="connsiteY333" fmla="*/ 337238 h 1160647"/>
                <a:gd name="connsiteX334" fmla="*/ 2237843 w 3079941"/>
                <a:gd name="connsiteY334" fmla="*/ 337238 h 1160647"/>
                <a:gd name="connsiteX335" fmla="*/ 2237843 w 3079941"/>
                <a:gd name="connsiteY335" fmla="*/ 354532 h 1160647"/>
                <a:gd name="connsiteX336" fmla="*/ 2245950 w 3079941"/>
                <a:gd name="connsiteY336" fmla="*/ 378311 h 1160647"/>
                <a:gd name="connsiteX337" fmla="*/ 2239870 w 3079941"/>
                <a:gd name="connsiteY337" fmla="*/ 382635 h 1160647"/>
                <a:gd name="connsiteX338" fmla="*/ 2227709 w 3079941"/>
                <a:gd name="connsiteY338" fmla="*/ 404253 h 1160647"/>
                <a:gd name="connsiteX339" fmla="*/ 2235816 w 3079941"/>
                <a:gd name="connsiteY339" fmla="*/ 657181 h 1160647"/>
                <a:gd name="connsiteX340" fmla="*/ 2300670 w 3079941"/>
                <a:gd name="connsiteY340" fmla="*/ 657181 h 1160647"/>
                <a:gd name="connsiteX341" fmla="*/ 2300670 w 3079941"/>
                <a:gd name="connsiteY341" fmla="*/ 732843 h 1160647"/>
                <a:gd name="connsiteX342" fmla="*/ 2308777 w 3079941"/>
                <a:gd name="connsiteY342" fmla="*/ 732843 h 1160647"/>
                <a:gd name="connsiteX343" fmla="*/ 2310804 w 3079941"/>
                <a:gd name="connsiteY343" fmla="*/ 726358 h 1160647"/>
                <a:gd name="connsiteX344" fmla="*/ 2316884 w 3079941"/>
                <a:gd name="connsiteY344" fmla="*/ 726358 h 1160647"/>
                <a:gd name="connsiteX345" fmla="*/ 2318911 w 3079941"/>
                <a:gd name="connsiteY345" fmla="*/ 735005 h 1160647"/>
                <a:gd name="connsiteX346" fmla="*/ 2331071 w 3079941"/>
                <a:gd name="connsiteY346" fmla="*/ 735005 h 1160647"/>
                <a:gd name="connsiteX347" fmla="*/ 2331071 w 3079941"/>
                <a:gd name="connsiteY347" fmla="*/ 728519 h 1160647"/>
                <a:gd name="connsiteX348" fmla="*/ 2353364 w 3079941"/>
                <a:gd name="connsiteY348" fmla="*/ 728519 h 1160647"/>
                <a:gd name="connsiteX349" fmla="*/ 2353364 w 3079941"/>
                <a:gd name="connsiteY349" fmla="*/ 735005 h 1160647"/>
                <a:gd name="connsiteX350" fmla="*/ 2373631 w 3079941"/>
                <a:gd name="connsiteY350" fmla="*/ 735005 h 1160647"/>
                <a:gd name="connsiteX351" fmla="*/ 2373631 w 3079941"/>
                <a:gd name="connsiteY351" fmla="*/ 780402 h 1160647"/>
                <a:gd name="connsiteX352" fmla="*/ 2387818 w 3079941"/>
                <a:gd name="connsiteY352" fmla="*/ 780402 h 1160647"/>
                <a:gd name="connsiteX353" fmla="*/ 2387818 w 3079941"/>
                <a:gd name="connsiteY353" fmla="*/ 767431 h 1160647"/>
                <a:gd name="connsiteX354" fmla="*/ 2404032 w 3079941"/>
                <a:gd name="connsiteY354" fmla="*/ 767431 h 1160647"/>
                <a:gd name="connsiteX355" fmla="*/ 2404032 w 3079941"/>
                <a:gd name="connsiteY355" fmla="*/ 588004 h 1160647"/>
                <a:gd name="connsiteX356" fmla="*/ 2410112 w 3079941"/>
                <a:gd name="connsiteY356" fmla="*/ 581518 h 1160647"/>
                <a:gd name="connsiteX357" fmla="*/ 2483073 w 3079941"/>
                <a:gd name="connsiteY357" fmla="*/ 581518 h 1160647"/>
                <a:gd name="connsiteX358" fmla="*/ 2483073 w 3079941"/>
                <a:gd name="connsiteY358" fmla="*/ 590166 h 1160647"/>
                <a:gd name="connsiteX359" fmla="*/ 2493206 w 3079941"/>
                <a:gd name="connsiteY359" fmla="*/ 590166 h 1160647"/>
                <a:gd name="connsiteX360" fmla="*/ 2493206 w 3079941"/>
                <a:gd name="connsiteY360" fmla="*/ 704740 h 1160647"/>
                <a:gd name="connsiteX361" fmla="*/ 2515500 w 3079941"/>
                <a:gd name="connsiteY361" fmla="*/ 704740 h 1160647"/>
                <a:gd name="connsiteX362" fmla="*/ 2515500 w 3079941"/>
                <a:gd name="connsiteY362" fmla="*/ 637725 h 1160647"/>
                <a:gd name="connsiteX363" fmla="*/ 2541847 w 3079941"/>
                <a:gd name="connsiteY363" fmla="*/ 637725 h 1160647"/>
                <a:gd name="connsiteX364" fmla="*/ 2545900 w 3079941"/>
                <a:gd name="connsiteY364" fmla="*/ 633401 h 1160647"/>
                <a:gd name="connsiteX365" fmla="*/ 2554007 w 3079941"/>
                <a:gd name="connsiteY365" fmla="*/ 633401 h 1160647"/>
                <a:gd name="connsiteX366" fmla="*/ 2558060 w 3079941"/>
                <a:gd name="connsiteY366" fmla="*/ 637725 h 1160647"/>
                <a:gd name="connsiteX367" fmla="*/ 2580354 w 3079941"/>
                <a:gd name="connsiteY367" fmla="*/ 637725 h 1160647"/>
                <a:gd name="connsiteX368" fmla="*/ 2580354 w 3079941"/>
                <a:gd name="connsiteY368" fmla="*/ 520989 h 1160647"/>
                <a:gd name="connsiteX369" fmla="*/ 2637101 w 3079941"/>
                <a:gd name="connsiteY369" fmla="*/ 510180 h 1160647"/>
                <a:gd name="connsiteX370" fmla="*/ 2637101 w 3079941"/>
                <a:gd name="connsiteY370" fmla="*/ 511261 h 1160647"/>
                <a:gd name="connsiteX371" fmla="*/ 2637101 w 3079941"/>
                <a:gd name="connsiteY371" fmla="*/ 518827 h 1160647"/>
                <a:gd name="connsiteX372" fmla="*/ 2663448 w 3079941"/>
                <a:gd name="connsiteY372" fmla="*/ 518827 h 1160647"/>
                <a:gd name="connsiteX373" fmla="*/ 2663448 w 3079941"/>
                <a:gd name="connsiteY373" fmla="*/ 773917 h 1160647"/>
                <a:gd name="connsiteX374" fmla="*/ 2685742 w 3079941"/>
                <a:gd name="connsiteY374" fmla="*/ 773917 h 1160647"/>
                <a:gd name="connsiteX375" fmla="*/ 2685742 w 3079941"/>
                <a:gd name="connsiteY375" fmla="*/ 769593 h 1160647"/>
                <a:gd name="connsiteX376" fmla="*/ 2697902 w 3079941"/>
                <a:gd name="connsiteY376" fmla="*/ 769593 h 1160647"/>
                <a:gd name="connsiteX377" fmla="*/ 2697902 w 3079941"/>
                <a:gd name="connsiteY377" fmla="*/ 773917 h 1160647"/>
                <a:gd name="connsiteX378" fmla="*/ 2722222 w 3079941"/>
                <a:gd name="connsiteY378" fmla="*/ 773917 h 1160647"/>
                <a:gd name="connsiteX379" fmla="*/ 2722222 w 3079941"/>
                <a:gd name="connsiteY379" fmla="*/ 760946 h 1160647"/>
                <a:gd name="connsiteX380" fmla="*/ 2750596 w 3079941"/>
                <a:gd name="connsiteY380" fmla="*/ 760946 h 1160647"/>
                <a:gd name="connsiteX381" fmla="*/ 2762756 w 3079941"/>
                <a:gd name="connsiteY381" fmla="*/ 756622 h 1160647"/>
                <a:gd name="connsiteX382" fmla="*/ 2783023 w 3079941"/>
                <a:gd name="connsiteY382" fmla="*/ 760946 h 1160647"/>
                <a:gd name="connsiteX383" fmla="*/ 2783023 w 3079941"/>
                <a:gd name="connsiteY383" fmla="*/ 743652 h 1160647"/>
                <a:gd name="connsiteX384" fmla="*/ 2791130 w 3079941"/>
                <a:gd name="connsiteY384" fmla="*/ 743652 h 1160647"/>
                <a:gd name="connsiteX385" fmla="*/ 2791130 w 3079941"/>
                <a:gd name="connsiteY385" fmla="*/ 730681 h 1160647"/>
                <a:gd name="connsiteX386" fmla="*/ 2847877 w 3079941"/>
                <a:gd name="connsiteY386" fmla="*/ 730681 h 1160647"/>
                <a:gd name="connsiteX387" fmla="*/ 2847877 w 3079941"/>
                <a:gd name="connsiteY387" fmla="*/ 700416 h 1160647"/>
                <a:gd name="connsiteX388" fmla="*/ 2866117 w 3079941"/>
                <a:gd name="connsiteY388" fmla="*/ 700416 h 1160647"/>
                <a:gd name="connsiteX389" fmla="*/ 2866117 w 3079941"/>
                <a:gd name="connsiteY389" fmla="*/ 693931 h 1160647"/>
                <a:gd name="connsiteX390" fmla="*/ 2878277 w 3079941"/>
                <a:gd name="connsiteY390" fmla="*/ 693931 h 1160647"/>
                <a:gd name="connsiteX391" fmla="*/ 2878277 w 3079941"/>
                <a:gd name="connsiteY391" fmla="*/ 700416 h 1160647"/>
                <a:gd name="connsiteX392" fmla="*/ 2894491 w 3079941"/>
                <a:gd name="connsiteY392" fmla="*/ 700416 h 1160647"/>
                <a:gd name="connsiteX393" fmla="*/ 2894491 w 3079941"/>
                <a:gd name="connsiteY393" fmla="*/ 750137 h 1160647"/>
                <a:gd name="connsiteX394" fmla="*/ 2926918 w 3079941"/>
                <a:gd name="connsiteY394" fmla="*/ 750137 h 1160647"/>
                <a:gd name="connsiteX395" fmla="*/ 2926918 w 3079941"/>
                <a:gd name="connsiteY395" fmla="*/ 724196 h 1160647"/>
                <a:gd name="connsiteX396" fmla="*/ 2965425 w 3079941"/>
                <a:gd name="connsiteY396" fmla="*/ 724196 h 1160647"/>
                <a:gd name="connsiteX397" fmla="*/ 2965425 w 3079941"/>
                <a:gd name="connsiteY397" fmla="*/ 693931 h 1160647"/>
                <a:gd name="connsiteX398" fmla="*/ 3014066 w 3079941"/>
                <a:gd name="connsiteY398" fmla="*/ 693931 h 1160647"/>
                <a:gd name="connsiteX399" fmla="*/ 3014066 w 3079941"/>
                <a:gd name="connsiteY399" fmla="*/ 805087 h 1160647"/>
                <a:gd name="connsiteX400" fmla="*/ 3014066 w 3079941"/>
                <a:gd name="connsiteY400" fmla="*/ 818866 h 1160647"/>
                <a:gd name="connsiteX401" fmla="*/ 3079941 w 3079941"/>
                <a:gd name="connsiteY401" fmla="*/ 818866 h 1160647"/>
                <a:gd name="connsiteX402" fmla="*/ 3079941 w 3079941"/>
                <a:gd name="connsiteY402" fmla="*/ 924638 h 1160647"/>
                <a:gd name="connsiteX403" fmla="*/ 3079941 w 3079941"/>
                <a:gd name="connsiteY403" fmla="*/ 1030409 h 1160647"/>
                <a:gd name="connsiteX404" fmla="*/ 3079941 w 3079941"/>
                <a:gd name="connsiteY404" fmla="*/ 1160647 h 1160647"/>
                <a:gd name="connsiteX405" fmla="*/ 200958 w 3079941"/>
                <a:gd name="connsiteY405" fmla="*/ 1160647 h 1160647"/>
                <a:gd name="connsiteX406" fmla="*/ 200958 w 3079941"/>
                <a:gd name="connsiteY406" fmla="*/ 1126882 h 1160647"/>
                <a:gd name="connsiteX407" fmla="*/ 0 w 3079941"/>
                <a:gd name="connsiteY407" fmla="*/ 1126882 h 1160647"/>
                <a:gd name="connsiteX408" fmla="*/ 0 w 3079941"/>
                <a:gd name="connsiteY408" fmla="*/ 915339 h 1160647"/>
                <a:gd name="connsiteX409" fmla="*/ 103377 w 3079941"/>
                <a:gd name="connsiteY409" fmla="*/ 915339 h 1160647"/>
                <a:gd name="connsiteX410" fmla="*/ 103377 w 3079941"/>
                <a:gd name="connsiteY410" fmla="*/ 886329 h 1160647"/>
                <a:gd name="connsiteX411" fmla="*/ 55096 w 3079941"/>
                <a:gd name="connsiteY411" fmla="*/ 886329 h 1160647"/>
                <a:gd name="connsiteX412" fmla="*/ 55096 w 3079941"/>
                <a:gd name="connsiteY412" fmla="*/ 724196 h 1160647"/>
                <a:gd name="connsiteX413" fmla="*/ 75363 w 3079941"/>
                <a:gd name="connsiteY413" fmla="*/ 724196 h 1160647"/>
                <a:gd name="connsiteX414" fmla="*/ 75870 w 3079941"/>
                <a:gd name="connsiteY414" fmla="*/ 723115 h 1160647"/>
                <a:gd name="connsiteX415" fmla="*/ 79416 w 3079941"/>
                <a:gd name="connsiteY415" fmla="*/ 715549 h 1160647"/>
                <a:gd name="connsiteX416" fmla="*/ 81190 w 3079941"/>
                <a:gd name="connsiteY416" fmla="*/ 715819 h 1160647"/>
                <a:gd name="connsiteX417" fmla="*/ 93603 w 3079941"/>
                <a:gd name="connsiteY417" fmla="*/ 717710 h 1160647"/>
                <a:gd name="connsiteX418" fmla="*/ 94110 w 3079941"/>
                <a:gd name="connsiteY418" fmla="*/ 719062 h 1160647"/>
                <a:gd name="connsiteX419" fmla="*/ 97656 w 3079941"/>
                <a:gd name="connsiteY419" fmla="*/ 728519 h 1160647"/>
                <a:gd name="connsiteX420" fmla="*/ 124003 w 3079941"/>
                <a:gd name="connsiteY420" fmla="*/ 730681 h 1160647"/>
                <a:gd name="connsiteX421" fmla="*/ 124003 w 3079941"/>
                <a:gd name="connsiteY421" fmla="*/ 607460 h 1160647"/>
                <a:gd name="connsiteX422" fmla="*/ 126030 w 3079941"/>
                <a:gd name="connsiteY422" fmla="*/ 607460 h 1160647"/>
                <a:gd name="connsiteX423" fmla="*/ 140217 w 3079941"/>
                <a:gd name="connsiteY423" fmla="*/ 607460 h 1160647"/>
                <a:gd name="connsiteX424" fmla="*/ 140217 w 3079941"/>
                <a:gd name="connsiteY424" fmla="*/ 471268 h 1160647"/>
                <a:gd name="connsiteX425" fmla="*/ 141990 w 3079941"/>
                <a:gd name="connsiteY425" fmla="*/ 471268 h 1160647"/>
                <a:gd name="connsiteX426" fmla="*/ 154404 w 3079941"/>
                <a:gd name="connsiteY426" fmla="*/ 471268 h 1160647"/>
                <a:gd name="connsiteX427" fmla="*/ 154404 w 3079941"/>
                <a:gd name="connsiteY427" fmla="*/ 356694 h 1160647"/>
                <a:gd name="connsiteX428" fmla="*/ 158457 w 3079941"/>
                <a:gd name="connsiteY428" fmla="*/ 328590 h 1160647"/>
                <a:gd name="connsiteX429" fmla="*/ 160484 w 3079941"/>
                <a:gd name="connsiteY429" fmla="*/ 328590 h 1160647"/>
                <a:gd name="connsiteX430" fmla="*/ 174671 w 3079941"/>
                <a:gd name="connsiteY430" fmla="*/ 328590 h 1160647"/>
                <a:gd name="connsiteX431" fmla="*/ 211151 w 3079941"/>
                <a:gd name="connsiteY431" fmla="*/ 246443 h 1160647"/>
                <a:gd name="connsiteX432" fmla="*/ 215205 w 3079941"/>
                <a:gd name="connsiteY432" fmla="*/ 0 h 1160647"/>
                <a:gd name="connsiteX0" fmla="*/ 215205 w 3079941"/>
                <a:gd name="connsiteY0" fmla="*/ 0 h 1160647"/>
                <a:gd name="connsiteX1" fmla="*/ 217231 w 3079941"/>
                <a:gd name="connsiteY1" fmla="*/ 246443 h 1160647"/>
                <a:gd name="connsiteX2" fmla="*/ 255738 w 3079941"/>
                <a:gd name="connsiteY2" fmla="*/ 326429 h 1160647"/>
                <a:gd name="connsiteX3" fmla="*/ 257765 w 3079941"/>
                <a:gd name="connsiteY3" fmla="*/ 326429 h 1160647"/>
                <a:gd name="connsiteX4" fmla="*/ 271952 w 3079941"/>
                <a:gd name="connsiteY4" fmla="*/ 326429 h 1160647"/>
                <a:gd name="connsiteX5" fmla="*/ 271952 w 3079941"/>
                <a:gd name="connsiteY5" fmla="*/ 350208 h 1160647"/>
                <a:gd name="connsiteX6" fmla="*/ 272459 w 3079941"/>
                <a:gd name="connsiteY6" fmla="*/ 351019 h 1160647"/>
                <a:gd name="connsiteX7" fmla="*/ 276005 w 3079941"/>
                <a:gd name="connsiteY7" fmla="*/ 356694 h 1160647"/>
                <a:gd name="connsiteX8" fmla="*/ 276005 w 3079941"/>
                <a:gd name="connsiteY8" fmla="*/ 471268 h 1160647"/>
                <a:gd name="connsiteX9" fmla="*/ 278285 w 3079941"/>
                <a:gd name="connsiteY9" fmla="*/ 471268 h 1160647"/>
                <a:gd name="connsiteX10" fmla="*/ 294246 w 3079941"/>
                <a:gd name="connsiteY10" fmla="*/ 471268 h 1160647"/>
                <a:gd name="connsiteX11" fmla="*/ 294246 w 3079941"/>
                <a:gd name="connsiteY11" fmla="*/ 611783 h 1160647"/>
                <a:gd name="connsiteX12" fmla="*/ 295766 w 3079941"/>
                <a:gd name="connsiteY12" fmla="*/ 611513 h 1160647"/>
                <a:gd name="connsiteX13" fmla="*/ 306406 w 3079941"/>
                <a:gd name="connsiteY13" fmla="*/ 609622 h 1160647"/>
                <a:gd name="connsiteX14" fmla="*/ 304379 w 3079941"/>
                <a:gd name="connsiteY14" fmla="*/ 698254 h 1160647"/>
                <a:gd name="connsiteX15" fmla="*/ 305899 w 3079941"/>
                <a:gd name="connsiteY15" fmla="*/ 698525 h 1160647"/>
                <a:gd name="connsiteX16" fmla="*/ 316539 w 3079941"/>
                <a:gd name="connsiteY16" fmla="*/ 700416 h 1160647"/>
                <a:gd name="connsiteX17" fmla="*/ 316792 w 3079941"/>
                <a:gd name="connsiteY17" fmla="*/ 701227 h 1160647"/>
                <a:gd name="connsiteX18" fmla="*/ 318566 w 3079941"/>
                <a:gd name="connsiteY18" fmla="*/ 706902 h 1160647"/>
                <a:gd name="connsiteX19" fmla="*/ 319326 w 3079941"/>
                <a:gd name="connsiteY19" fmla="*/ 704470 h 1160647"/>
                <a:gd name="connsiteX20" fmla="*/ 324646 w 3079941"/>
                <a:gd name="connsiteY20" fmla="*/ 687446 h 1160647"/>
                <a:gd name="connsiteX21" fmla="*/ 326419 w 3079941"/>
                <a:gd name="connsiteY21" fmla="*/ 687446 h 1160647"/>
                <a:gd name="connsiteX22" fmla="*/ 338833 w 3079941"/>
                <a:gd name="connsiteY22" fmla="*/ 687446 h 1160647"/>
                <a:gd name="connsiteX23" fmla="*/ 338833 w 3079941"/>
                <a:gd name="connsiteY23" fmla="*/ 719872 h 1160647"/>
                <a:gd name="connsiteX24" fmla="*/ 339846 w 3079941"/>
                <a:gd name="connsiteY24" fmla="*/ 720413 h 1160647"/>
                <a:gd name="connsiteX25" fmla="*/ 346940 w 3079941"/>
                <a:gd name="connsiteY25" fmla="*/ 724196 h 1160647"/>
                <a:gd name="connsiteX26" fmla="*/ 346940 w 3079941"/>
                <a:gd name="connsiteY26" fmla="*/ 725547 h 1160647"/>
                <a:gd name="connsiteX27" fmla="*/ 346940 w 3079941"/>
                <a:gd name="connsiteY27" fmla="*/ 735005 h 1160647"/>
                <a:gd name="connsiteX28" fmla="*/ 391527 w 3079941"/>
                <a:gd name="connsiteY28" fmla="*/ 735005 h 1160647"/>
                <a:gd name="connsiteX29" fmla="*/ 391527 w 3079941"/>
                <a:gd name="connsiteY29" fmla="*/ 736086 h 1160647"/>
                <a:gd name="connsiteX30" fmla="*/ 391527 w 3079941"/>
                <a:gd name="connsiteY30" fmla="*/ 743652 h 1160647"/>
                <a:gd name="connsiteX31" fmla="*/ 393553 w 3079941"/>
                <a:gd name="connsiteY31" fmla="*/ 743652 h 1160647"/>
                <a:gd name="connsiteX32" fmla="*/ 407740 w 3079941"/>
                <a:gd name="connsiteY32" fmla="*/ 743652 h 1160647"/>
                <a:gd name="connsiteX33" fmla="*/ 407740 w 3079941"/>
                <a:gd name="connsiteY33" fmla="*/ 713387 h 1160647"/>
                <a:gd name="connsiteX34" fmla="*/ 452327 w 3079941"/>
                <a:gd name="connsiteY34" fmla="*/ 713387 h 1160647"/>
                <a:gd name="connsiteX35" fmla="*/ 452327 w 3079941"/>
                <a:gd name="connsiteY35" fmla="*/ 712036 h 1160647"/>
                <a:gd name="connsiteX36" fmla="*/ 452327 w 3079941"/>
                <a:gd name="connsiteY36" fmla="*/ 702578 h 1160647"/>
                <a:gd name="connsiteX37" fmla="*/ 453341 w 3079941"/>
                <a:gd name="connsiteY37" fmla="*/ 702578 h 1160647"/>
                <a:gd name="connsiteX38" fmla="*/ 460434 w 3079941"/>
                <a:gd name="connsiteY38" fmla="*/ 702578 h 1160647"/>
                <a:gd name="connsiteX39" fmla="*/ 460434 w 3079941"/>
                <a:gd name="connsiteY39" fmla="*/ 700687 h 1160647"/>
                <a:gd name="connsiteX40" fmla="*/ 460434 w 3079941"/>
                <a:gd name="connsiteY40" fmla="*/ 687446 h 1160647"/>
                <a:gd name="connsiteX41" fmla="*/ 461194 w 3079941"/>
                <a:gd name="connsiteY41" fmla="*/ 687446 h 1160647"/>
                <a:gd name="connsiteX42" fmla="*/ 466514 w 3079941"/>
                <a:gd name="connsiteY42" fmla="*/ 687446 h 1160647"/>
                <a:gd name="connsiteX43" fmla="*/ 466514 w 3079941"/>
                <a:gd name="connsiteY43" fmla="*/ 686365 h 1160647"/>
                <a:gd name="connsiteX44" fmla="*/ 466514 w 3079941"/>
                <a:gd name="connsiteY44" fmla="*/ 678798 h 1160647"/>
                <a:gd name="connsiteX45" fmla="*/ 468541 w 3079941"/>
                <a:gd name="connsiteY45" fmla="*/ 678798 h 1160647"/>
                <a:gd name="connsiteX46" fmla="*/ 482728 w 3079941"/>
                <a:gd name="connsiteY46" fmla="*/ 678798 h 1160647"/>
                <a:gd name="connsiteX47" fmla="*/ 482728 w 3079941"/>
                <a:gd name="connsiteY47" fmla="*/ 679879 h 1160647"/>
                <a:gd name="connsiteX48" fmla="*/ 482728 w 3079941"/>
                <a:gd name="connsiteY48" fmla="*/ 687446 h 1160647"/>
                <a:gd name="connsiteX49" fmla="*/ 505021 w 3079941"/>
                <a:gd name="connsiteY49" fmla="*/ 687446 h 1160647"/>
                <a:gd name="connsiteX50" fmla="*/ 505021 w 3079941"/>
                <a:gd name="connsiteY50" fmla="*/ 685554 h 1160647"/>
                <a:gd name="connsiteX51" fmla="*/ 505021 w 3079941"/>
                <a:gd name="connsiteY51" fmla="*/ 672313 h 1160647"/>
                <a:gd name="connsiteX52" fmla="*/ 506795 w 3079941"/>
                <a:gd name="connsiteY52" fmla="*/ 672313 h 1160647"/>
                <a:gd name="connsiteX53" fmla="*/ 519208 w 3079941"/>
                <a:gd name="connsiteY53" fmla="*/ 672313 h 1160647"/>
                <a:gd name="connsiteX54" fmla="*/ 519208 w 3079941"/>
                <a:gd name="connsiteY54" fmla="*/ 696093 h 1160647"/>
                <a:gd name="connsiteX55" fmla="*/ 520222 w 3079941"/>
                <a:gd name="connsiteY55" fmla="*/ 696093 h 1160647"/>
                <a:gd name="connsiteX56" fmla="*/ 527315 w 3079941"/>
                <a:gd name="connsiteY56" fmla="*/ 696093 h 1160647"/>
                <a:gd name="connsiteX57" fmla="*/ 527315 w 3079941"/>
                <a:gd name="connsiteY57" fmla="*/ 695012 h 1160647"/>
                <a:gd name="connsiteX58" fmla="*/ 527315 w 3079941"/>
                <a:gd name="connsiteY58" fmla="*/ 687446 h 1160647"/>
                <a:gd name="connsiteX59" fmla="*/ 529088 w 3079941"/>
                <a:gd name="connsiteY59" fmla="*/ 687446 h 1160647"/>
                <a:gd name="connsiteX60" fmla="*/ 541502 w 3079941"/>
                <a:gd name="connsiteY60" fmla="*/ 687446 h 1160647"/>
                <a:gd name="connsiteX61" fmla="*/ 541502 w 3079941"/>
                <a:gd name="connsiteY61" fmla="*/ 713387 h 1160647"/>
                <a:gd name="connsiteX62" fmla="*/ 543529 w 3079941"/>
                <a:gd name="connsiteY62" fmla="*/ 713387 h 1160647"/>
                <a:gd name="connsiteX63" fmla="*/ 557715 w 3079941"/>
                <a:gd name="connsiteY63" fmla="*/ 713387 h 1160647"/>
                <a:gd name="connsiteX64" fmla="*/ 557715 w 3079941"/>
                <a:gd name="connsiteY64" fmla="*/ 715008 h 1160647"/>
                <a:gd name="connsiteX65" fmla="*/ 557715 w 3079941"/>
                <a:gd name="connsiteY65" fmla="*/ 726358 h 1160647"/>
                <a:gd name="connsiteX66" fmla="*/ 558475 w 3079941"/>
                <a:gd name="connsiteY66" fmla="*/ 726358 h 1160647"/>
                <a:gd name="connsiteX67" fmla="*/ 563796 w 3079941"/>
                <a:gd name="connsiteY67" fmla="*/ 726358 h 1160647"/>
                <a:gd name="connsiteX68" fmla="*/ 563796 w 3079941"/>
                <a:gd name="connsiteY68" fmla="*/ 725547 h 1160647"/>
                <a:gd name="connsiteX69" fmla="*/ 563796 w 3079941"/>
                <a:gd name="connsiteY69" fmla="*/ 719872 h 1160647"/>
                <a:gd name="connsiteX70" fmla="*/ 594196 w 3079941"/>
                <a:gd name="connsiteY70" fmla="*/ 719872 h 1160647"/>
                <a:gd name="connsiteX71" fmla="*/ 594196 w 3079941"/>
                <a:gd name="connsiteY71" fmla="*/ 743652 h 1160647"/>
                <a:gd name="connsiteX72" fmla="*/ 595209 w 3079941"/>
                <a:gd name="connsiteY72" fmla="*/ 743652 h 1160647"/>
                <a:gd name="connsiteX73" fmla="*/ 602303 w 3079941"/>
                <a:gd name="connsiteY73" fmla="*/ 743652 h 1160647"/>
                <a:gd name="connsiteX74" fmla="*/ 602303 w 3079941"/>
                <a:gd name="connsiteY74" fmla="*/ 744733 h 1160647"/>
                <a:gd name="connsiteX75" fmla="*/ 602303 w 3079941"/>
                <a:gd name="connsiteY75" fmla="*/ 752299 h 1160647"/>
                <a:gd name="connsiteX76" fmla="*/ 603063 w 3079941"/>
                <a:gd name="connsiteY76" fmla="*/ 752299 h 1160647"/>
                <a:gd name="connsiteX77" fmla="*/ 608383 w 3079941"/>
                <a:gd name="connsiteY77" fmla="*/ 752299 h 1160647"/>
                <a:gd name="connsiteX78" fmla="*/ 608383 w 3079941"/>
                <a:gd name="connsiteY78" fmla="*/ 750137 h 1160647"/>
                <a:gd name="connsiteX79" fmla="*/ 608383 w 3079941"/>
                <a:gd name="connsiteY79" fmla="*/ 735005 h 1160647"/>
                <a:gd name="connsiteX80" fmla="*/ 609396 w 3079941"/>
                <a:gd name="connsiteY80" fmla="*/ 735005 h 1160647"/>
                <a:gd name="connsiteX81" fmla="*/ 616490 w 3079941"/>
                <a:gd name="connsiteY81" fmla="*/ 735005 h 1160647"/>
                <a:gd name="connsiteX82" fmla="*/ 616490 w 3079941"/>
                <a:gd name="connsiteY82" fmla="*/ 736086 h 1160647"/>
                <a:gd name="connsiteX83" fmla="*/ 616490 w 3079941"/>
                <a:gd name="connsiteY83" fmla="*/ 743652 h 1160647"/>
                <a:gd name="connsiteX84" fmla="*/ 621810 w 3079941"/>
                <a:gd name="connsiteY84" fmla="*/ 741659 h 1160647"/>
                <a:gd name="connsiteX85" fmla="*/ 622570 w 3079941"/>
                <a:gd name="connsiteY85" fmla="*/ 740679 h 1160647"/>
                <a:gd name="connsiteX86" fmla="*/ 622570 w 3079941"/>
                <a:gd name="connsiteY86" fmla="*/ 735005 h 1160647"/>
                <a:gd name="connsiteX87" fmla="*/ 661077 w 3079941"/>
                <a:gd name="connsiteY87" fmla="*/ 735005 h 1160647"/>
                <a:gd name="connsiteX88" fmla="*/ 661077 w 3079941"/>
                <a:gd name="connsiteY88" fmla="*/ 758784 h 1160647"/>
                <a:gd name="connsiteX89" fmla="*/ 663103 w 3079941"/>
                <a:gd name="connsiteY89" fmla="*/ 758784 h 1160647"/>
                <a:gd name="connsiteX90" fmla="*/ 677290 w 3079941"/>
                <a:gd name="connsiteY90" fmla="*/ 758784 h 1160647"/>
                <a:gd name="connsiteX91" fmla="*/ 677290 w 3079941"/>
                <a:gd name="connsiteY91" fmla="*/ 759865 h 1160647"/>
                <a:gd name="connsiteX92" fmla="*/ 677290 w 3079941"/>
                <a:gd name="connsiteY92" fmla="*/ 767431 h 1160647"/>
                <a:gd name="connsiteX93" fmla="*/ 679064 w 3079941"/>
                <a:gd name="connsiteY93" fmla="*/ 767431 h 1160647"/>
                <a:gd name="connsiteX94" fmla="*/ 691477 w 3079941"/>
                <a:gd name="connsiteY94" fmla="*/ 767431 h 1160647"/>
                <a:gd name="connsiteX95" fmla="*/ 691477 w 3079941"/>
                <a:gd name="connsiteY95" fmla="*/ 743652 h 1160647"/>
                <a:gd name="connsiteX96" fmla="*/ 692490 w 3079941"/>
                <a:gd name="connsiteY96" fmla="*/ 743652 h 1160647"/>
                <a:gd name="connsiteX97" fmla="*/ 699584 w 3079941"/>
                <a:gd name="connsiteY97" fmla="*/ 743652 h 1160647"/>
                <a:gd name="connsiteX98" fmla="*/ 699584 w 3079941"/>
                <a:gd name="connsiteY98" fmla="*/ 711225 h 1160647"/>
                <a:gd name="connsiteX99" fmla="*/ 700597 w 3079941"/>
                <a:gd name="connsiteY99" fmla="*/ 711225 h 1160647"/>
                <a:gd name="connsiteX100" fmla="*/ 707691 w 3079941"/>
                <a:gd name="connsiteY100" fmla="*/ 711225 h 1160647"/>
                <a:gd name="connsiteX101" fmla="*/ 707691 w 3079941"/>
                <a:gd name="connsiteY101" fmla="*/ 709334 h 1160647"/>
                <a:gd name="connsiteX102" fmla="*/ 707691 w 3079941"/>
                <a:gd name="connsiteY102" fmla="*/ 696093 h 1160647"/>
                <a:gd name="connsiteX103" fmla="*/ 706424 w 3079941"/>
                <a:gd name="connsiteY103" fmla="*/ 694471 h 1160647"/>
                <a:gd name="connsiteX104" fmla="*/ 711744 w 3079941"/>
                <a:gd name="connsiteY104" fmla="*/ 683122 h 1160647"/>
                <a:gd name="connsiteX105" fmla="*/ 719851 w 3079941"/>
                <a:gd name="connsiteY105" fmla="*/ 711225 h 1160647"/>
                <a:gd name="connsiteX106" fmla="*/ 720611 w 3079941"/>
                <a:gd name="connsiteY106" fmla="*/ 711225 h 1160647"/>
                <a:gd name="connsiteX107" fmla="*/ 725931 w 3079941"/>
                <a:gd name="connsiteY107" fmla="*/ 711225 h 1160647"/>
                <a:gd name="connsiteX108" fmla="*/ 725931 w 3079941"/>
                <a:gd name="connsiteY108" fmla="*/ 605298 h 1160647"/>
                <a:gd name="connsiteX109" fmla="*/ 727451 w 3079941"/>
                <a:gd name="connsiteY109" fmla="*/ 605298 h 1160647"/>
                <a:gd name="connsiteX110" fmla="*/ 738091 w 3079941"/>
                <a:gd name="connsiteY110" fmla="*/ 605298 h 1160647"/>
                <a:gd name="connsiteX111" fmla="*/ 738091 w 3079941"/>
                <a:gd name="connsiteY111" fmla="*/ 557739 h 1160647"/>
                <a:gd name="connsiteX112" fmla="*/ 764438 w 3079941"/>
                <a:gd name="connsiteY112" fmla="*/ 557739 h 1160647"/>
                <a:gd name="connsiteX113" fmla="*/ 764438 w 3079941"/>
                <a:gd name="connsiteY113" fmla="*/ 536121 h 1160647"/>
                <a:gd name="connsiteX114" fmla="*/ 798892 w 3079941"/>
                <a:gd name="connsiteY114" fmla="*/ 536121 h 1160647"/>
                <a:gd name="connsiteX115" fmla="*/ 798892 w 3079941"/>
                <a:gd name="connsiteY115" fmla="*/ 538553 h 1160647"/>
                <a:gd name="connsiteX116" fmla="*/ 798892 w 3079941"/>
                <a:gd name="connsiteY116" fmla="*/ 555577 h 1160647"/>
                <a:gd name="connsiteX117" fmla="*/ 801172 w 3079941"/>
                <a:gd name="connsiteY117" fmla="*/ 555577 h 1160647"/>
                <a:gd name="connsiteX118" fmla="*/ 817132 w 3079941"/>
                <a:gd name="connsiteY118" fmla="*/ 555577 h 1160647"/>
                <a:gd name="connsiteX119" fmla="*/ 817132 w 3079941"/>
                <a:gd name="connsiteY119" fmla="*/ 603136 h 1160647"/>
                <a:gd name="connsiteX120" fmla="*/ 818145 w 3079941"/>
                <a:gd name="connsiteY120" fmla="*/ 603136 h 1160647"/>
                <a:gd name="connsiteX121" fmla="*/ 825239 w 3079941"/>
                <a:gd name="connsiteY121" fmla="*/ 603136 h 1160647"/>
                <a:gd name="connsiteX122" fmla="*/ 839426 w 3079941"/>
                <a:gd name="connsiteY122" fmla="*/ 607460 h 1160647"/>
                <a:gd name="connsiteX123" fmla="*/ 839426 w 3079941"/>
                <a:gd name="connsiteY123" fmla="*/ 646372 h 1160647"/>
                <a:gd name="connsiteX124" fmla="*/ 840439 w 3079941"/>
                <a:gd name="connsiteY124" fmla="*/ 646372 h 1160647"/>
                <a:gd name="connsiteX125" fmla="*/ 847532 w 3079941"/>
                <a:gd name="connsiteY125" fmla="*/ 646372 h 1160647"/>
                <a:gd name="connsiteX126" fmla="*/ 847532 w 3079941"/>
                <a:gd name="connsiteY126" fmla="*/ 647993 h 1160647"/>
                <a:gd name="connsiteX127" fmla="*/ 847532 w 3079941"/>
                <a:gd name="connsiteY127" fmla="*/ 659342 h 1160647"/>
                <a:gd name="connsiteX128" fmla="*/ 849559 w 3079941"/>
                <a:gd name="connsiteY128" fmla="*/ 659342 h 1160647"/>
                <a:gd name="connsiteX129" fmla="*/ 863746 w 3079941"/>
                <a:gd name="connsiteY129" fmla="*/ 659342 h 1160647"/>
                <a:gd name="connsiteX130" fmla="*/ 869826 w 3079941"/>
                <a:gd name="connsiteY130" fmla="*/ 665828 h 1160647"/>
                <a:gd name="connsiteX131" fmla="*/ 869826 w 3079941"/>
                <a:gd name="connsiteY131" fmla="*/ 687446 h 1160647"/>
                <a:gd name="connsiteX132" fmla="*/ 872106 w 3079941"/>
                <a:gd name="connsiteY132" fmla="*/ 687446 h 1160647"/>
                <a:gd name="connsiteX133" fmla="*/ 888066 w 3079941"/>
                <a:gd name="connsiteY133" fmla="*/ 687446 h 1160647"/>
                <a:gd name="connsiteX134" fmla="*/ 888066 w 3079941"/>
                <a:gd name="connsiteY134" fmla="*/ 688526 h 1160647"/>
                <a:gd name="connsiteX135" fmla="*/ 888066 w 3079941"/>
                <a:gd name="connsiteY135" fmla="*/ 696093 h 1160647"/>
                <a:gd name="connsiteX136" fmla="*/ 889333 w 3079941"/>
                <a:gd name="connsiteY136" fmla="*/ 696093 h 1160647"/>
                <a:gd name="connsiteX137" fmla="*/ 898200 w 3079941"/>
                <a:gd name="connsiteY137" fmla="*/ 696093 h 1160647"/>
                <a:gd name="connsiteX138" fmla="*/ 898200 w 3079941"/>
                <a:gd name="connsiteY138" fmla="*/ 698254 h 1160647"/>
                <a:gd name="connsiteX139" fmla="*/ 898200 w 3079941"/>
                <a:gd name="connsiteY139" fmla="*/ 713387 h 1160647"/>
                <a:gd name="connsiteX140" fmla="*/ 902253 w 3079941"/>
                <a:gd name="connsiteY140" fmla="*/ 711495 h 1160647"/>
                <a:gd name="connsiteX141" fmla="*/ 902253 w 3079941"/>
                <a:gd name="connsiteY141" fmla="*/ 698254 h 1160647"/>
                <a:gd name="connsiteX142" fmla="*/ 903266 w 3079941"/>
                <a:gd name="connsiteY142" fmla="*/ 698254 h 1160647"/>
                <a:gd name="connsiteX143" fmla="*/ 910360 w 3079941"/>
                <a:gd name="connsiteY143" fmla="*/ 698254 h 1160647"/>
                <a:gd name="connsiteX144" fmla="*/ 910360 w 3079941"/>
                <a:gd name="connsiteY144" fmla="*/ 699876 h 1160647"/>
                <a:gd name="connsiteX145" fmla="*/ 910360 w 3079941"/>
                <a:gd name="connsiteY145" fmla="*/ 711225 h 1160647"/>
                <a:gd name="connsiteX146" fmla="*/ 911120 w 3079941"/>
                <a:gd name="connsiteY146" fmla="*/ 711225 h 1160647"/>
                <a:gd name="connsiteX147" fmla="*/ 916440 w 3079941"/>
                <a:gd name="connsiteY147" fmla="*/ 711225 h 1160647"/>
                <a:gd name="connsiteX148" fmla="*/ 965080 w 3079941"/>
                <a:gd name="connsiteY148" fmla="*/ 706902 h 1160647"/>
                <a:gd name="connsiteX149" fmla="*/ 965080 w 3079941"/>
                <a:gd name="connsiteY149" fmla="*/ 708253 h 1160647"/>
                <a:gd name="connsiteX150" fmla="*/ 965080 w 3079941"/>
                <a:gd name="connsiteY150" fmla="*/ 717710 h 1160647"/>
                <a:gd name="connsiteX151" fmla="*/ 965840 w 3079941"/>
                <a:gd name="connsiteY151" fmla="*/ 717710 h 1160647"/>
                <a:gd name="connsiteX152" fmla="*/ 971161 w 3079941"/>
                <a:gd name="connsiteY152" fmla="*/ 717710 h 1160647"/>
                <a:gd name="connsiteX153" fmla="*/ 971161 w 3079941"/>
                <a:gd name="connsiteY153" fmla="*/ 719872 h 1160647"/>
                <a:gd name="connsiteX154" fmla="*/ 971161 w 3079941"/>
                <a:gd name="connsiteY154" fmla="*/ 735005 h 1160647"/>
                <a:gd name="connsiteX155" fmla="*/ 973187 w 3079941"/>
                <a:gd name="connsiteY155" fmla="*/ 733654 h 1160647"/>
                <a:gd name="connsiteX156" fmla="*/ 987374 w 3079941"/>
                <a:gd name="connsiteY156" fmla="*/ 724196 h 1160647"/>
                <a:gd name="connsiteX157" fmla="*/ 993454 w 3079941"/>
                <a:gd name="connsiteY157" fmla="*/ 683122 h 1160647"/>
                <a:gd name="connsiteX158" fmla="*/ 994214 w 3079941"/>
                <a:gd name="connsiteY158" fmla="*/ 682852 h 1160647"/>
                <a:gd name="connsiteX159" fmla="*/ 999534 w 3079941"/>
                <a:gd name="connsiteY159" fmla="*/ 680960 h 1160647"/>
                <a:gd name="connsiteX160" fmla="*/ 1001561 w 3079941"/>
                <a:gd name="connsiteY160" fmla="*/ 611783 h 1160647"/>
                <a:gd name="connsiteX161" fmla="*/ 1003588 w 3079941"/>
                <a:gd name="connsiteY161" fmla="*/ 680960 h 1160647"/>
                <a:gd name="connsiteX162" fmla="*/ 1004348 w 3079941"/>
                <a:gd name="connsiteY162" fmla="*/ 681230 h 1160647"/>
                <a:gd name="connsiteX163" fmla="*/ 1009668 w 3079941"/>
                <a:gd name="connsiteY163" fmla="*/ 683122 h 1160647"/>
                <a:gd name="connsiteX164" fmla="*/ 1009668 w 3079941"/>
                <a:gd name="connsiteY164" fmla="*/ 596651 h 1160647"/>
                <a:gd name="connsiteX165" fmla="*/ 1013721 w 3079941"/>
                <a:gd name="connsiteY165" fmla="*/ 564224 h 1160647"/>
                <a:gd name="connsiteX166" fmla="*/ 1052228 w 3079941"/>
                <a:gd name="connsiteY166" fmla="*/ 564224 h 1160647"/>
                <a:gd name="connsiteX167" fmla="*/ 1052228 w 3079941"/>
                <a:gd name="connsiteY167" fmla="*/ 596651 h 1160647"/>
                <a:gd name="connsiteX168" fmla="*/ 1052988 w 3079941"/>
                <a:gd name="connsiteY168" fmla="*/ 596651 h 1160647"/>
                <a:gd name="connsiteX169" fmla="*/ 1058308 w 3079941"/>
                <a:gd name="connsiteY169" fmla="*/ 596651 h 1160647"/>
                <a:gd name="connsiteX170" fmla="*/ 1058308 w 3079941"/>
                <a:gd name="connsiteY170" fmla="*/ 514503 h 1160647"/>
                <a:gd name="connsiteX171" fmla="*/ 1060082 w 3079941"/>
                <a:gd name="connsiteY171" fmla="*/ 514503 h 1160647"/>
                <a:gd name="connsiteX172" fmla="*/ 1072495 w 3079941"/>
                <a:gd name="connsiteY172" fmla="*/ 514503 h 1160647"/>
                <a:gd name="connsiteX173" fmla="*/ 1072495 w 3079941"/>
                <a:gd name="connsiteY173" fmla="*/ 512612 h 1160647"/>
                <a:gd name="connsiteX174" fmla="*/ 1072495 w 3079941"/>
                <a:gd name="connsiteY174" fmla="*/ 499371 h 1160647"/>
                <a:gd name="connsiteX175" fmla="*/ 1094789 w 3079941"/>
                <a:gd name="connsiteY175" fmla="*/ 499371 h 1160647"/>
                <a:gd name="connsiteX176" fmla="*/ 1094789 w 3079941"/>
                <a:gd name="connsiteY176" fmla="*/ 498290 h 1160647"/>
                <a:gd name="connsiteX177" fmla="*/ 1094789 w 3079941"/>
                <a:gd name="connsiteY177" fmla="*/ 490724 h 1160647"/>
                <a:gd name="connsiteX178" fmla="*/ 1096562 w 3079941"/>
                <a:gd name="connsiteY178" fmla="*/ 490724 h 1160647"/>
                <a:gd name="connsiteX179" fmla="*/ 1108976 w 3079941"/>
                <a:gd name="connsiteY179" fmla="*/ 490724 h 1160647"/>
                <a:gd name="connsiteX180" fmla="*/ 1108976 w 3079941"/>
                <a:gd name="connsiteY180" fmla="*/ 491805 h 1160647"/>
                <a:gd name="connsiteX181" fmla="*/ 1108976 w 3079941"/>
                <a:gd name="connsiteY181" fmla="*/ 499371 h 1160647"/>
                <a:gd name="connsiteX182" fmla="*/ 1109736 w 3079941"/>
                <a:gd name="connsiteY182" fmla="*/ 499371 h 1160647"/>
                <a:gd name="connsiteX183" fmla="*/ 1115056 w 3079941"/>
                <a:gd name="connsiteY183" fmla="*/ 499371 h 1160647"/>
                <a:gd name="connsiteX184" fmla="*/ 1125189 w 3079941"/>
                <a:gd name="connsiteY184" fmla="*/ 495047 h 1160647"/>
                <a:gd name="connsiteX185" fmla="*/ 1129242 w 3079941"/>
                <a:gd name="connsiteY185" fmla="*/ 498290 h 1160647"/>
                <a:gd name="connsiteX186" fmla="*/ 1129242 w 3079941"/>
                <a:gd name="connsiteY186" fmla="*/ 490724 h 1160647"/>
                <a:gd name="connsiteX187" fmla="*/ 1131522 w 3079941"/>
                <a:gd name="connsiteY187" fmla="*/ 490724 h 1160647"/>
                <a:gd name="connsiteX188" fmla="*/ 1147483 w 3079941"/>
                <a:gd name="connsiteY188" fmla="*/ 490724 h 1160647"/>
                <a:gd name="connsiteX189" fmla="*/ 1147483 w 3079941"/>
                <a:gd name="connsiteY189" fmla="*/ 491805 h 1160647"/>
                <a:gd name="connsiteX190" fmla="*/ 1147483 w 3079941"/>
                <a:gd name="connsiteY190" fmla="*/ 499371 h 1160647"/>
                <a:gd name="connsiteX191" fmla="*/ 1177883 w 3079941"/>
                <a:gd name="connsiteY191" fmla="*/ 499371 h 1160647"/>
                <a:gd name="connsiteX192" fmla="*/ 1177883 w 3079941"/>
                <a:gd name="connsiteY192" fmla="*/ 500992 h 1160647"/>
                <a:gd name="connsiteX193" fmla="*/ 1177883 w 3079941"/>
                <a:gd name="connsiteY193" fmla="*/ 512342 h 1160647"/>
                <a:gd name="connsiteX194" fmla="*/ 1204230 w 3079941"/>
                <a:gd name="connsiteY194" fmla="*/ 512342 h 1160647"/>
                <a:gd name="connsiteX195" fmla="*/ 1204230 w 3079941"/>
                <a:gd name="connsiteY195" fmla="*/ 542606 h 1160647"/>
                <a:gd name="connsiteX196" fmla="*/ 1204990 w 3079941"/>
                <a:gd name="connsiteY196" fmla="*/ 542606 h 1160647"/>
                <a:gd name="connsiteX197" fmla="*/ 1210310 w 3079941"/>
                <a:gd name="connsiteY197" fmla="*/ 542606 h 1160647"/>
                <a:gd name="connsiteX198" fmla="*/ 1210310 w 3079941"/>
                <a:gd name="connsiteY198" fmla="*/ 543687 h 1160647"/>
                <a:gd name="connsiteX199" fmla="*/ 1210310 w 3079941"/>
                <a:gd name="connsiteY199" fmla="*/ 551254 h 1160647"/>
                <a:gd name="connsiteX200" fmla="*/ 1214364 w 3079941"/>
                <a:gd name="connsiteY200" fmla="*/ 581518 h 1160647"/>
                <a:gd name="connsiteX201" fmla="*/ 1215124 w 3079941"/>
                <a:gd name="connsiteY201" fmla="*/ 581518 h 1160647"/>
                <a:gd name="connsiteX202" fmla="*/ 1220444 w 3079941"/>
                <a:gd name="connsiteY202" fmla="*/ 581518 h 1160647"/>
                <a:gd name="connsiteX203" fmla="*/ 1220444 w 3079941"/>
                <a:gd name="connsiteY203" fmla="*/ 582329 h 1160647"/>
                <a:gd name="connsiteX204" fmla="*/ 1220444 w 3079941"/>
                <a:gd name="connsiteY204" fmla="*/ 588004 h 1160647"/>
                <a:gd name="connsiteX205" fmla="*/ 1221457 w 3079941"/>
                <a:gd name="connsiteY205" fmla="*/ 588004 h 1160647"/>
                <a:gd name="connsiteX206" fmla="*/ 1228550 w 3079941"/>
                <a:gd name="connsiteY206" fmla="*/ 588004 h 1160647"/>
                <a:gd name="connsiteX207" fmla="*/ 1228550 w 3079941"/>
                <a:gd name="connsiteY207" fmla="*/ 618269 h 1160647"/>
                <a:gd name="connsiteX208" fmla="*/ 1230577 w 3079941"/>
                <a:gd name="connsiteY208" fmla="*/ 618269 h 1160647"/>
                <a:gd name="connsiteX209" fmla="*/ 1244764 w 3079941"/>
                <a:gd name="connsiteY209" fmla="*/ 618269 h 1160647"/>
                <a:gd name="connsiteX210" fmla="*/ 1244764 w 3079941"/>
                <a:gd name="connsiteY210" fmla="*/ 642048 h 1160647"/>
                <a:gd name="connsiteX211" fmla="*/ 1246791 w 3079941"/>
                <a:gd name="connsiteY211" fmla="*/ 643669 h 1160647"/>
                <a:gd name="connsiteX212" fmla="*/ 1246791 w 3079941"/>
                <a:gd name="connsiteY212" fmla="*/ 655019 h 1160647"/>
                <a:gd name="connsiteX213" fmla="*/ 1247551 w 3079941"/>
                <a:gd name="connsiteY213" fmla="*/ 655019 h 1160647"/>
                <a:gd name="connsiteX214" fmla="*/ 1252871 w 3079941"/>
                <a:gd name="connsiteY214" fmla="*/ 655019 h 1160647"/>
                <a:gd name="connsiteX215" fmla="*/ 1252871 w 3079941"/>
                <a:gd name="connsiteY215" fmla="*/ 678798 h 1160647"/>
                <a:gd name="connsiteX216" fmla="*/ 1254137 w 3079941"/>
                <a:gd name="connsiteY216" fmla="*/ 678798 h 1160647"/>
                <a:gd name="connsiteX217" fmla="*/ 1263004 w 3079941"/>
                <a:gd name="connsiteY217" fmla="*/ 678798 h 1160647"/>
                <a:gd name="connsiteX218" fmla="*/ 1265031 w 3079941"/>
                <a:gd name="connsiteY218" fmla="*/ 682852 h 1160647"/>
                <a:gd name="connsiteX219" fmla="*/ 1265031 w 3079941"/>
                <a:gd name="connsiteY219" fmla="*/ 696093 h 1160647"/>
                <a:gd name="connsiteX220" fmla="*/ 1266551 w 3079941"/>
                <a:gd name="connsiteY220" fmla="*/ 694201 h 1160647"/>
                <a:gd name="connsiteX221" fmla="*/ 1277191 w 3079941"/>
                <a:gd name="connsiteY221" fmla="*/ 680960 h 1160647"/>
                <a:gd name="connsiteX222" fmla="*/ 1305565 w 3079941"/>
                <a:gd name="connsiteY222" fmla="*/ 680960 h 1160647"/>
                <a:gd name="connsiteX223" fmla="*/ 1305565 w 3079941"/>
                <a:gd name="connsiteY223" fmla="*/ 767431 h 1160647"/>
                <a:gd name="connsiteX224" fmla="*/ 1306325 w 3079941"/>
                <a:gd name="connsiteY224" fmla="*/ 767431 h 1160647"/>
                <a:gd name="connsiteX225" fmla="*/ 1311645 w 3079941"/>
                <a:gd name="connsiteY225" fmla="*/ 767431 h 1160647"/>
                <a:gd name="connsiteX226" fmla="*/ 1312405 w 3079941"/>
                <a:gd name="connsiteY226" fmla="*/ 766080 h 1160647"/>
                <a:gd name="connsiteX227" fmla="*/ 1317725 w 3079941"/>
                <a:gd name="connsiteY227" fmla="*/ 756622 h 1160647"/>
                <a:gd name="connsiteX228" fmla="*/ 1317725 w 3079941"/>
                <a:gd name="connsiteY228" fmla="*/ 758514 h 1160647"/>
                <a:gd name="connsiteX229" fmla="*/ 1317725 w 3079941"/>
                <a:gd name="connsiteY229" fmla="*/ 771755 h 1160647"/>
                <a:gd name="connsiteX230" fmla="*/ 1321778 w 3079941"/>
                <a:gd name="connsiteY230" fmla="*/ 726358 h 1160647"/>
                <a:gd name="connsiteX231" fmla="*/ 1322538 w 3079941"/>
                <a:gd name="connsiteY231" fmla="*/ 726358 h 1160647"/>
                <a:gd name="connsiteX232" fmla="*/ 1327858 w 3079941"/>
                <a:gd name="connsiteY232" fmla="*/ 726358 h 1160647"/>
                <a:gd name="connsiteX233" fmla="*/ 1327858 w 3079941"/>
                <a:gd name="connsiteY233" fmla="*/ 661504 h 1160647"/>
                <a:gd name="connsiteX234" fmla="*/ 1328872 w 3079941"/>
                <a:gd name="connsiteY234" fmla="*/ 661504 h 1160647"/>
                <a:gd name="connsiteX235" fmla="*/ 1335965 w 3079941"/>
                <a:gd name="connsiteY235" fmla="*/ 661504 h 1160647"/>
                <a:gd name="connsiteX236" fmla="*/ 1348125 w 3079941"/>
                <a:gd name="connsiteY236" fmla="*/ 618269 h 1160647"/>
                <a:gd name="connsiteX237" fmla="*/ 1349392 w 3079941"/>
                <a:gd name="connsiteY237" fmla="*/ 618269 h 1160647"/>
                <a:gd name="connsiteX238" fmla="*/ 1358259 w 3079941"/>
                <a:gd name="connsiteY238" fmla="*/ 618269 h 1160647"/>
                <a:gd name="connsiteX239" fmla="*/ 1368392 w 3079941"/>
                <a:gd name="connsiteY239" fmla="*/ 661504 h 1160647"/>
                <a:gd name="connsiteX240" fmla="*/ 1369405 w 3079941"/>
                <a:gd name="connsiteY240" fmla="*/ 661504 h 1160647"/>
                <a:gd name="connsiteX241" fmla="*/ 1376499 w 3079941"/>
                <a:gd name="connsiteY241" fmla="*/ 661504 h 1160647"/>
                <a:gd name="connsiteX242" fmla="*/ 1376499 w 3079941"/>
                <a:gd name="connsiteY242" fmla="*/ 700416 h 1160647"/>
                <a:gd name="connsiteX243" fmla="*/ 1378272 w 3079941"/>
                <a:gd name="connsiteY243" fmla="*/ 700416 h 1160647"/>
                <a:gd name="connsiteX244" fmla="*/ 1390686 w 3079941"/>
                <a:gd name="connsiteY244" fmla="*/ 700416 h 1160647"/>
                <a:gd name="connsiteX245" fmla="*/ 1390686 w 3079941"/>
                <a:gd name="connsiteY245" fmla="*/ 702578 h 1160647"/>
                <a:gd name="connsiteX246" fmla="*/ 1390686 w 3079941"/>
                <a:gd name="connsiteY246" fmla="*/ 717710 h 1160647"/>
                <a:gd name="connsiteX247" fmla="*/ 1394739 w 3079941"/>
                <a:gd name="connsiteY247" fmla="*/ 715549 h 1160647"/>
                <a:gd name="connsiteX248" fmla="*/ 1394739 w 3079941"/>
                <a:gd name="connsiteY248" fmla="*/ 700416 h 1160647"/>
                <a:gd name="connsiteX249" fmla="*/ 1396259 w 3079941"/>
                <a:gd name="connsiteY249" fmla="*/ 700416 h 1160647"/>
                <a:gd name="connsiteX250" fmla="*/ 1406899 w 3079941"/>
                <a:gd name="connsiteY250" fmla="*/ 700416 h 1160647"/>
                <a:gd name="connsiteX251" fmla="*/ 1406899 w 3079941"/>
                <a:gd name="connsiteY251" fmla="*/ 702037 h 1160647"/>
                <a:gd name="connsiteX252" fmla="*/ 1406899 w 3079941"/>
                <a:gd name="connsiteY252" fmla="*/ 713387 h 1160647"/>
                <a:gd name="connsiteX253" fmla="*/ 1437300 w 3079941"/>
                <a:gd name="connsiteY253" fmla="*/ 713387 h 1160647"/>
                <a:gd name="connsiteX254" fmla="*/ 1437300 w 3079941"/>
                <a:gd name="connsiteY254" fmla="*/ 676637 h 1160647"/>
                <a:gd name="connsiteX255" fmla="*/ 1438566 w 3079941"/>
                <a:gd name="connsiteY255" fmla="*/ 676637 h 1160647"/>
                <a:gd name="connsiteX256" fmla="*/ 1447433 w 3079941"/>
                <a:gd name="connsiteY256" fmla="*/ 676637 h 1160647"/>
                <a:gd name="connsiteX257" fmla="*/ 1447433 w 3079941"/>
                <a:gd name="connsiteY257" fmla="*/ 698254 h 1160647"/>
                <a:gd name="connsiteX258" fmla="*/ 1449460 w 3079941"/>
                <a:gd name="connsiteY258" fmla="*/ 665828 h 1160647"/>
                <a:gd name="connsiteX259" fmla="*/ 1471753 w 3079941"/>
                <a:gd name="connsiteY259" fmla="*/ 665828 h 1160647"/>
                <a:gd name="connsiteX260" fmla="*/ 1471753 w 3079941"/>
                <a:gd name="connsiteY260" fmla="*/ 664206 h 1160647"/>
                <a:gd name="connsiteX261" fmla="*/ 1471753 w 3079941"/>
                <a:gd name="connsiteY261" fmla="*/ 652857 h 1160647"/>
                <a:gd name="connsiteX262" fmla="*/ 1472513 w 3079941"/>
                <a:gd name="connsiteY262" fmla="*/ 652857 h 1160647"/>
                <a:gd name="connsiteX263" fmla="*/ 1477833 w 3079941"/>
                <a:gd name="connsiteY263" fmla="*/ 652857 h 1160647"/>
                <a:gd name="connsiteX264" fmla="*/ 1477833 w 3079941"/>
                <a:gd name="connsiteY264" fmla="*/ 650966 h 1160647"/>
                <a:gd name="connsiteX265" fmla="*/ 1477833 w 3079941"/>
                <a:gd name="connsiteY265" fmla="*/ 637725 h 1160647"/>
                <a:gd name="connsiteX266" fmla="*/ 1481887 w 3079941"/>
                <a:gd name="connsiteY266" fmla="*/ 644210 h 1160647"/>
                <a:gd name="connsiteX267" fmla="*/ 1484167 w 3079941"/>
                <a:gd name="connsiteY267" fmla="*/ 644210 h 1160647"/>
                <a:gd name="connsiteX268" fmla="*/ 1500127 w 3079941"/>
                <a:gd name="connsiteY268" fmla="*/ 644210 h 1160647"/>
                <a:gd name="connsiteX269" fmla="*/ 1500127 w 3079941"/>
                <a:gd name="connsiteY269" fmla="*/ 643399 h 1160647"/>
                <a:gd name="connsiteX270" fmla="*/ 1500127 w 3079941"/>
                <a:gd name="connsiteY270" fmla="*/ 637725 h 1160647"/>
                <a:gd name="connsiteX271" fmla="*/ 1500887 w 3079941"/>
                <a:gd name="connsiteY271" fmla="*/ 637725 h 1160647"/>
                <a:gd name="connsiteX272" fmla="*/ 1506207 w 3079941"/>
                <a:gd name="connsiteY272" fmla="*/ 637725 h 1160647"/>
                <a:gd name="connsiteX273" fmla="*/ 1506207 w 3079941"/>
                <a:gd name="connsiteY273" fmla="*/ 639076 h 1160647"/>
                <a:gd name="connsiteX274" fmla="*/ 1506207 w 3079941"/>
                <a:gd name="connsiteY274" fmla="*/ 648534 h 1160647"/>
                <a:gd name="connsiteX275" fmla="*/ 1544714 w 3079941"/>
                <a:gd name="connsiteY275" fmla="*/ 648534 h 1160647"/>
                <a:gd name="connsiteX276" fmla="*/ 1544714 w 3079941"/>
                <a:gd name="connsiteY276" fmla="*/ 786887 h 1160647"/>
                <a:gd name="connsiteX277" fmla="*/ 1546234 w 3079941"/>
                <a:gd name="connsiteY277" fmla="*/ 786887 h 1160647"/>
                <a:gd name="connsiteX278" fmla="*/ 1556874 w 3079941"/>
                <a:gd name="connsiteY278" fmla="*/ 786887 h 1160647"/>
                <a:gd name="connsiteX279" fmla="*/ 1556874 w 3079941"/>
                <a:gd name="connsiteY279" fmla="*/ 773917 h 1160647"/>
                <a:gd name="connsiteX280" fmla="*/ 1560928 w 3079941"/>
                <a:gd name="connsiteY280" fmla="*/ 773917 h 1160647"/>
                <a:gd name="connsiteX281" fmla="*/ 1560928 w 3079941"/>
                <a:gd name="connsiteY281" fmla="*/ 786887 h 1160647"/>
                <a:gd name="connsiteX282" fmla="*/ 1591328 w 3079941"/>
                <a:gd name="connsiteY282" fmla="*/ 786887 h 1160647"/>
                <a:gd name="connsiteX283" fmla="*/ 1591328 w 3079941"/>
                <a:gd name="connsiteY283" fmla="*/ 756622 h 1160647"/>
                <a:gd name="connsiteX284" fmla="*/ 1603488 w 3079941"/>
                <a:gd name="connsiteY284" fmla="*/ 756622 h 1160647"/>
                <a:gd name="connsiteX285" fmla="*/ 1615648 w 3079941"/>
                <a:gd name="connsiteY285" fmla="*/ 754461 h 1160647"/>
                <a:gd name="connsiteX286" fmla="*/ 1619702 w 3079941"/>
                <a:gd name="connsiteY286" fmla="*/ 756622 h 1160647"/>
                <a:gd name="connsiteX287" fmla="*/ 1629835 w 3079941"/>
                <a:gd name="connsiteY287" fmla="*/ 756622 h 1160647"/>
                <a:gd name="connsiteX288" fmla="*/ 1629835 w 3079941"/>
                <a:gd name="connsiteY288" fmla="*/ 786887 h 1160647"/>
                <a:gd name="connsiteX289" fmla="*/ 1637942 w 3079941"/>
                <a:gd name="connsiteY289" fmla="*/ 786887 h 1160647"/>
                <a:gd name="connsiteX290" fmla="*/ 1637942 w 3079941"/>
                <a:gd name="connsiteY290" fmla="*/ 804182 h 1160647"/>
                <a:gd name="connsiteX291" fmla="*/ 1647278 w 3079941"/>
                <a:gd name="connsiteY291" fmla="*/ 805087 h 1160647"/>
                <a:gd name="connsiteX292" fmla="*/ 1660236 w 3079941"/>
                <a:gd name="connsiteY292" fmla="*/ 805087 h 1160647"/>
                <a:gd name="connsiteX293" fmla="*/ 1660236 w 3079941"/>
                <a:gd name="connsiteY293" fmla="*/ 789049 h 1160647"/>
                <a:gd name="connsiteX294" fmla="*/ 1728192 w 3079941"/>
                <a:gd name="connsiteY294" fmla="*/ 789049 h 1160647"/>
                <a:gd name="connsiteX295" fmla="*/ 1728192 w 3079941"/>
                <a:gd name="connsiteY295" fmla="*/ 703796 h 1160647"/>
                <a:gd name="connsiteX296" fmla="*/ 1800200 w 3079941"/>
                <a:gd name="connsiteY296" fmla="*/ 703796 h 1160647"/>
                <a:gd name="connsiteX297" fmla="*/ 1800200 w 3079941"/>
                <a:gd name="connsiteY297" fmla="*/ 782564 h 1160647"/>
                <a:gd name="connsiteX298" fmla="*/ 1802104 w 3079941"/>
                <a:gd name="connsiteY298" fmla="*/ 782564 h 1160647"/>
                <a:gd name="connsiteX299" fmla="*/ 1803346 w 3079941"/>
                <a:gd name="connsiteY299" fmla="*/ 805087 h 1160647"/>
                <a:gd name="connsiteX300" fmla="*/ 1813022 w 3079941"/>
                <a:gd name="connsiteY300" fmla="*/ 805087 h 1160647"/>
                <a:gd name="connsiteX301" fmla="*/ 1814264 w 3079941"/>
                <a:gd name="connsiteY301" fmla="*/ 782564 h 1160647"/>
                <a:gd name="connsiteX302" fmla="*/ 1820344 w 3079941"/>
                <a:gd name="connsiteY302" fmla="*/ 782564 h 1160647"/>
                <a:gd name="connsiteX303" fmla="*/ 1821586 w 3079941"/>
                <a:gd name="connsiteY303" fmla="*/ 805087 h 1160647"/>
                <a:gd name="connsiteX304" fmla="*/ 1872208 w 3079941"/>
                <a:gd name="connsiteY304" fmla="*/ 805087 h 1160647"/>
                <a:gd name="connsiteX305" fmla="*/ 1872208 w 3079941"/>
                <a:gd name="connsiteY305" fmla="*/ 642059 h 1160647"/>
                <a:gd name="connsiteX306" fmla="*/ 2069535 w 3079941"/>
                <a:gd name="connsiteY306" fmla="*/ 642059 h 1160647"/>
                <a:gd name="connsiteX307" fmla="*/ 2069535 w 3079941"/>
                <a:gd name="connsiteY307" fmla="*/ 805087 h 1160647"/>
                <a:gd name="connsiteX308" fmla="*/ 2088232 w 3079941"/>
                <a:gd name="connsiteY308" fmla="*/ 805087 h 1160647"/>
                <a:gd name="connsiteX309" fmla="*/ 2088232 w 3079941"/>
                <a:gd name="connsiteY309" fmla="*/ 722394 h 1160647"/>
                <a:gd name="connsiteX310" fmla="*/ 2183352 w 3079941"/>
                <a:gd name="connsiteY310" fmla="*/ 722394 h 1160647"/>
                <a:gd name="connsiteX311" fmla="*/ 2195282 w 3079941"/>
                <a:gd name="connsiteY311" fmla="*/ 404253 h 1160647"/>
                <a:gd name="connsiteX312" fmla="*/ 2183122 w 3079941"/>
                <a:gd name="connsiteY312" fmla="*/ 382635 h 1160647"/>
                <a:gd name="connsiteX313" fmla="*/ 2177042 w 3079941"/>
                <a:gd name="connsiteY313" fmla="*/ 378311 h 1160647"/>
                <a:gd name="connsiteX314" fmla="*/ 2185149 w 3079941"/>
                <a:gd name="connsiteY314" fmla="*/ 354532 h 1160647"/>
                <a:gd name="connsiteX315" fmla="*/ 2185149 w 3079941"/>
                <a:gd name="connsiteY315" fmla="*/ 337238 h 1160647"/>
                <a:gd name="connsiteX316" fmla="*/ 2199336 w 3079941"/>
                <a:gd name="connsiteY316" fmla="*/ 337238 h 1160647"/>
                <a:gd name="connsiteX317" fmla="*/ 2199336 w 3079941"/>
                <a:gd name="connsiteY317" fmla="*/ 315620 h 1160647"/>
                <a:gd name="connsiteX318" fmla="*/ 2201362 w 3079941"/>
                <a:gd name="connsiteY318" fmla="*/ 311296 h 1160647"/>
                <a:gd name="connsiteX319" fmla="*/ 2201362 w 3079941"/>
                <a:gd name="connsiteY319" fmla="*/ 233472 h 1160647"/>
                <a:gd name="connsiteX320" fmla="*/ 2199336 w 3079941"/>
                <a:gd name="connsiteY320" fmla="*/ 226987 h 1160647"/>
                <a:gd name="connsiteX321" fmla="*/ 2205416 w 3079941"/>
                <a:gd name="connsiteY321" fmla="*/ 220501 h 1160647"/>
                <a:gd name="connsiteX322" fmla="*/ 2205416 w 3079941"/>
                <a:gd name="connsiteY322" fmla="*/ 162133 h 1160647"/>
                <a:gd name="connsiteX323" fmla="*/ 2207442 w 3079941"/>
                <a:gd name="connsiteY323" fmla="*/ 157810 h 1160647"/>
                <a:gd name="connsiteX324" fmla="*/ 2207442 w 3079941"/>
                <a:gd name="connsiteY324" fmla="*/ 101604 h 1160647"/>
                <a:gd name="connsiteX325" fmla="*/ 2209469 w 3079941"/>
                <a:gd name="connsiteY325" fmla="*/ 82148 h 1160647"/>
                <a:gd name="connsiteX326" fmla="*/ 2213523 w 3079941"/>
                <a:gd name="connsiteY326" fmla="*/ 99442 h 1160647"/>
                <a:gd name="connsiteX327" fmla="*/ 2215549 w 3079941"/>
                <a:gd name="connsiteY327" fmla="*/ 157810 h 1160647"/>
                <a:gd name="connsiteX328" fmla="*/ 2217576 w 3079941"/>
                <a:gd name="connsiteY328" fmla="*/ 220501 h 1160647"/>
                <a:gd name="connsiteX329" fmla="*/ 2223656 w 3079941"/>
                <a:gd name="connsiteY329" fmla="*/ 226987 h 1160647"/>
                <a:gd name="connsiteX330" fmla="*/ 2221629 w 3079941"/>
                <a:gd name="connsiteY330" fmla="*/ 233472 h 1160647"/>
                <a:gd name="connsiteX331" fmla="*/ 2221629 w 3079941"/>
                <a:gd name="connsiteY331" fmla="*/ 311296 h 1160647"/>
                <a:gd name="connsiteX332" fmla="*/ 2223656 w 3079941"/>
                <a:gd name="connsiteY332" fmla="*/ 315620 h 1160647"/>
                <a:gd name="connsiteX333" fmla="*/ 2223656 w 3079941"/>
                <a:gd name="connsiteY333" fmla="*/ 337238 h 1160647"/>
                <a:gd name="connsiteX334" fmla="*/ 2237843 w 3079941"/>
                <a:gd name="connsiteY334" fmla="*/ 337238 h 1160647"/>
                <a:gd name="connsiteX335" fmla="*/ 2237843 w 3079941"/>
                <a:gd name="connsiteY335" fmla="*/ 354532 h 1160647"/>
                <a:gd name="connsiteX336" fmla="*/ 2245950 w 3079941"/>
                <a:gd name="connsiteY336" fmla="*/ 378311 h 1160647"/>
                <a:gd name="connsiteX337" fmla="*/ 2239870 w 3079941"/>
                <a:gd name="connsiteY337" fmla="*/ 382635 h 1160647"/>
                <a:gd name="connsiteX338" fmla="*/ 2227709 w 3079941"/>
                <a:gd name="connsiteY338" fmla="*/ 404253 h 1160647"/>
                <a:gd name="connsiteX339" fmla="*/ 2235816 w 3079941"/>
                <a:gd name="connsiteY339" fmla="*/ 657181 h 1160647"/>
                <a:gd name="connsiteX340" fmla="*/ 2300670 w 3079941"/>
                <a:gd name="connsiteY340" fmla="*/ 657181 h 1160647"/>
                <a:gd name="connsiteX341" fmla="*/ 2300670 w 3079941"/>
                <a:gd name="connsiteY341" fmla="*/ 732843 h 1160647"/>
                <a:gd name="connsiteX342" fmla="*/ 2308777 w 3079941"/>
                <a:gd name="connsiteY342" fmla="*/ 732843 h 1160647"/>
                <a:gd name="connsiteX343" fmla="*/ 2310804 w 3079941"/>
                <a:gd name="connsiteY343" fmla="*/ 726358 h 1160647"/>
                <a:gd name="connsiteX344" fmla="*/ 2316884 w 3079941"/>
                <a:gd name="connsiteY344" fmla="*/ 726358 h 1160647"/>
                <a:gd name="connsiteX345" fmla="*/ 2318911 w 3079941"/>
                <a:gd name="connsiteY345" fmla="*/ 735005 h 1160647"/>
                <a:gd name="connsiteX346" fmla="*/ 2331071 w 3079941"/>
                <a:gd name="connsiteY346" fmla="*/ 735005 h 1160647"/>
                <a:gd name="connsiteX347" fmla="*/ 2331071 w 3079941"/>
                <a:gd name="connsiteY347" fmla="*/ 728519 h 1160647"/>
                <a:gd name="connsiteX348" fmla="*/ 2353364 w 3079941"/>
                <a:gd name="connsiteY348" fmla="*/ 728519 h 1160647"/>
                <a:gd name="connsiteX349" fmla="*/ 2353364 w 3079941"/>
                <a:gd name="connsiteY349" fmla="*/ 735005 h 1160647"/>
                <a:gd name="connsiteX350" fmla="*/ 2373631 w 3079941"/>
                <a:gd name="connsiteY350" fmla="*/ 735005 h 1160647"/>
                <a:gd name="connsiteX351" fmla="*/ 2373631 w 3079941"/>
                <a:gd name="connsiteY351" fmla="*/ 780402 h 1160647"/>
                <a:gd name="connsiteX352" fmla="*/ 2387818 w 3079941"/>
                <a:gd name="connsiteY352" fmla="*/ 780402 h 1160647"/>
                <a:gd name="connsiteX353" fmla="*/ 2387818 w 3079941"/>
                <a:gd name="connsiteY353" fmla="*/ 767431 h 1160647"/>
                <a:gd name="connsiteX354" fmla="*/ 2404032 w 3079941"/>
                <a:gd name="connsiteY354" fmla="*/ 767431 h 1160647"/>
                <a:gd name="connsiteX355" fmla="*/ 2404032 w 3079941"/>
                <a:gd name="connsiteY355" fmla="*/ 588004 h 1160647"/>
                <a:gd name="connsiteX356" fmla="*/ 2410112 w 3079941"/>
                <a:gd name="connsiteY356" fmla="*/ 581518 h 1160647"/>
                <a:gd name="connsiteX357" fmla="*/ 2483073 w 3079941"/>
                <a:gd name="connsiteY357" fmla="*/ 581518 h 1160647"/>
                <a:gd name="connsiteX358" fmla="*/ 2483073 w 3079941"/>
                <a:gd name="connsiteY358" fmla="*/ 590166 h 1160647"/>
                <a:gd name="connsiteX359" fmla="*/ 2493206 w 3079941"/>
                <a:gd name="connsiteY359" fmla="*/ 590166 h 1160647"/>
                <a:gd name="connsiteX360" fmla="*/ 2493206 w 3079941"/>
                <a:gd name="connsiteY360" fmla="*/ 704740 h 1160647"/>
                <a:gd name="connsiteX361" fmla="*/ 2515500 w 3079941"/>
                <a:gd name="connsiteY361" fmla="*/ 704740 h 1160647"/>
                <a:gd name="connsiteX362" fmla="*/ 2515500 w 3079941"/>
                <a:gd name="connsiteY362" fmla="*/ 637725 h 1160647"/>
                <a:gd name="connsiteX363" fmla="*/ 2541847 w 3079941"/>
                <a:gd name="connsiteY363" fmla="*/ 637725 h 1160647"/>
                <a:gd name="connsiteX364" fmla="*/ 2545900 w 3079941"/>
                <a:gd name="connsiteY364" fmla="*/ 633401 h 1160647"/>
                <a:gd name="connsiteX365" fmla="*/ 2554007 w 3079941"/>
                <a:gd name="connsiteY365" fmla="*/ 633401 h 1160647"/>
                <a:gd name="connsiteX366" fmla="*/ 2558060 w 3079941"/>
                <a:gd name="connsiteY366" fmla="*/ 637725 h 1160647"/>
                <a:gd name="connsiteX367" fmla="*/ 2580354 w 3079941"/>
                <a:gd name="connsiteY367" fmla="*/ 637725 h 1160647"/>
                <a:gd name="connsiteX368" fmla="*/ 2580354 w 3079941"/>
                <a:gd name="connsiteY368" fmla="*/ 520989 h 1160647"/>
                <a:gd name="connsiteX369" fmla="*/ 2637101 w 3079941"/>
                <a:gd name="connsiteY369" fmla="*/ 510180 h 1160647"/>
                <a:gd name="connsiteX370" fmla="*/ 2637101 w 3079941"/>
                <a:gd name="connsiteY370" fmla="*/ 511261 h 1160647"/>
                <a:gd name="connsiteX371" fmla="*/ 2637101 w 3079941"/>
                <a:gd name="connsiteY371" fmla="*/ 518827 h 1160647"/>
                <a:gd name="connsiteX372" fmla="*/ 2663448 w 3079941"/>
                <a:gd name="connsiteY372" fmla="*/ 518827 h 1160647"/>
                <a:gd name="connsiteX373" fmla="*/ 2663448 w 3079941"/>
                <a:gd name="connsiteY373" fmla="*/ 773917 h 1160647"/>
                <a:gd name="connsiteX374" fmla="*/ 2685742 w 3079941"/>
                <a:gd name="connsiteY374" fmla="*/ 773917 h 1160647"/>
                <a:gd name="connsiteX375" fmla="*/ 2685742 w 3079941"/>
                <a:gd name="connsiteY375" fmla="*/ 769593 h 1160647"/>
                <a:gd name="connsiteX376" fmla="*/ 2697902 w 3079941"/>
                <a:gd name="connsiteY376" fmla="*/ 769593 h 1160647"/>
                <a:gd name="connsiteX377" fmla="*/ 2697902 w 3079941"/>
                <a:gd name="connsiteY377" fmla="*/ 773917 h 1160647"/>
                <a:gd name="connsiteX378" fmla="*/ 2722222 w 3079941"/>
                <a:gd name="connsiteY378" fmla="*/ 773917 h 1160647"/>
                <a:gd name="connsiteX379" fmla="*/ 2722222 w 3079941"/>
                <a:gd name="connsiteY379" fmla="*/ 760946 h 1160647"/>
                <a:gd name="connsiteX380" fmla="*/ 2750596 w 3079941"/>
                <a:gd name="connsiteY380" fmla="*/ 760946 h 1160647"/>
                <a:gd name="connsiteX381" fmla="*/ 2762756 w 3079941"/>
                <a:gd name="connsiteY381" fmla="*/ 756622 h 1160647"/>
                <a:gd name="connsiteX382" fmla="*/ 2783023 w 3079941"/>
                <a:gd name="connsiteY382" fmla="*/ 760946 h 1160647"/>
                <a:gd name="connsiteX383" fmla="*/ 2783023 w 3079941"/>
                <a:gd name="connsiteY383" fmla="*/ 743652 h 1160647"/>
                <a:gd name="connsiteX384" fmla="*/ 2791130 w 3079941"/>
                <a:gd name="connsiteY384" fmla="*/ 743652 h 1160647"/>
                <a:gd name="connsiteX385" fmla="*/ 2791130 w 3079941"/>
                <a:gd name="connsiteY385" fmla="*/ 730681 h 1160647"/>
                <a:gd name="connsiteX386" fmla="*/ 2847877 w 3079941"/>
                <a:gd name="connsiteY386" fmla="*/ 730681 h 1160647"/>
                <a:gd name="connsiteX387" fmla="*/ 2847877 w 3079941"/>
                <a:gd name="connsiteY387" fmla="*/ 700416 h 1160647"/>
                <a:gd name="connsiteX388" fmla="*/ 2866117 w 3079941"/>
                <a:gd name="connsiteY388" fmla="*/ 700416 h 1160647"/>
                <a:gd name="connsiteX389" fmla="*/ 2866117 w 3079941"/>
                <a:gd name="connsiteY389" fmla="*/ 693931 h 1160647"/>
                <a:gd name="connsiteX390" fmla="*/ 2878277 w 3079941"/>
                <a:gd name="connsiteY390" fmla="*/ 693931 h 1160647"/>
                <a:gd name="connsiteX391" fmla="*/ 2878277 w 3079941"/>
                <a:gd name="connsiteY391" fmla="*/ 700416 h 1160647"/>
                <a:gd name="connsiteX392" fmla="*/ 2894491 w 3079941"/>
                <a:gd name="connsiteY392" fmla="*/ 700416 h 1160647"/>
                <a:gd name="connsiteX393" fmla="*/ 2894491 w 3079941"/>
                <a:gd name="connsiteY393" fmla="*/ 750137 h 1160647"/>
                <a:gd name="connsiteX394" fmla="*/ 2926918 w 3079941"/>
                <a:gd name="connsiteY394" fmla="*/ 750137 h 1160647"/>
                <a:gd name="connsiteX395" fmla="*/ 2926918 w 3079941"/>
                <a:gd name="connsiteY395" fmla="*/ 724196 h 1160647"/>
                <a:gd name="connsiteX396" fmla="*/ 2965425 w 3079941"/>
                <a:gd name="connsiteY396" fmla="*/ 724196 h 1160647"/>
                <a:gd name="connsiteX397" fmla="*/ 2965425 w 3079941"/>
                <a:gd name="connsiteY397" fmla="*/ 693931 h 1160647"/>
                <a:gd name="connsiteX398" fmla="*/ 3014066 w 3079941"/>
                <a:gd name="connsiteY398" fmla="*/ 693931 h 1160647"/>
                <a:gd name="connsiteX399" fmla="*/ 3014066 w 3079941"/>
                <a:gd name="connsiteY399" fmla="*/ 805087 h 1160647"/>
                <a:gd name="connsiteX400" fmla="*/ 3014066 w 3079941"/>
                <a:gd name="connsiteY400" fmla="*/ 818866 h 1160647"/>
                <a:gd name="connsiteX401" fmla="*/ 3079941 w 3079941"/>
                <a:gd name="connsiteY401" fmla="*/ 818866 h 1160647"/>
                <a:gd name="connsiteX402" fmla="*/ 3079941 w 3079941"/>
                <a:gd name="connsiteY402" fmla="*/ 1030409 h 1160647"/>
                <a:gd name="connsiteX403" fmla="*/ 3079941 w 3079941"/>
                <a:gd name="connsiteY403" fmla="*/ 1160647 h 1160647"/>
                <a:gd name="connsiteX404" fmla="*/ 200958 w 3079941"/>
                <a:gd name="connsiteY404" fmla="*/ 1160647 h 1160647"/>
                <a:gd name="connsiteX405" fmla="*/ 200958 w 3079941"/>
                <a:gd name="connsiteY405" fmla="*/ 1126882 h 1160647"/>
                <a:gd name="connsiteX406" fmla="*/ 0 w 3079941"/>
                <a:gd name="connsiteY406" fmla="*/ 1126882 h 1160647"/>
                <a:gd name="connsiteX407" fmla="*/ 0 w 3079941"/>
                <a:gd name="connsiteY407" fmla="*/ 915339 h 1160647"/>
                <a:gd name="connsiteX408" fmla="*/ 103377 w 3079941"/>
                <a:gd name="connsiteY408" fmla="*/ 915339 h 1160647"/>
                <a:gd name="connsiteX409" fmla="*/ 103377 w 3079941"/>
                <a:gd name="connsiteY409" fmla="*/ 886329 h 1160647"/>
                <a:gd name="connsiteX410" fmla="*/ 55096 w 3079941"/>
                <a:gd name="connsiteY410" fmla="*/ 886329 h 1160647"/>
                <a:gd name="connsiteX411" fmla="*/ 55096 w 3079941"/>
                <a:gd name="connsiteY411" fmla="*/ 724196 h 1160647"/>
                <a:gd name="connsiteX412" fmla="*/ 75363 w 3079941"/>
                <a:gd name="connsiteY412" fmla="*/ 724196 h 1160647"/>
                <a:gd name="connsiteX413" fmla="*/ 75870 w 3079941"/>
                <a:gd name="connsiteY413" fmla="*/ 723115 h 1160647"/>
                <a:gd name="connsiteX414" fmla="*/ 79416 w 3079941"/>
                <a:gd name="connsiteY414" fmla="*/ 715549 h 1160647"/>
                <a:gd name="connsiteX415" fmla="*/ 81190 w 3079941"/>
                <a:gd name="connsiteY415" fmla="*/ 715819 h 1160647"/>
                <a:gd name="connsiteX416" fmla="*/ 93603 w 3079941"/>
                <a:gd name="connsiteY416" fmla="*/ 717710 h 1160647"/>
                <a:gd name="connsiteX417" fmla="*/ 94110 w 3079941"/>
                <a:gd name="connsiteY417" fmla="*/ 719062 h 1160647"/>
                <a:gd name="connsiteX418" fmla="*/ 97656 w 3079941"/>
                <a:gd name="connsiteY418" fmla="*/ 728519 h 1160647"/>
                <a:gd name="connsiteX419" fmla="*/ 124003 w 3079941"/>
                <a:gd name="connsiteY419" fmla="*/ 730681 h 1160647"/>
                <a:gd name="connsiteX420" fmla="*/ 124003 w 3079941"/>
                <a:gd name="connsiteY420" fmla="*/ 607460 h 1160647"/>
                <a:gd name="connsiteX421" fmla="*/ 126030 w 3079941"/>
                <a:gd name="connsiteY421" fmla="*/ 607460 h 1160647"/>
                <a:gd name="connsiteX422" fmla="*/ 140217 w 3079941"/>
                <a:gd name="connsiteY422" fmla="*/ 607460 h 1160647"/>
                <a:gd name="connsiteX423" fmla="*/ 140217 w 3079941"/>
                <a:gd name="connsiteY423" fmla="*/ 471268 h 1160647"/>
                <a:gd name="connsiteX424" fmla="*/ 141990 w 3079941"/>
                <a:gd name="connsiteY424" fmla="*/ 471268 h 1160647"/>
                <a:gd name="connsiteX425" fmla="*/ 154404 w 3079941"/>
                <a:gd name="connsiteY425" fmla="*/ 471268 h 1160647"/>
                <a:gd name="connsiteX426" fmla="*/ 154404 w 3079941"/>
                <a:gd name="connsiteY426" fmla="*/ 356694 h 1160647"/>
                <a:gd name="connsiteX427" fmla="*/ 158457 w 3079941"/>
                <a:gd name="connsiteY427" fmla="*/ 328590 h 1160647"/>
                <a:gd name="connsiteX428" fmla="*/ 160484 w 3079941"/>
                <a:gd name="connsiteY428" fmla="*/ 328590 h 1160647"/>
                <a:gd name="connsiteX429" fmla="*/ 174671 w 3079941"/>
                <a:gd name="connsiteY429" fmla="*/ 328590 h 1160647"/>
                <a:gd name="connsiteX430" fmla="*/ 211151 w 3079941"/>
                <a:gd name="connsiteY430" fmla="*/ 246443 h 1160647"/>
                <a:gd name="connsiteX431" fmla="*/ 215205 w 3079941"/>
                <a:gd name="connsiteY431" fmla="*/ 0 h 1160647"/>
                <a:gd name="connsiteX0" fmla="*/ 215205 w 3079941"/>
                <a:gd name="connsiteY0" fmla="*/ 0 h 1160647"/>
                <a:gd name="connsiteX1" fmla="*/ 217231 w 3079941"/>
                <a:gd name="connsiteY1" fmla="*/ 246443 h 1160647"/>
                <a:gd name="connsiteX2" fmla="*/ 255738 w 3079941"/>
                <a:gd name="connsiteY2" fmla="*/ 326429 h 1160647"/>
                <a:gd name="connsiteX3" fmla="*/ 257765 w 3079941"/>
                <a:gd name="connsiteY3" fmla="*/ 326429 h 1160647"/>
                <a:gd name="connsiteX4" fmla="*/ 271952 w 3079941"/>
                <a:gd name="connsiteY4" fmla="*/ 326429 h 1160647"/>
                <a:gd name="connsiteX5" fmla="*/ 271952 w 3079941"/>
                <a:gd name="connsiteY5" fmla="*/ 350208 h 1160647"/>
                <a:gd name="connsiteX6" fmla="*/ 272459 w 3079941"/>
                <a:gd name="connsiteY6" fmla="*/ 351019 h 1160647"/>
                <a:gd name="connsiteX7" fmla="*/ 276005 w 3079941"/>
                <a:gd name="connsiteY7" fmla="*/ 356694 h 1160647"/>
                <a:gd name="connsiteX8" fmla="*/ 276005 w 3079941"/>
                <a:gd name="connsiteY8" fmla="*/ 471268 h 1160647"/>
                <a:gd name="connsiteX9" fmla="*/ 278285 w 3079941"/>
                <a:gd name="connsiteY9" fmla="*/ 471268 h 1160647"/>
                <a:gd name="connsiteX10" fmla="*/ 294246 w 3079941"/>
                <a:gd name="connsiteY10" fmla="*/ 471268 h 1160647"/>
                <a:gd name="connsiteX11" fmla="*/ 294246 w 3079941"/>
                <a:gd name="connsiteY11" fmla="*/ 611783 h 1160647"/>
                <a:gd name="connsiteX12" fmla="*/ 295766 w 3079941"/>
                <a:gd name="connsiteY12" fmla="*/ 611513 h 1160647"/>
                <a:gd name="connsiteX13" fmla="*/ 306406 w 3079941"/>
                <a:gd name="connsiteY13" fmla="*/ 609622 h 1160647"/>
                <a:gd name="connsiteX14" fmla="*/ 304379 w 3079941"/>
                <a:gd name="connsiteY14" fmla="*/ 698254 h 1160647"/>
                <a:gd name="connsiteX15" fmla="*/ 305899 w 3079941"/>
                <a:gd name="connsiteY15" fmla="*/ 698525 h 1160647"/>
                <a:gd name="connsiteX16" fmla="*/ 316539 w 3079941"/>
                <a:gd name="connsiteY16" fmla="*/ 700416 h 1160647"/>
                <a:gd name="connsiteX17" fmla="*/ 316792 w 3079941"/>
                <a:gd name="connsiteY17" fmla="*/ 701227 h 1160647"/>
                <a:gd name="connsiteX18" fmla="*/ 318566 w 3079941"/>
                <a:gd name="connsiteY18" fmla="*/ 706902 h 1160647"/>
                <a:gd name="connsiteX19" fmla="*/ 319326 w 3079941"/>
                <a:gd name="connsiteY19" fmla="*/ 704470 h 1160647"/>
                <a:gd name="connsiteX20" fmla="*/ 324646 w 3079941"/>
                <a:gd name="connsiteY20" fmla="*/ 687446 h 1160647"/>
                <a:gd name="connsiteX21" fmla="*/ 326419 w 3079941"/>
                <a:gd name="connsiteY21" fmla="*/ 687446 h 1160647"/>
                <a:gd name="connsiteX22" fmla="*/ 338833 w 3079941"/>
                <a:gd name="connsiteY22" fmla="*/ 687446 h 1160647"/>
                <a:gd name="connsiteX23" fmla="*/ 338833 w 3079941"/>
                <a:gd name="connsiteY23" fmla="*/ 719872 h 1160647"/>
                <a:gd name="connsiteX24" fmla="*/ 339846 w 3079941"/>
                <a:gd name="connsiteY24" fmla="*/ 720413 h 1160647"/>
                <a:gd name="connsiteX25" fmla="*/ 346940 w 3079941"/>
                <a:gd name="connsiteY25" fmla="*/ 724196 h 1160647"/>
                <a:gd name="connsiteX26" fmla="*/ 346940 w 3079941"/>
                <a:gd name="connsiteY26" fmla="*/ 725547 h 1160647"/>
                <a:gd name="connsiteX27" fmla="*/ 346940 w 3079941"/>
                <a:gd name="connsiteY27" fmla="*/ 735005 h 1160647"/>
                <a:gd name="connsiteX28" fmla="*/ 391527 w 3079941"/>
                <a:gd name="connsiteY28" fmla="*/ 735005 h 1160647"/>
                <a:gd name="connsiteX29" fmla="*/ 391527 w 3079941"/>
                <a:gd name="connsiteY29" fmla="*/ 736086 h 1160647"/>
                <a:gd name="connsiteX30" fmla="*/ 391527 w 3079941"/>
                <a:gd name="connsiteY30" fmla="*/ 743652 h 1160647"/>
                <a:gd name="connsiteX31" fmla="*/ 393553 w 3079941"/>
                <a:gd name="connsiteY31" fmla="*/ 743652 h 1160647"/>
                <a:gd name="connsiteX32" fmla="*/ 407740 w 3079941"/>
                <a:gd name="connsiteY32" fmla="*/ 743652 h 1160647"/>
                <a:gd name="connsiteX33" fmla="*/ 407740 w 3079941"/>
                <a:gd name="connsiteY33" fmla="*/ 713387 h 1160647"/>
                <a:gd name="connsiteX34" fmla="*/ 452327 w 3079941"/>
                <a:gd name="connsiteY34" fmla="*/ 713387 h 1160647"/>
                <a:gd name="connsiteX35" fmla="*/ 452327 w 3079941"/>
                <a:gd name="connsiteY35" fmla="*/ 712036 h 1160647"/>
                <a:gd name="connsiteX36" fmla="*/ 452327 w 3079941"/>
                <a:gd name="connsiteY36" fmla="*/ 702578 h 1160647"/>
                <a:gd name="connsiteX37" fmla="*/ 453341 w 3079941"/>
                <a:gd name="connsiteY37" fmla="*/ 702578 h 1160647"/>
                <a:gd name="connsiteX38" fmla="*/ 460434 w 3079941"/>
                <a:gd name="connsiteY38" fmla="*/ 702578 h 1160647"/>
                <a:gd name="connsiteX39" fmla="*/ 460434 w 3079941"/>
                <a:gd name="connsiteY39" fmla="*/ 700687 h 1160647"/>
                <a:gd name="connsiteX40" fmla="*/ 460434 w 3079941"/>
                <a:gd name="connsiteY40" fmla="*/ 687446 h 1160647"/>
                <a:gd name="connsiteX41" fmla="*/ 461194 w 3079941"/>
                <a:gd name="connsiteY41" fmla="*/ 687446 h 1160647"/>
                <a:gd name="connsiteX42" fmla="*/ 466514 w 3079941"/>
                <a:gd name="connsiteY42" fmla="*/ 687446 h 1160647"/>
                <a:gd name="connsiteX43" fmla="*/ 466514 w 3079941"/>
                <a:gd name="connsiteY43" fmla="*/ 686365 h 1160647"/>
                <a:gd name="connsiteX44" fmla="*/ 466514 w 3079941"/>
                <a:gd name="connsiteY44" fmla="*/ 678798 h 1160647"/>
                <a:gd name="connsiteX45" fmla="*/ 468541 w 3079941"/>
                <a:gd name="connsiteY45" fmla="*/ 678798 h 1160647"/>
                <a:gd name="connsiteX46" fmla="*/ 482728 w 3079941"/>
                <a:gd name="connsiteY46" fmla="*/ 678798 h 1160647"/>
                <a:gd name="connsiteX47" fmla="*/ 482728 w 3079941"/>
                <a:gd name="connsiteY47" fmla="*/ 679879 h 1160647"/>
                <a:gd name="connsiteX48" fmla="*/ 482728 w 3079941"/>
                <a:gd name="connsiteY48" fmla="*/ 687446 h 1160647"/>
                <a:gd name="connsiteX49" fmla="*/ 505021 w 3079941"/>
                <a:gd name="connsiteY49" fmla="*/ 687446 h 1160647"/>
                <a:gd name="connsiteX50" fmla="*/ 505021 w 3079941"/>
                <a:gd name="connsiteY50" fmla="*/ 685554 h 1160647"/>
                <a:gd name="connsiteX51" fmla="*/ 505021 w 3079941"/>
                <a:gd name="connsiteY51" fmla="*/ 672313 h 1160647"/>
                <a:gd name="connsiteX52" fmla="*/ 506795 w 3079941"/>
                <a:gd name="connsiteY52" fmla="*/ 672313 h 1160647"/>
                <a:gd name="connsiteX53" fmla="*/ 519208 w 3079941"/>
                <a:gd name="connsiteY53" fmla="*/ 672313 h 1160647"/>
                <a:gd name="connsiteX54" fmla="*/ 519208 w 3079941"/>
                <a:gd name="connsiteY54" fmla="*/ 696093 h 1160647"/>
                <a:gd name="connsiteX55" fmla="*/ 520222 w 3079941"/>
                <a:gd name="connsiteY55" fmla="*/ 696093 h 1160647"/>
                <a:gd name="connsiteX56" fmla="*/ 527315 w 3079941"/>
                <a:gd name="connsiteY56" fmla="*/ 696093 h 1160647"/>
                <a:gd name="connsiteX57" fmla="*/ 527315 w 3079941"/>
                <a:gd name="connsiteY57" fmla="*/ 695012 h 1160647"/>
                <a:gd name="connsiteX58" fmla="*/ 527315 w 3079941"/>
                <a:gd name="connsiteY58" fmla="*/ 687446 h 1160647"/>
                <a:gd name="connsiteX59" fmla="*/ 529088 w 3079941"/>
                <a:gd name="connsiteY59" fmla="*/ 687446 h 1160647"/>
                <a:gd name="connsiteX60" fmla="*/ 541502 w 3079941"/>
                <a:gd name="connsiteY60" fmla="*/ 687446 h 1160647"/>
                <a:gd name="connsiteX61" fmla="*/ 541502 w 3079941"/>
                <a:gd name="connsiteY61" fmla="*/ 713387 h 1160647"/>
                <a:gd name="connsiteX62" fmla="*/ 543529 w 3079941"/>
                <a:gd name="connsiteY62" fmla="*/ 713387 h 1160647"/>
                <a:gd name="connsiteX63" fmla="*/ 557715 w 3079941"/>
                <a:gd name="connsiteY63" fmla="*/ 713387 h 1160647"/>
                <a:gd name="connsiteX64" fmla="*/ 557715 w 3079941"/>
                <a:gd name="connsiteY64" fmla="*/ 715008 h 1160647"/>
                <a:gd name="connsiteX65" fmla="*/ 557715 w 3079941"/>
                <a:gd name="connsiteY65" fmla="*/ 726358 h 1160647"/>
                <a:gd name="connsiteX66" fmla="*/ 558475 w 3079941"/>
                <a:gd name="connsiteY66" fmla="*/ 726358 h 1160647"/>
                <a:gd name="connsiteX67" fmla="*/ 563796 w 3079941"/>
                <a:gd name="connsiteY67" fmla="*/ 726358 h 1160647"/>
                <a:gd name="connsiteX68" fmla="*/ 563796 w 3079941"/>
                <a:gd name="connsiteY68" fmla="*/ 725547 h 1160647"/>
                <a:gd name="connsiteX69" fmla="*/ 563796 w 3079941"/>
                <a:gd name="connsiteY69" fmla="*/ 719872 h 1160647"/>
                <a:gd name="connsiteX70" fmla="*/ 594196 w 3079941"/>
                <a:gd name="connsiteY70" fmla="*/ 719872 h 1160647"/>
                <a:gd name="connsiteX71" fmla="*/ 594196 w 3079941"/>
                <a:gd name="connsiteY71" fmla="*/ 743652 h 1160647"/>
                <a:gd name="connsiteX72" fmla="*/ 595209 w 3079941"/>
                <a:gd name="connsiteY72" fmla="*/ 743652 h 1160647"/>
                <a:gd name="connsiteX73" fmla="*/ 602303 w 3079941"/>
                <a:gd name="connsiteY73" fmla="*/ 743652 h 1160647"/>
                <a:gd name="connsiteX74" fmla="*/ 602303 w 3079941"/>
                <a:gd name="connsiteY74" fmla="*/ 744733 h 1160647"/>
                <a:gd name="connsiteX75" fmla="*/ 602303 w 3079941"/>
                <a:gd name="connsiteY75" fmla="*/ 752299 h 1160647"/>
                <a:gd name="connsiteX76" fmla="*/ 603063 w 3079941"/>
                <a:gd name="connsiteY76" fmla="*/ 752299 h 1160647"/>
                <a:gd name="connsiteX77" fmla="*/ 608383 w 3079941"/>
                <a:gd name="connsiteY77" fmla="*/ 752299 h 1160647"/>
                <a:gd name="connsiteX78" fmla="*/ 608383 w 3079941"/>
                <a:gd name="connsiteY78" fmla="*/ 750137 h 1160647"/>
                <a:gd name="connsiteX79" fmla="*/ 608383 w 3079941"/>
                <a:gd name="connsiteY79" fmla="*/ 735005 h 1160647"/>
                <a:gd name="connsiteX80" fmla="*/ 609396 w 3079941"/>
                <a:gd name="connsiteY80" fmla="*/ 735005 h 1160647"/>
                <a:gd name="connsiteX81" fmla="*/ 616490 w 3079941"/>
                <a:gd name="connsiteY81" fmla="*/ 735005 h 1160647"/>
                <a:gd name="connsiteX82" fmla="*/ 616490 w 3079941"/>
                <a:gd name="connsiteY82" fmla="*/ 736086 h 1160647"/>
                <a:gd name="connsiteX83" fmla="*/ 616490 w 3079941"/>
                <a:gd name="connsiteY83" fmla="*/ 743652 h 1160647"/>
                <a:gd name="connsiteX84" fmla="*/ 621810 w 3079941"/>
                <a:gd name="connsiteY84" fmla="*/ 741659 h 1160647"/>
                <a:gd name="connsiteX85" fmla="*/ 622570 w 3079941"/>
                <a:gd name="connsiteY85" fmla="*/ 740679 h 1160647"/>
                <a:gd name="connsiteX86" fmla="*/ 622570 w 3079941"/>
                <a:gd name="connsiteY86" fmla="*/ 735005 h 1160647"/>
                <a:gd name="connsiteX87" fmla="*/ 661077 w 3079941"/>
                <a:gd name="connsiteY87" fmla="*/ 735005 h 1160647"/>
                <a:gd name="connsiteX88" fmla="*/ 661077 w 3079941"/>
                <a:gd name="connsiteY88" fmla="*/ 758784 h 1160647"/>
                <a:gd name="connsiteX89" fmla="*/ 663103 w 3079941"/>
                <a:gd name="connsiteY89" fmla="*/ 758784 h 1160647"/>
                <a:gd name="connsiteX90" fmla="*/ 677290 w 3079941"/>
                <a:gd name="connsiteY90" fmla="*/ 758784 h 1160647"/>
                <a:gd name="connsiteX91" fmla="*/ 677290 w 3079941"/>
                <a:gd name="connsiteY91" fmla="*/ 759865 h 1160647"/>
                <a:gd name="connsiteX92" fmla="*/ 677290 w 3079941"/>
                <a:gd name="connsiteY92" fmla="*/ 767431 h 1160647"/>
                <a:gd name="connsiteX93" fmla="*/ 679064 w 3079941"/>
                <a:gd name="connsiteY93" fmla="*/ 767431 h 1160647"/>
                <a:gd name="connsiteX94" fmla="*/ 691477 w 3079941"/>
                <a:gd name="connsiteY94" fmla="*/ 767431 h 1160647"/>
                <a:gd name="connsiteX95" fmla="*/ 691477 w 3079941"/>
                <a:gd name="connsiteY95" fmla="*/ 743652 h 1160647"/>
                <a:gd name="connsiteX96" fmla="*/ 692490 w 3079941"/>
                <a:gd name="connsiteY96" fmla="*/ 743652 h 1160647"/>
                <a:gd name="connsiteX97" fmla="*/ 699584 w 3079941"/>
                <a:gd name="connsiteY97" fmla="*/ 743652 h 1160647"/>
                <a:gd name="connsiteX98" fmla="*/ 699584 w 3079941"/>
                <a:gd name="connsiteY98" fmla="*/ 711225 h 1160647"/>
                <a:gd name="connsiteX99" fmla="*/ 700597 w 3079941"/>
                <a:gd name="connsiteY99" fmla="*/ 711225 h 1160647"/>
                <a:gd name="connsiteX100" fmla="*/ 707691 w 3079941"/>
                <a:gd name="connsiteY100" fmla="*/ 711225 h 1160647"/>
                <a:gd name="connsiteX101" fmla="*/ 707691 w 3079941"/>
                <a:gd name="connsiteY101" fmla="*/ 709334 h 1160647"/>
                <a:gd name="connsiteX102" fmla="*/ 707691 w 3079941"/>
                <a:gd name="connsiteY102" fmla="*/ 696093 h 1160647"/>
                <a:gd name="connsiteX103" fmla="*/ 706424 w 3079941"/>
                <a:gd name="connsiteY103" fmla="*/ 694471 h 1160647"/>
                <a:gd name="connsiteX104" fmla="*/ 711744 w 3079941"/>
                <a:gd name="connsiteY104" fmla="*/ 683122 h 1160647"/>
                <a:gd name="connsiteX105" fmla="*/ 719851 w 3079941"/>
                <a:gd name="connsiteY105" fmla="*/ 711225 h 1160647"/>
                <a:gd name="connsiteX106" fmla="*/ 720611 w 3079941"/>
                <a:gd name="connsiteY106" fmla="*/ 711225 h 1160647"/>
                <a:gd name="connsiteX107" fmla="*/ 725931 w 3079941"/>
                <a:gd name="connsiteY107" fmla="*/ 711225 h 1160647"/>
                <a:gd name="connsiteX108" fmla="*/ 725931 w 3079941"/>
                <a:gd name="connsiteY108" fmla="*/ 605298 h 1160647"/>
                <a:gd name="connsiteX109" fmla="*/ 727451 w 3079941"/>
                <a:gd name="connsiteY109" fmla="*/ 605298 h 1160647"/>
                <a:gd name="connsiteX110" fmla="*/ 738091 w 3079941"/>
                <a:gd name="connsiteY110" fmla="*/ 605298 h 1160647"/>
                <a:gd name="connsiteX111" fmla="*/ 738091 w 3079941"/>
                <a:gd name="connsiteY111" fmla="*/ 557739 h 1160647"/>
                <a:gd name="connsiteX112" fmla="*/ 764438 w 3079941"/>
                <a:gd name="connsiteY112" fmla="*/ 557739 h 1160647"/>
                <a:gd name="connsiteX113" fmla="*/ 764438 w 3079941"/>
                <a:gd name="connsiteY113" fmla="*/ 536121 h 1160647"/>
                <a:gd name="connsiteX114" fmla="*/ 798892 w 3079941"/>
                <a:gd name="connsiteY114" fmla="*/ 536121 h 1160647"/>
                <a:gd name="connsiteX115" fmla="*/ 798892 w 3079941"/>
                <a:gd name="connsiteY115" fmla="*/ 538553 h 1160647"/>
                <a:gd name="connsiteX116" fmla="*/ 798892 w 3079941"/>
                <a:gd name="connsiteY116" fmla="*/ 555577 h 1160647"/>
                <a:gd name="connsiteX117" fmla="*/ 801172 w 3079941"/>
                <a:gd name="connsiteY117" fmla="*/ 555577 h 1160647"/>
                <a:gd name="connsiteX118" fmla="*/ 817132 w 3079941"/>
                <a:gd name="connsiteY118" fmla="*/ 555577 h 1160647"/>
                <a:gd name="connsiteX119" fmla="*/ 817132 w 3079941"/>
                <a:gd name="connsiteY119" fmla="*/ 603136 h 1160647"/>
                <a:gd name="connsiteX120" fmla="*/ 818145 w 3079941"/>
                <a:gd name="connsiteY120" fmla="*/ 603136 h 1160647"/>
                <a:gd name="connsiteX121" fmla="*/ 825239 w 3079941"/>
                <a:gd name="connsiteY121" fmla="*/ 603136 h 1160647"/>
                <a:gd name="connsiteX122" fmla="*/ 839426 w 3079941"/>
                <a:gd name="connsiteY122" fmla="*/ 607460 h 1160647"/>
                <a:gd name="connsiteX123" fmla="*/ 839426 w 3079941"/>
                <a:gd name="connsiteY123" fmla="*/ 646372 h 1160647"/>
                <a:gd name="connsiteX124" fmla="*/ 840439 w 3079941"/>
                <a:gd name="connsiteY124" fmla="*/ 646372 h 1160647"/>
                <a:gd name="connsiteX125" fmla="*/ 847532 w 3079941"/>
                <a:gd name="connsiteY125" fmla="*/ 646372 h 1160647"/>
                <a:gd name="connsiteX126" fmla="*/ 847532 w 3079941"/>
                <a:gd name="connsiteY126" fmla="*/ 647993 h 1160647"/>
                <a:gd name="connsiteX127" fmla="*/ 847532 w 3079941"/>
                <a:gd name="connsiteY127" fmla="*/ 659342 h 1160647"/>
                <a:gd name="connsiteX128" fmla="*/ 849559 w 3079941"/>
                <a:gd name="connsiteY128" fmla="*/ 659342 h 1160647"/>
                <a:gd name="connsiteX129" fmla="*/ 863746 w 3079941"/>
                <a:gd name="connsiteY129" fmla="*/ 659342 h 1160647"/>
                <a:gd name="connsiteX130" fmla="*/ 869826 w 3079941"/>
                <a:gd name="connsiteY130" fmla="*/ 665828 h 1160647"/>
                <a:gd name="connsiteX131" fmla="*/ 869826 w 3079941"/>
                <a:gd name="connsiteY131" fmla="*/ 687446 h 1160647"/>
                <a:gd name="connsiteX132" fmla="*/ 872106 w 3079941"/>
                <a:gd name="connsiteY132" fmla="*/ 687446 h 1160647"/>
                <a:gd name="connsiteX133" fmla="*/ 888066 w 3079941"/>
                <a:gd name="connsiteY133" fmla="*/ 687446 h 1160647"/>
                <a:gd name="connsiteX134" fmla="*/ 888066 w 3079941"/>
                <a:gd name="connsiteY134" fmla="*/ 688526 h 1160647"/>
                <a:gd name="connsiteX135" fmla="*/ 888066 w 3079941"/>
                <a:gd name="connsiteY135" fmla="*/ 696093 h 1160647"/>
                <a:gd name="connsiteX136" fmla="*/ 889333 w 3079941"/>
                <a:gd name="connsiteY136" fmla="*/ 696093 h 1160647"/>
                <a:gd name="connsiteX137" fmla="*/ 898200 w 3079941"/>
                <a:gd name="connsiteY137" fmla="*/ 696093 h 1160647"/>
                <a:gd name="connsiteX138" fmla="*/ 898200 w 3079941"/>
                <a:gd name="connsiteY138" fmla="*/ 698254 h 1160647"/>
                <a:gd name="connsiteX139" fmla="*/ 898200 w 3079941"/>
                <a:gd name="connsiteY139" fmla="*/ 713387 h 1160647"/>
                <a:gd name="connsiteX140" fmla="*/ 902253 w 3079941"/>
                <a:gd name="connsiteY140" fmla="*/ 711495 h 1160647"/>
                <a:gd name="connsiteX141" fmla="*/ 902253 w 3079941"/>
                <a:gd name="connsiteY141" fmla="*/ 698254 h 1160647"/>
                <a:gd name="connsiteX142" fmla="*/ 903266 w 3079941"/>
                <a:gd name="connsiteY142" fmla="*/ 698254 h 1160647"/>
                <a:gd name="connsiteX143" fmla="*/ 910360 w 3079941"/>
                <a:gd name="connsiteY143" fmla="*/ 698254 h 1160647"/>
                <a:gd name="connsiteX144" fmla="*/ 910360 w 3079941"/>
                <a:gd name="connsiteY144" fmla="*/ 699876 h 1160647"/>
                <a:gd name="connsiteX145" fmla="*/ 910360 w 3079941"/>
                <a:gd name="connsiteY145" fmla="*/ 711225 h 1160647"/>
                <a:gd name="connsiteX146" fmla="*/ 911120 w 3079941"/>
                <a:gd name="connsiteY146" fmla="*/ 711225 h 1160647"/>
                <a:gd name="connsiteX147" fmla="*/ 916440 w 3079941"/>
                <a:gd name="connsiteY147" fmla="*/ 711225 h 1160647"/>
                <a:gd name="connsiteX148" fmla="*/ 965080 w 3079941"/>
                <a:gd name="connsiteY148" fmla="*/ 706902 h 1160647"/>
                <a:gd name="connsiteX149" fmla="*/ 965080 w 3079941"/>
                <a:gd name="connsiteY149" fmla="*/ 708253 h 1160647"/>
                <a:gd name="connsiteX150" fmla="*/ 965080 w 3079941"/>
                <a:gd name="connsiteY150" fmla="*/ 717710 h 1160647"/>
                <a:gd name="connsiteX151" fmla="*/ 965840 w 3079941"/>
                <a:gd name="connsiteY151" fmla="*/ 717710 h 1160647"/>
                <a:gd name="connsiteX152" fmla="*/ 971161 w 3079941"/>
                <a:gd name="connsiteY152" fmla="*/ 717710 h 1160647"/>
                <a:gd name="connsiteX153" fmla="*/ 971161 w 3079941"/>
                <a:gd name="connsiteY153" fmla="*/ 719872 h 1160647"/>
                <a:gd name="connsiteX154" fmla="*/ 971161 w 3079941"/>
                <a:gd name="connsiteY154" fmla="*/ 735005 h 1160647"/>
                <a:gd name="connsiteX155" fmla="*/ 973187 w 3079941"/>
                <a:gd name="connsiteY155" fmla="*/ 733654 h 1160647"/>
                <a:gd name="connsiteX156" fmla="*/ 987374 w 3079941"/>
                <a:gd name="connsiteY156" fmla="*/ 724196 h 1160647"/>
                <a:gd name="connsiteX157" fmla="*/ 993454 w 3079941"/>
                <a:gd name="connsiteY157" fmla="*/ 683122 h 1160647"/>
                <a:gd name="connsiteX158" fmla="*/ 994214 w 3079941"/>
                <a:gd name="connsiteY158" fmla="*/ 682852 h 1160647"/>
                <a:gd name="connsiteX159" fmla="*/ 999534 w 3079941"/>
                <a:gd name="connsiteY159" fmla="*/ 680960 h 1160647"/>
                <a:gd name="connsiteX160" fmla="*/ 1001561 w 3079941"/>
                <a:gd name="connsiteY160" fmla="*/ 611783 h 1160647"/>
                <a:gd name="connsiteX161" fmla="*/ 1003588 w 3079941"/>
                <a:gd name="connsiteY161" fmla="*/ 680960 h 1160647"/>
                <a:gd name="connsiteX162" fmla="*/ 1004348 w 3079941"/>
                <a:gd name="connsiteY162" fmla="*/ 681230 h 1160647"/>
                <a:gd name="connsiteX163" fmla="*/ 1009668 w 3079941"/>
                <a:gd name="connsiteY163" fmla="*/ 683122 h 1160647"/>
                <a:gd name="connsiteX164" fmla="*/ 1009668 w 3079941"/>
                <a:gd name="connsiteY164" fmla="*/ 596651 h 1160647"/>
                <a:gd name="connsiteX165" fmla="*/ 1013721 w 3079941"/>
                <a:gd name="connsiteY165" fmla="*/ 564224 h 1160647"/>
                <a:gd name="connsiteX166" fmla="*/ 1052228 w 3079941"/>
                <a:gd name="connsiteY166" fmla="*/ 564224 h 1160647"/>
                <a:gd name="connsiteX167" fmla="*/ 1052228 w 3079941"/>
                <a:gd name="connsiteY167" fmla="*/ 596651 h 1160647"/>
                <a:gd name="connsiteX168" fmla="*/ 1052988 w 3079941"/>
                <a:gd name="connsiteY168" fmla="*/ 596651 h 1160647"/>
                <a:gd name="connsiteX169" fmla="*/ 1058308 w 3079941"/>
                <a:gd name="connsiteY169" fmla="*/ 596651 h 1160647"/>
                <a:gd name="connsiteX170" fmla="*/ 1058308 w 3079941"/>
                <a:gd name="connsiteY170" fmla="*/ 514503 h 1160647"/>
                <a:gd name="connsiteX171" fmla="*/ 1060082 w 3079941"/>
                <a:gd name="connsiteY171" fmla="*/ 514503 h 1160647"/>
                <a:gd name="connsiteX172" fmla="*/ 1072495 w 3079941"/>
                <a:gd name="connsiteY172" fmla="*/ 514503 h 1160647"/>
                <a:gd name="connsiteX173" fmla="*/ 1072495 w 3079941"/>
                <a:gd name="connsiteY173" fmla="*/ 512612 h 1160647"/>
                <a:gd name="connsiteX174" fmla="*/ 1072495 w 3079941"/>
                <a:gd name="connsiteY174" fmla="*/ 499371 h 1160647"/>
                <a:gd name="connsiteX175" fmla="*/ 1094789 w 3079941"/>
                <a:gd name="connsiteY175" fmla="*/ 499371 h 1160647"/>
                <a:gd name="connsiteX176" fmla="*/ 1094789 w 3079941"/>
                <a:gd name="connsiteY176" fmla="*/ 498290 h 1160647"/>
                <a:gd name="connsiteX177" fmla="*/ 1094789 w 3079941"/>
                <a:gd name="connsiteY177" fmla="*/ 490724 h 1160647"/>
                <a:gd name="connsiteX178" fmla="*/ 1096562 w 3079941"/>
                <a:gd name="connsiteY178" fmla="*/ 490724 h 1160647"/>
                <a:gd name="connsiteX179" fmla="*/ 1108976 w 3079941"/>
                <a:gd name="connsiteY179" fmla="*/ 490724 h 1160647"/>
                <a:gd name="connsiteX180" fmla="*/ 1108976 w 3079941"/>
                <a:gd name="connsiteY180" fmla="*/ 491805 h 1160647"/>
                <a:gd name="connsiteX181" fmla="*/ 1108976 w 3079941"/>
                <a:gd name="connsiteY181" fmla="*/ 499371 h 1160647"/>
                <a:gd name="connsiteX182" fmla="*/ 1109736 w 3079941"/>
                <a:gd name="connsiteY182" fmla="*/ 499371 h 1160647"/>
                <a:gd name="connsiteX183" fmla="*/ 1115056 w 3079941"/>
                <a:gd name="connsiteY183" fmla="*/ 499371 h 1160647"/>
                <a:gd name="connsiteX184" fmla="*/ 1125189 w 3079941"/>
                <a:gd name="connsiteY184" fmla="*/ 495047 h 1160647"/>
                <a:gd name="connsiteX185" fmla="*/ 1129242 w 3079941"/>
                <a:gd name="connsiteY185" fmla="*/ 498290 h 1160647"/>
                <a:gd name="connsiteX186" fmla="*/ 1129242 w 3079941"/>
                <a:gd name="connsiteY186" fmla="*/ 490724 h 1160647"/>
                <a:gd name="connsiteX187" fmla="*/ 1131522 w 3079941"/>
                <a:gd name="connsiteY187" fmla="*/ 490724 h 1160647"/>
                <a:gd name="connsiteX188" fmla="*/ 1147483 w 3079941"/>
                <a:gd name="connsiteY188" fmla="*/ 490724 h 1160647"/>
                <a:gd name="connsiteX189" fmla="*/ 1147483 w 3079941"/>
                <a:gd name="connsiteY189" fmla="*/ 491805 h 1160647"/>
                <a:gd name="connsiteX190" fmla="*/ 1147483 w 3079941"/>
                <a:gd name="connsiteY190" fmla="*/ 499371 h 1160647"/>
                <a:gd name="connsiteX191" fmla="*/ 1177883 w 3079941"/>
                <a:gd name="connsiteY191" fmla="*/ 499371 h 1160647"/>
                <a:gd name="connsiteX192" fmla="*/ 1177883 w 3079941"/>
                <a:gd name="connsiteY192" fmla="*/ 500992 h 1160647"/>
                <a:gd name="connsiteX193" fmla="*/ 1177883 w 3079941"/>
                <a:gd name="connsiteY193" fmla="*/ 512342 h 1160647"/>
                <a:gd name="connsiteX194" fmla="*/ 1204230 w 3079941"/>
                <a:gd name="connsiteY194" fmla="*/ 512342 h 1160647"/>
                <a:gd name="connsiteX195" fmla="*/ 1204230 w 3079941"/>
                <a:gd name="connsiteY195" fmla="*/ 542606 h 1160647"/>
                <a:gd name="connsiteX196" fmla="*/ 1204990 w 3079941"/>
                <a:gd name="connsiteY196" fmla="*/ 542606 h 1160647"/>
                <a:gd name="connsiteX197" fmla="*/ 1210310 w 3079941"/>
                <a:gd name="connsiteY197" fmla="*/ 542606 h 1160647"/>
                <a:gd name="connsiteX198" fmla="*/ 1210310 w 3079941"/>
                <a:gd name="connsiteY198" fmla="*/ 543687 h 1160647"/>
                <a:gd name="connsiteX199" fmla="*/ 1210310 w 3079941"/>
                <a:gd name="connsiteY199" fmla="*/ 551254 h 1160647"/>
                <a:gd name="connsiteX200" fmla="*/ 1214364 w 3079941"/>
                <a:gd name="connsiteY200" fmla="*/ 581518 h 1160647"/>
                <a:gd name="connsiteX201" fmla="*/ 1215124 w 3079941"/>
                <a:gd name="connsiteY201" fmla="*/ 581518 h 1160647"/>
                <a:gd name="connsiteX202" fmla="*/ 1220444 w 3079941"/>
                <a:gd name="connsiteY202" fmla="*/ 581518 h 1160647"/>
                <a:gd name="connsiteX203" fmla="*/ 1220444 w 3079941"/>
                <a:gd name="connsiteY203" fmla="*/ 582329 h 1160647"/>
                <a:gd name="connsiteX204" fmla="*/ 1220444 w 3079941"/>
                <a:gd name="connsiteY204" fmla="*/ 588004 h 1160647"/>
                <a:gd name="connsiteX205" fmla="*/ 1221457 w 3079941"/>
                <a:gd name="connsiteY205" fmla="*/ 588004 h 1160647"/>
                <a:gd name="connsiteX206" fmla="*/ 1228550 w 3079941"/>
                <a:gd name="connsiteY206" fmla="*/ 588004 h 1160647"/>
                <a:gd name="connsiteX207" fmla="*/ 1228550 w 3079941"/>
                <a:gd name="connsiteY207" fmla="*/ 618269 h 1160647"/>
                <a:gd name="connsiteX208" fmla="*/ 1230577 w 3079941"/>
                <a:gd name="connsiteY208" fmla="*/ 618269 h 1160647"/>
                <a:gd name="connsiteX209" fmla="*/ 1244764 w 3079941"/>
                <a:gd name="connsiteY209" fmla="*/ 618269 h 1160647"/>
                <a:gd name="connsiteX210" fmla="*/ 1244764 w 3079941"/>
                <a:gd name="connsiteY210" fmla="*/ 642048 h 1160647"/>
                <a:gd name="connsiteX211" fmla="*/ 1246791 w 3079941"/>
                <a:gd name="connsiteY211" fmla="*/ 643669 h 1160647"/>
                <a:gd name="connsiteX212" fmla="*/ 1246791 w 3079941"/>
                <a:gd name="connsiteY212" fmla="*/ 655019 h 1160647"/>
                <a:gd name="connsiteX213" fmla="*/ 1247551 w 3079941"/>
                <a:gd name="connsiteY213" fmla="*/ 655019 h 1160647"/>
                <a:gd name="connsiteX214" fmla="*/ 1252871 w 3079941"/>
                <a:gd name="connsiteY214" fmla="*/ 655019 h 1160647"/>
                <a:gd name="connsiteX215" fmla="*/ 1252871 w 3079941"/>
                <a:gd name="connsiteY215" fmla="*/ 678798 h 1160647"/>
                <a:gd name="connsiteX216" fmla="*/ 1254137 w 3079941"/>
                <a:gd name="connsiteY216" fmla="*/ 678798 h 1160647"/>
                <a:gd name="connsiteX217" fmla="*/ 1263004 w 3079941"/>
                <a:gd name="connsiteY217" fmla="*/ 678798 h 1160647"/>
                <a:gd name="connsiteX218" fmla="*/ 1265031 w 3079941"/>
                <a:gd name="connsiteY218" fmla="*/ 682852 h 1160647"/>
                <a:gd name="connsiteX219" fmla="*/ 1265031 w 3079941"/>
                <a:gd name="connsiteY219" fmla="*/ 696093 h 1160647"/>
                <a:gd name="connsiteX220" fmla="*/ 1266551 w 3079941"/>
                <a:gd name="connsiteY220" fmla="*/ 694201 h 1160647"/>
                <a:gd name="connsiteX221" fmla="*/ 1277191 w 3079941"/>
                <a:gd name="connsiteY221" fmla="*/ 680960 h 1160647"/>
                <a:gd name="connsiteX222" fmla="*/ 1305565 w 3079941"/>
                <a:gd name="connsiteY222" fmla="*/ 680960 h 1160647"/>
                <a:gd name="connsiteX223" fmla="*/ 1305565 w 3079941"/>
                <a:gd name="connsiteY223" fmla="*/ 767431 h 1160647"/>
                <a:gd name="connsiteX224" fmla="*/ 1306325 w 3079941"/>
                <a:gd name="connsiteY224" fmla="*/ 767431 h 1160647"/>
                <a:gd name="connsiteX225" fmla="*/ 1311645 w 3079941"/>
                <a:gd name="connsiteY225" fmla="*/ 767431 h 1160647"/>
                <a:gd name="connsiteX226" fmla="*/ 1312405 w 3079941"/>
                <a:gd name="connsiteY226" fmla="*/ 766080 h 1160647"/>
                <a:gd name="connsiteX227" fmla="*/ 1317725 w 3079941"/>
                <a:gd name="connsiteY227" fmla="*/ 756622 h 1160647"/>
                <a:gd name="connsiteX228" fmla="*/ 1317725 w 3079941"/>
                <a:gd name="connsiteY228" fmla="*/ 758514 h 1160647"/>
                <a:gd name="connsiteX229" fmla="*/ 1317725 w 3079941"/>
                <a:gd name="connsiteY229" fmla="*/ 771755 h 1160647"/>
                <a:gd name="connsiteX230" fmla="*/ 1321778 w 3079941"/>
                <a:gd name="connsiteY230" fmla="*/ 726358 h 1160647"/>
                <a:gd name="connsiteX231" fmla="*/ 1322538 w 3079941"/>
                <a:gd name="connsiteY231" fmla="*/ 726358 h 1160647"/>
                <a:gd name="connsiteX232" fmla="*/ 1327858 w 3079941"/>
                <a:gd name="connsiteY232" fmla="*/ 726358 h 1160647"/>
                <a:gd name="connsiteX233" fmla="*/ 1327858 w 3079941"/>
                <a:gd name="connsiteY233" fmla="*/ 661504 h 1160647"/>
                <a:gd name="connsiteX234" fmla="*/ 1328872 w 3079941"/>
                <a:gd name="connsiteY234" fmla="*/ 661504 h 1160647"/>
                <a:gd name="connsiteX235" fmla="*/ 1335965 w 3079941"/>
                <a:gd name="connsiteY235" fmla="*/ 661504 h 1160647"/>
                <a:gd name="connsiteX236" fmla="*/ 1348125 w 3079941"/>
                <a:gd name="connsiteY236" fmla="*/ 618269 h 1160647"/>
                <a:gd name="connsiteX237" fmla="*/ 1349392 w 3079941"/>
                <a:gd name="connsiteY237" fmla="*/ 618269 h 1160647"/>
                <a:gd name="connsiteX238" fmla="*/ 1358259 w 3079941"/>
                <a:gd name="connsiteY238" fmla="*/ 618269 h 1160647"/>
                <a:gd name="connsiteX239" fmla="*/ 1368392 w 3079941"/>
                <a:gd name="connsiteY239" fmla="*/ 661504 h 1160647"/>
                <a:gd name="connsiteX240" fmla="*/ 1369405 w 3079941"/>
                <a:gd name="connsiteY240" fmla="*/ 661504 h 1160647"/>
                <a:gd name="connsiteX241" fmla="*/ 1376499 w 3079941"/>
                <a:gd name="connsiteY241" fmla="*/ 661504 h 1160647"/>
                <a:gd name="connsiteX242" fmla="*/ 1376499 w 3079941"/>
                <a:gd name="connsiteY242" fmla="*/ 700416 h 1160647"/>
                <a:gd name="connsiteX243" fmla="*/ 1378272 w 3079941"/>
                <a:gd name="connsiteY243" fmla="*/ 700416 h 1160647"/>
                <a:gd name="connsiteX244" fmla="*/ 1390686 w 3079941"/>
                <a:gd name="connsiteY244" fmla="*/ 700416 h 1160647"/>
                <a:gd name="connsiteX245" fmla="*/ 1390686 w 3079941"/>
                <a:gd name="connsiteY245" fmla="*/ 702578 h 1160647"/>
                <a:gd name="connsiteX246" fmla="*/ 1390686 w 3079941"/>
                <a:gd name="connsiteY246" fmla="*/ 717710 h 1160647"/>
                <a:gd name="connsiteX247" fmla="*/ 1394739 w 3079941"/>
                <a:gd name="connsiteY247" fmla="*/ 715549 h 1160647"/>
                <a:gd name="connsiteX248" fmla="*/ 1394739 w 3079941"/>
                <a:gd name="connsiteY248" fmla="*/ 700416 h 1160647"/>
                <a:gd name="connsiteX249" fmla="*/ 1396259 w 3079941"/>
                <a:gd name="connsiteY249" fmla="*/ 700416 h 1160647"/>
                <a:gd name="connsiteX250" fmla="*/ 1406899 w 3079941"/>
                <a:gd name="connsiteY250" fmla="*/ 700416 h 1160647"/>
                <a:gd name="connsiteX251" fmla="*/ 1406899 w 3079941"/>
                <a:gd name="connsiteY251" fmla="*/ 702037 h 1160647"/>
                <a:gd name="connsiteX252" fmla="*/ 1406899 w 3079941"/>
                <a:gd name="connsiteY252" fmla="*/ 713387 h 1160647"/>
                <a:gd name="connsiteX253" fmla="*/ 1437300 w 3079941"/>
                <a:gd name="connsiteY253" fmla="*/ 713387 h 1160647"/>
                <a:gd name="connsiteX254" fmla="*/ 1437300 w 3079941"/>
                <a:gd name="connsiteY254" fmla="*/ 676637 h 1160647"/>
                <a:gd name="connsiteX255" fmla="*/ 1438566 w 3079941"/>
                <a:gd name="connsiteY255" fmla="*/ 676637 h 1160647"/>
                <a:gd name="connsiteX256" fmla="*/ 1447433 w 3079941"/>
                <a:gd name="connsiteY256" fmla="*/ 676637 h 1160647"/>
                <a:gd name="connsiteX257" fmla="*/ 1447433 w 3079941"/>
                <a:gd name="connsiteY257" fmla="*/ 698254 h 1160647"/>
                <a:gd name="connsiteX258" fmla="*/ 1449460 w 3079941"/>
                <a:gd name="connsiteY258" fmla="*/ 665828 h 1160647"/>
                <a:gd name="connsiteX259" fmla="*/ 1471753 w 3079941"/>
                <a:gd name="connsiteY259" fmla="*/ 665828 h 1160647"/>
                <a:gd name="connsiteX260" fmla="*/ 1471753 w 3079941"/>
                <a:gd name="connsiteY260" fmla="*/ 664206 h 1160647"/>
                <a:gd name="connsiteX261" fmla="*/ 1471753 w 3079941"/>
                <a:gd name="connsiteY261" fmla="*/ 652857 h 1160647"/>
                <a:gd name="connsiteX262" fmla="*/ 1472513 w 3079941"/>
                <a:gd name="connsiteY262" fmla="*/ 652857 h 1160647"/>
                <a:gd name="connsiteX263" fmla="*/ 1477833 w 3079941"/>
                <a:gd name="connsiteY263" fmla="*/ 652857 h 1160647"/>
                <a:gd name="connsiteX264" fmla="*/ 1477833 w 3079941"/>
                <a:gd name="connsiteY264" fmla="*/ 650966 h 1160647"/>
                <a:gd name="connsiteX265" fmla="*/ 1477833 w 3079941"/>
                <a:gd name="connsiteY265" fmla="*/ 637725 h 1160647"/>
                <a:gd name="connsiteX266" fmla="*/ 1481887 w 3079941"/>
                <a:gd name="connsiteY266" fmla="*/ 644210 h 1160647"/>
                <a:gd name="connsiteX267" fmla="*/ 1484167 w 3079941"/>
                <a:gd name="connsiteY267" fmla="*/ 644210 h 1160647"/>
                <a:gd name="connsiteX268" fmla="*/ 1500127 w 3079941"/>
                <a:gd name="connsiteY268" fmla="*/ 644210 h 1160647"/>
                <a:gd name="connsiteX269" fmla="*/ 1500127 w 3079941"/>
                <a:gd name="connsiteY269" fmla="*/ 643399 h 1160647"/>
                <a:gd name="connsiteX270" fmla="*/ 1500127 w 3079941"/>
                <a:gd name="connsiteY270" fmla="*/ 637725 h 1160647"/>
                <a:gd name="connsiteX271" fmla="*/ 1500887 w 3079941"/>
                <a:gd name="connsiteY271" fmla="*/ 637725 h 1160647"/>
                <a:gd name="connsiteX272" fmla="*/ 1506207 w 3079941"/>
                <a:gd name="connsiteY272" fmla="*/ 637725 h 1160647"/>
                <a:gd name="connsiteX273" fmla="*/ 1506207 w 3079941"/>
                <a:gd name="connsiteY273" fmla="*/ 639076 h 1160647"/>
                <a:gd name="connsiteX274" fmla="*/ 1506207 w 3079941"/>
                <a:gd name="connsiteY274" fmla="*/ 648534 h 1160647"/>
                <a:gd name="connsiteX275" fmla="*/ 1544714 w 3079941"/>
                <a:gd name="connsiteY275" fmla="*/ 648534 h 1160647"/>
                <a:gd name="connsiteX276" fmla="*/ 1544714 w 3079941"/>
                <a:gd name="connsiteY276" fmla="*/ 786887 h 1160647"/>
                <a:gd name="connsiteX277" fmla="*/ 1546234 w 3079941"/>
                <a:gd name="connsiteY277" fmla="*/ 786887 h 1160647"/>
                <a:gd name="connsiteX278" fmla="*/ 1556874 w 3079941"/>
                <a:gd name="connsiteY278" fmla="*/ 786887 h 1160647"/>
                <a:gd name="connsiteX279" fmla="*/ 1556874 w 3079941"/>
                <a:gd name="connsiteY279" fmla="*/ 773917 h 1160647"/>
                <a:gd name="connsiteX280" fmla="*/ 1560928 w 3079941"/>
                <a:gd name="connsiteY280" fmla="*/ 773917 h 1160647"/>
                <a:gd name="connsiteX281" fmla="*/ 1560928 w 3079941"/>
                <a:gd name="connsiteY281" fmla="*/ 786887 h 1160647"/>
                <a:gd name="connsiteX282" fmla="*/ 1591328 w 3079941"/>
                <a:gd name="connsiteY282" fmla="*/ 786887 h 1160647"/>
                <a:gd name="connsiteX283" fmla="*/ 1591328 w 3079941"/>
                <a:gd name="connsiteY283" fmla="*/ 756622 h 1160647"/>
                <a:gd name="connsiteX284" fmla="*/ 1603488 w 3079941"/>
                <a:gd name="connsiteY284" fmla="*/ 756622 h 1160647"/>
                <a:gd name="connsiteX285" fmla="*/ 1615648 w 3079941"/>
                <a:gd name="connsiteY285" fmla="*/ 754461 h 1160647"/>
                <a:gd name="connsiteX286" fmla="*/ 1619702 w 3079941"/>
                <a:gd name="connsiteY286" fmla="*/ 756622 h 1160647"/>
                <a:gd name="connsiteX287" fmla="*/ 1629835 w 3079941"/>
                <a:gd name="connsiteY287" fmla="*/ 756622 h 1160647"/>
                <a:gd name="connsiteX288" fmla="*/ 1629835 w 3079941"/>
                <a:gd name="connsiteY288" fmla="*/ 786887 h 1160647"/>
                <a:gd name="connsiteX289" fmla="*/ 1637942 w 3079941"/>
                <a:gd name="connsiteY289" fmla="*/ 786887 h 1160647"/>
                <a:gd name="connsiteX290" fmla="*/ 1637942 w 3079941"/>
                <a:gd name="connsiteY290" fmla="*/ 804182 h 1160647"/>
                <a:gd name="connsiteX291" fmla="*/ 1647278 w 3079941"/>
                <a:gd name="connsiteY291" fmla="*/ 805087 h 1160647"/>
                <a:gd name="connsiteX292" fmla="*/ 1660236 w 3079941"/>
                <a:gd name="connsiteY292" fmla="*/ 805087 h 1160647"/>
                <a:gd name="connsiteX293" fmla="*/ 1660236 w 3079941"/>
                <a:gd name="connsiteY293" fmla="*/ 789049 h 1160647"/>
                <a:gd name="connsiteX294" fmla="*/ 1728192 w 3079941"/>
                <a:gd name="connsiteY294" fmla="*/ 789049 h 1160647"/>
                <a:gd name="connsiteX295" fmla="*/ 1728192 w 3079941"/>
                <a:gd name="connsiteY295" fmla="*/ 703796 h 1160647"/>
                <a:gd name="connsiteX296" fmla="*/ 1800200 w 3079941"/>
                <a:gd name="connsiteY296" fmla="*/ 703796 h 1160647"/>
                <a:gd name="connsiteX297" fmla="*/ 1800200 w 3079941"/>
                <a:gd name="connsiteY297" fmla="*/ 782564 h 1160647"/>
                <a:gd name="connsiteX298" fmla="*/ 1802104 w 3079941"/>
                <a:gd name="connsiteY298" fmla="*/ 782564 h 1160647"/>
                <a:gd name="connsiteX299" fmla="*/ 1803346 w 3079941"/>
                <a:gd name="connsiteY299" fmla="*/ 805087 h 1160647"/>
                <a:gd name="connsiteX300" fmla="*/ 1813022 w 3079941"/>
                <a:gd name="connsiteY300" fmla="*/ 805087 h 1160647"/>
                <a:gd name="connsiteX301" fmla="*/ 1814264 w 3079941"/>
                <a:gd name="connsiteY301" fmla="*/ 782564 h 1160647"/>
                <a:gd name="connsiteX302" fmla="*/ 1820344 w 3079941"/>
                <a:gd name="connsiteY302" fmla="*/ 782564 h 1160647"/>
                <a:gd name="connsiteX303" fmla="*/ 1821586 w 3079941"/>
                <a:gd name="connsiteY303" fmla="*/ 805087 h 1160647"/>
                <a:gd name="connsiteX304" fmla="*/ 1872208 w 3079941"/>
                <a:gd name="connsiteY304" fmla="*/ 805087 h 1160647"/>
                <a:gd name="connsiteX305" fmla="*/ 1872208 w 3079941"/>
                <a:gd name="connsiteY305" fmla="*/ 642059 h 1160647"/>
                <a:gd name="connsiteX306" fmla="*/ 2069535 w 3079941"/>
                <a:gd name="connsiteY306" fmla="*/ 642059 h 1160647"/>
                <a:gd name="connsiteX307" fmla="*/ 2069535 w 3079941"/>
                <a:gd name="connsiteY307" fmla="*/ 805087 h 1160647"/>
                <a:gd name="connsiteX308" fmla="*/ 2088232 w 3079941"/>
                <a:gd name="connsiteY308" fmla="*/ 805087 h 1160647"/>
                <a:gd name="connsiteX309" fmla="*/ 2088232 w 3079941"/>
                <a:gd name="connsiteY309" fmla="*/ 722394 h 1160647"/>
                <a:gd name="connsiteX310" fmla="*/ 2183352 w 3079941"/>
                <a:gd name="connsiteY310" fmla="*/ 722394 h 1160647"/>
                <a:gd name="connsiteX311" fmla="*/ 2195282 w 3079941"/>
                <a:gd name="connsiteY311" fmla="*/ 404253 h 1160647"/>
                <a:gd name="connsiteX312" fmla="*/ 2183122 w 3079941"/>
                <a:gd name="connsiteY312" fmla="*/ 382635 h 1160647"/>
                <a:gd name="connsiteX313" fmla="*/ 2177042 w 3079941"/>
                <a:gd name="connsiteY313" fmla="*/ 378311 h 1160647"/>
                <a:gd name="connsiteX314" fmla="*/ 2185149 w 3079941"/>
                <a:gd name="connsiteY314" fmla="*/ 354532 h 1160647"/>
                <a:gd name="connsiteX315" fmla="*/ 2185149 w 3079941"/>
                <a:gd name="connsiteY315" fmla="*/ 337238 h 1160647"/>
                <a:gd name="connsiteX316" fmla="*/ 2199336 w 3079941"/>
                <a:gd name="connsiteY316" fmla="*/ 337238 h 1160647"/>
                <a:gd name="connsiteX317" fmla="*/ 2199336 w 3079941"/>
                <a:gd name="connsiteY317" fmla="*/ 315620 h 1160647"/>
                <a:gd name="connsiteX318" fmla="*/ 2201362 w 3079941"/>
                <a:gd name="connsiteY318" fmla="*/ 311296 h 1160647"/>
                <a:gd name="connsiteX319" fmla="*/ 2201362 w 3079941"/>
                <a:gd name="connsiteY319" fmla="*/ 233472 h 1160647"/>
                <a:gd name="connsiteX320" fmla="*/ 2199336 w 3079941"/>
                <a:gd name="connsiteY320" fmla="*/ 226987 h 1160647"/>
                <a:gd name="connsiteX321" fmla="*/ 2205416 w 3079941"/>
                <a:gd name="connsiteY321" fmla="*/ 220501 h 1160647"/>
                <a:gd name="connsiteX322" fmla="*/ 2205416 w 3079941"/>
                <a:gd name="connsiteY322" fmla="*/ 162133 h 1160647"/>
                <a:gd name="connsiteX323" fmla="*/ 2207442 w 3079941"/>
                <a:gd name="connsiteY323" fmla="*/ 157810 h 1160647"/>
                <a:gd name="connsiteX324" fmla="*/ 2207442 w 3079941"/>
                <a:gd name="connsiteY324" fmla="*/ 101604 h 1160647"/>
                <a:gd name="connsiteX325" fmla="*/ 2209469 w 3079941"/>
                <a:gd name="connsiteY325" fmla="*/ 82148 h 1160647"/>
                <a:gd name="connsiteX326" fmla="*/ 2213523 w 3079941"/>
                <a:gd name="connsiteY326" fmla="*/ 99442 h 1160647"/>
                <a:gd name="connsiteX327" fmla="*/ 2215549 w 3079941"/>
                <a:gd name="connsiteY327" fmla="*/ 157810 h 1160647"/>
                <a:gd name="connsiteX328" fmla="*/ 2217576 w 3079941"/>
                <a:gd name="connsiteY328" fmla="*/ 220501 h 1160647"/>
                <a:gd name="connsiteX329" fmla="*/ 2223656 w 3079941"/>
                <a:gd name="connsiteY329" fmla="*/ 226987 h 1160647"/>
                <a:gd name="connsiteX330" fmla="*/ 2221629 w 3079941"/>
                <a:gd name="connsiteY330" fmla="*/ 233472 h 1160647"/>
                <a:gd name="connsiteX331" fmla="*/ 2221629 w 3079941"/>
                <a:gd name="connsiteY331" fmla="*/ 311296 h 1160647"/>
                <a:gd name="connsiteX332" fmla="*/ 2223656 w 3079941"/>
                <a:gd name="connsiteY332" fmla="*/ 315620 h 1160647"/>
                <a:gd name="connsiteX333" fmla="*/ 2223656 w 3079941"/>
                <a:gd name="connsiteY333" fmla="*/ 337238 h 1160647"/>
                <a:gd name="connsiteX334" fmla="*/ 2237843 w 3079941"/>
                <a:gd name="connsiteY334" fmla="*/ 337238 h 1160647"/>
                <a:gd name="connsiteX335" fmla="*/ 2237843 w 3079941"/>
                <a:gd name="connsiteY335" fmla="*/ 354532 h 1160647"/>
                <a:gd name="connsiteX336" fmla="*/ 2245950 w 3079941"/>
                <a:gd name="connsiteY336" fmla="*/ 378311 h 1160647"/>
                <a:gd name="connsiteX337" fmla="*/ 2239870 w 3079941"/>
                <a:gd name="connsiteY337" fmla="*/ 382635 h 1160647"/>
                <a:gd name="connsiteX338" fmla="*/ 2227709 w 3079941"/>
                <a:gd name="connsiteY338" fmla="*/ 404253 h 1160647"/>
                <a:gd name="connsiteX339" fmla="*/ 2235816 w 3079941"/>
                <a:gd name="connsiteY339" fmla="*/ 657181 h 1160647"/>
                <a:gd name="connsiteX340" fmla="*/ 2300670 w 3079941"/>
                <a:gd name="connsiteY340" fmla="*/ 657181 h 1160647"/>
                <a:gd name="connsiteX341" fmla="*/ 2300670 w 3079941"/>
                <a:gd name="connsiteY341" fmla="*/ 732843 h 1160647"/>
                <a:gd name="connsiteX342" fmla="*/ 2308777 w 3079941"/>
                <a:gd name="connsiteY342" fmla="*/ 732843 h 1160647"/>
                <a:gd name="connsiteX343" fmla="*/ 2310804 w 3079941"/>
                <a:gd name="connsiteY343" fmla="*/ 726358 h 1160647"/>
                <a:gd name="connsiteX344" fmla="*/ 2316884 w 3079941"/>
                <a:gd name="connsiteY344" fmla="*/ 726358 h 1160647"/>
                <a:gd name="connsiteX345" fmla="*/ 2318911 w 3079941"/>
                <a:gd name="connsiteY345" fmla="*/ 735005 h 1160647"/>
                <a:gd name="connsiteX346" fmla="*/ 2331071 w 3079941"/>
                <a:gd name="connsiteY346" fmla="*/ 735005 h 1160647"/>
                <a:gd name="connsiteX347" fmla="*/ 2331071 w 3079941"/>
                <a:gd name="connsiteY347" fmla="*/ 728519 h 1160647"/>
                <a:gd name="connsiteX348" fmla="*/ 2353364 w 3079941"/>
                <a:gd name="connsiteY348" fmla="*/ 728519 h 1160647"/>
                <a:gd name="connsiteX349" fmla="*/ 2353364 w 3079941"/>
                <a:gd name="connsiteY349" fmla="*/ 735005 h 1160647"/>
                <a:gd name="connsiteX350" fmla="*/ 2373631 w 3079941"/>
                <a:gd name="connsiteY350" fmla="*/ 735005 h 1160647"/>
                <a:gd name="connsiteX351" fmla="*/ 2373631 w 3079941"/>
                <a:gd name="connsiteY351" fmla="*/ 780402 h 1160647"/>
                <a:gd name="connsiteX352" fmla="*/ 2387818 w 3079941"/>
                <a:gd name="connsiteY352" fmla="*/ 780402 h 1160647"/>
                <a:gd name="connsiteX353" fmla="*/ 2387818 w 3079941"/>
                <a:gd name="connsiteY353" fmla="*/ 767431 h 1160647"/>
                <a:gd name="connsiteX354" fmla="*/ 2404032 w 3079941"/>
                <a:gd name="connsiteY354" fmla="*/ 767431 h 1160647"/>
                <a:gd name="connsiteX355" fmla="*/ 2404032 w 3079941"/>
                <a:gd name="connsiteY355" fmla="*/ 588004 h 1160647"/>
                <a:gd name="connsiteX356" fmla="*/ 2410112 w 3079941"/>
                <a:gd name="connsiteY356" fmla="*/ 581518 h 1160647"/>
                <a:gd name="connsiteX357" fmla="*/ 2483073 w 3079941"/>
                <a:gd name="connsiteY357" fmla="*/ 581518 h 1160647"/>
                <a:gd name="connsiteX358" fmla="*/ 2483073 w 3079941"/>
                <a:gd name="connsiteY358" fmla="*/ 590166 h 1160647"/>
                <a:gd name="connsiteX359" fmla="*/ 2493206 w 3079941"/>
                <a:gd name="connsiteY359" fmla="*/ 590166 h 1160647"/>
                <a:gd name="connsiteX360" fmla="*/ 2493206 w 3079941"/>
                <a:gd name="connsiteY360" fmla="*/ 704740 h 1160647"/>
                <a:gd name="connsiteX361" fmla="*/ 2515500 w 3079941"/>
                <a:gd name="connsiteY361" fmla="*/ 704740 h 1160647"/>
                <a:gd name="connsiteX362" fmla="*/ 2515500 w 3079941"/>
                <a:gd name="connsiteY362" fmla="*/ 637725 h 1160647"/>
                <a:gd name="connsiteX363" fmla="*/ 2541847 w 3079941"/>
                <a:gd name="connsiteY363" fmla="*/ 637725 h 1160647"/>
                <a:gd name="connsiteX364" fmla="*/ 2545900 w 3079941"/>
                <a:gd name="connsiteY364" fmla="*/ 633401 h 1160647"/>
                <a:gd name="connsiteX365" fmla="*/ 2554007 w 3079941"/>
                <a:gd name="connsiteY365" fmla="*/ 633401 h 1160647"/>
                <a:gd name="connsiteX366" fmla="*/ 2558060 w 3079941"/>
                <a:gd name="connsiteY366" fmla="*/ 637725 h 1160647"/>
                <a:gd name="connsiteX367" fmla="*/ 2580354 w 3079941"/>
                <a:gd name="connsiteY367" fmla="*/ 637725 h 1160647"/>
                <a:gd name="connsiteX368" fmla="*/ 2580354 w 3079941"/>
                <a:gd name="connsiteY368" fmla="*/ 520989 h 1160647"/>
                <a:gd name="connsiteX369" fmla="*/ 2637101 w 3079941"/>
                <a:gd name="connsiteY369" fmla="*/ 510180 h 1160647"/>
                <a:gd name="connsiteX370" fmla="*/ 2637101 w 3079941"/>
                <a:gd name="connsiteY370" fmla="*/ 511261 h 1160647"/>
                <a:gd name="connsiteX371" fmla="*/ 2637101 w 3079941"/>
                <a:gd name="connsiteY371" fmla="*/ 518827 h 1160647"/>
                <a:gd name="connsiteX372" fmla="*/ 2663448 w 3079941"/>
                <a:gd name="connsiteY372" fmla="*/ 518827 h 1160647"/>
                <a:gd name="connsiteX373" fmla="*/ 2663448 w 3079941"/>
                <a:gd name="connsiteY373" fmla="*/ 773917 h 1160647"/>
                <a:gd name="connsiteX374" fmla="*/ 2685742 w 3079941"/>
                <a:gd name="connsiteY374" fmla="*/ 773917 h 1160647"/>
                <a:gd name="connsiteX375" fmla="*/ 2685742 w 3079941"/>
                <a:gd name="connsiteY375" fmla="*/ 769593 h 1160647"/>
                <a:gd name="connsiteX376" fmla="*/ 2697902 w 3079941"/>
                <a:gd name="connsiteY376" fmla="*/ 769593 h 1160647"/>
                <a:gd name="connsiteX377" fmla="*/ 2697902 w 3079941"/>
                <a:gd name="connsiteY377" fmla="*/ 773917 h 1160647"/>
                <a:gd name="connsiteX378" fmla="*/ 2722222 w 3079941"/>
                <a:gd name="connsiteY378" fmla="*/ 773917 h 1160647"/>
                <a:gd name="connsiteX379" fmla="*/ 2722222 w 3079941"/>
                <a:gd name="connsiteY379" fmla="*/ 760946 h 1160647"/>
                <a:gd name="connsiteX380" fmla="*/ 2750596 w 3079941"/>
                <a:gd name="connsiteY380" fmla="*/ 760946 h 1160647"/>
                <a:gd name="connsiteX381" fmla="*/ 2762756 w 3079941"/>
                <a:gd name="connsiteY381" fmla="*/ 756622 h 1160647"/>
                <a:gd name="connsiteX382" fmla="*/ 2783023 w 3079941"/>
                <a:gd name="connsiteY382" fmla="*/ 760946 h 1160647"/>
                <a:gd name="connsiteX383" fmla="*/ 2783023 w 3079941"/>
                <a:gd name="connsiteY383" fmla="*/ 743652 h 1160647"/>
                <a:gd name="connsiteX384" fmla="*/ 2791130 w 3079941"/>
                <a:gd name="connsiteY384" fmla="*/ 743652 h 1160647"/>
                <a:gd name="connsiteX385" fmla="*/ 2791130 w 3079941"/>
                <a:gd name="connsiteY385" fmla="*/ 730681 h 1160647"/>
                <a:gd name="connsiteX386" fmla="*/ 2847877 w 3079941"/>
                <a:gd name="connsiteY386" fmla="*/ 730681 h 1160647"/>
                <a:gd name="connsiteX387" fmla="*/ 2847877 w 3079941"/>
                <a:gd name="connsiteY387" fmla="*/ 700416 h 1160647"/>
                <a:gd name="connsiteX388" fmla="*/ 2866117 w 3079941"/>
                <a:gd name="connsiteY388" fmla="*/ 700416 h 1160647"/>
                <a:gd name="connsiteX389" fmla="*/ 2866117 w 3079941"/>
                <a:gd name="connsiteY389" fmla="*/ 693931 h 1160647"/>
                <a:gd name="connsiteX390" fmla="*/ 2878277 w 3079941"/>
                <a:gd name="connsiteY390" fmla="*/ 693931 h 1160647"/>
                <a:gd name="connsiteX391" fmla="*/ 2878277 w 3079941"/>
                <a:gd name="connsiteY391" fmla="*/ 700416 h 1160647"/>
                <a:gd name="connsiteX392" fmla="*/ 2894491 w 3079941"/>
                <a:gd name="connsiteY392" fmla="*/ 700416 h 1160647"/>
                <a:gd name="connsiteX393" fmla="*/ 2894491 w 3079941"/>
                <a:gd name="connsiteY393" fmla="*/ 750137 h 1160647"/>
                <a:gd name="connsiteX394" fmla="*/ 2926918 w 3079941"/>
                <a:gd name="connsiteY394" fmla="*/ 750137 h 1160647"/>
                <a:gd name="connsiteX395" fmla="*/ 2926918 w 3079941"/>
                <a:gd name="connsiteY395" fmla="*/ 724196 h 1160647"/>
                <a:gd name="connsiteX396" fmla="*/ 2965425 w 3079941"/>
                <a:gd name="connsiteY396" fmla="*/ 724196 h 1160647"/>
                <a:gd name="connsiteX397" fmla="*/ 2965425 w 3079941"/>
                <a:gd name="connsiteY397" fmla="*/ 693931 h 1160647"/>
                <a:gd name="connsiteX398" fmla="*/ 3014066 w 3079941"/>
                <a:gd name="connsiteY398" fmla="*/ 693931 h 1160647"/>
                <a:gd name="connsiteX399" fmla="*/ 3014066 w 3079941"/>
                <a:gd name="connsiteY399" fmla="*/ 805087 h 1160647"/>
                <a:gd name="connsiteX400" fmla="*/ 3014066 w 3079941"/>
                <a:gd name="connsiteY400" fmla="*/ 818866 h 1160647"/>
                <a:gd name="connsiteX401" fmla="*/ 3079941 w 3079941"/>
                <a:gd name="connsiteY401" fmla="*/ 818866 h 1160647"/>
                <a:gd name="connsiteX402" fmla="*/ 3079941 w 3079941"/>
                <a:gd name="connsiteY402" fmla="*/ 1160647 h 1160647"/>
                <a:gd name="connsiteX403" fmla="*/ 200958 w 3079941"/>
                <a:gd name="connsiteY403" fmla="*/ 1160647 h 1160647"/>
                <a:gd name="connsiteX404" fmla="*/ 200958 w 3079941"/>
                <a:gd name="connsiteY404" fmla="*/ 1126882 h 1160647"/>
                <a:gd name="connsiteX405" fmla="*/ 0 w 3079941"/>
                <a:gd name="connsiteY405" fmla="*/ 1126882 h 1160647"/>
                <a:gd name="connsiteX406" fmla="*/ 0 w 3079941"/>
                <a:gd name="connsiteY406" fmla="*/ 915339 h 1160647"/>
                <a:gd name="connsiteX407" fmla="*/ 103377 w 3079941"/>
                <a:gd name="connsiteY407" fmla="*/ 915339 h 1160647"/>
                <a:gd name="connsiteX408" fmla="*/ 103377 w 3079941"/>
                <a:gd name="connsiteY408" fmla="*/ 886329 h 1160647"/>
                <a:gd name="connsiteX409" fmla="*/ 55096 w 3079941"/>
                <a:gd name="connsiteY409" fmla="*/ 886329 h 1160647"/>
                <a:gd name="connsiteX410" fmla="*/ 55096 w 3079941"/>
                <a:gd name="connsiteY410" fmla="*/ 724196 h 1160647"/>
                <a:gd name="connsiteX411" fmla="*/ 75363 w 3079941"/>
                <a:gd name="connsiteY411" fmla="*/ 724196 h 1160647"/>
                <a:gd name="connsiteX412" fmla="*/ 75870 w 3079941"/>
                <a:gd name="connsiteY412" fmla="*/ 723115 h 1160647"/>
                <a:gd name="connsiteX413" fmla="*/ 79416 w 3079941"/>
                <a:gd name="connsiteY413" fmla="*/ 715549 h 1160647"/>
                <a:gd name="connsiteX414" fmla="*/ 81190 w 3079941"/>
                <a:gd name="connsiteY414" fmla="*/ 715819 h 1160647"/>
                <a:gd name="connsiteX415" fmla="*/ 93603 w 3079941"/>
                <a:gd name="connsiteY415" fmla="*/ 717710 h 1160647"/>
                <a:gd name="connsiteX416" fmla="*/ 94110 w 3079941"/>
                <a:gd name="connsiteY416" fmla="*/ 719062 h 1160647"/>
                <a:gd name="connsiteX417" fmla="*/ 97656 w 3079941"/>
                <a:gd name="connsiteY417" fmla="*/ 728519 h 1160647"/>
                <a:gd name="connsiteX418" fmla="*/ 124003 w 3079941"/>
                <a:gd name="connsiteY418" fmla="*/ 730681 h 1160647"/>
                <a:gd name="connsiteX419" fmla="*/ 124003 w 3079941"/>
                <a:gd name="connsiteY419" fmla="*/ 607460 h 1160647"/>
                <a:gd name="connsiteX420" fmla="*/ 126030 w 3079941"/>
                <a:gd name="connsiteY420" fmla="*/ 607460 h 1160647"/>
                <a:gd name="connsiteX421" fmla="*/ 140217 w 3079941"/>
                <a:gd name="connsiteY421" fmla="*/ 607460 h 1160647"/>
                <a:gd name="connsiteX422" fmla="*/ 140217 w 3079941"/>
                <a:gd name="connsiteY422" fmla="*/ 471268 h 1160647"/>
                <a:gd name="connsiteX423" fmla="*/ 141990 w 3079941"/>
                <a:gd name="connsiteY423" fmla="*/ 471268 h 1160647"/>
                <a:gd name="connsiteX424" fmla="*/ 154404 w 3079941"/>
                <a:gd name="connsiteY424" fmla="*/ 471268 h 1160647"/>
                <a:gd name="connsiteX425" fmla="*/ 154404 w 3079941"/>
                <a:gd name="connsiteY425" fmla="*/ 356694 h 1160647"/>
                <a:gd name="connsiteX426" fmla="*/ 158457 w 3079941"/>
                <a:gd name="connsiteY426" fmla="*/ 328590 h 1160647"/>
                <a:gd name="connsiteX427" fmla="*/ 160484 w 3079941"/>
                <a:gd name="connsiteY427" fmla="*/ 328590 h 1160647"/>
                <a:gd name="connsiteX428" fmla="*/ 174671 w 3079941"/>
                <a:gd name="connsiteY428" fmla="*/ 328590 h 1160647"/>
                <a:gd name="connsiteX429" fmla="*/ 211151 w 3079941"/>
                <a:gd name="connsiteY429" fmla="*/ 246443 h 1160647"/>
                <a:gd name="connsiteX430" fmla="*/ 215205 w 3079941"/>
                <a:gd name="connsiteY430" fmla="*/ 0 h 1160647"/>
                <a:gd name="connsiteX0" fmla="*/ 215205 w 3079941"/>
                <a:gd name="connsiteY0" fmla="*/ 0 h 1160647"/>
                <a:gd name="connsiteX1" fmla="*/ 217231 w 3079941"/>
                <a:gd name="connsiteY1" fmla="*/ 246443 h 1160647"/>
                <a:gd name="connsiteX2" fmla="*/ 255738 w 3079941"/>
                <a:gd name="connsiteY2" fmla="*/ 326429 h 1160647"/>
                <a:gd name="connsiteX3" fmla="*/ 257765 w 3079941"/>
                <a:gd name="connsiteY3" fmla="*/ 326429 h 1160647"/>
                <a:gd name="connsiteX4" fmla="*/ 271952 w 3079941"/>
                <a:gd name="connsiteY4" fmla="*/ 326429 h 1160647"/>
                <a:gd name="connsiteX5" fmla="*/ 271952 w 3079941"/>
                <a:gd name="connsiteY5" fmla="*/ 350208 h 1160647"/>
                <a:gd name="connsiteX6" fmla="*/ 272459 w 3079941"/>
                <a:gd name="connsiteY6" fmla="*/ 351019 h 1160647"/>
                <a:gd name="connsiteX7" fmla="*/ 276005 w 3079941"/>
                <a:gd name="connsiteY7" fmla="*/ 356694 h 1160647"/>
                <a:gd name="connsiteX8" fmla="*/ 276005 w 3079941"/>
                <a:gd name="connsiteY8" fmla="*/ 471268 h 1160647"/>
                <a:gd name="connsiteX9" fmla="*/ 278285 w 3079941"/>
                <a:gd name="connsiteY9" fmla="*/ 471268 h 1160647"/>
                <a:gd name="connsiteX10" fmla="*/ 294246 w 3079941"/>
                <a:gd name="connsiteY10" fmla="*/ 471268 h 1160647"/>
                <a:gd name="connsiteX11" fmla="*/ 294246 w 3079941"/>
                <a:gd name="connsiteY11" fmla="*/ 611783 h 1160647"/>
                <a:gd name="connsiteX12" fmla="*/ 295766 w 3079941"/>
                <a:gd name="connsiteY12" fmla="*/ 611513 h 1160647"/>
                <a:gd name="connsiteX13" fmla="*/ 306406 w 3079941"/>
                <a:gd name="connsiteY13" fmla="*/ 609622 h 1160647"/>
                <a:gd name="connsiteX14" fmla="*/ 304379 w 3079941"/>
                <a:gd name="connsiteY14" fmla="*/ 698254 h 1160647"/>
                <a:gd name="connsiteX15" fmla="*/ 305899 w 3079941"/>
                <a:gd name="connsiteY15" fmla="*/ 698525 h 1160647"/>
                <a:gd name="connsiteX16" fmla="*/ 316539 w 3079941"/>
                <a:gd name="connsiteY16" fmla="*/ 700416 h 1160647"/>
                <a:gd name="connsiteX17" fmla="*/ 316792 w 3079941"/>
                <a:gd name="connsiteY17" fmla="*/ 701227 h 1160647"/>
                <a:gd name="connsiteX18" fmla="*/ 318566 w 3079941"/>
                <a:gd name="connsiteY18" fmla="*/ 706902 h 1160647"/>
                <a:gd name="connsiteX19" fmla="*/ 319326 w 3079941"/>
                <a:gd name="connsiteY19" fmla="*/ 704470 h 1160647"/>
                <a:gd name="connsiteX20" fmla="*/ 324646 w 3079941"/>
                <a:gd name="connsiteY20" fmla="*/ 687446 h 1160647"/>
                <a:gd name="connsiteX21" fmla="*/ 326419 w 3079941"/>
                <a:gd name="connsiteY21" fmla="*/ 687446 h 1160647"/>
                <a:gd name="connsiteX22" fmla="*/ 338833 w 3079941"/>
                <a:gd name="connsiteY22" fmla="*/ 687446 h 1160647"/>
                <a:gd name="connsiteX23" fmla="*/ 338833 w 3079941"/>
                <a:gd name="connsiteY23" fmla="*/ 719872 h 1160647"/>
                <a:gd name="connsiteX24" fmla="*/ 339846 w 3079941"/>
                <a:gd name="connsiteY24" fmla="*/ 720413 h 1160647"/>
                <a:gd name="connsiteX25" fmla="*/ 346940 w 3079941"/>
                <a:gd name="connsiteY25" fmla="*/ 724196 h 1160647"/>
                <a:gd name="connsiteX26" fmla="*/ 346940 w 3079941"/>
                <a:gd name="connsiteY26" fmla="*/ 725547 h 1160647"/>
                <a:gd name="connsiteX27" fmla="*/ 346940 w 3079941"/>
                <a:gd name="connsiteY27" fmla="*/ 735005 h 1160647"/>
                <a:gd name="connsiteX28" fmla="*/ 391527 w 3079941"/>
                <a:gd name="connsiteY28" fmla="*/ 735005 h 1160647"/>
                <a:gd name="connsiteX29" fmla="*/ 391527 w 3079941"/>
                <a:gd name="connsiteY29" fmla="*/ 736086 h 1160647"/>
                <a:gd name="connsiteX30" fmla="*/ 391527 w 3079941"/>
                <a:gd name="connsiteY30" fmla="*/ 743652 h 1160647"/>
                <a:gd name="connsiteX31" fmla="*/ 393553 w 3079941"/>
                <a:gd name="connsiteY31" fmla="*/ 743652 h 1160647"/>
                <a:gd name="connsiteX32" fmla="*/ 407740 w 3079941"/>
                <a:gd name="connsiteY32" fmla="*/ 743652 h 1160647"/>
                <a:gd name="connsiteX33" fmla="*/ 407740 w 3079941"/>
                <a:gd name="connsiteY33" fmla="*/ 713387 h 1160647"/>
                <a:gd name="connsiteX34" fmla="*/ 452327 w 3079941"/>
                <a:gd name="connsiteY34" fmla="*/ 713387 h 1160647"/>
                <a:gd name="connsiteX35" fmla="*/ 452327 w 3079941"/>
                <a:gd name="connsiteY35" fmla="*/ 712036 h 1160647"/>
                <a:gd name="connsiteX36" fmla="*/ 452327 w 3079941"/>
                <a:gd name="connsiteY36" fmla="*/ 702578 h 1160647"/>
                <a:gd name="connsiteX37" fmla="*/ 453341 w 3079941"/>
                <a:gd name="connsiteY37" fmla="*/ 702578 h 1160647"/>
                <a:gd name="connsiteX38" fmla="*/ 460434 w 3079941"/>
                <a:gd name="connsiteY38" fmla="*/ 702578 h 1160647"/>
                <a:gd name="connsiteX39" fmla="*/ 460434 w 3079941"/>
                <a:gd name="connsiteY39" fmla="*/ 700687 h 1160647"/>
                <a:gd name="connsiteX40" fmla="*/ 460434 w 3079941"/>
                <a:gd name="connsiteY40" fmla="*/ 687446 h 1160647"/>
                <a:gd name="connsiteX41" fmla="*/ 461194 w 3079941"/>
                <a:gd name="connsiteY41" fmla="*/ 687446 h 1160647"/>
                <a:gd name="connsiteX42" fmla="*/ 466514 w 3079941"/>
                <a:gd name="connsiteY42" fmla="*/ 687446 h 1160647"/>
                <a:gd name="connsiteX43" fmla="*/ 466514 w 3079941"/>
                <a:gd name="connsiteY43" fmla="*/ 686365 h 1160647"/>
                <a:gd name="connsiteX44" fmla="*/ 466514 w 3079941"/>
                <a:gd name="connsiteY44" fmla="*/ 678798 h 1160647"/>
                <a:gd name="connsiteX45" fmla="*/ 468541 w 3079941"/>
                <a:gd name="connsiteY45" fmla="*/ 678798 h 1160647"/>
                <a:gd name="connsiteX46" fmla="*/ 482728 w 3079941"/>
                <a:gd name="connsiteY46" fmla="*/ 678798 h 1160647"/>
                <a:gd name="connsiteX47" fmla="*/ 482728 w 3079941"/>
                <a:gd name="connsiteY47" fmla="*/ 679879 h 1160647"/>
                <a:gd name="connsiteX48" fmla="*/ 482728 w 3079941"/>
                <a:gd name="connsiteY48" fmla="*/ 687446 h 1160647"/>
                <a:gd name="connsiteX49" fmla="*/ 505021 w 3079941"/>
                <a:gd name="connsiteY49" fmla="*/ 687446 h 1160647"/>
                <a:gd name="connsiteX50" fmla="*/ 505021 w 3079941"/>
                <a:gd name="connsiteY50" fmla="*/ 685554 h 1160647"/>
                <a:gd name="connsiteX51" fmla="*/ 505021 w 3079941"/>
                <a:gd name="connsiteY51" fmla="*/ 672313 h 1160647"/>
                <a:gd name="connsiteX52" fmla="*/ 506795 w 3079941"/>
                <a:gd name="connsiteY52" fmla="*/ 672313 h 1160647"/>
                <a:gd name="connsiteX53" fmla="*/ 519208 w 3079941"/>
                <a:gd name="connsiteY53" fmla="*/ 672313 h 1160647"/>
                <a:gd name="connsiteX54" fmla="*/ 519208 w 3079941"/>
                <a:gd name="connsiteY54" fmla="*/ 696093 h 1160647"/>
                <a:gd name="connsiteX55" fmla="*/ 520222 w 3079941"/>
                <a:gd name="connsiteY55" fmla="*/ 696093 h 1160647"/>
                <a:gd name="connsiteX56" fmla="*/ 527315 w 3079941"/>
                <a:gd name="connsiteY56" fmla="*/ 696093 h 1160647"/>
                <a:gd name="connsiteX57" fmla="*/ 527315 w 3079941"/>
                <a:gd name="connsiteY57" fmla="*/ 695012 h 1160647"/>
                <a:gd name="connsiteX58" fmla="*/ 527315 w 3079941"/>
                <a:gd name="connsiteY58" fmla="*/ 687446 h 1160647"/>
                <a:gd name="connsiteX59" fmla="*/ 529088 w 3079941"/>
                <a:gd name="connsiteY59" fmla="*/ 687446 h 1160647"/>
                <a:gd name="connsiteX60" fmla="*/ 541502 w 3079941"/>
                <a:gd name="connsiteY60" fmla="*/ 687446 h 1160647"/>
                <a:gd name="connsiteX61" fmla="*/ 541502 w 3079941"/>
                <a:gd name="connsiteY61" fmla="*/ 713387 h 1160647"/>
                <a:gd name="connsiteX62" fmla="*/ 543529 w 3079941"/>
                <a:gd name="connsiteY62" fmla="*/ 713387 h 1160647"/>
                <a:gd name="connsiteX63" fmla="*/ 557715 w 3079941"/>
                <a:gd name="connsiteY63" fmla="*/ 713387 h 1160647"/>
                <a:gd name="connsiteX64" fmla="*/ 557715 w 3079941"/>
                <a:gd name="connsiteY64" fmla="*/ 715008 h 1160647"/>
                <a:gd name="connsiteX65" fmla="*/ 557715 w 3079941"/>
                <a:gd name="connsiteY65" fmla="*/ 726358 h 1160647"/>
                <a:gd name="connsiteX66" fmla="*/ 558475 w 3079941"/>
                <a:gd name="connsiteY66" fmla="*/ 726358 h 1160647"/>
                <a:gd name="connsiteX67" fmla="*/ 563796 w 3079941"/>
                <a:gd name="connsiteY67" fmla="*/ 726358 h 1160647"/>
                <a:gd name="connsiteX68" fmla="*/ 563796 w 3079941"/>
                <a:gd name="connsiteY68" fmla="*/ 725547 h 1160647"/>
                <a:gd name="connsiteX69" fmla="*/ 563796 w 3079941"/>
                <a:gd name="connsiteY69" fmla="*/ 719872 h 1160647"/>
                <a:gd name="connsiteX70" fmla="*/ 594196 w 3079941"/>
                <a:gd name="connsiteY70" fmla="*/ 719872 h 1160647"/>
                <a:gd name="connsiteX71" fmla="*/ 594196 w 3079941"/>
                <a:gd name="connsiteY71" fmla="*/ 743652 h 1160647"/>
                <a:gd name="connsiteX72" fmla="*/ 595209 w 3079941"/>
                <a:gd name="connsiteY72" fmla="*/ 743652 h 1160647"/>
                <a:gd name="connsiteX73" fmla="*/ 602303 w 3079941"/>
                <a:gd name="connsiteY73" fmla="*/ 743652 h 1160647"/>
                <a:gd name="connsiteX74" fmla="*/ 602303 w 3079941"/>
                <a:gd name="connsiteY74" fmla="*/ 744733 h 1160647"/>
                <a:gd name="connsiteX75" fmla="*/ 602303 w 3079941"/>
                <a:gd name="connsiteY75" fmla="*/ 752299 h 1160647"/>
                <a:gd name="connsiteX76" fmla="*/ 603063 w 3079941"/>
                <a:gd name="connsiteY76" fmla="*/ 752299 h 1160647"/>
                <a:gd name="connsiteX77" fmla="*/ 608383 w 3079941"/>
                <a:gd name="connsiteY77" fmla="*/ 752299 h 1160647"/>
                <a:gd name="connsiteX78" fmla="*/ 608383 w 3079941"/>
                <a:gd name="connsiteY78" fmla="*/ 750137 h 1160647"/>
                <a:gd name="connsiteX79" fmla="*/ 608383 w 3079941"/>
                <a:gd name="connsiteY79" fmla="*/ 735005 h 1160647"/>
                <a:gd name="connsiteX80" fmla="*/ 609396 w 3079941"/>
                <a:gd name="connsiteY80" fmla="*/ 735005 h 1160647"/>
                <a:gd name="connsiteX81" fmla="*/ 616490 w 3079941"/>
                <a:gd name="connsiteY81" fmla="*/ 735005 h 1160647"/>
                <a:gd name="connsiteX82" fmla="*/ 616490 w 3079941"/>
                <a:gd name="connsiteY82" fmla="*/ 736086 h 1160647"/>
                <a:gd name="connsiteX83" fmla="*/ 616490 w 3079941"/>
                <a:gd name="connsiteY83" fmla="*/ 743652 h 1160647"/>
                <a:gd name="connsiteX84" fmla="*/ 621810 w 3079941"/>
                <a:gd name="connsiteY84" fmla="*/ 741659 h 1160647"/>
                <a:gd name="connsiteX85" fmla="*/ 622570 w 3079941"/>
                <a:gd name="connsiteY85" fmla="*/ 740679 h 1160647"/>
                <a:gd name="connsiteX86" fmla="*/ 622570 w 3079941"/>
                <a:gd name="connsiteY86" fmla="*/ 735005 h 1160647"/>
                <a:gd name="connsiteX87" fmla="*/ 661077 w 3079941"/>
                <a:gd name="connsiteY87" fmla="*/ 735005 h 1160647"/>
                <a:gd name="connsiteX88" fmla="*/ 661077 w 3079941"/>
                <a:gd name="connsiteY88" fmla="*/ 758784 h 1160647"/>
                <a:gd name="connsiteX89" fmla="*/ 663103 w 3079941"/>
                <a:gd name="connsiteY89" fmla="*/ 758784 h 1160647"/>
                <a:gd name="connsiteX90" fmla="*/ 677290 w 3079941"/>
                <a:gd name="connsiteY90" fmla="*/ 758784 h 1160647"/>
                <a:gd name="connsiteX91" fmla="*/ 677290 w 3079941"/>
                <a:gd name="connsiteY91" fmla="*/ 759865 h 1160647"/>
                <a:gd name="connsiteX92" fmla="*/ 677290 w 3079941"/>
                <a:gd name="connsiteY92" fmla="*/ 767431 h 1160647"/>
                <a:gd name="connsiteX93" fmla="*/ 679064 w 3079941"/>
                <a:gd name="connsiteY93" fmla="*/ 767431 h 1160647"/>
                <a:gd name="connsiteX94" fmla="*/ 691477 w 3079941"/>
                <a:gd name="connsiteY94" fmla="*/ 767431 h 1160647"/>
                <a:gd name="connsiteX95" fmla="*/ 691477 w 3079941"/>
                <a:gd name="connsiteY95" fmla="*/ 743652 h 1160647"/>
                <a:gd name="connsiteX96" fmla="*/ 692490 w 3079941"/>
                <a:gd name="connsiteY96" fmla="*/ 743652 h 1160647"/>
                <a:gd name="connsiteX97" fmla="*/ 699584 w 3079941"/>
                <a:gd name="connsiteY97" fmla="*/ 743652 h 1160647"/>
                <a:gd name="connsiteX98" fmla="*/ 699584 w 3079941"/>
                <a:gd name="connsiteY98" fmla="*/ 711225 h 1160647"/>
                <a:gd name="connsiteX99" fmla="*/ 700597 w 3079941"/>
                <a:gd name="connsiteY99" fmla="*/ 711225 h 1160647"/>
                <a:gd name="connsiteX100" fmla="*/ 707691 w 3079941"/>
                <a:gd name="connsiteY100" fmla="*/ 711225 h 1160647"/>
                <a:gd name="connsiteX101" fmla="*/ 707691 w 3079941"/>
                <a:gd name="connsiteY101" fmla="*/ 709334 h 1160647"/>
                <a:gd name="connsiteX102" fmla="*/ 707691 w 3079941"/>
                <a:gd name="connsiteY102" fmla="*/ 696093 h 1160647"/>
                <a:gd name="connsiteX103" fmla="*/ 706424 w 3079941"/>
                <a:gd name="connsiteY103" fmla="*/ 694471 h 1160647"/>
                <a:gd name="connsiteX104" fmla="*/ 711744 w 3079941"/>
                <a:gd name="connsiteY104" fmla="*/ 683122 h 1160647"/>
                <a:gd name="connsiteX105" fmla="*/ 719851 w 3079941"/>
                <a:gd name="connsiteY105" fmla="*/ 711225 h 1160647"/>
                <a:gd name="connsiteX106" fmla="*/ 720611 w 3079941"/>
                <a:gd name="connsiteY106" fmla="*/ 711225 h 1160647"/>
                <a:gd name="connsiteX107" fmla="*/ 725931 w 3079941"/>
                <a:gd name="connsiteY107" fmla="*/ 711225 h 1160647"/>
                <a:gd name="connsiteX108" fmla="*/ 725931 w 3079941"/>
                <a:gd name="connsiteY108" fmla="*/ 605298 h 1160647"/>
                <a:gd name="connsiteX109" fmla="*/ 727451 w 3079941"/>
                <a:gd name="connsiteY109" fmla="*/ 605298 h 1160647"/>
                <a:gd name="connsiteX110" fmla="*/ 738091 w 3079941"/>
                <a:gd name="connsiteY110" fmla="*/ 605298 h 1160647"/>
                <a:gd name="connsiteX111" fmla="*/ 738091 w 3079941"/>
                <a:gd name="connsiteY111" fmla="*/ 557739 h 1160647"/>
                <a:gd name="connsiteX112" fmla="*/ 764438 w 3079941"/>
                <a:gd name="connsiteY112" fmla="*/ 557739 h 1160647"/>
                <a:gd name="connsiteX113" fmla="*/ 764438 w 3079941"/>
                <a:gd name="connsiteY113" fmla="*/ 536121 h 1160647"/>
                <a:gd name="connsiteX114" fmla="*/ 798892 w 3079941"/>
                <a:gd name="connsiteY114" fmla="*/ 536121 h 1160647"/>
                <a:gd name="connsiteX115" fmla="*/ 798892 w 3079941"/>
                <a:gd name="connsiteY115" fmla="*/ 538553 h 1160647"/>
                <a:gd name="connsiteX116" fmla="*/ 798892 w 3079941"/>
                <a:gd name="connsiteY116" fmla="*/ 555577 h 1160647"/>
                <a:gd name="connsiteX117" fmla="*/ 801172 w 3079941"/>
                <a:gd name="connsiteY117" fmla="*/ 555577 h 1160647"/>
                <a:gd name="connsiteX118" fmla="*/ 817132 w 3079941"/>
                <a:gd name="connsiteY118" fmla="*/ 555577 h 1160647"/>
                <a:gd name="connsiteX119" fmla="*/ 817132 w 3079941"/>
                <a:gd name="connsiteY119" fmla="*/ 603136 h 1160647"/>
                <a:gd name="connsiteX120" fmla="*/ 818145 w 3079941"/>
                <a:gd name="connsiteY120" fmla="*/ 603136 h 1160647"/>
                <a:gd name="connsiteX121" fmla="*/ 825239 w 3079941"/>
                <a:gd name="connsiteY121" fmla="*/ 603136 h 1160647"/>
                <a:gd name="connsiteX122" fmla="*/ 839426 w 3079941"/>
                <a:gd name="connsiteY122" fmla="*/ 607460 h 1160647"/>
                <a:gd name="connsiteX123" fmla="*/ 839426 w 3079941"/>
                <a:gd name="connsiteY123" fmla="*/ 646372 h 1160647"/>
                <a:gd name="connsiteX124" fmla="*/ 840439 w 3079941"/>
                <a:gd name="connsiteY124" fmla="*/ 646372 h 1160647"/>
                <a:gd name="connsiteX125" fmla="*/ 847532 w 3079941"/>
                <a:gd name="connsiteY125" fmla="*/ 646372 h 1160647"/>
                <a:gd name="connsiteX126" fmla="*/ 847532 w 3079941"/>
                <a:gd name="connsiteY126" fmla="*/ 647993 h 1160647"/>
                <a:gd name="connsiteX127" fmla="*/ 847532 w 3079941"/>
                <a:gd name="connsiteY127" fmla="*/ 659342 h 1160647"/>
                <a:gd name="connsiteX128" fmla="*/ 849559 w 3079941"/>
                <a:gd name="connsiteY128" fmla="*/ 659342 h 1160647"/>
                <a:gd name="connsiteX129" fmla="*/ 863746 w 3079941"/>
                <a:gd name="connsiteY129" fmla="*/ 659342 h 1160647"/>
                <a:gd name="connsiteX130" fmla="*/ 869826 w 3079941"/>
                <a:gd name="connsiteY130" fmla="*/ 665828 h 1160647"/>
                <a:gd name="connsiteX131" fmla="*/ 869826 w 3079941"/>
                <a:gd name="connsiteY131" fmla="*/ 687446 h 1160647"/>
                <a:gd name="connsiteX132" fmla="*/ 872106 w 3079941"/>
                <a:gd name="connsiteY132" fmla="*/ 687446 h 1160647"/>
                <a:gd name="connsiteX133" fmla="*/ 888066 w 3079941"/>
                <a:gd name="connsiteY133" fmla="*/ 687446 h 1160647"/>
                <a:gd name="connsiteX134" fmla="*/ 888066 w 3079941"/>
                <a:gd name="connsiteY134" fmla="*/ 688526 h 1160647"/>
                <a:gd name="connsiteX135" fmla="*/ 888066 w 3079941"/>
                <a:gd name="connsiteY135" fmla="*/ 696093 h 1160647"/>
                <a:gd name="connsiteX136" fmla="*/ 889333 w 3079941"/>
                <a:gd name="connsiteY136" fmla="*/ 696093 h 1160647"/>
                <a:gd name="connsiteX137" fmla="*/ 898200 w 3079941"/>
                <a:gd name="connsiteY137" fmla="*/ 696093 h 1160647"/>
                <a:gd name="connsiteX138" fmla="*/ 898200 w 3079941"/>
                <a:gd name="connsiteY138" fmla="*/ 698254 h 1160647"/>
                <a:gd name="connsiteX139" fmla="*/ 898200 w 3079941"/>
                <a:gd name="connsiteY139" fmla="*/ 713387 h 1160647"/>
                <a:gd name="connsiteX140" fmla="*/ 902253 w 3079941"/>
                <a:gd name="connsiteY140" fmla="*/ 711495 h 1160647"/>
                <a:gd name="connsiteX141" fmla="*/ 902253 w 3079941"/>
                <a:gd name="connsiteY141" fmla="*/ 698254 h 1160647"/>
                <a:gd name="connsiteX142" fmla="*/ 903266 w 3079941"/>
                <a:gd name="connsiteY142" fmla="*/ 698254 h 1160647"/>
                <a:gd name="connsiteX143" fmla="*/ 910360 w 3079941"/>
                <a:gd name="connsiteY143" fmla="*/ 698254 h 1160647"/>
                <a:gd name="connsiteX144" fmla="*/ 910360 w 3079941"/>
                <a:gd name="connsiteY144" fmla="*/ 699876 h 1160647"/>
                <a:gd name="connsiteX145" fmla="*/ 910360 w 3079941"/>
                <a:gd name="connsiteY145" fmla="*/ 711225 h 1160647"/>
                <a:gd name="connsiteX146" fmla="*/ 911120 w 3079941"/>
                <a:gd name="connsiteY146" fmla="*/ 711225 h 1160647"/>
                <a:gd name="connsiteX147" fmla="*/ 916440 w 3079941"/>
                <a:gd name="connsiteY147" fmla="*/ 711225 h 1160647"/>
                <a:gd name="connsiteX148" fmla="*/ 965080 w 3079941"/>
                <a:gd name="connsiteY148" fmla="*/ 706902 h 1160647"/>
                <a:gd name="connsiteX149" fmla="*/ 965080 w 3079941"/>
                <a:gd name="connsiteY149" fmla="*/ 708253 h 1160647"/>
                <a:gd name="connsiteX150" fmla="*/ 965080 w 3079941"/>
                <a:gd name="connsiteY150" fmla="*/ 717710 h 1160647"/>
                <a:gd name="connsiteX151" fmla="*/ 965840 w 3079941"/>
                <a:gd name="connsiteY151" fmla="*/ 717710 h 1160647"/>
                <a:gd name="connsiteX152" fmla="*/ 971161 w 3079941"/>
                <a:gd name="connsiteY152" fmla="*/ 717710 h 1160647"/>
                <a:gd name="connsiteX153" fmla="*/ 971161 w 3079941"/>
                <a:gd name="connsiteY153" fmla="*/ 719872 h 1160647"/>
                <a:gd name="connsiteX154" fmla="*/ 971161 w 3079941"/>
                <a:gd name="connsiteY154" fmla="*/ 735005 h 1160647"/>
                <a:gd name="connsiteX155" fmla="*/ 973187 w 3079941"/>
                <a:gd name="connsiteY155" fmla="*/ 733654 h 1160647"/>
                <a:gd name="connsiteX156" fmla="*/ 987374 w 3079941"/>
                <a:gd name="connsiteY156" fmla="*/ 724196 h 1160647"/>
                <a:gd name="connsiteX157" fmla="*/ 993454 w 3079941"/>
                <a:gd name="connsiteY157" fmla="*/ 683122 h 1160647"/>
                <a:gd name="connsiteX158" fmla="*/ 994214 w 3079941"/>
                <a:gd name="connsiteY158" fmla="*/ 682852 h 1160647"/>
                <a:gd name="connsiteX159" fmla="*/ 999534 w 3079941"/>
                <a:gd name="connsiteY159" fmla="*/ 680960 h 1160647"/>
                <a:gd name="connsiteX160" fmla="*/ 1001561 w 3079941"/>
                <a:gd name="connsiteY160" fmla="*/ 611783 h 1160647"/>
                <a:gd name="connsiteX161" fmla="*/ 1003588 w 3079941"/>
                <a:gd name="connsiteY161" fmla="*/ 680960 h 1160647"/>
                <a:gd name="connsiteX162" fmla="*/ 1004348 w 3079941"/>
                <a:gd name="connsiteY162" fmla="*/ 681230 h 1160647"/>
                <a:gd name="connsiteX163" fmla="*/ 1009668 w 3079941"/>
                <a:gd name="connsiteY163" fmla="*/ 683122 h 1160647"/>
                <a:gd name="connsiteX164" fmla="*/ 1009668 w 3079941"/>
                <a:gd name="connsiteY164" fmla="*/ 596651 h 1160647"/>
                <a:gd name="connsiteX165" fmla="*/ 1013721 w 3079941"/>
                <a:gd name="connsiteY165" fmla="*/ 564224 h 1160647"/>
                <a:gd name="connsiteX166" fmla="*/ 1052228 w 3079941"/>
                <a:gd name="connsiteY166" fmla="*/ 564224 h 1160647"/>
                <a:gd name="connsiteX167" fmla="*/ 1052228 w 3079941"/>
                <a:gd name="connsiteY167" fmla="*/ 596651 h 1160647"/>
                <a:gd name="connsiteX168" fmla="*/ 1052988 w 3079941"/>
                <a:gd name="connsiteY168" fmla="*/ 596651 h 1160647"/>
                <a:gd name="connsiteX169" fmla="*/ 1058308 w 3079941"/>
                <a:gd name="connsiteY169" fmla="*/ 596651 h 1160647"/>
                <a:gd name="connsiteX170" fmla="*/ 1058308 w 3079941"/>
                <a:gd name="connsiteY170" fmla="*/ 514503 h 1160647"/>
                <a:gd name="connsiteX171" fmla="*/ 1060082 w 3079941"/>
                <a:gd name="connsiteY171" fmla="*/ 514503 h 1160647"/>
                <a:gd name="connsiteX172" fmla="*/ 1072495 w 3079941"/>
                <a:gd name="connsiteY172" fmla="*/ 514503 h 1160647"/>
                <a:gd name="connsiteX173" fmla="*/ 1072495 w 3079941"/>
                <a:gd name="connsiteY173" fmla="*/ 512612 h 1160647"/>
                <a:gd name="connsiteX174" fmla="*/ 1072495 w 3079941"/>
                <a:gd name="connsiteY174" fmla="*/ 499371 h 1160647"/>
                <a:gd name="connsiteX175" fmla="*/ 1094789 w 3079941"/>
                <a:gd name="connsiteY175" fmla="*/ 499371 h 1160647"/>
                <a:gd name="connsiteX176" fmla="*/ 1094789 w 3079941"/>
                <a:gd name="connsiteY176" fmla="*/ 498290 h 1160647"/>
                <a:gd name="connsiteX177" fmla="*/ 1094789 w 3079941"/>
                <a:gd name="connsiteY177" fmla="*/ 490724 h 1160647"/>
                <a:gd name="connsiteX178" fmla="*/ 1096562 w 3079941"/>
                <a:gd name="connsiteY178" fmla="*/ 490724 h 1160647"/>
                <a:gd name="connsiteX179" fmla="*/ 1108976 w 3079941"/>
                <a:gd name="connsiteY179" fmla="*/ 490724 h 1160647"/>
                <a:gd name="connsiteX180" fmla="*/ 1108976 w 3079941"/>
                <a:gd name="connsiteY180" fmla="*/ 491805 h 1160647"/>
                <a:gd name="connsiteX181" fmla="*/ 1108976 w 3079941"/>
                <a:gd name="connsiteY181" fmla="*/ 499371 h 1160647"/>
                <a:gd name="connsiteX182" fmla="*/ 1109736 w 3079941"/>
                <a:gd name="connsiteY182" fmla="*/ 499371 h 1160647"/>
                <a:gd name="connsiteX183" fmla="*/ 1115056 w 3079941"/>
                <a:gd name="connsiteY183" fmla="*/ 499371 h 1160647"/>
                <a:gd name="connsiteX184" fmla="*/ 1125189 w 3079941"/>
                <a:gd name="connsiteY184" fmla="*/ 495047 h 1160647"/>
                <a:gd name="connsiteX185" fmla="*/ 1129242 w 3079941"/>
                <a:gd name="connsiteY185" fmla="*/ 498290 h 1160647"/>
                <a:gd name="connsiteX186" fmla="*/ 1129242 w 3079941"/>
                <a:gd name="connsiteY186" fmla="*/ 490724 h 1160647"/>
                <a:gd name="connsiteX187" fmla="*/ 1131522 w 3079941"/>
                <a:gd name="connsiteY187" fmla="*/ 490724 h 1160647"/>
                <a:gd name="connsiteX188" fmla="*/ 1147483 w 3079941"/>
                <a:gd name="connsiteY188" fmla="*/ 490724 h 1160647"/>
                <a:gd name="connsiteX189" fmla="*/ 1147483 w 3079941"/>
                <a:gd name="connsiteY189" fmla="*/ 491805 h 1160647"/>
                <a:gd name="connsiteX190" fmla="*/ 1147483 w 3079941"/>
                <a:gd name="connsiteY190" fmla="*/ 499371 h 1160647"/>
                <a:gd name="connsiteX191" fmla="*/ 1177883 w 3079941"/>
                <a:gd name="connsiteY191" fmla="*/ 499371 h 1160647"/>
                <a:gd name="connsiteX192" fmla="*/ 1177883 w 3079941"/>
                <a:gd name="connsiteY192" fmla="*/ 500992 h 1160647"/>
                <a:gd name="connsiteX193" fmla="*/ 1177883 w 3079941"/>
                <a:gd name="connsiteY193" fmla="*/ 512342 h 1160647"/>
                <a:gd name="connsiteX194" fmla="*/ 1204230 w 3079941"/>
                <a:gd name="connsiteY194" fmla="*/ 512342 h 1160647"/>
                <a:gd name="connsiteX195" fmla="*/ 1204230 w 3079941"/>
                <a:gd name="connsiteY195" fmla="*/ 542606 h 1160647"/>
                <a:gd name="connsiteX196" fmla="*/ 1204990 w 3079941"/>
                <a:gd name="connsiteY196" fmla="*/ 542606 h 1160647"/>
                <a:gd name="connsiteX197" fmla="*/ 1210310 w 3079941"/>
                <a:gd name="connsiteY197" fmla="*/ 542606 h 1160647"/>
                <a:gd name="connsiteX198" fmla="*/ 1210310 w 3079941"/>
                <a:gd name="connsiteY198" fmla="*/ 543687 h 1160647"/>
                <a:gd name="connsiteX199" fmla="*/ 1210310 w 3079941"/>
                <a:gd name="connsiteY199" fmla="*/ 551254 h 1160647"/>
                <a:gd name="connsiteX200" fmla="*/ 1214364 w 3079941"/>
                <a:gd name="connsiteY200" fmla="*/ 581518 h 1160647"/>
                <a:gd name="connsiteX201" fmla="*/ 1215124 w 3079941"/>
                <a:gd name="connsiteY201" fmla="*/ 581518 h 1160647"/>
                <a:gd name="connsiteX202" fmla="*/ 1220444 w 3079941"/>
                <a:gd name="connsiteY202" fmla="*/ 581518 h 1160647"/>
                <a:gd name="connsiteX203" fmla="*/ 1220444 w 3079941"/>
                <a:gd name="connsiteY203" fmla="*/ 582329 h 1160647"/>
                <a:gd name="connsiteX204" fmla="*/ 1220444 w 3079941"/>
                <a:gd name="connsiteY204" fmla="*/ 588004 h 1160647"/>
                <a:gd name="connsiteX205" fmla="*/ 1221457 w 3079941"/>
                <a:gd name="connsiteY205" fmla="*/ 588004 h 1160647"/>
                <a:gd name="connsiteX206" fmla="*/ 1228550 w 3079941"/>
                <a:gd name="connsiteY206" fmla="*/ 588004 h 1160647"/>
                <a:gd name="connsiteX207" fmla="*/ 1228550 w 3079941"/>
                <a:gd name="connsiteY207" fmla="*/ 618269 h 1160647"/>
                <a:gd name="connsiteX208" fmla="*/ 1230577 w 3079941"/>
                <a:gd name="connsiteY208" fmla="*/ 618269 h 1160647"/>
                <a:gd name="connsiteX209" fmla="*/ 1244764 w 3079941"/>
                <a:gd name="connsiteY209" fmla="*/ 618269 h 1160647"/>
                <a:gd name="connsiteX210" fmla="*/ 1244764 w 3079941"/>
                <a:gd name="connsiteY210" fmla="*/ 642048 h 1160647"/>
                <a:gd name="connsiteX211" fmla="*/ 1246791 w 3079941"/>
                <a:gd name="connsiteY211" fmla="*/ 643669 h 1160647"/>
                <a:gd name="connsiteX212" fmla="*/ 1246791 w 3079941"/>
                <a:gd name="connsiteY212" fmla="*/ 655019 h 1160647"/>
                <a:gd name="connsiteX213" fmla="*/ 1247551 w 3079941"/>
                <a:gd name="connsiteY213" fmla="*/ 655019 h 1160647"/>
                <a:gd name="connsiteX214" fmla="*/ 1252871 w 3079941"/>
                <a:gd name="connsiteY214" fmla="*/ 655019 h 1160647"/>
                <a:gd name="connsiteX215" fmla="*/ 1252871 w 3079941"/>
                <a:gd name="connsiteY215" fmla="*/ 678798 h 1160647"/>
                <a:gd name="connsiteX216" fmla="*/ 1254137 w 3079941"/>
                <a:gd name="connsiteY216" fmla="*/ 678798 h 1160647"/>
                <a:gd name="connsiteX217" fmla="*/ 1263004 w 3079941"/>
                <a:gd name="connsiteY217" fmla="*/ 678798 h 1160647"/>
                <a:gd name="connsiteX218" fmla="*/ 1265031 w 3079941"/>
                <a:gd name="connsiteY218" fmla="*/ 682852 h 1160647"/>
                <a:gd name="connsiteX219" fmla="*/ 1265031 w 3079941"/>
                <a:gd name="connsiteY219" fmla="*/ 696093 h 1160647"/>
                <a:gd name="connsiteX220" fmla="*/ 1266551 w 3079941"/>
                <a:gd name="connsiteY220" fmla="*/ 694201 h 1160647"/>
                <a:gd name="connsiteX221" fmla="*/ 1277191 w 3079941"/>
                <a:gd name="connsiteY221" fmla="*/ 680960 h 1160647"/>
                <a:gd name="connsiteX222" fmla="*/ 1305565 w 3079941"/>
                <a:gd name="connsiteY222" fmla="*/ 680960 h 1160647"/>
                <a:gd name="connsiteX223" fmla="*/ 1305565 w 3079941"/>
                <a:gd name="connsiteY223" fmla="*/ 767431 h 1160647"/>
                <a:gd name="connsiteX224" fmla="*/ 1306325 w 3079941"/>
                <a:gd name="connsiteY224" fmla="*/ 767431 h 1160647"/>
                <a:gd name="connsiteX225" fmla="*/ 1311645 w 3079941"/>
                <a:gd name="connsiteY225" fmla="*/ 767431 h 1160647"/>
                <a:gd name="connsiteX226" fmla="*/ 1312405 w 3079941"/>
                <a:gd name="connsiteY226" fmla="*/ 766080 h 1160647"/>
                <a:gd name="connsiteX227" fmla="*/ 1317725 w 3079941"/>
                <a:gd name="connsiteY227" fmla="*/ 756622 h 1160647"/>
                <a:gd name="connsiteX228" fmla="*/ 1317725 w 3079941"/>
                <a:gd name="connsiteY228" fmla="*/ 758514 h 1160647"/>
                <a:gd name="connsiteX229" fmla="*/ 1317725 w 3079941"/>
                <a:gd name="connsiteY229" fmla="*/ 771755 h 1160647"/>
                <a:gd name="connsiteX230" fmla="*/ 1321778 w 3079941"/>
                <a:gd name="connsiteY230" fmla="*/ 726358 h 1160647"/>
                <a:gd name="connsiteX231" fmla="*/ 1322538 w 3079941"/>
                <a:gd name="connsiteY231" fmla="*/ 726358 h 1160647"/>
                <a:gd name="connsiteX232" fmla="*/ 1327858 w 3079941"/>
                <a:gd name="connsiteY232" fmla="*/ 726358 h 1160647"/>
                <a:gd name="connsiteX233" fmla="*/ 1327858 w 3079941"/>
                <a:gd name="connsiteY233" fmla="*/ 661504 h 1160647"/>
                <a:gd name="connsiteX234" fmla="*/ 1328872 w 3079941"/>
                <a:gd name="connsiteY234" fmla="*/ 661504 h 1160647"/>
                <a:gd name="connsiteX235" fmla="*/ 1335965 w 3079941"/>
                <a:gd name="connsiteY235" fmla="*/ 661504 h 1160647"/>
                <a:gd name="connsiteX236" fmla="*/ 1348125 w 3079941"/>
                <a:gd name="connsiteY236" fmla="*/ 618269 h 1160647"/>
                <a:gd name="connsiteX237" fmla="*/ 1349392 w 3079941"/>
                <a:gd name="connsiteY237" fmla="*/ 618269 h 1160647"/>
                <a:gd name="connsiteX238" fmla="*/ 1358259 w 3079941"/>
                <a:gd name="connsiteY238" fmla="*/ 618269 h 1160647"/>
                <a:gd name="connsiteX239" fmla="*/ 1368392 w 3079941"/>
                <a:gd name="connsiteY239" fmla="*/ 661504 h 1160647"/>
                <a:gd name="connsiteX240" fmla="*/ 1369405 w 3079941"/>
                <a:gd name="connsiteY240" fmla="*/ 661504 h 1160647"/>
                <a:gd name="connsiteX241" fmla="*/ 1376499 w 3079941"/>
                <a:gd name="connsiteY241" fmla="*/ 661504 h 1160647"/>
                <a:gd name="connsiteX242" fmla="*/ 1376499 w 3079941"/>
                <a:gd name="connsiteY242" fmla="*/ 700416 h 1160647"/>
                <a:gd name="connsiteX243" fmla="*/ 1378272 w 3079941"/>
                <a:gd name="connsiteY243" fmla="*/ 700416 h 1160647"/>
                <a:gd name="connsiteX244" fmla="*/ 1390686 w 3079941"/>
                <a:gd name="connsiteY244" fmla="*/ 700416 h 1160647"/>
                <a:gd name="connsiteX245" fmla="*/ 1390686 w 3079941"/>
                <a:gd name="connsiteY245" fmla="*/ 702578 h 1160647"/>
                <a:gd name="connsiteX246" fmla="*/ 1390686 w 3079941"/>
                <a:gd name="connsiteY246" fmla="*/ 717710 h 1160647"/>
                <a:gd name="connsiteX247" fmla="*/ 1394739 w 3079941"/>
                <a:gd name="connsiteY247" fmla="*/ 715549 h 1160647"/>
                <a:gd name="connsiteX248" fmla="*/ 1394739 w 3079941"/>
                <a:gd name="connsiteY248" fmla="*/ 700416 h 1160647"/>
                <a:gd name="connsiteX249" fmla="*/ 1396259 w 3079941"/>
                <a:gd name="connsiteY249" fmla="*/ 700416 h 1160647"/>
                <a:gd name="connsiteX250" fmla="*/ 1406899 w 3079941"/>
                <a:gd name="connsiteY250" fmla="*/ 700416 h 1160647"/>
                <a:gd name="connsiteX251" fmla="*/ 1406899 w 3079941"/>
                <a:gd name="connsiteY251" fmla="*/ 702037 h 1160647"/>
                <a:gd name="connsiteX252" fmla="*/ 1406899 w 3079941"/>
                <a:gd name="connsiteY252" fmla="*/ 713387 h 1160647"/>
                <a:gd name="connsiteX253" fmla="*/ 1437300 w 3079941"/>
                <a:gd name="connsiteY253" fmla="*/ 713387 h 1160647"/>
                <a:gd name="connsiteX254" fmla="*/ 1437300 w 3079941"/>
                <a:gd name="connsiteY254" fmla="*/ 676637 h 1160647"/>
                <a:gd name="connsiteX255" fmla="*/ 1438566 w 3079941"/>
                <a:gd name="connsiteY255" fmla="*/ 676637 h 1160647"/>
                <a:gd name="connsiteX256" fmla="*/ 1447433 w 3079941"/>
                <a:gd name="connsiteY256" fmla="*/ 676637 h 1160647"/>
                <a:gd name="connsiteX257" fmla="*/ 1447433 w 3079941"/>
                <a:gd name="connsiteY257" fmla="*/ 698254 h 1160647"/>
                <a:gd name="connsiteX258" fmla="*/ 1449460 w 3079941"/>
                <a:gd name="connsiteY258" fmla="*/ 665828 h 1160647"/>
                <a:gd name="connsiteX259" fmla="*/ 1471753 w 3079941"/>
                <a:gd name="connsiteY259" fmla="*/ 665828 h 1160647"/>
                <a:gd name="connsiteX260" fmla="*/ 1471753 w 3079941"/>
                <a:gd name="connsiteY260" fmla="*/ 664206 h 1160647"/>
                <a:gd name="connsiteX261" fmla="*/ 1471753 w 3079941"/>
                <a:gd name="connsiteY261" fmla="*/ 652857 h 1160647"/>
                <a:gd name="connsiteX262" fmla="*/ 1472513 w 3079941"/>
                <a:gd name="connsiteY262" fmla="*/ 652857 h 1160647"/>
                <a:gd name="connsiteX263" fmla="*/ 1477833 w 3079941"/>
                <a:gd name="connsiteY263" fmla="*/ 652857 h 1160647"/>
                <a:gd name="connsiteX264" fmla="*/ 1477833 w 3079941"/>
                <a:gd name="connsiteY264" fmla="*/ 650966 h 1160647"/>
                <a:gd name="connsiteX265" fmla="*/ 1477833 w 3079941"/>
                <a:gd name="connsiteY265" fmla="*/ 637725 h 1160647"/>
                <a:gd name="connsiteX266" fmla="*/ 1481887 w 3079941"/>
                <a:gd name="connsiteY266" fmla="*/ 644210 h 1160647"/>
                <a:gd name="connsiteX267" fmla="*/ 1484167 w 3079941"/>
                <a:gd name="connsiteY267" fmla="*/ 644210 h 1160647"/>
                <a:gd name="connsiteX268" fmla="*/ 1500127 w 3079941"/>
                <a:gd name="connsiteY268" fmla="*/ 644210 h 1160647"/>
                <a:gd name="connsiteX269" fmla="*/ 1500127 w 3079941"/>
                <a:gd name="connsiteY269" fmla="*/ 643399 h 1160647"/>
                <a:gd name="connsiteX270" fmla="*/ 1500127 w 3079941"/>
                <a:gd name="connsiteY270" fmla="*/ 637725 h 1160647"/>
                <a:gd name="connsiteX271" fmla="*/ 1500887 w 3079941"/>
                <a:gd name="connsiteY271" fmla="*/ 637725 h 1160647"/>
                <a:gd name="connsiteX272" fmla="*/ 1506207 w 3079941"/>
                <a:gd name="connsiteY272" fmla="*/ 637725 h 1160647"/>
                <a:gd name="connsiteX273" fmla="*/ 1506207 w 3079941"/>
                <a:gd name="connsiteY273" fmla="*/ 639076 h 1160647"/>
                <a:gd name="connsiteX274" fmla="*/ 1506207 w 3079941"/>
                <a:gd name="connsiteY274" fmla="*/ 648534 h 1160647"/>
                <a:gd name="connsiteX275" fmla="*/ 1544714 w 3079941"/>
                <a:gd name="connsiteY275" fmla="*/ 648534 h 1160647"/>
                <a:gd name="connsiteX276" fmla="*/ 1544714 w 3079941"/>
                <a:gd name="connsiteY276" fmla="*/ 786887 h 1160647"/>
                <a:gd name="connsiteX277" fmla="*/ 1546234 w 3079941"/>
                <a:gd name="connsiteY277" fmla="*/ 786887 h 1160647"/>
                <a:gd name="connsiteX278" fmla="*/ 1556874 w 3079941"/>
                <a:gd name="connsiteY278" fmla="*/ 786887 h 1160647"/>
                <a:gd name="connsiteX279" fmla="*/ 1556874 w 3079941"/>
                <a:gd name="connsiteY279" fmla="*/ 773917 h 1160647"/>
                <a:gd name="connsiteX280" fmla="*/ 1560928 w 3079941"/>
                <a:gd name="connsiteY280" fmla="*/ 773917 h 1160647"/>
                <a:gd name="connsiteX281" fmla="*/ 1560928 w 3079941"/>
                <a:gd name="connsiteY281" fmla="*/ 786887 h 1160647"/>
                <a:gd name="connsiteX282" fmla="*/ 1591328 w 3079941"/>
                <a:gd name="connsiteY282" fmla="*/ 786887 h 1160647"/>
                <a:gd name="connsiteX283" fmla="*/ 1591328 w 3079941"/>
                <a:gd name="connsiteY283" fmla="*/ 756622 h 1160647"/>
                <a:gd name="connsiteX284" fmla="*/ 1603488 w 3079941"/>
                <a:gd name="connsiteY284" fmla="*/ 756622 h 1160647"/>
                <a:gd name="connsiteX285" fmla="*/ 1615648 w 3079941"/>
                <a:gd name="connsiteY285" fmla="*/ 754461 h 1160647"/>
                <a:gd name="connsiteX286" fmla="*/ 1619702 w 3079941"/>
                <a:gd name="connsiteY286" fmla="*/ 756622 h 1160647"/>
                <a:gd name="connsiteX287" fmla="*/ 1629835 w 3079941"/>
                <a:gd name="connsiteY287" fmla="*/ 756622 h 1160647"/>
                <a:gd name="connsiteX288" fmla="*/ 1629835 w 3079941"/>
                <a:gd name="connsiteY288" fmla="*/ 786887 h 1160647"/>
                <a:gd name="connsiteX289" fmla="*/ 1637942 w 3079941"/>
                <a:gd name="connsiteY289" fmla="*/ 786887 h 1160647"/>
                <a:gd name="connsiteX290" fmla="*/ 1637942 w 3079941"/>
                <a:gd name="connsiteY290" fmla="*/ 804182 h 1160647"/>
                <a:gd name="connsiteX291" fmla="*/ 1647278 w 3079941"/>
                <a:gd name="connsiteY291" fmla="*/ 805087 h 1160647"/>
                <a:gd name="connsiteX292" fmla="*/ 1660236 w 3079941"/>
                <a:gd name="connsiteY292" fmla="*/ 805087 h 1160647"/>
                <a:gd name="connsiteX293" fmla="*/ 1660236 w 3079941"/>
                <a:gd name="connsiteY293" fmla="*/ 789049 h 1160647"/>
                <a:gd name="connsiteX294" fmla="*/ 1728192 w 3079941"/>
                <a:gd name="connsiteY294" fmla="*/ 789049 h 1160647"/>
                <a:gd name="connsiteX295" fmla="*/ 1728192 w 3079941"/>
                <a:gd name="connsiteY295" fmla="*/ 703796 h 1160647"/>
                <a:gd name="connsiteX296" fmla="*/ 1800200 w 3079941"/>
                <a:gd name="connsiteY296" fmla="*/ 703796 h 1160647"/>
                <a:gd name="connsiteX297" fmla="*/ 1800200 w 3079941"/>
                <a:gd name="connsiteY297" fmla="*/ 782564 h 1160647"/>
                <a:gd name="connsiteX298" fmla="*/ 1802104 w 3079941"/>
                <a:gd name="connsiteY298" fmla="*/ 782564 h 1160647"/>
                <a:gd name="connsiteX299" fmla="*/ 1803346 w 3079941"/>
                <a:gd name="connsiteY299" fmla="*/ 805087 h 1160647"/>
                <a:gd name="connsiteX300" fmla="*/ 1813022 w 3079941"/>
                <a:gd name="connsiteY300" fmla="*/ 805087 h 1160647"/>
                <a:gd name="connsiteX301" fmla="*/ 1814264 w 3079941"/>
                <a:gd name="connsiteY301" fmla="*/ 782564 h 1160647"/>
                <a:gd name="connsiteX302" fmla="*/ 1820344 w 3079941"/>
                <a:gd name="connsiteY302" fmla="*/ 782564 h 1160647"/>
                <a:gd name="connsiteX303" fmla="*/ 1821586 w 3079941"/>
                <a:gd name="connsiteY303" fmla="*/ 805087 h 1160647"/>
                <a:gd name="connsiteX304" fmla="*/ 1872208 w 3079941"/>
                <a:gd name="connsiteY304" fmla="*/ 805087 h 1160647"/>
                <a:gd name="connsiteX305" fmla="*/ 1872208 w 3079941"/>
                <a:gd name="connsiteY305" fmla="*/ 642059 h 1160647"/>
                <a:gd name="connsiteX306" fmla="*/ 2069535 w 3079941"/>
                <a:gd name="connsiteY306" fmla="*/ 642059 h 1160647"/>
                <a:gd name="connsiteX307" fmla="*/ 2069535 w 3079941"/>
                <a:gd name="connsiteY307" fmla="*/ 805087 h 1160647"/>
                <a:gd name="connsiteX308" fmla="*/ 2088232 w 3079941"/>
                <a:gd name="connsiteY308" fmla="*/ 805087 h 1160647"/>
                <a:gd name="connsiteX309" fmla="*/ 2088232 w 3079941"/>
                <a:gd name="connsiteY309" fmla="*/ 722394 h 1160647"/>
                <a:gd name="connsiteX310" fmla="*/ 2183352 w 3079941"/>
                <a:gd name="connsiteY310" fmla="*/ 722394 h 1160647"/>
                <a:gd name="connsiteX311" fmla="*/ 2195282 w 3079941"/>
                <a:gd name="connsiteY311" fmla="*/ 404253 h 1160647"/>
                <a:gd name="connsiteX312" fmla="*/ 2183122 w 3079941"/>
                <a:gd name="connsiteY312" fmla="*/ 382635 h 1160647"/>
                <a:gd name="connsiteX313" fmla="*/ 2177042 w 3079941"/>
                <a:gd name="connsiteY313" fmla="*/ 378311 h 1160647"/>
                <a:gd name="connsiteX314" fmla="*/ 2185149 w 3079941"/>
                <a:gd name="connsiteY314" fmla="*/ 354532 h 1160647"/>
                <a:gd name="connsiteX315" fmla="*/ 2185149 w 3079941"/>
                <a:gd name="connsiteY315" fmla="*/ 337238 h 1160647"/>
                <a:gd name="connsiteX316" fmla="*/ 2199336 w 3079941"/>
                <a:gd name="connsiteY316" fmla="*/ 337238 h 1160647"/>
                <a:gd name="connsiteX317" fmla="*/ 2199336 w 3079941"/>
                <a:gd name="connsiteY317" fmla="*/ 315620 h 1160647"/>
                <a:gd name="connsiteX318" fmla="*/ 2201362 w 3079941"/>
                <a:gd name="connsiteY318" fmla="*/ 311296 h 1160647"/>
                <a:gd name="connsiteX319" fmla="*/ 2201362 w 3079941"/>
                <a:gd name="connsiteY319" fmla="*/ 233472 h 1160647"/>
                <a:gd name="connsiteX320" fmla="*/ 2199336 w 3079941"/>
                <a:gd name="connsiteY320" fmla="*/ 226987 h 1160647"/>
                <a:gd name="connsiteX321" fmla="*/ 2205416 w 3079941"/>
                <a:gd name="connsiteY321" fmla="*/ 220501 h 1160647"/>
                <a:gd name="connsiteX322" fmla="*/ 2205416 w 3079941"/>
                <a:gd name="connsiteY322" fmla="*/ 162133 h 1160647"/>
                <a:gd name="connsiteX323" fmla="*/ 2207442 w 3079941"/>
                <a:gd name="connsiteY323" fmla="*/ 157810 h 1160647"/>
                <a:gd name="connsiteX324" fmla="*/ 2207442 w 3079941"/>
                <a:gd name="connsiteY324" fmla="*/ 101604 h 1160647"/>
                <a:gd name="connsiteX325" fmla="*/ 2209469 w 3079941"/>
                <a:gd name="connsiteY325" fmla="*/ 82148 h 1160647"/>
                <a:gd name="connsiteX326" fmla="*/ 2213523 w 3079941"/>
                <a:gd name="connsiteY326" fmla="*/ 99442 h 1160647"/>
                <a:gd name="connsiteX327" fmla="*/ 2215549 w 3079941"/>
                <a:gd name="connsiteY327" fmla="*/ 157810 h 1160647"/>
                <a:gd name="connsiteX328" fmla="*/ 2217576 w 3079941"/>
                <a:gd name="connsiteY328" fmla="*/ 220501 h 1160647"/>
                <a:gd name="connsiteX329" fmla="*/ 2223656 w 3079941"/>
                <a:gd name="connsiteY329" fmla="*/ 226987 h 1160647"/>
                <a:gd name="connsiteX330" fmla="*/ 2221629 w 3079941"/>
                <a:gd name="connsiteY330" fmla="*/ 233472 h 1160647"/>
                <a:gd name="connsiteX331" fmla="*/ 2221629 w 3079941"/>
                <a:gd name="connsiteY331" fmla="*/ 311296 h 1160647"/>
                <a:gd name="connsiteX332" fmla="*/ 2223656 w 3079941"/>
                <a:gd name="connsiteY332" fmla="*/ 315620 h 1160647"/>
                <a:gd name="connsiteX333" fmla="*/ 2223656 w 3079941"/>
                <a:gd name="connsiteY333" fmla="*/ 337238 h 1160647"/>
                <a:gd name="connsiteX334" fmla="*/ 2237843 w 3079941"/>
                <a:gd name="connsiteY334" fmla="*/ 337238 h 1160647"/>
                <a:gd name="connsiteX335" fmla="*/ 2237843 w 3079941"/>
                <a:gd name="connsiteY335" fmla="*/ 354532 h 1160647"/>
                <a:gd name="connsiteX336" fmla="*/ 2245950 w 3079941"/>
                <a:gd name="connsiteY336" fmla="*/ 378311 h 1160647"/>
                <a:gd name="connsiteX337" fmla="*/ 2239870 w 3079941"/>
                <a:gd name="connsiteY337" fmla="*/ 382635 h 1160647"/>
                <a:gd name="connsiteX338" fmla="*/ 2227709 w 3079941"/>
                <a:gd name="connsiteY338" fmla="*/ 404253 h 1160647"/>
                <a:gd name="connsiteX339" fmla="*/ 2235816 w 3079941"/>
                <a:gd name="connsiteY339" fmla="*/ 657181 h 1160647"/>
                <a:gd name="connsiteX340" fmla="*/ 2300670 w 3079941"/>
                <a:gd name="connsiteY340" fmla="*/ 657181 h 1160647"/>
                <a:gd name="connsiteX341" fmla="*/ 2300670 w 3079941"/>
                <a:gd name="connsiteY341" fmla="*/ 732843 h 1160647"/>
                <a:gd name="connsiteX342" fmla="*/ 2308777 w 3079941"/>
                <a:gd name="connsiteY342" fmla="*/ 732843 h 1160647"/>
                <a:gd name="connsiteX343" fmla="*/ 2310804 w 3079941"/>
                <a:gd name="connsiteY343" fmla="*/ 726358 h 1160647"/>
                <a:gd name="connsiteX344" fmla="*/ 2316884 w 3079941"/>
                <a:gd name="connsiteY344" fmla="*/ 726358 h 1160647"/>
                <a:gd name="connsiteX345" fmla="*/ 2318911 w 3079941"/>
                <a:gd name="connsiteY345" fmla="*/ 735005 h 1160647"/>
                <a:gd name="connsiteX346" fmla="*/ 2331071 w 3079941"/>
                <a:gd name="connsiteY346" fmla="*/ 735005 h 1160647"/>
                <a:gd name="connsiteX347" fmla="*/ 2331071 w 3079941"/>
                <a:gd name="connsiteY347" fmla="*/ 728519 h 1160647"/>
                <a:gd name="connsiteX348" fmla="*/ 2353364 w 3079941"/>
                <a:gd name="connsiteY348" fmla="*/ 728519 h 1160647"/>
                <a:gd name="connsiteX349" fmla="*/ 2353364 w 3079941"/>
                <a:gd name="connsiteY349" fmla="*/ 735005 h 1160647"/>
                <a:gd name="connsiteX350" fmla="*/ 2373631 w 3079941"/>
                <a:gd name="connsiteY350" fmla="*/ 735005 h 1160647"/>
                <a:gd name="connsiteX351" fmla="*/ 2373631 w 3079941"/>
                <a:gd name="connsiteY351" fmla="*/ 780402 h 1160647"/>
                <a:gd name="connsiteX352" fmla="*/ 2387818 w 3079941"/>
                <a:gd name="connsiteY352" fmla="*/ 780402 h 1160647"/>
                <a:gd name="connsiteX353" fmla="*/ 2387818 w 3079941"/>
                <a:gd name="connsiteY353" fmla="*/ 767431 h 1160647"/>
                <a:gd name="connsiteX354" fmla="*/ 2404032 w 3079941"/>
                <a:gd name="connsiteY354" fmla="*/ 767431 h 1160647"/>
                <a:gd name="connsiteX355" fmla="*/ 2404032 w 3079941"/>
                <a:gd name="connsiteY355" fmla="*/ 588004 h 1160647"/>
                <a:gd name="connsiteX356" fmla="*/ 2410112 w 3079941"/>
                <a:gd name="connsiteY356" fmla="*/ 581518 h 1160647"/>
                <a:gd name="connsiteX357" fmla="*/ 2483073 w 3079941"/>
                <a:gd name="connsiteY357" fmla="*/ 581518 h 1160647"/>
                <a:gd name="connsiteX358" fmla="*/ 2483073 w 3079941"/>
                <a:gd name="connsiteY358" fmla="*/ 590166 h 1160647"/>
                <a:gd name="connsiteX359" fmla="*/ 2493206 w 3079941"/>
                <a:gd name="connsiteY359" fmla="*/ 590166 h 1160647"/>
                <a:gd name="connsiteX360" fmla="*/ 2493206 w 3079941"/>
                <a:gd name="connsiteY360" fmla="*/ 704740 h 1160647"/>
                <a:gd name="connsiteX361" fmla="*/ 2515500 w 3079941"/>
                <a:gd name="connsiteY361" fmla="*/ 704740 h 1160647"/>
                <a:gd name="connsiteX362" fmla="*/ 2515500 w 3079941"/>
                <a:gd name="connsiteY362" fmla="*/ 637725 h 1160647"/>
                <a:gd name="connsiteX363" fmla="*/ 2541847 w 3079941"/>
                <a:gd name="connsiteY363" fmla="*/ 637725 h 1160647"/>
                <a:gd name="connsiteX364" fmla="*/ 2545900 w 3079941"/>
                <a:gd name="connsiteY364" fmla="*/ 633401 h 1160647"/>
                <a:gd name="connsiteX365" fmla="*/ 2554007 w 3079941"/>
                <a:gd name="connsiteY365" fmla="*/ 633401 h 1160647"/>
                <a:gd name="connsiteX366" fmla="*/ 2558060 w 3079941"/>
                <a:gd name="connsiteY366" fmla="*/ 637725 h 1160647"/>
                <a:gd name="connsiteX367" fmla="*/ 2580354 w 3079941"/>
                <a:gd name="connsiteY367" fmla="*/ 637725 h 1160647"/>
                <a:gd name="connsiteX368" fmla="*/ 2580354 w 3079941"/>
                <a:gd name="connsiteY368" fmla="*/ 520989 h 1160647"/>
                <a:gd name="connsiteX369" fmla="*/ 2637101 w 3079941"/>
                <a:gd name="connsiteY369" fmla="*/ 510180 h 1160647"/>
                <a:gd name="connsiteX370" fmla="*/ 2637101 w 3079941"/>
                <a:gd name="connsiteY370" fmla="*/ 511261 h 1160647"/>
                <a:gd name="connsiteX371" fmla="*/ 2637101 w 3079941"/>
                <a:gd name="connsiteY371" fmla="*/ 518827 h 1160647"/>
                <a:gd name="connsiteX372" fmla="*/ 2663448 w 3079941"/>
                <a:gd name="connsiteY372" fmla="*/ 518827 h 1160647"/>
                <a:gd name="connsiteX373" fmla="*/ 2663448 w 3079941"/>
                <a:gd name="connsiteY373" fmla="*/ 773917 h 1160647"/>
                <a:gd name="connsiteX374" fmla="*/ 2685742 w 3079941"/>
                <a:gd name="connsiteY374" fmla="*/ 773917 h 1160647"/>
                <a:gd name="connsiteX375" fmla="*/ 2685742 w 3079941"/>
                <a:gd name="connsiteY375" fmla="*/ 769593 h 1160647"/>
                <a:gd name="connsiteX376" fmla="*/ 2697902 w 3079941"/>
                <a:gd name="connsiteY376" fmla="*/ 769593 h 1160647"/>
                <a:gd name="connsiteX377" fmla="*/ 2697902 w 3079941"/>
                <a:gd name="connsiteY377" fmla="*/ 773917 h 1160647"/>
                <a:gd name="connsiteX378" fmla="*/ 2722222 w 3079941"/>
                <a:gd name="connsiteY378" fmla="*/ 773917 h 1160647"/>
                <a:gd name="connsiteX379" fmla="*/ 2722222 w 3079941"/>
                <a:gd name="connsiteY379" fmla="*/ 760946 h 1160647"/>
                <a:gd name="connsiteX380" fmla="*/ 2750596 w 3079941"/>
                <a:gd name="connsiteY380" fmla="*/ 760946 h 1160647"/>
                <a:gd name="connsiteX381" fmla="*/ 2762756 w 3079941"/>
                <a:gd name="connsiteY381" fmla="*/ 756622 h 1160647"/>
                <a:gd name="connsiteX382" fmla="*/ 2783023 w 3079941"/>
                <a:gd name="connsiteY382" fmla="*/ 760946 h 1160647"/>
                <a:gd name="connsiteX383" fmla="*/ 2783023 w 3079941"/>
                <a:gd name="connsiteY383" fmla="*/ 743652 h 1160647"/>
                <a:gd name="connsiteX384" fmla="*/ 2791130 w 3079941"/>
                <a:gd name="connsiteY384" fmla="*/ 743652 h 1160647"/>
                <a:gd name="connsiteX385" fmla="*/ 2791130 w 3079941"/>
                <a:gd name="connsiteY385" fmla="*/ 730681 h 1160647"/>
                <a:gd name="connsiteX386" fmla="*/ 2847877 w 3079941"/>
                <a:gd name="connsiteY386" fmla="*/ 730681 h 1160647"/>
                <a:gd name="connsiteX387" fmla="*/ 2847877 w 3079941"/>
                <a:gd name="connsiteY387" fmla="*/ 700416 h 1160647"/>
                <a:gd name="connsiteX388" fmla="*/ 2866117 w 3079941"/>
                <a:gd name="connsiteY388" fmla="*/ 700416 h 1160647"/>
                <a:gd name="connsiteX389" fmla="*/ 2866117 w 3079941"/>
                <a:gd name="connsiteY389" fmla="*/ 693931 h 1160647"/>
                <a:gd name="connsiteX390" fmla="*/ 2878277 w 3079941"/>
                <a:gd name="connsiteY390" fmla="*/ 693931 h 1160647"/>
                <a:gd name="connsiteX391" fmla="*/ 2878277 w 3079941"/>
                <a:gd name="connsiteY391" fmla="*/ 700416 h 1160647"/>
                <a:gd name="connsiteX392" fmla="*/ 2894491 w 3079941"/>
                <a:gd name="connsiteY392" fmla="*/ 700416 h 1160647"/>
                <a:gd name="connsiteX393" fmla="*/ 2894491 w 3079941"/>
                <a:gd name="connsiteY393" fmla="*/ 750137 h 1160647"/>
                <a:gd name="connsiteX394" fmla="*/ 2926918 w 3079941"/>
                <a:gd name="connsiteY394" fmla="*/ 750137 h 1160647"/>
                <a:gd name="connsiteX395" fmla="*/ 2926918 w 3079941"/>
                <a:gd name="connsiteY395" fmla="*/ 724196 h 1160647"/>
                <a:gd name="connsiteX396" fmla="*/ 2965425 w 3079941"/>
                <a:gd name="connsiteY396" fmla="*/ 724196 h 1160647"/>
                <a:gd name="connsiteX397" fmla="*/ 2965425 w 3079941"/>
                <a:gd name="connsiteY397" fmla="*/ 693931 h 1160647"/>
                <a:gd name="connsiteX398" fmla="*/ 3014066 w 3079941"/>
                <a:gd name="connsiteY398" fmla="*/ 693931 h 1160647"/>
                <a:gd name="connsiteX399" fmla="*/ 3014066 w 3079941"/>
                <a:gd name="connsiteY399" fmla="*/ 805087 h 1160647"/>
                <a:gd name="connsiteX400" fmla="*/ 3014066 w 3079941"/>
                <a:gd name="connsiteY400" fmla="*/ 818866 h 1160647"/>
                <a:gd name="connsiteX401" fmla="*/ 3079941 w 3079941"/>
                <a:gd name="connsiteY401" fmla="*/ 818866 h 1160647"/>
                <a:gd name="connsiteX402" fmla="*/ 3079941 w 3079941"/>
                <a:gd name="connsiteY402" fmla="*/ 1160647 h 1160647"/>
                <a:gd name="connsiteX403" fmla="*/ 200958 w 3079941"/>
                <a:gd name="connsiteY403" fmla="*/ 1160647 h 1160647"/>
                <a:gd name="connsiteX404" fmla="*/ 0 w 3079941"/>
                <a:gd name="connsiteY404" fmla="*/ 1126882 h 1160647"/>
                <a:gd name="connsiteX405" fmla="*/ 0 w 3079941"/>
                <a:gd name="connsiteY405" fmla="*/ 915339 h 1160647"/>
                <a:gd name="connsiteX406" fmla="*/ 103377 w 3079941"/>
                <a:gd name="connsiteY406" fmla="*/ 915339 h 1160647"/>
                <a:gd name="connsiteX407" fmla="*/ 103377 w 3079941"/>
                <a:gd name="connsiteY407" fmla="*/ 886329 h 1160647"/>
                <a:gd name="connsiteX408" fmla="*/ 55096 w 3079941"/>
                <a:gd name="connsiteY408" fmla="*/ 886329 h 1160647"/>
                <a:gd name="connsiteX409" fmla="*/ 55096 w 3079941"/>
                <a:gd name="connsiteY409" fmla="*/ 724196 h 1160647"/>
                <a:gd name="connsiteX410" fmla="*/ 75363 w 3079941"/>
                <a:gd name="connsiteY410" fmla="*/ 724196 h 1160647"/>
                <a:gd name="connsiteX411" fmla="*/ 75870 w 3079941"/>
                <a:gd name="connsiteY411" fmla="*/ 723115 h 1160647"/>
                <a:gd name="connsiteX412" fmla="*/ 79416 w 3079941"/>
                <a:gd name="connsiteY412" fmla="*/ 715549 h 1160647"/>
                <a:gd name="connsiteX413" fmla="*/ 81190 w 3079941"/>
                <a:gd name="connsiteY413" fmla="*/ 715819 h 1160647"/>
                <a:gd name="connsiteX414" fmla="*/ 93603 w 3079941"/>
                <a:gd name="connsiteY414" fmla="*/ 717710 h 1160647"/>
                <a:gd name="connsiteX415" fmla="*/ 94110 w 3079941"/>
                <a:gd name="connsiteY415" fmla="*/ 719062 h 1160647"/>
                <a:gd name="connsiteX416" fmla="*/ 97656 w 3079941"/>
                <a:gd name="connsiteY416" fmla="*/ 728519 h 1160647"/>
                <a:gd name="connsiteX417" fmla="*/ 124003 w 3079941"/>
                <a:gd name="connsiteY417" fmla="*/ 730681 h 1160647"/>
                <a:gd name="connsiteX418" fmla="*/ 124003 w 3079941"/>
                <a:gd name="connsiteY418" fmla="*/ 607460 h 1160647"/>
                <a:gd name="connsiteX419" fmla="*/ 126030 w 3079941"/>
                <a:gd name="connsiteY419" fmla="*/ 607460 h 1160647"/>
                <a:gd name="connsiteX420" fmla="*/ 140217 w 3079941"/>
                <a:gd name="connsiteY420" fmla="*/ 607460 h 1160647"/>
                <a:gd name="connsiteX421" fmla="*/ 140217 w 3079941"/>
                <a:gd name="connsiteY421" fmla="*/ 471268 h 1160647"/>
                <a:gd name="connsiteX422" fmla="*/ 141990 w 3079941"/>
                <a:gd name="connsiteY422" fmla="*/ 471268 h 1160647"/>
                <a:gd name="connsiteX423" fmla="*/ 154404 w 3079941"/>
                <a:gd name="connsiteY423" fmla="*/ 471268 h 1160647"/>
                <a:gd name="connsiteX424" fmla="*/ 154404 w 3079941"/>
                <a:gd name="connsiteY424" fmla="*/ 356694 h 1160647"/>
                <a:gd name="connsiteX425" fmla="*/ 158457 w 3079941"/>
                <a:gd name="connsiteY425" fmla="*/ 328590 h 1160647"/>
                <a:gd name="connsiteX426" fmla="*/ 160484 w 3079941"/>
                <a:gd name="connsiteY426" fmla="*/ 328590 h 1160647"/>
                <a:gd name="connsiteX427" fmla="*/ 174671 w 3079941"/>
                <a:gd name="connsiteY427" fmla="*/ 328590 h 1160647"/>
                <a:gd name="connsiteX428" fmla="*/ 211151 w 3079941"/>
                <a:gd name="connsiteY428" fmla="*/ 246443 h 1160647"/>
                <a:gd name="connsiteX429" fmla="*/ 215205 w 3079941"/>
                <a:gd name="connsiteY429" fmla="*/ 0 h 1160647"/>
                <a:gd name="connsiteX0" fmla="*/ 215205 w 3079941"/>
                <a:gd name="connsiteY0" fmla="*/ 0 h 1160647"/>
                <a:gd name="connsiteX1" fmla="*/ 217231 w 3079941"/>
                <a:gd name="connsiteY1" fmla="*/ 246443 h 1160647"/>
                <a:gd name="connsiteX2" fmla="*/ 255738 w 3079941"/>
                <a:gd name="connsiteY2" fmla="*/ 326429 h 1160647"/>
                <a:gd name="connsiteX3" fmla="*/ 257765 w 3079941"/>
                <a:gd name="connsiteY3" fmla="*/ 326429 h 1160647"/>
                <a:gd name="connsiteX4" fmla="*/ 271952 w 3079941"/>
                <a:gd name="connsiteY4" fmla="*/ 326429 h 1160647"/>
                <a:gd name="connsiteX5" fmla="*/ 271952 w 3079941"/>
                <a:gd name="connsiteY5" fmla="*/ 350208 h 1160647"/>
                <a:gd name="connsiteX6" fmla="*/ 272459 w 3079941"/>
                <a:gd name="connsiteY6" fmla="*/ 351019 h 1160647"/>
                <a:gd name="connsiteX7" fmla="*/ 276005 w 3079941"/>
                <a:gd name="connsiteY7" fmla="*/ 356694 h 1160647"/>
                <a:gd name="connsiteX8" fmla="*/ 276005 w 3079941"/>
                <a:gd name="connsiteY8" fmla="*/ 471268 h 1160647"/>
                <a:gd name="connsiteX9" fmla="*/ 278285 w 3079941"/>
                <a:gd name="connsiteY9" fmla="*/ 471268 h 1160647"/>
                <a:gd name="connsiteX10" fmla="*/ 294246 w 3079941"/>
                <a:gd name="connsiteY10" fmla="*/ 471268 h 1160647"/>
                <a:gd name="connsiteX11" fmla="*/ 294246 w 3079941"/>
                <a:gd name="connsiteY11" fmla="*/ 611783 h 1160647"/>
                <a:gd name="connsiteX12" fmla="*/ 295766 w 3079941"/>
                <a:gd name="connsiteY12" fmla="*/ 611513 h 1160647"/>
                <a:gd name="connsiteX13" fmla="*/ 306406 w 3079941"/>
                <a:gd name="connsiteY13" fmla="*/ 609622 h 1160647"/>
                <a:gd name="connsiteX14" fmla="*/ 304379 w 3079941"/>
                <a:gd name="connsiteY14" fmla="*/ 698254 h 1160647"/>
                <a:gd name="connsiteX15" fmla="*/ 305899 w 3079941"/>
                <a:gd name="connsiteY15" fmla="*/ 698525 h 1160647"/>
                <a:gd name="connsiteX16" fmla="*/ 316539 w 3079941"/>
                <a:gd name="connsiteY16" fmla="*/ 700416 h 1160647"/>
                <a:gd name="connsiteX17" fmla="*/ 316792 w 3079941"/>
                <a:gd name="connsiteY17" fmla="*/ 701227 h 1160647"/>
                <a:gd name="connsiteX18" fmla="*/ 318566 w 3079941"/>
                <a:gd name="connsiteY18" fmla="*/ 706902 h 1160647"/>
                <a:gd name="connsiteX19" fmla="*/ 319326 w 3079941"/>
                <a:gd name="connsiteY19" fmla="*/ 704470 h 1160647"/>
                <a:gd name="connsiteX20" fmla="*/ 324646 w 3079941"/>
                <a:gd name="connsiteY20" fmla="*/ 687446 h 1160647"/>
                <a:gd name="connsiteX21" fmla="*/ 326419 w 3079941"/>
                <a:gd name="connsiteY21" fmla="*/ 687446 h 1160647"/>
                <a:gd name="connsiteX22" fmla="*/ 338833 w 3079941"/>
                <a:gd name="connsiteY22" fmla="*/ 687446 h 1160647"/>
                <a:gd name="connsiteX23" fmla="*/ 338833 w 3079941"/>
                <a:gd name="connsiteY23" fmla="*/ 719872 h 1160647"/>
                <a:gd name="connsiteX24" fmla="*/ 339846 w 3079941"/>
                <a:gd name="connsiteY24" fmla="*/ 720413 h 1160647"/>
                <a:gd name="connsiteX25" fmla="*/ 346940 w 3079941"/>
                <a:gd name="connsiteY25" fmla="*/ 724196 h 1160647"/>
                <a:gd name="connsiteX26" fmla="*/ 346940 w 3079941"/>
                <a:gd name="connsiteY26" fmla="*/ 725547 h 1160647"/>
                <a:gd name="connsiteX27" fmla="*/ 346940 w 3079941"/>
                <a:gd name="connsiteY27" fmla="*/ 735005 h 1160647"/>
                <a:gd name="connsiteX28" fmla="*/ 391527 w 3079941"/>
                <a:gd name="connsiteY28" fmla="*/ 735005 h 1160647"/>
                <a:gd name="connsiteX29" fmla="*/ 391527 w 3079941"/>
                <a:gd name="connsiteY29" fmla="*/ 736086 h 1160647"/>
                <a:gd name="connsiteX30" fmla="*/ 391527 w 3079941"/>
                <a:gd name="connsiteY30" fmla="*/ 743652 h 1160647"/>
                <a:gd name="connsiteX31" fmla="*/ 393553 w 3079941"/>
                <a:gd name="connsiteY31" fmla="*/ 743652 h 1160647"/>
                <a:gd name="connsiteX32" fmla="*/ 407740 w 3079941"/>
                <a:gd name="connsiteY32" fmla="*/ 743652 h 1160647"/>
                <a:gd name="connsiteX33" fmla="*/ 407740 w 3079941"/>
                <a:gd name="connsiteY33" fmla="*/ 713387 h 1160647"/>
                <a:gd name="connsiteX34" fmla="*/ 452327 w 3079941"/>
                <a:gd name="connsiteY34" fmla="*/ 713387 h 1160647"/>
                <a:gd name="connsiteX35" fmla="*/ 452327 w 3079941"/>
                <a:gd name="connsiteY35" fmla="*/ 712036 h 1160647"/>
                <a:gd name="connsiteX36" fmla="*/ 452327 w 3079941"/>
                <a:gd name="connsiteY36" fmla="*/ 702578 h 1160647"/>
                <a:gd name="connsiteX37" fmla="*/ 453341 w 3079941"/>
                <a:gd name="connsiteY37" fmla="*/ 702578 h 1160647"/>
                <a:gd name="connsiteX38" fmla="*/ 460434 w 3079941"/>
                <a:gd name="connsiteY38" fmla="*/ 702578 h 1160647"/>
                <a:gd name="connsiteX39" fmla="*/ 460434 w 3079941"/>
                <a:gd name="connsiteY39" fmla="*/ 700687 h 1160647"/>
                <a:gd name="connsiteX40" fmla="*/ 460434 w 3079941"/>
                <a:gd name="connsiteY40" fmla="*/ 687446 h 1160647"/>
                <a:gd name="connsiteX41" fmla="*/ 461194 w 3079941"/>
                <a:gd name="connsiteY41" fmla="*/ 687446 h 1160647"/>
                <a:gd name="connsiteX42" fmla="*/ 466514 w 3079941"/>
                <a:gd name="connsiteY42" fmla="*/ 687446 h 1160647"/>
                <a:gd name="connsiteX43" fmla="*/ 466514 w 3079941"/>
                <a:gd name="connsiteY43" fmla="*/ 686365 h 1160647"/>
                <a:gd name="connsiteX44" fmla="*/ 466514 w 3079941"/>
                <a:gd name="connsiteY44" fmla="*/ 678798 h 1160647"/>
                <a:gd name="connsiteX45" fmla="*/ 468541 w 3079941"/>
                <a:gd name="connsiteY45" fmla="*/ 678798 h 1160647"/>
                <a:gd name="connsiteX46" fmla="*/ 482728 w 3079941"/>
                <a:gd name="connsiteY46" fmla="*/ 678798 h 1160647"/>
                <a:gd name="connsiteX47" fmla="*/ 482728 w 3079941"/>
                <a:gd name="connsiteY47" fmla="*/ 679879 h 1160647"/>
                <a:gd name="connsiteX48" fmla="*/ 482728 w 3079941"/>
                <a:gd name="connsiteY48" fmla="*/ 687446 h 1160647"/>
                <a:gd name="connsiteX49" fmla="*/ 505021 w 3079941"/>
                <a:gd name="connsiteY49" fmla="*/ 687446 h 1160647"/>
                <a:gd name="connsiteX50" fmla="*/ 505021 w 3079941"/>
                <a:gd name="connsiteY50" fmla="*/ 685554 h 1160647"/>
                <a:gd name="connsiteX51" fmla="*/ 505021 w 3079941"/>
                <a:gd name="connsiteY51" fmla="*/ 672313 h 1160647"/>
                <a:gd name="connsiteX52" fmla="*/ 506795 w 3079941"/>
                <a:gd name="connsiteY52" fmla="*/ 672313 h 1160647"/>
                <a:gd name="connsiteX53" fmla="*/ 519208 w 3079941"/>
                <a:gd name="connsiteY53" fmla="*/ 672313 h 1160647"/>
                <a:gd name="connsiteX54" fmla="*/ 519208 w 3079941"/>
                <a:gd name="connsiteY54" fmla="*/ 696093 h 1160647"/>
                <a:gd name="connsiteX55" fmla="*/ 520222 w 3079941"/>
                <a:gd name="connsiteY55" fmla="*/ 696093 h 1160647"/>
                <a:gd name="connsiteX56" fmla="*/ 527315 w 3079941"/>
                <a:gd name="connsiteY56" fmla="*/ 696093 h 1160647"/>
                <a:gd name="connsiteX57" fmla="*/ 527315 w 3079941"/>
                <a:gd name="connsiteY57" fmla="*/ 695012 h 1160647"/>
                <a:gd name="connsiteX58" fmla="*/ 527315 w 3079941"/>
                <a:gd name="connsiteY58" fmla="*/ 687446 h 1160647"/>
                <a:gd name="connsiteX59" fmla="*/ 529088 w 3079941"/>
                <a:gd name="connsiteY59" fmla="*/ 687446 h 1160647"/>
                <a:gd name="connsiteX60" fmla="*/ 541502 w 3079941"/>
                <a:gd name="connsiteY60" fmla="*/ 687446 h 1160647"/>
                <a:gd name="connsiteX61" fmla="*/ 541502 w 3079941"/>
                <a:gd name="connsiteY61" fmla="*/ 713387 h 1160647"/>
                <a:gd name="connsiteX62" fmla="*/ 543529 w 3079941"/>
                <a:gd name="connsiteY62" fmla="*/ 713387 h 1160647"/>
                <a:gd name="connsiteX63" fmla="*/ 557715 w 3079941"/>
                <a:gd name="connsiteY63" fmla="*/ 713387 h 1160647"/>
                <a:gd name="connsiteX64" fmla="*/ 557715 w 3079941"/>
                <a:gd name="connsiteY64" fmla="*/ 715008 h 1160647"/>
                <a:gd name="connsiteX65" fmla="*/ 557715 w 3079941"/>
                <a:gd name="connsiteY65" fmla="*/ 726358 h 1160647"/>
                <a:gd name="connsiteX66" fmla="*/ 558475 w 3079941"/>
                <a:gd name="connsiteY66" fmla="*/ 726358 h 1160647"/>
                <a:gd name="connsiteX67" fmla="*/ 563796 w 3079941"/>
                <a:gd name="connsiteY67" fmla="*/ 726358 h 1160647"/>
                <a:gd name="connsiteX68" fmla="*/ 563796 w 3079941"/>
                <a:gd name="connsiteY68" fmla="*/ 725547 h 1160647"/>
                <a:gd name="connsiteX69" fmla="*/ 563796 w 3079941"/>
                <a:gd name="connsiteY69" fmla="*/ 719872 h 1160647"/>
                <a:gd name="connsiteX70" fmla="*/ 594196 w 3079941"/>
                <a:gd name="connsiteY70" fmla="*/ 719872 h 1160647"/>
                <a:gd name="connsiteX71" fmla="*/ 594196 w 3079941"/>
                <a:gd name="connsiteY71" fmla="*/ 743652 h 1160647"/>
                <a:gd name="connsiteX72" fmla="*/ 595209 w 3079941"/>
                <a:gd name="connsiteY72" fmla="*/ 743652 h 1160647"/>
                <a:gd name="connsiteX73" fmla="*/ 602303 w 3079941"/>
                <a:gd name="connsiteY73" fmla="*/ 743652 h 1160647"/>
                <a:gd name="connsiteX74" fmla="*/ 602303 w 3079941"/>
                <a:gd name="connsiteY74" fmla="*/ 744733 h 1160647"/>
                <a:gd name="connsiteX75" fmla="*/ 602303 w 3079941"/>
                <a:gd name="connsiteY75" fmla="*/ 752299 h 1160647"/>
                <a:gd name="connsiteX76" fmla="*/ 603063 w 3079941"/>
                <a:gd name="connsiteY76" fmla="*/ 752299 h 1160647"/>
                <a:gd name="connsiteX77" fmla="*/ 608383 w 3079941"/>
                <a:gd name="connsiteY77" fmla="*/ 752299 h 1160647"/>
                <a:gd name="connsiteX78" fmla="*/ 608383 w 3079941"/>
                <a:gd name="connsiteY78" fmla="*/ 750137 h 1160647"/>
                <a:gd name="connsiteX79" fmla="*/ 608383 w 3079941"/>
                <a:gd name="connsiteY79" fmla="*/ 735005 h 1160647"/>
                <a:gd name="connsiteX80" fmla="*/ 609396 w 3079941"/>
                <a:gd name="connsiteY80" fmla="*/ 735005 h 1160647"/>
                <a:gd name="connsiteX81" fmla="*/ 616490 w 3079941"/>
                <a:gd name="connsiteY81" fmla="*/ 735005 h 1160647"/>
                <a:gd name="connsiteX82" fmla="*/ 616490 w 3079941"/>
                <a:gd name="connsiteY82" fmla="*/ 736086 h 1160647"/>
                <a:gd name="connsiteX83" fmla="*/ 616490 w 3079941"/>
                <a:gd name="connsiteY83" fmla="*/ 743652 h 1160647"/>
                <a:gd name="connsiteX84" fmla="*/ 621810 w 3079941"/>
                <a:gd name="connsiteY84" fmla="*/ 741659 h 1160647"/>
                <a:gd name="connsiteX85" fmla="*/ 622570 w 3079941"/>
                <a:gd name="connsiteY85" fmla="*/ 740679 h 1160647"/>
                <a:gd name="connsiteX86" fmla="*/ 622570 w 3079941"/>
                <a:gd name="connsiteY86" fmla="*/ 735005 h 1160647"/>
                <a:gd name="connsiteX87" fmla="*/ 661077 w 3079941"/>
                <a:gd name="connsiteY87" fmla="*/ 735005 h 1160647"/>
                <a:gd name="connsiteX88" fmla="*/ 661077 w 3079941"/>
                <a:gd name="connsiteY88" fmla="*/ 758784 h 1160647"/>
                <a:gd name="connsiteX89" fmla="*/ 663103 w 3079941"/>
                <a:gd name="connsiteY89" fmla="*/ 758784 h 1160647"/>
                <a:gd name="connsiteX90" fmla="*/ 677290 w 3079941"/>
                <a:gd name="connsiteY90" fmla="*/ 758784 h 1160647"/>
                <a:gd name="connsiteX91" fmla="*/ 677290 w 3079941"/>
                <a:gd name="connsiteY91" fmla="*/ 759865 h 1160647"/>
                <a:gd name="connsiteX92" fmla="*/ 677290 w 3079941"/>
                <a:gd name="connsiteY92" fmla="*/ 767431 h 1160647"/>
                <a:gd name="connsiteX93" fmla="*/ 679064 w 3079941"/>
                <a:gd name="connsiteY93" fmla="*/ 767431 h 1160647"/>
                <a:gd name="connsiteX94" fmla="*/ 691477 w 3079941"/>
                <a:gd name="connsiteY94" fmla="*/ 767431 h 1160647"/>
                <a:gd name="connsiteX95" fmla="*/ 691477 w 3079941"/>
                <a:gd name="connsiteY95" fmla="*/ 743652 h 1160647"/>
                <a:gd name="connsiteX96" fmla="*/ 692490 w 3079941"/>
                <a:gd name="connsiteY96" fmla="*/ 743652 h 1160647"/>
                <a:gd name="connsiteX97" fmla="*/ 699584 w 3079941"/>
                <a:gd name="connsiteY97" fmla="*/ 743652 h 1160647"/>
                <a:gd name="connsiteX98" fmla="*/ 699584 w 3079941"/>
                <a:gd name="connsiteY98" fmla="*/ 711225 h 1160647"/>
                <a:gd name="connsiteX99" fmla="*/ 700597 w 3079941"/>
                <a:gd name="connsiteY99" fmla="*/ 711225 h 1160647"/>
                <a:gd name="connsiteX100" fmla="*/ 707691 w 3079941"/>
                <a:gd name="connsiteY100" fmla="*/ 711225 h 1160647"/>
                <a:gd name="connsiteX101" fmla="*/ 707691 w 3079941"/>
                <a:gd name="connsiteY101" fmla="*/ 709334 h 1160647"/>
                <a:gd name="connsiteX102" fmla="*/ 707691 w 3079941"/>
                <a:gd name="connsiteY102" fmla="*/ 696093 h 1160647"/>
                <a:gd name="connsiteX103" fmla="*/ 706424 w 3079941"/>
                <a:gd name="connsiteY103" fmla="*/ 694471 h 1160647"/>
                <a:gd name="connsiteX104" fmla="*/ 711744 w 3079941"/>
                <a:gd name="connsiteY104" fmla="*/ 683122 h 1160647"/>
                <a:gd name="connsiteX105" fmla="*/ 719851 w 3079941"/>
                <a:gd name="connsiteY105" fmla="*/ 711225 h 1160647"/>
                <a:gd name="connsiteX106" fmla="*/ 720611 w 3079941"/>
                <a:gd name="connsiteY106" fmla="*/ 711225 h 1160647"/>
                <a:gd name="connsiteX107" fmla="*/ 725931 w 3079941"/>
                <a:gd name="connsiteY107" fmla="*/ 711225 h 1160647"/>
                <a:gd name="connsiteX108" fmla="*/ 725931 w 3079941"/>
                <a:gd name="connsiteY108" fmla="*/ 605298 h 1160647"/>
                <a:gd name="connsiteX109" fmla="*/ 727451 w 3079941"/>
                <a:gd name="connsiteY109" fmla="*/ 605298 h 1160647"/>
                <a:gd name="connsiteX110" fmla="*/ 738091 w 3079941"/>
                <a:gd name="connsiteY110" fmla="*/ 605298 h 1160647"/>
                <a:gd name="connsiteX111" fmla="*/ 738091 w 3079941"/>
                <a:gd name="connsiteY111" fmla="*/ 557739 h 1160647"/>
                <a:gd name="connsiteX112" fmla="*/ 764438 w 3079941"/>
                <a:gd name="connsiteY112" fmla="*/ 557739 h 1160647"/>
                <a:gd name="connsiteX113" fmla="*/ 764438 w 3079941"/>
                <a:gd name="connsiteY113" fmla="*/ 536121 h 1160647"/>
                <a:gd name="connsiteX114" fmla="*/ 798892 w 3079941"/>
                <a:gd name="connsiteY114" fmla="*/ 536121 h 1160647"/>
                <a:gd name="connsiteX115" fmla="*/ 798892 w 3079941"/>
                <a:gd name="connsiteY115" fmla="*/ 538553 h 1160647"/>
                <a:gd name="connsiteX116" fmla="*/ 798892 w 3079941"/>
                <a:gd name="connsiteY116" fmla="*/ 555577 h 1160647"/>
                <a:gd name="connsiteX117" fmla="*/ 801172 w 3079941"/>
                <a:gd name="connsiteY117" fmla="*/ 555577 h 1160647"/>
                <a:gd name="connsiteX118" fmla="*/ 817132 w 3079941"/>
                <a:gd name="connsiteY118" fmla="*/ 555577 h 1160647"/>
                <a:gd name="connsiteX119" fmla="*/ 817132 w 3079941"/>
                <a:gd name="connsiteY119" fmla="*/ 603136 h 1160647"/>
                <a:gd name="connsiteX120" fmla="*/ 818145 w 3079941"/>
                <a:gd name="connsiteY120" fmla="*/ 603136 h 1160647"/>
                <a:gd name="connsiteX121" fmla="*/ 825239 w 3079941"/>
                <a:gd name="connsiteY121" fmla="*/ 603136 h 1160647"/>
                <a:gd name="connsiteX122" fmla="*/ 839426 w 3079941"/>
                <a:gd name="connsiteY122" fmla="*/ 607460 h 1160647"/>
                <a:gd name="connsiteX123" fmla="*/ 839426 w 3079941"/>
                <a:gd name="connsiteY123" fmla="*/ 646372 h 1160647"/>
                <a:gd name="connsiteX124" fmla="*/ 840439 w 3079941"/>
                <a:gd name="connsiteY124" fmla="*/ 646372 h 1160647"/>
                <a:gd name="connsiteX125" fmla="*/ 847532 w 3079941"/>
                <a:gd name="connsiteY125" fmla="*/ 646372 h 1160647"/>
                <a:gd name="connsiteX126" fmla="*/ 847532 w 3079941"/>
                <a:gd name="connsiteY126" fmla="*/ 647993 h 1160647"/>
                <a:gd name="connsiteX127" fmla="*/ 847532 w 3079941"/>
                <a:gd name="connsiteY127" fmla="*/ 659342 h 1160647"/>
                <a:gd name="connsiteX128" fmla="*/ 849559 w 3079941"/>
                <a:gd name="connsiteY128" fmla="*/ 659342 h 1160647"/>
                <a:gd name="connsiteX129" fmla="*/ 863746 w 3079941"/>
                <a:gd name="connsiteY129" fmla="*/ 659342 h 1160647"/>
                <a:gd name="connsiteX130" fmla="*/ 869826 w 3079941"/>
                <a:gd name="connsiteY130" fmla="*/ 665828 h 1160647"/>
                <a:gd name="connsiteX131" fmla="*/ 869826 w 3079941"/>
                <a:gd name="connsiteY131" fmla="*/ 687446 h 1160647"/>
                <a:gd name="connsiteX132" fmla="*/ 872106 w 3079941"/>
                <a:gd name="connsiteY132" fmla="*/ 687446 h 1160647"/>
                <a:gd name="connsiteX133" fmla="*/ 888066 w 3079941"/>
                <a:gd name="connsiteY133" fmla="*/ 687446 h 1160647"/>
                <a:gd name="connsiteX134" fmla="*/ 888066 w 3079941"/>
                <a:gd name="connsiteY134" fmla="*/ 688526 h 1160647"/>
                <a:gd name="connsiteX135" fmla="*/ 888066 w 3079941"/>
                <a:gd name="connsiteY135" fmla="*/ 696093 h 1160647"/>
                <a:gd name="connsiteX136" fmla="*/ 889333 w 3079941"/>
                <a:gd name="connsiteY136" fmla="*/ 696093 h 1160647"/>
                <a:gd name="connsiteX137" fmla="*/ 898200 w 3079941"/>
                <a:gd name="connsiteY137" fmla="*/ 696093 h 1160647"/>
                <a:gd name="connsiteX138" fmla="*/ 898200 w 3079941"/>
                <a:gd name="connsiteY138" fmla="*/ 698254 h 1160647"/>
                <a:gd name="connsiteX139" fmla="*/ 898200 w 3079941"/>
                <a:gd name="connsiteY139" fmla="*/ 713387 h 1160647"/>
                <a:gd name="connsiteX140" fmla="*/ 902253 w 3079941"/>
                <a:gd name="connsiteY140" fmla="*/ 711495 h 1160647"/>
                <a:gd name="connsiteX141" fmla="*/ 902253 w 3079941"/>
                <a:gd name="connsiteY141" fmla="*/ 698254 h 1160647"/>
                <a:gd name="connsiteX142" fmla="*/ 903266 w 3079941"/>
                <a:gd name="connsiteY142" fmla="*/ 698254 h 1160647"/>
                <a:gd name="connsiteX143" fmla="*/ 910360 w 3079941"/>
                <a:gd name="connsiteY143" fmla="*/ 698254 h 1160647"/>
                <a:gd name="connsiteX144" fmla="*/ 910360 w 3079941"/>
                <a:gd name="connsiteY144" fmla="*/ 699876 h 1160647"/>
                <a:gd name="connsiteX145" fmla="*/ 910360 w 3079941"/>
                <a:gd name="connsiteY145" fmla="*/ 711225 h 1160647"/>
                <a:gd name="connsiteX146" fmla="*/ 911120 w 3079941"/>
                <a:gd name="connsiteY146" fmla="*/ 711225 h 1160647"/>
                <a:gd name="connsiteX147" fmla="*/ 916440 w 3079941"/>
                <a:gd name="connsiteY147" fmla="*/ 711225 h 1160647"/>
                <a:gd name="connsiteX148" fmla="*/ 965080 w 3079941"/>
                <a:gd name="connsiteY148" fmla="*/ 706902 h 1160647"/>
                <a:gd name="connsiteX149" fmla="*/ 965080 w 3079941"/>
                <a:gd name="connsiteY149" fmla="*/ 708253 h 1160647"/>
                <a:gd name="connsiteX150" fmla="*/ 965080 w 3079941"/>
                <a:gd name="connsiteY150" fmla="*/ 717710 h 1160647"/>
                <a:gd name="connsiteX151" fmla="*/ 965840 w 3079941"/>
                <a:gd name="connsiteY151" fmla="*/ 717710 h 1160647"/>
                <a:gd name="connsiteX152" fmla="*/ 971161 w 3079941"/>
                <a:gd name="connsiteY152" fmla="*/ 717710 h 1160647"/>
                <a:gd name="connsiteX153" fmla="*/ 971161 w 3079941"/>
                <a:gd name="connsiteY153" fmla="*/ 719872 h 1160647"/>
                <a:gd name="connsiteX154" fmla="*/ 971161 w 3079941"/>
                <a:gd name="connsiteY154" fmla="*/ 735005 h 1160647"/>
                <a:gd name="connsiteX155" fmla="*/ 973187 w 3079941"/>
                <a:gd name="connsiteY155" fmla="*/ 733654 h 1160647"/>
                <a:gd name="connsiteX156" fmla="*/ 987374 w 3079941"/>
                <a:gd name="connsiteY156" fmla="*/ 724196 h 1160647"/>
                <a:gd name="connsiteX157" fmla="*/ 993454 w 3079941"/>
                <a:gd name="connsiteY157" fmla="*/ 683122 h 1160647"/>
                <a:gd name="connsiteX158" fmla="*/ 994214 w 3079941"/>
                <a:gd name="connsiteY158" fmla="*/ 682852 h 1160647"/>
                <a:gd name="connsiteX159" fmla="*/ 999534 w 3079941"/>
                <a:gd name="connsiteY159" fmla="*/ 680960 h 1160647"/>
                <a:gd name="connsiteX160" fmla="*/ 1001561 w 3079941"/>
                <a:gd name="connsiteY160" fmla="*/ 611783 h 1160647"/>
                <a:gd name="connsiteX161" fmla="*/ 1003588 w 3079941"/>
                <a:gd name="connsiteY161" fmla="*/ 680960 h 1160647"/>
                <a:gd name="connsiteX162" fmla="*/ 1004348 w 3079941"/>
                <a:gd name="connsiteY162" fmla="*/ 681230 h 1160647"/>
                <a:gd name="connsiteX163" fmla="*/ 1009668 w 3079941"/>
                <a:gd name="connsiteY163" fmla="*/ 683122 h 1160647"/>
                <a:gd name="connsiteX164" fmla="*/ 1009668 w 3079941"/>
                <a:gd name="connsiteY164" fmla="*/ 596651 h 1160647"/>
                <a:gd name="connsiteX165" fmla="*/ 1013721 w 3079941"/>
                <a:gd name="connsiteY165" fmla="*/ 564224 h 1160647"/>
                <a:gd name="connsiteX166" fmla="*/ 1052228 w 3079941"/>
                <a:gd name="connsiteY166" fmla="*/ 564224 h 1160647"/>
                <a:gd name="connsiteX167" fmla="*/ 1052228 w 3079941"/>
                <a:gd name="connsiteY167" fmla="*/ 596651 h 1160647"/>
                <a:gd name="connsiteX168" fmla="*/ 1052988 w 3079941"/>
                <a:gd name="connsiteY168" fmla="*/ 596651 h 1160647"/>
                <a:gd name="connsiteX169" fmla="*/ 1058308 w 3079941"/>
                <a:gd name="connsiteY169" fmla="*/ 596651 h 1160647"/>
                <a:gd name="connsiteX170" fmla="*/ 1058308 w 3079941"/>
                <a:gd name="connsiteY170" fmla="*/ 514503 h 1160647"/>
                <a:gd name="connsiteX171" fmla="*/ 1060082 w 3079941"/>
                <a:gd name="connsiteY171" fmla="*/ 514503 h 1160647"/>
                <a:gd name="connsiteX172" fmla="*/ 1072495 w 3079941"/>
                <a:gd name="connsiteY172" fmla="*/ 514503 h 1160647"/>
                <a:gd name="connsiteX173" fmla="*/ 1072495 w 3079941"/>
                <a:gd name="connsiteY173" fmla="*/ 512612 h 1160647"/>
                <a:gd name="connsiteX174" fmla="*/ 1072495 w 3079941"/>
                <a:gd name="connsiteY174" fmla="*/ 499371 h 1160647"/>
                <a:gd name="connsiteX175" fmla="*/ 1094789 w 3079941"/>
                <a:gd name="connsiteY175" fmla="*/ 499371 h 1160647"/>
                <a:gd name="connsiteX176" fmla="*/ 1094789 w 3079941"/>
                <a:gd name="connsiteY176" fmla="*/ 498290 h 1160647"/>
                <a:gd name="connsiteX177" fmla="*/ 1094789 w 3079941"/>
                <a:gd name="connsiteY177" fmla="*/ 490724 h 1160647"/>
                <a:gd name="connsiteX178" fmla="*/ 1096562 w 3079941"/>
                <a:gd name="connsiteY178" fmla="*/ 490724 h 1160647"/>
                <a:gd name="connsiteX179" fmla="*/ 1108976 w 3079941"/>
                <a:gd name="connsiteY179" fmla="*/ 490724 h 1160647"/>
                <a:gd name="connsiteX180" fmla="*/ 1108976 w 3079941"/>
                <a:gd name="connsiteY180" fmla="*/ 491805 h 1160647"/>
                <a:gd name="connsiteX181" fmla="*/ 1108976 w 3079941"/>
                <a:gd name="connsiteY181" fmla="*/ 499371 h 1160647"/>
                <a:gd name="connsiteX182" fmla="*/ 1109736 w 3079941"/>
                <a:gd name="connsiteY182" fmla="*/ 499371 h 1160647"/>
                <a:gd name="connsiteX183" fmla="*/ 1115056 w 3079941"/>
                <a:gd name="connsiteY183" fmla="*/ 499371 h 1160647"/>
                <a:gd name="connsiteX184" fmla="*/ 1125189 w 3079941"/>
                <a:gd name="connsiteY184" fmla="*/ 495047 h 1160647"/>
                <a:gd name="connsiteX185" fmla="*/ 1129242 w 3079941"/>
                <a:gd name="connsiteY185" fmla="*/ 498290 h 1160647"/>
                <a:gd name="connsiteX186" fmla="*/ 1129242 w 3079941"/>
                <a:gd name="connsiteY186" fmla="*/ 490724 h 1160647"/>
                <a:gd name="connsiteX187" fmla="*/ 1131522 w 3079941"/>
                <a:gd name="connsiteY187" fmla="*/ 490724 h 1160647"/>
                <a:gd name="connsiteX188" fmla="*/ 1147483 w 3079941"/>
                <a:gd name="connsiteY188" fmla="*/ 490724 h 1160647"/>
                <a:gd name="connsiteX189" fmla="*/ 1147483 w 3079941"/>
                <a:gd name="connsiteY189" fmla="*/ 491805 h 1160647"/>
                <a:gd name="connsiteX190" fmla="*/ 1147483 w 3079941"/>
                <a:gd name="connsiteY190" fmla="*/ 499371 h 1160647"/>
                <a:gd name="connsiteX191" fmla="*/ 1177883 w 3079941"/>
                <a:gd name="connsiteY191" fmla="*/ 499371 h 1160647"/>
                <a:gd name="connsiteX192" fmla="*/ 1177883 w 3079941"/>
                <a:gd name="connsiteY192" fmla="*/ 500992 h 1160647"/>
                <a:gd name="connsiteX193" fmla="*/ 1177883 w 3079941"/>
                <a:gd name="connsiteY193" fmla="*/ 512342 h 1160647"/>
                <a:gd name="connsiteX194" fmla="*/ 1204230 w 3079941"/>
                <a:gd name="connsiteY194" fmla="*/ 512342 h 1160647"/>
                <a:gd name="connsiteX195" fmla="*/ 1204230 w 3079941"/>
                <a:gd name="connsiteY195" fmla="*/ 542606 h 1160647"/>
                <a:gd name="connsiteX196" fmla="*/ 1204990 w 3079941"/>
                <a:gd name="connsiteY196" fmla="*/ 542606 h 1160647"/>
                <a:gd name="connsiteX197" fmla="*/ 1210310 w 3079941"/>
                <a:gd name="connsiteY197" fmla="*/ 542606 h 1160647"/>
                <a:gd name="connsiteX198" fmla="*/ 1210310 w 3079941"/>
                <a:gd name="connsiteY198" fmla="*/ 543687 h 1160647"/>
                <a:gd name="connsiteX199" fmla="*/ 1210310 w 3079941"/>
                <a:gd name="connsiteY199" fmla="*/ 551254 h 1160647"/>
                <a:gd name="connsiteX200" fmla="*/ 1214364 w 3079941"/>
                <a:gd name="connsiteY200" fmla="*/ 581518 h 1160647"/>
                <a:gd name="connsiteX201" fmla="*/ 1215124 w 3079941"/>
                <a:gd name="connsiteY201" fmla="*/ 581518 h 1160647"/>
                <a:gd name="connsiteX202" fmla="*/ 1220444 w 3079941"/>
                <a:gd name="connsiteY202" fmla="*/ 581518 h 1160647"/>
                <a:gd name="connsiteX203" fmla="*/ 1220444 w 3079941"/>
                <a:gd name="connsiteY203" fmla="*/ 582329 h 1160647"/>
                <a:gd name="connsiteX204" fmla="*/ 1220444 w 3079941"/>
                <a:gd name="connsiteY204" fmla="*/ 588004 h 1160647"/>
                <a:gd name="connsiteX205" fmla="*/ 1221457 w 3079941"/>
                <a:gd name="connsiteY205" fmla="*/ 588004 h 1160647"/>
                <a:gd name="connsiteX206" fmla="*/ 1228550 w 3079941"/>
                <a:gd name="connsiteY206" fmla="*/ 588004 h 1160647"/>
                <a:gd name="connsiteX207" fmla="*/ 1228550 w 3079941"/>
                <a:gd name="connsiteY207" fmla="*/ 618269 h 1160647"/>
                <a:gd name="connsiteX208" fmla="*/ 1230577 w 3079941"/>
                <a:gd name="connsiteY208" fmla="*/ 618269 h 1160647"/>
                <a:gd name="connsiteX209" fmla="*/ 1244764 w 3079941"/>
                <a:gd name="connsiteY209" fmla="*/ 618269 h 1160647"/>
                <a:gd name="connsiteX210" fmla="*/ 1244764 w 3079941"/>
                <a:gd name="connsiteY210" fmla="*/ 642048 h 1160647"/>
                <a:gd name="connsiteX211" fmla="*/ 1246791 w 3079941"/>
                <a:gd name="connsiteY211" fmla="*/ 643669 h 1160647"/>
                <a:gd name="connsiteX212" fmla="*/ 1246791 w 3079941"/>
                <a:gd name="connsiteY212" fmla="*/ 655019 h 1160647"/>
                <a:gd name="connsiteX213" fmla="*/ 1247551 w 3079941"/>
                <a:gd name="connsiteY213" fmla="*/ 655019 h 1160647"/>
                <a:gd name="connsiteX214" fmla="*/ 1252871 w 3079941"/>
                <a:gd name="connsiteY214" fmla="*/ 655019 h 1160647"/>
                <a:gd name="connsiteX215" fmla="*/ 1252871 w 3079941"/>
                <a:gd name="connsiteY215" fmla="*/ 678798 h 1160647"/>
                <a:gd name="connsiteX216" fmla="*/ 1254137 w 3079941"/>
                <a:gd name="connsiteY216" fmla="*/ 678798 h 1160647"/>
                <a:gd name="connsiteX217" fmla="*/ 1263004 w 3079941"/>
                <a:gd name="connsiteY217" fmla="*/ 678798 h 1160647"/>
                <a:gd name="connsiteX218" fmla="*/ 1265031 w 3079941"/>
                <a:gd name="connsiteY218" fmla="*/ 682852 h 1160647"/>
                <a:gd name="connsiteX219" fmla="*/ 1265031 w 3079941"/>
                <a:gd name="connsiteY219" fmla="*/ 696093 h 1160647"/>
                <a:gd name="connsiteX220" fmla="*/ 1266551 w 3079941"/>
                <a:gd name="connsiteY220" fmla="*/ 694201 h 1160647"/>
                <a:gd name="connsiteX221" fmla="*/ 1277191 w 3079941"/>
                <a:gd name="connsiteY221" fmla="*/ 680960 h 1160647"/>
                <a:gd name="connsiteX222" fmla="*/ 1305565 w 3079941"/>
                <a:gd name="connsiteY222" fmla="*/ 680960 h 1160647"/>
                <a:gd name="connsiteX223" fmla="*/ 1305565 w 3079941"/>
                <a:gd name="connsiteY223" fmla="*/ 767431 h 1160647"/>
                <a:gd name="connsiteX224" fmla="*/ 1306325 w 3079941"/>
                <a:gd name="connsiteY224" fmla="*/ 767431 h 1160647"/>
                <a:gd name="connsiteX225" fmla="*/ 1311645 w 3079941"/>
                <a:gd name="connsiteY225" fmla="*/ 767431 h 1160647"/>
                <a:gd name="connsiteX226" fmla="*/ 1312405 w 3079941"/>
                <a:gd name="connsiteY226" fmla="*/ 766080 h 1160647"/>
                <a:gd name="connsiteX227" fmla="*/ 1317725 w 3079941"/>
                <a:gd name="connsiteY227" fmla="*/ 756622 h 1160647"/>
                <a:gd name="connsiteX228" fmla="*/ 1317725 w 3079941"/>
                <a:gd name="connsiteY228" fmla="*/ 758514 h 1160647"/>
                <a:gd name="connsiteX229" fmla="*/ 1317725 w 3079941"/>
                <a:gd name="connsiteY229" fmla="*/ 771755 h 1160647"/>
                <a:gd name="connsiteX230" fmla="*/ 1321778 w 3079941"/>
                <a:gd name="connsiteY230" fmla="*/ 726358 h 1160647"/>
                <a:gd name="connsiteX231" fmla="*/ 1322538 w 3079941"/>
                <a:gd name="connsiteY231" fmla="*/ 726358 h 1160647"/>
                <a:gd name="connsiteX232" fmla="*/ 1327858 w 3079941"/>
                <a:gd name="connsiteY232" fmla="*/ 726358 h 1160647"/>
                <a:gd name="connsiteX233" fmla="*/ 1327858 w 3079941"/>
                <a:gd name="connsiteY233" fmla="*/ 661504 h 1160647"/>
                <a:gd name="connsiteX234" fmla="*/ 1328872 w 3079941"/>
                <a:gd name="connsiteY234" fmla="*/ 661504 h 1160647"/>
                <a:gd name="connsiteX235" fmla="*/ 1335965 w 3079941"/>
                <a:gd name="connsiteY235" fmla="*/ 661504 h 1160647"/>
                <a:gd name="connsiteX236" fmla="*/ 1348125 w 3079941"/>
                <a:gd name="connsiteY236" fmla="*/ 618269 h 1160647"/>
                <a:gd name="connsiteX237" fmla="*/ 1349392 w 3079941"/>
                <a:gd name="connsiteY237" fmla="*/ 618269 h 1160647"/>
                <a:gd name="connsiteX238" fmla="*/ 1358259 w 3079941"/>
                <a:gd name="connsiteY238" fmla="*/ 618269 h 1160647"/>
                <a:gd name="connsiteX239" fmla="*/ 1368392 w 3079941"/>
                <a:gd name="connsiteY239" fmla="*/ 661504 h 1160647"/>
                <a:gd name="connsiteX240" fmla="*/ 1369405 w 3079941"/>
                <a:gd name="connsiteY240" fmla="*/ 661504 h 1160647"/>
                <a:gd name="connsiteX241" fmla="*/ 1376499 w 3079941"/>
                <a:gd name="connsiteY241" fmla="*/ 661504 h 1160647"/>
                <a:gd name="connsiteX242" fmla="*/ 1376499 w 3079941"/>
                <a:gd name="connsiteY242" fmla="*/ 700416 h 1160647"/>
                <a:gd name="connsiteX243" fmla="*/ 1378272 w 3079941"/>
                <a:gd name="connsiteY243" fmla="*/ 700416 h 1160647"/>
                <a:gd name="connsiteX244" fmla="*/ 1390686 w 3079941"/>
                <a:gd name="connsiteY244" fmla="*/ 700416 h 1160647"/>
                <a:gd name="connsiteX245" fmla="*/ 1390686 w 3079941"/>
                <a:gd name="connsiteY245" fmla="*/ 702578 h 1160647"/>
                <a:gd name="connsiteX246" fmla="*/ 1390686 w 3079941"/>
                <a:gd name="connsiteY246" fmla="*/ 717710 h 1160647"/>
                <a:gd name="connsiteX247" fmla="*/ 1394739 w 3079941"/>
                <a:gd name="connsiteY247" fmla="*/ 715549 h 1160647"/>
                <a:gd name="connsiteX248" fmla="*/ 1394739 w 3079941"/>
                <a:gd name="connsiteY248" fmla="*/ 700416 h 1160647"/>
                <a:gd name="connsiteX249" fmla="*/ 1396259 w 3079941"/>
                <a:gd name="connsiteY249" fmla="*/ 700416 h 1160647"/>
                <a:gd name="connsiteX250" fmla="*/ 1406899 w 3079941"/>
                <a:gd name="connsiteY250" fmla="*/ 700416 h 1160647"/>
                <a:gd name="connsiteX251" fmla="*/ 1406899 w 3079941"/>
                <a:gd name="connsiteY251" fmla="*/ 702037 h 1160647"/>
                <a:gd name="connsiteX252" fmla="*/ 1406899 w 3079941"/>
                <a:gd name="connsiteY252" fmla="*/ 713387 h 1160647"/>
                <a:gd name="connsiteX253" fmla="*/ 1437300 w 3079941"/>
                <a:gd name="connsiteY253" fmla="*/ 713387 h 1160647"/>
                <a:gd name="connsiteX254" fmla="*/ 1437300 w 3079941"/>
                <a:gd name="connsiteY254" fmla="*/ 676637 h 1160647"/>
                <a:gd name="connsiteX255" fmla="*/ 1438566 w 3079941"/>
                <a:gd name="connsiteY255" fmla="*/ 676637 h 1160647"/>
                <a:gd name="connsiteX256" fmla="*/ 1447433 w 3079941"/>
                <a:gd name="connsiteY256" fmla="*/ 676637 h 1160647"/>
                <a:gd name="connsiteX257" fmla="*/ 1447433 w 3079941"/>
                <a:gd name="connsiteY257" fmla="*/ 698254 h 1160647"/>
                <a:gd name="connsiteX258" fmla="*/ 1449460 w 3079941"/>
                <a:gd name="connsiteY258" fmla="*/ 665828 h 1160647"/>
                <a:gd name="connsiteX259" fmla="*/ 1471753 w 3079941"/>
                <a:gd name="connsiteY259" fmla="*/ 665828 h 1160647"/>
                <a:gd name="connsiteX260" fmla="*/ 1471753 w 3079941"/>
                <a:gd name="connsiteY260" fmla="*/ 664206 h 1160647"/>
                <a:gd name="connsiteX261" fmla="*/ 1471753 w 3079941"/>
                <a:gd name="connsiteY261" fmla="*/ 652857 h 1160647"/>
                <a:gd name="connsiteX262" fmla="*/ 1472513 w 3079941"/>
                <a:gd name="connsiteY262" fmla="*/ 652857 h 1160647"/>
                <a:gd name="connsiteX263" fmla="*/ 1477833 w 3079941"/>
                <a:gd name="connsiteY263" fmla="*/ 652857 h 1160647"/>
                <a:gd name="connsiteX264" fmla="*/ 1477833 w 3079941"/>
                <a:gd name="connsiteY264" fmla="*/ 650966 h 1160647"/>
                <a:gd name="connsiteX265" fmla="*/ 1477833 w 3079941"/>
                <a:gd name="connsiteY265" fmla="*/ 637725 h 1160647"/>
                <a:gd name="connsiteX266" fmla="*/ 1481887 w 3079941"/>
                <a:gd name="connsiteY266" fmla="*/ 644210 h 1160647"/>
                <a:gd name="connsiteX267" fmla="*/ 1484167 w 3079941"/>
                <a:gd name="connsiteY267" fmla="*/ 644210 h 1160647"/>
                <a:gd name="connsiteX268" fmla="*/ 1500127 w 3079941"/>
                <a:gd name="connsiteY268" fmla="*/ 644210 h 1160647"/>
                <a:gd name="connsiteX269" fmla="*/ 1500127 w 3079941"/>
                <a:gd name="connsiteY269" fmla="*/ 643399 h 1160647"/>
                <a:gd name="connsiteX270" fmla="*/ 1500127 w 3079941"/>
                <a:gd name="connsiteY270" fmla="*/ 637725 h 1160647"/>
                <a:gd name="connsiteX271" fmla="*/ 1500887 w 3079941"/>
                <a:gd name="connsiteY271" fmla="*/ 637725 h 1160647"/>
                <a:gd name="connsiteX272" fmla="*/ 1506207 w 3079941"/>
                <a:gd name="connsiteY272" fmla="*/ 637725 h 1160647"/>
                <a:gd name="connsiteX273" fmla="*/ 1506207 w 3079941"/>
                <a:gd name="connsiteY273" fmla="*/ 639076 h 1160647"/>
                <a:gd name="connsiteX274" fmla="*/ 1506207 w 3079941"/>
                <a:gd name="connsiteY274" fmla="*/ 648534 h 1160647"/>
                <a:gd name="connsiteX275" fmla="*/ 1544714 w 3079941"/>
                <a:gd name="connsiteY275" fmla="*/ 648534 h 1160647"/>
                <a:gd name="connsiteX276" fmla="*/ 1544714 w 3079941"/>
                <a:gd name="connsiteY276" fmla="*/ 786887 h 1160647"/>
                <a:gd name="connsiteX277" fmla="*/ 1546234 w 3079941"/>
                <a:gd name="connsiteY277" fmla="*/ 786887 h 1160647"/>
                <a:gd name="connsiteX278" fmla="*/ 1556874 w 3079941"/>
                <a:gd name="connsiteY278" fmla="*/ 786887 h 1160647"/>
                <a:gd name="connsiteX279" fmla="*/ 1556874 w 3079941"/>
                <a:gd name="connsiteY279" fmla="*/ 773917 h 1160647"/>
                <a:gd name="connsiteX280" fmla="*/ 1560928 w 3079941"/>
                <a:gd name="connsiteY280" fmla="*/ 773917 h 1160647"/>
                <a:gd name="connsiteX281" fmla="*/ 1560928 w 3079941"/>
                <a:gd name="connsiteY281" fmla="*/ 786887 h 1160647"/>
                <a:gd name="connsiteX282" fmla="*/ 1591328 w 3079941"/>
                <a:gd name="connsiteY282" fmla="*/ 786887 h 1160647"/>
                <a:gd name="connsiteX283" fmla="*/ 1591328 w 3079941"/>
                <a:gd name="connsiteY283" fmla="*/ 756622 h 1160647"/>
                <a:gd name="connsiteX284" fmla="*/ 1603488 w 3079941"/>
                <a:gd name="connsiteY284" fmla="*/ 756622 h 1160647"/>
                <a:gd name="connsiteX285" fmla="*/ 1615648 w 3079941"/>
                <a:gd name="connsiteY285" fmla="*/ 754461 h 1160647"/>
                <a:gd name="connsiteX286" fmla="*/ 1619702 w 3079941"/>
                <a:gd name="connsiteY286" fmla="*/ 756622 h 1160647"/>
                <a:gd name="connsiteX287" fmla="*/ 1629835 w 3079941"/>
                <a:gd name="connsiteY287" fmla="*/ 756622 h 1160647"/>
                <a:gd name="connsiteX288" fmla="*/ 1629835 w 3079941"/>
                <a:gd name="connsiteY288" fmla="*/ 786887 h 1160647"/>
                <a:gd name="connsiteX289" fmla="*/ 1637942 w 3079941"/>
                <a:gd name="connsiteY289" fmla="*/ 786887 h 1160647"/>
                <a:gd name="connsiteX290" fmla="*/ 1637942 w 3079941"/>
                <a:gd name="connsiteY290" fmla="*/ 804182 h 1160647"/>
                <a:gd name="connsiteX291" fmla="*/ 1647278 w 3079941"/>
                <a:gd name="connsiteY291" fmla="*/ 805087 h 1160647"/>
                <a:gd name="connsiteX292" fmla="*/ 1660236 w 3079941"/>
                <a:gd name="connsiteY292" fmla="*/ 805087 h 1160647"/>
                <a:gd name="connsiteX293" fmla="*/ 1660236 w 3079941"/>
                <a:gd name="connsiteY293" fmla="*/ 789049 h 1160647"/>
                <a:gd name="connsiteX294" fmla="*/ 1728192 w 3079941"/>
                <a:gd name="connsiteY294" fmla="*/ 789049 h 1160647"/>
                <a:gd name="connsiteX295" fmla="*/ 1728192 w 3079941"/>
                <a:gd name="connsiteY295" fmla="*/ 703796 h 1160647"/>
                <a:gd name="connsiteX296" fmla="*/ 1800200 w 3079941"/>
                <a:gd name="connsiteY296" fmla="*/ 703796 h 1160647"/>
                <a:gd name="connsiteX297" fmla="*/ 1800200 w 3079941"/>
                <a:gd name="connsiteY297" fmla="*/ 782564 h 1160647"/>
                <a:gd name="connsiteX298" fmla="*/ 1802104 w 3079941"/>
                <a:gd name="connsiteY298" fmla="*/ 782564 h 1160647"/>
                <a:gd name="connsiteX299" fmla="*/ 1803346 w 3079941"/>
                <a:gd name="connsiteY299" fmla="*/ 805087 h 1160647"/>
                <a:gd name="connsiteX300" fmla="*/ 1813022 w 3079941"/>
                <a:gd name="connsiteY300" fmla="*/ 805087 h 1160647"/>
                <a:gd name="connsiteX301" fmla="*/ 1814264 w 3079941"/>
                <a:gd name="connsiteY301" fmla="*/ 782564 h 1160647"/>
                <a:gd name="connsiteX302" fmla="*/ 1820344 w 3079941"/>
                <a:gd name="connsiteY302" fmla="*/ 782564 h 1160647"/>
                <a:gd name="connsiteX303" fmla="*/ 1821586 w 3079941"/>
                <a:gd name="connsiteY303" fmla="*/ 805087 h 1160647"/>
                <a:gd name="connsiteX304" fmla="*/ 1872208 w 3079941"/>
                <a:gd name="connsiteY304" fmla="*/ 805087 h 1160647"/>
                <a:gd name="connsiteX305" fmla="*/ 1872208 w 3079941"/>
                <a:gd name="connsiteY305" fmla="*/ 642059 h 1160647"/>
                <a:gd name="connsiteX306" fmla="*/ 2069535 w 3079941"/>
                <a:gd name="connsiteY306" fmla="*/ 642059 h 1160647"/>
                <a:gd name="connsiteX307" fmla="*/ 2069535 w 3079941"/>
                <a:gd name="connsiteY307" fmla="*/ 805087 h 1160647"/>
                <a:gd name="connsiteX308" fmla="*/ 2088232 w 3079941"/>
                <a:gd name="connsiteY308" fmla="*/ 805087 h 1160647"/>
                <a:gd name="connsiteX309" fmla="*/ 2088232 w 3079941"/>
                <a:gd name="connsiteY309" fmla="*/ 722394 h 1160647"/>
                <a:gd name="connsiteX310" fmla="*/ 2183352 w 3079941"/>
                <a:gd name="connsiteY310" fmla="*/ 722394 h 1160647"/>
                <a:gd name="connsiteX311" fmla="*/ 2195282 w 3079941"/>
                <a:gd name="connsiteY311" fmla="*/ 404253 h 1160647"/>
                <a:gd name="connsiteX312" fmla="*/ 2183122 w 3079941"/>
                <a:gd name="connsiteY312" fmla="*/ 382635 h 1160647"/>
                <a:gd name="connsiteX313" fmla="*/ 2177042 w 3079941"/>
                <a:gd name="connsiteY313" fmla="*/ 378311 h 1160647"/>
                <a:gd name="connsiteX314" fmla="*/ 2185149 w 3079941"/>
                <a:gd name="connsiteY314" fmla="*/ 354532 h 1160647"/>
                <a:gd name="connsiteX315" fmla="*/ 2185149 w 3079941"/>
                <a:gd name="connsiteY315" fmla="*/ 337238 h 1160647"/>
                <a:gd name="connsiteX316" fmla="*/ 2199336 w 3079941"/>
                <a:gd name="connsiteY316" fmla="*/ 337238 h 1160647"/>
                <a:gd name="connsiteX317" fmla="*/ 2199336 w 3079941"/>
                <a:gd name="connsiteY317" fmla="*/ 315620 h 1160647"/>
                <a:gd name="connsiteX318" fmla="*/ 2201362 w 3079941"/>
                <a:gd name="connsiteY318" fmla="*/ 311296 h 1160647"/>
                <a:gd name="connsiteX319" fmla="*/ 2201362 w 3079941"/>
                <a:gd name="connsiteY319" fmla="*/ 233472 h 1160647"/>
                <a:gd name="connsiteX320" fmla="*/ 2199336 w 3079941"/>
                <a:gd name="connsiteY320" fmla="*/ 226987 h 1160647"/>
                <a:gd name="connsiteX321" fmla="*/ 2205416 w 3079941"/>
                <a:gd name="connsiteY321" fmla="*/ 220501 h 1160647"/>
                <a:gd name="connsiteX322" fmla="*/ 2205416 w 3079941"/>
                <a:gd name="connsiteY322" fmla="*/ 162133 h 1160647"/>
                <a:gd name="connsiteX323" fmla="*/ 2207442 w 3079941"/>
                <a:gd name="connsiteY323" fmla="*/ 157810 h 1160647"/>
                <a:gd name="connsiteX324" fmla="*/ 2207442 w 3079941"/>
                <a:gd name="connsiteY324" fmla="*/ 101604 h 1160647"/>
                <a:gd name="connsiteX325" fmla="*/ 2209469 w 3079941"/>
                <a:gd name="connsiteY325" fmla="*/ 82148 h 1160647"/>
                <a:gd name="connsiteX326" fmla="*/ 2213523 w 3079941"/>
                <a:gd name="connsiteY326" fmla="*/ 99442 h 1160647"/>
                <a:gd name="connsiteX327" fmla="*/ 2215549 w 3079941"/>
                <a:gd name="connsiteY327" fmla="*/ 157810 h 1160647"/>
                <a:gd name="connsiteX328" fmla="*/ 2217576 w 3079941"/>
                <a:gd name="connsiteY328" fmla="*/ 220501 h 1160647"/>
                <a:gd name="connsiteX329" fmla="*/ 2223656 w 3079941"/>
                <a:gd name="connsiteY329" fmla="*/ 226987 h 1160647"/>
                <a:gd name="connsiteX330" fmla="*/ 2221629 w 3079941"/>
                <a:gd name="connsiteY330" fmla="*/ 233472 h 1160647"/>
                <a:gd name="connsiteX331" fmla="*/ 2221629 w 3079941"/>
                <a:gd name="connsiteY331" fmla="*/ 311296 h 1160647"/>
                <a:gd name="connsiteX332" fmla="*/ 2223656 w 3079941"/>
                <a:gd name="connsiteY332" fmla="*/ 315620 h 1160647"/>
                <a:gd name="connsiteX333" fmla="*/ 2223656 w 3079941"/>
                <a:gd name="connsiteY333" fmla="*/ 337238 h 1160647"/>
                <a:gd name="connsiteX334" fmla="*/ 2237843 w 3079941"/>
                <a:gd name="connsiteY334" fmla="*/ 337238 h 1160647"/>
                <a:gd name="connsiteX335" fmla="*/ 2237843 w 3079941"/>
                <a:gd name="connsiteY335" fmla="*/ 354532 h 1160647"/>
                <a:gd name="connsiteX336" fmla="*/ 2245950 w 3079941"/>
                <a:gd name="connsiteY336" fmla="*/ 378311 h 1160647"/>
                <a:gd name="connsiteX337" fmla="*/ 2239870 w 3079941"/>
                <a:gd name="connsiteY337" fmla="*/ 382635 h 1160647"/>
                <a:gd name="connsiteX338" fmla="*/ 2227709 w 3079941"/>
                <a:gd name="connsiteY338" fmla="*/ 404253 h 1160647"/>
                <a:gd name="connsiteX339" fmla="*/ 2235816 w 3079941"/>
                <a:gd name="connsiteY339" fmla="*/ 657181 h 1160647"/>
                <a:gd name="connsiteX340" fmla="*/ 2300670 w 3079941"/>
                <a:gd name="connsiteY340" fmla="*/ 657181 h 1160647"/>
                <a:gd name="connsiteX341" fmla="*/ 2300670 w 3079941"/>
                <a:gd name="connsiteY341" fmla="*/ 732843 h 1160647"/>
                <a:gd name="connsiteX342" fmla="*/ 2308777 w 3079941"/>
                <a:gd name="connsiteY342" fmla="*/ 732843 h 1160647"/>
                <a:gd name="connsiteX343" fmla="*/ 2310804 w 3079941"/>
                <a:gd name="connsiteY343" fmla="*/ 726358 h 1160647"/>
                <a:gd name="connsiteX344" fmla="*/ 2316884 w 3079941"/>
                <a:gd name="connsiteY344" fmla="*/ 726358 h 1160647"/>
                <a:gd name="connsiteX345" fmla="*/ 2318911 w 3079941"/>
                <a:gd name="connsiteY345" fmla="*/ 735005 h 1160647"/>
                <a:gd name="connsiteX346" fmla="*/ 2331071 w 3079941"/>
                <a:gd name="connsiteY346" fmla="*/ 735005 h 1160647"/>
                <a:gd name="connsiteX347" fmla="*/ 2331071 w 3079941"/>
                <a:gd name="connsiteY347" fmla="*/ 728519 h 1160647"/>
                <a:gd name="connsiteX348" fmla="*/ 2353364 w 3079941"/>
                <a:gd name="connsiteY348" fmla="*/ 728519 h 1160647"/>
                <a:gd name="connsiteX349" fmla="*/ 2353364 w 3079941"/>
                <a:gd name="connsiteY349" fmla="*/ 735005 h 1160647"/>
                <a:gd name="connsiteX350" fmla="*/ 2373631 w 3079941"/>
                <a:gd name="connsiteY350" fmla="*/ 735005 h 1160647"/>
                <a:gd name="connsiteX351" fmla="*/ 2373631 w 3079941"/>
                <a:gd name="connsiteY351" fmla="*/ 780402 h 1160647"/>
                <a:gd name="connsiteX352" fmla="*/ 2387818 w 3079941"/>
                <a:gd name="connsiteY352" fmla="*/ 780402 h 1160647"/>
                <a:gd name="connsiteX353" fmla="*/ 2387818 w 3079941"/>
                <a:gd name="connsiteY353" fmla="*/ 767431 h 1160647"/>
                <a:gd name="connsiteX354" fmla="*/ 2404032 w 3079941"/>
                <a:gd name="connsiteY354" fmla="*/ 767431 h 1160647"/>
                <a:gd name="connsiteX355" fmla="*/ 2404032 w 3079941"/>
                <a:gd name="connsiteY355" fmla="*/ 588004 h 1160647"/>
                <a:gd name="connsiteX356" fmla="*/ 2410112 w 3079941"/>
                <a:gd name="connsiteY356" fmla="*/ 581518 h 1160647"/>
                <a:gd name="connsiteX357" fmla="*/ 2483073 w 3079941"/>
                <a:gd name="connsiteY357" fmla="*/ 581518 h 1160647"/>
                <a:gd name="connsiteX358" fmla="*/ 2483073 w 3079941"/>
                <a:gd name="connsiteY358" fmla="*/ 590166 h 1160647"/>
                <a:gd name="connsiteX359" fmla="*/ 2493206 w 3079941"/>
                <a:gd name="connsiteY359" fmla="*/ 590166 h 1160647"/>
                <a:gd name="connsiteX360" fmla="*/ 2493206 w 3079941"/>
                <a:gd name="connsiteY360" fmla="*/ 704740 h 1160647"/>
                <a:gd name="connsiteX361" fmla="*/ 2515500 w 3079941"/>
                <a:gd name="connsiteY361" fmla="*/ 704740 h 1160647"/>
                <a:gd name="connsiteX362" fmla="*/ 2515500 w 3079941"/>
                <a:gd name="connsiteY362" fmla="*/ 637725 h 1160647"/>
                <a:gd name="connsiteX363" fmla="*/ 2541847 w 3079941"/>
                <a:gd name="connsiteY363" fmla="*/ 637725 h 1160647"/>
                <a:gd name="connsiteX364" fmla="*/ 2545900 w 3079941"/>
                <a:gd name="connsiteY364" fmla="*/ 633401 h 1160647"/>
                <a:gd name="connsiteX365" fmla="*/ 2554007 w 3079941"/>
                <a:gd name="connsiteY365" fmla="*/ 633401 h 1160647"/>
                <a:gd name="connsiteX366" fmla="*/ 2558060 w 3079941"/>
                <a:gd name="connsiteY366" fmla="*/ 637725 h 1160647"/>
                <a:gd name="connsiteX367" fmla="*/ 2580354 w 3079941"/>
                <a:gd name="connsiteY367" fmla="*/ 637725 h 1160647"/>
                <a:gd name="connsiteX368" fmla="*/ 2580354 w 3079941"/>
                <a:gd name="connsiteY368" fmla="*/ 520989 h 1160647"/>
                <a:gd name="connsiteX369" fmla="*/ 2637101 w 3079941"/>
                <a:gd name="connsiteY369" fmla="*/ 510180 h 1160647"/>
                <a:gd name="connsiteX370" fmla="*/ 2637101 w 3079941"/>
                <a:gd name="connsiteY370" fmla="*/ 511261 h 1160647"/>
                <a:gd name="connsiteX371" fmla="*/ 2637101 w 3079941"/>
                <a:gd name="connsiteY371" fmla="*/ 518827 h 1160647"/>
                <a:gd name="connsiteX372" fmla="*/ 2663448 w 3079941"/>
                <a:gd name="connsiteY372" fmla="*/ 518827 h 1160647"/>
                <a:gd name="connsiteX373" fmla="*/ 2663448 w 3079941"/>
                <a:gd name="connsiteY373" fmla="*/ 773917 h 1160647"/>
                <a:gd name="connsiteX374" fmla="*/ 2685742 w 3079941"/>
                <a:gd name="connsiteY374" fmla="*/ 773917 h 1160647"/>
                <a:gd name="connsiteX375" fmla="*/ 2685742 w 3079941"/>
                <a:gd name="connsiteY375" fmla="*/ 769593 h 1160647"/>
                <a:gd name="connsiteX376" fmla="*/ 2697902 w 3079941"/>
                <a:gd name="connsiteY376" fmla="*/ 769593 h 1160647"/>
                <a:gd name="connsiteX377" fmla="*/ 2697902 w 3079941"/>
                <a:gd name="connsiteY377" fmla="*/ 773917 h 1160647"/>
                <a:gd name="connsiteX378" fmla="*/ 2722222 w 3079941"/>
                <a:gd name="connsiteY378" fmla="*/ 773917 h 1160647"/>
                <a:gd name="connsiteX379" fmla="*/ 2722222 w 3079941"/>
                <a:gd name="connsiteY379" fmla="*/ 760946 h 1160647"/>
                <a:gd name="connsiteX380" fmla="*/ 2750596 w 3079941"/>
                <a:gd name="connsiteY380" fmla="*/ 760946 h 1160647"/>
                <a:gd name="connsiteX381" fmla="*/ 2762756 w 3079941"/>
                <a:gd name="connsiteY381" fmla="*/ 756622 h 1160647"/>
                <a:gd name="connsiteX382" fmla="*/ 2783023 w 3079941"/>
                <a:gd name="connsiteY382" fmla="*/ 760946 h 1160647"/>
                <a:gd name="connsiteX383" fmla="*/ 2783023 w 3079941"/>
                <a:gd name="connsiteY383" fmla="*/ 743652 h 1160647"/>
                <a:gd name="connsiteX384" fmla="*/ 2791130 w 3079941"/>
                <a:gd name="connsiteY384" fmla="*/ 743652 h 1160647"/>
                <a:gd name="connsiteX385" fmla="*/ 2791130 w 3079941"/>
                <a:gd name="connsiteY385" fmla="*/ 730681 h 1160647"/>
                <a:gd name="connsiteX386" fmla="*/ 2847877 w 3079941"/>
                <a:gd name="connsiteY386" fmla="*/ 730681 h 1160647"/>
                <a:gd name="connsiteX387" fmla="*/ 2847877 w 3079941"/>
                <a:gd name="connsiteY387" fmla="*/ 700416 h 1160647"/>
                <a:gd name="connsiteX388" fmla="*/ 2866117 w 3079941"/>
                <a:gd name="connsiteY388" fmla="*/ 700416 h 1160647"/>
                <a:gd name="connsiteX389" fmla="*/ 2866117 w 3079941"/>
                <a:gd name="connsiteY389" fmla="*/ 693931 h 1160647"/>
                <a:gd name="connsiteX390" fmla="*/ 2878277 w 3079941"/>
                <a:gd name="connsiteY390" fmla="*/ 693931 h 1160647"/>
                <a:gd name="connsiteX391" fmla="*/ 2878277 w 3079941"/>
                <a:gd name="connsiteY391" fmla="*/ 700416 h 1160647"/>
                <a:gd name="connsiteX392" fmla="*/ 2894491 w 3079941"/>
                <a:gd name="connsiteY392" fmla="*/ 700416 h 1160647"/>
                <a:gd name="connsiteX393" fmla="*/ 2894491 w 3079941"/>
                <a:gd name="connsiteY393" fmla="*/ 750137 h 1160647"/>
                <a:gd name="connsiteX394" fmla="*/ 2926918 w 3079941"/>
                <a:gd name="connsiteY394" fmla="*/ 750137 h 1160647"/>
                <a:gd name="connsiteX395" fmla="*/ 2926918 w 3079941"/>
                <a:gd name="connsiteY395" fmla="*/ 724196 h 1160647"/>
                <a:gd name="connsiteX396" fmla="*/ 2965425 w 3079941"/>
                <a:gd name="connsiteY396" fmla="*/ 724196 h 1160647"/>
                <a:gd name="connsiteX397" fmla="*/ 2965425 w 3079941"/>
                <a:gd name="connsiteY397" fmla="*/ 693931 h 1160647"/>
                <a:gd name="connsiteX398" fmla="*/ 3014066 w 3079941"/>
                <a:gd name="connsiteY398" fmla="*/ 693931 h 1160647"/>
                <a:gd name="connsiteX399" fmla="*/ 3014066 w 3079941"/>
                <a:gd name="connsiteY399" fmla="*/ 805087 h 1160647"/>
                <a:gd name="connsiteX400" fmla="*/ 3014066 w 3079941"/>
                <a:gd name="connsiteY400" fmla="*/ 818866 h 1160647"/>
                <a:gd name="connsiteX401" fmla="*/ 3079941 w 3079941"/>
                <a:gd name="connsiteY401" fmla="*/ 818866 h 1160647"/>
                <a:gd name="connsiteX402" fmla="*/ 3079941 w 3079941"/>
                <a:gd name="connsiteY402" fmla="*/ 1160647 h 1160647"/>
                <a:gd name="connsiteX403" fmla="*/ 200958 w 3079941"/>
                <a:gd name="connsiteY403" fmla="*/ 1160647 h 1160647"/>
                <a:gd name="connsiteX404" fmla="*/ 0 w 3079941"/>
                <a:gd name="connsiteY404" fmla="*/ 1126882 h 1160647"/>
                <a:gd name="connsiteX405" fmla="*/ 0 w 3079941"/>
                <a:gd name="connsiteY405" fmla="*/ 915339 h 1160647"/>
                <a:gd name="connsiteX406" fmla="*/ 103377 w 3079941"/>
                <a:gd name="connsiteY406" fmla="*/ 915339 h 1160647"/>
                <a:gd name="connsiteX407" fmla="*/ 55096 w 3079941"/>
                <a:gd name="connsiteY407" fmla="*/ 886329 h 1160647"/>
                <a:gd name="connsiteX408" fmla="*/ 55096 w 3079941"/>
                <a:gd name="connsiteY408" fmla="*/ 724196 h 1160647"/>
                <a:gd name="connsiteX409" fmla="*/ 75363 w 3079941"/>
                <a:gd name="connsiteY409" fmla="*/ 724196 h 1160647"/>
                <a:gd name="connsiteX410" fmla="*/ 75870 w 3079941"/>
                <a:gd name="connsiteY410" fmla="*/ 723115 h 1160647"/>
                <a:gd name="connsiteX411" fmla="*/ 79416 w 3079941"/>
                <a:gd name="connsiteY411" fmla="*/ 715549 h 1160647"/>
                <a:gd name="connsiteX412" fmla="*/ 81190 w 3079941"/>
                <a:gd name="connsiteY412" fmla="*/ 715819 h 1160647"/>
                <a:gd name="connsiteX413" fmla="*/ 93603 w 3079941"/>
                <a:gd name="connsiteY413" fmla="*/ 717710 h 1160647"/>
                <a:gd name="connsiteX414" fmla="*/ 94110 w 3079941"/>
                <a:gd name="connsiteY414" fmla="*/ 719062 h 1160647"/>
                <a:gd name="connsiteX415" fmla="*/ 97656 w 3079941"/>
                <a:gd name="connsiteY415" fmla="*/ 728519 h 1160647"/>
                <a:gd name="connsiteX416" fmla="*/ 124003 w 3079941"/>
                <a:gd name="connsiteY416" fmla="*/ 730681 h 1160647"/>
                <a:gd name="connsiteX417" fmla="*/ 124003 w 3079941"/>
                <a:gd name="connsiteY417" fmla="*/ 607460 h 1160647"/>
                <a:gd name="connsiteX418" fmla="*/ 126030 w 3079941"/>
                <a:gd name="connsiteY418" fmla="*/ 607460 h 1160647"/>
                <a:gd name="connsiteX419" fmla="*/ 140217 w 3079941"/>
                <a:gd name="connsiteY419" fmla="*/ 607460 h 1160647"/>
                <a:gd name="connsiteX420" fmla="*/ 140217 w 3079941"/>
                <a:gd name="connsiteY420" fmla="*/ 471268 h 1160647"/>
                <a:gd name="connsiteX421" fmla="*/ 141990 w 3079941"/>
                <a:gd name="connsiteY421" fmla="*/ 471268 h 1160647"/>
                <a:gd name="connsiteX422" fmla="*/ 154404 w 3079941"/>
                <a:gd name="connsiteY422" fmla="*/ 471268 h 1160647"/>
                <a:gd name="connsiteX423" fmla="*/ 154404 w 3079941"/>
                <a:gd name="connsiteY423" fmla="*/ 356694 h 1160647"/>
                <a:gd name="connsiteX424" fmla="*/ 158457 w 3079941"/>
                <a:gd name="connsiteY424" fmla="*/ 328590 h 1160647"/>
                <a:gd name="connsiteX425" fmla="*/ 160484 w 3079941"/>
                <a:gd name="connsiteY425" fmla="*/ 328590 h 1160647"/>
                <a:gd name="connsiteX426" fmla="*/ 174671 w 3079941"/>
                <a:gd name="connsiteY426" fmla="*/ 328590 h 1160647"/>
                <a:gd name="connsiteX427" fmla="*/ 211151 w 3079941"/>
                <a:gd name="connsiteY427" fmla="*/ 246443 h 1160647"/>
                <a:gd name="connsiteX428" fmla="*/ 215205 w 3079941"/>
                <a:gd name="connsiteY428" fmla="*/ 0 h 1160647"/>
                <a:gd name="connsiteX0" fmla="*/ 215205 w 3079941"/>
                <a:gd name="connsiteY0" fmla="*/ 0 h 1160647"/>
                <a:gd name="connsiteX1" fmla="*/ 217231 w 3079941"/>
                <a:gd name="connsiteY1" fmla="*/ 246443 h 1160647"/>
                <a:gd name="connsiteX2" fmla="*/ 255738 w 3079941"/>
                <a:gd name="connsiteY2" fmla="*/ 326429 h 1160647"/>
                <a:gd name="connsiteX3" fmla="*/ 257765 w 3079941"/>
                <a:gd name="connsiteY3" fmla="*/ 326429 h 1160647"/>
                <a:gd name="connsiteX4" fmla="*/ 271952 w 3079941"/>
                <a:gd name="connsiteY4" fmla="*/ 326429 h 1160647"/>
                <a:gd name="connsiteX5" fmla="*/ 271952 w 3079941"/>
                <a:gd name="connsiteY5" fmla="*/ 350208 h 1160647"/>
                <a:gd name="connsiteX6" fmla="*/ 272459 w 3079941"/>
                <a:gd name="connsiteY6" fmla="*/ 351019 h 1160647"/>
                <a:gd name="connsiteX7" fmla="*/ 276005 w 3079941"/>
                <a:gd name="connsiteY7" fmla="*/ 356694 h 1160647"/>
                <a:gd name="connsiteX8" fmla="*/ 276005 w 3079941"/>
                <a:gd name="connsiteY8" fmla="*/ 471268 h 1160647"/>
                <a:gd name="connsiteX9" fmla="*/ 278285 w 3079941"/>
                <a:gd name="connsiteY9" fmla="*/ 471268 h 1160647"/>
                <a:gd name="connsiteX10" fmla="*/ 294246 w 3079941"/>
                <a:gd name="connsiteY10" fmla="*/ 471268 h 1160647"/>
                <a:gd name="connsiteX11" fmla="*/ 294246 w 3079941"/>
                <a:gd name="connsiteY11" fmla="*/ 611783 h 1160647"/>
                <a:gd name="connsiteX12" fmla="*/ 295766 w 3079941"/>
                <a:gd name="connsiteY12" fmla="*/ 611513 h 1160647"/>
                <a:gd name="connsiteX13" fmla="*/ 306406 w 3079941"/>
                <a:gd name="connsiteY13" fmla="*/ 609622 h 1160647"/>
                <a:gd name="connsiteX14" fmla="*/ 304379 w 3079941"/>
                <a:gd name="connsiteY14" fmla="*/ 698254 h 1160647"/>
                <a:gd name="connsiteX15" fmla="*/ 305899 w 3079941"/>
                <a:gd name="connsiteY15" fmla="*/ 698525 h 1160647"/>
                <a:gd name="connsiteX16" fmla="*/ 316539 w 3079941"/>
                <a:gd name="connsiteY16" fmla="*/ 700416 h 1160647"/>
                <a:gd name="connsiteX17" fmla="*/ 316792 w 3079941"/>
                <a:gd name="connsiteY17" fmla="*/ 701227 h 1160647"/>
                <a:gd name="connsiteX18" fmla="*/ 318566 w 3079941"/>
                <a:gd name="connsiteY18" fmla="*/ 706902 h 1160647"/>
                <a:gd name="connsiteX19" fmla="*/ 319326 w 3079941"/>
                <a:gd name="connsiteY19" fmla="*/ 704470 h 1160647"/>
                <a:gd name="connsiteX20" fmla="*/ 324646 w 3079941"/>
                <a:gd name="connsiteY20" fmla="*/ 687446 h 1160647"/>
                <a:gd name="connsiteX21" fmla="*/ 326419 w 3079941"/>
                <a:gd name="connsiteY21" fmla="*/ 687446 h 1160647"/>
                <a:gd name="connsiteX22" fmla="*/ 338833 w 3079941"/>
                <a:gd name="connsiteY22" fmla="*/ 687446 h 1160647"/>
                <a:gd name="connsiteX23" fmla="*/ 338833 w 3079941"/>
                <a:gd name="connsiteY23" fmla="*/ 719872 h 1160647"/>
                <a:gd name="connsiteX24" fmla="*/ 339846 w 3079941"/>
                <a:gd name="connsiteY24" fmla="*/ 720413 h 1160647"/>
                <a:gd name="connsiteX25" fmla="*/ 346940 w 3079941"/>
                <a:gd name="connsiteY25" fmla="*/ 724196 h 1160647"/>
                <a:gd name="connsiteX26" fmla="*/ 346940 w 3079941"/>
                <a:gd name="connsiteY26" fmla="*/ 725547 h 1160647"/>
                <a:gd name="connsiteX27" fmla="*/ 346940 w 3079941"/>
                <a:gd name="connsiteY27" fmla="*/ 735005 h 1160647"/>
                <a:gd name="connsiteX28" fmla="*/ 391527 w 3079941"/>
                <a:gd name="connsiteY28" fmla="*/ 735005 h 1160647"/>
                <a:gd name="connsiteX29" fmla="*/ 391527 w 3079941"/>
                <a:gd name="connsiteY29" fmla="*/ 736086 h 1160647"/>
                <a:gd name="connsiteX30" fmla="*/ 391527 w 3079941"/>
                <a:gd name="connsiteY30" fmla="*/ 743652 h 1160647"/>
                <a:gd name="connsiteX31" fmla="*/ 393553 w 3079941"/>
                <a:gd name="connsiteY31" fmla="*/ 743652 h 1160647"/>
                <a:gd name="connsiteX32" fmla="*/ 407740 w 3079941"/>
                <a:gd name="connsiteY32" fmla="*/ 743652 h 1160647"/>
                <a:gd name="connsiteX33" fmla="*/ 407740 w 3079941"/>
                <a:gd name="connsiteY33" fmla="*/ 713387 h 1160647"/>
                <a:gd name="connsiteX34" fmla="*/ 452327 w 3079941"/>
                <a:gd name="connsiteY34" fmla="*/ 713387 h 1160647"/>
                <a:gd name="connsiteX35" fmla="*/ 452327 w 3079941"/>
                <a:gd name="connsiteY35" fmla="*/ 712036 h 1160647"/>
                <a:gd name="connsiteX36" fmla="*/ 452327 w 3079941"/>
                <a:gd name="connsiteY36" fmla="*/ 702578 h 1160647"/>
                <a:gd name="connsiteX37" fmla="*/ 453341 w 3079941"/>
                <a:gd name="connsiteY37" fmla="*/ 702578 h 1160647"/>
                <a:gd name="connsiteX38" fmla="*/ 460434 w 3079941"/>
                <a:gd name="connsiteY38" fmla="*/ 702578 h 1160647"/>
                <a:gd name="connsiteX39" fmla="*/ 460434 w 3079941"/>
                <a:gd name="connsiteY39" fmla="*/ 700687 h 1160647"/>
                <a:gd name="connsiteX40" fmla="*/ 460434 w 3079941"/>
                <a:gd name="connsiteY40" fmla="*/ 687446 h 1160647"/>
                <a:gd name="connsiteX41" fmla="*/ 461194 w 3079941"/>
                <a:gd name="connsiteY41" fmla="*/ 687446 h 1160647"/>
                <a:gd name="connsiteX42" fmla="*/ 466514 w 3079941"/>
                <a:gd name="connsiteY42" fmla="*/ 687446 h 1160647"/>
                <a:gd name="connsiteX43" fmla="*/ 466514 w 3079941"/>
                <a:gd name="connsiteY43" fmla="*/ 686365 h 1160647"/>
                <a:gd name="connsiteX44" fmla="*/ 466514 w 3079941"/>
                <a:gd name="connsiteY44" fmla="*/ 678798 h 1160647"/>
                <a:gd name="connsiteX45" fmla="*/ 468541 w 3079941"/>
                <a:gd name="connsiteY45" fmla="*/ 678798 h 1160647"/>
                <a:gd name="connsiteX46" fmla="*/ 482728 w 3079941"/>
                <a:gd name="connsiteY46" fmla="*/ 678798 h 1160647"/>
                <a:gd name="connsiteX47" fmla="*/ 482728 w 3079941"/>
                <a:gd name="connsiteY47" fmla="*/ 679879 h 1160647"/>
                <a:gd name="connsiteX48" fmla="*/ 482728 w 3079941"/>
                <a:gd name="connsiteY48" fmla="*/ 687446 h 1160647"/>
                <a:gd name="connsiteX49" fmla="*/ 505021 w 3079941"/>
                <a:gd name="connsiteY49" fmla="*/ 687446 h 1160647"/>
                <a:gd name="connsiteX50" fmla="*/ 505021 w 3079941"/>
                <a:gd name="connsiteY50" fmla="*/ 685554 h 1160647"/>
                <a:gd name="connsiteX51" fmla="*/ 505021 w 3079941"/>
                <a:gd name="connsiteY51" fmla="*/ 672313 h 1160647"/>
                <a:gd name="connsiteX52" fmla="*/ 506795 w 3079941"/>
                <a:gd name="connsiteY52" fmla="*/ 672313 h 1160647"/>
                <a:gd name="connsiteX53" fmla="*/ 519208 w 3079941"/>
                <a:gd name="connsiteY53" fmla="*/ 672313 h 1160647"/>
                <a:gd name="connsiteX54" fmla="*/ 519208 w 3079941"/>
                <a:gd name="connsiteY54" fmla="*/ 696093 h 1160647"/>
                <a:gd name="connsiteX55" fmla="*/ 520222 w 3079941"/>
                <a:gd name="connsiteY55" fmla="*/ 696093 h 1160647"/>
                <a:gd name="connsiteX56" fmla="*/ 527315 w 3079941"/>
                <a:gd name="connsiteY56" fmla="*/ 696093 h 1160647"/>
                <a:gd name="connsiteX57" fmla="*/ 527315 w 3079941"/>
                <a:gd name="connsiteY57" fmla="*/ 695012 h 1160647"/>
                <a:gd name="connsiteX58" fmla="*/ 527315 w 3079941"/>
                <a:gd name="connsiteY58" fmla="*/ 687446 h 1160647"/>
                <a:gd name="connsiteX59" fmla="*/ 529088 w 3079941"/>
                <a:gd name="connsiteY59" fmla="*/ 687446 h 1160647"/>
                <a:gd name="connsiteX60" fmla="*/ 541502 w 3079941"/>
                <a:gd name="connsiteY60" fmla="*/ 687446 h 1160647"/>
                <a:gd name="connsiteX61" fmla="*/ 541502 w 3079941"/>
                <a:gd name="connsiteY61" fmla="*/ 713387 h 1160647"/>
                <a:gd name="connsiteX62" fmla="*/ 543529 w 3079941"/>
                <a:gd name="connsiteY62" fmla="*/ 713387 h 1160647"/>
                <a:gd name="connsiteX63" fmla="*/ 557715 w 3079941"/>
                <a:gd name="connsiteY63" fmla="*/ 713387 h 1160647"/>
                <a:gd name="connsiteX64" fmla="*/ 557715 w 3079941"/>
                <a:gd name="connsiteY64" fmla="*/ 715008 h 1160647"/>
                <a:gd name="connsiteX65" fmla="*/ 557715 w 3079941"/>
                <a:gd name="connsiteY65" fmla="*/ 726358 h 1160647"/>
                <a:gd name="connsiteX66" fmla="*/ 558475 w 3079941"/>
                <a:gd name="connsiteY66" fmla="*/ 726358 h 1160647"/>
                <a:gd name="connsiteX67" fmla="*/ 563796 w 3079941"/>
                <a:gd name="connsiteY67" fmla="*/ 726358 h 1160647"/>
                <a:gd name="connsiteX68" fmla="*/ 563796 w 3079941"/>
                <a:gd name="connsiteY68" fmla="*/ 725547 h 1160647"/>
                <a:gd name="connsiteX69" fmla="*/ 563796 w 3079941"/>
                <a:gd name="connsiteY69" fmla="*/ 719872 h 1160647"/>
                <a:gd name="connsiteX70" fmla="*/ 594196 w 3079941"/>
                <a:gd name="connsiteY70" fmla="*/ 719872 h 1160647"/>
                <a:gd name="connsiteX71" fmla="*/ 594196 w 3079941"/>
                <a:gd name="connsiteY71" fmla="*/ 743652 h 1160647"/>
                <a:gd name="connsiteX72" fmla="*/ 595209 w 3079941"/>
                <a:gd name="connsiteY72" fmla="*/ 743652 h 1160647"/>
                <a:gd name="connsiteX73" fmla="*/ 602303 w 3079941"/>
                <a:gd name="connsiteY73" fmla="*/ 743652 h 1160647"/>
                <a:gd name="connsiteX74" fmla="*/ 602303 w 3079941"/>
                <a:gd name="connsiteY74" fmla="*/ 744733 h 1160647"/>
                <a:gd name="connsiteX75" fmla="*/ 602303 w 3079941"/>
                <a:gd name="connsiteY75" fmla="*/ 752299 h 1160647"/>
                <a:gd name="connsiteX76" fmla="*/ 603063 w 3079941"/>
                <a:gd name="connsiteY76" fmla="*/ 752299 h 1160647"/>
                <a:gd name="connsiteX77" fmla="*/ 608383 w 3079941"/>
                <a:gd name="connsiteY77" fmla="*/ 752299 h 1160647"/>
                <a:gd name="connsiteX78" fmla="*/ 608383 w 3079941"/>
                <a:gd name="connsiteY78" fmla="*/ 750137 h 1160647"/>
                <a:gd name="connsiteX79" fmla="*/ 608383 w 3079941"/>
                <a:gd name="connsiteY79" fmla="*/ 735005 h 1160647"/>
                <a:gd name="connsiteX80" fmla="*/ 609396 w 3079941"/>
                <a:gd name="connsiteY80" fmla="*/ 735005 h 1160647"/>
                <a:gd name="connsiteX81" fmla="*/ 616490 w 3079941"/>
                <a:gd name="connsiteY81" fmla="*/ 735005 h 1160647"/>
                <a:gd name="connsiteX82" fmla="*/ 616490 w 3079941"/>
                <a:gd name="connsiteY82" fmla="*/ 736086 h 1160647"/>
                <a:gd name="connsiteX83" fmla="*/ 616490 w 3079941"/>
                <a:gd name="connsiteY83" fmla="*/ 743652 h 1160647"/>
                <a:gd name="connsiteX84" fmla="*/ 621810 w 3079941"/>
                <a:gd name="connsiteY84" fmla="*/ 741659 h 1160647"/>
                <a:gd name="connsiteX85" fmla="*/ 622570 w 3079941"/>
                <a:gd name="connsiteY85" fmla="*/ 740679 h 1160647"/>
                <a:gd name="connsiteX86" fmla="*/ 622570 w 3079941"/>
                <a:gd name="connsiteY86" fmla="*/ 735005 h 1160647"/>
                <a:gd name="connsiteX87" fmla="*/ 661077 w 3079941"/>
                <a:gd name="connsiteY87" fmla="*/ 735005 h 1160647"/>
                <a:gd name="connsiteX88" fmla="*/ 661077 w 3079941"/>
                <a:gd name="connsiteY88" fmla="*/ 758784 h 1160647"/>
                <a:gd name="connsiteX89" fmla="*/ 663103 w 3079941"/>
                <a:gd name="connsiteY89" fmla="*/ 758784 h 1160647"/>
                <a:gd name="connsiteX90" fmla="*/ 677290 w 3079941"/>
                <a:gd name="connsiteY90" fmla="*/ 758784 h 1160647"/>
                <a:gd name="connsiteX91" fmla="*/ 677290 w 3079941"/>
                <a:gd name="connsiteY91" fmla="*/ 759865 h 1160647"/>
                <a:gd name="connsiteX92" fmla="*/ 677290 w 3079941"/>
                <a:gd name="connsiteY92" fmla="*/ 767431 h 1160647"/>
                <a:gd name="connsiteX93" fmla="*/ 679064 w 3079941"/>
                <a:gd name="connsiteY93" fmla="*/ 767431 h 1160647"/>
                <a:gd name="connsiteX94" fmla="*/ 691477 w 3079941"/>
                <a:gd name="connsiteY94" fmla="*/ 767431 h 1160647"/>
                <a:gd name="connsiteX95" fmla="*/ 691477 w 3079941"/>
                <a:gd name="connsiteY95" fmla="*/ 743652 h 1160647"/>
                <a:gd name="connsiteX96" fmla="*/ 692490 w 3079941"/>
                <a:gd name="connsiteY96" fmla="*/ 743652 h 1160647"/>
                <a:gd name="connsiteX97" fmla="*/ 699584 w 3079941"/>
                <a:gd name="connsiteY97" fmla="*/ 743652 h 1160647"/>
                <a:gd name="connsiteX98" fmla="*/ 699584 w 3079941"/>
                <a:gd name="connsiteY98" fmla="*/ 711225 h 1160647"/>
                <a:gd name="connsiteX99" fmla="*/ 700597 w 3079941"/>
                <a:gd name="connsiteY99" fmla="*/ 711225 h 1160647"/>
                <a:gd name="connsiteX100" fmla="*/ 707691 w 3079941"/>
                <a:gd name="connsiteY100" fmla="*/ 711225 h 1160647"/>
                <a:gd name="connsiteX101" fmla="*/ 707691 w 3079941"/>
                <a:gd name="connsiteY101" fmla="*/ 709334 h 1160647"/>
                <a:gd name="connsiteX102" fmla="*/ 707691 w 3079941"/>
                <a:gd name="connsiteY102" fmla="*/ 696093 h 1160647"/>
                <a:gd name="connsiteX103" fmla="*/ 706424 w 3079941"/>
                <a:gd name="connsiteY103" fmla="*/ 694471 h 1160647"/>
                <a:gd name="connsiteX104" fmla="*/ 711744 w 3079941"/>
                <a:gd name="connsiteY104" fmla="*/ 683122 h 1160647"/>
                <a:gd name="connsiteX105" fmla="*/ 719851 w 3079941"/>
                <a:gd name="connsiteY105" fmla="*/ 711225 h 1160647"/>
                <a:gd name="connsiteX106" fmla="*/ 720611 w 3079941"/>
                <a:gd name="connsiteY106" fmla="*/ 711225 h 1160647"/>
                <a:gd name="connsiteX107" fmla="*/ 725931 w 3079941"/>
                <a:gd name="connsiteY107" fmla="*/ 711225 h 1160647"/>
                <a:gd name="connsiteX108" fmla="*/ 725931 w 3079941"/>
                <a:gd name="connsiteY108" fmla="*/ 605298 h 1160647"/>
                <a:gd name="connsiteX109" fmla="*/ 727451 w 3079941"/>
                <a:gd name="connsiteY109" fmla="*/ 605298 h 1160647"/>
                <a:gd name="connsiteX110" fmla="*/ 738091 w 3079941"/>
                <a:gd name="connsiteY110" fmla="*/ 605298 h 1160647"/>
                <a:gd name="connsiteX111" fmla="*/ 738091 w 3079941"/>
                <a:gd name="connsiteY111" fmla="*/ 557739 h 1160647"/>
                <a:gd name="connsiteX112" fmla="*/ 764438 w 3079941"/>
                <a:gd name="connsiteY112" fmla="*/ 557739 h 1160647"/>
                <a:gd name="connsiteX113" fmla="*/ 764438 w 3079941"/>
                <a:gd name="connsiteY113" fmla="*/ 536121 h 1160647"/>
                <a:gd name="connsiteX114" fmla="*/ 798892 w 3079941"/>
                <a:gd name="connsiteY114" fmla="*/ 536121 h 1160647"/>
                <a:gd name="connsiteX115" fmla="*/ 798892 w 3079941"/>
                <a:gd name="connsiteY115" fmla="*/ 538553 h 1160647"/>
                <a:gd name="connsiteX116" fmla="*/ 798892 w 3079941"/>
                <a:gd name="connsiteY116" fmla="*/ 555577 h 1160647"/>
                <a:gd name="connsiteX117" fmla="*/ 801172 w 3079941"/>
                <a:gd name="connsiteY117" fmla="*/ 555577 h 1160647"/>
                <a:gd name="connsiteX118" fmla="*/ 817132 w 3079941"/>
                <a:gd name="connsiteY118" fmla="*/ 555577 h 1160647"/>
                <a:gd name="connsiteX119" fmla="*/ 817132 w 3079941"/>
                <a:gd name="connsiteY119" fmla="*/ 603136 h 1160647"/>
                <a:gd name="connsiteX120" fmla="*/ 818145 w 3079941"/>
                <a:gd name="connsiteY120" fmla="*/ 603136 h 1160647"/>
                <a:gd name="connsiteX121" fmla="*/ 825239 w 3079941"/>
                <a:gd name="connsiteY121" fmla="*/ 603136 h 1160647"/>
                <a:gd name="connsiteX122" fmla="*/ 839426 w 3079941"/>
                <a:gd name="connsiteY122" fmla="*/ 607460 h 1160647"/>
                <a:gd name="connsiteX123" fmla="*/ 839426 w 3079941"/>
                <a:gd name="connsiteY123" fmla="*/ 646372 h 1160647"/>
                <a:gd name="connsiteX124" fmla="*/ 840439 w 3079941"/>
                <a:gd name="connsiteY124" fmla="*/ 646372 h 1160647"/>
                <a:gd name="connsiteX125" fmla="*/ 847532 w 3079941"/>
                <a:gd name="connsiteY125" fmla="*/ 646372 h 1160647"/>
                <a:gd name="connsiteX126" fmla="*/ 847532 w 3079941"/>
                <a:gd name="connsiteY126" fmla="*/ 647993 h 1160647"/>
                <a:gd name="connsiteX127" fmla="*/ 847532 w 3079941"/>
                <a:gd name="connsiteY127" fmla="*/ 659342 h 1160647"/>
                <a:gd name="connsiteX128" fmla="*/ 849559 w 3079941"/>
                <a:gd name="connsiteY128" fmla="*/ 659342 h 1160647"/>
                <a:gd name="connsiteX129" fmla="*/ 863746 w 3079941"/>
                <a:gd name="connsiteY129" fmla="*/ 659342 h 1160647"/>
                <a:gd name="connsiteX130" fmla="*/ 869826 w 3079941"/>
                <a:gd name="connsiteY130" fmla="*/ 665828 h 1160647"/>
                <a:gd name="connsiteX131" fmla="*/ 869826 w 3079941"/>
                <a:gd name="connsiteY131" fmla="*/ 687446 h 1160647"/>
                <a:gd name="connsiteX132" fmla="*/ 872106 w 3079941"/>
                <a:gd name="connsiteY132" fmla="*/ 687446 h 1160647"/>
                <a:gd name="connsiteX133" fmla="*/ 888066 w 3079941"/>
                <a:gd name="connsiteY133" fmla="*/ 687446 h 1160647"/>
                <a:gd name="connsiteX134" fmla="*/ 888066 w 3079941"/>
                <a:gd name="connsiteY134" fmla="*/ 688526 h 1160647"/>
                <a:gd name="connsiteX135" fmla="*/ 888066 w 3079941"/>
                <a:gd name="connsiteY135" fmla="*/ 696093 h 1160647"/>
                <a:gd name="connsiteX136" fmla="*/ 889333 w 3079941"/>
                <a:gd name="connsiteY136" fmla="*/ 696093 h 1160647"/>
                <a:gd name="connsiteX137" fmla="*/ 898200 w 3079941"/>
                <a:gd name="connsiteY137" fmla="*/ 696093 h 1160647"/>
                <a:gd name="connsiteX138" fmla="*/ 898200 w 3079941"/>
                <a:gd name="connsiteY138" fmla="*/ 698254 h 1160647"/>
                <a:gd name="connsiteX139" fmla="*/ 898200 w 3079941"/>
                <a:gd name="connsiteY139" fmla="*/ 713387 h 1160647"/>
                <a:gd name="connsiteX140" fmla="*/ 902253 w 3079941"/>
                <a:gd name="connsiteY140" fmla="*/ 711495 h 1160647"/>
                <a:gd name="connsiteX141" fmla="*/ 902253 w 3079941"/>
                <a:gd name="connsiteY141" fmla="*/ 698254 h 1160647"/>
                <a:gd name="connsiteX142" fmla="*/ 903266 w 3079941"/>
                <a:gd name="connsiteY142" fmla="*/ 698254 h 1160647"/>
                <a:gd name="connsiteX143" fmla="*/ 910360 w 3079941"/>
                <a:gd name="connsiteY143" fmla="*/ 698254 h 1160647"/>
                <a:gd name="connsiteX144" fmla="*/ 910360 w 3079941"/>
                <a:gd name="connsiteY144" fmla="*/ 699876 h 1160647"/>
                <a:gd name="connsiteX145" fmla="*/ 910360 w 3079941"/>
                <a:gd name="connsiteY145" fmla="*/ 711225 h 1160647"/>
                <a:gd name="connsiteX146" fmla="*/ 911120 w 3079941"/>
                <a:gd name="connsiteY146" fmla="*/ 711225 h 1160647"/>
                <a:gd name="connsiteX147" fmla="*/ 916440 w 3079941"/>
                <a:gd name="connsiteY147" fmla="*/ 711225 h 1160647"/>
                <a:gd name="connsiteX148" fmla="*/ 965080 w 3079941"/>
                <a:gd name="connsiteY148" fmla="*/ 706902 h 1160647"/>
                <a:gd name="connsiteX149" fmla="*/ 965080 w 3079941"/>
                <a:gd name="connsiteY149" fmla="*/ 708253 h 1160647"/>
                <a:gd name="connsiteX150" fmla="*/ 965080 w 3079941"/>
                <a:gd name="connsiteY150" fmla="*/ 717710 h 1160647"/>
                <a:gd name="connsiteX151" fmla="*/ 965840 w 3079941"/>
                <a:gd name="connsiteY151" fmla="*/ 717710 h 1160647"/>
                <a:gd name="connsiteX152" fmla="*/ 971161 w 3079941"/>
                <a:gd name="connsiteY152" fmla="*/ 717710 h 1160647"/>
                <a:gd name="connsiteX153" fmla="*/ 971161 w 3079941"/>
                <a:gd name="connsiteY153" fmla="*/ 719872 h 1160647"/>
                <a:gd name="connsiteX154" fmla="*/ 971161 w 3079941"/>
                <a:gd name="connsiteY154" fmla="*/ 735005 h 1160647"/>
                <a:gd name="connsiteX155" fmla="*/ 973187 w 3079941"/>
                <a:gd name="connsiteY155" fmla="*/ 733654 h 1160647"/>
                <a:gd name="connsiteX156" fmla="*/ 987374 w 3079941"/>
                <a:gd name="connsiteY156" fmla="*/ 724196 h 1160647"/>
                <a:gd name="connsiteX157" fmla="*/ 993454 w 3079941"/>
                <a:gd name="connsiteY157" fmla="*/ 683122 h 1160647"/>
                <a:gd name="connsiteX158" fmla="*/ 994214 w 3079941"/>
                <a:gd name="connsiteY158" fmla="*/ 682852 h 1160647"/>
                <a:gd name="connsiteX159" fmla="*/ 999534 w 3079941"/>
                <a:gd name="connsiteY159" fmla="*/ 680960 h 1160647"/>
                <a:gd name="connsiteX160" fmla="*/ 1001561 w 3079941"/>
                <a:gd name="connsiteY160" fmla="*/ 611783 h 1160647"/>
                <a:gd name="connsiteX161" fmla="*/ 1003588 w 3079941"/>
                <a:gd name="connsiteY161" fmla="*/ 680960 h 1160647"/>
                <a:gd name="connsiteX162" fmla="*/ 1004348 w 3079941"/>
                <a:gd name="connsiteY162" fmla="*/ 681230 h 1160647"/>
                <a:gd name="connsiteX163" fmla="*/ 1009668 w 3079941"/>
                <a:gd name="connsiteY163" fmla="*/ 683122 h 1160647"/>
                <a:gd name="connsiteX164" fmla="*/ 1009668 w 3079941"/>
                <a:gd name="connsiteY164" fmla="*/ 596651 h 1160647"/>
                <a:gd name="connsiteX165" fmla="*/ 1013721 w 3079941"/>
                <a:gd name="connsiteY165" fmla="*/ 564224 h 1160647"/>
                <a:gd name="connsiteX166" fmla="*/ 1052228 w 3079941"/>
                <a:gd name="connsiteY166" fmla="*/ 564224 h 1160647"/>
                <a:gd name="connsiteX167" fmla="*/ 1052228 w 3079941"/>
                <a:gd name="connsiteY167" fmla="*/ 596651 h 1160647"/>
                <a:gd name="connsiteX168" fmla="*/ 1052988 w 3079941"/>
                <a:gd name="connsiteY168" fmla="*/ 596651 h 1160647"/>
                <a:gd name="connsiteX169" fmla="*/ 1058308 w 3079941"/>
                <a:gd name="connsiteY169" fmla="*/ 596651 h 1160647"/>
                <a:gd name="connsiteX170" fmla="*/ 1058308 w 3079941"/>
                <a:gd name="connsiteY170" fmla="*/ 514503 h 1160647"/>
                <a:gd name="connsiteX171" fmla="*/ 1060082 w 3079941"/>
                <a:gd name="connsiteY171" fmla="*/ 514503 h 1160647"/>
                <a:gd name="connsiteX172" fmla="*/ 1072495 w 3079941"/>
                <a:gd name="connsiteY172" fmla="*/ 514503 h 1160647"/>
                <a:gd name="connsiteX173" fmla="*/ 1072495 w 3079941"/>
                <a:gd name="connsiteY173" fmla="*/ 512612 h 1160647"/>
                <a:gd name="connsiteX174" fmla="*/ 1072495 w 3079941"/>
                <a:gd name="connsiteY174" fmla="*/ 499371 h 1160647"/>
                <a:gd name="connsiteX175" fmla="*/ 1094789 w 3079941"/>
                <a:gd name="connsiteY175" fmla="*/ 499371 h 1160647"/>
                <a:gd name="connsiteX176" fmla="*/ 1094789 w 3079941"/>
                <a:gd name="connsiteY176" fmla="*/ 498290 h 1160647"/>
                <a:gd name="connsiteX177" fmla="*/ 1094789 w 3079941"/>
                <a:gd name="connsiteY177" fmla="*/ 490724 h 1160647"/>
                <a:gd name="connsiteX178" fmla="*/ 1096562 w 3079941"/>
                <a:gd name="connsiteY178" fmla="*/ 490724 h 1160647"/>
                <a:gd name="connsiteX179" fmla="*/ 1108976 w 3079941"/>
                <a:gd name="connsiteY179" fmla="*/ 490724 h 1160647"/>
                <a:gd name="connsiteX180" fmla="*/ 1108976 w 3079941"/>
                <a:gd name="connsiteY180" fmla="*/ 491805 h 1160647"/>
                <a:gd name="connsiteX181" fmla="*/ 1108976 w 3079941"/>
                <a:gd name="connsiteY181" fmla="*/ 499371 h 1160647"/>
                <a:gd name="connsiteX182" fmla="*/ 1109736 w 3079941"/>
                <a:gd name="connsiteY182" fmla="*/ 499371 h 1160647"/>
                <a:gd name="connsiteX183" fmla="*/ 1115056 w 3079941"/>
                <a:gd name="connsiteY183" fmla="*/ 499371 h 1160647"/>
                <a:gd name="connsiteX184" fmla="*/ 1125189 w 3079941"/>
                <a:gd name="connsiteY184" fmla="*/ 495047 h 1160647"/>
                <a:gd name="connsiteX185" fmla="*/ 1129242 w 3079941"/>
                <a:gd name="connsiteY185" fmla="*/ 498290 h 1160647"/>
                <a:gd name="connsiteX186" fmla="*/ 1129242 w 3079941"/>
                <a:gd name="connsiteY186" fmla="*/ 490724 h 1160647"/>
                <a:gd name="connsiteX187" fmla="*/ 1131522 w 3079941"/>
                <a:gd name="connsiteY187" fmla="*/ 490724 h 1160647"/>
                <a:gd name="connsiteX188" fmla="*/ 1147483 w 3079941"/>
                <a:gd name="connsiteY188" fmla="*/ 490724 h 1160647"/>
                <a:gd name="connsiteX189" fmla="*/ 1147483 w 3079941"/>
                <a:gd name="connsiteY189" fmla="*/ 491805 h 1160647"/>
                <a:gd name="connsiteX190" fmla="*/ 1147483 w 3079941"/>
                <a:gd name="connsiteY190" fmla="*/ 499371 h 1160647"/>
                <a:gd name="connsiteX191" fmla="*/ 1177883 w 3079941"/>
                <a:gd name="connsiteY191" fmla="*/ 499371 h 1160647"/>
                <a:gd name="connsiteX192" fmla="*/ 1177883 w 3079941"/>
                <a:gd name="connsiteY192" fmla="*/ 500992 h 1160647"/>
                <a:gd name="connsiteX193" fmla="*/ 1177883 w 3079941"/>
                <a:gd name="connsiteY193" fmla="*/ 512342 h 1160647"/>
                <a:gd name="connsiteX194" fmla="*/ 1204230 w 3079941"/>
                <a:gd name="connsiteY194" fmla="*/ 512342 h 1160647"/>
                <a:gd name="connsiteX195" fmla="*/ 1204230 w 3079941"/>
                <a:gd name="connsiteY195" fmla="*/ 542606 h 1160647"/>
                <a:gd name="connsiteX196" fmla="*/ 1204990 w 3079941"/>
                <a:gd name="connsiteY196" fmla="*/ 542606 h 1160647"/>
                <a:gd name="connsiteX197" fmla="*/ 1210310 w 3079941"/>
                <a:gd name="connsiteY197" fmla="*/ 542606 h 1160647"/>
                <a:gd name="connsiteX198" fmla="*/ 1210310 w 3079941"/>
                <a:gd name="connsiteY198" fmla="*/ 543687 h 1160647"/>
                <a:gd name="connsiteX199" fmla="*/ 1210310 w 3079941"/>
                <a:gd name="connsiteY199" fmla="*/ 551254 h 1160647"/>
                <a:gd name="connsiteX200" fmla="*/ 1214364 w 3079941"/>
                <a:gd name="connsiteY200" fmla="*/ 581518 h 1160647"/>
                <a:gd name="connsiteX201" fmla="*/ 1215124 w 3079941"/>
                <a:gd name="connsiteY201" fmla="*/ 581518 h 1160647"/>
                <a:gd name="connsiteX202" fmla="*/ 1220444 w 3079941"/>
                <a:gd name="connsiteY202" fmla="*/ 581518 h 1160647"/>
                <a:gd name="connsiteX203" fmla="*/ 1220444 w 3079941"/>
                <a:gd name="connsiteY203" fmla="*/ 582329 h 1160647"/>
                <a:gd name="connsiteX204" fmla="*/ 1220444 w 3079941"/>
                <a:gd name="connsiteY204" fmla="*/ 588004 h 1160647"/>
                <a:gd name="connsiteX205" fmla="*/ 1221457 w 3079941"/>
                <a:gd name="connsiteY205" fmla="*/ 588004 h 1160647"/>
                <a:gd name="connsiteX206" fmla="*/ 1228550 w 3079941"/>
                <a:gd name="connsiteY206" fmla="*/ 588004 h 1160647"/>
                <a:gd name="connsiteX207" fmla="*/ 1228550 w 3079941"/>
                <a:gd name="connsiteY207" fmla="*/ 618269 h 1160647"/>
                <a:gd name="connsiteX208" fmla="*/ 1230577 w 3079941"/>
                <a:gd name="connsiteY208" fmla="*/ 618269 h 1160647"/>
                <a:gd name="connsiteX209" fmla="*/ 1244764 w 3079941"/>
                <a:gd name="connsiteY209" fmla="*/ 618269 h 1160647"/>
                <a:gd name="connsiteX210" fmla="*/ 1244764 w 3079941"/>
                <a:gd name="connsiteY210" fmla="*/ 642048 h 1160647"/>
                <a:gd name="connsiteX211" fmla="*/ 1246791 w 3079941"/>
                <a:gd name="connsiteY211" fmla="*/ 643669 h 1160647"/>
                <a:gd name="connsiteX212" fmla="*/ 1246791 w 3079941"/>
                <a:gd name="connsiteY212" fmla="*/ 655019 h 1160647"/>
                <a:gd name="connsiteX213" fmla="*/ 1247551 w 3079941"/>
                <a:gd name="connsiteY213" fmla="*/ 655019 h 1160647"/>
                <a:gd name="connsiteX214" fmla="*/ 1252871 w 3079941"/>
                <a:gd name="connsiteY214" fmla="*/ 655019 h 1160647"/>
                <a:gd name="connsiteX215" fmla="*/ 1252871 w 3079941"/>
                <a:gd name="connsiteY215" fmla="*/ 678798 h 1160647"/>
                <a:gd name="connsiteX216" fmla="*/ 1254137 w 3079941"/>
                <a:gd name="connsiteY216" fmla="*/ 678798 h 1160647"/>
                <a:gd name="connsiteX217" fmla="*/ 1263004 w 3079941"/>
                <a:gd name="connsiteY217" fmla="*/ 678798 h 1160647"/>
                <a:gd name="connsiteX218" fmla="*/ 1265031 w 3079941"/>
                <a:gd name="connsiteY218" fmla="*/ 682852 h 1160647"/>
                <a:gd name="connsiteX219" fmla="*/ 1265031 w 3079941"/>
                <a:gd name="connsiteY219" fmla="*/ 696093 h 1160647"/>
                <a:gd name="connsiteX220" fmla="*/ 1266551 w 3079941"/>
                <a:gd name="connsiteY220" fmla="*/ 694201 h 1160647"/>
                <a:gd name="connsiteX221" fmla="*/ 1277191 w 3079941"/>
                <a:gd name="connsiteY221" fmla="*/ 680960 h 1160647"/>
                <a:gd name="connsiteX222" fmla="*/ 1305565 w 3079941"/>
                <a:gd name="connsiteY222" fmla="*/ 680960 h 1160647"/>
                <a:gd name="connsiteX223" fmla="*/ 1305565 w 3079941"/>
                <a:gd name="connsiteY223" fmla="*/ 767431 h 1160647"/>
                <a:gd name="connsiteX224" fmla="*/ 1306325 w 3079941"/>
                <a:gd name="connsiteY224" fmla="*/ 767431 h 1160647"/>
                <a:gd name="connsiteX225" fmla="*/ 1311645 w 3079941"/>
                <a:gd name="connsiteY225" fmla="*/ 767431 h 1160647"/>
                <a:gd name="connsiteX226" fmla="*/ 1312405 w 3079941"/>
                <a:gd name="connsiteY226" fmla="*/ 766080 h 1160647"/>
                <a:gd name="connsiteX227" fmla="*/ 1317725 w 3079941"/>
                <a:gd name="connsiteY227" fmla="*/ 756622 h 1160647"/>
                <a:gd name="connsiteX228" fmla="*/ 1317725 w 3079941"/>
                <a:gd name="connsiteY228" fmla="*/ 758514 h 1160647"/>
                <a:gd name="connsiteX229" fmla="*/ 1317725 w 3079941"/>
                <a:gd name="connsiteY229" fmla="*/ 771755 h 1160647"/>
                <a:gd name="connsiteX230" fmla="*/ 1321778 w 3079941"/>
                <a:gd name="connsiteY230" fmla="*/ 726358 h 1160647"/>
                <a:gd name="connsiteX231" fmla="*/ 1322538 w 3079941"/>
                <a:gd name="connsiteY231" fmla="*/ 726358 h 1160647"/>
                <a:gd name="connsiteX232" fmla="*/ 1327858 w 3079941"/>
                <a:gd name="connsiteY232" fmla="*/ 726358 h 1160647"/>
                <a:gd name="connsiteX233" fmla="*/ 1327858 w 3079941"/>
                <a:gd name="connsiteY233" fmla="*/ 661504 h 1160647"/>
                <a:gd name="connsiteX234" fmla="*/ 1328872 w 3079941"/>
                <a:gd name="connsiteY234" fmla="*/ 661504 h 1160647"/>
                <a:gd name="connsiteX235" fmla="*/ 1335965 w 3079941"/>
                <a:gd name="connsiteY235" fmla="*/ 661504 h 1160647"/>
                <a:gd name="connsiteX236" fmla="*/ 1348125 w 3079941"/>
                <a:gd name="connsiteY236" fmla="*/ 618269 h 1160647"/>
                <a:gd name="connsiteX237" fmla="*/ 1349392 w 3079941"/>
                <a:gd name="connsiteY237" fmla="*/ 618269 h 1160647"/>
                <a:gd name="connsiteX238" fmla="*/ 1358259 w 3079941"/>
                <a:gd name="connsiteY238" fmla="*/ 618269 h 1160647"/>
                <a:gd name="connsiteX239" fmla="*/ 1368392 w 3079941"/>
                <a:gd name="connsiteY239" fmla="*/ 661504 h 1160647"/>
                <a:gd name="connsiteX240" fmla="*/ 1369405 w 3079941"/>
                <a:gd name="connsiteY240" fmla="*/ 661504 h 1160647"/>
                <a:gd name="connsiteX241" fmla="*/ 1376499 w 3079941"/>
                <a:gd name="connsiteY241" fmla="*/ 661504 h 1160647"/>
                <a:gd name="connsiteX242" fmla="*/ 1376499 w 3079941"/>
                <a:gd name="connsiteY242" fmla="*/ 700416 h 1160647"/>
                <a:gd name="connsiteX243" fmla="*/ 1378272 w 3079941"/>
                <a:gd name="connsiteY243" fmla="*/ 700416 h 1160647"/>
                <a:gd name="connsiteX244" fmla="*/ 1390686 w 3079941"/>
                <a:gd name="connsiteY244" fmla="*/ 700416 h 1160647"/>
                <a:gd name="connsiteX245" fmla="*/ 1390686 w 3079941"/>
                <a:gd name="connsiteY245" fmla="*/ 702578 h 1160647"/>
                <a:gd name="connsiteX246" fmla="*/ 1390686 w 3079941"/>
                <a:gd name="connsiteY246" fmla="*/ 717710 h 1160647"/>
                <a:gd name="connsiteX247" fmla="*/ 1394739 w 3079941"/>
                <a:gd name="connsiteY247" fmla="*/ 715549 h 1160647"/>
                <a:gd name="connsiteX248" fmla="*/ 1394739 w 3079941"/>
                <a:gd name="connsiteY248" fmla="*/ 700416 h 1160647"/>
                <a:gd name="connsiteX249" fmla="*/ 1396259 w 3079941"/>
                <a:gd name="connsiteY249" fmla="*/ 700416 h 1160647"/>
                <a:gd name="connsiteX250" fmla="*/ 1406899 w 3079941"/>
                <a:gd name="connsiteY250" fmla="*/ 700416 h 1160647"/>
                <a:gd name="connsiteX251" fmla="*/ 1406899 w 3079941"/>
                <a:gd name="connsiteY251" fmla="*/ 702037 h 1160647"/>
                <a:gd name="connsiteX252" fmla="*/ 1406899 w 3079941"/>
                <a:gd name="connsiteY252" fmla="*/ 713387 h 1160647"/>
                <a:gd name="connsiteX253" fmla="*/ 1437300 w 3079941"/>
                <a:gd name="connsiteY253" fmla="*/ 713387 h 1160647"/>
                <a:gd name="connsiteX254" fmla="*/ 1437300 w 3079941"/>
                <a:gd name="connsiteY254" fmla="*/ 676637 h 1160647"/>
                <a:gd name="connsiteX255" fmla="*/ 1438566 w 3079941"/>
                <a:gd name="connsiteY255" fmla="*/ 676637 h 1160647"/>
                <a:gd name="connsiteX256" fmla="*/ 1447433 w 3079941"/>
                <a:gd name="connsiteY256" fmla="*/ 676637 h 1160647"/>
                <a:gd name="connsiteX257" fmla="*/ 1447433 w 3079941"/>
                <a:gd name="connsiteY257" fmla="*/ 698254 h 1160647"/>
                <a:gd name="connsiteX258" fmla="*/ 1449460 w 3079941"/>
                <a:gd name="connsiteY258" fmla="*/ 665828 h 1160647"/>
                <a:gd name="connsiteX259" fmla="*/ 1471753 w 3079941"/>
                <a:gd name="connsiteY259" fmla="*/ 665828 h 1160647"/>
                <a:gd name="connsiteX260" fmla="*/ 1471753 w 3079941"/>
                <a:gd name="connsiteY260" fmla="*/ 664206 h 1160647"/>
                <a:gd name="connsiteX261" fmla="*/ 1471753 w 3079941"/>
                <a:gd name="connsiteY261" fmla="*/ 652857 h 1160647"/>
                <a:gd name="connsiteX262" fmla="*/ 1472513 w 3079941"/>
                <a:gd name="connsiteY262" fmla="*/ 652857 h 1160647"/>
                <a:gd name="connsiteX263" fmla="*/ 1477833 w 3079941"/>
                <a:gd name="connsiteY263" fmla="*/ 652857 h 1160647"/>
                <a:gd name="connsiteX264" fmla="*/ 1477833 w 3079941"/>
                <a:gd name="connsiteY264" fmla="*/ 650966 h 1160647"/>
                <a:gd name="connsiteX265" fmla="*/ 1477833 w 3079941"/>
                <a:gd name="connsiteY265" fmla="*/ 637725 h 1160647"/>
                <a:gd name="connsiteX266" fmla="*/ 1481887 w 3079941"/>
                <a:gd name="connsiteY266" fmla="*/ 644210 h 1160647"/>
                <a:gd name="connsiteX267" fmla="*/ 1484167 w 3079941"/>
                <a:gd name="connsiteY267" fmla="*/ 644210 h 1160647"/>
                <a:gd name="connsiteX268" fmla="*/ 1500127 w 3079941"/>
                <a:gd name="connsiteY268" fmla="*/ 644210 h 1160647"/>
                <a:gd name="connsiteX269" fmla="*/ 1500127 w 3079941"/>
                <a:gd name="connsiteY269" fmla="*/ 643399 h 1160647"/>
                <a:gd name="connsiteX270" fmla="*/ 1500127 w 3079941"/>
                <a:gd name="connsiteY270" fmla="*/ 637725 h 1160647"/>
                <a:gd name="connsiteX271" fmla="*/ 1500887 w 3079941"/>
                <a:gd name="connsiteY271" fmla="*/ 637725 h 1160647"/>
                <a:gd name="connsiteX272" fmla="*/ 1506207 w 3079941"/>
                <a:gd name="connsiteY272" fmla="*/ 637725 h 1160647"/>
                <a:gd name="connsiteX273" fmla="*/ 1506207 w 3079941"/>
                <a:gd name="connsiteY273" fmla="*/ 639076 h 1160647"/>
                <a:gd name="connsiteX274" fmla="*/ 1506207 w 3079941"/>
                <a:gd name="connsiteY274" fmla="*/ 648534 h 1160647"/>
                <a:gd name="connsiteX275" fmla="*/ 1544714 w 3079941"/>
                <a:gd name="connsiteY275" fmla="*/ 648534 h 1160647"/>
                <a:gd name="connsiteX276" fmla="*/ 1544714 w 3079941"/>
                <a:gd name="connsiteY276" fmla="*/ 786887 h 1160647"/>
                <a:gd name="connsiteX277" fmla="*/ 1546234 w 3079941"/>
                <a:gd name="connsiteY277" fmla="*/ 786887 h 1160647"/>
                <a:gd name="connsiteX278" fmla="*/ 1556874 w 3079941"/>
                <a:gd name="connsiteY278" fmla="*/ 786887 h 1160647"/>
                <a:gd name="connsiteX279" fmla="*/ 1556874 w 3079941"/>
                <a:gd name="connsiteY279" fmla="*/ 773917 h 1160647"/>
                <a:gd name="connsiteX280" fmla="*/ 1560928 w 3079941"/>
                <a:gd name="connsiteY280" fmla="*/ 773917 h 1160647"/>
                <a:gd name="connsiteX281" fmla="*/ 1560928 w 3079941"/>
                <a:gd name="connsiteY281" fmla="*/ 786887 h 1160647"/>
                <a:gd name="connsiteX282" fmla="*/ 1591328 w 3079941"/>
                <a:gd name="connsiteY282" fmla="*/ 786887 h 1160647"/>
                <a:gd name="connsiteX283" fmla="*/ 1591328 w 3079941"/>
                <a:gd name="connsiteY283" fmla="*/ 756622 h 1160647"/>
                <a:gd name="connsiteX284" fmla="*/ 1603488 w 3079941"/>
                <a:gd name="connsiteY284" fmla="*/ 756622 h 1160647"/>
                <a:gd name="connsiteX285" fmla="*/ 1615648 w 3079941"/>
                <a:gd name="connsiteY285" fmla="*/ 754461 h 1160647"/>
                <a:gd name="connsiteX286" fmla="*/ 1619702 w 3079941"/>
                <a:gd name="connsiteY286" fmla="*/ 756622 h 1160647"/>
                <a:gd name="connsiteX287" fmla="*/ 1629835 w 3079941"/>
                <a:gd name="connsiteY287" fmla="*/ 756622 h 1160647"/>
                <a:gd name="connsiteX288" fmla="*/ 1629835 w 3079941"/>
                <a:gd name="connsiteY288" fmla="*/ 786887 h 1160647"/>
                <a:gd name="connsiteX289" fmla="*/ 1637942 w 3079941"/>
                <a:gd name="connsiteY289" fmla="*/ 786887 h 1160647"/>
                <a:gd name="connsiteX290" fmla="*/ 1637942 w 3079941"/>
                <a:gd name="connsiteY290" fmla="*/ 804182 h 1160647"/>
                <a:gd name="connsiteX291" fmla="*/ 1647278 w 3079941"/>
                <a:gd name="connsiteY291" fmla="*/ 805087 h 1160647"/>
                <a:gd name="connsiteX292" fmla="*/ 1660236 w 3079941"/>
                <a:gd name="connsiteY292" fmla="*/ 805087 h 1160647"/>
                <a:gd name="connsiteX293" fmla="*/ 1660236 w 3079941"/>
                <a:gd name="connsiteY293" fmla="*/ 789049 h 1160647"/>
                <a:gd name="connsiteX294" fmla="*/ 1728192 w 3079941"/>
                <a:gd name="connsiteY294" fmla="*/ 789049 h 1160647"/>
                <a:gd name="connsiteX295" fmla="*/ 1728192 w 3079941"/>
                <a:gd name="connsiteY295" fmla="*/ 703796 h 1160647"/>
                <a:gd name="connsiteX296" fmla="*/ 1800200 w 3079941"/>
                <a:gd name="connsiteY296" fmla="*/ 703796 h 1160647"/>
                <a:gd name="connsiteX297" fmla="*/ 1800200 w 3079941"/>
                <a:gd name="connsiteY297" fmla="*/ 782564 h 1160647"/>
                <a:gd name="connsiteX298" fmla="*/ 1802104 w 3079941"/>
                <a:gd name="connsiteY298" fmla="*/ 782564 h 1160647"/>
                <a:gd name="connsiteX299" fmla="*/ 1803346 w 3079941"/>
                <a:gd name="connsiteY299" fmla="*/ 805087 h 1160647"/>
                <a:gd name="connsiteX300" fmla="*/ 1813022 w 3079941"/>
                <a:gd name="connsiteY300" fmla="*/ 805087 h 1160647"/>
                <a:gd name="connsiteX301" fmla="*/ 1814264 w 3079941"/>
                <a:gd name="connsiteY301" fmla="*/ 782564 h 1160647"/>
                <a:gd name="connsiteX302" fmla="*/ 1820344 w 3079941"/>
                <a:gd name="connsiteY302" fmla="*/ 782564 h 1160647"/>
                <a:gd name="connsiteX303" fmla="*/ 1821586 w 3079941"/>
                <a:gd name="connsiteY303" fmla="*/ 805087 h 1160647"/>
                <a:gd name="connsiteX304" fmla="*/ 1872208 w 3079941"/>
                <a:gd name="connsiteY304" fmla="*/ 805087 h 1160647"/>
                <a:gd name="connsiteX305" fmla="*/ 1872208 w 3079941"/>
                <a:gd name="connsiteY305" fmla="*/ 642059 h 1160647"/>
                <a:gd name="connsiteX306" fmla="*/ 2069535 w 3079941"/>
                <a:gd name="connsiteY306" fmla="*/ 642059 h 1160647"/>
                <a:gd name="connsiteX307" fmla="*/ 2069535 w 3079941"/>
                <a:gd name="connsiteY307" fmla="*/ 805087 h 1160647"/>
                <a:gd name="connsiteX308" fmla="*/ 2088232 w 3079941"/>
                <a:gd name="connsiteY308" fmla="*/ 805087 h 1160647"/>
                <a:gd name="connsiteX309" fmla="*/ 2088232 w 3079941"/>
                <a:gd name="connsiteY309" fmla="*/ 722394 h 1160647"/>
                <a:gd name="connsiteX310" fmla="*/ 2183352 w 3079941"/>
                <a:gd name="connsiteY310" fmla="*/ 722394 h 1160647"/>
                <a:gd name="connsiteX311" fmla="*/ 2195282 w 3079941"/>
                <a:gd name="connsiteY311" fmla="*/ 404253 h 1160647"/>
                <a:gd name="connsiteX312" fmla="*/ 2183122 w 3079941"/>
                <a:gd name="connsiteY312" fmla="*/ 382635 h 1160647"/>
                <a:gd name="connsiteX313" fmla="*/ 2177042 w 3079941"/>
                <a:gd name="connsiteY313" fmla="*/ 378311 h 1160647"/>
                <a:gd name="connsiteX314" fmla="*/ 2185149 w 3079941"/>
                <a:gd name="connsiteY314" fmla="*/ 354532 h 1160647"/>
                <a:gd name="connsiteX315" fmla="*/ 2185149 w 3079941"/>
                <a:gd name="connsiteY315" fmla="*/ 337238 h 1160647"/>
                <a:gd name="connsiteX316" fmla="*/ 2199336 w 3079941"/>
                <a:gd name="connsiteY316" fmla="*/ 337238 h 1160647"/>
                <a:gd name="connsiteX317" fmla="*/ 2199336 w 3079941"/>
                <a:gd name="connsiteY317" fmla="*/ 315620 h 1160647"/>
                <a:gd name="connsiteX318" fmla="*/ 2201362 w 3079941"/>
                <a:gd name="connsiteY318" fmla="*/ 311296 h 1160647"/>
                <a:gd name="connsiteX319" fmla="*/ 2201362 w 3079941"/>
                <a:gd name="connsiteY319" fmla="*/ 233472 h 1160647"/>
                <a:gd name="connsiteX320" fmla="*/ 2199336 w 3079941"/>
                <a:gd name="connsiteY320" fmla="*/ 226987 h 1160647"/>
                <a:gd name="connsiteX321" fmla="*/ 2205416 w 3079941"/>
                <a:gd name="connsiteY321" fmla="*/ 220501 h 1160647"/>
                <a:gd name="connsiteX322" fmla="*/ 2205416 w 3079941"/>
                <a:gd name="connsiteY322" fmla="*/ 162133 h 1160647"/>
                <a:gd name="connsiteX323" fmla="*/ 2207442 w 3079941"/>
                <a:gd name="connsiteY323" fmla="*/ 157810 h 1160647"/>
                <a:gd name="connsiteX324" fmla="*/ 2207442 w 3079941"/>
                <a:gd name="connsiteY324" fmla="*/ 101604 h 1160647"/>
                <a:gd name="connsiteX325" fmla="*/ 2209469 w 3079941"/>
                <a:gd name="connsiteY325" fmla="*/ 82148 h 1160647"/>
                <a:gd name="connsiteX326" fmla="*/ 2213523 w 3079941"/>
                <a:gd name="connsiteY326" fmla="*/ 99442 h 1160647"/>
                <a:gd name="connsiteX327" fmla="*/ 2215549 w 3079941"/>
                <a:gd name="connsiteY327" fmla="*/ 157810 h 1160647"/>
                <a:gd name="connsiteX328" fmla="*/ 2217576 w 3079941"/>
                <a:gd name="connsiteY328" fmla="*/ 220501 h 1160647"/>
                <a:gd name="connsiteX329" fmla="*/ 2223656 w 3079941"/>
                <a:gd name="connsiteY329" fmla="*/ 226987 h 1160647"/>
                <a:gd name="connsiteX330" fmla="*/ 2221629 w 3079941"/>
                <a:gd name="connsiteY330" fmla="*/ 233472 h 1160647"/>
                <a:gd name="connsiteX331" fmla="*/ 2221629 w 3079941"/>
                <a:gd name="connsiteY331" fmla="*/ 311296 h 1160647"/>
                <a:gd name="connsiteX332" fmla="*/ 2223656 w 3079941"/>
                <a:gd name="connsiteY332" fmla="*/ 315620 h 1160647"/>
                <a:gd name="connsiteX333" fmla="*/ 2223656 w 3079941"/>
                <a:gd name="connsiteY333" fmla="*/ 337238 h 1160647"/>
                <a:gd name="connsiteX334" fmla="*/ 2237843 w 3079941"/>
                <a:gd name="connsiteY334" fmla="*/ 337238 h 1160647"/>
                <a:gd name="connsiteX335" fmla="*/ 2237843 w 3079941"/>
                <a:gd name="connsiteY335" fmla="*/ 354532 h 1160647"/>
                <a:gd name="connsiteX336" fmla="*/ 2245950 w 3079941"/>
                <a:gd name="connsiteY336" fmla="*/ 378311 h 1160647"/>
                <a:gd name="connsiteX337" fmla="*/ 2239870 w 3079941"/>
                <a:gd name="connsiteY337" fmla="*/ 382635 h 1160647"/>
                <a:gd name="connsiteX338" fmla="*/ 2227709 w 3079941"/>
                <a:gd name="connsiteY338" fmla="*/ 404253 h 1160647"/>
                <a:gd name="connsiteX339" fmla="*/ 2235816 w 3079941"/>
                <a:gd name="connsiteY339" fmla="*/ 657181 h 1160647"/>
                <a:gd name="connsiteX340" fmla="*/ 2300670 w 3079941"/>
                <a:gd name="connsiteY340" fmla="*/ 657181 h 1160647"/>
                <a:gd name="connsiteX341" fmla="*/ 2300670 w 3079941"/>
                <a:gd name="connsiteY341" fmla="*/ 732843 h 1160647"/>
                <a:gd name="connsiteX342" fmla="*/ 2308777 w 3079941"/>
                <a:gd name="connsiteY342" fmla="*/ 732843 h 1160647"/>
                <a:gd name="connsiteX343" fmla="*/ 2310804 w 3079941"/>
                <a:gd name="connsiteY343" fmla="*/ 726358 h 1160647"/>
                <a:gd name="connsiteX344" fmla="*/ 2316884 w 3079941"/>
                <a:gd name="connsiteY344" fmla="*/ 726358 h 1160647"/>
                <a:gd name="connsiteX345" fmla="*/ 2318911 w 3079941"/>
                <a:gd name="connsiteY345" fmla="*/ 735005 h 1160647"/>
                <a:gd name="connsiteX346" fmla="*/ 2331071 w 3079941"/>
                <a:gd name="connsiteY346" fmla="*/ 735005 h 1160647"/>
                <a:gd name="connsiteX347" fmla="*/ 2331071 w 3079941"/>
                <a:gd name="connsiteY347" fmla="*/ 728519 h 1160647"/>
                <a:gd name="connsiteX348" fmla="*/ 2353364 w 3079941"/>
                <a:gd name="connsiteY348" fmla="*/ 728519 h 1160647"/>
                <a:gd name="connsiteX349" fmla="*/ 2353364 w 3079941"/>
                <a:gd name="connsiteY349" fmla="*/ 735005 h 1160647"/>
                <a:gd name="connsiteX350" fmla="*/ 2373631 w 3079941"/>
                <a:gd name="connsiteY350" fmla="*/ 735005 h 1160647"/>
                <a:gd name="connsiteX351" fmla="*/ 2373631 w 3079941"/>
                <a:gd name="connsiteY351" fmla="*/ 780402 h 1160647"/>
                <a:gd name="connsiteX352" fmla="*/ 2387818 w 3079941"/>
                <a:gd name="connsiteY352" fmla="*/ 780402 h 1160647"/>
                <a:gd name="connsiteX353" fmla="*/ 2387818 w 3079941"/>
                <a:gd name="connsiteY353" fmla="*/ 767431 h 1160647"/>
                <a:gd name="connsiteX354" fmla="*/ 2404032 w 3079941"/>
                <a:gd name="connsiteY354" fmla="*/ 767431 h 1160647"/>
                <a:gd name="connsiteX355" fmla="*/ 2404032 w 3079941"/>
                <a:gd name="connsiteY355" fmla="*/ 588004 h 1160647"/>
                <a:gd name="connsiteX356" fmla="*/ 2410112 w 3079941"/>
                <a:gd name="connsiteY356" fmla="*/ 581518 h 1160647"/>
                <a:gd name="connsiteX357" fmla="*/ 2483073 w 3079941"/>
                <a:gd name="connsiteY357" fmla="*/ 581518 h 1160647"/>
                <a:gd name="connsiteX358" fmla="*/ 2483073 w 3079941"/>
                <a:gd name="connsiteY358" fmla="*/ 590166 h 1160647"/>
                <a:gd name="connsiteX359" fmla="*/ 2493206 w 3079941"/>
                <a:gd name="connsiteY359" fmla="*/ 590166 h 1160647"/>
                <a:gd name="connsiteX360" fmla="*/ 2493206 w 3079941"/>
                <a:gd name="connsiteY360" fmla="*/ 704740 h 1160647"/>
                <a:gd name="connsiteX361" fmla="*/ 2515500 w 3079941"/>
                <a:gd name="connsiteY361" fmla="*/ 704740 h 1160647"/>
                <a:gd name="connsiteX362" fmla="*/ 2515500 w 3079941"/>
                <a:gd name="connsiteY362" fmla="*/ 637725 h 1160647"/>
                <a:gd name="connsiteX363" fmla="*/ 2541847 w 3079941"/>
                <a:gd name="connsiteY363" fmla="*/ 637725 h 1160647"/>
                <a:gd name="connsiteX364" fmla="*/ 2545900 w 3079941"/>
                <a:gd name="connsiteY364" fmla="*/ 633401 h 1160647"/>
                <a:gd name="connsiteX365" fmla="*/ 2554007 w 3079941"/>
                <a:gd name="connsiteY365" fmla="*/ 633401 h 1160647"/>
                <a:gd name="connsiteX366" fmla="*/ 2558060 w 3079941"/>
                <a:gd name="connsiteY366" fmla="*/ 637725 h 1160647"/>
                <a:gd name="connsiteX367" fmla="*/ 2580354 w 3079941"/>
                <a:gd name="connsiteY367" fmla="*/ 637725 h 1160647"/>
                <a:gd name="connsiteX368" fmla="*/ 2580354 w 3079941"/>
                <a:gd name="connsiteY368" fmla="*/ 520989 h 1160647"/>
                <a:gd name="connsiteX369" fmla="*/ 2637101 w 3079941"/>
                <a:gd name="connsiteY369" fmla="*/ 510180 h 1160647"/>
                <a:gd name="connsiteX370" fmla="*/ 2637101 w 3079941"/>
                <a:gd name="connsiteY370" fmla="*/ 511261 h 1160647"/>
                <a:gd name="connsiteX371" fmla="*/ 2637101 w 3079941"/>
                <a:gd name="connsiteY371" fmla="*/ 518827 h 1160647"/>
                <a:gd name="connsiteX372" fmla="*/ 2663448 w 3079941"/>
                <a:gd name="connsiteY372" fmla="*/ 518827 h 1160647"/>
                <a:gd name="connsiteX373" fmla="*/ 2663448 w 3079941"/>
                <a:gd name="connsiteY373" fmla="*/ 773917 h 1160647"/>
                <a:gd name="connsiteX374" fmla="*/ 2685742 w 3079941"/>
                <a:gd name="connsiteY374" fmla="*/ 773917 h 1160647"/>
                <a:gd name="connsiteX375" fmla="*/ 2685742 w 3079941"/>
                <a:gd name="connsiteY375" fmla="*/ 769593 h 1160647"/>
                <a:gd name="connsiteX376" fmla="*/ 2697902 w 3079941"/>
                <a:gd name="connsiteY376" fmla="*/ 769593 h 1160647"/>
                <a:gd name="connsiteX377" fmla="*/ 2697902 w 3079941"/>
                <a:gd name="connsiteY377" fmla="*/ 773917 h 1160647"/>
                <a:gd name="connsiteX378" fmla="*/ 2722222 w 3079941"/>
                <a:gd name="connsiteY378" fmla="*/ 773917 h 1160647"/>
                <a:gd name="connsiteX379" fmla="*/ 2722222 w 3079941"/>
                <a:gd name="connsiteY379" fmla="*/ 760946 h 1160647"/>
                <a:gd name="connsiteX380" fmla="*/ 2750596 w 3079941"/>
                <a:gd name="connsiteY380" fmla="*/ 760946 h 1160647"/>
                <a:gd name="connsiteX381" fmla="*/ 2762756 w 3079941"/>
                <a:gd name="connsiteY381" fmla="*/ 756622 h 1160647"/>
                <a:gd name="connsiteX382" fmla="*/ 2783023 w 3079941"/>
                <a:gd name="connsiteY382" fmla="*/ 760946 h 1160647"/>
                <a:gd name="connsiteX383" fmla="*/ 2783023 w 3079941"/>
                <a:gd name="connsiteY383" fmla="*/ 743652 h 1160647"/>
                <a:gd name="connsiteX384" fmla="*/ 2791130 w 3079941"/>
                <a:gd name="connsiteY384" fmla="*/ 743652 h 1160647"/>
                <a:gd name="connsiteX385" fmla="*/ 2791130 w 3079941"/>
                <a:gd name="connsiteY385" fmla="*/ 730681 h 1160647"/>
                <a:gd name="connsiteX386" fmla="*/ 2847877 w 3079941"/>
                <a:gd name="connsiteY386" fmla="*/ 730681 h 1160647"/>
                <a:gd name="connsiteX387" fmla="*/ 2847877 w 3079941"/>
                <a:gd name="connsiteY387" fmla="*/ 700416 h 1160647"/>
                <a:gd name="connsiteX388" fmla="*/ 2866117 w 3079941"/>
                <a:gd name="connsiteY388" fmla="*/ 700416 h 1160647"/>
                <a:gd name="connsiteX389" fmla="*/ 2866117 w 3079941"/>
                <a:gd name="connsiteY389" fmla="*/ 693931 h 1160647"/>
                <a:gd name="connsiteX390" fmla="*/ 2878277 w 3079941"/>
                <a:gd name="connsiteY390" fmla="*/ 693931 h 1160647"/>
                <a:gd name="connsiteX391" fmla="*/ 2878277 w 3079941"/>
                <a:gd name="connsiteY391" fmla="*/ 700416 h 1160647"/>
                <a:gd name="connsiteX392" fmla="*/ 2894491 w 3079941"/>
                <a:gd name="connsiteY392" fmla="*/ 700416 h 1160647"/>
                <a:gd name="connsiteX393" fmla="*/ 2894491 w 3079941"/>
                <a:gd name="connsiteY393" fmla="*/ 750137 h 1160647"/>
                <a:gd name="connsiteX394" fmla="*/ 2926918 w 3079941"/>
                <a:gd name="connsiteY394" fmla="*/ 750137 h 1160647"/>
                <a:gd name="connsiteX395" fmla="*/ 2926918 w 3079941"/>
                <a:gd name="connsiteY395" fmla="*/ 724196 h 1160647"/>
                <a:gd name="connsiteX396" fmla="*/ 2965425 w 3079941"/>
                <a:gd name="connsiteY396" fmla="*/ 724196 h 1160647"/>
                <a:gd name="connsiteX397" fmla="*/ 2965425 w 3079941"/>
                <a:gd name="connsiteY397" fmla="*/ 693931 h 1160647"/>
                <a:gd name="connsiteX398" fmla="*/ 3014066 w 3079941"/>
                <a:gd name="connsiteY398" fmla="*/ 693931 h 1160647"/>
                <a:gd name="connsiteX399" fmla="*/ 3014066 w 3079941"/>
                <a:gd name="connsiteY399" fmla="*/ 805087 h 1160647"/>
                <a:gd name="connsiteX400" fmla="*/ 3014066 w 3079941"/>
                <a:gd name="connsiteY400" fmla="*/ 818866 h 1160647"/>
                <a:gd name="connsiteX401" fmla="*/ 3079941 w 3079941"/>
                <a:gd name="connsiteY401" fmla="*/ 818866 h 1160647"/>
                <a:gd name="connsiteX402" fmla="*/ 3079941 w 3079941"/>
                <a:gd name="connsiteY402" fmla="*/ 1160647 h 1160647"/>
                <a:gd name="connsiteX403" fmla="*/ 200958 w 3079941"/>
                <a:gd name="connsiteY403" fmla="*/ 1160647 h 1160647"/>
                <a:gd name="connsiteX404" fmla="*/ 0 w 3079941"/>
                <a:gd name="connsiteY404" fmla="*/ 1126882 h 1160647"/>
                <a:gd name="connsiteX405" fmla="*/ 0 w 3079941"/>
                <a:gd name="connsiteY405" fmla="*/ 915339 h 1160647"/>
                <a:gd name="connsiteX406" fmla="*/ 55096 w 3079941"/>
                <a:gd name="connsiteY406" fmla="*/ 886329 h 1160647"/>
                <a:gd name="connsiteX407" fmla="*/ 55096 w 3079941"/>
                <a:gd name="connsiteY407" fmla="*/ 724196 h 1160647"/>
                <a:gd name="connsiteX408" fmla="*/ 75363 w 3079941"/>
                <a:gd name="connsiteY408" fmla="*/ 724196 h 1160647"/>
                <a:gd name="connsiteX409" fmla="*/ 75870 w 3079941"/>
                <a:gd name="connsiteY409" fmla="*/ 723115 h 1160647"/>
                <a:gd name="connsiteX410" fmla="*/ 79416 w 3079941"/>
                <a:gd name="connsiteY410" fmla="*/ 715549 h 1160647"/>
                <a:gd name="connsiteX411" fmla="*/ 81190 w 3079941"/>
                <a:gd name="connsiteY411" fmla="*/ 715819 h 1160647"/>
                <a:gd name="connsiteX412" fmla="*/ 93603 w 3079941"/>
                <a:gd name="connsiteY412" fmla="*/ 717710 h 1160647"/>
                <a:gd name="connsiteX413" fmla="*/ 94110 w 3079941"/>
                <a:gd name="connsiteY413" fmla="*/ 719062 h 1160647"/>
                <a:gd name="connsiteX414" fmla="*/ 97656 w 3079941"/>
                <a:gd name="connsiteY414" fmla="*/ 728519 h 1160647"/>
                <a:gd name="connsiteX415" fmla="*/ 124003 w 3079941"/>
                <a:gd name="connsiteY415" fmla="*/ 730681 h 1160647"/>
                <a:gd name="connsiteX416" fmla="*/ 124003 w 3079941"/>
                <a:gd name="connsiteY416" fmla="*/ 607460 h 1160647"/>
                <a:gd name="connsiteX417" fmla="*/ 126030 w 3079941"/>
                <a:gd name="connsiteY417" fmla="*/ 607460 h 1160647"/>
                <a:gd name="connsiteX418" fmla="*/ 140217 w 3079941"/>
                <a:gd name="connsiteY418" fmla="*/ 607460 h 1160647"/>
                <a:gd name="connsiteX419" fmla="*/ 140217 w 3079941"/>
                <a:gd name="connsiteY419" fmla="*/ 471268 h 1160647"/>
                <a:gd name="connsiteX420" fmla="*/ 141990 w 3079941"/>
                <a:gd name="connsiteY420" fmla="*/ 471268 h 1160647"/>
                <a:gd name="connsiteX421" fmla="*/ 154404 w 3079941"/>
                <a:gd name="connsiteY421" fmla="*/ 471268 h 1160647"/>
                <a:gd name="connsiteX422" fmla="*/ 154404 w 3079941"/>
                <a:gd name="connsiteY422" fmla="*/ 356694 h 1160647"/>
                <a:gd name="connsiteX423" fmla="*/ 158457 w 3079941"/>
                <a:gd name="connsiteY423" fmla="*/ 328590 h 1160647"/>
                <a:gd name="connsiteX424" fmla="*/ 160484 w 3079941"/>
                <a:gd name="connsiteY424" fmla="*/ 328590 h 1160647"/>
                <a:gd name="connsiteX425" fmla="*/ 174671 w 3079941"/>
                <a:gd name="connsiteY425" fmla="*/ 328590 h 1160647"/>
                <a:gd name="connsiteX426" fmla="*/ 211151 w 3079941"/>
                <a:gd name="connsiteY426" fmla="*/ 246443 h 1160647"/>
                <a:gd name="connsiteX427" fmla="*/ 215205 w 3079941"/>
                <a:gd name="connsiteY427" fmla="*/ 0 h 1160647"/>
                <a:gd name="connsiteX0" fmla="*/ 215205 w 3079941"/>
                <a:gd name="connsiteY0" fmla="*/ 0 h 1160647"/>
                <a:gd name="connsiteX1" fmla="*/ 217231 w 3079941"/>
                <a:gd name="connsiteY1" fmla="*/ 246443 h 1160647"/>
                <a:gd name="connsiteX2" fmla="*/ 255738 w 3079941"/>
                <a:gd name="connsiteY2" fmla="*/ 326429 h 1160647"/>
                <a:gd name="connsiteX3" fmla="*/ 257765 w 3079941"/>
                <a:gd name="connsiteY3" fmla="*/ 326429 h 1160647"/>
                <a:gd name="connsiteX4" fmla="*/ 271952 w 3079941"/>
                <a:gd name="connsiteY4" fmla="*/ 326429 h 1160647"/>
                <a:gd name="connsiteX5" fmla="*/ 271952 w 3079941"/>
                <a:gd name="connsiteY5" fmla="*/ 350208 h 1160647"/>
                <a:gd name="connsiteX6" fmla="*/ 272459 w 3079941"/>
                <a:gd name="connsiteY6" fmla="*/ 351019 h 1160647"/>
                <a:gd name="connsiteX7" fmla="*/ 276005 w 3079941"/>
                <a:gd name="connsiteY7" fmla="*/ 356694 h 1160647"/>
                <a:gd name="connsiteX8" fmla="*/ 276005 w 3079941"/>
                <a:gd name="connsiteY8" fmla="*/ 471268 h 1160647"/>
                <a:gd name="connsiteX9" fmla="*/ 278285 w 3079941"/>
                <a:gd name="connsiteY9" fmla="*/ 471268 h 1160647"/>
                <a:gd name="connsiteX10" fmla="*/ 294246 w 3079941"/>
                <a:gd name="connsiteY10" fmla="*/ 471268 h 1160647"/>
                <a:gd name="connsiteX11" fmla="*/ 294246 w 3079941"/>
                <a:gd name="connsiteY11" fmla="*/ 611783 h 1160647"/>
                <a:gd name="connsiteX12" fmla="*/ 295766 w 3079941"/>
                <a:gd name="connsiteY12" fmla="*/ 611513 h 1160647"/>
                <a:gd name="connsiteX13" fmla="*/ 306406 w 3079941"/>
                <a:gd name="connsiteY13" fmla="*/ 609622 h 1160647"/>
                <a:gd name="connsiteX14" fmla="*/ 304379 w 3079941"/>
                <a:gd name="connsiteY14" fmla="*/ 698254 h 1160647"/>
                <a:gd name="connsiteX15" fmla="*/ 305899 w 3079941"/>
                <a:gd name="connsiteY15" fmla="*/ 698525 h 1160647"/>
                <a:gd name="connsiteX16" fmla="*/ 316539 w 3079941"/>
                <a:gd name="connsiteY16" fmla="*/ 700416 h 1160647"/>
                <a:gd name="connsiteX17" fmla="*/ 316792 w 3079941"/>
                <a:gd name="connsiteY17" fmla="*/ 701227 h 1160647"/>
                <a:gd name="connsiteX18" fmla="*/ 318566 w 3079941"/>
                <a:gd name="connsiteY18" fmla="*/ 706902 h 1160647"/>
                <a:gd name="connsiteX19" fmla="*/ 319326 w 3079941"/>
                <a:gd name="connsiteY19" fmla="*/ 704470 h 1160647"/>
                <a:gd name="connsiteX20" fmla="*/ 324646 w 3079941"/>
                <a:gd name="connsiteY20" fmla="*/ 687446 h 1160647"/>
                <a:gd name="connsiteX21" fmla="*/ 326419 w 3079941"/>
                <a:gd name="connsiteY21" fmla="*/ 687446 h 1160647"/>
                <a:gd name="connsiteX22" fmla="*/ 338833 w 3079941"/>
                <a:gd name="connsiteY22" fmla="*/ 687446 h 1160647"/>
                <a:gd name="connsiteX23" fmla="*/ 338833 w 3079941"/>
                <a:gd name="connsiteY23" fmla="*/ 719872 h 1160647"/>
                <a:gd name="connsiteX24" fmla="*/ 339846 w 3079941"/>
                <a:gd name="connsiteY24" fmla="*/ 720413 h 1160647"/>
                <a:gd name="connsiteX25" fmla="*/ 346940 w 3079941"/>
                <a:gd name="connsiteY25" fmla="*/ 724196 h 1160647"/>
                <a:gd name="connsiteX26" fmla="*/ 346940 w 3079941"/>
                <a:gd name="connsiteY26" fmla="*/ 725547 h 1160647"/>
                <a:gd name="connsiteX27" fmla="*/ 346940 w 3079941"/>
                <a:gd name="connsiteY27" fmla="*/ 735005 h 1160647"/>
                <a:gd name="connsiteX28" fmla="*/ 391527 w 3079941"/>
                <a:gd name="connsiteY28" fmla="*/ 735005 h 1160647"/>
                <a:gd name="connsiteX29" fmla="*/ 391527 w 3079941"/>
                <a:gd name="connsiteY29" fmla="*/ 736086 h 1160647"/>
                <a:gd name="connsiteX30" fmla="*/ 391527 w 3079941"/>
                <a:gd name="connsiteY30" fmla="*/ 743652 h 1160647"/>
                <a:gd name="connsiteX31" fmla="*/ 393553 w 3079941"/>
                <a:gd name="connsiteY31" fmla="*/ 743652 h 1160647"/>
                <a:gd name="connsiteX32" fmla="*/ 407740 w 3079941"/>
                <a:gd name="connsiteY32" fmla="*/ 743652 h 1160647"/>
                <a:gd name="connsiteX33" fmla="*/ 407740 w 3079941"/>
                <a:gd name="connsiteY33" fmla="*/ 713387 h 1160647"/>
                <a:gd name="connsiteX34" fmla="*/ 452327 w 3079941"/>
                <a:gd name="connsiteY34" fmla="*/ 713387 h 1160647"/>
                <a:gd name="connsiteX35" fmla="*/ 452327 w 3079941"/>
                <a:gd name="connsiteY35" fmla="*/ 712036 h 1160647"/>
                <a:gd name="connsiteX36" fmla="*/ 452327 w 3079941"/>
                <a:gd name="connsiteY36" fmla="*/ 702578 h 1160647"/>
                <a:gd name="connsiteX37" fmla="*/ 453341 w 3079941"/>
                <a:gd name="connsiteY37" fmla="*/ 702578 h 1160647"/>
                <a:gd name="connsiteX38" fmla="*/ 460434 w 3079941"/>
                <a:gd name="connsiteY38" fmla="*/ 702578 h 1160647"/>
                <a:gd name="connsiteX39" fmla="*/ 460434 w 3079941"/>
                <a:gd name="connsiteY39" fmla="*/ 700687 h 1160647"/>
                <a:gd name="connsiteX40" fmla="*/ 460434 w 3079941"/>
                <a:gd name="connsiteY40" fmla="*/ 687446 h 1160647"/>
                <a:gd name="connsiteX41" fmla="*/ 461194 w 3079941"/>
                <a:gd name="connsiteY41" fmla="*/ 687446 h 1160647"/>
                <a:gd name="connsiteX42" fmla="*/ 466514 w 3079941"/>
                <a:gd name="connsiteY42" fmla="*/ 687446 h 1160647"/>
                <a:gd name="connsiteX43" fmla="*/ 466514 w 3079941"/>
                <a:gd name="connsiteY43" fmla="*/ 686365 h 1160647"/>
                <a:gd name="connsiteX44" fmla="*/ 466514 w 3079941"/>
                <a:gd name="connsiteY44" fmla="*/ 678798 h 1160647"/>
                <a:gd name="connsiteX45" fmla="*/ 468541 w 3079941"/>
                <a:gd name="connsiteY45" fmla="*/ 678798 h 1160647"/>
                <a:gd name="connsiteX46" fmla="*/ 482728 w 3079941"/>
                <a:gd name="connsiteY46" fmla="*/ 678798 h 1160647"/>
                <a:gd name="connsiteX47" fmla="*/ 482728 w 3079941"/>
                <a:gd name="connsiteY47" fmla="*/ 679879 h 1160647"/>
                <a:gd name="connsiteX48" fmla="*/ 482728 w 3079941"/>
                <a:gd name="connsiteY48" fmla="*/ 687446 h 1160647"/>
                <a:gd name="connsiteX49" fmla="*/ 505021 w 3079941"/>
                <a:gd name="connsiteY49" fmla="*/ 687446 h 1160647"/>
                <a:gd name="connsiteX50" fmla="*/ 505021 w 3079941"/>
                <a:gd name="connsiteY50" fmla="*/ 685554 h 1160647"/>
                <a:gd name="connsiteX51" fmla="*/ 505021 w 3079941"/>
                <a:gd name="connsiteY51" fmla="*/ 672313 h 1160647"/>
                <a:gd name="connsiteX52" fmla="*/ 506795 w 3079941"/>
                <a:gd name="connsiteY52" fmla="*/ 672313 h 1160647"/>
                <a:gd name="connsiteX53" fmla="*/ 519208 w 3079941"/>
                <a:gd name="connsiteY53" fmla="*/ 672313 h 1160647"/>
                <a:gd name="connsiteX54" fmla="*/ 519208 w 3079941"/>
                <a:gd name="connsiteY54" fmla="*/ 696093 h 1160647"/>
                <a:gd name="connsiteX55" fmla="*/ 520222 w 3079941"/>
                <a:gd name="connsiteY55" fmla="*/ 696093 h 1160647"/>
                <a:gd name="connsiteX56" fmla="*/ 527315 w 3079941"/>
                <a:gd name="connsiteY56" fmla="*/ 696093 h 1160647"/>
                <a:gd name="connsiteX57" fmla="*/ 527315 w 3079941"/>
                <a:gd name="connsiteY57" fmla="*/ 695012 h 1160647"/>
                <a:gd name="connsiteX58" fmla="*/ 527315 w 3079941"/>
                <a:gd name="connsiteY58" fmla="*/ 687446 h 1160647"/>
                <a:gd name="connsiteX59" fmla="*/ 529088 w 3079941"/>
                <a:gd name="connsiteY59" fmla="*/ 687446 h 1160647"/>
                <a:gd name="connsiteX60" fmla="*/ 541502 w 3079941"/>
                <a:gd name="connsiteY60" fmla="*/ 687446 h 1160647"/>
                <a:gd name="connsiteX61" fmla="*/ 541502 w 3079941"/>
                <a:gd name="connsiteY61" fmla="*/ 713387 h 1160647"/>
                <a:gd name="connsiteX62" fmla="*/ 543529 w 3079941"/>
                <a:gd name="connsiteY62" fmla="*/ 713387 h 1160647"/>
                <a:gd name="connsiteX63" fmla="*/ 557715 w 3079941"/>
                <a:gd name="connsiteY63" fmla="*/ 713387 h 1160647"/>
                <a:gd name="connsiteX64" fmla="*/ 557715 w 3079941"/>
                <a:gd name="connsiteY64" fmla="*/ 715008 h 1160647"/>
                <a:gd name="connsiteX65" fmla="*/ 557715 w 3079941"/>
                <a:gd name="connsiteY65" fmla="*/ 726358 h 1160647"/>
                <a:gd name="connsiteX66" fmla="*/ 558475 w 3079941"/>
                <a:gd name="connsiteY66" fmla="*/ 726358 h 1160647"/>
                <a:gd name="connsiteX67" fmla="*/ 563796 w 3079941"/>
                <a:gd name="connsiteY67" fmla="*/ 726358 h 1160647"/>
                <a:gd name="connsiteX68" fmla="*/ 563796 w 3079941"/>
                <a:gd name="connsiteY68" fmla="*/ 725547 h 1160647"/>
                <a:gd name="connsiteX69" fmla="*/ 563796 w 3079941"/>
                <a:gd name="connsiteY69" fmla="*/ 719872 h 1160647"/>
                <a:gd name="connsiteX70" fmla="*/ 594196 w 3079941"/>
                <a:gd name="connsiteY70" fmla="*/ 719872 h 1160647"/>
                <a:gd name="connsiteX71" fmla="*/ 594196 w 3079941"/>
                <a:gd name="connsiteY71" fmla="*/ 743652 h 1160647"/>
                <a:gd name="connsiteX72" fmla="*/ 595209 w 3079941"/>
                <a:gd name="connsiteY72" fmla="*/ 743652 h 1160647"/>
                <a:gd name="connsiteX73" fmla="*/ 602303 w 3079941"/>
                <a:gd name="connsiteY73" fmla="*/ 743652 h 1160647"/>
                <a:gd name="connsiteX74" fmla="*/ 602303 w 3079941"/>
                <a:gd name="connsiteY74" fmla="*/ 744733 h 1160647"/>
                <a:gd name="connsiteX75" fmla="*/ 602303 w 3079941"/>
                <a:gd name="connsiteY75" fmla="*/ 752299 h 1160647"/>
                <a:gd name="connsiteX76" fmla="*/ 603063 w 3079941"/>
                <a:gd name="connsiteY76" fmla="*/ 752299 h 1160647"/>
                <a:gd name="connsiteX77" fmla="*/ 608383 w 3079941"/>
                <a:gd name="connsiteY77" fmla="*/ 752299 h 1160647"/>
                <a:gd name="connsiteX78" fmla="*/ 608383 w 3079941"/>
                <a:gd name="connsiteY78" fmla="*/ 750137 h 1160647"/>
                <a:gd name="connsiteX79" fmla="*/ 608383 w 3079941"/>
                <a:gd name="connsiteY79" fmla="*/ 735005 h 1160647"/>
                <a:gd name="connsiteX80" fmla="*/ 609396 w 3079941"/>
                <a:gd name="connsiteY80" fmla="*/ 735005 h 1160647"/>
                <a:gd name="connsiteX81" fmla="*/ 616490 w 3079941"/>
                <a:gd name="connsiteY81" fmla="*/ 735005 h 1160647"/>
                <a:gd name="connsiteX82" fmla="*/ 616490 w 3079941"/>
                <a:gd name="connsiteY82" fmla="*/ 736086 h 1160647"/>
                <a:gd name="connsiteX83" fmla="*/ 616490 w 3079941"/>
                <a:gd name="connsiteY83" fmla="*/ 743652 h 1160647"/>
                <a:gd name="connsiteX84" fmla="*/ 621810 w 3079941"/>
                <a:gd name="connsiteY84" fmla="*/ 741659 h 1160647"/>
                <a:gd name="connsiteX85" fmla="*/ 622570 w 3079941"/>
                <a:gd name="connsiteY85" fmla="*/ 740679 h 1160647"/>
                <a:gd name="connsiteX86" fmla="*/ 622570 w 3079941"/>
                <a:gd name="connsiteY86" fmla="*/ 735005 h 1160647"/>
                <a:gd name="connsiteX87" fmla="*/ 661077 w 3079941"/>
                <a:gd name="connsiteY87" fmla="*/ 735005 h 1160647"/>
                <a:gd name="connsiteX88" fmla="*/ 661077 w 3079941"/>
                <a:gd name="connsiteY88" fmla="*/ 758784 h 1160647"/>
                <a:gd name="connsiteX89" fmla="*/ 663103 w 3079941"/>
                <a:gd name="connsiteY89" fmla="*/ 758784 h 1160647"/>
                <a:gd name="connsiteX90" fmla="*/ 677290 w 3079941"/>
                <a:gd name="connsiteY90" fmla="*/ 758784 h 1160647"/>
                <a:gd name="connsiteX91" fmla="*/ 677290 w 3079941"/>
                <a:gd name="connsiteY91" fmla="*/ 759865 h 1160647"/>
                <a:gd name="connsiteX92" fmla="*/ 677290 w 3079941"/>
                <a:gd name="connsiteY92" fmla="*/ 767431 h 1160647"/>
                <a:gd name="connsiteX93" fmla="*/ 679064 w 3079941"/>
                <a:gd name="connsiteY93" fmla="*/ 767431 h 1160647"/>
                <a:gd name="connsiteX94" fmla="*/ 691477 w 3079941"/>
                <a:gd name="connsiteY94" fmla="*/ 767431 h 1160647"/>
                <a:gd name="connsiteX95" fmla="*/ 691477 w 3079941"/>
                <a:gd name="connsiteY95" fmla="*/ 743652 h 1160647"/>
                <a:gd name="connsiteX96" fmla="*/ 692490 w 3079941"/>
                <a:gd name="connsiteY96" fmla="*/ 743652 h 1160647"/>
                <a:gd name="connsiteX97" fmla="*/ 699584 w 3079941"/>
                <a:gd name="connsiteY97" fmla="*/ 743652 h 1160647"/>
                <a:gd name="connsiteX98" fmla="*/ 699584 w 3079941"/>
                <a:gd name="connsiteY98" fmla="*/ 711225 h 1160647"/>
                <a:gd name="connsiteX99" fmla="*/ 700597 w 3079941"/>
                <a:gd name="connsiteY99" fmla="*/ 711225 h 1160647"/>
                <a:gd name="connsiteX100" fmla="*/ 707691 w 3079941"/>
                <a:gd name="connsiteY100" fmla="*/ 711225 h 1160647"/>
                <a:gd name="connsiteX101" fmla="*/ 707691 w 3079941"/>
                <a:gd name="connsiteY101" fmla="*/ 709334 h 1160647"/>
                <a:gd name="connsiteX102" fmla="*/ 707691 w 3079941"/>
                <a:gd name="connsiteY102" fmla="*/ 696093 h 1160647"/>
                <a:gd name="connsiteX103" fmla="*/ 706424 w 3079941"/>
                <a:gd name="connsiteY103" fmla="*/ 694471 h 1160647"/>
                <a:gd name="connsiteX104" fmla="*/ 711744 w 3079941"/>
                <a:gd name="connsiteY104" fmla="*/ 683122 h 1160647"/>
                <a:gd name="connsiteX105" fmla="*/ 719851 w 3079941"/>
                <a:gd name="connsiteY105" fmla="*/ 711225 h 1160647"/>
                <a:gd name="connsiteX106" fmla="*/ 720611 w 3079941"/>
                <a:gd name="connsiteY106" fmla="*/ 711225 h 1160647"/>
                <a:gd name="connsiteX107" fmla="*/ 725931 w 3079941"/>
                <a:gd name="connsiteY107" fmla="*/ 711225 h 1160647"/>
                <a:gd name="connsiteX108" fmla="*/ 725931 w 3079941"/>
                <a:gd name="connsiteY108" fmla="*/ 605298 h 1160647"/>
                <a:gd name="connsiteX109" fmla="*/ 727451 w 3079941"/>
                <a:gd name="connsiteY109" fmla="*/ 605298 h 1160647"/>
                <a:gd name="connsiteX110" fmla="*/ 738091 w 3079941"/>
                <a:gd name="connsiteY110" fmla="*/ 605298 h 1160647"/>
                <a:gd name="connsiteX111" fmla="*/ 738091 w 3079941"/>
                <a:gd name="connsiteY111" fmla="*/ 557739 h 1160647"/>
                <a:gd name="connsiteX112" fmla="*/ 764438 w 3079941"/>
                <a:gd name="connsiteY112" fmla="*/ 557739 h 1160647"/>
                <a:gd name="connsiteX113" fmla="*/ 764438 w 3079941"/>
                <a:gd name="connsiteY113" fmla="*/ 536121 h 1160647"/>
                <a:gd name="connsiteX114" fmla="*/ 798892 w 3079941"/>
                <a:gd name="connsiteY114" fmla="*/ 536121 h 1160647"/>
                <a:gd name="connsiteX115" fmla="*/ 798892 w 3079941"/>
                <a:gd name="connsiteY115" fmla="*/ 538553 h 1160647"/>
                <a:gd name="connsiteX116" fmla="*/ 798892 w 3079941"/>
                <a:gd name="connsiteY116" fmla="*/ 555577 h 1160647"/>
                <a:gd name="connsiteX117" fmla="*/ 801172 w 3079941"/>
                <a:gd name="connsiteY117" fmla="*/ 555577 h 1160647"/>
                <a:gd name="connsiteX118" fmla="*/ 817132 w 3079941"/>
                <a:gd name="connsiteY118" fmla="*/ 555577 h 1160647"/>
                <a:gd name="connsiteX119" fmla="*/ 817132 w 3079941"/>
                <a:gd name="connsiteY119" fmla="*/ 603136 h 1160647"/>
                <a:gd name="connsiteX120" fmla="*/ 818145 w 3079941"/>
                <a:gd name="connsiteY120" fmla="*/ 603136 h 1160647"/>
                <a:gd name="connsiteX121" fmla="*/ 825239 w 3079941"/>
                <a:gd name="connsiteY121" fmla="*/ 603136 h 1160647"/>
                <a:gd name="connsiteX122" fmla="*/ 839426 w 3079941"/>
                <a:gd name="connsiteY122" fmla="*/ 607460 h 1160647"/>
                <a:gd name="connsiteX123" fmla="*/ 839426 w 3079941"/>
                <a:gd name="connsiteY123" fmla="*/ 646372 h 1160647"/>
                <a:gd name="connsiteX124" fmla="*/ 840439 w 3079941"/>
                <a:gd name="connsiteY124" fmla="*/ 646372 h 1160647"/>
                <a:gd name="connsiteX125" fmla="*/ 847532 w 3079941"/>
                <a:gd name="connsiteY125" fmla="*/ 646372 h 1160647"/>
                <a:gd name="connsiteX126" fmla="*/ 847532 w 3079941"/>
                <a:gd name="connsiteY126" fmla="*/ 647993 h 1160647"/>
                <a:gd name="connsiteX127" fmla="*/ 847532 w 3079941"/>
                <a:gd name="connsiteY127" fmla="*/ 659342 h 1160647"/>
                <a:gd name="connsiteX128" fmla="*/ 849559 w 3079941"/>
                <a:gd name="connsiteY128" fmla="*/ 659342 h 1160647"/>
                <a:gd name="connsiteX129" fmla="*/ 863746 w 3079941"/>
                <a:gd name="connsiteY129" fmla="*/ 659342 h 1160647"/>
                <a:gd name="connsiteX130" fmla="*/ 869826 w 3079941"/>
                <a:gd name="connsiteY130" fmla="*/ 665828 h 1160647"/>
                <a:gd name="connsiteX131" fmla="*/ 869826 w 3079941"/>
                <a:gd name="connsiteY131" fmla="*/ 687446 h 1160647"/>
                <a:gd name="connsiteX132" fmla="*/ 872106 w 3079941"/>
                <a:gd name="connsiteY132" fmla="*/ 687446 h 1160647"/>
                <a:gd name="connsiteX133" fmla="*/ 888066 w 3079941"/>
                <a:gd name="connsiteY133" fmla="*/ 687446 h 1160647"/>
                <a:gd name="connsiteX134" fmla="*/ 888066 w 3079941"/>
                <a:gd name="connsiteY134" fmla="*/ 688526 h 1160647"/>
                <a:gd name="connsiteX135" fmla="*/ 888066 w 3079941"/>
                <a:gd name="connsiteY135" fmla="*/ 696093 h 1160647"/>
                <a:gd name="connsiteX136" fmla="*/ 889333 w 3079941"/>
                <a:gd name="connsiteY136" fmla="*/ 696093 h 1160647"/>
                <a:gd name="connsiteX137" fmla="*/ 898200 w 3079941"/>
                <a:gd name="connsiteY137" fmla="*/ 696093 h 1160647"/>
                <a:gd name="connsiteX138" fmla="*/ 898200 w 3079941"/>
                <a:gd name="connsiteY138" fmla="*/ 698254 h 1160647"/>
                <a:gd name="connsiteX139" fmla="*/ 898200 w 3079941"/>
                <a:gd name="connsiteY139" fmla="*/ 713387 h 1160647"/>
                <a:gd name="connsiteX140" fmla="*/ 902253 w 3079941"/>
                <a:gd name="connsiteY140" fmla="*/ 711495 h 1160647"/>
                <a:gd name="connsiteX141" fmla="*/ 902253 w 3079941"/>
                <a:gd name="connsiteY141" fmla="*/ 698254 h 1160647"/>
                <a:gd name="connsiteX142" fmla="*/ 903266 w 3079941"/>
                <a:gd name="connsiteY142" fmla="*/ 698254 h 1160647"/>
                <a:gd name="connsiteX143" fmla="*/ 910360 w 3079941"/>
                <a:gd name="connsiteY143" fmla="*/ 698254 h 1160647"/>
                <a:gd name="connsiteX144" fmla="*/ 910360 w 3079941"/>
                <a:gd name="connsiteY144" fmla="*/ 699876 h 1160647"/>
                <a:gd name="connsiteX145" fmla="*/ 910360 w 3079941"/>
                <a:gd name="connsiteY145" fmla="*/ 711225 h 1160647"/>
                <a:gd name="connsiteX146" fmla="*/ 911120 w 3079941"/>
                <a:gd name="connsiteY146" fmla="*/ 711225 h 1160647"/>
                <a:gd name="connsiteX147" fmla="*/ 916440 w 3079941"/>
                <a:gd name="connsiteY147" fmla="*/ 711225 h 1160647"/>
                <a:gd name="connsiteX148" fmla="*/ 965080 w 3079941"/>
                <a:gd name="connsiteY148" fmla="*/ 706902 h 1160647"/>
                <a:gd name="connsiteX149" fmla="*/ 965080 w 3079941"/>
                <a:gd name="connsiteY149" fmla="*/ 708253 h 1160647"/>
                <a:gd name="connsiteX150" fmla="*/ 965080 w 3079941"/>
                <a:gd name="connsiteY150" fmla="*/ 717710 h 1160647"/>
                <a:gd name="connsiteX151" fmla="*/ 965840 w 3079941"/>
                <a:gd name="connsiteY151" fmla="*/ 717710 h 1160647"/>
                <a:gd name="connsiteX152" fmla="*/ 971161 w 3079941"/>
                <a:gd name="connsiteY152" fmla="*/ 717710 h 1160647"/>
                <a:gd name="connsiteX153" fmla="*/ 971161 w 3079941"/>
                <a:gd name="connsiteY153" fmla="*/ 719872 h 1160647"/>
                <a:gd name="connsiteX154" fmla="*/ 971161 w 3079941"/>
                <a:gd name="connsiteY154" fmla="*/ 735005 h 1160647"/>
                <a:gd name="connsiteX155" fmla="*/ 973187 w 3079941"/>
                <a:gd name="connsiteY155" fmla="*/ 733654 h 1160647"/>
                <a:gd name="connsiteX156" fmla="*/ 987374 w 3079941"/>
                <a:gd name="connsiteY156" fmla="*/ 724196 h 1160647"/>
                <a:gd name="connsiteX157" fmla="*/ 993454 w 3079941"/>
                <a:gd name="connsiteY157" fmla="*/ 683122 h 1160647"/>
                <a:gd name="connsiteX158" fmla="*/ 994214 w 3079941"/>
                <a:gd name="connsiteY158" fmla="*/ 682852 h 1160647"/>
                <a:gd name="connsiteX159" fmla="*/ 999534 w 3079941"/>
                <a:gd name="connsiteY159" fmla="*/ 680960 h 1160647"/>
                <a:gd name="connsiteX160" fmla="*/ 1001561 w 3079941"/>
                <a:gd name="connsiteY160" fmla="*/ 611783 h 1160647"/>
                <a:gd name="connsiteX161" fmla="*/ 1003588 w 3079941"/>
                <a:gd name="connsiteY161" fmla="*/ 680960 h 1160647"/>
                <a:gd name="connsiteX162" fmla="*/ 1004348 w 3079941"/>
                <a:gd name="connsiteY162" fmla="*/ 681230 h 1160647"/>
                <a:gd name="connsiteX163" fmla="*/ 1009668 w 3079941"/>
                <a:gd name="connsiteY163" fmla="*/ 683122 h 1160647"/>
                <a:gd name="connsiteX164" fmla="*/ 1009668 w 3079941"/>
                <a:gd name="connsiteY164" fmla="*/ 596651 h 1160647"/>
                <a:gd name="connsiteX165" fmla="*/ 1013721 w 3079941"/>
                <a:gd name="connsiteY165" fmla="*/ 564224 h 1160647"/>
                <a:gd name="connsiteX166" fmla="*/ 1052228 w 3079941"/>
                <a:gd name="connsiteY166" fmla="*/ 564224 h 1160647"/>
                <a:gd name="connsiteX167" fmla="*/ 1052228 w 3079941"/>
                <a:gd name="connsiteY167" fmla="*/ 596651 h 1160647"/>
                <a:gd name="connsiteX168" fmla="*/ 1052988 w 3079941"/>
                <a:gd name="connsiteY168" fmla="*/ 596651 h 1160647"/>
                <a:gd name="connsiteX169" fmla="*/ 1058308 w 3079941"/>
                <a:gd name="connsiteY169" fmla="*/ 596651 h 1160647"/>
                <a:gd name="connsiteX170" fmla="*/ 1058308 w 3079941"/>
                <a:gd name="connsiteY170" fmla="*/ 514503 h 1160647"/>
                <a:gd name="connsiteX171" fmla="*/ 1060082 w 3079941"/>
                <a:gd name="connsiteY171" fmla="*/ 514503 h 1160647"/>
                <a:gd name="connsiteX172" fmla="*/ 1072495 w 3079941"/>
                <a:gd name="connsiteY172" fmla="*/ 514503 h 1160647"/>
                <a:gd name="connsiteX173" fmla="*/ 1072495 w 3079941"/>
                <a:gd name="connsiteY173" fmla="*/ 512612 h 1160647"/>
                <a:gd name="connsiteX174" fmla="*/ 1072495 w 3079941"/>
                <a:gd name="connsiteY174" fmla="*/ 499371 h 1160647"/>
                <a:gd name="connsiteX175" fmla="*/ 1094789 w 3079941"/>
                <a:gd name="connsiteY175" fmla="*/ 499371 h 1160647"/>
                <a:gd name="connsiteX176" fmla="*/ 1094789 w 3079941"/>
                <a:gd name="connsiteY176" fmla="*/ 498290 h 1160647"/>
                <a:gd name="connsiteX177" fmla="*/ 1094789 w 3079941"/>
                <a:gd name="connsiteY177" fmla="*/ 490724 h 1160647"/>
                <a:gd name="connsiteX178" fmla="*/ 1096562 w 3079941"/>
                <a:gd name="connsiteY178" fmla="*/ 490724 h 1160647"/>
                <a:gd name="connsiteX179" fmla="*/ 1108976 w 3079941"/>
                <a:gd name="connsiteY179" fmla="*/ 490724 h 1160647"/>
                <a:gd name="connsiteX180" fmla="*/ 1108976 w 3079941"/>
                <a:gd name="connsiteY180" fmla="*/ 491805 h 1160647"/>
                <a:gd name="connsiteX181" fmla="*/ 1108976 w 3079941"/>
                <a:gd name="connsiteY181" fmla="*/ 499371 h 1160647"/>
                <a:gd name="connsiteX182" fmla="*/ 1109736 w 3079941"/>
                <a:gd name="connsiteY182" fmla="*/ 499371 h 1160647"/>
                <a:gd name="connsiteX183" fmla="*/ 1115056 w 3079941"/>
                <a:gd name="connsiteY183" fmla="*/ 499371 h 1160647"/>
                <a:gd name="connsiteX184" fmla="*/ 1125189 w 3079941"/>
                <a:gd name="connsiteY184" fmla="*/ 495047 h 1160647"/>
                <a:gd name="connsiteX185" fmla="*/ 1129242 w 3079941"/>
                <a:gd name="connsiteY185" fmla="*/ 498290 h 1160647"/>
                <a:gd name="connsiteX186" fmla="*/ 1129242 w 3079941"/>
                <a:gd name="connsiteY186" fmla="*/ 490724 h 1160647"/>
                <a:gd name="connsiteX187" fmla="*/ 1131522 w 3079941"/>
                <a:gd name="connsiteY187" fmla="*/ 490724 h 1160647"/>
                <a:gd name="connsiteX188" fmla="*/ 1147483 w 3079941"/>
                <a:gd name="connsiteY188" fmla="*/ 490724 h 1160647"/>
                <a:gd name="connsiteX189" fmla="*/ 1147483 w 3079941"/>
                <a:gd name="connsiteY189" fmla="*/ 491805 h 1160647"/>
                <a:gd name="connsiteX190" fmla="*/ 1147483 w 3079941"/>
                <a:gd name="connsiteY190" fmla="*/ 499371 h 1160647"/>
                <a:gd name="connsiteX191" fmla="*/ 1177883 w 3079941"/>
                <a:gd name="connsiteY191" fmla="*/ 499371 h 1160647"/>
                <a:gd name="connsiteX192" fmla="*/ 1177883 w 3079941"/>
                <a:gd name="connsiteY192" fmla="*/ 500992 h 1160647"/>
                <a:gd name="connsiteX193" fmla="*/ 1177883 w 3079941"/>
                <a:gd name="connsiteY193" fmla="*/ 512342 h 1160647"/>
                <a:gd name="connsiteX194" fmla="*/ 1204230 w 3079941"/>
                <a:gd name="connsiteY194" fmla="*/ 512342 h 1160647"/>
                <a:gd name="connsiteX195" fmla="*/ 1204230 w 3079941"/>
                <a:gd name="connsiteY195" fmla="*/ 542606 h 1160647"/>
                <a:gd name="connsiteX196" fmla="*/ 1204990 w 3079941"/>
                <a:gd name="connsiteY196" fmla="*/ 542606 h 1160647"/>
                <a:gd name="connsiteX197" fmla="*/ 1210310 w 3079941"/>
                <a:gd name="connsiteY197" fmla="*/ 542606 h 1160647"/>
                <a:gd name="connsiteX198" fmla="*/ 1210310 w 3079941"/>
                <a:gd name="connsiteY198" fmla="*/ 543687 h 1160647"/>
                <a:gd name="connsiteX199" fmla="*/ 1210310 w 3079941"/>
                <a:gd name="connsiteY199" fmla="*/ 551254 h 1160647"/>
                <a:gd name="connsiteX200" fmla="*/ 1214364 w 3079941"/>
                <a:gd name="connsiteY200" fmla="*/ 581518 h 1160647"/>
                <a:gd name="connsiteX201" fmla="*/ 1215124 w 3079941"/>
                <a:gd name="connsiteY201" fmla="*/ 581518 h 1160647"/>
                <a:gd name="connsiteX202" fmla="*/ 1220444 w 3079941"/>
                <a:gd name="connsiteY202" fmla="*/ 581518 h 1160647"/>
                <a:gd name="connsiteX203" fmla="*/ 1220444 w 3079941"/>
                <a:gd name="connsiteY203" fmla="*/ 582329 h 1160647"/>
                <a:gd name="connsiteX204" fmla="*/ 1220444 w 3079941"/>
                <a:gd name="connsiteY204" fmla="*/ 588004 h 1160647"/>
                <a:gd name="connsiteX205" fmla="*/ 1221457 w 3079941"/>
                <a:gd name="connsiteY205" fmla="*/ 588004 h 1160647"/>
                <a:gd name="connsiteX206" fmla="*/ 1228550 w 3079941"/>
                <a:gd name="connsiteY206" fmla="*/ 588004 h 1160647"/>
                <a:gd name="connsiteX207" fmla="*/ 1228550 w 3079941"/>
                <a:gd name="connsiteY207" fmla="*/ 618269 h 1160647"/>
                <a:gd name="connsiteX208" fmla="*/ 1230577 w 3079941"/>
                <a:gd name="connsiteY208" fmla="*/ 618269 h 1160647"/>
                <a:gd name="connsiteX209" fmla="*/ 1244764 w 3079941"/>
                <a:gd name="connsiteY209" fmla="*/ 618269 h 1160647"/>
                <a:gd name="connsiteX210" fmla="*/ 1244764 w 3079941"/>
                <a:gd name="connsiteY210" fmla="*/ 642048 h 1160647"/>
                <a:gd name="connsiteX211" fmla="*/ 1246791 w 3079941"/>
                <a:gd name="connsiteY211" fmla="*/ 643669 h 1160647"/>
                <a:gd name="connsiteX212" fmla="*/ 1246791 w 3079941"/>
                <a:gd name="connsiteY212" fmla="*/ 655019 h 1160647"/>
                <a:gd name="connsiteX213" fmla="*/ 1247551 w 3079941"/>
                <a:gd name="connsiteY213" fmla="*/ 655019 h 1160647"/>
                <a:gd name="connsiteX214" fmla="*/ 1252871 w 3079941"/>
                <a:gd name="connsiteY214" fmla="*/ 655019 h 1160647"/>
                <a:gd name="connsiteX215" fmla="*/ 1252871 w 3079941"/>
                <a:gd name="connsiteY215" fmla="*/ 678798 h 1160647"/>
                <a:gd name="connsiteX216" fmla="*/ 1254137 w 3079941"/>
                <a:gd name="connsiteY216" fmla="*/ 678798 h 1160647"/>
                <a:gd name="connsiteX217" fmla="*/ 1263004 w 3079941"/>
                <a:gd name="connsiteY217" fmla="*/ 678798 h 1160647"/>
                <a:gd name="connsiteX218" fmla="*/ 1265031 w 3079941"/>
                <a:gd name="connsiteY218" fmla="*/ 682852 h 1160647"/>
                <a:gd name="connsiteX219" fmla="*/ 1265031 w 3079941"/>
                <a:gd name="connsiteY219" fmla="*/ 696093 h 1160647"/>
                <a:gd name="connsiteX220" fmla="*/ 1266551 w 3079941"/>
                <a:gd name="connsiteY220" fmla="*/ 694201 h 1160647"/>
                <a:gd name="connsiteX221" fmla="*/ 1277191 w 3079941"/>
                <a:gd name="connsiteY221" fmla="*/ 680960 h 1160647"/>
                <a:gd name="connsiteX222" fmla="*/ 1305565 w 3079941"/>
                <a:gd name="connsiteY222" fmla="*/ 680960 h 1160647"/>
                <a:gd name="connsiteX223" fmla="*/ 1305565 w 3079941"/>
                <a:gd name="connsiteY223" fmla="*/ 767431 h 1160647"/>
                <a:gd name="connsiteX224" fmla="*/ 1306325 w 3079941"/>
                <a:gd name="connsiteY224" fmla="*/ 767431 h 1160647"/>
                <a:gd name="connsiteX225" fmla="*/ 1311645 w 3079941"/>
                <a:gd name="connsiteY225" fmla="*/ 767431 h 1160647"/>
                <a:gd name="connsiteX226" fmla="*/ 1312405 w 3079941"/>
                <a:gd name="connsiteY226" fmla="*/ 766080 h 1160647"/>
                <a:gd name="connsiteX227" fmla="*/ 1317725 w 3079941"/>
                <a:gd name="connsiteY227" fmla="*/ 756622 h 1160647"/>
                <a:gd name="connsiteX228" fmla="*/ 1317725 w 3079941"/>
                <a:gd name="connsiteY228" fmla="*/ 758514 h 1160647"/>
                <a:gd name="connsiteX229" fmla="*/ 1317725 w 3079941"/>
                <a:gd name="connsiteY229" fmla="*/ 771755 h 1160647"/>
                <a:gd name="connsiteX230" fmla="*/ 1321778 w 3079941"/>
                <a:gd name="connsiteY230" fmla="*/ 726358 h 1160647"/>
                <a:gd name="connsiteX231" fmla="*/ 1322538 w 3079941"/>
                <a:gd name="connsiteY231" fmla="*/ 726358 h 1160647"/>
                <a:gd name="connsiteX232" fmla="*/ 1327858 w 3079941"/>
                <a:gd name="connsiteY232" fmla="*/ 726358 h 1160647"/>
                <a:gd name="connsiteX233" fmla="*/ 1327858 w 3079941"/>
                <a:gd name="connsiteY233" fmla="*/ 661504 h 1160647"/>
                <a:gd name="connsiteX234" fmla="*/ 1328872 w 3079941"/>
                <a:gd name="connsiteY234" fmla="*/ 661504 h 1160647"/>
                <a:gd name="connsiteX235" fmla="*/ 1335965 w 3079941"/>
                <a:gd name="connsiteY235" fmla="*/ 661504 h 1160647"/>
                <a:gd name="connsiteX236" fmla="*/ 1348125 w 3079941"/>
                <a:gd name="connsiteY236" fmla="*/ 618269 h 1160647"/>
                <a:gd name="connsiteX237" fmla="*/ 1349392 w 3079941"/>
                <a:gd name="connsiteY237" fmla="*/ 618269 h 1160647"/>
                <a:gd name="connsiteX238" fmla="*/ 1358259 w 3079941"/>
                <a:gd name="connsiteY238" fmla="*/ 618269 h 1160647"/>
                <a:gd name="connsiteX239" fmla="*/ 1368392 w 3079941"/>
                <a:gd name="connsiteY239" fmla="*/ 661504 h 1160647"/>
                <a:gd name="connsiteX240" fmla="*/ 1369405 w 3079941"/>
                <a:gd name="connsiteY240" fmla="*/ 661504 h 1160647"/>
                <a:gd name="connsiteX241" fmla="*/ 1376499 w 3079941"/>
                <a:gd name="connsiteY241" fmla="*/ 661504 h 1160647"/>
                <a:gd name="connsiteX242" fmla="*/ 1376499 w 3079941"/>
                <a:gd name="connsiteY242" fmla="*/ 700416 h 1160647"/>
                <a:gd name="connsiteX243" fmla="*/ 1378272 w 3079941"/>
                <a:gd name="connsiteY243" fmla="*/ 700416 h 1160647"/>
                <a:gd name="connsiteX244" fmla="*/ 1390686 w 3079941"/>
                <a:gd name="connsiteY244" fmla="*/ 700416 h 1160647"/>
                <a:gd name="connsiteX245" fmla="*/ 1390686 w 3079941"/>
                <a:gd name="connsiteY245" fmla="*/ 702578 h 1160647"/>
                <a:gd name="connsiteX246" fmla="*/ 1390686 w 3079941"/>
                <a:gd name="connsiteY246" fmla="*/ 717710 h 1160647"/>
                <a:gd name="connsiteX247" fmla="*/ 1394739 w 3079941"/>
                <a:gd name="connsiteY247" fmla="*/ 715549 h 1160647"/>
                <a:gd name="connsiteX248" fmla="*/ 1394739 w 3079941"/>
                <a:gd name="connsiteY248" fmla="*/ 700416 h 1160647"/>
                <a:gd name="connsiteX249" fmla="*/ 1396259 w 3079941"/>
                <a:gd name="connsiteY249" fmla="*/ 700416 h 1160647"/>
                <a:gd name="connsiteX250" fmla="*/ 1406899 w 3079941"/>
                <a:gd name="connsiteY250" fmla="*/ 700416 h 1160647"/>
                <a:gd name="connsiteX251" fmla="*/ 1406899 w 3079941"/>
                <a:gd name="connsiteY251" fmla="*/ 702037 h 1160647"/>
                <a:gd name="connsiteX252" fmla="*/ 1406899 w 3079941"/>
                <a:gd name="connsiteY252" fmla="*/ 713387 h 1160647"/>
                <a:gd name="connsiteX253" fmla="*/ 1437300 w 3079941"/>
                <a:gd name="connsiteY253" fmla="*/ 713387 h 1160647"/>
                <a:gd name="connsiteX254" fmla="*/ 1437300 w 3079941"/>
                <a:gd name="connsiteY254" fmla="*/ 676637 h 1160647"/>
                <a:gd name="connsiteX255" fmla="*/ 1438566 w 3079941"/>
                <a:gd name="connsiteY255" fmla="*/ 676637 h 1160647"/>
                <a:gd name="connsiteX256" fmla="*/ 1447433 w 3079941"/>
                <a:gd name="connsiteY256" fmla="*/ 676637 h 1160647"/>
                <a:gd name="connsiteX257" fmla="*/ 1447433 w 3079941"/>
                <a:gd name="connsiteY257" fmla="*/ 698254 h 1160647"/>
                <a:gd name="connsiteX258" fmla="*/ 1449460 w 3079941"/>
                <a:gd name="connsiteY258" fmla="*/ 665828 h 1160647"/>
                <a:gd name="connsiteX259" fmla="*/ 1471753 w 3079941"/>
                <a:gd name="connsiteY259" fmla="*/ 665828 h 1160647"/>
                <a:gd name="connsiteX260" fmla="*/ 1471753 w 3079941"/>
                <a:gd name="connsiteY260" fmla="*/ 664206 h 1160647"/>
                <a:gd name="connsiteX261" fmla="*/ 1471753 w 3079941"/>
                <a:gd name="connsiteY261" fmla="*/ 652857 h 1160647"/>
                <a:gd name="connsiteX262" fmla="*/ 1472513 w 3079941"/>
                <a:gd name="connsiteY262" fmla="*/ 652857 h 1160647"/>
                <a:gd name="connsiteX263" fmla="*/ 1477833 w 3079941"/>
                <a:gd name="connsiteY263" fmla="*/ 652857 h 1160647"/>
                <a:gd name="connsiteX264" fmla="*/ 1477833 w 3079941"/>
                <a:gd name="connsiteY264" fmla="*/ 650966 h 1160647"/>
                <a:gd name="connsiteX265" fmla="*/ 1477833 w 3079941"/>
                <a:gd name="connsiteY265" fmla="*/ 637725 h 1160647"/>
                <a:gd name="connsiteX266" fmla="*/ 1481887 w 3079941"/>
                <a:gd name="connsiteY266" fmla="*/ 644210 h 1160647"/>
                <a:gd name="connsiteX267" fmla="*/ 1484167 w 3079941"/>
                <a:gd name="connsiteY267" fmla="*/ 644210 h 1160647"/>
                <a:gd name="connsiteX268" fmla="*/ 1500127 w 3079941"/>
                <a:gd name="connsiteY268" fmla="*/ 644210 h 1160647"/>
                <a:gd name="connsiteX269" fmla="*/ 1500127 w 3079941"/>
                <a:gd name="connsiteY269" fmla="*/ 643399 h 1160647"/>
                <a:gd name="connsiteX270" fmla="*/ 1500127 w 3079941"/>
                <a:gd name="connsiteY270" fmla="*/ 637725 h 1160647"/>
                <a:gd name="connsiteX271" fmla="*/ 1500887 w 3079941"/>
                <a:gd name="connsiteY271" fmla="*/ 637725 h 1160647"/>
                <a:gd name="connsiteX272" fmla="*/ 1506207 w 3079941"/>
                <a:gd name="connsiteY272" fmla="*/ 637725 h 1160647"/>
                <a:gd name="connsiteX273" fmla="*/ 1506207 w 3079941"/>
                <a:gd name="connsiteY273" fmla="*/ 639076 h 1160647"/>
                <a:gd name="connsiteX274" fmla="*/ 1506207 w 3079941"/>
                <a:gd name="connsiteY274" fmla="*/ 648534 h 1160647"/>
                <a:gd name="connsiteX275" fmla="*/ 1544714 w 3079941"/>
                <a:gd name="connsiteY275" fmla="*/ 648534 h 1160647"/>
                <a:gd name="connsiteX276" fmla="*/ 1544714 w 3079941"/>
                <a:gd name="connsiteY276" fmla="*/ 786887 h 1160647"/>
                <a:gd name="connsiteX277" fmla="*/ 1546234 w 3079941"/>
                <a:gd name="connsiteY277" fmla="*/ 786887 h 1160647"/>
                <a:gd name="connsiteX278" fmla="*/ 1556874 w 3079941"/>
                <a:gd name="connsiteY278" fmla="*/ 786887 h 1160647"/>
                <a:gd name="connsiteX279" fmla="*/ 1556874 w 3079941"/>
                <a:gd name="connsiteY279" fmla="*/ 773917 h 1160647"/>
                <a:gd name="connsiteX280" fmla="*/ 1560928 w 3079941"/>
                <a:gd name="connsiteY280" fmla="*/ 773917 h 1160647"/>
                <a:gd name="connsiteX281" fmla="*/ 1560928 w 3079941"/>
                <a:gd name="connsiteY281" fmla="*/ 786887 h 1160647"/>
                <a:gd name="connsiteX282" fmla="*/ 1591328 w 3079941"/>
                <a:gd name="connsiteY282" fmla="*/ 786887 h 1160647"/>
                <a:gd name="connsiteX283" fmla="*/ 1591328 w 3079941"/>
                <a:gd name="connsiteY283" fmla="*/ 756622 h 1160647"/>
                <a:gd name="connsiteX284" fmla="*/ 1603488 w 3079941"/>
                <a:gd name="connsiteY284" fmla="*/ 756622 h 1160647"/>
                <a:gd name="connsiteX285" fmla="*/ 1615648 w 3079941"/>
                <a:gd name="connsiteY285" fmla="*/ 754461 h 1160647"/>
                <a:gd name="connsiteX286" fmla="*/ 1619702 w 3079941"/>
                <a:gd name="connsiteY286" fmla="*/ 756622 h 1160647"/>
                <a:gd name="connsiteX287" fmla="*/ 1629835 w 3079941"/>
                <a:gd name="connsiteY287" fmla="*/ 756622 h 1160647"/>
                <a:gd name="connsiteX288" fmla="*/ 1629835 w 3079941"/>
                <a:gd name="connsiteY288" fmla="*/ 786887 h 1160647"/>
                <a:gd name="connsiteX289" fmla="*/ 1637942 w 3079941"/>
                <a:gd name="connsiteY289" fmla="*/ 786887 h 1160647"/>
                <a:gd name="connsiteX290" fmla="*/ 1637942 w 3079941"/>
                <a:gd name="connsiteY290" fmla="*/ 804182 h 1160647"/>
                <a:gd name="connsiteX291" fmla="*/ 1647278 w 3079941"/>
                <a:gd name="connsiteY291" fmla="*/ 805087 h 1160647"/>
                <a:gd name="connsiteX292" fmla="*/ 1660236 w 3079941"/>
                <a:gd name="connsiteY292" fmla="*/ 805087 h 1160647"/>
                <a:gd name="connsiteX293" fmla="*/ 1660236 w 3079941"/>
                <a:gd name="connsiteY293" fmla="*/ 789049 h 1160647"/>
                <a:gd name="connsiteX294" fmla="*/ 1728192 w 3079941"/>
                <a:gd name="connsiteY294" fmla="*/ 789049 h 1160647"/>
                <a:gd name="connsiteX295" fmla="*/ 1728192 w 3079941"/>
                <a:gd name="connsiteY295" fmla="*/ 703796 h 1160647"/>
                <a:gd name="connsiteX296" fmla="*/ 1800200 w 3079941"/>
                <a:gd name="connsiteY296" fmla="*/ 703796 h 1160647"/>
                <a:gd name="connsiteX297" fmla="*/ 1800200 w 3079941"/>
                <a:gd name="connsiteY297" fmla="*/ 782564 h 1160647"/>
                <a:gd name="connsiteX298" fmla="*/ 1802104 w 3079941"/>
                <a:gd name="connsiteY298" fmla="*/ 782564 h 1160647"/>
                <a:gd name="connsiteX299" fmla="*/ 1803346 w 3079941"/>
                <a:gd name="connsiteY299" fmla="*/ 805087 h 1160647"/>
                <a:gd name="connsiteX300" fmla="*/ 1813022 w 3079941"/>
                <a:gd name="connsiteY300" fmla="*/ 805087 h 1160647"/>
                <a:gd name="connsiteX301" fmla="*/ 1814264 w 3079941"/>
                <a:gd name="connsiteY301" fmla="*/ 782564 h 1160647"/>
                <a:gd name="connsiteX302" fmla="*/ 1820344 w 3079941"/>
                <a:gd name="connsiteY302" fmla="*/ 782564 h 1160647"/>
                <a:gd name="connsiteX303" fmla="*/ 1821586 w 3079941"/>
                <a:gd name="connsiteY303" fmla="*/ 805087 h 1160647"/>
                <a:gd name="connsiteX304" fmla="*/ 1872208 w 3079941"/>
                <a:gd name="connsiteY304" fmla="*/ 805087 h 1160647"/>
                <a:gd name="connsiteX305" fmla="*/ 1872208 w 3079941"/>
                <a:gd name="connsiteY305" fmla="*/ 642059 h 1160647"/>
                <a:gd name="connsiteX306" fmla="*/ 2069535 w 3079941"/>
                <a:gd name="connsiteY306" fmla="*/ 642059 h 1160647"/>
                <a:gd name="connsiteX307" fmla="*/ 2069535 w 3079941"/>
                <a:gd name="connsiteY307" fmla="*/ 805087 h 1160647"/>
                <a:gd name="connsiteX308" fmla="*/ 2088232 w 3079941"/>
                <a:gd name="connsiteY308" fmla="*/ 805087 h 1160647"/>
                <a:gd name="connsiteX309" fmla="*/ 2088232 w 3079941"/>
                <a:gd name="connsiteY309" fmla="*/ 722394 h 1160647"/>
                <a:gd name="connsiteX310" fmla="*/ 2183352 w 3079941"/>
                <a:gd name="connsiteY310" fmla="*/ 722394 h 1160647"/>
                <a:gd name="connsiteX311" fmla="*/ 2195282 w 3079941"/>
                <a:gd name="connsiteY311" fmla="*/ 404253 h 1160647"/>
                <a:gd name="connsiteX312" fmla="*/ 2183122 w 3079941"/>
                <a:gd name="connsiteY312" fmla="*/ 382635 h 1160647"/>
                <a:gd name="connsiteX313" fmla="*/ 2177042 w 3079941"/>
                <a:gd name="connsiteY313" fmla="*/ 378311 h 1160647"/>
                <a:gd name="connsiteX314" fmla="*/ 2185149 w 3079941"/>
                <a:gd name="connsiteY314" fmla="*/ 354532 h 1160647"/>
                <a:gd name="connsiteX315" fmla="*/ 2185149 w 3079941"/>
                <a:gd name="connsiteY315" fmla="*/ 337238 h 1160647"/>
                <a:gd name="connsiteX316" fmla="*/ 2199336 w 3079941"/>
                <a:gd name="connsiteY316" fmla="*/ 337238 h 1160647"/>
                <a:gd name="connsiteX317" fmla="*/ 2199336 w 3079941"/>
                <a:gd name="connsiteY317" fmla="*/ 315620 h 1160647"/>
                <a:gd name="connsiteX318" fmla="*/ 2201362 w 3079941"/>
                <a:gd name="connsiteY318" fmla="*/ 311296 h 1160647"/>
                <a:gd name="connsiteX319" fmla="*/ 2201362 w 3079941"/>
                <a:gd name="connsiteY319" fmla="*/ 233472 h 1160647"/>
                <a:gd name="connsiteX320" fmla="*/ 2199336 w 3079941"/>
                <a:gd name="connsiteY320" fmla="*/ 226987 h 1160647"/>
                <a:gd name="connsiteX321" fmla="*/ 2205416 w 3079941"/>
                <a:gd name="connsiteY321" fmla="*/ 220501 h 1160647"/>
                <a:gd name="connsiteX322" fmla="*/ 2205416 w 3079941"/>
                <a:gd name="connsiteY322" fmla="*/ 162133 h 1160647"/>
                <a:gd name="connsiteX323" fmla="*/ 2207442 w 3079941"/>
                <a:gd name="connsiteY323" fmla="*/ 157810 h 1160647"/>
                <a:gd name="connsiteX324" fmla="*/ 2207442 w 3079941"/>
                <a:gd name="connsiteY324" fmla="*/ 101604 h 1160647"/>
                <a:gd name="connsiteX325" fmla="*/ 2209469 w 3079941"/>
                <a:gd name="connsiteY325" fmla="*/ 82148 h 1160647"/>
                <a:gd name="connsiteX326" fmla="*/ 2213523 w 3079941"/>
                <a:gd name="connsiteY326" fmla="*/ 99442 h 1160647"/>
                <a:gd name="connsiteX327" fmla="*/ 2215549 w 3079941"/>
                <a:gd name="connsiteY327" fmla="*/ 157810 h 1160647"/>
                <a:gd name="connsiteX328" fmla="*/ 2217576 w 3079941"/>
                <a:gd name="connsiteY328" fmla="*/ 220501 h 1160647"/>
                <a:gd name="connsiteX329" fmla="*/ 2223656 w 3079941"/>
                <a:gd name="connsiteY329" fmla="*/ 226987 h 1160647"/>
                <a:gd name="connsiteX330" fmla="*/ 2221629 w 3079941"/>
                <a:gd name="connsiteY330" fmla="*/ 233472 h 1160647"/>
                <a:gd name="connsiteX331" fmla="*/ 2221629 w 3079941"/>
                <a:gd name="connsiteY331" fmla="*/ 311296 h 1160647"/>
                <a:gd name="connsiteX332" fmla="*/ 2223656 w 3079941"/>
                <a:gd name="connsiteY332" fmla="*/ 315620 h 1160647"/>
                <a:gd name="connsiteX333" fmla="*/ 2223656 w 3079941"/>
                <a:gd name="connsiteY333" fmla="*/ 337238 h 1160647"/>
                <a:gd name="connsiteX334" fmla="*/ 2237843 w 3079941"/>
                <a:gd name="connsiteY334" fmla="*/ 337238 h 1160647"/>
                <a:gd name="connsiteX335" fmla="*/ 2237843 w 3079941"/>
                <a:gd name="connsiteY335" fmla="*/ 354532 h 1160647"/>
                <a:gd name="connsiteX336" fmla="*/ 2245950 w 3079941"/>
                <a:gd name="connsiteY336" fmla="*/ 378311 h 1160647"/>
                <a:gd name="connsiteX337" fmla="*/ 2239870 w 3079941"/>
                <a:gd name="connsiteY337" fmla="*/ 382635 h 1160647"/>
                <a:gd name="connsiteX338" fmla="*/ 2227709 w 3079941"/>
                <a:gd name="connsiteY338" fmla="*/ 404253 h 1160647"/>
                <a:gd name="connsiteX339" fmla="*/ 2235816 w 3079941"/>
                <a:gd name="connsiteY339" fmla="*/ 657181 h 1160647"/>
                <a:gd name="connsiteX340" fmla="*/ 2300670 w 3079941"/>
                <a:gd name="connsiteY340" fmla="*/ 657181 h 1160647"/>
                <a:gd name="connsiteX341" fmla="*/ 2300670 w 3079941"/>
                <a:gd name="connsiteY341" fmla="*/ 732843 h 1160647"/>
                <a:gd name="connsiteX342" fmla="*/ 2308777 w 3079941"/>
                <a:gd name="connsiteY342" fmla="*/ 732843 h 1160647"/>
                <a:gd name="connsiteX343" fmla="*/ 2310804 w 3079941"/>
                <a:gd name="connsiteY343" fmla="*/ 726358 h 1160647"/>
                <a:gd name="connsiteX344" fmla="*/ 2316884 w 3079941"/>
                <a:gd name="connsiteY344" fmla="*/ 726358 h 1160647"/>
                <a:gd name="connsiteX345" fmla="*/ 2318911 w 3079941"/>
                <a:gd name="connsiteY345" fmla="*/ 735005 h 1160647"/>
                <a:gd name="connsiteX346" fmla="*/ 2331071 w 3079941"/>
                <a:gd name="connsiteY346" fmla="*/ 735005 h 1160647"/>
                <a:gd name="connsiteX347" fmla="*/ 2331071 w 3079941"/>
                <a:gd name="connsiteY347" fmla="*/ 728519 h 1160647"/>
                <a:gd name="connsiteX348" fmla="*/ 2353364 w 3079941"/>
                <a:gd name="connsiteY348" fmla="*/ 728519 h 1160647"/>
                <a:gd name="connsiteX349" fmla="*/ 2353364 w 3079941"/>
                <a:gd name="connsiteY349" fmla="*/ 735005 h 1160647"/>
                <a:gd name="connsiteX350" fmla="*/ 2373631 w 3079941"/>
                <a:gd name="connsiteY350" fmla="*/ 735005 h 1160647"/>
                <a:gd name="connsiteX351" fmla="*/ 2373631 w 3079941"/>
                <a:gd name="connsiteY351" fmla="*/ 780402 h 1160647"/>
                <a:gd name="connsiteX352" fmla="*/ 2387818 w 3079941"/>
                <a:gd name="connsiteY352" fmla="*/ 780402 h 1160647"/>
                <a:gd name="connsiteX353" fmla="*/ 2387818 w 3079941"/>
                <a:gd name="connsiteY353" fmla="*/ 767431 h 1160647"/>
                <a:gd name="connsiteX354" fmla="*/ 2404032 w 3079941"/>
                <a:gd name="connsiteY354" fmla="*/ 767431 h 1160647"/>
                <a:gd name="connsiteX355" fmla="*/ 2404032 w 3079941"/>
                <a:gd name="connsiteY355" fmla="*/ 588004 h 1160647"/>
                <a:gd name="connsiteX356" fmla="*/ 2410112 w 3079941"/>
                <a:gd name="connsiteY356" fmla="*/ 581518 h 1160647"/>
                <a:gd name="connsiteX357" fmla="*/ 2483073 w 3079941"/>
                <a:gd name="connsiteY357" fmla="*/ 581518 h 1160647"/>
                <a:gd name="connsiteX358" fmla="*/ 2483073 w 3079941"/>
                <a:gd name="connsiteY358" fmla="*/ 590166 h 1160647"/>
                <a:gd name="connsiteX359" fmla="*/ 2493206 w 3079941"/>
                <a:gd name="connsiteY359" fmla="*/ 590166 h 1160647"/>
                <a:gd name="connsiteX360" fmla="*/ 2493206 w 3079941"/>
                <a:gd name="connsiteY360" fmla="*/ 704740 h 1160647"/>
                <a:gd name="connsiteX361" fmla="*/ 2515500 w 3079941"/>
                <a:gd name="connsiteY361" fmla="*/ 704740 h 1160647"/>
                <a:gd name="connsiteX362" fmla="*/ 2515500 w 3079941"/>
                <a:gd name="connsiteY362" fmla="*/ 637725 h 1160647"/>
                <a:gd name="connsiteX363" fmla="*/ 2541847 w 3079941"/>
                <a:gd name="connsiteY363" fmla="*/ 637725 h 1160647"/>
                <a:gd name="connsiteX364" fmla="*/ 2545900 w 3079941"/>
                <a:gd name="connsiteY364" fmla="*/ 633401 h 1160647"/>
                <a:gd name="connsiteX365" fmla="*/ 2554007 w 3079941"/>
                <a:gd name="connsiteY365" fmla="*/ 633401 h 1160647"/>
                <a:gd name="connsiteX366" fmla="*/ 2558060 w 3079941"/>
                <a:gd name="connsiteY366" fmla="*/ 637725 h 1160647"/>
                <a:gd name="connsiteX367" fmla="*/ 2580354 w 3079941"/>
                <a:gd name="connsiteY367" fmla="*/ 637725 h 1160647"/>
                <a:gd name="connsiteX368" fmla="*/ 2580354 w 3079941"/>
                <a:gd name="connsiteY368" fmla="*/ 520989 h 1160647"/>
                <a:gd name="connsiteX369" fmla="*/ 2637101 w 3079941"/>
                <a:gd name="connsiteY369" fmla="*/ 510180 h 1160647"/>
                <a:gd name="connsiteX370" fmla="*/ 2637101 w 3079941"/>
                <a:gd name="connsiteY370" fmla="*/ 511261 h 1160647"/>
                <a:gd name="connsiteX371" fmla="*/ 2637101 w 3079941"/>
                <a:gd name="connsiteY371" fmla="*/ 518827 h 1160647"/>
                <a:gd name="connsiteX372" fmla="*/ 2663448 w 3079941"/>
                <a:gd name="connsiteY372" fmla="*/ 518827 h 1160647"/>
                <a:gd name="connsiteX373" fmla="*/ 2663448 w 3079941"/>
                <a:gd name="connsiteY373" fmla="*/ 773917 h 1160647"/>
                <a:gd name="connsiteX374" fmla="*/ 2685742 w 3079941"/>
                <a:gd name="connsiteY374" fmla="*/ 773917 h 1160647"/>
                <a:gd name="connsiteX375" fmla="*/ 2685742 w 3079941"/>
                <a:gd name="connsiteY375" fmla="*/ 769593 h 1160647"/>
                <a:gd name="connsiteX376" fmla="*/ 2697902 w 3079941"/>
                <a:gd name="connsiteY376" fmla="*/ 769593 h 1160647"/>
                <a:gd name="connsiteX377" fmla="*/ 2697902 w 3079941"/>
                <a:gd name="connsiteY377" fmla="*/ 773917 h 1160647"/>
                <a:gd name="connsiteX378" fmla="*/ 2722222 w 3079941"/>
                <a:gd name="connsiteY378" fmla="*/ 773917 h 1160647"/>
                <a:gd name="connsiteX379" fmla="*/ 2722222 w 3079941"/>
                <a:gd name="connsiteY379" fmla="*/ 760946 h 1160647"/>
                <a:gd name="connsiteX380" fmla="*/ 2750596 w 3079941"/>
                <a:gd name="connsiteY380" fmla="*/ 760946 h 1160647"/>
                <a:gd name="connsiteX381" fmla="*/ 2762756 w 3079941"/>
                <a:gd name="connsiteY381" fmla="*/ 756622 h 1160647"/>
                <a:gd name="connsiteX382" fmla="*/ 2783023 w 3079941"/>
                <a:gd name="connsiteY382" fmla="*/ 760946 h 1160647"/>
                <a:gd name="connsiteX383" fmla="*/ 2783023 w 3079941"/>
                <a:gd name="connsiteY383" fmla="*/ 743652 h 1160647"/>
                <a:gd name="connsiteX384" fmla="*/ 2791130 w 3079941"/>
                <a:gd name="connsiteY384" fmla="*/ 743652 h 1160647"/>
                <a:gd name="connsiteX385" fmla="*/ 2791130 w 3079941"/>
                <a:gd name="connsiteY385" fmla="*/ 730681 h 1160647"/>
                <a:gd name="connsiteX386" fmla="*/ 2847877 w 3079941"/>
                <a:gd name="connsiteY386" fmla="*/ 730681 h 1160647"/>
                <a:gd name="connsiteX387" fmla="*/ 2847877 w 3079941"/>
                <a:gd name="connsiteY387" fmla="*/ 700416 h 1160647"/>
                <a:gd name="connsiteX388" fmla="*/ 2866117 w 3079941"/>
                <a:gd name="connsiteY388" fmla="*/ 700416 h 1160647"/>
                <a:gd name="connsiteX389" fmla="*/ 2866117 w 3079941"/>
                <a:gd name="connsiteY389" fmla="*/ 693931 h 1160647"/>
                <a:gd name="connsiteX390" fmla="*/ 2878277 w 3079941"/>
                <a:gd name="connsiteY390" fmla="*/ 693931 h 1160647"/>
                <a:gd name="connsiteX391" fmla="*/ 2878277 w 3079941"/>
                <a:gd name="connsiteY391" fmla="*/ 700416 h 1160647"/>
                <a:gd name="connsiteX392" fmla="*/ 2894491 w 3079941"/>
                <a:gd name="connsiteY392" fmla="*/ 700416 h 1160647"/>
                <a:gd name="connsiteX393" fmla="*/ 2894491 w 3079941"/>
                <a:gd name="connsiteY393" fmla="*/ 750137 h 1160647"/>
                <a:gd name="connsiteX394" fmla="*/ 2926918 w 3079941"/>
                <a:gd name="connsiteY394" fmla="*/ 750137 h 1160647"/>
                <a:gd name="connsiteX395" fmla="*/ 2926918 w 3079941"/>
                <a:gd name="connsiteY395" fmla="*/ 724196 h 1160647"/>
                <a:gd name="connsiteX396" fmla="*/ 2965425 w 3079941"/>
                <a:gd name="connsiteY396" fmla="*/ 724196 h 1160647"/>
                <a:gd name="connsiteX397" fmla="*/ 2965425 w 3079941"/>
                <a:gd name="connsiteY397" fmla="*/ 693931 h 1160647"/>
                <a:gd name="connsiteX398" fmla="*/ 3014066 w 3079941"/>
                <a:gd name="connsiteY398" fmla="*/ 693931 h 1160647"/>
                <a:gd name="connsiteX399" fmla="*/ 3014066 w 3079941"/>
                <a:gd name="connsiteY399" fmla="*/ 805087 h 1160647"/>
                <a:gd name="connsiteX400" fmla="*/ 3014066 w 3079941"/>
                <a:gd name="connsiteY400" fmla="*/ 818866 h 1160647"/>
                <a:gd name="connsiteX401" fmla="*/ 3079941 w 3079941"/>
                <a:gd name="connsiteY401" fmla="*/ 818866 h 1160647"/>
                <a:gd name="connsiteX402" fmla="*/ 3079941 w 3079941"/>
                <a:gd name="connsiteY402" fmla="*/ 1160647 h 1160647"/>
                <a:gd name="connsiteX403" fmla="*/ 200958 w 3079941"/>
                <a:gd name="connsiteY403" fmla="*/ 1160647 h 1160647"/>
                <a:gd name="connsiteX404" fmla="*/ 0 w 3079941"/>
                <a:gd name="connsiteY404" fmla="*/ 1126882 h 1160647"/>
                <a:gd name="connsiteX405" fmla="*/ 55096 w 3079941"/>
                <a:gd name="connsiteY405" fmla="*/ 886329 h 1160647"/>
                <a:gd name="connsiteX406" fmla="*/ 55096 w 3079941"/>
                <a:gd name="connsiteY406" fmla="*/ 724196 h 1160647"/>
                <a:gd name="connsiteX407" fmla="*/ 75363 w 3079941"/>
                <a:gd name="connsiteY407" fmla="*/ 724196 h 1160647"/>
                <a:gd name="connsiteX408" fmla="*/ 75870 w 3079941"/>
                <a:gd name="connsiteY408" fmla="*/ 723115 h 1160647"/>
                <a:gd name="connsiteX409" fmla="*/ 79416 w 3079941"/>
                <a:gd name="connsiteY409" fmla="*/ 715549 h 1160647"/>
                <a:gd name="connsiteX410" fmla="*/ 81190 w 3079941"/>
                <a:gd name="connsiteY410" fmla="*/ 715819 h 1160647"/>
                <a:gd name="connsiteX411" fmla="*/ 93603 w 3079941"/>
                <a:gd name="connsiteY411" fmla="*/ 717710 h 1160647"/>
                <a:gd name="connsiteX412" fmla="*/ 94110 w 3079941"/>
                <a:gd name="connsiteY412" fmla="*/ 719062 h 1160647"/>
                <a:gd name="connsiteX413" fmla="*/ 97656 w 3079941"/>
                <a:gd name="connsiteY413" fmla="*/ 728519 h 1160647"/>
                <a:gd name="connsiteX414" fmla="*/ 124003 w 3079941"/>
                <a:gd name="connsiteY414" fmla="*/ 730681 h 1160647"/>
                <a:gd name="connsiteX415" fmla="*/ 124003 w 3079941"/>
                <a:gd name="connsiteY415" fmla="*/ 607460 h 1160647"/>
                <a:gd name="connsiteX416" fmla="*/ 126030 w 3079941"/>
                <a:gd name="connsiteY416" fmla="*/ 607460 h 1160647"/>
                <a:gd name="connsiteX417" fmla="*/ 140217 w 3079941"/>
                <a:gd name="connsiteY417" fmla="*/ 607460 h 1160647"/>
                <a:gd name="connsiteX418" fmla="*/ 140217 w 3079941"/>
                <a:gd name="connsiteY418" fmla="*/ 471268 h 1160647"/>
                <a:gd name="connsiteX419" fmla="*/ 141990 w 3079941"/>
                <a:gd name="connsiteY419" fmla="*/ 471268 h 1160647"/>
                <a:gd name="connsiteX420" fmla="*/ 154404 w 3079941"/>
                <a:gd name="connsiteY420" fmla="*/ 471268 h 1160647"/>
                <a:gd name="connsiteX421" fmla="*/ 154404 w 3079941"/>
                <a:gd name="connsiteY421" fmla="*/ 356694 h 1160647"/>
                <a:gd name="connsiteX422" fmla="*/ 158457 w 3079941"/>
                <a:gd name="connsiteY422" fmla="*/ 328590 h 1160647"/>
                <a:gd name="connsiteX423" fmla="*/ 160484 w 3079941"/>
                <a:gd name="connsiteY423" fmla="*/ 328590 h 1160647"/>
                <a:gd name="connsiteX424" fmla="*/ 174671 w 3079941"/>
                <a:gd name="connsiteY424" fmla="*/ 328590 h 1160647"/>
                <a:gd name="connsiteX425" fmla="*/ 211151 w 3079941"/>
                <a:gd name="connsiteY425" fmla="*/ 246443 h 1160647"/>
                <a:gd name="connsiteX426" fmla="*/ 215205 w 3079941"/>
                <a:gd name="connsiteY426" fmla="*/ 0 h 1160647"/>
                <a:gd name="connsiteX0" fmla="*/ 215205 w 3079941"/>
                <a:gd name="connsiteY0" fmla="*/ 0 h 1160647"/>
                <a:gd name="connsiteX1" fmla="*/ 217231 w 3079941"/>
                <a:gd name="connsiteY1" fmla="*/ 246443 h 1160647"/>
                <a:gd name="connsiteX2" fmla="*/ 255738 w 3079941"/>
                <a:gd name="connsiteY2" fmla="*/ 326429 h 1160647"/>
                <a:gd name="connsiteX3" fmla="*/ 257765 w 3079941"/>
                <a:gd name="connsiteY3" fmla="*/ 326429 h 1160647"/>
                <a:gd name="connsiteX4" fmla="*/ 271952 w 3079941"/>
                <a:gd name="connsiteY4" fmla="*/ 326429 h 1160647"/>
                <a:gd name="connsiteX5" fmla="*/ 271952 w 3079941"/>
                <a:gd name="connsiteY5" fmla="*/ 350208 h 1160647"/>
                <a:gd name="connsiteX6" fmla="*/ 272459 w 3079941"/>
                <a:gd name="connsiteY6" fmla="*/ 351019 h 1160647"/>
                <a:gd name="connsiteX7" fmla="*/ 276005 w 3079941"/>
                <a:gd name="connsiteY7" fmla="*/ 356694 h 1160647"/>
                <a:gd name="connsiteX8" fmla="*/ 276005 w 3079941"/>
                <a:gd name="connsiteY8" fmla="*/ 471268 h 1160647"/>
                <a:gd name="connsiteX9" fmla="*/ 278285 w 3079941"/>
                <a:gd name="connsiteY9" fmla="*/ 471268 h 1160647"/>
                <a:gd name="connsiteX10" fmla="*/ 294246 w 3079941"/>
                <a:gd name="connsiteY10" fmla="*/ 471268 h 1160647"/>
                <a:gd name="connsiteX11" fmla="*/ 294246 w 3079941"/>
                <a:gd name="connsiteY11" fmla="*/ 611783 h 1160647"/>
                <a:gd name="connsiteX12" fmla="*/ 295766 w 3079941"/>
                <a:gd name="connsiteY12" fmla="*/ 611513 h 1160647"/>
                <a:gd name="connsiteX13" fmla="*/ 306406 w 3079941"/>
                <a:gd name="connsiteY13" fmla="*/ 609622 h 1160647"/>
                <a:gd name="connsiteX14" fmla="*/ 304379 w 3079941"/>
                <a:gd name="connsiteY14" fmla="*/ 698254 h 1160647"/>
                <a:gd name="connsiteX15" fmla="*/ 305899 w 3079941"/>
                <a:gd name="connsiteY15" fmla="*/ 698525 h 1160647"/>
                <a:gd name="connsiteX16" fmla="*/ 316539 w 3079941"/>
                <a:gd name="connsiteY16" fmla="*/ 700416 h 1160647"/>
                <a:gd name="connsiteX17" fmla="*/ 316792 w 3079941"/>
                <a:gd name="connsiteY17" fmla="*/ 701227 h 1160647"/>
                <a:gd name="connsiteX18" fmla="*/ 318566 w 3079941"/>
                <a:gd name="connsiteY18" fmla="*/ 706902 h 1160647"/>
                <a:gd name="connsiteX19" fmla="*/ 319326 w 3079941"/>
                <a:gd name="connsiteY19" fmla="*/ 704470 h 1160647"/>
                <a:gd name="connsiteX20" fmla="*/ 324646 w 3079941"/>
                <a:gd name="connsiteY20" fmla="*/ 687446 h 1160647"/>
                <a:gd name="connsiteX21" fmla="*/ 326419 w 3079941"/>
                <a:gd name="connsiteY21" fmla="*/ 687446 h 1160647"/>
                <a:gd name="connsiteX22" fmla="*/ 338833 w 3079941"/>
                <a:gd name="connsiteY22" fmla="*/ 687446 h 1160647"/>
                <a:gd name="connsiteX23" fmla="*/ 338833 w 3079941"/>
                <a:gd name="connsiteY23" fmla="*/ 719872 h 1160647"/>
                <a:gd name="connsiteX24" fmla="*/ 339846 w 3079941"/>
                <a:gd name="connsiteY24" fmla="*/ 720413 h 1160647"/>
                <a:gd name="connsiteX25" fmla="*/ 346940 w 3079941"/>
                <a:gd name="connsiteY25" fmla="*/ 724196 h 1160647"/>
                <a:gd name="connsiteX26" fmla="*/ 346940 w 3079941"/>
                <a:gd name="connsiteY26" fmla="*/ 725547 h 1160647"/>
                <a:gd name="connsiteX27" fmla="*/ 346940 w 3079941"/>
                <a:gd name="connsiteY27" fmla="*/ 735005 h 1160647"/>
                <a:gd name="connsiteX28" fmla="*/ 391527 w 3079941"/>
                <a:gd name="connsiteY28" fmla="*/ 735005 h 1160647"/>
                <a:gd name="connsiteX29" fmla="*/ 391527 w 3079941"/>
                <a:gd name="connsiteY29" fmla="*/ 736086 h 1160647"/>
                <a:gd name="connsiteX30" fmla="*/ 391527 w 3079941"/>
                <a:gd name="connsiteY30" fmla="*/ 743652 h 1160647"/>
                <a:gd name="connsiteX31" fmla="*/ 393553 w 3079941"/>
                <a:gd name="connsiteY31" fmla="*/ 743652 h 1160647"/>
                <a:gd name="connsiteX32" fmla="*/ 407740 w 3079941"/>
                <a:gd name="connsiteY32" fmla="*/ 743652 h 1160647"/>
                <a:gd name="connsiteX33" fmla="*/ 407740 w 3079941"/>
                <a:gd name="connsiteY33" fmla="*/ 713387 h 1160647"/>
                <a:gd name="connsiteX34" fmla="*/ 452327 w 3079941"/>
                <a:gd name="connsiteY34" fmla="*/ 713387 h 1160647"/>
                <a:gd name="connsiteX35" fmla="*/ 452327 w 3079941"/>
                <a:gd name="connsiteY35" fmla="*/ 712036 h 1160647"/>
                <a:gd name="connsiteX36" fmla="*/ 452327 w 3079941"/>
                <a:gd name="connsiteY36" fmla="*/ 702578 h 1160647"/>
                <a:gd name="connsiteX37" fmla="*/ 453341 w 3079941"/>
                <a:gd name="connsiteY37" fmla="*/ 702578 h 1160647"/>
                <a:gd name="connsiteX38" fmla="*/ 460434 w 3079941"/>
                <a:gd name="connsiteY38" fmla="*/ 702578 h 1160647"/>
                <a:gd name="connsiteX39" fmla="*/ 460434 w 3079941"/>
                <a:gd name="connsiteY39" fmla="*/ 700687 h 1160647"/>
                <a:gd name="connsiteX40" fmla="*/ 460434 w 3079941"/>
                <a:gd name="connsiteY40" fmla="*/ 687446 h 1160647"/>
                <a:gd name="connsiteX41" fmla="*/ 461194 w 3079941"/>
                <a:gd name="connsiteY41" fmla="*/ 687446 h 1160647"/>
                <a:gd name="connsiteX42" fmla="*/ 466514 w 3079941"/>
                <a:gd name="connsiteY42" fmla="*/ 687446 h 1160647"/>
                <a:gd name="connsiteX43" fmla="*/ 466514 w 3079941"/>
                <a:gd name="connsiteY43" fmla="*/ 686365 h 1160647"/>
                <a:gd name="connsiteX44" fmla="*/ 466514 w 3079941"/>
                <a:gd name="connsiteY44" fmla="*/ 678798 h 1160647"/>
                <a:gd name="connsiteX45" fmla="*/ 468541 w 3079941"/>
                <a:gd name="connsiteY45" fmla="*/ 678798 h 1160647"/>
                <a:gd name="connsiteX46" fmla="*/ 482728 w 3079941"/>
                <a:gd name="connsiteY46" fmla="*/ 678798 h 1160647"/>
                <a:gd name="connsiteX47" fmla="*/ 482728 w 3079941"/>
                <a:gd name="connsiteY47" fmla="*/ 679879 h 1160647"/>
                <a:gd name="connsiteX48" fmla="*/ 482728 w 3079941"/>
                <a:gd name="connsiteY48" fmla="*/ 687446 h 1160647"/>
                <a:gd name="connsiteX49" fmla="*/ 505021 w 3079941"/>
                <a:gd name="connsiteY49" fmla="*/ 687446 h 1160647"/>
                <a:gd name="connsiteX50" fmla="*/ 505021 w 3079941"/>
                <a:gd name="connsiteY50" fmla="*/ 685554 h 1160647"/>
                <a:gd name="connsiteX51" fmla="*/ 505021 w 3079941"/>
                <a:gd name="connsiteY51" fmla="*/ 672313 h 1160647"/>
                <a:gd name="connsiteX52" fmla="*/ 506795 w 3079941"/>
                <a:gd name="connsiteY52" fmla="*/ 672313 h 1160647"/>
                <a:gd name="connsiteX53" fmla="*/ 519208 w 3079941"/>
                <a:gd name="connsiteY53" fmla="*/ 672313 h 1160647"/>
                <a:gd name="connsiteX54" fmla="*/ 519208 w 3079941"/>
                <a:gd name="connsiteY54" fmla="*/ 696093 h 1160647"/>
                <a:gd name="connsiteX55" fmla="*/ 520222 w 3079941"/>
                <a:gd name="connsiteY55" fmla="*/ 696093 h 1160647"/>
                <a:gd name="connsiteX56" fmla="*/ 527315 w 3079941"/>
                <a:gd name="connsiteY56" fmla="*/ 696093 h 1160647"/>
                <a:gd name="connsiteX57" fmla="*/ 527315 w 3079941"/>
                <a:gd name="connsiteY57" fmla="*/ 695012 h 1160647"/>
                <a:gd name="connsiteX58" fmla="*/ 527315 w 3079941"/>
                <a:gd name="connsiteY58" fmla="*/ 687446 h 1160647"/>
                <a:gd name="connsiteX59" fmla="*/ 529088 w 3079941"/>
                <a:gd name="connsiteY59" fmla="*/ 687446 h 1160647"/>
                <a:gd name="connsiteX60" fmla="*/ 541502 w 3079941"/>
                <a:gd name="connsiteY60" fmla="*/ 687446 h 1160647"/>
                <a:gd name="connsiteX61" fmla="*/ 541502 w 3079941"/>
                <a:gd name="connsiteY61" fmla="*/ 713387 h 1160647"/>
                <a:gd name="connsiteX62" fmla="*/ 543529 w 3079941"/>
                <a:gd name="connsiteY62" fmla="*/ 713387 h 1160647"/>
                <a:gd name="connsiteX63" fmla="*/ 557715 w 3079941"/>
                <a:gd name="connsiteY63" fmla="*/ 713387 h 1160647"/>
                <a:gd name="connsiteX64" fmla="*/ 557715 w 3079941"/>
                <a:gd name="connsiteY64" fmla="*/ 715008 h 1160647"/>
                <a:gd name="connsiteX65" fmla="*/ 557715 w 3079941"/>
                <a:gd name="connsiteY65" fmla="*/ 726358 h 1160647"/>
                <a:gd name="connsiteX66" fmla="*/ 558475 w 3079941"/>
                <a:gd name="connsiteY66" fmla="*/ 726358 h 1160647"/>
                <a:gd name="connsiteX67" fmla="*/ 563796 w 3079941"/>
                <a:gd name="connsiteY67" fmla="*/ 726358 h 1160647"/>
                <a:gd name="connsiteX68" fmla="*/ 563796 w 3079941"/>
                <a:gd name="connsiteY68" fmla="*/ 725547 h 1160647"/>
                <a:gd name="connsiteX69" fmla="*/ 563796 w 3079941"/>
                <a:gd name="connsiteY69" fmla="*/ 719872 h 1160647"/>
                <a:gd name="connsiteX70" fmla="*/ 594196 w 3079941"/>
                <a:gd name="connsiteY70" fmla="*/ 719872 h 1160647"/>
                <a:gd name="connsiteX71" fmla="*/ 594196 w 3079941"/>
                <a:gd name="connsiteY71" fmla="*/ 743652 h 1160647"/>
                <a:gd name="connsiteX72" fmla="*/ 595209 w 3079941"/>
                <a:gd name="connsiteY72" fmla="*/ 743652 h 1160647"/>
                <a:gd name="connsiteX73" fmla="*/ 602303 w 3079941"/>
                <a:gd name="connsiteY73" fmla="*/ 743652 h 1160647"/>
                <a:gd name="connsiteX74" fmla="*/ 602303 w 3079941"/>
                <a:gd name="connsiteY74" fmla="*/ 744733 h 1160647"/>
                <a:gd name="connsiteX75" fmla="*/ 602303 w 3079941"/>
                <a:gd name="connsiteY75" fmla="*/ 752299 h 1160647"/>
                <a:gd name="connsiteX76" fmla="*/ 603063 w 3079941"/>
                <a:gd name="connsiteY76" fmla="*/ 752299 h 1160647"/>
                <a:gd name="connsiteX77" fmla="*/ 608383 w 3079941"/>
                <a:gd name="connsiteY77" fmla="*/ 752299 h 1160647"/>
                <a:gd name="connsiteX78" fmla="*/ 608383 w 3079941"/>
                <a:gd name="connsiteY78" fmla="*/ 750137 h 1160647"/>
                <a:gd name="connsiteX79" fmla="*/ 608383 w 3079941"/>
                <a:gd name="connsiteY79" fmla="*/ 735005 h 1160647"/>
                <a:gd name="connsiteX80" fmla="*/ 609396 w 3079941"/>
                <a:gd name="connsiteY80" fmla="*/ 735005 h 1160647"/>
                <a:gd name="connsiteX81" fmla="*/ 616490 w 3079941"/>
                <a:gd name="connsiteY81" fmla="*/ 735005 h 1160647"/>
                <a:gd name="connsiteX82" fmla="*/ 616490 w 3079941"/>
                <a:gd name="connsiteY82" fmla="*/ 736086 h 1160647"/>
                <a:gd name="connsiteX83" fmla="*/ 616490 w 3079941"/>
                <a:gd name="connsiteY83" fmla="*/ 743652 h 1160647"/>
                <a:gd name="connsiteX84" fmla="*/ 621810 w 3079941"/>
                <a:gd name="connsiteY84" fmla="*/ 741659 h 1160647"/>
                <a:gd name="connsiteX85" fmla="*/ 622570 w 3079941"/>
                <a:gd name="connsiteY85" fmla="*/ 740679 h 1160647"/>
                <a:gd name="connsiteX86" fmla="*/ 622570 w 3079941"/>
                <a:gd name="connsiteY86" fmla="*/ 735005 h 1160647"/>
                <a:gd name="connsiteX87" fmla="*/ 661077 w 3079941"/>
                <a:gd name="connsiteY87" fmla="*/ 735005 h 1160647"/>
                <a:gd name="connsiteX88" fmla="*/ 661077 w 3079941"/>
                <a:gd name="connsiteY88" fmla="*/ 758784 h 1160647"/>
                <a:gd name="connsiteX89" fmla="*/ 663103 w 3079941"/>
                <a:gd name="connsiteY89" fmla="*/ 758784 h 1160647"/>
                <a:gd name="connsiteX90" fmla="*/ 677290 w 3079941"/>
                <a:gd name="connsiteY90" fmla="*/ 758784 h 1160647"/>
                <a:gd name="connsiteX91" fmla="*/ 677290 w 3079941"/>
                <a:gd name="connsiteY91" fmla="*/ 759865 h 1160647"/>
                <a:gd name="connsiteX92" fmla="*/ 677290 w 3079941"/>
                <a:gd name="connsiteY92" fmla="*/ 767431 h 1160647"/>
                <a:gd name="connsiteX93" fmla="*/ 679064 w 3079941"/>
                <a:gd name="connsiteY93" fmla="*/ 767431 h 1160647"/>
                <a:gd name="connsiteX94" fmla="*/ 691477 w 3079941"/>
                <a:gd name="connsiteY94" fmla="*/ 767431 h 1160647"/>
                <a:gd name="connsiteX95" fmla="*/ 691477 w 3079941"/>
                <a:gd name="connsiteY95" fmla="*/ 743652 h 1160647"/>
                <a:gd name="connsiteX96" fmla="*/ 692490 w 3079941"/>
                <a:gd name="connsiteY96" fmla="*/ 743652 h 1160647"/>
                <a:gd name="connsiteX97" fmla="*/ 699584 w 3079941"/>
                <a:gd name="connsiteY97" fmla="*/ 743652 h 1160647"/>
                <a:gd name="connsiteX98" fmla="*/ 699584 w 3079941"/>
                <a:gd name="connsiteY98" fmla="*/ 711225 h 1160647"/>
                <a:gd name="connsiteX99" fmla="*/ 700597 w 3079941"/>
                <a:gd name="connsiteY99" fmla="*/ 711225 h 1160647"/>
                <a:gd name="connsiteX100" fmla="*/ 707691 w 3079941"/>
                <a:gd name="connsiteY100" fmla="*/ 711225 h 1160647"/>
                <a:gd name="connsiteX101" fmla="*/ 707691 w 3079941"/>
                <a:gd name="connsiteY101" fmla="*/ 709334 h 1160647"/>
                <a:gd name="connsiteX102" fmla="*/ 707691 w 3079941"/>
                <a:gd name="connsiteY102" fmla="*/ 696093 h 1160647"/>
                <a:gd name="connsiteX103" fmla="*/ 706424 w 3079941"/>
                <a:gd name="connsiteY103" fmla="*/ 694471 h 1160647"/>
                <a:gd name="connsiteX104" fmla="*/ 711744 w 3079941"/>
                <a:gd name="connsiteY104" fmla="*/ 683122 h 1160647"/>
                <a:gd name="connsiteX105" fmla="*/ 719851 w 3079941"/>
                <a:gd name="connsiteY105" fmla="*/ 711225 h 1160647"/>
                <a:gd name="connsiteX106" fmla="*/ 720611 w 3079941"/>
                <a:gd name="connsiteY106" fmla="*/ 711225 h 1160647"/>
                <a:gd name="connsiteX107" fmla="*/ 725931 w 3079941"/>
                <a:gd name="connsiteY107" fmla="*/ 711225 h 1160647"/>
                <a:gd name="connsiteX108" fmla="*/ 725931 w 3079941"/>
                <a:gd name="connsiteY108" fmla="*/ 605298 h 1160647"/>
                <a:gd name="connsiteX109" fmla="*/ 727451 w 3079941"/>
                <a:gd name="connsiteY109" fmla="*/ 605298 h 1160647"/>
                <a:gd name="connsiteX110" fmla="*/ 738091 w 3079941"/>
                <a:gd name="connsiteY110" fmla="*/ 605298 h 1160647"/>
                <a:gd name="connsiteX111" fmla="*/ 738091 w 3079941"/>
                <a:gd name="connsiteY111" fmla="*/ 557739 h 1160647"/>
                <a:gd name="connsiteX112" fmla="*/ 764438 w 3079941"/>
                <a:gd name="connsiteY112" fmla="*/ 557739 h 1160647"/>
                <a:gd name="connsiteX113" fmla="*/ 764438 w 3079941"/>
                <a:gd name="connsiteY113" fmla="*/ 536121 h 1160647"/>
                <a:gd name="connsiteX114" fmla="*/ 798892 w 3079941"/>
                <a:gd name="connsiteY114" fmla="*/ 536121 h 1160647"/>
                <a:gd name="connsiteX115" fmla="*/ 798892 w 3079941"/>
                <a:gd name="connsiteY115" fmla="*/ 538553 h 1160647"/>
                <a:gd name="connsiteX116" fmla="*/ 798892 w 3079941"/>
                <a:gd name="connsiteY116" fmla="*/ 555577 h 1160647"/>
                <a:gd name="connsiteX117" fmla="*/ 801172 w 3079941"/>
                <a:gd name="connsiteY117" fmla="*/ 555577 h 1160647"/>
                <a:gd name="connsiteX118" fmla="*/ 817132 w 3079941"/>
                <a:gd name="connsiteY118" fmla="*/ 555577 h 1160647"/>
                <a:gd name="connsiteX119" fmla="*/ 817132 w 3079941"/>
                <a:gd name="connsiteY119" fmla="*/ 603136 h 1160647"/>
                <a:gd name="connsiteX120" fmla="*/ 818145 w 3079941"/>
                <a:gd name="connsiteY120" fmla="*/ 603136 h 1160647"/>
                <a:gd name="connsiteX121" fmla="*/ 825239 w 3079941"/>
                <a:gd name="connsiteY121" fmla="*/ 603136 h 1160647"/>
                <a:gd name="connsiteX122" fmla="*/ 839426 w 3079941"/>
                <a:gd name="connsiteY122" fmla="*/ 607460 h 1160647"/>
                <a:gd name="connsiteX123" fmla="*/ 839426 w 3079941"/>
                <a:gd name="connsiteY123" fmla="*/ 646372 h 1160647"/>
                <a:gd name="connsiteX124" fmla="*/ 840439 w 3079941"/>
                <a:gd name="connsiteY124" fmla="*/ 646372 h 1160647"/>
                <a:gd name="connsiteX125" fmla="*/ 847532 w 3079941"/>
                <a:gd name="connsiteY125" fmla="*/ 646372 h 1160647"/>
                <a:gd name="connsiteX126" fmla="*/ 847532 w 3079941"/>
                <a:gd name="connsiteY126" fmla="*/ 647993 h 1160647"/>
                <a:gd name="connsiteX127" fmla="*/ 847532 w 3079941"/>
                <a:gd name="connsiteY127" fmla="*/ 659342 h 1160647"/>
                <a:gd name="connsiteX128" fmla="*/ 849559 w 3079941"/>
                <a:gd name="connsiteY128" fmla="*/ 659342 h 1160647"/>
                <a:gd name="connsiteX129" fmla="*/ 863746 w 3079941"/>
                <a:gd name="connsiteY129" fmla="*/ 659342 h 1160647"/>
                <a:gd name="connsiteX130" fmla="*/ 869826 w 3079941"/>
                <a:gd name="connsiteY130" fmla="*/ 665828 h 1160647"/>
                <a:gd name="connsiteX131" fmla="*/ 869826 w 3079941"/>
                <a:gd name="connsiteY131" fmla="*/ 687446 h 1160647"/>
                <a:gd name="connsiteX132" fmla="*/ 872106 w 3079941"/>
                <a:gd name="connsiteY132" fmla="*/ 687446 h 1160647"/>
                <a:gd name="connsiteX133" fmla="*/ 888066 w 3079941"/>
                <a:gd name="connsiteY133" fmla="*/ 687446 h 1160647"/>
                <a:gd name="connsiteX134" fmla="*/ 888066 w 3079941"/>
                <a:gd name="connsiteY134" fmla="*/ 688526 h 1160647"/>
                <a:gd name="connsiteX135" fmla="*/ 888066 w 3079941"/>
                <a:gd name="connsiteY135" fmla="*/ 696093 h 1160647"/>
                <a:gd name="connsiteX136" fmla="*/ 889333 w 3079941"/>
                <a:gd name="connsiteY136" fmla="*/ 696093 h 1160647"/>
                <a:gd name="connsiteX137" fmla="*/ 898200 w 3079941"/>
                <a:gd name="connsiteY137" fmla="*/ 696093 h 1160647"/>
                <a:gd name="connsiteX138" fmla="*/ 898200 w 3079941"/>
                <a:gd name="connsiteY138" fmla="*/ 698254 h 1160647"/>
                <a:gd name="connsiteX139" fmla="*/ 898200 w 3079941"/>
                <a:gd name="connsiteY139" fmla="*/ 713387 h 1160647"/>
                <a:gd name="connsiteX140" fmla="*/ 902253 w 3079941"/>
                <a:gd name="connsiteY140" fmla="*/ 711495 h 1160647"/>
                <a:gd name="connsiteX141" fmla="*/ 902253 w 3079941"/>
                <a:gd name="connsiteY141" fmla="*/ 698254 h 1160647"/>
                <a:gd name="connsiteX142" fmla="*/ 903266 w 3079941"/>
                <a:gd name="connsiteY142" fmla="*/ 698254 h 1160647"/>
                <a:gd name="connsiteX143" fmla="*/ 910360 w 3079941"/>
                <a:gd name="connsiteY143" fmla="*/ 698254 h 1160647"/>
                <a:gd name="connsiteX144" fmla="*/ 910360 w 3079941"/>
                <a:gd name="connsiteY144" fmla="*/ 699876 h 1160647"/>
                <a:gd name="connsiteX145" fmla="*/ 910360 w 3079941"/>
                <a:gd name="connsiteY145" fmla="*/ 711225 h 1160647"/>
                <a:gd name="connsiteX146" fmla="*/ 911120 w 3079941"/>
                <a:gd name="connsiteY146" fmla="*/ 711225 h 1160647"/>
                <a:gd name="connsiteX147" fmla="*/ 916440 w 3079941"/>
                <a:gd name="connsiteY147" fmla="*/ 711225 h 1160647"/>
                <a:gd name="connsiteX148" fmla="*/ 965080 w 3079941"/>
                <a:gd name="connsiteY148" fmla="*/ 706902 h 1160647"/>
                <a:gd name="connsiteX149" fmla="*/ 965080 w 3079941"/>
                <a:gd name="connsiteY149" fmla="*/ 708253 h 1160647"/>
                <a:gd name="connsiteX150" fmla="*/ 965080 w 3079941"/>
                <a:gd name="connsiteY150" fmla="*/ 717710 h 1160647"/>
                <a:gd name="connsiteX151" fmla="*/ 965840 w 3079941"/>
                <a:gd name="connsiteY151" fmla="*/ 717710 h 1160647"/>
                <a:gd name="connsiteX152" fmla="*/ 971161 w 3079941"/>
                <a:gd name="connsiteY152" fmla="*/ 717710 h 1160647"/>
                <a:gd name="connsiteX153" fmla="*/ 971161 w 3079941"/>
                <a:gd name="connsiteY153" fmla="*/ 719872 h 1160647"/>
                <a:gd name="connsiteX154" fmla="*/ 971161 w 3079941"/>
                <a:gd name="connsiteY154" fmla="*/ 735005 h 1160647"/>
                <a:gd name="connsiteX155" fmla="*/ 973187 w 3079941"/>
                <a:gd name="connsiteY155" fmla="*/ 733654 h 1160647"/>
                <a:gd name="connsiteX156" fmla="*/ 987374 w 3079941"/>
                <a:gd name="connsiteY156" fmla="*/ 724196 h 1160647"/>
                <a:gd name="connsiteX157" fmla="*/ 993454 w 3079941"/>
                <a:gd name="connsiteY157" fmla="*/ 683122 h 1160647"/>
                <a:gd name="connsiteX158" fmla="*/ 994214 w 3079941"/>
                <a:gd name="connsiteY158" fmla="*/ 682852 h 1160647"/>
                <a:gd name="connsiteX159" fmla="*/ 999534 w 3079941"/>
                <a:gd name="connsiteY159" fmla="*/ 680960 h 1160647"/>
                <a:gd name="connsiteX160" fmla="*/ 1001561 w 3079941"/>
                <a:gd name="connsiteY160" fmla="*/ 611783 h 1160647"/>
                <a:gd name="connsiteX161" fmla="*/ 1003588 w 3079941"/>
                <a:gd name="connsiteY161" fmla="*/ 680960 h 1160647"/>
                <a:gd name="connsiteX162" fmla="*/ 1004348 w 3079941"/>
                <a:gd name="connsiteY162" fmla="*/ 681230 h 1160647"/>
                <a:gd name="connsiteX163" fmla="*/ 1009668 w 3079941"/>
                <a:gd name="connsiteY163" fmla="*/ 683122 h 1160647"/>
                <a:gd name="connsiteX164" fmla="*/ 1009668 w 3079941"/>
                <a:gd name="connsiteY164" fmla="*/ 596651 h 1160647"/>
                <a:gd name="connsiteX165" fmla="*/ 1013721 w 3079941"/>
                <a:gd name="connsiteY165" fmla="*/ 564224 h 1160647"/>
                <a:gd name="connsiteX166" fmla="*/ 1052228 w 3079941"/>
                <a:gd name="connsiteY166" fmla="*/ 564224 h 1160647"/>
                <a:gd name="connsiteX167" fmla="*/ 1052228 w 3079941"/>
                <a:gd name="connsiteY167" fmla="*/ 596651 h 1160647"/>
                <a:gd name="connsiteX168" fmla="*/ 1052988 w 3079941"/>
                <a:gd name="connsiteY168" fmla="*/ 596651 h 1160647"/>
                <a:gd name="connsiteX169" fmla="*/ 1058308 w 3079941"/>
                <a:gd name="connsiteY169" fmla="*/ 596651 h 1160647"/>
                <a:gd name="connsiteX170" fmla="*/ 1058308 w 3079941"/>
                <a:gd name="connsiteY170" fmla="*/ 514503 h 1160647"/>
                <a:gd name="connsiteX171" fmla="*/ 1060082 w 3079941"/>
                <a:gd name="connsiteY171" fmla="*/ 514503 h 1160647"/>
                <a:gd name="connsiteX172" fmla="*/ 1072495 w 3079941"/>
                <a:gd name="connsiteY172" fmla="*/ 514503 h 1160647"/>
                <a:gd name="connsiteX173" fmla="*/ 1072495 w 3079941"/>
                <a:gd name="connsiteY173" fmla="*/ 512612 h 1160647"/>
                <a:gd name="connsiteX174" fmla="*/ 1072495 w 3079941"/>
                <a:gd name="connsiteY174" fmla="*/ 499371 h 1160647"/>
                <a:gd name="connsiteX175" fmla="*/ 1094789 w 3079941"/>
                <a:gd name="connsiteY175" fmla="*/ 499371 h 1160647"/>
                <a:gd name="connsiteX176" fmla="*/ 1094789 w 3079941"/>
                <a:gd name="connsiteY176" fmla="*/ 498290 h 1160647"/>
                <a:gd name="connsiteX177" fmla="*/ 1094789 w 3079941"/>
                <a:gd name="connsiteY177" fmla="*/ 490724 h 1160647"/>
                <a:gd name="connsiteX178" fmla="*/ 1096562 w 3079941"/>
                <a:gd name="connsiteY178" fmla="*/ 490724 h 1160647"/>
                <a:gd name="connsiteX179" fmla="*/ 1108976 w 3079941"/>
                <a:gd name="connsiteY179" fmla="*/ 490724 h 1160647"/>
                <a:gd name="connsiteX180" fmla="*/ 1108976 w 3079941"/>
                <a:gd name="connsiteY180" fmla="*/ 491805 h 1160647"/>
                <a:gd name="connsiteX181" fmla="*/ 1108976 w 3079941"/>
                <a:gd name="connsiteY181" fmla="*/ 499371 h 1160647"/>
                <a:gd name="connsiteX182" fmla="*/ 1109736 w 3079941"/>
                <a:gd name="connsiteY182" fmla="*/ 499371 h 1160647"/>
                <a:gd name="connsiteX183" fmla="*/ 1115056 w 3079941"/>
                <a:gd name="connsiteY183" fmla="*/ 499371 h 1160647"/>
                <a:gd name="connsiteX184" fmla="*/ 1125189 w 3079941"/>
                <a:gd name="connsiteY184" fmla="*/ 495047 h 1160647"/>
                <a:gd name="connsiteX185" fmla="*/ 1129242 w 3079941"/>
                <a:gd name="connsiteY185" fmla="*/ 498290 h 1160647"/>
                <a:gd name="connsiteX186" fmla="*/ 1129242 w 3079941"/>
                <a:gd name="connsiteY186" fmla="*/ 490724 h 1160647"/>
                <a:gd name="connsiteX187" fmla="*/ 1131522 w 3079941"/>
                <a:gd name="connsiteY187" fmla="*/ 490724 h 1160647"/>
                <a:gd name="connsiteX188" fmla="*/ 1147483 w 3079941"/>
                <a:gd name="connsiteY188" fmla="*/ 490724 h 1160647"/>
                <a:gd name="connsiteX189" fmla="*/ 1147483 w 3079941"/>
                <a:gd name="connsiteY189" fmla="*/ 491805 h 1160647"/>
                <a:gd name="connsiteX190" fmla="*/ 1147483 w 3079941"/>
                <a:gd name="connsiteY190" fmla="*/ 499371 h 1160647"/>
                <a:gd name="connsiteX191" fmla="*/ 1177883 w 3079941"/>
                <a:gd name="connsiteY191" fmla="*/ 499371 h 1160647"/>
                <a:gd name="connsiteX192" fmla="*/ 1177883 w 3079941"/>
                <a:gd name="connsiteY192" fmla="*/ 500992 h 1160647"/>
                <a:gd name="connsiteX193" fmla="*/ 1177883 w 3079941"/>
                <a:gd name="connsiteY193" fmla="*/ 512342 h 1160647"/>
                <a:gd name="connsiteX194" fmla="*/ 1204230 w 3079941"/>
                <a:gd name="connsiteY194" fmla="*/ 512342 h 1160647"/>
                <a:gd name="connsiteX195" fmla="*/ 1204230 w 3079941"/>
                <a:gd name="connsiteY195" fmla="*/ 542606 h 1160647"/>
                <a:gd name="connsiteX196" fmla="*/ 1204990 w 3079941"/>
                <a:gd name="connsiteY196" fmla="*/ 542606 h 1160647"/>
                <a:gd name="connsiteX197" fmla="*/ 1210310 w 3079941"/>
                <a:gd name="connsiteY197" fmla="*/ 542606 h 1160647"/>
                <a:gd name="connsiteX198" fmla="*/ 1210310 w 3079941"/>
                <a:gd name="connsiteY198" fmla="*/ 543687 h 1160647"/>
                <a:gd name="connsiteX199" fmla="*/ 1210310 w 3079941"/>
                <a:gd name="connsiteY199" fmla="*/ 551254 h 1160647"/>
                <a:gd name="connsiteX200" fmla="*/ 1214364 w 3079941"/>
                <a:gd name="connsiteY200" fmla="*/ 581518 h 1160647"/>
                <a:gd name="connsiteX201" fmla="*/ 1215124 w 3079941"/>
                <a:gd name="connsiteY201" fmla="*/ 581518 h 1160647"/>
                <a:gd name="connsiteX202" fmla="*/ 1220444 w 3079941"/>
                <a:gd name="connsiteY202" fmla="*/ 581518 h 1160647"/>
                <a:gd name="connsiteX203" fmla="*/ 1220444 w 3079941"/>
                <a:gd name="connsiteY203" fmla="*/ 582329 h 1160647"/>
                <a:gd name="connsiteX204" fmla="*/ 1220444 w 3079941"/>
                <a:gd name="connsiteY204" fmla="*/ 588004 h 1160647"/>
                <a:gd name="connsiteX205" fmla="*/ 1221457 w 3079941"/>
                <a:gd name="connsiteY205" fmla="*/ 588004 h 1160647"/>
                <a:gd name="connsiteX206" fmla="*/ 1228550 w 3079941"/>
                <a:gd name="connsiteY206" fmla="*/ 588004 h 1160647"/>
                <a:gd name="connsiteX207" fmla="*/ 1228550 w 3079941"/>
                <a:gd name="connsiteY207" fmla="*/ 618269 h 1160647"/>
                <a:gd name="connsiteX208" fmla="*/ 1230577 w 3079941"/>
                <a:gd name="connsiteY208" fmla="*/ 618269 h 1160647"/>
                <a:gd name="connsiteX209" fmla="*/ 1244764 w 3079941"/>
                <a:gd name="connsiteY209" fmla="*/ 618269 h 1160647"/>
                <a:gd name="connsiteX210" fmla="*/ 1244764 w 3079941"/>
                <a:gd name="connsiteY210" fmla="*/ 642048 h 1160647"/>
                <a:gd name="connsiteX211" fmla="*/ 1246791 w 3079941"/>
                <a:gd name="connsiteY211" fmla="*/ 643669 h 1160647"/>
                <a:gd name="connsiteX212" fmla="*/ 1246791 w 3079941"/>
                <a:gd name="connsiteY212" fmla="*/ 655019 h 1160647"/>
                <a:gd name="connsiteX213" fmla="*/ 1247551 w 3079941"/>
                <a:gd name="connsiteY213" fmla="*/ 655019 h 1160647"/>
                <a:gd name="connsiteX214" fmla="*/ 1252871 w 3079941"/>
                <a:gd name="connsiteY214" fmla="*/ 655019 h 1160647"/>
                <a:gd name="connsiteX215" fmla="*/ 1252871 w 3079941"/>
                <a:gd name="connsiteY215" fmla="*/ 678798 h 1160647"/>
                <a:gd name="connsiteX216" fmla="*/ 1254137 w 3079941"/>
                <a:gd name="connsiteY216" fmla="*/ 678798 h 1160647"/>
                <a:gd name="connsiteX217" fmla="*/ 1263004 w 3079941"/>
                <a:gd name="connsiteY217" fmla="*/ 678798 h 1160647"/>
                <a:gd name="connsiteX218" fmla="*/ 1265031 w 3079941"/>
                <a:gd name="connsiteY218" fmla="*/ 682852 h 1160647"/>
                <a:gd name="connsiteX219" fmla="*/ 1265031 w 3079941"/>
                <a:gd name="connsiteY219" fmla="*/ 696093 h 1160647"/>
                <a:gd name="connsiteX220" fmla="*/ 1266551 w 3079941"/>
                <a:gd name="connsiteY220" fmla="*/ 694201 h 1160647"/>
                <a:gd name="connsiteX221" fmla="*/ 1277191 w 3079941"/>
                <a:gd name="connsiteY221" fmla="*/ 680960 h 1160647"/>
                <a:gd name="connsiteX222" fmla="*/ 1305565 w 3079941"/>
                <a:gd name="connsiteY222" fmla="*/ 680960 h 1160647"/>
                <a:gd name="connsiteX223" fmla="*/ 1305565 w 3079941"/>
                <a:gd name="connsiteY223" fmla="*/ 767431 h 1160647"/>
                <a:gd name="connsiteX224" fmla="*/ 1306325 w 3079941"/>
                <a:gd name="connsiteY224" fmla="*/ 767431 h 1160647"/>
                <a:gd name="connsiteX225" fmla="*/ 1311645 w 3079941"/>
                <a:gd name="connsiteY225" fmla="*/ 767431 h 1160647"/>
                <a:gd name="connsiteX226" fmla="*/ 1312405 w 3079941"/>
                <a:gd name="connsiteY226" fmla="*/ 766080 h 1160647"/>
                <a:gd name="connsiteX227" fmla="*/ 1317725 w 3079941"/>
                <a:gd name="connsiteY227" fmla="*/ 756622 h 1160647"/>
                <a:gd name="connsiteX228" fmla="*/ 1317725 w 3079941"/>
                <a:gd name="connsiteY228" fmla="*/ 758514 h 1160647"/>
                <a:gd name="connsiteX229" fmla="*/ 1317725 w 3079941"/>
                <a:gd name="connsiteY229" fmla="*/ 771755 h 1160647"/>
                <a:gd name="connsiteX230" fmla="*/ 1321778 w 3079941"/>
                <a:gd name="connsiteY230" fmla="*/ 726358 h 1160647"/>
                <a:gd name="connsiteX231" fmla="*/ 1322538 w 3079941"/>
                <a:gd name="connsiteY231" fmla="*/ 726358 h 1160647"/>
                <a:gd name="connsiteX232" fmla="*/ 1327858 w 3079941"/>
                <a:gd name="connsiteY232" fmla="*/ 726358 h 1160647"/>
                <a:gd name="connsiteX233" fmla="*/ 1327858 w 3079941"/>
                <a:gd name="connsiteY233" fmla="*/ 661504 h 1160647"/>
                <a:gd name="connsiteX234" fmla="*/ 1328872 w 3079941"/>
                <a:gd name="connsiteY234" fmla="*/ 661504 h 1160647"/>
                <a:gd name="connsiteX235" fmla="*/ 1335965 w 3079941"/>
                <a:gd name="connsiteY235" fmla="*/ 661504 h 1160647"/>
                <a:gd name="connsiteX236" fmla="*/ 1348125 w 3079941"/>
                <a:gd name="connsiteY236" fmla="*/ 618269 h 1160647"/>
                <a:gd name="connsiteX237" fmla="*/ 1349392 w 3079941"/>
                <a:gd name="connsiteY237" fmla="*/ 618269 h 1160647"/>
                <a:gd name="connsiteX238" fmla="*/ 1358259 w 3079941"/>
                <a:gd name="connsiteY238" fmla="*/ 618269 h 1160647"/>
                <a:gd name="connsiteX239" fmla="*/ 1368392 w 3079941"/>
                <a:gd name="connsiteY239" fmla="*/ 661504 h 1160647"/>
                <a:gd name="connsiteX240" fmla="*/ 1369405 w 3079941"/>
                <a:gd name="connsiteY240" fmla="*/ 661504 h 1160647"/>
                <a:gd name="connsiteX241" fmla="*/ 1376499 w 3079941"/>
                <a:gd name="connsiteY241" fmla="*/ 661504 h 1160647"/>
                <a:gd name="connsiteX242" fmla="*/ 1376499 w 3079941"/>
                <a:gd name="connsiteY242" fmla="*/ 700416 h 1160647"/>
                <a:gd name="connsiteX243" fmla="*/ 1378272 w 3079941"/>
                <a:gd name="connsiteY243" fmla="*/ 700416 h 1160647"/>
                <a:gd name="connsiteX244" fmla="*/ 1390686 w 3079941"/>
                <a:gd name="connsiteY244" fmla="*/ 700416 h 1160647"/>
                <a:gd name="connsiteX245" fmla="*/ 1390686 w 3079941"/>
                <a:gd name="connsiteY245" fmla="*/ 702578 h 1160647"/>
                <a:gd name="connsiteX246" fmla="*/ 1390686 w 3079941"/>
                <a:gd name="connsiteY246" fmla="*/ 717710 h 1160647"/>
                <a:gd name="connsiteX247" fmla="*/ 1394739 w 3079941"/>
                <a:gd name="connsiteY247" fmla="*/ 715549 h 1160647"/>
                <a:gd name="connsiteX248" fmla="*/ 1394739 w 3079941"/>
                <a:gd name="connsiteY248" fmla="*/ 700416 h 1160647"/>
                <a:gd name="connsiteX249" fmla="*/ 1396259 w 3079941"/>
                <a:gd name="connsiteY249" fmla="*/ 700416 h 1160647"/>
                <a:gd name="connsiteX250" fmla="*/ 1406899 w 3079941"/>
                <a:gd name="connsiteY250" fmla="*/ 700416 h 1160647"/>
                <a:gd name="connsiteX251" fmla="*/ 1406899 w 3079941"/>
                <a:gd name="connsiteY251" fmla="*/ 702037 h 1160647"/>
                <a:gd name="connsiteX252" fmla="*/ 1406899 w 3079941"/>
                <a:gd name="connsiteY252" fmla="*/ 713387 h 1160647"/>
                <a:gd name="connsiteX253" fmla="*/ 1437300 w 3079941"/>
                <a:gd name="connsiteY253" fmla="*/ 713387 h 1160647"/>
                <a:gd name="connsiteX254" fmla="*/ 1437300 w 3079941"/>
                <a:gd name="connsiteY254" fmla="*/ 676637 h 1160647"/>
                <a:gd name="connsiteX255" fmla="*/ 1438566 w 3079941"/>
                <a:gd name="connsiteY255" fmla="*/ 676637 h 1160647"/>
                <a:gd name="connsiteX256" fmla="*/ 1447433 w 3079941"/>
                <a:gd name="connsiteY256" fmla="*/ 676637 h 1160647"/>
                <a:gd name="connsiteX257" fmla="*/ 1447433 w 3079941"/>
                <a:gd name="connsiteY257" fmla="*/ 698254 h 1160647"/>
                <a:gd name="connsiteX258" fmla="*/ 1449460 w 3079941"/>
                <a:gd name="connsiteY258" fmla="*/ 665828 h 1160647"/>
                <a:gd name="connsiteX259" fmla="*/ 1471753 w 3079941"/>
                <a:gd name="connsiteY259" fmla="*/ 665828 h 1160647"/>
                <a:gd name="connsiteX260" fmla="*/ 1471753 w 3079941"/>
                <a:gd name="connsiteY260" fmla="*/ 664206 h 1160647"/>
                <a:gd name="connsiteX261" fmla="*/ 1471753 w 3079941"/>
                <a:gd name="connsiteY261" fmla="*/ 652857 h 1160647"/>
                <a:gd name="connsiteX262" fmla="*/ 1472513 w 3079941"/>
                <a:gd name="connsiteY262" fmla="*/ 652857 h 1160647"/>
                <a:gd name="connsiteX263" fmla="*/ 1477833 w 3079941"/>
                <a:gd name="connsiteY263" fmla="*/ 652857 h 1160647"/>
                <a:gd name="connsiteX264" fmla="*/ 1477833 w 3079941"/>
                <a:gd name="connsiteY264" fmla="*/ 650966 h 1160647"/>
                <a:gd name="connsiteX265" fmla="*/ 1477833 w 3079941"/>
                <a:gd name="connsiteY265" fmla="*/ 637725 h 1160647"/>
                <a:gd name="connsiteX266" fmla="*/ 1481887 w 3079941"/>
                <a:gd name="connsiteY266" fmla="*/ 644210 h 1160647"/>
                <a:gd name="connsiteX267" fmla="*/ 1484167 w 3079941"/>
                <a:gd name="connsiteY267" fmla="*/ 644210 h 1160647"/>
                <a:gd name="connsiteX268" fmla="*/ 1500127 w 3079941"/>
                <a:gd name="connsiteY268" fmla="*/ 644210 h 1160647"/>
                <a:gd name="connsiteX269" fmla="*/ 1500127 w 3079941"/>
                <a:gd name="connsiteY269" fmla="*/ 643399 h 1160647"/>
                <a:gd name="connsiteX270" fmla="*/ 1500127 w 3079941"/>
                <a:gd name="connsiteY270" fmla="*/ 637725 h 1160647"/>
                <a:gd name="connsiteX271" fmla="*/ 1500887 w 3079941"/>
                <a:gd name="connsiteY271" fmla="*/ 637725 h 1160647"/>
                <a:gd name="connsiteX272" fmla="*/ 1506207 w 3079941"/>
                <a:gd name="connsiteY272" fmla="*/ 637725 h 1160647"/>
                <a:gd name="connsiteX273" fmla="*/ 1506207 w 3079941"/>
                <a:gd name="connsiteY273" fmla="*/ 639076 h 1160647"/>
                <a:gd name="connsiteX274" fmla="*/ 1506207 w 3079941"/>
                <a:gd name="connsiteY274" fmla="*/ 648534 h 1160647"/>
                <a:gd name="connsiteX275" fmla="*/ 1544714 w 3079941"/>
                <a:gd name="connsiteY275" fmla="*/ 648534 h 1160647"/>
                <a:gd name="connsiteX276" fmla="*/ 1544714 w 3079941"/>
                <a:gd name="connsiteY276" fmla="*/ 786887 h 1160647"/>
                <a:gd name="connsiteX277" fmla="*/ 1546234 w 3079941"/>
                <a:gd name="connsiteY277" fmla="*/ 786887 h 1160647"/>
                <a:gd name="connsiteX278" fmla="*/ 1556874 w 3079941"/>
                <a:gd name="connsiteY278" fmla="*/ 786887 h 1160647"/>
                <a:gd name="connsiteX279" fmla="*/ 1556874 w 3079941"/>
                <a:gd name="connsiteY279" fmla="*/ 773917 h 1160647"/>
                <a:gd name="connsiteX280" fmla="*/ 1560928 w 3079941"/>
                <a:gd name="connsiteY280" fmla="*/ 773917 h 1160647"/>
                <a:gd name="connsiteX281" fmla="*/ 1560928 w 3079941"/>
                <a:gd name="connsiteY281" fmla="*/ 786887 h 1160647"/>
                <a:gd name="connsiteX282" fmla="*/ 1591328 w 3079941"/>
                <a:gd name="connsiteY282" fmla="*/ 786887 h 1160647"/>
                <a:gd name="connsiteX283" fmla="*/ 1591328 w 3079941"/>
                <a:gd name="connsiteY283" fmla="*/ 756622 h 1160647"/>
                <a:gd name="connsiteX284" fmla="*/ 1603488 w 3079941"/>
                <a:gd name="connsiteY284" fmla="*/ 756622 h 1160647"/>
                <a:gd name="connsiteX285" fmla="*/ 1615648 w 3079941"/>
                <a:gd name="connsiteY285" fmla="*/ 754461 h 1160647"/>
                <a:gd name="connsiteX286" fmla="*/ 1619702 w 3079941"/>
                <a:gd name="connsiteY286" fmla="*/ 756622 h 1160647"/>
                <a:gd name="connsiteX287" fmla="*/ 1629835 w 3079941"/>
                <a:gd name="connsiteY287" fmla="*/ 756622 h 1160647"/>
                <a:gd name="connsiteX288" fmla="*/ 1629835 w 3079941"/>
                <a:gd name="connsiteY288" fmla="*/ 786887 h 1160647"/>
                <a:gd name="connsiteX289" fmla="*/ 1637942 w 3079941"/>
                <a:gd name="connsiteY289" fmla="*/ 786887 h 1160647"/>
                <a:gd name="connsiteX290" fmla="*/ 1637942 w 3079941"/>
                <a:gd name="connsiteY290" fmla="*/ 804182 h 1160647"/>
                <a:gd name="connsiteX291" fmla="*/ 1647278 w 3079941"/>
                <a:gd name="connsiteY291" fmla="*/ 805087 h 1160647"/>
                <a:gd name="connsiteX292" fmla="*/ 1660236 w 3079941"/>
                <a:gd name="connsiteY292" fmla="*/ 805087 h 1160647"/>
                <a:gd name="connsiteX293" fmla="*/ 1660236 w 3079941"/>
                <a:gd name="connsiteY293" fmla="*/ 789049 h 1160647"/>
                <a:gd name="connsiteX294" fmla="*/ 1728192 w 3079941"/>
                <a:gd name="connsiteY294" fmla="*/ 789049 h 1160647"/>
                <a:gd name="connsiteX295" fmla="*/ 1728192 w 3079941"/>
                <a:gd name="connsiteY295" fmla="*/ 703796 h 1160647"/>
                <a:gd name="connsiteX296" fmla="*/ 1800200 w 3079941"/>
                <a:gd name="connsiteY296" fmla="*/ 703796 h 1160647"/>
                <a:gd name="connsiteX297" fmla="*/ 1800200 w 3079941"/>
                <a:gd name="connsiteY297" fmla="*/ 782564 h 1160647"/>
                <a:gd name="connsiteX298" fmla="*/ 1802104 w 3079941"/>
                <a:gd name="connsiteY298" fmla="*/ 782564 h 1160647"/>
                <a:gd name="connsiteX299" fmla="*/ 1803346 w 3079941"/>
                <a:gd name="connsiteY299" fmla="*/ 805087 h 1160647"/>
                <a:gd name="connsiteX300" fmla="*/ 1813022 w 3079941"/>
                <a:gd name="connsiteY300" fmla="*/ 805087 h 1160647"/>
                <a:gd name="connsiteX301" fmla="*/ 1814264 w 3079941"/>
                <a:gd name="connsiteY301" fmla="*/ 782564 h 1160647"/>
                <a:gd name="connsiteX302" fmla="*/ 1820344 w 3079941"/>
                <a:gd name="connsiteY302" fmla="*/ 782564 h 1160647"/>
                <a:gd name="connsiteX303" fmla="*/ 1821586 w 3079941"/>
                <a:gd name="connsiteY303" fmla="*/ 805087 h 1160647"/>
                <a:gd name="connsiteX304" fmla="*/ 1872208 w 3079941"/>
                <a:gd name="connsiteY304" fmla="*/ 805087 h 1160647"/>
                <a:gd name="connsiteX305" fmla="*/ 1872208 w 3079941"/>
                <a:gd name="connsiteY305" fmla="*/ 642059 h 1160647"/>
                <a:gd name="connsiteX306" fmla="*/ 2069535 w 3079941"/>
                <a:gd name="connsiteY306" fmla="*/ 642059 h 1160647"/>
                <a:gd name="connsiteX307" fmla="*/ 2069535 w 3079941"/>
                <a:gd name="connsiteY307" fmla="*/ 805087 h 1160647"/>
                <a:gd name="connsiteX308" fmla="*/ 2088232 w 3079941"/>
                <a:gd name="connsiteY308" fmla="*/ 805087 h 1160647"/>
                <a:gd name="connsiteX309" fmla="*/ 2088232 w 3079941"/>
                <a:gd name="connsiteY309" fmla="*/ 722394 h 1160647"/>
                <a:gd name="connsiteX310" fmla="*/ 2183352 w 3079941"/>
                <a:gd name="connsiteY310" fmla="*/ 722394 h 1160647"/>
                <a:gd name="connsiteX311" fmla="*/ 2195282 w 3079941"/>
                <a:gd name="connsiteY311" fmla="*/ 404253 h 1160647"/>
                <a:gd name="connsiteX312" fmla="*/ 2183122 w 3079941"/>
                <a:gd name="connsiteY312" fmla="*/ 382635 h 1160647"/>
                <a:gd name="connsiteX313" fmla="*/ 2177042 w 3079941"/>
                <a:gd name="connsiteY313" fmla="*/ 378311 h 1160647"/>
                <a:gd name="connsiteX314" fmla="*/ 2185149 w 3079941"/>
                <a:gd name="connsiteY314" fmla="*/ 354532 h 1160647"/>
                <a:gd name="connsiteX315" fmla="*/ 2185149 w 3079941"/>
                <a:gd name="connsiteY315" fmla="*/ 337238 h 1160647"/>
                <a:gd name="connsiteX316" fmla="*/ 2199336 w 3079941"/>
                <a:gd name="connsiteY316" fmla="*/ 337238 h 1160647"/>
                <a:gd name="connsiteX317" fmla="*/ 2199336 w 3079941"/>
                <a:gd name="connsiteY317" fmla="*/ 315620 h 1160647"/>
                <a:gd name="connsiteX318" fmla="*/ 2201362 w 3079941"/>
                <a:gd name="connsiteY318" fmla="*/ 311296 h 1160647"/>
                <a:gd name="connsiteX319" fmla="*/ 2201362 w 3079941"/>
                <a:gd name="connsiteY319" fmla="*/ 233472 h 1160647"/>
                <a:gd name="connsiteX320" fmla="*/ 2199336 w 3079941"/>
                <a:gd name="connsiteY320" fmla="*/ 226987 h 1160647"/>
                <a:gd name="connsiteX321" fmla="*/ 2205416 w 3079941"/>
                <a:gd name="connsiteY321" fmla="*/ 220501 h 1160647"/>
                <a:gd name="connsiteX322" fmla="*/ 2205416 w 3079941"/>
                <a:gd name="connsiteY322" fmla="*/ 162133 h 1160647"/>
                <a:gd name="connsiteX323" fmla="*/ 2207442 w 3079941"/>
                <a:gd name="connsiteY323" fmla="*/ 157810 h 1160647"/>
                <a:gd name="connsiteX324" fmla="*/ 2207442 w 3079941"/>
                <a:gd name="connsiteY324" fmla="*/ 101604 h 1160647"/>
                <a:gd name="connsiteX325" fmla="*/ 2209469 w 3079941"/>
                <a:gd name="connsiteY325" fmla="*/ 82148 h 1160647"/>
                <a:gd name="connsiteX326" fmla="*/ 2213523 w 3079941"/>
                <a:gd name="connsiteY326" fmla="*/ 99442 h 1160647"/>
                <a:gd name="connsiteX327" fmla="*/ 2215549 w 3079941"/>
                <a:gd name="connsiteY327" fmla="*/ 157810 h 1160647"/>
                <a:gd name="connsiteX328" fmla="*/ 2217576 w 3079941"/>
                <a:gd name="connsiteY328" fmla="*/ 220501 h 1160647"/>
                <a:gd name="connsiteX329" fmla="*/ 2223656 w 3079941"/>
                <a:gd name="connsiteY329" fmla="*/ 226987 h 1160647"/>
                <a:gd name="connsiteX330" fmla="*/ 2221629 w 3079941"/>
                <a:gd name="connsiteY330" fmla="*/ 233472 h 1160647"/>
                <a:gd name="connsiteX331" fmla="*/ 2221629 w 3079941"/>
                <a:gd name="connsiteY331" fmla="*/ 311296 h 1160647"/>
                <a:gd name="connsiteX332" fmla="*/ 2223656 w 3079941"/>
                <a:gd name="connsiteY332" fmla="*/ 315620 h 1160647"/>
                <a:gd name="connsiteX333" fmla="*/ 2223656 w 3079941"/>
                <a:gd name="connsiteY333" fmla="*/ 337238 h 1160647"/>
                <a:gd name="connsiteX334" fmla="*/ 2237843 w 3079941"/>
                <a:gd name="connsiteY334" fmla="*/ 337238 h 1160647"/>
                <a:gd name="connsiteX335" fmla="*/ 2237843 w 3079941"/>
                <a:gd name="connsiteY335" fmla="*/ 354532 h 1160647"/>
                <a:gd name="connsiteX336" fmla="*/ 2245950 w 3079941"/>
                <a:gd name="connsiteY336" fmla="*/ 378311 h 1160647"/>
                <a:gd name="connsiteX337" fmla="*/ 2239870 w 3079941"/>
                <a:gd name="connsiteY337" fmla="*/ 382635 h 1160647"/>
                <a:gd name="connsiteX338" fmla="*/ 2227709 w 3079941"/>
                <a:gd name="connsiteY338" fmla="*/ 404253 h 1160647"/>
                <a:gd name="connsiteX339" fmla="*/ 2235816 w 3079941"/>
                <a:gd name="connsiteY339" fmla="*/ 657181 h 1160647"/>
                <a:gd name="connsiteX340" fmla="*/ 2300670 w 3079941"/>
                <a:gd name="connsiteY340" fmla="*/ 657181 h 1160647"/>
                <a:gd name="connsiteX341" fmla="*/ 2300670 w 3079941"/>
                <a:gd name="connsiteY341" fmla="*/ 732843 h 1160647"/>
                <a:gd name="connsiteX342" fmla="*/ 2308777 w 3079941"/>
                <a:gd name="connsiteY342" fmla="*/ 732843 h 1160647"/>
                <a:gd name="connsiteX343" fmla="*/ 2310804 w 3079941"/>
                <a:gd name="connsiteY343" fmla="*/ 726358 h 1160647"/>
                <a:gd name="connsiteX344" fmla="*/ 2316884 w 3079941"/>
                <a:gd name="connsiteY344" fmla="*/ 726358 h 1160647"/>
                <a:gd name="connsiteX345" fmla="*/ 2318911 w 3079941"/>
                <a:gd name="connsiteY345" fmla="*/ 735005 h 1160647"/>
                <a:gd name="connsiteX346" fmla="*/ 2331071 w 3079941"/>
                <a:gd name="connsiteY346" fmla="*/ 735005 h 1160647"/>
                <a:gd name="connsiteX347" fmla="*/ 2331071 w 3079941"/>
                <a:gd name="connsiteY347" fmla="*/ 728519 h 1160647"/>
                <a:gd name="connsiteX348" fmla="*/ 2353364 w 3079941"/>
                <a:gd name="connsiteY348" fmla="*/ 728519 h 1160647"/>
                <a:gd name="connsiteX349" fmla="*/ 2353364 w 3079941"/>
                <a:gd name="connsiteY349" fmla="*/ 735005 h 1160647"/>
                <a:gd name="connsiteX350" fmla="*/ 2373631 w 3079941"/>
                <a:gd name="connsiteY350" fmla="*/ 735005 h 1160647"/>
                <a:gd name="connsiteX351" fmla="*/ 2373631 w 3079941"/>
                <a:gd name="connsiteY351" fmla="*/ 780402 h 1160647"/>
                <a:gd name="connsiteX352" fmla="*/ 2387818 w 3079941"/>
                <a:gd name="connsiteY352" fmla="*/ 780402 h 1160647"/>
                <a:gd name="connsiteX353" fmla="*/ 2387818 w 3079941"/>
                <a:gd name="connsiteY353" fmla="*/ 767431 h 1160647"/>
                <a:gd name="connsiteX354" fmla="*/ 2404032 w 3079941"/>
                <a:gd name="connsiteY354" fmla="*/ 767431 h 1160647"/>
                <a:gd name="connsiteX355" fmla="*/ 2404032 w 3079941"/>
                <a:gd name="connsiteY355" fmla="*/ 588004 h 1160647"/>
                <a:gd name="connsiteX356" fmla="*/ 2410112 w 3079941"/>
                <a:gd name="connsiteY356" fmla="*/ 581518 h 1160647"/>
                <a:gd name="connsiteX357" fmla="*/ 2483073 w 3079941"/>
                <a:gd name="connsiteY357" fmla="*/ 581518 h 1160647"/>
                <a:gd name="connsiteX358" fmla="*/ 2483073 w 3079941"/>
                <a:gd name="connsiteY358" fmla="*/ 590166 h 1160647"/>
                <a:gd name="connsiteX359" fmla="*/ 2493206 w 3079941"/>
                <a:gd name="connsiteY359" fmla="*/ 590166 h 1160647"/>
                <a:gd name="connsiteX360" fmla="*/ 2493206 w 3079941"/>
                <a:gd name="connsiteY360" fmla="*/ 704740 h 1160647"/>
                <a:gd name="connsiteX361" fmla="*/ 2515500 w 3079941"/>
                <a:gd name="connsiteY361" fmla="*/ 704740 h 1160647"/>
                <a:gd name="connsiteX362" fmla="*/ 2515500 w 3079941"/>
                <a:gd name="connsiteY362" fmla="*/ 637725 h 1160647"/>
                <a:gd name="connsiteX363" fmla="*/ 2541847 w 3079941"/>
                <a:gd name="connsiteY363" fmla="*/ 637725 h 1160647"/>
                <a:gd name="connsiteX364" fmla="*/ 2545900 w 3079941"/>
                <a:gd name="connsiteY364" fmla="*/ 633401 h 1160647"/>
                <a:gd name="connsiteX365" fmla="*/ 2554007 w 3079941"/>
                <a:gd name="connsiteY365" fmla="*/ 633401 h 1160647"/>
                <a:gd name="connsiteX366" fmla="*/ 2558060 w 3079941"/>
                <a:gd name="connsiteY366" fmla="*/ 637725 h 1160647"/>
                <a:gd name="connsiteX367" fmla="*/ 2580354 w 3079941"/>
                <a:gd name="connsiteY367" fmla="*/ 637725 h 1160647"/>
                <a:gd name="connsiteX368" fmla="*/ 2580354 w 3079941"/>
                <a:gd name="connsiteY368" fmla="*/ 520989 h 1160647"/>
                <a:gd name="connsiteX369" fmla="*/ 2637101 w 3079941"/>
                <a:gd name="connsiteY369" fmla="*/ 510180 h 1160647"/>
                <a:gd name="connsiteX370" fmla="*/ 2637101 w 3079941"/>
                <a:gd name="connsiteY370" fmla="*/ 511261 h 1160647"/>
                <a:gd name="connsiteX371" fmla="*/ 2637101 w 3079941"/>
                <a:gd name="connsiteY371" fmla="*/ 518827 h 1160647"/>
                <a:gd name="connsiteX372" fmla="*/ 2663448 w 3079941"/>
                <a:gd name="connsiteY372" fmla="*/ 518827 h 1160647"/>
                <a:gd name="connsiteX373" fmla="*/ 2663448 w 3079941"/>
                <a:gd name="connsiteY373" fmla="*/ 773917 h 1160647"/>
                <a:gd name="connsiteX374" fmla="*/ 2685742 w 3079941"/>
                <a:gd name="connsiteY374" fmla="*/ 773917 h 1160647"/>
                <a:gd name="connsiteX375" fmla="*/ 2685742 w 3079941"/>
                <a:gd name="connsiteY375" fmla="*/ 769593 h 1160647"/>
                <a:gd name="connsiteX376" fmla="*/ 2697902 w 3079941"/>
                <a:gd name="connsiteY376" fmla="*/ 769593 h 1160647"/>
                <a:gd name="connsiteX377" fmla="*/ 2697902 w 3079941"/>
                <a:gd name="connsiteY377" fmla="*/ 773917 h 1160647"/>
                <a:gd name="connsiteX378" fmla="*/ 2722222 w 3079941"/>
                <a:gd name="connsiteY378" fmla="*/ 773917 h 1160647"/>
                <a:gd name="connsiteX379" fmla="*/ 2722222 w 3079941"/>
                <a:gd name="connsiteY379" fmla="*/ 760946 h 1160647"/>
                <a:gd name="connsiteX380" fmla="*/ 2750596 w 3079941"/>
                <a:gd name="connsiteY380" fmla="*/ 760946 h 1160647"/>
                <a:gd name="connsiteX381" fmla="*/ 2762756 w 3079941"/>
                <a:gd name="connsiteY381" fmla="*/ 756622 h 1160647"/>
                <a:gd name="connsiteX382" fmla="*/ 2783023 w 3079941"/>
                <a:gd name="connsiteY382" fmla="*/ 760946 h 1160647"/>
                <a:gd name="connsiteX383" fmla="*/ 2783023 w 3079941"/>
                <a:gd name="connsiteY383" fmla="*/ 743652 h 1160647"/>
                <a:gd name="connsiteX384" fmla="*/ 2791130 w 3079941"/>
                <a:gd name="connsiteY384" fmla="*/ 743652 h 1160647"/>
                <a:gd name="connsiteX385" fmla="*/ 2791130 w 3079941"/>
                <a:gd name="connsiteY385" fmla="*/ 730681 h 1160647"/>
                <a:gd name="connsiteX386" fmla="*/ 2847877 w 3079941"/>
                <a:gd name="connsiteY386" fmla="*/ 730681 h 1160647"/>
                <a:gd name="connsiteX387" fmla="*/ 2847877 w 3079941"/>
                <a:gd name="connsiteY387" fmla="*/ 700416 h 1160647"/>
                <a:gd name="connsiteX388" fmla="*/ 2866117 w 3079941"/>
                <a:gd name="connsiteY388" fmla="*/ 700416 h 1160647"/>
                <a:gd name="connsiteX389" fmla="*/ 2866117 w 3079941"/>
                <a:gd name="connsiteY389" fmla="*/ 693931 h 1160647"/>
                <a:gd name="connsiteX390" fmla="*/ 2878277 w 3079941"/>
                <a:gd name="connsiteY390" fmla="*/ 693931 h 1160647"/>
                <a:gd name="connsiteX391" fmla="*/ 2878277 w 3079941"/>
                <a:gd name="connsiteY391" fmla="*/ 700416 h 1160647"/>
                <a:gd name="connsiteX392" fmla="*/ 2894491 w 3079941"/>
                <a:gd name="connsiteY392" fmla="*/ 700416 h 1160647"/>
                <a:gd name="connsiteX393" fmla="*/ 2894491 w 3079941"/>
                <a:gd name="connsiteY393" fmla="*/ 750137 h 1160647"/>
                <a:gd name="connsiteX394" fmla="*/ 2926918 w 3079941"/>
                <a:gd name="connsiteY394" fmla="*/ 750137 h 1160647"/>
                <a:gd name="connsiteX395" fmla="*/ 2926918 w 3079941"/>
                <a:gd name="connsiteY395" fmla="*/ 724196 h 1160647"/>
                <a:gd name="connsiteX396" fmla="*/ 2965425 w 3079941"/>
                <a:gd name="connsiteY396" fmla="*/ 724196 h 1160647"/>
                <a:gd name="connsiteX397" fmla="*/ 2965425 w 3079941"/>
                <a:gd name="connsiteY397" fmla="*/ 693931 h 1160647"/>
                <a:gd name="connsiteX398" fmla="*/ 3014066 w 3079941"/>
                <a:gd name="connsiteY398" fmla="*/ 693931 h 1160647"/>
                <a:gd name="connsiteX399" fmla="*/ 3014066 w 3079941"/>
                <a:gd name="connsiteY399" fmla="*/ 805087 h 1160647"/>
                <a:gd name="connsiteX400" fmla="*/ 3014066 w 3079941"/>
                <a:gd name="connsiteY400" fmla="*/ 818866 h 1160647"/>
                <a:gd name="connsiteX401" fmla="*/ 3079941 w 3079941"/>
                <a:gd name="connsiteY401" fmla="*/ 818866 h 1160647"/>
                <a:gd name="connsiteX402" fmla="*/ 3079941 w 3079941"/>
                <a:gd name="connsiteY402" fmla="*/ 1160647 h 1160647"/>
                <a:gd name="connsiteX403" fmla="*/ 200958 w 3079941"/>
                <a:gd name="connsiteY403" fmla="*/ 1160647 h 1160647"/>
                <a:gd name="connsiteX404" fmla="*/ 0 w 3079941"/>
                <a:gd name="connsiteY404" fmla="*/ 1126882 h 1160647"/>
                <a:gd name="connsiteX405" fmla="*/ 55096 w 3079941"/>
                <a:gd name="connsiteY405" fmla="*/ 724196 h 1160647"/>
                <a:gd name="connsiteX406" fmla="*/ 75363 w 3079941"/>
                <a:gd name="connsiteY406" fmla="*/ 724196 h 1160647"/>
                <a:gd name="connsiteX407" fmla="*/ 75870 w 3079941"/>
                <a:gd name="connsiteY407" fmla="*/ 723115 h 1160647"/>
                <a:gd name="connsiteX408" fmla="*/ 79416 w 3079941"/>
                <a:gd name="connsiteY408" fmla="*/ 715549 h 1160647"/>
                <a:gd name="connsiteX409" fmla="*/ 81190 w 3079941"/>
                <a:gd name="connsiteY409" fmla="*/ 715819 h 1160647"/>
                <a:gd name="connsiteX410" fmla="*/ 93603 w 3079941"/>
                <a:gd name="connsiteY410" fmla="*/ 717710 h 1160647"/>
                <a:gd name="connsiteX411" fmla="*/ 94110 w 3079941"/>
                <a:gd name="connsiteY411" fmla="*/ 719062 h 1160647"/>
                <a:gd name="connsiteX412" fmla="*/ 97656 w 3079941"/>
                <a:gd name="connsiteY412" fmla="*/ 728519 h 1160647"/>
                <a:gd name="connsiteX413" fmla="*/ 124003 w 3079941"/>
                <a:gd name="connsiteY413" fmla="*/ 730681 h 1160647"/>
                <a:gd name="connsiteX414" fmla="*/ 124003 w 3079941"/>
                <a:gd name="connsiteY414" fmla="*/ 607460 h 1160647"/>
                <a:gd name="connsiteX415" fmla="*/ 126030 w 3079941"/>
                <a:gd name="connsiteY415" fmla="*/ 607460 h 1160647"/>
                <a:gd name="connsiteX416" fmla="*/ 140217 w 3079941"/>
                <a:gd name="connsiteY416" fmla="*/ 607460 h 1160647"/>
                <a:gd name="connsiteX417" fmla="*/ 140217 w 3079941"/>
                <a:gd name="connsiteY417" fmla="*/ 471268 h 1160647"/>
                <a:gd name="connsiteX418" fmla="*/ 141990 w 3079941"/>
                <a:gd name="connsiteY418" fmla="*/ 471268 h 1160647"/>
                <a:gd name="connsiteX419" fmla="*/ 154404 w 3079941"/>
                <a:gd name="connsiteY419" fmla="*/ 471268 h 1160647"/>
                <a:gd name="connsiteX420" fmla="*/ 154404 w 3079941"/>
                <a:gd name="connsiteY420" fmla="*/ 356694 h 1160647"/>
                <a:gd name="connsiteX421" fmla="*/ 158457 w 3079941"/>
                <a:gd name="connsiteY421" fmla="*/ 328590 h 1160647"/>
                <a:gd name="connsiteX422" fmla="*/ 160484 w 3079941"/>
                <a:gd name="connsiteY422" fmla="*/ 328590 h 1160647"/>
                <a:gd name="connsiteX423" fmla="*/ 174671 w 3079941"/>
                <a:gd name="connsiteY423" fmla="*/ 328590 h 1160647"/>
                <a:gd name="connsiteX424" fmla="*/ 211151 w 3079941"/>
                <a:gd name="connsiteY424" fmla="*/ 246443 h 1160647"/>
                <a:gd name="connsiteX425" fmla="*/ 215205 w 3079941"/>
                <a:gd name="connsiteY425" fmla="*/ 0 h 1160647"/>
                <a:gd name="connsiteX0" fmla="*/ 160109 w 3024845"/>
                <a:gd name="connsiteY0" fmla="*/ 0 h 1166887"/>
                <a:gd name="connsiteX1" fmla="*/ 162135 w 3024845"/>
                <a:gd name="connsiteY1" fmla="*/ 246443 h 1166887"/>
                <a:gd name="connsiteX2" fmla="*/ 200642 w 3024845"/>
                <a:gd name="connsiteY2" fmla="*/ 326429 h 1166887"/>
                <a:gd name="connsiteX3" fmla="*/ 202669 w 3024845"/>
                <a:gd name="connsiteY3" fmla="*/ 326429 h 1166887"/>
                <a:gd name="connsiteX4" fmla="*/ 216856 w 3024845"/>
                <a:gd name="connsiteY4" fmla="*/ 326429 h 1166887"/>
                <a:gd name="connsiteX5" fmla="*/ 216856 w 3024845"/>
                <a:gd name="connsiteY5" fmla="*/ 350208 h 1166887"/>
                <a:gd name="connsiteX6" fmla="*/ 217363 w 3024845"/>
                <a:gd name="connsiteY6" fmla="*/ 351019 h 1166887"/>
                <a:gd name="connsiteX7" fmla="*/ 220909 w 3024845"/>
                <a:gd name="connsiteY7" fmla="*/ 356694 h 1166887"/>
                <a:gd name="connsiteX8" fmla="*/ 220909 w 3024845"/>
                <a:gd name="connsiteY8" fmla="*/ 471268 h 1166887"/>
                <a:gd name="connsiteX9" fmla="*/ 223189 w 3024845"/>
                <a:gd name="connsiteY9" fmla="*/ 471268 h 1166887"/>
                <a:gd name="connsiteX10" fmla="*/ 239150 w 3024845"/>
                <a:gd name="connsiteY10" fmla="*/ 471268 h 1166887"/>
                <a:gd name="connsiteX11" fmla="*/ 239150 w 3024845"/>
                <a:gd name="connsiteY11" fmla="*/ 611783 h 1166887"/>
                <a:gd name="connsiteX12" fmla="*/ 240670 w 3024845"/>
                <a:gd name="connsiteY12" fmla="*/ 611513 h 1166887"/>
                <a:gd name="connsiteX13" fmla="*/ 251310 w 3024845"/>
                <a:gd name="connsiteY13" fmla="*/ 609622 h 1166887"/>
                <a:gd name="connsiteX14" fmla="*/ 249283 w 3024845"/>
                <a:gd name="connsiteY14" fmla="*/ 698254 h 1166887"/>
                <a:gd name="connsiteX15" fmla="*/ 250803 w 3024845"/>
                <a:gd name="connsiteY15" fmla="*/ 698525 h 1166887"/>
                <a:gd name="connsiteX16" fmla="*/ 261443 w 3024845"/>
                <a:gd name="connsiteY16" fmla="*/ 700416 h 1166887"/>
                <a:gd name="connsiteX17" fmla="*/ 261696 w 3024845"/>
                <a:gd name="connsiteY17" fmla="*/ 701227 h 1166887"/>
                <a:gd name="connsiteX18" fmla="*/ 263470 w 3024845"/>
                <a:gd name="connsiteY18" fmla="*/ 706902 h 1166887"/>
                <a:gd name="connsiteX19" fmla="*/ 264230 w 3024845"/>
                <a:gd name="connsiteY19" fmla="*/ 704470 h 1166887"/>
                <a:gd name="connsiteX20" fmla="*/ 269550 w 3024845"/>
                <a:gd name="connsiteY20" fmla="*/ 687446 h 1166887"/>
                <a:gd name="connsiteX21" fmla="*/ 271323 w 3024845"/>
                <a:gd name="connsiteY21" fmla="*/ 687446 h 1166887"/>
                <a:gd name="connsiteX22" fmla="*/ 283737 w 3024845"/>
                <a:gd name="connsiteY22" fmla="*/ 687446 h 1166887"/>
                <a:gd name="connsiteX23" fmla="*/ 283737 w 3024845"/>
                <a:gd name="connsiteY23" fmla="*/ 719872 h 1166887"/>
                <a:gd name="connsiteX24" fmla="*/ 284750 w 3024845"/>
                <a:gd name="connsiteY24" fmla="*/ 720413 h 1166887"/>
                <a:gd name="connsiteX25" fmla="*/ 291844 w 3024845"/>
                <a:gd name="connsiteY25" fmla="*/ 724196 h 1166887"/>
                <a:gd name="connsiteX26" fmla="*/ 291844 w 3024845"/>
                <a:gd name="connsiteY26" fmla="*/ 725547 h 1166887"/>
                <a:gd name="connsiteX27" fmla="*/ 291844 w 3024845"/>
                <a:gd name="connsiteY27" fmla="*/ 735005 h 1166887"/>
                <a:gd name="connsiteX28" fmla="*/ 336431 w 3024845"/>
                <a:gd name="connsiteY28" fmla="*/ 735005 h 1166887"/>
                <a:gd name="connsiteX29" fmla="*/ 336431 w 3024845"/>
                <a:gd name="connsiteY29" fmla="*/ 736086 h 1166887"/>
                <a:gd name="connsiteX30" fmla="*/ 336431 w 3024845"/>
                <a:gd name="connsiteY30" fmla="*/ 743652 h 1166887"/>
                <a:gd name="connsiteX31" fmla="*/ 338457 w 3024845"/>
                <a:gd name="connsiteY31" fmla="*/ 743652 h 1166887"/>
                <a:gd name="connsiteX32" fmla="*/ 352644 w 3024845"/>
                <a:gd name="connsiteY32" fmla="*/ 743652 h 1166887"/>
                <a:gd name="connsiteX33" fmla="*/ 352644 w 3024845"/>
                <a:gd name="connsiteY33" fmla="*/ 713387 h 1166887"/>
                <a:gd name="connsiteX34" fmla="*/ 397231 w 3024845"/>
                <a:gd name="connsiteY34" fmla="*/ 713387 h 1166887"/>
                <a:gd name="connsiteX35" fmla="*/ 397231 w 3024845"/>
                <a:gd name="connsiteY35" fmla="*/ 712036 h 1166887"/>
                <a:gd name="connsiteX36" fmla="*/ 397231 w 3024845"/>
                <a:gd name="connsiteY36" fmla="*/ 702578 h 1166887"/>
                <a:gd name="connsiteX37" fmla="*/ 398245 w 3024845"/>
                <a:gd name="connsiteY37" fmla="*/ 702578 h 1166887"/>
                <a:gd name="connsiteX38" fmla="*/ 405338 w 3024845"/>
                <a:gd name="connsiteY38" fmla="*/ 702578 h 1166887"/>
                <a:gd name="connsiteX39" fmla="*/ 405338 w 3024845"/>
                <a:gd name="connsiteY39" fmla="*/ 700687 h 1166887"/>
                <a:gd name="connsiteX40" fmla="*/ 405338 w 3024845"/>
                <a:gd name="connsiteY40" fmla="*/ 687446 h 1166887"/>
                <a:gd name="connsiteX41" fmla="*/ 406098 w 3024845"/>
                <a:gd name="connsiteY41" fmla="*/ 687446 h 1166887"/>
                <a:gd name="connsiteX42" fmla="*/ 411418 w 3024845"/>
                <a:gd name="connsiteY42" fmla="*/ 687446 h 1166887"/>
                <a:gd name="connsiteX43" fmla="*/ 411418 w 3024845"/>
                <a:gd name="connsiteY43" fmla="*/ 686365 h 1166887"/>
                <a:gd name="connsiteX44" fmla="*/ 411418 w 3024845"/>
                <a:gd name="connsiteY44" fmla="*/ 678798 h 1166887"/>
                <a:gd name="connsiteX45" fmla="*/ 413445 w 3024845"/>
                <a:gd name="connsiteY45" fmla="*/ 678798 h 1166887"/>
                <a:gd name="connsiteX46" fmla="*/ 427632 w 3024845"/>
                <a:gd name="connsiteY46" fmla="*/ 678798 h 1166887"/>
                <a:gd name="connsiteX47" fmla="*/ 427632 w 3024845"/>
                <a:gd name="connsiteY47" fmla="*/ 679879 h 1166887"/>
                <a:gd name="connsiteX48" fmla="*/ 427632 w 3024845"/>
                <a:gd name="connsiteY48" fmla="*/ 687446 h 1166887"/>
                <a:gd name="connsiteX49" fmla="*/ 449925 w 3024845"/>
                <a:gd name="connsiteY49" fmla="*/ 687446 h 1166887"/>
                <a:gd name="connsiteX50" fmla="*/ 449925 w 3024845"/>
                <a:gd name="connsiteY50" fmla="*/ 685554 h 1166887"/>
                <a:gd name="connsiteX51" fmla="*/ 449925 w 3024845"/>
                <a:gd name="connsiteY51" fmla="*/ 672313 h 1166887"/>
                <a:gd name="connsiteX52" fmla="*/ 451699 w 3024845"/>
                <a:gd name="connsiteY52" fmla="*/ 672313 h 1166887"/>
                <a:gd name="connsiteX53" fmla="*/ 464112 w 3024845"/>
                <a:gd name="connsiteY53" fmla="*/ 672313 h 1166887"/>
                <a:gd name="connsiteX54" fmla="*/ 464112 w 3024845"/>
                <a:gd name="connsiteY54" fmla="*/ 696093 h 1166887"/>
                <a:gd name="connsiteX55" fmla="*/ 465126 w 3024845"/>
                <a:gd name="connsiteY55" fmla="*/ 696093 h 1166887"/>
                <a:gd name="connsiteX56" fmla="*/ 472219 w 3024845"/>
                <a:gd name="connsiteY56" fmla="*/ 696093 h 1166887"/>
                <a:gd name="connsiteX57" fmla="*/ 472219 w 3024845"/>
                <a:gd name="connsiteY57" fmla="*/ 695012 h 1166887"/>
                <a:gd name="connsiteX58" fmla="*/ 472219 w 3024845"/>
                <a:gd name="connsiteY58" fmla="*/ 687446 h 1166887"/>
                <a:gd name="connsiteX59" fmla="*/ 473992 w 3024845"/>
                <a:gd name="connsiteY59" fmla="*/ 687446 h 1166887"/>
                <a:gd name="connsiteX60" fmla="*/ 486406 w 3024845"/>
                <a:gd name="connsiteY60" fmla="*/ 687446 h 1166887"/>
                <a:gd name="connsiteX61" fmla="*/ 486406 w 3024845"/>
                <a:gd name="connsiteY61" fmla="*/ 713387 h 1166887"/>
                <a:gd name="connsiteX62" fmla="*/ 488433 w 3024845"/>
                <a:gd name="connsiteY62" fmla="*/ 713387 h 1166887"/>
                <a:gd name="connsiteX63" fmla="*/ 502619 w 3024845"/>
                <a:gd name="connsiteY63" fmla="*/ 713387 h 1166887"/>
                <a:gd name="connsiteX64" fmla="*/ 502619 w 3024845"/>
                <a:gd name="connsiteY64" fmla="*/ 715008 h 1166887"/>
                <a:gd name="connsiteX65" fmla="*/ 502619 w 3024845"/>
                <a:gd name="connsiteY65" fmla="*/ 726358 h 1166887"/>
                <a:gd name="connsiteX66" fmla="*/ 503379 w 3024845"/>
                <a:gd name="connsiteY66" fmla="*/ 726358 h 1166887"/>
                <a:gd name="connsiteX67" fmla="*/ 508700 w 3024845"/>
                <a:gd name="connsiteY67" fmla="*/ 726358 h 1166887"/>
                <a:gd name="connsiteX68" fmla="*/ 508700 w 3024845"/>
                <a:gd name="connsiteY68" fmla="*/ 725547 h 1166887"/>
                <a:gd name="connsiteX69" fmla="*/ 508700 w 3024845"/>
                <a:gd name="connsiteY69" fmla="*/ 719872 h 1166887"/>
                <a:gd name="connsiteX70" fmla="*/ 539100 w 3024845"/>
                <a:gd name="connsiteY70" fmla="*/ 719872 h 1166887"/>
                <a:gd name="connsiteX71" fmla="*/ 539100 w 3024845"/>
                <a:gd name="connsiteY71" fmla="*/ 743652 h 1166887"/>
                <a:gd name="connsiteX72" fmla="*/ 540113 w 3024845"/>
                <a:gd name="connsiteY72" fmla="*/ 743652 h 1166887"/>
                <a:gd name="connsiteX73" fmla="*/ 547207 w 3024845"/>
                <a:gd name="connsiteY73" fmla="*/ 743652 h 1166887"/>
                <a:gd name="connsiteX74" fmla="*/ 547207 w 3024845"/>
                <a:gd name="connsiteY74" fmla="*/ 744733 h 1166887"/>
                <a:gd name="connsiteX75" fmla="*/ 547207 w 3024845"/>
                <a:gd name="connsiteY75" fmla="*/ 752299 h 1166887"/>
                <a:gd name="connsiteX76" fmla="*/ 547967 w 3024845"/>
                <a:gd name="connsiteY76" fmla="*/ 752299 h 1166887"/>
                <a:gd name="connsiteX77" fmla="*/ 553287 w 3024845"/>
                <a:gd name="connsiteY77" fmla="*/ 752299 h 1166887"/>
                <a:gd name="connsiteX78" fmla="*/ 553287 w 3024845"/>
                <a:gd name="connsiteY78" fmla="*/ 750137 h 1166887"/>
                <a:gd name="connsiteX79" fmla="*/ 553287 w 3024845"/>
                <a:gd name="connsiteY79" fmla="*/ 735005 h 1166887"/>
                <a:gd name="connsiteX80" fmla="*/ 554300 w 3024845"/>
                <a:gd name="connsiteY80" fmla="*/ 735005 h 1166887"/>
                <a:gd name="connsiteX81" fmla="*/ 561394 w 3024845"/>
                <a:gd name="connsiteY81" fmla="*/ 735005 h 1166887"/>
                <a:gd name="connsiteX82" fmla="*/ 561394 w 3024845"/>
                <a:gd name="connsiteY82" fmla="*/ 736086 h 1166887"/>
                <a:gd name="connsiteX83" fmla="*/ 561394 w 3024845"/>
                <a:gd name="connsiteY83" fmla="*/ 743652 h 1166887"/>
                <a:gd name="connsiteX84" fmla="*/ 566714 w 3024845"/>
                <a:gd name="connsiteY84" fmla="*/ 741659 h 1166887"/>
                <a:gd name="connsiteX85" fmla="*/ 567474 w 3024845"/>
                <a:gd name="connsiteY85" fmla="*/ 740679 h 1166887"/>
                <a:gd name="connsiteX86" fmla="*/ 567474 w 3024845"/>
                <a:gd name="connsiteY86" fmla="*/ 735005 h 1166887"/>
                <a:gd name="connsiteX87" fmla="*/ 605981 w 3024845"/>
                <a:gd name="connsiteY87" fmla="*/ 735005 h 1166887"/>
                <a:gd name="connsiteX88" fmla="*/ 605981 w 3024845"/>
                <a:gd name="connsiteY88" fmla="*/ 758784 h 1166887"/>
                <a:gd name="connsiteX89" fmla="*/ 608007 w 3024845"/>
                <a:gd name="connsiteY89" fmla="*/ 758784 h 1166887"/>
                <a:gd name="connsiteX90" fmla="*/ 622194 w 3024845"/>
                <a:gd name="connsiteY90" fmla="*/ 758784 h 1166887"/>
                <a:gd name="connsiteX91" fmla="*/ 622194 w 3024845"/>
                <a:gd name="connsiteY91" fmla="*/ 759865 h 1166887"/>
                <a:gd name="connsiteX92" fmla="*/ 622194 w 3024845"/>
                <a:gd name="connsiteY92" fmla="*/ 767431 h 1166887"/>
                <a:gd name="connsiteX93" fmla="*/ 623968 w 3024845"/>
                <a:gd name="connsiteY93" fmla="*/ 767431 h 1166887"/>
                <a:gd name="connsiteX94" fmla="*/ 636381 w 3024845"/>
                <a:gd name="connsiteY94" fmla="*/ 767431 h 1166887"/>
                <a:gd name="connsiteX95" fmla="*/ 636381 w 3024845"/>
                <a:gd name="connsiteY95" fmla="*/ 743652 h 1166887"/>
                <a:gd name="connsiteX96" fmla="*/ 637394 w 3024845"/>
                <a:gd name="connsiteY96" fmla="*/ 743652 h 1166887"/>
                <a:gd name="connsiteX97" fmla="*/ 644488 w 3024845"/>
                <a:gd name="connsiteY97" fmla="*/ 743652 h 1166887"/>
                <a:gd name="connsiteX98" fmla="*/ 644488 w 3024845"/>
                <a:gd name="connsiteY98" fmla="*/ 711225 h 1166887"/>
                <a:gd name="connsiteX99" fmla="*/ 645501 w 3024845"/>
                <a:gd name="connsiteY99" fmla="*/ 711225 h 1166887"/>
                <a:gd name="connsiteX100" fmla="*/ 652595 w 3024845"/>
                <a:gd name="connsiteY100" fmla="*/ 711225 h 1166887"/>
                <a:gd name="connsiteX101" fmla="*/ 652595 w 3024845"/>
                <a:gd name="connsiteY101" fmla="*/ 709334 h 1166887"/>
                <a:gd name="connsiteX102" fmla="*/ 652595 w 3024845"/>
                <a:gd name="connsiteY102" fmla="*/ 696093 h 1166887"/>
                <a:gd name="connsiteX103" fmla="*/ 651328 w 3024845"/>
                <a:gd name="connsiteY103" fmla="*/ 694471 h 1166887"/>
                <a:gd name="connsiteX104" fmla="*/ 656648 w 3024845"/>
                <a:gd name="connsiteY104" fmla="*/ 683122 h 1166887"/>
                <a:gd name="connsiteX105" fmla="*/ 664755 w 3024845"/>
                <a:gd name="connsiteY105" fmla="*/ 711225 h 1166887"/>
                <a:gd name="connsiteX106" fmla="*/ 665515 w 3024845"/>
                <a:gd name="connsiteY106" fmla="*/ 711225 h 1166887"/>
                <a:gd name="connsiteX107" fmla="*/ 670835 w 3024845"/>
                <a:gd name="connsiteY107" fmla="*/ 711225 h 1166887"/>
                <a:gd name="connsiteX108" fmla="*/ 670835 w 3024845"/>
                <a:gd name="connsiteY108" fmla="*/ 605298 h 1166887"/>
                <a:gd name="connsiteX109" fmla="*/ 672355 w 3024845"/>
                <a:gd name="connsiteY109" fmla="*/ 605298 h 1166887"/>
                <a:gd name="connsiteX110" fmla="*/ 682995 w 3024845"/>
                <a:gd name="connsiteY110" fmla="*/ 605298 h 1166887"/>
                <a:gd name="connsiteX111" fmla="*/ 682995 w 3024845"/>
                <a:gd name="connsiteY111" fmla="*/ 557739 h 1166887"/>
                <a:gd name="connsiteX112" fmla="*/ 709342 w 3024845"/>
                <a:gd name="connsiteY112" fmla="*/ 557739 h 1166887"/>
                <a:gd name="connsiteX113" fmla="*/ 709342 w 3024845"/>
                <a:gd name="connsiteY113" fmla="*/ 536121 h 1166887"/>
                <a:gd name="connsiteX114" fmla="*/ 743796 w 3024845"/>
                <a:gd name="connsiteY114" fmla="*/ 536121 h 1166887"/>
                <a:gd name="connsiteX115" fmla="*/ 743796 w 3024845"/>
                <a:gd name="connsiteY115" fmla="*/ 538553 h 1166887"/>
                <a:gd name="connsiteX116" fmla="*/ 743796 w 3024845"/>
                <a:gd name="connsiteY116" fmla="*/ 555577 h 1166887"/>
                <a:gd name="connsiteX117" fmla="*/ 746076 w 3024845"/>
                <a:gd name="connsiteY117" fmla="*/ 555577 h 1166887"/>
                <a:gd name="connsiteX118" fmla="*/ 762036 w 3024845"/>
                <a:gd name="connsiteY118" fmla="*/ 555577 h 1166887"/>
                <a:gd name="connsiteX119" fmla="*/ 762036 w 3024845"/>
                <a:gd name="connsiteY119" fmla="*/ 603136 h 1166887"/>
                <a:gd name="connsiteX120" fmla="*/ 763049 w 3024845"/>
                <a:gd name="connsiteY120" fmla="*/ 603136 h 1166887"/>
                <a:gd name="connsiteX121" fmla="*/ 770143 w 3024845"/>
                <a:gd name="connsiteY121" fmla="*/ 603136 h 1166887"/>
                <a:gd name="connsiteX122" fmla="*/ 784330 w 3024845"/>
                <a:gd name="connsiteY122" fmla="*/ 607460 h 1166887"/>
                <a:gd name="connsiteX123" fmla="*/ 784330 w 3024845"/>
                <a:gd name="connsiteY123" fmla="*/ 646372 h 1166887"/>
                <a:gd name="connsiteX124" fmla="*/ 785343 w 3024845"/>
                <a:gd name="connsiteY124" fmla="*/ 646372 h 1166887"/>
                <a:gd name="connsiteX125" fmla="*/ 792436 w 3024845"/>
                <a:gd name="connsiteY125" fmla="*/ 646372 h 1166887"/>
                <a:gd name="connsiteX126" fmla="*/ 792436 w 3024845"/>
                <a:gd name="connsiteY126" fmla="*/ 647993 h 1166887"/>
                <a:gd name="connsiteX127" fmla="*/ 792436 w 3024845"/>
                <a:gd name="connsiteY127" fmla="*/ 659342 h 1166887"/>
                <a:gd name="connsiteX128" fmla="*/ 794463 w 3024845"/>
                <a:gd name="connsiteY128" fmla="*/ 659342 h 1166887"/>
                <a:gd name="connsiteX129" fmla="*/ 808650 w 3024845"/>
                <a:gd name="connsiteY129" fmla="*/ 659342 h 1166887"/>
                <a:gd name="connsiteX130" fmla="*/ 814730 w 3024845"/>
                <a:gd name="connsiteY130" fmla="*/ 665828 h 1166887"/>
                <a:gd name="connsiteX131" fmla="*/ 814730 w 3024845"/>
                <a:gd name="connsiteY131" fmla="*/ 687446 h 1166887"/>
                <a:gd name="connsiteX132" fmla="*/ 817010 w 3024845"/>
                <a:gd name="connsiteY132" fmla="*/ 687446 h 1166887"/>
                <a:gd name="connsiteX133" fmla="*/ 832970 w 3024845"/>
                <a:gd name="connsiteY133" fmla="*/ 687446 h 1166887"/>
                <a:gd name="connsiteX134" fmla="*/ 832970 w 3024845"/>
                <a:gd name="connsiteY134" fmla="*/ 688526 h 1166887"/>
                <a:gd name="connsiteX135" fmla="*/ 832970 w 3024845"/>
                <a:gd name="connsiteY135" fmla="*/ 696093 h 1166887"/>
                <a:gd name="connsiteX136" fmla="*/ 834237 w 3024845"/>
                <a:gd name="connsiteY136" fmla="*/ 696093 h 1166887"/>
                <a:gd name="connsiteX137" fmla="*/ 843104 w 3024845"/>
                <a:gd name="connsiteY137" fmla="*/ 696093 h 1166887"/>
                <a:gd name="connsiteX138" fmla="*/ 843104 w 3024845"/>
                <a:gd name="connsiteY138" fmla="*/ 698254 h 1166887"/>
                <a:gd name="connsiteX139" fmla="*/ 843104 w 3024845"/>
                <a:gd name="connsiteY139" fmla="*/ 713387 h 1166887"/>
                <a:gd name="connsiteX140" fmla="*/ 847157 w 3024845"/>
                <a:gd name="connsiteY140" fmla="*/ 711495 h 1166887"/>
                <a:gd name="connsiteX141" fmla="*/ 847157 w 3024845"/>
                <a:gd name="connsiteY141" fmla="*/ 698254 h 1166887"/>
                <a:gd name="connsiteX142" fmla="*/ 848170 w 3024845"/>
                <a:gd name="connsiteY142" fmla="*/ 698254 h 1166887"/>
                <a:gd name="connsiteX143" fmla="*/ 855264 w 3024845"/>
                <a:gd name="connsiteY143" fmla="*/ 698254 h 1166887"/>
                <a:gd name="connsiteX144" fmla="*/ 855264 w 3024845"/>
                <a:gd name="connsiteY144" fmla="*/ 699876 h 1166887"/>
                <a:gd name="connsiteX145" fmla="*/ 855264 w 3024845"/>
                <a:gd name="connsiteY145" fmla="*/ 711225 h 1166887"/>
                <a:gd name="connsiteX146" fmla="*/ 856024 w 3024845"/>
                <a:gd name="connsiteY146" fmla="*/ 711225 h 1166887"/>
                <a:gd name="connsiteX147" fmla="*/ 861344 w 3024845"/>
                <a:gd name="connsiteY147" fmla="*/ 711225 h 1166887"/>
                <a:gd name="connsiteX148" fmla="*/ 909984 w 3024845"/>
                <a:gd name="connsiteY148" fmla="*/ 706902 h 1166887"/>
                <a:gd name="connsiteX149" fmla="*/ 909984 w 3024845"/>
                <a:gd name="connsiteY149" fmla="*/ 708253 h 1166887"/>
                <a:gd name="connsiteX150" fmla="*/ 909984 w 3024845"/>
                <a:gd name="connsiteY150" fmla="*/ 717710 h 1166887"/>
                <a:gd name="connsiteX151" fmla="*/ 910744 w 3024845"/>
                <a:gd name="connsiteY151" fmla="*/ 717710 h 1166887"/>
                <a:gd name="connsiteX152" fmla="*/ 916065 w 3024845"/>
                <a:gd name="connsiteY152" fmla="*/ 717710 h 1166887"/>
                <a:gd name="connsiteX153" fmla="*/ 916065 w 3024845"/>
                <a:gd name="connsiteY153" fmla="*/ 719872 h 1166887"/>
                <a:gd name="connsiteX154" fmla="*/ 916065 w 3024845"/>
                <a:gd name="connsiteY154" fmla="*/ 735005 h 1166887"/>
                <a:gd name="connsiteX155" fmla="*/ 918091 w 3024845"/>
                <a:gd name="connsiteY155" fmla="*/ 733654 h 1166887"/>
                <a:gd name="connsiteX156" fmla="*/ 932278 w 3024845"/>
                <a:gd name="connsiteY156" fmla="*/ 724196 h 1166887"/>
                <a:gd name="connsiteX157" fmla="*/ 938358 w 3024845"/>
                <a:gd name="connsiteY157" fmla="*/ 683122 h 1166887"/>
                <a:gd name="connsiteX158" fmla="*/ 939118 w 3024845"/>
                <a:gd name="connsiteY158" fmla="*/ 682852 h 1166887"/>
                <a:gd name="connsiteX159" fmla="*/ 944438 w 3024845"/>
                <a:gd name="connsiteY159" fmla="*/ 680960 h 1166887"/>
                <a:gd name="connsiteX160" fmla="*/ 946465 w 3024845"/>
                <a:gd name="connsiteY160" fmla="*/ 611783 h 1166887"/>
                <a:gd name="connsiteX161" fmla="*/ 948492 w 3024845"/>
                <a:gd name="connsiteY161" fmla="*/ 680960 h 1166887"/>
                <a:gd name="connsiteX162" fmla="*/ 949252 w 3024845"/>
                <a:gd name="connsiteY162" fmla="*/ 681230 h 1166887"/>
                <a:gd name="connsiteX163" fmla="*/ 954572 w 3024845"/>
                <a:gd name="connsiteY163" fmla="*/ 683122 h 1166887"/>
                <a:gd name="connsiteX164" fmla="*/ 954572 w 3024845"/>
                <a:gd name="connsiteY164" fmla="*/ 596651 h 1166887"/>
                <a:gd name="connsiteX165" fmla="*/ 958625 w 3024845"/>
                <a:gd name="connsiteY165" fmla="*/ 564224 h 1166887"/>
                <a:gd name="connsiteX166" fmla="*/ 997132 w 3024845"/>
                <a:gd name="connsiteY166" fmla="*/ 564224 h 1166887"/>
                <a:gd name="connsiteX167" fmla="*/ 997132 w 3024845"/>
                <a:gd name="connsiteY167" fmla="*/ 596651 h 1166887"/>
                <a:gd name="connsiteX168" fmla="*/ 997892 w 3024845"/>
                <a:gd name="connsiteY168" fmla="*/ 596651 h 1166887"/>
                <a:gd name="connsiteX169" fmla="*/ 1003212 w 3024845"/>
                <a:gd name="connsiteY169" fmla="*/ 596651 h 1166887"/>
                <a:gd name="connsiteX170" fmla="*/ 1003212 w 3024845"/>
                <a:gd name="connsiteY170" fmla="*/ 514503 h 1166887"/>
                <a:gd name="connsiteX171" fmla="*/ 1004986 w 3024845"/>
                <a:gd name="connsiteY171" fmla="*/ 514503 h 1166887"/>
                <a:gd name="connsiteX172" fmla="*/ 1017399 w 3024845"/>
                <a:gd name="connsiteY172" fmla="*/ 514503 h 1166887"/>
                <a:gd name="connsiteX173" fmla="*/ 1017399 w 3024845"/>
                <a:gd name="connsiteY173" fmla="*/ 512612 h 1166887"/>
                <a:gd name="connsiteX174" fmla="*/ 1017399 w 3024845"/>
                <a:gd name="connsiteY174" fmla="*/ 499371 h 1166887"/>
                <a:gd name="connsiteX175" fmla="*/ 1039693 w 3024845"/>
                <a:gd name="connsiteY175" fmla="*/ 499371 h 1166887"/>
                <a:gd name="connsiteX176" fmla="*/ 1039693 w 3024845"/>
                <a:gd name="connsiteY176" fmla="*/ 498290 h 1166887"/>
                <a:gd name="connsiteX177" fmla="*/ 1039693 w 3024845"/>
                <a:gd name="connsiteY177" fmla="*/ 490724 h 1166887"/>
                <a:gd name="connsiteX178" fmla="*/ 1041466 w 3024845"/>
                <a:gd name="connsiteY178" fmla="*/ 490724 h 1166887"/>
                <a:gd name="connsiteX179" fmla="*/ 1053880 w 3024845"/>
                <a:gd name="connsiteY179" fmla="*/ 490724 h 1166887"/>
                <a:gd name="connsiteX180" fmla="*/ 1053880 w 3024845"/>
                <a:gd name="connsiteY180" fmla="*/ 491805 h 1166887"/>
                <a:gd name="connsiteX181" fmla="*/ 1053880 w 3024845"/>
                <a:gd name="connsiteY181" fmla="*/ 499371 h 1166887"/>
                <a:gd name="connsiteX182" fmla="*/ 1054640 w 3024845"/>
                <a:gd name="connsiteY182" fmla="*/ 499371 h 1166887"/>
                <a:gd name="connsiteX183" fmla="*/ 1059960 w 3024845"/>
                <a:gd name="connsiteY183" fmla="*/ 499371 h 1166887"/>
                <a:gd name="connsiteX184" fmla="*/ 1070093 w 3024845"/>
                <a:gd name="connsiteY184" fmla="*/ 495047 h 1166887"/>
                <a:gd name="connsiteX185" fmla="*/ 1074146 w 3024845"/>
                <a:gd name="connsiteY185" fmla="*/ 498290 h 1166887"/>
                <a:gd name="connsiteX186" fmla="*/ 1074146 w 3024845"/>
                <a:gd name="connsiteY186" fmla="*/ 490724 h 1166887"/>
                <a:gd name="connsiteX187" fmla="*/ 1076426 w 3024845"/>
                <a:gd name="connsiteY187" fmla="*/ 490724 h 1166887"/>
                <a:gd name="connsiteX188" fmla="*/ 1092387 w 3024845"/>
                <a:gd name="connsiteY188" fmla="*/ 490724 h 1166887"/>
                <a:gd name="connsiteX189" fmla="*/ 1092387 w 3024845"/>
                <a:gd name="connsiteY189" fmla="*/ 491805 h 1166887"/>
                <a:gd name="connsiteX190" fmla="*/ 1092387 w 3024845"/>
                <a:gd name="connsiteY190" fmla="*/ 499371 h 1166887"/>
                <a:gd name="connsiteX191" fmla="*/ 1122787 w 3024845"/>
                <a:gd name="connsiteY191" fmla="*/ 499371 h 1166887"/>
                <a:gd name="connsiteX192" fmla="*/ 1122787 w 3024845"/>
                <a:gd name="connsiteY192" fmla="*/ 500992 h 1166887"/>
                <a:gd name="connsiteX193" fmla="*/ 1122787 w 3024845"/>
                <a:gd name="connsiteY193" fmla="*/ 512342 h 1166887"/>
                <a:gd name="connsiteX194" fmla="*/ 1149134 w 3024845"/>
                <a:gd name="connsiteY194" fmla="*/ 512342 h 1166887"/>
                <a:gd name="connsiteX195" fmla="*/ 1149134 w 3024845"/>
                <a:gd name="connsiteY195" fmla="*/ 542606 h 1166887"/>
                <a:gd name="connsiteX196" fmla="*/ 1149894 w 3024845"/>
                <a:gd name="connsiteY196" fmla="*/ 542606 h 1166887"/>
                <a:gd name="connsiteX197" fmla="*/ 1155214 w 3024845"/>
                <a:gd name="connsiteY197" fmla="*/ 542606 h 1166887"/>
                <a:gd name="connsiteX198" fmla="*/ 1155214 w 3024845"/>
                <a:gd name="connsiteY198" fmla="*/ 543687 h 1166887"/>
                <a:gd name="connsiteX199" fmla="*/ 1155214 w 3024845"/>
                <a:gd name="connsiteY199" fmla="*/ 551254 h 1166887"/>
                <a:gd name="connsiteX200" fmla="*/ 1159268 w 3024845"/>
                <a:gd name="connsiteY200" fmla="*/ 581518 h 1166887"/>
                <a:gd name="connsiteX201" fmla="*/ 1160028 w 3024845"/>
                <a:gd name="connsiteY201" fmla="*/ 581518 h 1166887"/>
                <a:gd name="connsiteX202" fmla="*/ 1165348 w 3024845"/>
                <a:gd name="connsiteY202" fmla="*/ 581518 h 1166887"/>
                <a:gd name="connsiteX203" fmla="*/ 1165348 w 3024845"/>
                <a:gd name="connsiteY203" fmla="*/ 582329 h 1166887"/>
                <a:gd name="connsiteX204" fmla="*/ 1165348 w 3024845"/>
                <a:gd name="connsiteY204" fmla="*/ 588004 h 1166887"/>
                <a:gd name="connsiteX205" fmla="*/ 1166361 w 3024845"/>
                <a:gd name="connsiteY205" fmla="*/ 588004 h 1166887"/>
                <a:gd name="connsiteX206" fmla="*/ 1173454 w 3024845"/>
                <a:gd name="connsiteY206" fmla="*/ 588004 h 1166887"/>
                <a:gd name="connsiteX207" fmla="*/ 1173454 w 3024845"/>
                <a:gd name="connsiteY207" fmla="*/ 618269 h 1166887"/>
                <a:gd name="connsiteX208" fmla="*/ 1175481 w 3024845"/>
                <a:gd name="connsiteY208" fmla="*/ 618269 h 1166887"/>
                <a:gd name="connsiteX209" fmla="*/ 1189668 w 3024845"/>
                <a:gd name="connsiteY209" fmla="*/ 618269 h 1166887"/>
                <a:gd name="connsiteX210" fmla="*/ 1189668 w 3024845"/>
                <a:gd name="connsiteY210" fmla="*/ 642048 h 1166887"/>
                <a:gd name="connsiteX211" fmla="*/ 1191695 w 3024845"/>
                <a:gd name="connsiteY211" fmla="*/ 643669 h 1166887"/>
                <a:gd name="connsiteX212" fmla="*/ 1191695 w 3024845"/>
                <a:gd name="connsiteY212" fmla="*/ 655019 h 1166887"/>
                <a:gd name="connsiteX213" fmla="*/ 1192455 w 3024845"/>
                <a:gd name="connsiteY213" fmla="*/ 655019 h 1166887"/>
                <a:gd name="connsiteX214" fmla="*/ 1197775 w 3024845"/>
                <a:gd name="connsiteY214" fmla="*/ 655019 h 1166887"/>
                <a:gd name="connsiteX215" fmla="*/ 1197775 w 3024845"/>
                <a:gd name="connsiteY215" fmla="*/ 678798 h 1166887"/>
                <a:gd name="connsiteX216" fmla="*/ 1199041 w 3024845"/>
                <a:gd name="connsiteY216" fmla="*/ 678798 h 1166887"/>
                <a:gd name="connsiteX217" fmla="*/ 1207908 w 3024845"/>
                <a:gd name="connsiteY217" fmla="*/ 678798 h 1166887"/>
                <a:gd name="connsiteX218" fmla="*/ 1209935 w 3024845"/>
                <a:gd name="connsiteY218" fmla="*/ 682852 h 1166887"/>
                <a:gd name="connsiteX219" fmla="*/ 1209935 w 3024845"/>
                <a:gd name="connsiteY219" fmla="*/ 696093 h 1166887"/>
                <a:gd name="connsiteX220" fmla="*/ 1211455 w 3024845"/>
                <a:gd name="connsiteY220" fmla="*/ 694201 h 1166887"/>
                <a:gd name="connsiteX221" fmla="*/ 1222095 w 3024845"/>
                <a:gd name="connsiteY221" fmla="*/ 680960 h 1166887"/>
                <a:gd name="connsiteX222" fmla="*/ 1250469 w 3024845"/>
                <a:gd name="connsiteY222" fmla="*/ 680960 h 1166887"/>
                <a:gd name="connsiteX223" fmla="*/ 1250469 w 3024845"/>
                <a:gd name="connsiteY223" fmla="*/ 767431 h 1166887"/>
                <a:gd name="connsiteX224" fmla="*/ 1251229 w 3024845"/>
                <a:gd name="connsiteY224" fmla="*/ 767431 h 1166887"/>
                <a:gd name="connsiteX225" fmla="*/ 1256549 w 3024845"/>
                <a:gd name="connsiteY225" fmla="*/ 767431 h 1166887"/>
                <a:gd name="connsiteX226" fmla="*/ 1257309 w 3024845"/>
                <a:gd name="connsiteY226" fmla="*/ 766080 h 1166887"/>
                <a:gd name="connsiteX227" fmla="*/ 1262629 w 3024845"/>
                <a:gd name="connsiteY227" fmla="*/ 756622 h 1166887"/>
                <a:gd name="connsiteX228" fmla="*/ 1262629 w 3024845"/>
                <a:gd name="connsiteY228" fmla="*/ 758514 h 1166887"/>
                <a:gd name="connsiteX229" fmla="*/ 1262629 w 3024845"/>
                <a:gd name="connsiteY229" fmla="*/ 771755 h 1166887"/>
                <a:gd name="connsiteX230" fmla="*/ 1266682 w 3024845"/>
                <a:gd name="connsiteY230" fmla="*/ 726358 h 1166887"/>
                <a:gd name="connsiteX231" fmla="*/ 1267442 w 3024845"/>
                <a:gd name="connsiteY231" fmla="*/ 726358 h 1166887"/>
                <a:gd name="connsiteX232" fmla="*/ 1272762 w 3024845"/>
                <a:gd name="connsiteY232" fmla="*/ 726358 h 1166887"/>
                <a:gd name="connsiteX233" fmla="*/ 1272762 w 3024845"/>
                <a:gd name="connsiteY233" fmla="*/ 661504 h 1166887"/>
                <a:gd name="connsiteX234" fmla="*/ 1273776 w 3024845"/>
                <a:gd name="connsiteY234" fmla="*/ 661504 h 1166887"/>
                <a:gd name="connsiteX235" fmla="*/ 1280869 w 3024845"/>
                <a:gd name="connsiteY235" fmla="*/ 661504 h 1166887"/>
                <a:gd name="connsiteX236" fmla="*/ 1293029 w 3024845"/>
                <a:gd name="connsiteY236" fmla="*/ 618269 h 1166887"/>
                <a:gd name="connsiteX237" fmla="*/ 1294296 w 3024845"/>
                <a:gd name="connsiteY237" fmla="*/ 618269 h 1166887"/>
                <a:gd name="connsiteX238" fmla="*/ 1303163 w 3024845"/>
                <a:gd name="connsiteY238" fmla="*/ 618269 h 1166887"/>
                <a:gd name="connsiteX239" fmla="*/ 1313296 w 3024845"/>
                <a:gd name="connsiteY239" fmla="*/ 661504 h 1166887"/>
                <a:gd name="connsiteX240" fmla="*/ 1314309 w 3024845"/>
                <a:gd name="connsiteY240" fmla="*/ 661504 h 1166887"/>
                <a:gd name="connsiteX241" fmla="*/ 1321403 w 3024845"/>
                <a:gd name="connsiteY241" fmla="*/ 661504 h 1166887"/>
                <a:gd name="connsiteX242" fmla="*/ 1321403 w 3024845"/>
                <a:gd name="connsiteY242" fmla="*/ 700416 h 1166887"/>
                <a:gd name="connsiteX243" fmla="*/ 1323176 w 3024845"/>
                <a:gd name="connsiteY243" fmla="*/ 700416 h 1166887"/>
                <a:gd name="connsiteX244" fmla="*/ 1335590 w 3024845"/>
                <a:gd name="connsiteY244" fmla="*/ 700416 h 1166887"/>
                <a:gd name="connsiteX245" fmla="*/ 1335590 w 3024845"/>
                <a:gd name="connsiteY245" fmla="*/ 702578 h 1166887"/>
                <a:gd name="connsiteX246" fmla="*/ 1335590 w 3024845"/>
                <a:gd name="connsiteY246" fmla="*/ 717710 h 1166887"/>
                <a:gd name="connsiteX247" fmla="*/ 1339643 w 3024845"/>
                <a:gd name="connsiteY247" fmla="*/ 715549 h 1166887"/>
                <a:gd name="connsiteX248" fmla="*/ 1339643 w 3024845"/>
                <a:gd name="connsiteY248" fmla="*/ 700416 h 1166887"/>
                <a:gd name="connsiteX249" fmla="*/ 1341163 w 3024845"/>
                <a:gd name="connsiteY249" fmla="*/ 700416 h 1166887"/>
                <a:gd name="connsiteX250" fmla="*/ 1351803 w 3024845"/>
                <a:gd name="connsiteY250" fmla="*/ 700416 h 1166887"/>
                <a:gd name="connsiteX251" fmla="*/ 1351803 w 3024845"/>
                <a:gd name="connsiteY251" fmla="*/ 702037 h 1166887"/>
                <a:gd name="connsiteX252" fmla="*/ 1351803 w 3024845"/>
                <a:gd name="connsiteY252" fmla="*/ 713387 h 1166887"/>
                <a:gd name="connsiteX253" fmla="*/ 1382204 w 3024845"/>
                <a:gd name="connsiteY253" fmla="*/ 713387 h 1166887"/>
                <a:gd name="connsiteX254" fmla="*/ 1382204 w 3024845"/>
                <a:gd name="connsiteY254" fmla="*/ 676637 h 1166887"/>
                <a:gd name="connsiteX255" fmla="*/ 1383470 w 3024845"/>
                <a:gd name="connsiteY255" fmla="*/ 676637 h 1166887"/>
                <a:gd name="connsiteX256" fmla="*/ 1392337 w 3024845"/>
                <a:gd name="connsiteY256" fmla="*/ 676637 h 1166887"/>
                <a:gd name="connsiteX257" fmla="*/ 1392337 w 3024845"/>
                <a:gd name="connsiteY257" fmla="*/ 698254 h 1166887"/>
                <a:gd name="connsiteX258" fmla="*/ 1394364 w 3024845"/>
                <a:gd name="connsiteY258" fmla="*/ 665828 h 1166887"/>
                <a:gd name="connsiteX259" fmla="*/ 1416657 w 3024845"/>
                <a:gd name="connsiteY259" fmla="*/ 665828 h 1166887"/>
                <a:gd name="connsiteX260" fmla="*/ 1416657 w 3024845"/>
                <a:gd name="connsiteY260" fmla="*/ 664206 h 1166887"/>
                <a:gd name="connsiteX261" fmla="*/ 1416657 w 3024845"/>
                <a:gd name="connsiteY261" fmla="*/ 652857 h 1166887"/>
                <a:gd name="connsiteX262" fmla="*/ 1417417 w 3024845"/>
                <a:gd name="connsiteY262" fmla="*/ 652857 h 1166887"/>
                <a:gd name="connsiteX263" fmla="*/ 1422737 w 3024845"/>
                <a:gd name="connsiteY263" fmla="*/ 652857 h 1166887"/>
                <a:gd name="connsiteX264" fmla="*/ 1422737 w 3024845"/>
                <a:gd name="connsiteY264" fmla="*/ 650966 h 1166887"/>
                <a:gd name="connsiteX265" fmla="*/ 1422737 w 3024845"/>
                <a:gd name="connsiteY265" fmla="*/ 637725 h 1166887"/>
                <a:gd name="connsiteX266" fmla="*/ 1426791 w 3024845"/>
                <a:gd name="connsiteY266" fmla="*/ 644210 h 1166887"/>
                <a:gd name="connsiteX267" fmla="*/ 1429071 w 3024845"/>
                <a:gd name="connsiteY267" fmla="*/ 644210 h 1166887"/>
                <a:gd name="connsiteX268" fmla="*/ 1445031 w 3024845"/>
                <a:gd name="connsiteY268" fmla="*/ 644210 h 1166887"/>
                <a:gd name="connsiteX269" fmla="*/ 1445031 w 3024845"/>
                <a:gd name="connsiteY269" fmla="*/ 643399 h 1166887"/>
                <a:gd name="connsiteX270" fmla="*/ 1445031 w 3024845"/>
                <a:gd name="connsiteY270" fmla="*/ 637725 h 1166887"/>
                <a:gd name="connsiteX271" fmla="*/ 1445791 w 3024845"/>
                <a:gd name="connsiteY271" fmla="*/ 637725 h 1166887"/>
                <a:gd name="connsiteX272" fmla="*/ 1451111 w 3024845"/>
                <a:gd name="connsiteY272" fmla="*/ 637725 h 1166887"/>
                <a:gd name="connsiteX273" fmla="*/ 1451111 w 3024845"/>
                <a:gd name="connsiteY273" fmla="*/ 639076 h 1166887"/>
                <a:gd name="connsiteX274" fmla="*/ 1451111 w 3024845"/>
                <a:gd name="connsiteY274" fmla="*/ 648534 h 1166887"/>
                <a:gd name="connsiteX275" fmla="*/ 1489618 w 3024845"/>
                <a:gd name="connsiteY275" fmla="*/ 648534 h 1166887"/>
                <a:gd name="connsiteX276" fmla="*/ 1489618 w 3024845"/>
                <a:gd name="connsiteY276" fmla="*/ 786887 h 1166887"/>
                <a:gd name="connsiteX277" fmla="*/ 1491138 w 3024845"/>
                <a:gd name="connsiteY277" fmla="*/ 786887 h 1166887"/>
                <a:gd name="connsiteX278" fmla="*/ 1501778 w 3024845"/>
                <a:gd name="connsiteY278" fmla="*/ 786887 h 1166887"/>
                <a:gd name="connsiteX279" fmla="*/ 1501778 w 3024845"/>
                <a:gd name="connsiteY279" fmla="*/ 773917 h 1166887"/>
                <a:gd name="connsiteX280" fmla="*/ 1505832 w 3024845"/>
                <a:gd name="connsiteY280" fmla="*/ 773917 h 1166887"/>
                <a:gd name="connsiteX281" fmla="*/ 1505832 w 3024845"/>
                <a:gd name="connsiteY281" fmla="*/ 786887 h 1166887"/>
                <a:gd name="connsiteX282" fmla="*/ 1536232 w 3024845"/>
                <a:gd name="connsiteY282" fmla="*/ 786887 h 1166887"/>
                <a:gd name="connsiteX283" fmla="*/ 1536232 w 3024845"/>
                <a:gd name="connsiteY283" fmla="*/ 756622 h 1166887"/>
                <a:gd name="connsiteX284" fmla="*/ 1548392 w 3024845"/>
                <a:gd name="connsiteY284" fmla="*/ 756622 h 1166887"/>
                <a:gd name="connsiteX285" fmla="*/ 1560552 w 3024845"/>
                <a:gd name="connsiteY285" fmla="*/ 754461 h 1166887"/>
                <a:gd name="connsiteX286" fmla="*/ 1564606 w 3024845"/>
                <a:gd name="connsiteY286" fmla="*/ 756622 h 1166887"/>
                <a:gd name="connsiteX287" fmla="*/ 1574739 w 3024845"/>
                <a:gd name="connsiteY287" fmla="*/ 756622 h 1166887"/>
                <a:gd name="connsiteX288" fmla="*/ 1574739 w 3024845"/>
                <a:gd name="connsiteY288" fmla="*/ 786887 h 1166887"/>
                <a:gd name="connsiteX289" fmla="*/ 1582846 w 3024845"/>
                <a:gd name="connsiteY289" fmla="*/ 786887 h 1166887"/>
                <a:gd name="connsiteX290" fmla="*/ 1582846 w 3024845"/>
                <a:gd name="connsiteY290" fmla="*/ 804182 h 1166887"/>
                <a:gd name="connsiteX291" fmla="*/ 1592182 w 3024845"/>
                <a:gd name="connsiteY291" fmla="*/ 805087 h 1166887"/>
                <a:gd name="connsiteX292" fmla="*/ 1605140 w 3024845"/>
                <a:gd name="connsiteY292" fmla="*/ 805087 h 1166887"/>
                <a:gd name="connsiteX293" fmla="*/ 1605140 w 3024845"/>
                <a:gd name="connsiteY293" fmla="*/ 789049 h 1166887"/>
                <a:gd name="connsiteX294" fmla="*/ 1673096 w 3024845"/>
                <a:gd name="connsiteY294" fmla="*/ 789049 h 1166887"/>
                <a:gd name="connsiteX295" fmla="*/ 1673096 w 3024845"/>
                <a:gd name="connsiteY295" fmla="*/ 703796 h 1166887"/>
                <a:gd name="connsiteX296" fmla="*/ 1745104 w 3024845"/>
                <a:gd name="connsiteY296" fmla="*/ 703796 h 1166887"/>
                <a:gd name="connsiteX297" fmla="*/ 1745104 w 3024845"/>
                <a:gd name="connsiteY297" fmla="*/ 782564 h 1166887"/>
                <a:gd name="connsiteX298" fmla="*/ 1747008 w 3024845"/>
                <a:gd name="connsiteY298" fmla="*/ 782564 h 1166887"/>
                <a:gd name="connsiteX299" fmla="*/ 1748250 w 3024845"/>
                <a:gd name="connsiteY299" fmla="*/ 805087 h 1166887"/>
                <a:gd name="connsiteX300" fmla="*/ 1757926 w 3024845"/>
                <a:gd name="connsiteY300" fmla="*/ 805087 h 1166887"/>
                <a:gd name="connsiteX301" fmla="*/ 1759168 w 3024845"/>
                <a:gd name="connsiteY301" fmla="*/ 782564 h 1166887"/>
                <a:gd name="connsiteX302" fmla="*/ 1765248 w 3024845"/>
                <a:gd name="connsiteY302" fmla="*/ 782564 h 1166887"/>
                <a:gd name="connsiteX303" fmla="*/ 1766490 w 3024845"/>
                <a:gd name="connsiteY303" fmla="*/ 805087 h 1166887"/>
                <a:gd name="connsiteX304" fmla="*/ 1817112 w 3024845"/>
                <a:gd name="connsiteY304" fmla="*/ 805087 h 1166887"/>
                <a:gd name="connsiteX305" fmla="*/ 1817112 w 3024845"/>
                <a:gd name="connsiteY305" fmla="*/ 642059 h 1166887"/>
                <a:gd name="connsiteX306" fmla="*/ 2014439 w 3024845"/>
                <a:gd name="connsiteY306" fmla="*/ 642059 h 1166887"/>
                <a:gd name="connsiteX307" fmla="*/ 2014439 w 3024845"/>
                <a:gd name="connsiteY307" fmla="*/ 805087 h 1166887"/>
                <a:gd name="connsiteX308" fmla="*/ 2033136 w 3024845"/>
                <a:gd name="connsiteY308" fmla="*/ 805087 h 1166887"/>
                <a:gd name="connsiteX309" fmla="*/ 2033136 w 3024845"/>
                <a:gd name="connsiteY309" fmla="*/ 722394 h 1166887"/>
                <a:gd name="connsiteX310" fmla="*/ 2128256 w 3024845"/>
                <a:gd name="connsiteY310" fmla="*/ 722394 h 1166887"/>
                <a:gd name="connsiteX311" fmla="*/ 2140186 w 3024845"/>
                <a:gd name="connsiteY311" fmla="*/ 404253 h 1166887"/>
                <a:gd name="connsiteX312" fmla="*/ 2128026 w 3024845"/>
                <a:gd name="connsiteY312" fmla="*/ 382635 h 1166887"/>
                <a:gd name="connsiteX313" fmla="*/ 2121946 w 3024845"/>
                <a:gd name="connsiteY313" fmla="*/ 378311 h 1166887"/>
                <a:gd name="connsiteX314" fmla="*/ 2130053 w 3024845"/>
                <a:gd name="connsiteY314" fmla="*/ 354532 h 1166887"/>
                <a:gd name="connsiteX315" fmla="*/ 2130053 w 3024845"/>
                <a:gd name="connsiteY315" fmla="*/ 337238 h 1166887"/>
                <a:gd name="connsiteX316" fmla="*/ 2144240 w 3024845"/>
                <a:gd name="connsiteY316" fmla="*/ 337238 h 1166887"/>
                <a:gd name="connsiteX317" fmla="*/ 2144240 w 3024845"/>
                <a:gd name="connsiteY317" fmla="*/ 315620 h 1166887"/>
                <a:gd name="connsiteX318" fmla="*/ 2146266 w 3024845"/>
                <a:gd name="connsiteY318" fmla="*/ 311296 h 1166887"/>
                <a:gd name="connsiteX319" fmla="*/ 2146266 w 3024845"/>
                <a:gd name="connsiteY319" fmla="*/ 233472 h 1166887"/>
                <a:gd name="connsiteX320" fmla="*/ 2144240 w 3024845"/>
                <a:gd name="connsiteY320" fmla="*/ 226987 h 1166887"/>
                <a:gd name="connsiteX321" fmla="*/ 2150320 w 3024845"/>
                <a:gd name="connsiteY321" fmla="*/ 220501 h 1166887"/>
                <a:gd name="connsiteX322" fmla="*/ 2150320 w 3024845"/>
                <a:gd name="connsiteY322" fmla="*/ 162133 h 1166887"/>
                <a:gd name="connsiteX323" fmla="*/ 2152346 w 3024845"/>
                <a:gd name="connsiteY323" fmla="*/ 157810 h 1166887"/>
                <a:gd name="connsiteX324" fmla="*/ 2152346 w 3024845"/>
                <a:gd name="connsiteY324" fmla="*/ 101604 h 1166887"/>
                <a:gd name="connsiteX325" fmla="*/ 2154373 w 3024845"/>
                <a:gd name="connsiteY325" fmla="*/ 82148 h 1166887"/>
                <a:gd name="connsiteX326" fmla="*/ 2158427 w 3024845"/>
                <a:gd name="connsiteY326" fmla="*/ 99442 h 1166887"/>
                <a:gd name="connsiteX327" fmla="*/ 2160453 w 3024845"/>
                <a:gd name="connsiteY327" fmla="*/ 157810 h 1166887"/>
                <a:gd name="connsiteX328" fmla="*/ 2162480 w 3024845"/>
                <a:gd name="connsiteY328" fmla="*/ 220501 h 1166887"/>
                <a:gd name="connsiteX329" fmla="*/ 2168560 w 3024845"/>
                <a:gd name="connsiteY329" fmla="*/ 226987 h 1166887"/>
                <a:gd name="connsiteX330" fmla="*/ 2166533 w 3024845"/>
                <a:gd name="connsiteY330" fmla="*/ 233472 h 1166887"/>
                <a:gd name="connsiteX331" fmla="*/ 2166533 w 3024845"/>
                <a:gd name="connsiteY331" fmla="*/ 311296 h 1166887"/>
                <a:gd name="connsiteX332" fmla="*/ 2168560 w 3024845"/>
                <a:gd name="connsiteY332" fmla="*/ 315620 h 1166887"/>
                <a:gd name="connsiteX333" fmla="*/ 2168560 w 3024845"/>
                <a:gd name="connsiteY333" fmla="*/ 337238 h 1166887"/>
                <a:gd name="connsiteX334" fmla="*/ 2182747 w 3024845"/>
                <a:gd name="connsiteY334" fmla="*/ 337238 h 1166887"/>
                <a:gd name="connsiteX335" fmla="*/ 2182747 w 3024845"/>
                <a:gd name="connsiteY335" fmla="*/ 354532 h 1166887"/>
                <a:gd name="connsiteX336" fmla="*/ 2190854 w 3024845"/>
                <a:gd name="connsiteY336" fmla="*/ 378311 h 1166887"/>
                <a:gd name="connsiteX337" fmla="*/ 2184774 w 3024845"/>
                <a:gd name="connsiteY337" fmla="*/ 382635 h 1166887"/>
                <a:gd name="connsiteX338" fmla="*/ 2172613 w 3024845"/>
                <a:gd name="connsiteY338" fmla="*/ 404253 h 1166887"/>
                <a:gd name="connsiteX339" fmla="*/ 2180720 w 3024845"/>
                <a:gd name="connsiteY339" fmla="*/ 657181 h 1166887"/>
                <a:gd name="connsiteX340" fmla="*/ 2245574 w 3024845"/>
                <a:gd name="connsiteY340" fmla="*/ 657181 h 1166887"/>
                <a:gd name="connsiteX341" fmla="*/ 2245574 w 3024845"/>
                <a:gd name="connsiteY341" fmla="*/ 732843 h 1166887"/>
                <a:gd name="connsiteX342" fmla="*/ 2253681 w 3024845"/>
                <a:gd name="connsiteY342" fmla="*/ 732843 h 1166887"/>
                <a:gd name="connsiteX343" fmla="*/ 2255708 w 3024845"/>
                <a:gd name="connsiteY343" fmla="*/ 726358 h 1166887"/>
                <a:gd name="connsiteX344" fmla="*/ 2261788 w 3024845"/>
                <a:gd name="connsiteY344" fmla="*/ 726358 h 1166887"/>
                <a:gd name="connsiteX345" fmla="*/ 2263815 w 3024845"/>
                <a:gd name="connsiteY345" fmla="*/ 735005 h 1166887"/>
                <a:gd name="connsiteX346" fmla="*/ 2275975 w 3024845"/>
                <a:gd name="connsiteY346" fmla="*/ 735005 h 1166887"/>
                <a:gd name="connsiteX347" fmla="*/ 2275975 w 3024845"/>
                <a:gd name="connsiteY347" fmla="*/ 728519 h 1166887"/>
                <a:gd name="connsiteX348" fmla="*/ 2298268 w 3024845"/>
                <a:gd name="connsiteY348" fmla="*/ 728519 h 1166887"/>
                <a:gd name="connsiteX349" fmla="*/ 2298268 w 3024845"/>
                <a:gd name="connsiteY349" fmla="*/ 735005 h 1166887"/>
                <a:gd name="connsiteX350" fmla="*/ 2318535 w 3024845"/>
                <a:gd name="connsiteY350" fmla="*/ 735005 h 1166887"/>
                <a:gd name="connsiteX351" fmla="*/ 2318535 w 3024845"/>
                <a:gd name="connsiteY351" fmla="*/ 780402 h 1166887"/>
                <a:gd name="connsiteX352" fmla="*/ 2332722 w 3024845"/>
                <a:gd name="connsiteY352" fmla="*/ 780402 h 1166887"/>
                <a:gd name="connsiteX353" fmla="*/ 2332722 w 3024845"/>
                <a:gd name="connsiteY353" fmla="*/ 767431 h 1166887"/>
                <a:gd name="connsiteX354" fmla="*/ 2348936 w 3024845"/>
                <a:gd name="connsiteY354" fmla="*/ 767431 h 1166887"/>
                <a:gd name="connsiteX355" fmla="*/ 2348936 w 3024845"/>
                <a:gd name="connsiteY355" fmla="*/ 588004 h 1166887"/>
                <a:gd name="connsiteX356" fmla="*/ 2355016 w 3024845"/>
                <a:gd name="connsiteY356" fmla="*/ 581518 h 1166887"/>
                <a:gd name="connsiteX357" fmla="*/ 2427977 w 3024845"/>
                <a:gd name="connsiteY357" fmla="*/ 581518 h 1166887"/>
                <a:gd name="connsiteX358" fmla="*/ 2427977 w 3024845"/>
                <a:gd name="connsiteY358" fmla="*/ 590166 h 1166887"/>
                <a:gd name="connsiteX359" fmla="*/ 2438110 w 3024845"/>
                <a:gd name="connsiteY359" fmla="*/ 590166 h 1166887"/>
                <a:gd name="connsiteX360" fmla="*/ 2438110 w 3024845"/>
                <a:gd name="connsiteY360" fmla="*/ 704740 h 1166887"/>
                <a:gd name="connsiteX361" fmla="*/ 2460404 w 3024845"/>
                <a:gd name="connsiteY361" fmla="*/ 704740 h 1166887"/>
                <a:gd name="connsiteX362" fmla="*/ 2460404 w 3024845"/>
                <a:gd name="connsiteY362" fmla="*/ 637725 h 1166887"/>
                <a:gd name="connsiteX363" fmla="*/ 2486751 w 3024845"/>
                <a:gd name="connsiteY363" fmla="*/ 637725 h 1166887"/>
                <a:gd name="connsiteX364" fmla="*/ 2490804 w 3024845"/>
                <a:gd name="connsiteY364" fmla="*/ 633401 h 1166887"/>
                <a:gd name="connsiteX365" fmla="*/ 2498911 w 3024845"/>
                <a:gd name="connsiteY365" fmla="*/ 633401 h 1166887"/>
                <a:gd name="connsiteX366" fmla="*/ 2502964 w 3024845"/>
                <a:gd name="connsiteY366" fmla="*/ 637725 h 1166887"/>
                <a:gd name="connsiteX367" fmla="*/ 2525258 w 3024845"/>
                <a:gd name="connsiteY367" fmla="*/ 637725 h 1166887"/>
                <a:gd name="connsiteX368" fmla="*/ 2525258 w 3024845"/>
                <a:gd name="connsiteY368" fmla="*/ 520989 h 1166887"/>
                <a:gd name="connsiteX369" fmla="*/ 2582005 w 3024845"/>
                <a:gd name="connsiteY369" fmla="*/ 510180 h 1166887"/>
                <a:gd name="connsiteX370" fmla="*/ 2582005 w 3024845"/>
                <a:gd name="connsiteY370" fmla="*/ 511261 h 1166887"/>
                <a:gd name="connsiteX371" fmla="*/ 2582005 w 3024845"/>
                <a:gd name="connsiteY371" fmla="*/ 518827 h 1166887"/>
                <a:gd name="connsiteX372" fmla="*/ 2608352 w 3024845"/>
                <a:gd name="connsiteY372" fmla="*/ 518827 h 1166887"/>
                <a:gd name="connsiteX373" fmla="*/ 2608352 w 3024845"/>
                <a:gd name="connsiteY373" fmla="*/ 773917 h 1166887"/>
                <a:gd name="connsiteX374" fmla="*/ 2630646 w 3024845"/>
                <a:gd name="connsiteY374" fmla="*/ 773917 h 1166887"/>
                <a:gd name="connsiteX375" fmla="*/ 2630646 w 3024845"/>
                <a:gd name="connsiteY375" fmla="*/ 769593 h 1166887"/>
                <a:gd name="connsiteX376" fmla="*/ 2642806 w 3024845"/>
                <a:gd name="connsiteY376" fmla="*/ 769593 h 1166887"/>
                <a:gd name="connsiteX377" fmla="*/ 2642806 w 3024845"/>
                <a:gd name="connsiteY377" fmla="*/ 773917 h 1166887"/>
                <a:gd name="connsiteX378" fmla="*/ 2667126 w 3024845"/>
                <a:gd name="connsiteY378" fmla="*/ 773917 h 1166887"/>
                <a:gd name="connsiteX379" fmla="*/ 2667126 w 3024845"/>
                <a:gd name="connsiteY379" fmla="*/ 760946 h 1166887"/>
                <a:gd name="connsiteX380" fmla="*/ 2695500 w 3024845"/>
                <a:gd name="connsiteY380" fmla="*/ 760946 h 1166887"/>
                <a:gd name="connsiteX381" fmla="*/ 2707660 w 3024845"/>
                <a:gd name="connsiteY381" fmla="*/ 756622 h 1166887"/>
                <a:gd name="connsiteX382" fmla="*/ 2727927 w 3024845"/>
                <a:gd name="connsiteY382" fmla="*/ 760946 h 1166887"/>
                <a:gd name="connsiteX383" fmla="*/ 2727927 w 3024845"/>
                <a:gd name="connsiteY383" fmla="*/ 743652 h 1166887"/>
                <a:gd name="connsiteX384" fmla="*/ 2736034 w 3024845"/>
                <a:gd name="connsiteY384" fmla="*/ 743652 h 1166887"/>
                <a:gd name="connsiteX385" fmla="*/ 2736034 w 3024845"/>
                <a:gd name="connsiteY385" fmla="*/ 730681 h 1166887"/>
                <a:gd name="connsiteX386" fmla="*/ 2792781 w 3024845"/>
                <a:gd name="connsiteY386" fmla="*/ 730681 h 1166887"/>
                <a:gd name="connsiteX387" fmla="*/ 2792781 w 3024845"/>
                <a:gd name="connsiteY387" fmla="*/ 700416 h 1166887"/>
                <a:gd name="connsiteX388" fmla="*/ 2811021 w 3024845"/>
                <a:gd name="connsiteY388" fmla="*/ 700416 h 1166887"/>
                <a:gd name="connsiteX389" fmla="*/ 2811021 w 3024845"/>
                <a:gd name="connsiteY389" fmla="*/ 693931 h 1166887"/>
                <a:gd name="connsiteX390" fmla="*/ 2823181 w 3024845"/>
                <a:gd name="connsiteY390" fmla="*/ 693931 h 1166887"/>
                <a:gd name="connsiteX391" fmla="*/ 2823181 w 3024845"/>
                <a:gd name="connsiteY391" fmla="*/ 700416 h 1166887"/>
                <a:gd name="connsiteX392" fmla="*/ 2839395 w 3024845"/>
                <a:gd name="connsiteY392" fmla="*/ 700416 h 1166887"/>
                <a:gd name="connsiteX393" fmla="*/ 2839395 w 3024845"/>
                <a:gd name="connsiteY393" fmla="*/ 750137 h 1166887"/>
                <a:gd name="connsiteX394" fmla="*/ 2871822 w 3024845"/>
                <a:gd name="connsiteY394" fmla="*/ 750137 h 1166887"/>
                <a:gd name="connsiteX395" fmla="*/ 2871822 w 3024845"/>
                <a:gd name="connsiteY395" fmla="*/ 724196 h 1166887"/>
                <a:gd name="connsiteX396" fmla="*/ 2910329 w 3024845"/>
                <a:gd name="connsiteY396" fmla="*/ 724196 h 1166887"/>
                <a:gd name="connsiteX397" fmla="*/ 2910329 w 3024845"/>
                <a:gd name="connsiteY397" fmla="*/ 693931 h 1166887"/>
                <a:gd name="connsiteX398" fmla="*/ 2958970 w 3024845"/>
                <a:gd name="connsiteY398" fmla="*/ 693931 h 1166887"/>
                <a:gd name="connsiteX399" fmla="*/ 2958970 w 3024845"/>
                <a:gd name="connsiteY399" fmla="*/ 805087 h 1166887"/>
                <a:gd name="connsiteX400" fmla="*/ 2958970 w 3024845"/>
                <a:gd name="connsiteY400" fmla="*/ 818866 h 1166887"/>
                <a:gd name="connsiteX401" fmla="*/ 3024845 w 3024845"/>
                <a:gd name="connsiteY401" fmla="*/ 818866 h 1166887"/>
                <a:gd name="connsiteX402" fmla="*/ 3024845 w 3024845"/>
                <a:gd name="connsiteY402" fmla="*/ 1160647 h 1166887"/>
                <a:gd name="connsiteX403" fmla="*/ 145862 w 3024845"/>
                <a:gd name="connsiteY403" fmla="*/ 1160647 h 1166887"/>
                <a:gd name="connsiteX404" fmla="*/ 2054 w 3024845"/>
                <a:gd name="connsiteY404" fmla="*/ 1166887 h 1166887"/>
                <a:gd name="connsiteX405" fmla="*/ 0 w 3024845"/>
                <a:gd name="connsiteY405" fmla="*/ 724196 h 1166887"/>
                <a:gd name="connsiteX406" fmla="*/ 20267 w 3024845"/>
                <a:gd name="connsiteY406" fmla="*/ 724196 h 1166887"/>
                <a:gd name="connsiteX407" fmla="*/ 20774 w 3024845"/>
                <a:gd name="connsiteY407" fmla="*/ 723115 h 1166887"/>
                <a:gd name="connsiteX408" fmla="*/ 24320 w 3024845"/>
                <a:gd name="connsiteY408" fmla="*/ 715549 h 1166887"/>
                <a:gd name="connsiteX409" fmla="*/ 26094 w 3024845"/>
                <a:gd name="connsiteY409" fmla="*/ 715819 h 1166887"/>
                <a:gd name="connsiteX410" fmla="*/ 38507 w 3024845"/>
                <a:gd name="connsiteY410" fmla="*/ 717710 h 1166887"/>
                <a:gd name="connsiteX411" fmla="*/ 39014 w 3024845"/>
                <a:gd name="connsiteY411" fmla="*/ 719062 h 1166887"/>
                <a:gd name="connsiteX412" fmla="*/ 42560 w 3024845"/>
                <a:gd name="connsiteY412" fmla="*/ 728519 h 1166887"/>
                <a:gd name="connsiteX413" fmla="*/ 68907 w 3024845"/>
                <a:gd name="connsiteY413" fmla="*/ 730681 h 1166887"/>
                <a:gd name="connsiteX414" fmla="*/ 68907 w 3024845"/>
                <a:gd name="connsiteY414" fmla="*/ 607460 h 1166887"/>
                <a:gd name="connsiteX415" fmla="*/ 70934 w 3024845"/>
                <a:gd name="connsiteY415" fmla="*/ 607460 h 1166887"/>
                <a:gd name="connsiteX416" fmla="*/ 85121 w 3024845"/>
                <a:gd name="connsiteY416" fmla="*/ 607460 h 1166887"/>
                <a:gd name="connsiteX417" fmla="*/ 85121 w 3024845"/>
                <a:gd name="connsiteY417" fmla="*/ 471268 h 1166887"/>
                <a:gd name="connsiteX418" fmla="*/ 86894 w 3024845"/>
                <a:gd name="connsiteY418" fmla="*/ 471268 h 1166887"/>
                <a:gd name="connsiteX419" fmla="*/ 99308 w 3024845"/>
                <a:gd name="connsiteY419" fmla="*/ 471268 h 1166887"/>
                <a:gd name="connsiteX420" fmla="*/ 99308 w 3024845"/>
                <a:gd name="connsiteY420" fmla="*/ 356694 h 1166887"/>
                <a:gd name="connsiteX421" fmla="*/ 103361 w 3024845"/>
                <a:gd name="connsiteY421" fmla="*/ 328590 h 1166887"/>
                <a:gd name="connsiteX422" fmla="*/ 105388 w 3024845"/>
                <a:gd name="connsiteY422" fmla="*/ 328590 h 1166887"/>
                <a:gd name="connsiteX423" fmla="*/ 119575 w 3024845"/>
                <a:gd name="connsiteY423" fmla="*/ 328590 h 1166887"/>
                <a:gd name="connsiteX424" fmla="*/ 156055 w 3024845"/>
                <a:gd name="connsiteY424" fmla="*/ 246443 h 1166887"/>
                <a:gd name="connsiteX425" fmla="*/ 160109 w 3024845"/>
                <a:gd name="connsiteY425" fmla="*/ 0 h 1166887"/>
                <a:gd name="connsiteX0" fmla="*/ 160109 w 3024845"/>
                <a:gd name="connsiteY0" fmla="*/ 0 h 1160647"/>
                <a:gd name="connsiteX1" fmla="*/ 162135 w 3024845"/>
                <a:gd name="connsiteY1" fmla="*/ 246443 h 1160647"/>
                <a:gd name="connsiteX2" fmla="*/ 200642 w 3024845"/>
                <a:gd name="connsiteY2" fmla="*/ 326429 h 1160647"/>
                <a:gd name="connsiteX3" fmla="*/ 202669 w 3024845"/>
                <a:gd name="connsiteY3" fmla="*/ 326429 h 1160647"/>
                <a:gd name="connsiteX4" fmla="*/ 216856 w 3024845"/>
                <a:gd name="connsiteY4" fmla="*/ 326429 h 1160647"/>
                <a:gd name="connsiteX5" fmla="*/ 216856 w 3024845"/>
                <a:gd name="connsiteY5" fmla="*/ 350208 h 1160647"/>
                <a:gd name="connsiteX6" fmla="*/ 217363 w 3024845"/>
                <a:gd name="connsiteY6" fmla="*/ 351019 h 1160647"/>
                <a:gd name="connsiteX7" fmla="*/ 220909 w 3024845"/>
                <a:gd name="connsiteY7" fmla="*/ 356694 h 1160647"/>
                <a:gd name="connsiteX8" fmla="*/ 220909 w 3024845"/>
                <a:gd name="connsiteY8" fmla="*/ 471268 h 1160647"/>
                <a:gd name="connsiteX9" fmla="*/ 223189 w 3024845"/>
                <a:gd name="connsiteY9" fmla="*/ 471268 h 1160647"/>
                <a:gd name="connsiteX10" fmla="*/ 239150 w 3024845"/>
                <a:gd name="connsiteY10" fmla="*/ 471268 h 1160647"/>
                <a:gd name="connsiteX11" fmla="*/ 239150 w 3024845"/>
                <a:gd name="connsiteY11" fmla="*/ 611783 h 1160647"/>
                <a:gd name="connsiteX12" fmla="*/ 240670 w 3024845"/>
                <a:gd name="connsiteY12" fmla="*/ 611513 h 1160647"/>
                <a:gd name="connsiteX13" fmla="*/ 251310 w 3024845"/>
                <a:gd name="connsiteY13" fmla="*/ 609622 h 1160647"/>
                <a:gd name="connsiteX14" fmla="*/ 249283 w 3024845"/>
                <a:gd name="connsiteY14" fmla="*/ 698254 h 1160647"/>
                <a:gd name="connsiteX15" fmla="*/ 250803 w 3024845"/>
                <a:gd name="connsiteY15" fmla="*/ 698525 h 1160647"/>
                <a:gd name="connsiteX16" fmla="*/ 261443 w 3024845"/>
                <a:gd name="connsiteY16" fmla="*/ 700416 h 1160647"/>
                <a:gd name="connsiteX17" fmla="*/ 261696 w 3024845"/>
                <a:gd name="connsiteY17" fmla="*/ 701227 h 1160647"/>
                <a:gd name="connsiteX18" fmla="*/ 263470 w 3024845"/>
                <a:gd name="connsiteY18" fmla="*/ 706902 h 1160647"/>
                <a:gd name="connsiteX19" fmla="*/ 264230 w 3024845"/>
                <a:gd name="connsiteY19" fmla="*/ 704470 h 1160647"/>
                <a:gd name="connsiteX20" fmla="*/ 269550 w 3024845"/>
                <a:gd name="connsiteY20" fmla="*/ 687446 h 1160647"/>
                <a:gd name="connsiteX21" fmla="*/ 271323 w 3024845"/>
                <a:gd name="connsiteY21" fmla="*/ 687446 h 1160647"/>
                <a:gd name="connsiteX22" fmla="*/ 283737 w 3024845"/>
                <a:gd name="connsiteY22" fmla="*/ 687446 h 1160647"/>
                <a:gd name="connsiteX23" fmla="*/ 283737 w 3024845"/>
                <a:gd name="connsiteY23" fmla="*/ 719872 h 1160647"/>
                <a:gd name="connsiteX24" fmla="*/ 284750 w 3024845"/>
                <a:gd name="connsiteY24" fmla="*/ 720413 h 1160647"/>
                <a:gd name="connsiteX25" fmla="*/ 291844 w 3024845"/>
                <a:gd name="connsiteY25" fmla="*/ 724196 h 1160647"/>
                <a:gd name="connsiteX26" fmla="*/ 291844 w 3024845"/>
                <a:gd name="connsiteY26" fmla="*/ 725547 h 1160647"/>
                <a:gd name="connsiteX27" fmla="*/ 291844 w 3024845"/>
                <a:gd name="connsiteY27" fmla="*/ 735005 h 1160647"/>
                <a:gd name="connsiteX28" fmla="*/ 336431 w 3024845"/>
                <a:gd name="connsiteY28" fmla="*/ 735005 h 1160647"/>
                <a:gd name="connsiteX29" fmla="*/ 336431 w 3024845"/>
                <a:gd name="connsiteY29" fmla="*/ 736086 h 1160647"/>
                <a:gd name="connsiteX30" fmla="*/ 336431 w 3024845"/>
                <a:gd name="connsiteY30" fmla="*/ 743652 h 1160647"/>
                <a:gd name="connsiteX31" fmla="*/ 338457 w 3024845"/>
                <a:gd name="connsiteY31" fmla="*/ 743652 h 1160647"/>
                <a:gd name="connsiteX32" fmla="*/ 352644 w 3024845"/>
                <a:gd name="connsiteY32" fmla="*/ 743652 h 1160647"/>
                <a:gd name="connsiteX33" fmla="*/ 352644 w 3024845"/>
                <a:gd name="connsiteY33" fmla="*/ 713387 h 1160647"/>
                <a:gd name="connsiteX34" fmla="*/ 397231 w 3024845"/>
                <a:gd name="connsiteY34" fmla="*/ 713387 h 1160647"/>
                <a:gd name="connsiteX35" fmla="*/ 397231 w 3024845"/>
                <a:gd name="connsiteY35" fmla="*/ 712036 h 1160647"/>
                <a:gd name="connsiteX36" fmla="*/ 397231 w 3024845"/>
                <a:gd name="connsiteY36" fmla="*/ 702578 h 1160647"/>
                <a:gd name="connsiteX37" fmla="*/ 398245 w 3024845"/>
                <a:gd name="connsiteY37" fmla="*/ 702578 h 1160647"/>
                <a:gd name="connsiteX38" fmla="*/ 405338 w 3024845"/>
                <a:gd name="connsiteY38" fmla="*/ 702578 h 1160647"/>
                <a:gd name="connsiteX39" fmla="*/ 405338 w 3024845"/>
                <a:gd name="connsiteY39" fmla="*/ 700687 h 1160647"/>
                <a:gd name="connsiteX40" fmla="*/ 405338 w 3024845"/>
                <a:gd name="connsiteY40" fmla="*/ 687446 h 1160647"/>
                <a:gd name="connsiteX41" fmla="*/ 406098 w 3024845"/>
                <a:gd name="connsiteY41" fmla="*/ 687446 h 1160647"/>
                <a:gd name="connsiteX42" fmla="*/ 411418 w 3024845"/>
                <a:gd name="connsiteY42" fmla="*/ 687446 h 1160647"/>
                <a:gd name="connsiteX43" fmla="*/ 411418 w 3024845"/>
                <a:gd name="connsiteY43" fmla="*/ 686365 h 1160647"/>
                <a:gd name="connsiteX44" fmla="*/ 411418 w 3024845"/>
                <a:gd name="connsiteY44" fmla="*/ 678798 h 1160647"/>
                <a:gd name="connsiteX45" fmla="*/ 413445 w 3024845"/>
                <a:gd name="connsiteY45" fmla="*/ 678798 h 1160647"/>
                <a:gd name="connsiteX46" fmla="*/ 427632 w 3024845"/>
                <a:gd name="connsiteY46" fmla="*/ 678798 h 1160647"/>
                <a:gd name="connsiteX47" fmla="*/ 427632 w 3024845"/>
                <a:gd name="connsiteY47" fmla="*/ 679879 h 1160647"/>
                <a:gd name="connsiteX48" fmla="*/ 427632 w 3024845"/>
                <a:gd name="connsiteY48" fmla="*/ 687446 h 1160647"/>
                <a:gd name="connsiteX49" fmla="*/ 449925 w 3024845"/>
                <a:gd name="connsiteY49" fmla="*/ 687446 h 1160647"/>
                <a:gd name="connsiteX50" fmla="*/ 449925 w 3024845"/>
                <a:gd name="connsiteY50" fmla="*/ 685554 h 1160647"/>
                <a:gd name="connsiteX51" fmla="*/ 449925 w 3024845"/>
                <a:gd name="connsiteY51" fmla="*/ 672313 h 1160647"/>
                <a:gd name="connsiteX52" fmla="*/ 451699 w 3024845"/>
                <a:gd name="connsiteY52" fmla="*/ 672313 h 1160647"/>
                <a:gd name="connsiteX53" fmla="*/ 464112 w 3024845"/>
                <a:gd name="connsiteY53" fmla="*/ 672313 h 1160647"/>
                <a:gd name="connsiteX54" fmla="*/ 464112 w 3024845"/>
                <a:gd name="connsiteY54" fmla="*/ 696093 h 1160647"/>
                <a:gd name="connsiteX55" fmla="*/ 465126 w 3024845"/>
                <a:gd name="connsiteY55" fmla="*/ 696093 h 1160647"/>
                <a:gd name="connsiteX56" fmla="*/ 472219 w 3024845"/>
                <a:gd name="connsiteY56" fmla="*/ 696093 h 1160647"/>
                <a:gd name="connsiteX57" fmla="*/ 472219 w 3024845"/>
                <a:gd name="connsiteY57" fmla="*/ 695012 h 1160647"/>
                <a:gd name="connsiteX58" fmla="*/ 472219 w 3024845"/>
                <a:gd name="connsiteY58" fmla="*/ 687446 h 1160647"/>
                <a:gd name="connsiteX59" fmla="*/ 473992 w 3024845"/>
                <a:gd name="connsiteY59" fmla="*/ 687446 h 1160647"/>
                <a:gd name="connsiteX60" fmla="*/ 486406 w 3024845"/>
                <a:gd name="connsiteY60" fmla="*/ 687446 h 1160647"/>
                <a:gd name="connsiteX61" fmla="*/ 486406 w 3024845"/>
                <a:gd name="connsiteY61" fmla="*/ 713387 h 1160647"/>
                <a:gd name="connsiteX62" fmla="*/ 488433 w 3024845"/>
                <a:gd name="connsiteY62" fmla="*/ 713387 h 1160647"/>
                <a:gd name="connsiteX63" fmla="*/ 502619 w 3024845"/>
                <a:gd name="connsiteY63" fmla="*/ 713387 h 1160647"/>
                <a:gd name="connsiteX64" fmla="*/ 502619 w 3024845"/>
                <a:gd name="connsiteY64" fmla="*/ 715008 h 1160647"/>
                <a:gd name="connsiteX65" fmla="*/ 502619 w 3024845"/>
                <a:gd name="connsiteY65" fmla="*/ 726358 h 1160647"/>
                <a:gd name="connsiteX66" fmla="*/ 503379 w 3024845"/>
                <a:gd name="connsiteY66" fmla="*/ 726358 h 1160647"/>
                <a:gd name="connsiteX67" fmla="*/ 508700 w 3024845"/>
                <a:gd name="connsiteY67" fmla="*/ 726358 h 1160647"/>
                <a:gd name="connsiteX68" fmla="*/ 508700 w 3024845"/>
                <a:gd name="connsiteY68" fmla="*/ 725547 h 1160647"/>
                <a:gd name="connsiteX69" fmla="*/ 508700 w 3024845"/>
                <a:gd name="connsiteY69" fmla="*/ 719872 h 1160647"/>
                <a:gd name="connsiteX70" fmla="*/ 539100 w 3024845"/>
                <a:gd name="connsiteY70" fmla="*/ 719872 h 1160647"/>
                <a:gd name="connsiteX71" fmla="*/ 539100 w 3024845"/>
                <a:gd name="connsiteY71" fmla="*/ 743652 h 1160647"/>
                <a:gd name="connsiteX72" fmla="*/ 540113 w 3024845"/>
                <a:gd name="connsiteY72" fmla="*/ 743652 h 1160647"/>
                <a:gd name="connsiteX73" fmla="*/ 547207 w 3024845"/>
                <a:gd name="connsiteY73" fmla="*/ 743652 h 1160647"/>
                <a:gd name="connsiteX74" fmla="*/ 547207 w 3024845"/>
                <a:gd name="connsiteY74" fmla="*/ 744733 h 1160647"/>
                <a:gd name="connsiteX75" fmla="*/ 547207 w 3024845"/>
                <a:gd name="connsiteY75" fmla="*/ 752299 h 1160647"/>
                <a:gd name="connsiteX76" fmla="*/ 547967 w 3024845"/>
                <a:gd name="connsiteY76" fmla="*/ 752299 h 1160647"/>
                <a:gd name="connsiteX77" fmla="*/ 553287 w 3024845"/>
                <a:gd name="connsiteY77" fmla="*/ 752299 h 1160647"/>
                <a:gd name="connsiteX78" fmla="*/ 553287 w 3024845"/>
                <a:gd name="connsiteY78" fmla="*/ 750137 h 1160647"/>
                <a:gd name="connsiteX79" fmla="*/ 553287 w 3024845"/>
                <a:gd name="connsiteY79" fmla="*/ 735005 h 1160647"/>
                <a:gd name="connsiteX80" fmla="*/ 554300 w 3024845"/>
                <a:gd name="connsiteY80" fmla="*/ 735005 h 1160647"/>
                <a:gd name="connsiteX81" fmla="*/ 561394 w 3024845"/>
                <a:gd name="connsiteY81" fmla="*/ 735005 h 1160647"/>
                <a:gd name="connsiteX82" fmla="*/ 561394 w 3024845"/>
                <a:gd name="connsiteY82" fmla="*/ 736086 h 1160647"/>
                <a:gd name="connsiteX83" fmla="*/ 561394 w 3024845"/>
                <a:gd name="connsiteY83" fmla="*/ 743652 h 1160647"/>
                <a:gd name="connsiteX84" fmla="*/ 566714 w 3024845"/>
                <a:gd name="connsiteY84" fmla="*/ 741659 h 1160647"/>
                <a:gd name="connsiteX85" fmla="*/ 567474 w 3024845"/>
                <a:gd name="connsiteY85" fmla="*/ 740679 h 1160647"/>
                <a:gd name="connsiteX86" fmla="*/ 567474 w 3024845"/>
                <a:gd name="connsiteY86" fmla="*/ 735005 h 1160647"/>
                <a:gd name="connsiteX87" fmla="*/ 605981 w 3024845"/>
                <a:gd name="connsiteY87" fmla="*/ 735005 h 1160647"/>
                <a:gd name="connsiteX88" fmla="*/ 605981 w 3024845"/>
                <a:gd name="connsiteY88" fmla="*/ 758784 h 1160647"/>
                <a:gd name="connsiteX89" fmla="*/ 608007 w 3024845"/>
                <a:gd name="connsiteY89" fmla="*/ 758784 h 1160647"/>
                <a:gd name="connsiteX90" fmla="*/ 622194 w 3024845"/>
                <a:gd name="connsiteY90" fmla="*/ 758784 h 1160647"/>
                <a:gd name="connsiteX91" fmla="*/ 622194 w 3024845"/>
                <a:gd name="connsiteY91" fmla="*/ 759865 h 1160647"/>
                <a:gd name="connsiteX92" fmla="*/ 622194 w 3024845"/>
                <a:gd name="connsiteY92" fmla="*/ 767431 h 1160647"/>
                <a:gd name="connsiteX93" fmla="*/ 623968 w 3024845"/>
                <a:gd name="connsiteY93" fmla="*/ 767431 h 1160647"/>
                <a:gd name="connsiteX94" fmla="*/ 636381 w 3024845"/>
                <a:gd name="connsiteY94" fmla="*/ 767431 h 1160647"/>
                <a:gd name="connsiteX95" fmla="*/ 636381 w 3024845"/>
                <a:gd name="connsiteY95" fmla="*/ 743652 h 1160647"/>
                <a:gd name="connsiteX96" fmla="*/ 637394 w 3024845"/>
                <a:gd name="connsiteY96" fmla="*/ 743652 h 1160647"/>
                <a:gd name="connsiteX97" fmla="*/ 644488 w 3024845"/>
                <a:gd name="connsiteY97" fmla="*/ 743652 h 1160647"/>
                <a:gd name="connsiteX98" fmla="*/ 644488 w 3024845"/>
                <a:gd name="connsiteY98" fmla="*/ 711225 h 1160647"/>
                <a:gd name="connsiteX99" fmla="*/ 645501 w 3024845"/>
                <a:gd name="connsiteY99" fmla="*/ 711225 h 1160647"/>
                <a:gd name="connsiteX100" fmla="*/ 652595 w 3024845"/>
                <a:gd name="connsiteY100" fmla="*/ 711225 h 1160647"/>
                <a:gd name="connsiteX101" fmla="*/ 652595 w 3024845"/>
                <a:gd name="connsiteY101" fmla="*/ 709334 h 1160647"/>
                <a:gd name="connsiteX102" fmla="*/ 652595 w 3024845"/>
                <a:gd name="connsiteY102" fmla="*/ 696093 h 1160647"/>
                <a:gd name="connsiteX103" fmla="*/ 651328 w 3024845"/>
                <a:gd name="connsiteY103" fmla="*/ 694471 h 1160647"/>
                <a:gd name="connsiteX104" fmla="*/ 656648 w 3024845"/>
                <a:gd name="connsiteY104" fmla="*/ 683122 h 1160647"/>
                <a:gd name="connsiteX105" fmla="*/ 664755 w 3024845"/>
                <a:gd name="connsiteY105" fmla="*/ 711225 h 1160647"/>
                <a:gd name="connsiteX106" fmla="*/ 665515 w 3024845"/>
                <a:gd name="connsiteY106" fmla="*/ 711225 h 1160647"/>
                <a:gd name="connsiteX107" fmla="*/ 670835 w 3024845"/>
                <a:gd name="connsiteY107" fmla="*/ 711225 h 1160647"/>
                <a:gd name="connsiteX108" fmla="*/ 670835 w 3024845"/>
                <a:gd name="connsiteY108" fmla="*/ 605298 h 1160647"/>
                <a:gd name="connsiteX109" fmla="*/ 672355 w 3024845"/>
                <a:gd name="connsiteY109" fmla="*/ 605298 h 1160647"/>
                <a:gd name="connsiteX110" fmla="*/ 682995 w 3024845"/>
                <a:gd name="connsiteY110" fmla="*/ 605298 h 1160647"/>
                <a:gd name="connsiteX111" fmla="*/ 682995 w 3024845"/>
                <a:gd name="connsiteY111" fmla="*/ 557739 h 1160647"/>
                <a:gd name="connsiteX112" fmla="*/ 709342 w 3024845"/>
                <a:gd name="connsiteY112" fmla="*/ 557739 h 1160647"/>
                <a:gd name="connsiteX113" fmla="*/ 709342 w 3024845"/>
                <a:gd name="connsiteY113" fmla="*/ 536121 h 1160647"/>
                <a:gd name="connsiteX114" fmla="*/ 743796 w 3024845"/>
                <a:gd name="connsiteY114" fmla="*/ 536121 h 1160647"/>
                <a:gd name="connsiteX115" fmla="*/ 743796 w 3024845"/>
                <a:gd name="connsiteY115" fmla="*/ 538553 h 1160647"/>
                <a:gd name="connsiteX116" fmla="*/ 743796 w 3024845"/>
                <a:gd name="connsiteY116" fmla="*/ 555577 h 1160647"/>
                <a:gd name="connsiteX117" fmla="*/ 746076 w 3024845"/>
                <a:gd name="connsiteY117" fmla="*/ 555577 h 1160647"/>
                <a:gd name="connsiteX118" fmla="*/ 762036 w 3024845"/>
                <a:gd name="connsiteY118" fmla="*/ 555577 h 1160647"/>
                <a:gd name="connsiteX119" fmla="*/ 762036 w 3024845"/>
                <a:gd name="connsiteY119" fmla="*/ 603136 h 1160647"/>
                <a:gd name="connsiteX120" fmla="*/ 763049 w 3024845"/>
                <a:gd name="connsiteY120" fmla="*/ 603136 h 1160647"/>
                <a:gd name="connsiteX121" fmla="*/ 770143 w 3024845"/>
                <a:gd name="connsiteY121" fmla="*/ 603136 h 1160647"/>
                <a:gd name="connsiteX122" fmla="*/ 784330 w 3024845"/>
                <a:gd name="connsiteY122" fmla="*/ 607460 h 1160647"/>
                <a:gd name="connsiteX123" fmla="*/ 784330 w 3024845"/>
                <a:gd name="connsiteY123" fmla="*/ 646372 h 1160647"/>
                <a:gd name="connsiteX124" fmla="*/ 785343 w 3024845"/>
                <a:gd name="connsiteY124" fmla="*/ 646372 h 1160647"/>
                <a:gd name="connsiteX125" fmla="*/ 792436 w 3024845"/>
                <a:gd name="connsiteY125" fmla="*/ 646372 h 1160647"/>
                <a:gd name="connsiteX126" fmla="*/ 792436 w 3024845"/>
                <a:gd name="connsiteY126" fmla="*/ 647993 h 1160647"/>
                <a:gd name="connsiteX127" fmla="*/ 792436 w 3024845"/>
                <a:gd name="connsiteY127" fmla="*/ 659342 h 1160647"/>
                <a:gd name="connsiteX128" fmla="*/ 794463 w 3024845"/>
                <a:gd name="connsiteY128" fmla="*/ 659342 h 1160647"/>
                <a:gd name="connsiteX129" fmla="*/ 808650 w 3024845"/>
                <a:gd name="connsiteY129" fmla="*/ 659342 h 1160647"/>
                <a:gd name="connsiteX130" fmla="*/ 814730 w 3024845"/>
                <a:gd name="connsiteY130" fmla="*/ 665828 h 1160647"/>
                <a:gd name="connsiteX131" fmla="*/ 814730 w 3024845"/>
                <a:gd name="connsiteY131" fmla="*/ 687446 h 1160647"/>
                <a:gd name="connsiteX132" fmla="*/ 817010 w 3024845"/>
                <a:gd name="connsiteY132" fmla="*/ 687446 h 1160647"/>
                <a:gd name="connsiteX133" fmla="*/ 832970 w 3024845"/>
                <a:gd name="connsiteY133" fmla="*/ 687446 h 1160647"/>
                <a:gd name="connsiteX134" fmla="*/ 832970 w 3024845"/>
                <a:gd name="connsiteY134" fmla="*/ 688526 h 1160647"/>
                <a:gd name="connsiteX135" fmla="*/ 832970 w 3024845"/>
                <a:gd name="connsiteY135" fmla="*/ 696093 h 1160647"/>
                <a:gd name="connsiteX136" fmla="*/ 834237 w 3024845"/>
                <a:gd name="connsiteY136" fmla="*/ 696093 h 1160647"/>
                <a:gd name="connsiteX137" fmla="*/ 843104 w 3024845"/>
                <a:gd name="connsiteY137" fmla="*/ 696093 h 1160647"/>
                <a:gd name="connsiteX138" fmla="*/ 843104 w 3024845"/>
                <a:gd name="connsiteY138" fmla="*/ 698254 h 1160647"/>
                <a:gd name="connsiteX139" fmla="*/ 843104 w 3024845"/>
                <a:gd name="connsiteY139" fmla="*/ 713387 h 1160647"/>
                <a:gd name="connsiteX140" fmla="*/ 847157 w 3024845"/>
                <a:gd name="connsiteY140" fmla="*/ 711495 h 1160647"/>
                <a:gd name="connsiteX141" fmla="*/ 847157 w 3024845"/>
                <a:gd name="connsiteY141" fmla="*/ 698254 h 1160647"/>
                <a:gd name="connsiteX142" fmla="*/ 848170 w 3024845"/>
                <a:gd name="connsiteY142" fmla="*/ 698254 h 1160647"/>
                <a:gd name="connsiteX143" fmla="*/ 855264 w 3024845"/>
                <a:gd name="connsiteY143" fmla="*/ 698254 h 1160647"/>
                <a:gd name="connsiteX144" fmla="*/ 855264 w 3024845"/>
                <a:gd name="connsiteY144" fmla="*/ 699876 h 1160647"/>
                <a:gd name="connsiteX145" fmla="*/ 855264 w 3024845"/>
                <a:gd name="connsiteY145" fmla="*/ 711225 h 1160647"/>
                <a:gd name="connsiteX146" fmla="*/ 856024 w 3024845"/>
                <a:gd name="connsiteY146" fmla="*/ 711225 h 1160647"/>
                <a:gd name="connsiteX147" fmla="*/ 861344 w 3024845"/>
                <a:gd name="connsiteY147" fmla="*/ 711225 h 1160647"/>
                <a:gd name="connsiteX148" fmla="*/ 909984 w 3024845"/>
                <a:gd name="connsiteY148" fmla="*/ 706902 h 1160647"/>
                <a:gd name="connsiteX149" fmla="*/ 909984 w 3024845"/>
                <a:gd name="connsiteY149" fmla="*/ 708253 h 1160647"/>
                <a:gd name="connsiteX150" fmla="*/ 909984 w 3024845"/>
                <a:gd name="connsiteY150" fmla="*/ 717710 h 1160647"/>
                <a:gd name="connsiteX151" fmla="*/ 910744 w 3024845"/>
                <a:gd name="connsiteY151" fmla="*/ 717710 h 1160647"/>
                <a:gd name="connsiteX152" fmla="*/ 916065 w 3024845"/>
                <a:gd name="connsiteY152" fmla="*/ 717710 h 1160647"/>
                <a:gd name="connsiteX153" fmla="*/ 916065 w 3024845"/>
                <a:gd name="connsiteY153" fmla="*/ 719872 h 1160647"/>
                <a:gd name="connsiteX154" fmla="*/ 916065 w 3024845"/>
                <a:gd name="connsiteY154" fmla="*/ 735005 h 1160647"/>
                <a:gd name="connsiteX155" fmla="*/ 918091 w 3024845"/>
                <a:gd name="connsiteY155" fmla="*/ 733654 h 1160647"/>
                <a:gd name="connsiteX156" fmla="*/ 932278 w 3024845"/>
                <a:gd name="connsiteY156" fmla="*/ 724196 h 1160647"/>
                <a:gd name="connsiteX157" fmla="*/ 938358 w 3024845"/>
                <a:gd name="connsiteY157" fmla="*/ 683122 h 1160647"/>
                <a:gd name="connsiteX158" fmla="*/ 939118 w 3024845"/>
                <a:gd name="connsiteY158" fmla="*/ 682852 h 1160647"/>
                <a:gd name="connsiteX159" fmla="*/ 944438 w 3024845"/>
                <a:gd name="connsiteY159" fmla="*/ 680960 h 1160647"/>
                <a:gd name="connsiteX160" fmla="*/ 946465 w 3024845"/>
                <a:gd name="connsiteY160" fmla="*/ 611783 h 1160647"/>
                <a:gd name="connsiteX161" fmla="*/ 948492 w 3024845"/>
                <a:gd name="connsiteY161" fmla="*/ 680960 h 1160647"/>
                <a:gd name="connsiteX162" fmla="*/ 949252 w 3024845"/>
                <a:gd name="connsiteY162" fmla="*/ 681230 h 1160647"/>
                <a:gd name="connsiteX163" fmla="*/ 954572 w 3024845"/>
                <a:gd name="connsiteY163" fmla="*/ 683122 h 1160647"/>
                <a:gd name="connsiteX164" fmla="*/ 954572 w 3024845"/>
                <a:gd name="connsiteY164" fmla="*/ 596651 h 1160647"/>
                <a:gd name="connsiteX165" fmla="*/ 958625 w 3024845"/>
                <a:gd name="connsiteY165" fmla="*/ 564224 h 1160647"/>
                <a:gd name="connsiteX166" fmla="*/ 997132 w 3024845"/>
                <a:gd name="connsiteY166" fmla="*/ 564224 h 1160647"/>
                <a:gd name="connsiteX167" fmla="*/ 997132 w 3024845"/>
                <a:gd name="connsiteY167" fmla="*/ 596651 h 1160647"/>
                <a:gd name="connsiteX168" fmla="*/ 997892 w 3024845"/>
                <a:gd name="connsiteY168" fmla="*/ 596651 h 1160647"/>
                <a:gd name="connsiteX169" fmla="*/ 1003212 w 3024845"/>
                <a:gd name="connsiteY169" fmla="*/ 596651 h 1160647"/>
                <a:gd name="connsiteX170" fmla="*/ 1003212 w 3024845"/>
                <a:gd name="connsiteY170" fmla="*/ 514503 h 1160647"/>
                <a:gd name="connsiteX171" fmla="*/ 1004986 w 3024845"/>
                <a:gd name="connsiteY171" fmla="*/ 514503 h 1160647"/>
                <a:gd name="connsiteX172" fmla="*/ 1017399 w 3024845"/>
                <a:gd name="connsiteY172" fmla="*/ 514503 h 1160647"/>
                <a:gd name="connsiteX173" fmla="*/ 1017399 w 3024845"/>
                <a:gd name="connsiteY173" fmla="*/ 512612 h 1160647"/>
                <a:gd name="connsiteX174" fmla="*/ 1017399 w 3024845"/>
                <a:gd name="connsiteY174" fmla="*/ 499371 h 1160647"/>
                <a:gd name="connsiteX175" fmla="*/ 1039693 w 3024845"/>
                <a:gd name="connsiteY175" fmla="*/ 499371 h 1160647"/>
                <a:gd name="connsiteX176" fmla="*/ 1039693 w 3024845"/>
                <a:gd name="connsiteY176" fmla="*/ 498290 h 1160647"/>
                <a:gd name="connsiteX177" fmla="*/ 1039693 w 3024845"/>
                <a:gd name="connsiteY177" fmla="*/ 490724 h 1160647"/>
                <a:gd name="connsiteX178" fmla="*/ 1041466 w 3024845"/>
                <a:gd name="connsiteY178" fmla="*/ 490724 h 1160647"/>
                <a:gd name="connsiteX179" fmla="*/ 1053880 w 3024845"/>
                <a:gd name="connsiteY179" fmla="*/ 490724 h 1160647"/>
                <a:gd name="connsiteX180" fmla="*/ 1053880 w 3024845"/>
                <a:gd name="connsiteY180" fmla="*/ 491805 h 1160647"/>
                <a:gd name="connsiteX181" fmla="*/ 1053880 w 3024845"/>
                <a:gd name="connsiteY181" fmla="*/ 499371 h 1160647"/>
                <a:gd name="connsiteX182" fmla="*/ 1054640 w 3024845"/>
                <a:gd name="connsiteY182" fmla="*/ 499371 h 1160647"/>
                <a:gd name="connsiteX183" fmla="*/ 1059960 w 3024845"/>
                <a:gd name="connsiteY183" fmla="*/ 499371 h 1160647"/>
                <a:gd name="connsiteX184" fmla="*/ 1070093 w 3024845"/>
                <a:gd name="connsiteY184" fmla="*/ 495047 h 1160647"/>
                <a:gd name="connsiteX185" fmla="*/ 1074146 w 3024845"/>
                <a:gd name="connsiteY185" fmla="*/ 498290 h 1160647"/>
                <a:gd name="connsiteX186" fmla="*/ 1074146 w 3024845"/>
                <a:gd name="connsiteY186" fmla="*/ 490724 h 1160647"/>
                <a:gd name="connsiteX187" fmla="*/ 1076426 w 3024845"/>
                <a:gd name="connsiteY187" fmla="*/ 490724 h 1160647"/>
                <a:gd name="connsiteX188" fmla="*/ 1092387 w 3024845"/>
                <a:gd name="connsiteY188" fmla="*/ 490724 h 1160647"/>
                <a:gd name="connsiteX189" fmla="*/ 1092387 w 3024845"/>
                <a:gd name="connsiteY189" fmla="*/ 491805 h 1160647"/>
                <a:gd name="connsiteX190" fmla="*/ 1092387 w 3024845"/>
                <a:gd name="connsiteY190" fmla="*/ 499371 h 1160647"/>
                <a:gd name="connsiteX191" fmla="*/ 1122787 w 3024845"/>
                <a:gd name="connsiteY191" fmla="*/ 499371 h 1160647"/>
                <a:gd name="connsiteX192" fmla="*/ 1122787 w 3024845"/>
                <a:gd name="connsiteY192" fmla="*/ 500992 h 1160647"/>
                <a:gd name="connsiteX193" fmla="*/ 1122787 w 3024845"/>
                <a:gd name="connsiteY193" fmla="*/ 512342 h 1160647"/>
                <a:gd name="connsiteX194" fmla="*/ 1149134 w 3024845"/>
                <a:gd name="connsiteY194" fmla="*/ 512342 h 1160647"/>
                <a:gd name="connsiteX195" fmla="*/ 1149134 w 3024845"/>
                <a:gd name="connsiteY195" fmla="*/ 542606 h 1160647"/>
                <a:gd name="connsiteX196" fmla="*/ 1149894 w 3024845"/>
                <a:gd name="connsiteY196" fmla="*/ 542606 h 1160647"/>
                <a:gd name="connsiteX197" fmla="*/ 1155214 w 3024845"/>
                <a:gd name="connsiteY197" fmla="*/ 542606 h 1160647"/>
                <a:gd name="connsiteX198" fmla="*/ 1155214 w 3024845"/>
                <a:gd name="connsiteY198" fmla="*/ 543687 h 1160647"/>
                <a:gd name="connsiteX199" fmla="*/ 1155214 w 3024845"/>
                <a:gd name="connsiteY199" fmla="*/ 551254 h 1160647"/>
                <a:gd name="connsiteX200" fmla="*/ 1159268 w 3024845"/>
                <a:gd name="connsiteY200" fmla="*/ 581518 h 1160647"/>
                <a:gd name="connsiteX201" fmla="*/ 1160028 w 3024845"/>
                <a:gd name="connsiteY201" fmla="*/ 581518 h 1160647"/>
                <a:gd name="connsiteX202" fmla="*/ 1165348 w 3024845"/>
                <a:gd name="connsiteY202" fmla="*/ 581518 h 1160647"/>
                <a:gd name="connsiteX203" fmla="*/ 1165348 w 3024845"/>
                <a:gd name="connsiteY203" fmla="*/ 582329 h 1160647"/>
                <a:gd name="connsiteX204" fmla="*/ 1165348 w 3024845"/>
                <a:gd name="connsiteY204" fmla="*/ 588004 h 1160647"/>
                <a:gd name="connsiteX205" fmla="*/ 1166361 w 3024845"/>
                <a:gd name="connsiteY205" fmla="*/ 588004 h 1160647"/>
                <a:gd name="connsiteX206" fmla="*/ 1173454 w 3024845"/>
                <a:gd name="connsiteY206" fmla="*/ 588004 h 1160647"/>
                <a:gd name="connsiteX207" fmla="*/ 1173454 w 3024845"/>
                <a:gd name="connsiteY207" fmla="*/ 618269 h 1160647"/>
                <a:gd name="connsiteX208" fmla="*/ 1175481 w 3024845"/>
                <a:gd name="connsiteY208" fmla="*/ 618269 h 1160647"/>
                <a:gd name="connsiteX209" fmla="*/ 1189668 w 3024845"/>
                <a:gd name="connsiteY209" fmla="*/ 618269 h 1160647"/>
                <a:gd name="connsiteX210" fmla="*/ 1189668 w 3024845"/>
                <a:gd name="connsiteY210" fmla="*/ 642048 h 1160647"/>
                <a:gd name="connsiteX211" fmla="*/ 1191695 w 3024845"/>
                <a:gd name="connsiteY211" fmla="*/ 643669 h 1160647"/>
                <a:gd name="connsiteX212" fmla="*/ 1191695 w 3024845"/>
                <a:gd name="connsiteY212" fmla="*/ 655019 h 1160647"/>
                <a:gd name="connsiteX213" fmla="*/ 1192455 w 3024845"/>
                <a:gd name="connsiteY213" fmla="*/ 655019 h 1160647"/>
                <a:gd name="connsiteX214" fmla="*/ 1197775 w 3024845"/>
                <a:gd name="connsiteY214" fmla="*/ 655019 h 1160647"/>
                <a:gd name="connsiteX215" fmla="*/ 1197775 w 3024845"/>
                <a:gd name="connsiteY215" fmla="*/ 678798 h 1160647"/>
                <a:gd name="connsiteX216" fmla="*/ 1199041 w 3024845"/>
                <a:gd name="connsiteY216" fmla="*/ 678798 h 1160647"/>
                <a:gd name="connsiteX217" fmla="*/ 1207908 w 3024845"/>
                <a:gd name="connsiteY217" fmla="*/ 678798 h 1160647"/>
                <a:gd name="connsiteX218" fmla="*/ 1209935 w 3024845"/>
                <a:gd name="connsiteY218" fmla="*/ 682852 h 1160647"/>
                <a:gd name="connsiteX219" fmla="*/ 1209935 w 3024845"/>
                <a:gd name="connsiteY219" fmla="*/ 696093 h 1160647"/>
                <a:gd name="connsiteX220" fmla="*/ 1211455 w 3024845"/>
                <a:gd name="connsiteY220" fmla="*/ 694201 h 1160647"/>
                <a:gd name="connsiteX221" fmla="*/ 1222095 w 3024845"/>
                <a:gd name="connsiteY221" fmla="*/ 680960 h 1160647"/>
                <a:gd name="connsiteX222" fmla="*/ 1250469 w 3024845"/>
                <a:gd name="connsiteY222" fmla="*/ 680960 h 1160647"/>
                <a:gd name="connsiteX223" fmla="*/ 1250469 w 3024845"/>
                <a:gd name="connsiteY223" fmla="*/ 767431 h 1160647"/>
                <a:gd name="connsiteX224" fmla="*/ 1251229 w 3024845"/>
                <a:gd name="connsiteY224" fmla="*/ 767431 h 1160647"/>
                <a:gd name="connsiteX225" fmla="*/ 1256549 w 3024845"/>
                <a:gd name="connsiteY225" fmla="*/ 767431 h 1160647"/>
                <a:gd name="connsiteX226" fmla="*/ 1257309 w 3024845"/>
                <a:gd name="connsiteY226" fmla="*/ 766080 h 1160647"/>
                <a:gd name="connsiteX227" fmla="*/ 1262629 w 3024845"/>
                <a:gd name="connsiteY227" fmla="*/ 756622 h 1160647"/>
                <a:gd name="connsiteX228" fmla="*/ 1262629 w 3024845"/>
                <a:gd name="connsiteY228" fmla="*/ 758514 h 1160647"/>
                <a:gd name="connsiteX229" fmla="*/ 1262629 w 3024845"/>
                <a:gd name="connsiteY229" fmla="*/ 771755 h 1160647"/>
                <a:gd name="connsiteX230" fmla="*/ 1266682 w 3024845"/>
                <a:gd name="connsiteY230" fmla="*/ 726358 h 1160647"/>
                <a:gd name="connsiteX231" fmla="*/ 1267442 w 3024845"/>
                <a:gd name="connsiteY231" fmla="*/ 726358 h 1160647"/>
                <a:gd name="connsiteX232" fmla="*/ 1272762 w 3024845"/>
                <a:gd name="connsiteY232" fmla="*/ 726358 h 1160647"/>
                <a:gd name="connsiteX233" fmla="*/ 1272762 w 3024845"/>
                <a:gd name="connsiteY233" fmla="*/ 661504 h 1160647"/>
                <a:gd name="connsiteX234" fmla="*/ 1273776 w 3024845"/>
                <a:gd name="connsiteY234" fmla="*/ 661504 h 1160647"/>
                <a:gd name="connsiteX235" fmla="*/ 1280869 w 3024845"/>
                <a:gd name="connsiteY235" fmla="*/ 661504 h 1160647"/>
                <a:gd name="connsiteX236" fmla="*/ 1293029 w 3024845"/>
                <a:gd name="connsiteY236" fmla="*/ 618269 h 1160647"/>
                <a:gd name="connsiteX237" fmla="*/ 1294296 w 3024845"/>
                <a:gd name="connsiteY237" fmla="*/ 618269 h 1160647"/>
                <a:gd name="connsiteX238" fmla="*/ 1303163 w 3024845"/>
                <a:gd name="connsiteY238" fmla="*/ 618269 h 1160647"/>
                <a:gd name="connsiteX239" fmla="*/ 1313296 w 3024845"/>
                <a:gd name="connsiteY239" fmla="*/ 661504 h 1160647"/>
                <a:gd name="connsiteX240" fmla="*/ 1314309 w 3024845"/>
                <a:gd name="connsiteY240" fmla="*/ 661504 h 1160647"/>
                <a:gd name="connsiteX241" fmla="*/ 1321403 w 3024845"/>
                <a:gd name="connsiteY241" fmla="*/ 661504 h 1160647"/>
                <a:gd name="connsiteX242" fmla="*/ 1321403 w 3024845"/>
                <a:gd name="connsiteY242" fmla="*/ 700416 h 1160647"/>
                <a:gd name="connsiteX243" fmla="*/ 1323176 w 3024845"/>
                <a:gd name="connsiteY243" fmla="*/ 700416 h 1160647"/>
                <a:gd name="connsiteX244" fmla="*/ 1335590 w 3024845"/>
                <a:gd name="connsiteY244" fmla="*/ 700416 h 1160647"/>
                <a:gd name="connsiteX245" fmla="*/ 1335590 w 3024845"/>
                <a:gd name="connsiteY245" fmla="*/ 702578 h 1160647"/>
                <a:gd name="connsiteX246" fmla="*/ 1335590 w 3024845"/>
                <a:gd name="connsiteY246" fmla="*/ 717710 h 1160647"/>
                <a:gd name="connsiteX247" fmla="*/ 1339643 w 3024845"/>
                <a:gd name="connsiteY247" fmla="*/ 715549 h 1160647"/>
                <a:gd name="connsiteX248" fmla="*/ 1339643 w 3024845"/>
                <a:gd name="connsiteY248" fmla="*/ 700416 h 1160647"/>
                <a:gd name="connsiteX249" fmla="*/ 1341163 w 3024845"/>
                <a:gd name="connsiteY249" fmla="*/ 700416 h 1160647"/>
                <a:gd name="connsiteX250" fmla="*/ 1351803 w 3024845"/>
                <a:gd name="connsiteY250" fmla="*/ 700416 h 1160647"/>
                <a:gd name="connsiteX251" fmla="*/ 1351803 w 3024845"/>
                <a:gd name="connsiteY251" fmla="*/ 702037 h 1160647"/>
                <a:gd name="connsiteX252" fmla="*/ 1351803 w 3024845"/>
                <a:gd name="connsiteY252" fmla="*/ 713387 h 1160647"/>
                <a:gd name="connsiteX253" fmla="*/ 1382204 w 3024845"/>
                <a:gd name="connsiteY253" fmla="*/ 713387 h 1160647"/>
                <a:gd name="connsiteX254" fmla="*/ 1382204 w 3024845"/>
                <a:gd name="connsiteY254" fmla="*/ 676637 h 1160647"/>
                <a:gd name="connsiteX255" fmla="*/ 1383470 w 3024845"/>
                <a:gd name="connsiteY255" fmla="*/ 676637 h 1160647"/>
                <a:gd name="connsiteX256" fmla="*/ 1392337 w 3024845"/>
                <a:gd name="connsiteY256" fmla="*/ 676637 h 1160647"/>
                <a:gd name="connsiteX257" fmla="*/ 1392337 w 3024845"/>
                <a:gd name="connsiteY257" fmla="*/ 698254 h 1160647"/>
                <a:gd name="connsiteX258" fmla="*/ 1394364 w 3024845"/>
                <a:gd name="connsiteY258" fmla="*/ 665828 h 1160647"/>
                <a:gd name="connsiteX259" fmla="*/ 1416657 w 3024845"/>
                <a:gd name="connsiteY259" fmla="*/ 665828 h 1160647"/>
                <a:gd name="connsiteX260" fmla="*/ 1416657 w 3024845"/>
                <a:gd name="connsiteY260" fmla="*/ 664206 h 1160647"/>
                <a:gd name="connsiteX261" fmla="*/ 1416657 w 3024845"/>
                <a:gd name="connsiteY261" fmla="*/ 652857 h 1160647"/>
                <a:gd name="connsiteX262" fmla="*/ 1417417 w 3024845"/>
                <a:gd name="connsiteY262" fmla="*/ 652857 h 1160647"/>
                <a:gd name="connsiteX263" fmla="*/ 1422737 w 3024845"/>
                <a:gd name="connsiteY263" fmla="*/ 652857 h 1160647"/>
                <a:gd name="connsiteX264" fmla="*/ 1422737 w 3024845"/>
                <a:gd name="connsiteY264" fmla="*/ 650966 h 1160647"/>
                <a:gd name="connsiteX265" fmla="*/ 1422737 w 3024845"/>
                <a:gd name="connsiteY265" fmla="*/ 637725 h 1160647"/>
                <a:gd name="connsiteX266" fmla="*/ 1426791 w 3024845"/>
                <a:gd name="connsiteY266" fmla="*/ 644210 h 1160647"/>
                <a:gd name="connsiteX267" fmla="*/ 1429071 w 3024845"/>
                <a:gd name="connsiteY267" fmla="*/ 644210 h 1160647"/>
                <a:gd name="connsiteX268" fmla="*/ 1445031 w 3024845"/>
                <a:gd name="connsiteY268" fmla="*/ 644210 h 1160647"/>
                <a:gd name="connsiteX269" fmla="*/ 1445031 w 3024845"/>
                <a:gd name="connsiteY269" fmla="*/ 643399 h 1160647"/>
                <a:gd name="connsiteX270" fmla="*/ 1445031 w 3024845"/>
                <a:gd name="connsiteY270" fmla="*/ 637725 h 1160647"/>
                <a:gd name="connsiteX271" fmla="*/ 1445791 w 3024845"/>
                <a:gd name="connsiteY271" fmla="*/ 637725 h 1160647"/>
                <a:gd name="connsiteX272" fmla="*/ 1451111 w 3024845"/>
                <a:gd name="connsiteY272" fmla="*/ 637725 h 1160647"/>
                <a:gd name="connsiteX273" fmla="*/ 1451111 w 3024845"/>
                <a:gd name="connsiteY273" fmla="*/ 639076 h 1160647"/>
                <a:gd name="connsiteX274" fmla="*/ 1451111 w 3024845"/>
                <a:gd name="connsiteY274" fmla="*/ 648534 h 1160647"/>
                <a:gd name="connsiteX275" fmla="*/ 1489618 w 3024845"/>
                <a:gd name="connsiteY275" fmla="*/ 648534 h 1160647"/>
                <a:gd name="connsiteX276" fmla="*/ 1489618 w 3024845"/>
                <a:gd name="connsiteY276" fmla="*/ 786887 h 1160647"/>
                <a:gd name="connsiteX277" fmla="*/ 1491138 w 3024845"/>
                <a:gd name="connsiteY277" fmla="*/ 786887 h 1160647"/>
                <a:gd name="connsiteX278" fmla="*/ 1501778 w 3024845"/>
                <a:gd name="connsiteY278" fmla="*/ 786887 h 1160647"/>
                <a:gd name="connsiteX279" fmla="*/ 1501778 w 3024845"/>
                <a:gd name="connsiteY279" fmla="*/ 773917 h 1160647"/>
                <a:gd name="connsiteX280" fmla="*/ 1505832 w 3024845"/>
                <a:gd name="connsiteY280" fmla="*/ 773917 h 1160647"/>
                <a:gd name="connsiteX281" fmla="*/ 1505832 w 3024845"/>
                <a:gd name="connsiteY281" fmla="*/ 786887 h 1160647"/>
                <a:gd name="connsiteX282" fmla="*/ 1536232 w 3024845"/>
                <a:gd name="connsiteY282" fmla="*/ 786887 h 1160647"/>
                <a:gd name="connsiteX283" fmla="*/ 1536232 w 3024845"/>
                <a:gd name="connsiteY283" fmla="*/ 756622 h 1160647"/>
                <a:gd name="connsiteX284" fmla="*/ 1548392 w 3024845"/>
                <a:gd name="connsiteY284" fmla="*/ 756622 h 1160647"/>
                <a:gd name="connsiteX285" fmla="*/ 1560552 w 3024845"/>
                <a:gd name="connsiteY285" fmla="*/ 754461 h 1160647"/>
                <a:gd name="connsiteX286" fmla="*/ 1564606 w 3024845"/>
                <a:gd name="connsiteY286" fmla="*/ 756622 h 1160647"/>
                <a:gd name="connsiteX287" fmla="*/ 1574739 w 3024845"/>
                <a:gd name="connsiteY287" fmla="*/ 756622 h 1160647"/>
                <a:gd name="connsiteX288" fmla="*/ 1574739 w 3024845"/>
                <a:gd name="connsiteY288" fmla="*/ 786887 h 1160647"/>
                <a:gd name="connsiteX289" fmla="*/ 1582846 w 3024845"/>
                <a:gd name="connsiteY289" fmla="*/ 786887 h 1160647"/>
                <a:gd name="connsiteX290" fmla="*/ 1582846 w 3024845"/>
                <a:gd name="connsiteY290" fmla="*/ 804182 h 1160647"/>
                <a:gd name="connsiteX291" fmla="*/ 1592182 w 3024845"/>
                <a:gd name="connsiteY291" fmla="*/ 805087 h 1160647"/>
                <a:gd name="connsiteX292" fmla="*/ 1605140 w 3024845"/>
                <a:gd name="connsiteY292" fmla="*/ 805087 h 1160647"/>
                <a:gd name="connsiteX293" fmla="*/ 1605140 w 3024845"/>
                <a:gd name="connsiteY293" fmla="*/ 789049 h 1160647"/>
                <a:gd name="connsiteX294" fmla="*/ 1673096 w 3024845"/>
                <a:gd name="connsiteY294" fmla="*/ 789049 h 1160647"/>
                <a:gd name="connsiteX295" fmla="*/ 1673096 w 3024845"/>
                <a:gd name="connsiteY295" fmla="*/ 703796 h 1160647"/>
                <a:gd name="connsiteX296" fmla="*/ 1745104 w 3024845"/>
                <a:gd name="connsiteY296" fmla="*/ 703796 h 1160647"/>
                <a:gd name="connsiteX297" fmla="*/ 1745104 w 3024845"/>
                <a:gd name="connsiteY297" fmla="*/ 782564 h 1160647"/>
                <a:gd name="connsiteX298" fmla="*/ 1747008 w 3024845"/>
                <a:gd name="connsiteY298" fmla="*/ 782564 h 1160647"/>
                <a:gd name="connsiteX299" fmla="*/ 1748250 w 3024845"/>
                <a:gd name="connsiteY299" fmla="*/ 805087 h 1160647"/>
                <a:gd name="connsiteX300" fmla="*/ 1757926 w 3024845"/>
                <a:gd name="connsiteY300" fmla="*/ 805087 h 1160647"/>
                <a:gd name="connsiteX301" fmla="*/ 1759168 w 3024845"/>
                <a:gd name="connsiteY301" fmla="*/ 782564 h 1160647"/>
                <a:gd name="connsiteX302" fmla="*/ 1765248 w 3024845"/>
                <a:gd name="connsiteY302" fmla="*/ 782564 h 1160647"/>
                <a:gd name="connsiteX303" fmla="*/ 1766490 w 3024845"/>
                <a:gd name="connsiteY303" fmla="*/ 805087 h 1160647"/>
                <a:gd name="connsiteX304" fmla="*/ 1817112 w 3024845"/>
                <a:gd name="connsiteY304" fmla="*/ 805087 h 1160647"/>
                <a:gd name="connsiteX305" fmla="*/ 1817112 w 3024845"/>
                <a:gd name="connsiteY305" fmla="*/ 642059 h 1160647"/>
                <a:gd name="connsiteX306" fmla="*/ 2014439 w 3024845"/>
                <a:gd name="connsiteY306" fmla="*/ 642059 h 1160647"/>
                <a:gd name="connsiteX307" fmla="*/ 2014439 w 3024845"/>
                <a:gd name="connsiteY307" fmla="*/ 805087 h 1160647"/>
                <a:gd name="connsiteX308" fmla="*/ 2033136 w 3024845"/>
                <a:gd name="connsiteY308" fmla="*/ 805087 h 1160647"/>
                <a:gd name="connsiteX309" fmla="*/ 2033136 w 3024845"/>
                <a:gd name="connsiteY309" fmla="*/ 722394 h 1160647"/>
                <a:gd name="connsiteX310" fmla="*/ 2128256 w 3024845"/>
                <a:gd name="connsiteY310" fmla="*/ 722394 h 1160647"/>
                <a:gd name="connsiteX311" fmla="*/ 2140186 w 3024845"/>
                <a:gd name="connsiteY311" fmla="*/ 404253 h 1160647"/>
                <a:gd name="connsiteX312" fmla="*/ 2128026 w 3024845"/>
                <a:gd name="connsiteY312" fmla="*/ 382635 h 1160647"/>
                <a:gd name="connsiteX313" fmla="*/ 2121946 w 3024845"/>
                <a:gd name="connsiteY313" fmla="*/ 378311 h 1160647"/>
                <a:gd name="connsiteX314" fmla="*/ 2130053 w 3024845"/>
                <a:gd name="connsiteY314" fmla="*/ 354532 h 1160647"/>
                <a:gd name="connsiteX315" fmla="*/ 2130053 w 3024845"/>
                <a:gd name="connsiteY315" fmla="*/ 337238 h 1160647"/>
                <a:gd name="connsiteX316" fmla="*/ 2144240 w 3024845"/>
                <a:gd name="connsiteY316" fmla="*/ 337238 h 1160647"/>
                <a:gd name="connsiteX317" fmla="*/ 2144240 w 3024845"/>
                <a:gd name="connsiteY317" fmla="*/ 315620 h 1160647"/>
                <a:gd name="connsiteX318" fmla="*/ 2146266 w 3024845"/>
                <a:gd name="connsiteY318" fmla="*/ 311296 h 1160647"/>
                <a:gd name="connsiteX319" fmla="*/ 2146266 w 3024845"/>
                <a:gd name="connsiteY319" fmla="*/ 233472 h 1160647"/>
                <a:gd name="connsiteX320" fmla="*/ 2144240 w 3024845"/>
                <a:gd name="connsiteY320" fmla="*/ 226987 h 1160647"/>
                <a:gd name="connsiteX321" fmla="*/ 2150320 w 3024845"/>
                <a:gd name="connsiteY321" fmla="*/ 220501 h 1160647"/>
                <a:gd name="connsiteX322" fmla="*/ 2150320 w 3024845"/>
                <a:gd name="connsiteY322" fmla="*/ 162133 h 1160647"/>
                <a:gd name="connsiteX323" fmla="*/ 2152346 w 3024845"/>
                <a:gd name="connsiteY323" fmla="*/ 157810 h 1160647"/>
                <a:gd name="connsiteX324" fmla="*/ 2152346 w 3024845"/>
                <a:gd name="connsiteY324" fmla="*/ 101604 h 1160647"/>
                <a:gd name="connsiteX325" fmla="*/ 2154373 w 3024845"/>
                <a:gd name="connsiteY325" fmla="*/ 82148 h 1160647"/>
                <a:gd name="connsiteX326" fmla="*/ 2158427 w 3024845"/>
                <a:gd name="connsiteY326" fmla="*/ 99442 h 1160647"/>
                <a:gd name="connsiteX327" fmla="*/ 2160453 w 3024845"/>
                <a:gd name="connsiteY327" fmla="*/ 157810 h 1160647"/>
                <a:gd name="connsiteX328" fmla="*/ 2162480 w 3024845"/>
                <a:gd name="connsiteY328" fmla="*/ 220501 h 1160647"/>
                <a:gd name="connsiteX329" fmla="*/ 2168560 w 3024845"/>
                <a:gd name="connsiteY329" fmla="*/ 226987 h 1160647"/>
                <a:gd name="connsiteX330" fmla="*/ 2166533 w 3024845"/>
                <a:gd name="connsiteY330" fmla="*/ 233472 h 1160647"/>
                <a:gd name="connsiteX331" fmla="*/ 2166533 w 3024845"/>
                <a:gd name="connsiteY331" fmla="*/ 311296 h 1160647"/>
                <a:gd name="connsiteX332" fmla="*/ 2168560 w 3024845"/>
                <a:gd name="connsiteY332" fmla="*/ 315620 h 1160647"/>
                <a:gd name="connsiteX333" fmla="*/ 2168560 w 3024845"/>
                <a:gd name="connsiteY333" fmla="*/ 337238 h 1160647"/>
                <a:gd name="connsiteX334" fmla="*/ 2182747 w 3024845"/>
                <a:gd name="connsiteY334" fmla="*/ 337238 h 1160647"/>
                <a:gd name="connsiteX335" fmla="*/ 2182747 w 3024845"/>
                <a:gd name="connsiteY335" fmla="*/ 354532 h 1160647"/>
                <a:gd name="connsiteX336" fmla="*/ 2190854 w 3024845"/>
                <a:gd name="connsiteY336" fmla="*/ 378311 h 1160647"/>
                <a:gd name="connsiteX337" fmla="*/ 2184774 w 3024845"/>
                <a:gd name="connsiteY337" fmla="*/ 382635 h 1160647"/>
                <a:gd name="connsiteX338" fmla="*/ 2172613 w 3024845"/>
                <a:gd name="connsiteY338" fmla="*/ 404253 h 1160647"/>
                <a:gd name="connsiteX339" fmla="*/ 2180720 w 3024845"/>
                <a:gd name="connsiteY339" fmla="*/ 657181 h 1160647"/>
                <a:gd name="connsiteX340" fmla="*/ 2245574 w 3024845"/>
                <a:gd name="connsiteY340" fmla="*/ 657181 h 1160647"/>
                <a:gd name="connsiteX341" fmla="*/ 2245574 w 3024845"/>
                <a:gd name="connsiteY341" fmla="*/ 732843 h 1160647"/>
                <a:gd name="connsiteX342" fmla="*/ 2253681 w 3024845"/>
                <a:gd name="connsiteY342" fmla="*/ 732843 h 1160647"/>
                <a:gd name="connsiteX343" fmla="*/ 2255708 w 3024845"/>
                <a:gd name="connsiteY343" fmla="*/ 726358 h 1160647"/>
                <a:gd name="connsiteX344" fmla="*/ 2261788 w 3024845"/>
                <a:gd name="connsiteY344" fmla="*/ 726358 h 1160647"/>
                <a:gd name="connsiteX345" fmla="*/ 2263815 w 3024845"/>
                <a:gd name="connsiteY345" fmla="*/ 735005 h 1160647"/>
                <a:gd name="connsiteX346" fmla="*/ 2275975 w 3024845"/>
                <a:gd name="connsiteY346" fmla="*/ 735005 h 1160647"/>
                <a:gd name="connsiteX347" fmla="*/ 2275975 w 3024845"/>
                <a:gd name="connsiteY347" fmla="*/ 728519 h 1160647"/>
                <a:gd name="connsiteX348" fmla="*/ 2298268 w 3024845"/>
                <a:gd name="connsiteY348" fmla="*/ 728519 h 1160647"/>
                <a:gd name="connsiteX349" fmla="*/ 2298268 w 3024845"/>
                <a:gd name="connsiteY349" fmla="*/ 735005 h 1160647"/>
                <a:gd name="connsiteX350" fmla="*/ 2318535 w 3024845"/>
                <a:gd name="connsiteY350" fmla="*/ 735005 h 1160647"/>
                <a:gd name="connsiteX351" fmla="*/ 2318535 w 3024845"/>
                <a:gd name="connsiteY351" fmla="*/ 780402 h 1160647"/>
                <a:gd name="connsiteX352" fmla="*/ 2332722 w 3024845"/>
                <a:gd name="connsiteY352" fmla="*/ 780402 h 1160647"/>
                <a:gd name="connsiteX353" fmla="*/ 2332722 w 3024845"/>
                <a:gd name="connsiteY353" fmla="*/ 767431 h 1160647"/>
                <a:gd name="connsiteX354" fmla="*/ 2348936 w 3024845"/>
                <a:gd name="connsiteY354" fmla="*/ 767431 h 1160647"/>
                <a:gd name="connsiteX355" fmla="*/ 2348936 w 3024845"/>
                <a:gd name="connsiteY355" fmla="*/ 588004 h 1160647"/>
                <a:gd name="connsiteX356" fmla="*/ 2355016 w 3024845"/>
                <a:gd name="connsiteY356" fmla="*/ 581518 h 1160647"/>
                <a:gd name="connsiteX357" fmla="*/ 2427977 w 3024845"/>
                <a:gd name="connsiteY357" fmla="*/ 581518 h 1160647"/>
                <a:gd name="connsiteX358" fmla="*/ 2427977 w 3024845"/>
                <a:gd name="connsiteY358" fmla="*/ 590166 h 1160647"/>
                <a:gd name="connsiteX359" fmla="*/ 2438110 w 3024845"/>
                <a:gd name="connsiteY359" fmla="*/ 590166 h 1160647"/>
                <a:gd name="connsiteX360" fmla="*/ 2438110 w 3024845"/>
                <a:gd name="connsiteY360" fmla="*/ 704740 h 1160647"/>
                <a:gd name="connsiteX361" fmla="*/ 2460404 w 3024845"/>
                <a:gd name="connsiteY361" fmla="*/ 704740 h 1160647"/>
                <a:gd name="connsiteX362" fmla="*/ 2460404 w 3024845"/>
                <a:gd name="connsiteY362" fmla="*/ 637725 h 1160647"/>
                <a:gd name="connsiteX363" fmla="*/ 2486751 w 3024845"/>
                <a:gd name="connsiteY363" fmla="*/ 637725 h 1160647"/>
                <a:gd name="connsiteX364" fmla="*/ 2490804 w 3024845"/>
                <a:gd name="connsiteY364" fmla="*/ 633401 h 1160647"/>
                <a:gd name="connsiteX365" fmla="*/ 2498911 w 3024845"/>
                <a:gd name="connsiteY365" fmla="*/ 633401 h 1160647"/>
                <a:gd name="connsiteX366" fmla="*/ 2502964 w 3024845"/>
                <a:gd name="connsiteY366" fmla="*/ 637725 h 1160647"/>
                <a:gd name="connsiteX367" fmla="*/ 2525258 w 3024845"/>
                <a:gd name="connsiteY367" fmla="*/ 637725 h 1160647"/>
                <a:gd name="connsiteX368" fmla="*/ 2525258 w 3024845"/>
                <a:gd name="connsiteY368" fmla="*/ 520989 h 1160647"/>
                <a:gd name="connsiteX369" fmla="*/ 2582005 w 3024845"/>
                <a:gd name="connsiteY369" fmla="*/ 510180 h 1160647"/>
                <a:gd name="connsiteX370" fmla="*/ 2582005 w 3024845"/>
                <a:gd name="connsiteY370" fmla="*/ 511261 h 1160647"/>
                <a:gd name="connsiteX371" fmla="*/ 2582005 w 3024845"/>
                <a:gd name="connsiteY371" fmla="*/ 518827 h 1160647"/>
                <a:gd name="connsiteX372" fmla="*/ 2608352 w 3024845"/>
                <a:gd name="connsiteY372" fmla="*/ 518827 h 1160647"/>
                <a:gd name="connsiteX373" fmla="*/ 2608352 w 3024845"/>
                <a:gd name="connsiteY373" fmla="*/ 773917 h 1160647"/>
                <a:gd name="connsiteX374" fmla="*/ 2630646 w 3024845"/>
                <a:gd name="connsiteY374" fmla="*/ 773917 h 1160647"/>
                <a:gd name="connsiteX375" fmla="*/ 2630646 w 3024845"/>
                <a:gd name="connsiteY375" fmla="*/ 769593 h 1160647"/>
                <a:gd name="connsiteX376" fmla="*/ 2642806 w 3024845"/>
                <a:gd name="connsiteY376" fmla="*/ 769593 h 1160647"/>
                <a:gd name="connsiteX377" fmla="*/ 2642806 w 3024845"/>
                <a:gd name="connsiteY377" fmla="*/ 773917 h 1160647"/>
                <a:gd name="connsiteX378" fmla="*/ 2667126 w 3024845"/>
                <a:gd name="connsiteY378" fmla="*/ 773917 h 1160647"/>
                <a:gd name="connsiteX379" fmla="*/ 2667126 w 3024845"/>
                <a:gd name="connsiteY379" fmla="*/ 760946 h 1160647"/>
                <a:gd name="connsiteX380" fmla="*/ 2695500 w 3024845"/>
                <a:gd name="connsiteY380" fmla="*/ 760946 h 1160647"/>
                <a:gd name="connsiteX381" fmla="*/ 2707660 w 3024845"/>
                <a:gd name="connsiteY381" fmla="*/ 756622 h 1160647"/>
                <a:gd name="connsiteX382" fmla="*/ 2727927 w 3024845"/>
                <a:gd name="connsiteY382" fmla="*/ 760946 h 1160647"/>
                <a:gd name="connsiteX383" fmla="*/ 2727927 w 3024845"/>
                <a:gd name="connsiteY383" fmla="*/ 743652 h 1160647"/>
                <a:gd name="connsiteX384" fmla="*/ 2736034 w 3024845"/>
                <a:gd name="connsiteY384" fmla="*/ 743652 h 1160647"/>
                <a:gd name="connsiteX385" fmla="*/ 2736034 w 3024845"/>
                <a:gd name="connsiteY385" fmla="*/ 730681 h 1160647"/>
                <a:gd name="connsiteX386" fmla="*/ 2792781 w 3024845"/>
                <a:gd name="connsiteY386" fmla="*/ 730681 h 1160647"/>
                <a:gd name="connsiteX387" fmla="*/ 2792781 w 3024845"/>
                <a:gd name="connsiteY387" fmla="*/ 700416 h 1160647"/>
                <a:gd name="connsiteX388" fmla="*/ 2811021 w 3024845"/>
                <a:gd name="connsiteY388" fmla="*/ 700416 h 1160647"/>
                <a:gd name="connsiteX389" fmla="*/ 2811021 w 3024845"/>
                <a:gd name="connsiteY389" fmla="*/ 693931 h 1160647"/>
                <a:gd name="connsiteX390" fmla="*/ 2823181 w 3024845"/>
                <a:gd name="connsiteY390" fmla="*/ 693931 h 1160647"/>
                <a:gd name="connsiteX391" fmla="*/ 2823181 w 3024845"/>
                <a:gd name="connsiteY391" fmla="*/ 700416 h 1160647"/>
                <a:gd name="connsiteX392" fmla="*/ 2839395 w 3024845"/>
                <a:gd name="connsiteY392" fmla="*/ 700416 h 1160647"/>
                <a:gd name="connsiteX393" fmla="*/ 2839395 w 3024845"/>
                <a:gd name="connsiteY393" fmla="*/ 750137 h 1160647"/>
                <a:gd name="connsiteX394" fmla="*/ 2871822 w 3024845"/>
                <a:gd name="connsiteY394" fmla="*/ 750137 h 1160647"/>
                <a:gd name="connsiteX395" fmla="*/ 2871822 w 3024845"/>
                <a:gd name="connsiteY395" fmla="*/ 724196 h 1160647"/>
                <a:gd name="connsiteX396" fmla="*/ 2910329 w 3024845"/>
                <a:gd name="connsiteY396" fmla="*/ 724196 h 1160647"/>
                <a:gd name="connsiteX397" fmla="*/ 2910329 w 3024845"/>
                <a:gd name="connsiteY397" fmla="*/ 693931 h 1160647"/>
                <a:gd name="connsiteX398" fmla="*/ 2958970 w 3024845"/>
                <a:gd name="connsiteY398" fmla="*/ 693931 h 1160647"/>
                <a:gd name="connsiteX399" fmla="*/ 2958970 w 3024845"/>
                <a:gd name="connsiteY399" fmla="*/ 805087 h 1160647"/>
                <a:gd name="connsiteX400" fmla="*/ 2958970 w 3024845"/>
                <a:gd name="connsiteY400" fmla="*/ 818866 h 1160647"/>
                <a:gd name="connsiteX401" fmla="*/ 3024845 w 3024845"/>
                <a:gd name="connsiteY401" fmla="*/ 818866 h 1160647"/>
                <a:gd name="connsiteX402" fmla="*/ 3024845 w 3024845"/>
                <a:gd name="connsiteY402" fmla="*/ 1160647 h 1160647"/>
                <a:gd name="connsiteX403" fmla="*/ 145862 w 3024845"/>
                <a:gd name="connsiteY403" fmla="*/ 1160647 h 1160647"/>
                <a:gd name="connsiteX404" fmla="*/ 2054 w 3024845"/>
                <a:gd name="connsiteY404" fmla="*/ 1158314 h 1160647"/>
                <a:gd name="connsiteX405" fmla="*/ 0 w 3024845"/>
                <a:gd name="connsiteY405" fmla="*/ 724196 h 1160647"/>
                <a:gd name="connsiteX406" fmla="*/ 20267 w 3024845"/>
                <a:gd name="connsiteY406" fmla="*/ 724196 h 1160647"/>
                <a:gd name="connsiteX407" fmla="*/ 20774 w 3024845"/>
                <a:gd name="connsiteY407" fmla="*/ 723115 h 1160647"/>
                <a:gd name="connsiteX408" fmla="*/ 24320 w 3024845"/>
                <a:gd name="connsiteY408" fmla="*/ 715549 h 1160647"/>
                <a:gd name="connsiteX409" fmla="*/ 26094 w 3024845"/>
                <a:gd name="connsiteY409" fmla="*/ 715819 h 1160647"/>
                <a:gd name="connsiteX410" fmla="*/ 38507 w 3024845"/>
                <a:gd name="connsiteY410" fmla="*/ 717710 h 1160647"/>
                <a:gd name="connsiteX411" fmla="*/ 39014 w 3024845"/>
                <a:gd name="connsiteY411" fmla="*/ 719062 h 1160647"/>
                <a:gd name="connsiteX412" fmla="*/ 42560 w 3024845"/>
                <a:gd name="connsiteY412" fmla="*/ 728519 h 1160647"/>
                <a:gd name="connsiteX413" fmla="*/ 68907 w 3024845"/>
                <a:gd name="connsiteY413" fmla="*/ 730681 h 1160647"/>
                <a:gd name="connsiteX414" fmla="*/ 68907 w 3024845"/>
                <a:gd name="connsiteY414" fmla="*/ 607460 h 1160647"/>
                <a:gd name="connsiteX415" fmla="*/ 70934 w 3024845"/>
                <a:gd name="connsiteY415" fmla="*/ 607460 h 1160647"/>
                <a:gd name="connsiteX416" fmla="*/ 85121 w 3024845"/>
                <a:gd name="connsiteY416" fmla="*/ 607460 h 1160647"/>
                <a:gd name="connsiteX417" fmla="*/ 85121 w 3024845"/>
                <a:gd name="connsiteY417" fmla="*/ 471268 h 1160647"/>
                <a:gd name="connsiteX418" fmla="*/ 86894 w 3024845"/>
                <a:gd name="connsiteY418" fmla="*/ 471268 h 1160647"/>
                <a:gd name="connsiteX419" fmla="*/ 99308 w 3024845"/>
                <a:gd name="connsiteY419" fmla="*/ 471268 h 1160647"/>
                <a:gd name="connsiteX420" fmla="*/ 99308 w 3024845"/>
                <a:gd name="connsiteY420" fmla="*/ 356694 h 1160647"/>
                <a:gd name="connsiteX421" fmla="*/ 103361 w 3024845"/>
                <a:gd name="connsiteY421" fmla="*/ 328590 h 1160647"/>
                <a:gd name="connsiteX422" fmla="*/ 105388 w 3024845"/>
                <a:gd name="connsiteY422" fmla="*/ 328590 h 1160647"/>
                <a:gd name="connsiteX423" fmla="*/ 119575 w 3024845"/>
                <a:gd name="connsiteY423" fmla="*/ 328590 h 1160647"/>
                <a:gd name="connsiteX424" fmla="*/ 156055 w 3024845"/>
                <a:gd name="connsiteY424" fmla="*/ 246443 h 1160647"/>
                <a:gd name="connsiteX425" fmla="*/ 160109 w 3024845"/>
                <a:gd name="connsiteY425" fmla="*/ 0 h 1160647"/>
                <a:gd name="connsiteX0" fmla="*/ 160109 w 3024845"/>
                <a:gd name="connsiteY0" fmla="*/ 0 h 1160647"/>
                <a:gd name="connsiteX1" fmla="*/ 162135 w 3024845"/>
                <a:gd name="connsiteY1" fmla="*/ 246443 h 1160647"/>
                <a:gd name="connsiteX2" fmla="*/ 200642 w 3024845"/>
                <a:gd name="connsiteY2" fmla="*/ 326429 h 1160647"/>
                <a:gd name="connsiteX3" fmla="*/ 202669 w 3024845"/>
                <a:gd name="connsiteY3" fmla="*/ 326429 h 1160647"/>
                <a:gd name="connsiteX4" fmla="*/ 216856 w 3024845"/>
                <a:gd name="connsiteY4" fmla="*/ 326429 h 1160647"/>
                <a:gd name="connsiteX5" fmla="*/ 216856 w 3024845"/>
                <a:gd name="connsiteY5" fmla="*/ 350208 h 1160647"/>
                <a:gd name="connsiteX6" fmla="*/ 217363 w 3024845"/>
                <a:gd name="connsiteY6" fmla="*/ 351019 h 1160647"/>
                <a:gd name="connsiteX7" fmla="*/ 220909 w 3024845"/>
                <a:gd name="connsiteY7" fmla="*/ 356694 h 1160647"/>
                <a:gd name="connsiteX8" fmla="*/ 220909 w 3024845"/>
                <a:gd name="connsiteY8" fmla="*/ 471268 h 1160647"/>
                <a:gd name="connsiteX9" fmla="*/ 223189 w 3024845"/>
                <a:gd name="connsiteY9" fmla="*/ 471268 h 1160647"/>
                <a:gd name="connsiteX10" fmla="*/ 239150 w 3024845"/>
                <a:gd name="connsiteY10" fmla="*/ 471268 h 1160647"/>
                <a:gd name="connsiteX11" fmla="*/ 239150 w 3024845"/>
                <a:gd name="connsiteY11" fmla="*/ 611783 h 1160647"/>
                <a:gd name="connsiteX12" fmla="*/ 240670 w 3024845"/>
                <a:gd name="connsiteY12" fmla="*/ 611513 h 1160647"/>
                <a:gd name="connsiteX13" fmla="*/ 251310 w 3024845"/>
                <a:gd name="connsiteY13" fmla="*/ 609622 h 1160647"/>
                <a:gd name="connsiteX14" fmla="*/ 249283 w 3024845"/>
                <a:gd name="connsiteY14" fmla="*/ 698254 h 1160647"/>
                <a:gd name="connsiteX15" fmla="*/ 250803 w 3024845"/>
                <a:gd name="connsiteY15" fmla="*/ 698525 h 1160647"/>
                <a:gd name="connsiteX16" fmla="*/ 261443 w 3024845"/>
                <a:gd name="connsiteY16" fmla="*/ 700416 h 1160647"/>
                <a:gd name="connsiteX17" fmla="*/ 261696 w 3024845"/>
                <a:gd name="connsiteY17" fmla="*/ 701227 h 1160647"/>
                <a:gd name="connsiteX18" fmla="*/ 263470 w 3024845"/>
                <a:gd name="connsiteY18" fmla="*/ 706902 h 1160647"/>
                <a:gd name="connsiteX19" fmla="*/ 264230 w 3024845"/>
                <a:gd name="connsiteY19" fmla="*/ 704470 h 1160647"/>
                <a:gd name="connsiteX20" fmla="*/ 269550 w 3024845"/>
                <a:gd name="connsiteY20" fmla="*/ 687446 h 1160647"/>
                <a:gd name="connsiteX21" fmla="*/ 271323 w 3024845"/>
                <a:gd name="connsiteY21" fmla="*/ 687446 h 1160647"/>
                <a:gd name="connsiteX22" fmla="*/ 283737 w 3024845"/>
                <a:gd name="connsiteY22" fmla="*/ 687446 h 1160647"/>
                <a:gd name="connsiteX23" fmla="*/ 283737 w 3024845"/>
                <a:gd name="connsiteY23" fmla="*/ 719872 h 1160647"/>
                <a:gd name="connsiteX24" fmla="*/ 284750 w 3024845"/>
                <a:gd name="connsiteY24" fmla="*/ 720413 h 1160647"/>
                <a:gd name="connsiteX25" fmla="*/ 291844 w 3024845"/>
                <a:gd name="connsiteY25" fmla="*/ 724196 h 1160647"/>
                <a:gd name="connsiteX26" fmla="*/ 291844 w 3024845"/>
                <a:gd name="connsiteY26" fmla="*/ 725547 h 1160647"/>
                <a:gd name="connsiteX27" fmla="*/ 291844 w 3024845"/>
                <a:gd name="connsiteY27" fmla="*/ 735005 h 1160647"/>
                <a:gd name="connsiteX28" fmla="*/ 336431 w 3024845"/>
                <a:gd name="connsiteY28" fmla="*/ 735005 h 1160647"/>
                <a:gd name="connsiteX29" fmla="*/ 336431 w 3024845"/>
                <a:gd name="connsiteY29" fmla="*/ 736086 h 1160647"/>
                <a:gd name="connsiteX30" fmla="*/ 336431 w 3024845"/>
                <a:gd name="connsiteY30" fmla="*/ 743652 h 1160647"/>
                <a:gd name="connsiteX31" fmla="*/ 338457 w 3024845"/>
                <a:gd name="connsiteY31" fmla="*/ 743652 h 1160647"/>
                <a:gd name="connsiteX32" fmla="*/ 352644 w 3024845"/>
                <a:gd name="connsiteY32" fmla="*/ 743652 h 1160647"/>
                <a:gd name="connsiteX33" fmla="*/ 352644 w 3024845"/>
                <a:gd name="connsiteY33" fmla="*/ 713387 h 1160647"/>
                <a:gd name="connsiteX34" fmla="*/ 397231 w 3024845"/>
                <a:gd name="connsiteY34" fmla="*/ 713387 h 1160647"/>
                <a:gd name="connsiteX35" fmla="*/ 397231 w 3024845"/>
                <a:gd name="connsiteY35" fmla="*/ 712036 h 1160647"/>
                <a:gd name="connsiteX36" fmla="*/ 397231 w 3024845"/>
                <a:gd name="connsiteY36" fmla="*/ 702578 h 1160647"/>
                <a:gd name="connsiteX37" fmla="*/ 398245 w 3024845"/>
                <a:gd name="connsiteY37" fmla="*/ 702578 h 1160647"/>
                <a:gd name="connsiteX38" fmla="*/ 405338 w 3024845"/>
                <a:gd name="connsiteY38" fmla="*/ 702578 h 1160647"/>
                <a:gd name="connsiteX39" fmla="*/ 405338 w 3024845"/>
                <a:gd name="connsiteY39" fmla="*/ 700687 h 1160647"/>
                <a:gd name="connsiteX40" fmla="*/ 405338 w 3024845"/>
                <a:gd name="connsiteY40" fmla="*/ 687446 h 1160647"/>
                <a:gd name="connsiteX41" fmla="*/ 406098 w 3024845"/>
                <a:gd name="connsiteY41" fmla="*/ 687446 h 1160647"/>
                <a:gd name="connsiteX42" fmla="*/ 411418 w 3024845"/>
                <a:gd name="connsiteY42" fmla="*/ 687446 h 1160647"/>
                <a:gd name="connsiteX43" fmla="*/ 411418 w 3024845"/>
                <a:gd name="connsiteY43" fmla="*/ 686365 h 1160647"/>
                <a:gd name="connsiteX44" fmla="*/ 411418 w 3024845"/>
                <a:gd name="connsiteY44" fmla="*/ 678798 h 1160647"/>
                <a:gd name="connsiteX45" fmla="*/ 413445 w 3024845"/>
                <a:gd name="connsiteY45" fmla="*/ 678798 h 1160647"/>
                <a:gd name="connsiteX46" fmla="*/ 427632 w 3024845"/>
                <a:gd name="connsiteY46" fmla="*/ 678798 h 1160647"/>
                <a:gd name="connsiteX47" fmla="*/ 427632 w 3024845"/>
                <a:gd name="connsiteY47" fmla="*/ 679879 h 1160647"/>
                <a:gd name="connsiteX48" fmla="*/ 427632 w 3024845"/>
                <a:gd name="connsiteY48" fmla="*/ 687446 h 1160647"/>
                <a:gd name="connsiteX49" fmla="*/ 449925 w 3024845"/>
                <a:gd name="connsiteY49" fmla="*/ 687446 h 1160647"/>
                <a:gd name="connsiteX50" fmla="*/ 449925 w 3024845"/>
                <a:gd name="connsiteY50" fmla="*/ 685554 h 1160647"/>
                <a:gd name="connsiteX51" fmla="*/ 449925 w 3024845"/>
                <a:gd name="connsiteY51" fmla="*/ 672313 h 1160647"/>
                <a:gd name="connsiteX52" fmla="*/ 451699 w 3024845"/>
                <a:gd name="connsiteY52" fmla="*/ 672313 h 1160647"/>
                <a:gd name="connsiteX53" fmla="*/ 464112 w 3024845"/>
                <a:gd name="connsiteY53" fmla="*/ 672313 h 1160647"/>
                <a:gd name="connsiteX54" fmla="*/ 464112 w 3024845"/>
                <a:gd name="connsiteY54" fmla="*/ 696093 h 1160647"/>
                <a:gd name="connsiteX55" fmla="*/ 465126 w 3024845"/>
                <a:gd name="connsiteY55" fmla="*/ 696093 h 1160647"/>
                <a:gd name="connsiteX56" fmla="*/ 472219 w 3024845"/>
                <a:gd name="connsiteY56" fmla="*/ 696093 h 1160647"/>
                <a:gd name="connsiteX57" fmla="*/ 472219 w 3024845"/>
                <a:gd name="connsiteY57" fmla="*/ 695012 h 1160647"/>
                <a:gd name="connsiteX58" fmla="*/ 472219 w 3024845"/>
                <a:gd name="connsiteY58" fmla="*/ 687446 h 1160647"/>
                <a:gd name="connsiteX59" fmla="*/ 473992 w 3024845"/>
                <a:gd name="connsiteY59" fmla="*/ 687446 h 1160647"/>
                <a:gd name="connsiteX60" fmla="*/ 486406 w 3024845"/>
                <a:gd name="connsiteY60" fmla="*/ 687446 h 1160647"/>
                <a:gd name="connsiteX61" fmla="*/ 486406 w 3024845"/>
                <a:gd name="connsiteY61" fmla="*/ 713387 h 1160647"/>
                <a:gd name="connsiteX62" fmla="*/ 488433 w 3024845"/>
                <a:gd name="connsiteY62" fmla="*/ 713387 h 1160647"/>
                <a:gd name="connsiteX63" fmla="*/ 502619 w 3024845"/>
                <a:gd name="connsiteY63" fmla="*/ 713387 h 1160647"/>
                <a:gd name="connsiteX64" fmla="*/ 502619 w 3024845"/>
                <a:gd name="connsiteY64" fmla="*/ 715008 h 1160647"/>
                <a:gd name="connsiteX65" fmla="*/ 502619 w 3024845"/>
                <a:gd name="connsiteY65" fmla="*/ 726358 h 1160647"/>
                <a:gd name="connsiteX66" fmla="*/ 503379 w 3024845"/>
                <a:gd name="connsiteY66" fmla="*/ 726358 h 1160647"/>
                <a:gd name="connsiteX67" fmla="*/ 508700 w 3024845"/>
                <a:gd name="connsiteY67" fmla="*/ 726358 h 1160647"/>
                <a:gd name="connsiteX68" fmla="*/ 508700 w 3024845"/>
                <a:gd name="connsiteY68" fmla="*/ 725547 h 1160647"/>
                <a:gd name="connsiteX69" fmla="*/ 508700 w 3024845"/>
                <a:gd name="connsiteY69" fmla="*/ 719872 h 1160647"/>
                <a:gd name="connsiteX70" fmla="*/ 539100 w 3024845"/>
                <a:gd name="connsiteY70" fmla="*/ 719872 h 1160647"/>
                <a:gd name="connsiteX71" fmla="*/ 539100 w 3024845"/>
                <a:gd name="connsiteY71" fmla="*/ 743652 h 1160647"/>
                <a:gd name="connsiteX72" fmla="*/ 540113 w 3024845"/>
                <a:gd name="connsiteY72" fmla="*/ 743652 h 1160647"/>
                <a:gd name="connsiteX73" fmla="*/ 547207 w 3024845"/>
                <a:gd name="connsiteY73" fmla="*/ 743652 h 1160647"/>
                <a:gd name="connsiteX74" fmla="*/ 547207 w 3024845"/>
                <a:gd name="connsiteY74" fmla="*/ 744733 h 1160647"/>
                <a:gd name="connsiteX75" fmla="*/ 547207 w 3024845"/>
                <a:gd name="connsiteY75" fmla="*/ 752299 h 1160647"/>
                <a:gd name="connsiteX76" fmla="*/ 547967 w 3024845"/>
                <a:gd name="connsiteY76" fmla="*/ 752299 h 1160647"/>
                <a:gd name="connsiteX77" fmla="*/ 553287 w 3024845"/>
                <a:gd name="connsiteY77" fmla="*/ 752299 h 1160647"/>
                <a:gd name="connsiteX78" fmla="*/ 553287 w 3024845"/>
                <a:gd name="connsiteY78" fmla="*/ 750137 h 1160647"/>
                <a:gd name="connsiteX79" fmla="*/ 553287 w 3024845"/>
                <a:gd name="connsiteY79" fmla="*/ 735005 h 1160647"/>
                <a:gd name="connsiteX80" fmla="*/ 554300 w 3024845"/>
                <a:gd name="connsiteY80" fmla="*/ 735005 h 1160647"/>
                <a:gd name="connsiteX81" fmla="*/ 561394 w 3024845"/>
                <a:gd name="connsiteY81" fmla="*/ 735005 h 1160647"/>
                <a:gd name="connsiteX82" fmla="*/ 561394 w 3024845"/>
                <a:gd name="connsiteY82" fmla="*/ 736086 h 1160647"/>
                <a:gd name="connsiteX83" fmla="*/ 561394 w 3024845"/>
                <a:gd name="connsiteY83" fmla="*/ 743652 h 1160647"/>
                <a:gd name="connsiteX84" fmla="*/ 566714 w 3024845"/>
                <a:gd name="connsiteY84" fmla="*/ 741659 h 1160647"/>
                <a:gd name="connsiteX85" fmla="*/ 567474 w 3024845"/>
                <a:gd name="connsiteY85" fmla="*/ 740679 h 1160647"/>
                <a:gd name="connsiteX86" fmla="*/ 567474 w 3024845"/>
                <a:gd name="connsiteY86" fmla="*/ 735005 h 1160647"/>
                <a:gd name="connsiteX87" fmla="*/ 605981 w 3024845"/>
                <a:gd name="connsiteY87" fmla="*/ 735005 h 1160647"/>
                <a:gd name="connsiteX88" fmla="*/ 605981 w 3024845"/>
                <a:gd name="connsiteY88" fmla="*/ 758784 h 1160647"/>
                <a:gd name="connsiteX89" fmla="*/ 608007 w 3024845"/>
                <a:gd name="connsiteY89" fmla="*/ 758784 h 1160647"/>
                <a:gd name="connsiteX90" fmla="*/ 622194 w 3024845"/>
                <a:gd name="connsiteY90" fmla="*/ 758784 h 1160647"/>
                <a:gd name="connsiteX91" fmla="*/ 622194 w 3024845"/>
                <a:gd name="connsiteY91" fmla="*/ 759865 h 1160647"/>
                <a:gd name="connsiteX92" fmla="*/ 622194 w 3024845"/>
                <a:gd name="connsiteY92" fmla="*/ 767431 h 1160647"/>
                <a:gd name="connsiteX93" fmla="*/ 623968 w 3024845"/>
                <a:gd name="connsiteY93" fmla="*/ 767431 h 1160647"/>
                <a:gd name="connsiteX94" fmla="*/ 636381 w 3024845"/>
                <a:gd name="connsiteY94" fmla="*/ 767431 h 1160647"/>
                <a:gd name="connsiteX95" fmla="*/ 636381 w 3024845"/>
                <a:gd name="connsiteY95" fmla="*/ 743652 h 1160647"/>
                <a:gd name="connsiteX96" fmla="*/ 637394 w 3024845"/>
                <a:gd name="connsiteY96" fmla="*/ 743652 h 1160647"/>
                <a:gd name="connsiteX97" fmla="*/ 644488 w 3024845"/>
                <a:gd name="connsiteY97" fmla="*/ 743652 h 1160647"/>
                <a:gd name="connsiteX98" fmla="*/ 644488 w 3024845"/>
                <a:gd name="connsiteY98" fmla="*/ 711225 h 1160647"/>
                <a:gd name="connsiteX99" fmla="*/ 645501 w 3024845"/>
                <a:gd name="connsiteY99" fmla="*/ 711225 h 1160647"/>
                <a:gd name="connsiteX100" fmla="*/ 652595 w 3024845"/>
                <a:gd name="connsiteY100" fmla="*/ 711225 h 1160647"/>
                <a:gd name="connsiteX101" fmla="*/ 652595 w 3024845"/>
                <a:gd name="connsiteY101" fmla="*/ 709334 h 1160647"/>
                <a:gd name="connsiteX102" fmla="*/ 652595 w 3024845"/>
                <a:gd name="connsiteY102" fmla="*/ 696093 h 1160647"/>
                <a:gd name="connsiteX103" fmla="*/ 651328 w 3024845"/>
                <a:gd name="connsiteY103" fmla="*/ 694471 h 1160647"/>
                <a:gd name="connsiteX104" fmla="*/ 656648 w 3024845"/>
                <a:gd name="connsiteY104" fmla="*/ 683122 h 1160647"/>
                <a:gd name="connsiteX105" fmla="*/ 664755 w 3024845"/>
                <a:gd name="connsiteY105" fmla="*/ 711225 h 1160647"/>
                <a:gd name="connsiteX106" fmla="*/ 665515 w 3024845"/>
                <a:gd name="connsiteY106" fmla="*/ 711225 h 1160647"/>
                <a:gd name="connsiteX107" fmla="*/ 670835 w 3024845"/>
                <a:gd name="connsiteY107" fmla="*/ 711225 h 1160647"/>
                <a:gd name="connsiteX108" fmla="*/ 670835 w 3024845"/>
                <a:gd name="connsiteY108" fmla="*/ 605298 h 1160647"/>
                <a:gd name="connsiteX109" fmla="*/ 672355 w 3024845"/>
                <a:gd name="connsiteY109" fmla="*/ 605298 h 1160647"/>
                <a:gd name="connsiteX110" fmla="*/ 682995 w 3024845"/>
                <a:gd name="connsiteY110" fmla="*/ 605298 h 1160647"/>
                <a:gd name="connsiteX111" fmla="*/ 682995 w 3024845"/>
                <a:gd name="connsiteY111" fmla="*/ 557739 h 1160647"/>
                <a:gd name="connsiteX112" fmla="*/ 709342 w 3024845"/>
                <a:gd name="connsiteY112" fmla="*/ 557739 h 1160647"/>
                <a:gd name="connsiteX113" fmla="*/ 709342 w 3024845"/>
                <a:gd name="connsiteY113" fmla="*/ 536121 h 1160647"/>
                <a:gd name="connsiteX114" fmla="*/ 743796 w 3024845"/>
                <a:gd name="connsiteY114" fmla="*/ 536121 h 1160647"/>
                <a:gd name="connsiteX115" fmla="*/ 743796 w 3024845"/>
                <a:gd name="connsiteY115" fmla="*/ 538553 h 1160647"/>
                <a:gd name="connsiteX116" fmla="*/ 743796 w 3024845"/>
                <a:gd name="connsiteY116" fmla="*/ 555577 h 1160647"/>
                <a:gd name="connsiteX117" fmla="*/ 746076 w 3024845"/>
                <a:gd name="connsiteY117" fmla="*/ 555577 h 1160647"/>
                <a:gd name="connsiteX118" fmla="*/ 762036 w 3024845"/>
                <a:gd name="connsiteY118" fmla="*/ 555577 h 1160647"/>
                <a:gd name="connsiteX119" fmla="*/ 762036 w 3024845"/>
                <a:gd name="connsiteY119" fmla="*/ 603136 h 1160647"/>
                <a:gd name="connsiteX120" fmla="*/ 763049 w 3024845"/>
                <a:gd name="connsiteY120" fmla="*/ 603136 h 1160647"/>
                <a:gd name="connsiteX121" fmla="*/ 770143 w 3024845"/>
                <a:gd name="connsiteY121" fmla="*/ 603136 h 1160647"/>
                <a:gd name="connsiteX122" fmla="*/ 784330 w 3024845"/>
                <a:gd name="connsiteY122" fmla="*/ 607460 h 1160647"/>
                <a:gd name="connsiteX123" fmla="*/ 784330 w 3024845"/>
                <a:gd name="connsiteY123" fmla="*/ 646372 h 1160647"/>
                <a:gd name="connsiteX124" fmla="*/ 785343 w 3024845"/>
                <a:gd name="connsiteY124" fmla="*/ 646372 h 1160647"/>
                <a:gd name="connsiteX125" fmla="*/ 792436 w 3024845"/>
                <a:gd name="connsiteY125" fmla="*/ 646372 h 1160647"/>
                <a:gd name="connsiteX126" fmla="*/ 792436 w 3024845"/>
                <a:gd name="connsiteY126" fmla="*/ 647993 h 1160647"/>
                <a:gd name="connsiteX127" fmla="*/ 792436 w 3024845"/>
                <a:gd name="connsiteY127" fmla="*/ 659342 h 1160647"/>
                <a:gd name="connsiteX128" fmla="*/ 794463 w 3024845"/>
                <a:gd name="connsiteY128" fmla="*/ 659342 h 1160647"/>
                <a:gd name="connsiteX129" fmla="*/ 808650 w 3024845"/>
                <a:gd name="connsiteY129" fmla="*/ 659342 h 1160647"/>
                <a:gd name="connsiteX130" fmla="*/ 814730 w 3024845"/>
                <a:gd name="connsiteY130" fmla="*/ 665828 h 1160647"/>
                <a:gd name="connsiteX131" fmla="*/ 814730 w 3024845"/>
                <a:gd name="connsiteY131" fmla="*/ 687446 h 1160647"/>
                <a:gd name="connsiteX132" fmla="*/ 817010 w 3024845"/>
                <a:gd name="connsiteY132" fmla="*/ 687446 h 1160647"/>
                <a:gd name="connsiteX133" fmla="*/ 832970 w 3024845"/>
                <a:gd name="connsiteY133" fmla="*/ 687446 h 1160647"/>
                <a:gd name="connsiteX134" fmla="*/ 832970 w 3024845"/>
                <a:gd name="connsiteY134" fmla="*/ 688526 h 1160647"/>
                <a:gd name="connsiteX135" fmla="*/ 832970 w 3024845"/>
                <a:gd name="connsiteY135" fmla="*/ 696093 h 1160647"/>
                <a:gd name="connsiteX136" fmla="*/ 834237 w 3024845"/>
                <a:gd name="connsiteY136" fmla="*/ 696093 h 1160647"/>
                <a:gd name="connsiteX137" fmla="*/ 843104 w 3024845"/>
                <a:gd name="connsiteY137" fmla="*/ 696093 h 1160647"/>
                <a:gd name="connsiteX138" fmla="*/ 843104 w 3024845"/>
                <a:gd name="connsiteY138" fmla="*/ 698254 h 1160647"/>
                <a:gd name="connsiteX139" fmla="*/ 843104 w 3024845"/>
                <a:gd name="connsiteY139" fmla="*/ 713387 h 1160647"/>
                <a:gd name="connsiteX140" fmla="*/ 847157 w 3024845"/>
                <a:gd name="connsiteY140" fmla="*/ 711495 h 1160647"/>
                <a:gd name="connsiteX141" fmla="*/ 847157 w 3024845"/>
                <a:gd name="connsiteY141" fmla="*/ 698254 h 1160647"/>
                <a:gd name="connsiteX142" fmla="*/ 848170 w 3024845"/>
                <a:gd name="connsiteY142" fmla="*/ 698254 h 1160647"/>
                <a:gd name="connsiteX143" fmla="*/ 855264 w 3024845"/>
                <a:gd name="connsiteY143" fmla="*/ 698254 h 1160647"/>
                <a:gd name="connsiteX144" fmla="*/ 855264 w 3024845"/>
                <a:gd name="connsiteY144" fmla="*/ 699876 h 1160647"/>
                <a:gd name="connsiteX145" fmla="*/ 855264 w 3024845"/>
                <a:gd name="connsiteY145" fmla="*/ 711225 h 1160647"/>
                <a:gd name="connsiteX146" fmla="*/ 856024 w 3024845"/>
                <a:gd name="connsiteY146" fmla="*/ 711225 h 1160647"/>
                <a:gd name="connsiteX147" fmla="*/ 861344 w 3024845"/>
                <a:gd name="connsiteY147" fmla="*/ 711225 h 1160647"/>
                <a:gd name="connsiteX148" fmla="*/ 909984 w 3024845"/>
                <a:gd name="connsiteY148" fmla="*/ 706902 h 1160647"/>
                <a:gd name="connsiteX149" fmla="*/ 909984 w 3024845"/>
                <a:gd name="connsiteY149" fmla="*/ 708253 h 1160647"/>
                <a:gd name="connsiteX150" fmla="*/ 909984 w 3024845"/>
                <a:gd name="connsiteY150" fmla="*/ 717710 h 1160647"/>
                <a:gd name="connsiteX151" fmla="*/ 910744 w 3024845"/>
                <a:gd name="connsiteY151" fmla="*/ 717710 h 1160647"/>
                <a:gd name="connsiteX152" fmla="*/ 916065 w 3024845"/>
                <a:gd name="connsiteY152" fmla="*/ 717710 h 1160647"/>
                <a:gd name="connsiteX153" fmla="*/ 916065 w 3024845"/>
                <a:gd name="connsiteY153" fmla="*/ 719872 h 1160647"/>
                <a:gd name="connsiteX154" fmla="*/ 916065 w 3024845"/>
                <a:gd name="connsiteY154" fmla="*/ 735005 h 1160647"/>
                <a:gd name="connsiteX155" fmla="*/ 918091 w 3024845"/>
                <a:gd name="connsiteY155" fmla="*/ 733654 h 1160647"/>
                <a:gd name="connsiteX156" fmla="*/ 932278 w 3024845"/>
                <a:gd name="connsiteY156" fmla="*/ 724196 h 1160647"/>
                <a:gd name="connsiteX157" fmla="*/ 938358 w 3024845"/>
                <a:gd name="connsiteY157" fmla="*/ 683122 h 1160647"/>
                <a:gd name="connsiteX158" fmla="*/ 939118 w 3024845"/>
                <a:gd name="connsiteY158" fmla="*/ 682852 h 1160647"/>
                <a:gd name="connsiteX159" fmla="*/ 944438 w 3024845"/>
                <a:gd name="connsiteY159" fmla="*/ 680960 h 1160647"/>
                <a:gd name="connsiteX160" fmla="*/ 946465 w 3024845"/>
                <a:gd name="connsiteY160" fmla="*/ 611783 h 1160647"/>
                <a:gd name="connsiteX161" fmla="*/ 948492 w 3024845"/>
                <a:gd name="connsiteY161" fmla="*/ 680960 h 1160647"/>
                <a:gd name="connsiteX162" fmla="*/ 949252 w 3024845"/>
                <a:gd name="connsiteY162" fmla="*/ 681230 h 1160647"/>
                <a:gd name="connsiteX163" fmla="*/ 954572 w 3024845"/>
                <a:gd name="connsiteY163" fmla="*/ 683122 h 1160647"/>
                <a:gd name="connsiteX164" fmla="*/ 954572 w 3024845"/>
                <a:gd name="connsiteY164" fmla="*/ 596651 h 1160647"/>
                <a:gd name="connsiteX165" fmla="*/ 958625 w 3024845"/>
                <a:gd name="connsiteY165" fmla="*/ 564224 h 1160647"/>
                <a:gd name="connsiteX166" fmla="*/ 997132 w 3024845"/>
                <a:gd name="connsiteY166" fmla="*/ 564224 h 1160647"/>
                <a:gd name="connsiteX167" fmla="*/ 997132 w 3024845"/>
                <a:gd name="connsiteY167" fmla="*/ 596651 h 1160647"/>
                <a:gd name="connsiteX168" fmla="*/ 997892 w 3024845"/>
                <a:gd name="connsiteY168" fmla="*/ 596651 h 1160647"/>
                <a:gd name="connsiteX169" fmla="*/ 1003212 w 3024845"/>
                <a:gd name="connsiteY169" fmla="*/ 596651 h 1160647"/>
                <a:gd name="connsiteX170" fmla="*/ 1003212 w 3024845"/>
                <a:gd name="connsiteY170" fmla="*/ 514503 h 1160647"/>
                <a:gd name="connsiteX171" fmla="*/ 1004986 w 3024845"/>
                <a:gd name="connsiteY171" fmla="*/ 514503 h 1160647"/>
                <a:gd name="connsiteX172" fmla="*/ 1017399 w 3024845"/>
                <a:gd name="connsiteY172" fmla="*/ 514503 h 1160647"/>
                <a:gd name="connsiteX173" fmla="*/ 1017399 w 3024845"/>
                <a:gd name="connsiteY173" fmla="*/ 512612 h 1160647"/>
                <a:gd name="connsiteX174" fmla="*/ 1017399 w 3024845"/>
                <a:gd name="connsiteY174" fmla="*/ 499371 h 1160647"/>
                <a:gd name="connsiteX175" fmla="*/ 1039693 w 3024845"/>
                <a:gd name="connsiteY175" fmla="*/ 499371 h 1160647"/>
                <a:gd name="connsiteX176" fmla="*/ 1039693 w 3024845"/>
                <a:gd name="connsiteY176" fmla="*/ 498290 h 1160647"/>
                <a:gd name="connsiteX177" fmla="*/ 1039693 w 3024845"/>
                <a:gd name="connsiteY177" fmla="*/ 490724 h 1160647"/>
                <a:gd name="connsiteX178" fmla="*/ 1041466 w 3024845"/>
                <a:gd name="connsiteY178" fmla="*/ 490724 h 1160647"/>
                <a:gd name="connsiteX179" fmla="*/ 1053880 w 3024845"/>
                <a:gd name="connsiteY179" fmla="*/ 490724 h 1160647"/>
                <a:gd name="connsiteX180" fmla="*/ 1053880 w 3024845"/>
                <a:gd name="connsiteY180" fmla="*/ 491805 h 1160647"/>
                <a:gd name="connsiteX181" fmla="*/ 1053880 w 3024845"/>
                <a:gd name="connsiteY181" fmla="*/ 499371 h 1160647"/>
                <a:gd name="connsiteX182" fmla="*/ 1054640 w 3024845"/>
                <a:gd name="connsiteY182" fmla="*/ 499371 h 1160647"/>
                <a:gd name="connsiteX183" fmla="*/ 1059960 w 3024845"/>
                <a:gd name="connsiteY183" fmla="*/ 499371 h 1160647"/>
                <a:gd name="connsiteX184" fmla="*/ 1070093 w 3024845"/>
                <a:gd name="connsiteY184" fmla="*/ 495047 h 1160647"/>
                <a:gd name="connsiteX185" fmla="*/ 1074146 w 3024845"/>
                <a:gd name="connsiteY185" fmla="*/ 498290 h 1160647"/>
                <a:gd name="connsiteX186" fmla="*/ 1074146 w 3024845"/>
                <a:gd name="connsiteY186" fmla="*/ 490724 h 1160647"/>
                <a:gd name="connsiteX187" fmla="*/ 1076426 w 3024845"/>
                <a:gd name="connsiteY187" fmla="*/ 490724 h 1160647"/>
                <a:gd name="connsiteX188" fmla="*/ 1092387 w 3024845"/>
                <a:gd name="connsiteY188" fmla="*/ 490724 h 1160647"/>
                <a:gd name="connsiteX189" fmla="*/ 1092387 w 3024845"/>
                <a:gd name="connsiteY189" fmla="*/ 491805 h 1160647"/>
                <a:gd name="connsiteX190" fmla="*/ 1092387 w 3024845"/>
                <a:gd name="connsiteY190" fmla="*/ 499371 h 1160647"/>
                <a:gd name="connsiteX191" fmla="*/ 1122787 w 3024845"/>
                <a:gd name="connsiteY191" fmla="*/ 499371 h 1160647"/>
                <a:gd name="connsiteX192" fmla="*/ 1122787 w 3024845"/>
                <a:gd name="connsiteY192" fmla="*/ 500992 h 1160647"/>
                <a:gd name="connsiteX193" fmla="*/ 1122787 w 3024845"/>
                <a:gd name="connsiteY193" fmla="*/ 512342 h 1160647"/>
                <a:gd name="connsiteX194" fmla="*/ 1149134 w 3024845"/>
                <a:gd name="connsiteY194" fmla="*/ 512342 h 1160647"/>
                <a:gd name="connsiteX195" fmla="*/ 1149134 w 3024845"/>
                <a:gd name="connsiteY195" fmla="*/ 542606 h 1160647"/>
                <a:gd name="connsiteX196" fmla="*/ 1149894 w 3024845"/>
                <a:gd name="connsiteY196" fmla="*/ 542606 h 1160647"/>
                <a:gd name="connsiteX197" fmla="*/ 1155214 w 3024845"/>
                <a:gd name="connsiteY197" fmla="*/ 542606 h 1160647"/>
                <a:gd name="connsiteX198" fmla="*/ 1155214 w 3024845"/>
                <a:gd name="connsiteY198" fmla="*/ 543687 h 1160647"/>
                <a:gd name="connsiteX199" fmla="*/ 1155214 w 3024845"/>
                <a:gd name="connsiteY199" fmla="*/ 551254 h 1160647"/>
                <a:gd name="connsiteX200" fmla="*/ 1159268 w 3024845"/>
                <a:gd name="connsiteY200" fmla="*/ 581518 h 1160647"/>
                <a:gd name="connsiteX201" fmla="*/ 1160028 w 3024845"/>
                <a:gd name="connsiteY201" fmla="*/ 581518 h 1160647"/>
                <a:gd name="connsiteX202" fmla="*/ 1165348 w 3024845"/>
                <a:gd name="connsiteY202" fmla="*/ 581518 h 1160647"/>
                <a:gd name="connsiteX203" fmla="*/ 1165348 w 3024845"/>
                <a:gd name="connsiteY203" fmla="*/ 582329 h 1160647"/>
                <a:gd name="connsiteX204" fmla="*/ 1165348 w 3024845"/>
                <a:gd name="connsiteY204" fmla="*/ 588004 h 1160647"/>
                <a:gd name="connsiteX205" fmla="*/ 1166361 w 3024845"/>
                <a:gd name="connsiteY205" fmla="*/ 588004 h 1160647"/>
                <a:gd name="connsiteX206" fmla="*/ 1173454 w 3024845"/>
                <a:gd name="connsiteY206" fmla="*/ 588004 h 1160647"/>
                <a:gd name="connsiteX207" fmla="*/ 1173454 w 3024845"/>
                <a:gd name="connsiteY207" fmla="*/ 618269 h 1160647"/>
                <a:gd name="connsiteX208" fmla="*/ 1175481 w 3024845"/>
                <a:gd name="connsiteY208" fmla="*/ 618269 h 1160647"/>
                <a:gd name="connsiteX209" fmla="*/ 1189668 w 3024845"/>
                <a:gd name="connsiteY209" fmla="*/ 618269 h 1160647"/>
                <a:gd name="connsiteX210" fmla="*/ 1189668 w 3024845"/>
                <a:gd name="connsiteY210" fmla="*/ 642048 h 1160647"/>
                <a:gd name="connsiteX211" fmla="*/ 1191695 w 3024845"/>
                <a:gd name="connsiteY211" fmla="*/ 643669 h 1160647"/>
                <a:gd name="connsiteX212" fmla="*/ 1191695 w 3024845"/>
                <a:gd name="connsiteY212" fmla="*/ 655019 h 1160647"/>
                <a:gd name="connsiteX213" fmla="*/ 1192455 w 3024845"/>
                <a:gd name="connsiteY213" fmla="*/ 655019 h 1160647"/>
                <a:gd name="connsiteX214" fmla="*/ 1197775 w 3024845"/>
                <a:gd name="connsiteY214" fmla="*/ 655019 h 1160647"/>
                <a:gd name="connsiteX215" fmla="*/ 1197775 w 3024845"/>
                <a:gd name="connsiteY215" fmla="*/ 678798 h 1160647"/>
                <a:gd name="connsiteX216" fmla="*/ 1199041 w 3024845"/>
                <a:gd name="connsiteY216" fmla="*/ 678798 h 1160647"/>
                <a:gd name="connsiteX217" fmla="*/ 1207908 w 3024845"/>
                <a:gd name="connsiteY217" fmla="*/ 678798 h 1160647"/>
                <a:gd name="connsiteX218" fmla="*/ 1209935 w 3024845"/>
                <a:gd name="connsiteY218" fmla="*/ 682852 h 1160647"/>
                <a:gd name="connsiteX219" fmla="*/ 1209935 w 3024845"/>
                <a:gd name="connsiteY219" fmla="*/ 696093 h 1160647"/>
                <a:gd name="connsiteX220" fmla="*/ 1211455 w 3024845"/>
                <a:gd name="connsiteY220" fmla="*/ 694201 h 1160647"/>
                <a:gd name="connsiteX221" fmla="*/ 1222095 w 3024845"/>
                <a:gd name="connsiteY221" fmla="*/ 680960 h 1160647"/>
                <a:gd name="connsiteX222" fmla="*/ 1250469 w 3024845"/>
                <a:gd name="connsiteY222" fmla="*/ 680960 h 1160647"/>
                <a:gd name="connsiteX223" fmla="*/ 1250469 w 3024845"/>
                <a:gd name="connsiteY223" fmla="*/ 767431 h 1160647"/>
                <a:gd name="connsiteX224" fmla="*/ 1251229 w 3024845"/>
                <a:gd name="connsiteY224" fmla="*/ 767431 h 1160647"/>
                <a:gd name="connsiteX225" fmla="*/ 1256549 w 3024845"/>
                <a:gd name="connsiteY225" fmla="*/ 767431 h 1160647"/>
                <a:gd name="connsiteX226" fmla="*/ 1257309 w 3024845"/>
                <a:gd name="connsiteY226" fmla="*/ 766080 h 1160647"/>
                <a:gd name="connsiteX227" fmla="*/ 1262629 w 3024845"/>
                <a:gd name="connsiteY227" fmla="*/ 756622 h 1160647"/>
                <a:gd name="connsiteX228" fmla="*/ 1262629 w 3024845"/>
                <a:gd name="connsiteY228" fmla="*/ 758514 h 1160647"/>
                <a:gd name="connsiteX229" fmla="*/ 1262629 w 3024845"/>
                <a:gd name="connsiteY229" fmla="*/ 771755 h 1160647"/>
                <a:gd name="connsiteX230" fmla="*/ 1266682 w 3024845"/>
                <a:gd name="connsiteY230" fmla="*/ 726358 h 1160647"/>
                <a:gd name="connsiteX231" fmla="*/ 1267442 w 3024845"/>
                <a:gd name="connsiteY231" fmla="*/ 726358 h 1160647"/>
                <a:gd name="connsiteX232" fmla="*/ 1272762 w 3024845"/>
                <a:gd name="connsiteY232" fmla="*/ 726358 h 1160647"/>
                <a:gd name="connsiteX233" fmla="*/ 1272762 w 3024845"/>
                <a:gd name="connsiteY233" fmla="*/ 661504 h 1160647"/>
                <a:gd name="connsiteX234" fmla="*/ 1273776 w 3024845"/>
                <a:gd name="connsiteY234" fmla="*/ 661504 h 1160647"/>
                <a:gd name="connsiteX235" fmla="*/ 1280869 w 3024845"/>
                <a:gd name="connsiteY235" fmla="*/ 661504 h 1160647"/>
                <a:gd name="connsiteX236" fmla="*/ 1293029 w 3024845"/>
                <a:gd name="connsiteY236" fmla="*/ 618269 h 1160647"/>
                <a:gd name="connsiteX237" fmla="*/ 1294296 w 3024845"/>
                <a:gd name="connsiteY237" fmla="*/ 618269 h 1160647"/>
                <a:gd name="connsiteX238" fmla="*/ 1303163 w 3024845"/>
                <a:gd name="connsiteY238" fmla="*/ 618269 h 1160647"/>
                <a:gd name="connsiteX239" fmla="*/ 1313296 w 3024845"/>
                <a:gd name="connsiteY239" fmla="*/ 661504 h 1160647"/>
                <a:gd name="connsiteX240" fmla="*/ 1314309 w 3024845"/>
                <a:gd name="connsiteY240" fmla="*/ 661504 h 1160647"/>
                <a:gd name="connsiteX241" fmla="*/ 1321403 w 3024845"/>
                <a:gd name="connsiteY241" fmla="*/ 661504 h 1160647"/>
                <a:gd name="connsiteX242" fmla="*/ 1321403 w 3024845"/>
                <a:gd name="connsiteY242" fmla="*/ 700416 h 1160647"/>
                <a:gd name="connsiteX243" fmla="*/ 1323176 w 3024845"/>
                <a:gd name="connsiteY243" fmla="*/ 700416 h 1160647"/>
                <a:gd name="connsiteX244" fmla="*/ 1335590 w 3024845"/>
                <a:gd name="connsiteY244" fmla="*/ 700416 h 1160647"/>
                <a:gd name="connsiteX245" fmla="*/ 1335590 w 3024845"/>
                <a:gd name="connsiteY245" fmla="*/ 702578 h 1160647"/>
                <a:gd name="connsiteX246" fmla="*/ 1335590 w 3024845"/>
                <a:gd name="connsiteY246" fmla="*/ 717710 h 1160647"/>
                <a:gd name="connsiteX247" fmla="*/ 1339643 w 3024845"/>
                <a:gd name="connsiteY247" fmla="*/ 715549 h 1160647"/>
                <a:gd name="connsiteX248" fmla="*/ 1339643 w 3024845"/>
                <a:gd name="connsiteY248" fmla="*/ 700416 h 1160647"/>
                <a:gd name="connsiteX249" fmla="*/ 1341163 w 3024845"/>
                <a:gd name="connsiteY249" fmla="*/ 700416 h 1160647"/>
                <a:gd name="connsiteX250" fmla="*/ 1351803 w 3024845"/>
                <a:gd name="connsiteY250" fmla="*/ 700416 h 1160647"/>
                <a:gd name="connsiteX251" fmla="*/ 1351803 w 3024845"/>
                <a:gd name="connsiteY251" fmla="*/ 702037 h 1160647"/>
                <a:gd name="connsiteX252" fmla="*/ 1351803 w 3024845"/>
                <a:gd name="connsiteY252" fmla="*/ 713387 h 1160647"/>
                <a:gd name="connsiteX253" fmla="*/ 1382204 w 3024845"/>
                <a:gd name="connsiteY253" fmla="*/ 713387 h 1160647"/>
                <a:gd name="connsiteX254" fmla="*/ 1382204 w 3024845"/>
                <a:gd name="connsiteY254" fmla="*/ 676637 h 1160647"/>
                <a:gd name="connsiteX255" fmla="*/ 1383470 w 3024845"/>
                <a:gd name="connsiteY255" fmla="*/ 676637 h 1160647"/>
                <a:gd name="connsiteX256" fmla="*/ 1392337 w 3024845"/>
                <a:gd name="connsiteY256" fmla="*/ 676637 h 1160647"/>
                <a:gd name="connsiteX257" fmla="*/ 1392337 w 3024845"/>
                <a:gd name="connsiteY257" fmla="*/ 698254 h 1160647"/>
                <a:gd name="connsiteX258" fmla="*/ 1394364 w 3024845"/>
                <a:gd name="connsiteY258" fmla="*/ 665828 h 1160647"/>
                <a:gd name="connsiteX259" fmla="*/ 1416657 w 3024845"/>
                <a:gd name="connsiteY259" fmla="*/ 665828 h 1160647"/>
                <a:gd name="connsiteX260" fmla="*/ 1416657 w 3024845"/>
                <a:gd name="connsiteY260" fmla="*/ 664206 h 1160647"/>
                <a:gd name="connsiteX261" fmla="*/ 1416657 w 3024845"/>
                <a:gd name="connsiteY261" fmla="*/ 652857 h 1160647"/>
                <a:gd name="connsiteX262" fmla="*/ 1417417 w 3024845"/>
                <a:gd name="connsiteY262" fmla="*/ 652857 h 1160647"/>
                <a:gd name="connsiteX263" fmla="*/ 1422737 w 3024845"/>
                <a:gd name="connsiteY263" fmla="*/ 652857 h 1160647"/>
                <a:gd name="connsiteX264" fmla="*/ 1422737 w 3024845"/>
                <a:gd name="connsiteY264" fmla="*/ 650966 h 1160647"/>
                <a:gd name="connsiteX265" fmla="*/ 1422737 w 3024845"/>
                <a:gd name="connsiteY265" fmla="*/ 637725 h 1160647"/>
                <a:gd name="connsiteX266" fmla="*/ 1426791 w 3024845"/>
                <a:gd name="connsiteY266" fmla="*/ 644210 h 1160647"/>
                <a:gd name="connsiteX267" fmla="*/ 1429071 w 3024845"/>
                <a:gd name="connsiteY267" fmla="*/ 644210 h 1160647"/>
                <a:gd name="connsiteX268" fmla="*/ 1445031 w 3024845"/>
                <a:gd name="connsiteY268" fmla="*/ 644210 h 1160647"/>
                <a:gd name="connsiteX269" fmla="*/ 1445031 w 3024845"/>
                <a:gd name="connsiteY269" fmla="*/ 643399 h 1160647"/>
                <a:gd name="connsiteX270" fmla="*/ 1445031 w 3024845"/>
                <a:gd name="connsiteY270" fmla="*/ 637725 h 1160647"/>
                <a:gd name="connsiteX271" fmla="*/ 1445791 w 3024845"/>
                <a:gd name="connsiteY271" fmla="*/ 637725 h 1160647"/>
                <a:gd name="connsiteX272" fmla="*/ 1451111 w 3024845"/>
                <a:gd name="connsiteY272" fmla="*/ 637725 h 1160647"/>
                <a:gd name="connsiteX273" fmla="*/ 1451111 w 3024845"/>
                <a:gd name="connsiteY273" fmla="*/ 639076 h 1160647"/>
                <a:gd name="connsiteX274" fmla="*/ 1451111 w 3024845"/>
                <a:gd name="connsiteY274" fmla="*/ 648534 h 1160647"/>
                <a:gd name="connsiteX275" fmla="*/ 1489618 w 3024845"/>
                <a:gd name="connsiteY275" fmla="*/ 648534 h 1160647"/>
                <a:gd name="connsiteX276" fmla="*/ 1489618 w 3024845"/>
                <a:gd name="connsiteY276" fmla="*/ 786887 h 1160647"/>
                <a:gd name="connsiteX277" fmla="*/ 1491138 w 3024845"/>
                <a:gd name="connsiteY277" fmla="*/ 786887 h 1160647"/>
                <a:gd name="connsiteX278" fmla="*/ 1501778 w 3024845"/>
                <a:gd name="connsiteY278" fmla="*/ 786887 h 1160647"/>
                <a:gd name="connsiteX279" fmla="*/ 1501778 w 3024845"/>
                <a:gd name="connsiteY279" fmla="*/ 773917 h 1160647"/>
                <a:gd name="connsiteX280" fmla="*/ 1505832 w 3024845"/>
                <a:gd name="connsiteY280" fmla="*/ 773917 h 1160647"/>
                <a:gd name="connsiteX281" fmla="*/ 1505832 w 3024845"/>
                <a:gd name="connsiteY281" fmla="*/ 786887 h 1160647"/>
                <a:gd name="connsiteX282" fmla="*/ 1536232 w 3024845"/>
                <a:gd name="connsiteY282" fmla="*/ 786887 h 1160647"/>
                <a:gd name="connsiteX283" fmla="*/ 1536232 w 3024845"/>
                <a:gd name="connsiteY283" fmla="*/ 756622 h 1160647"/>
                <a:gd name="connsiteX284" fmla="*/ 1548392 w 3024845"/>
                <a:gd name="connsiteY284" fmla="*/ 756622 h 1160647"/>
                <a:gd name="connsiteX285" fmla="*/ 1560552 w 3024845"/>
                <a:gd name="connsiteY285" fmla="*/ 754461 h 1160647"/>
                <a:gd name="connsiteX286" fmla="*/ 1564606 w 3024845"/>
                <a:gd name="connsiteY286" fmla="*/ 756622 h 1160647"/>
                <a:gd name="connsiteX287" fmla="*/ 1574739 w 3024845"/>
                <a:gd name="connsiteY287" fmla="*/ 756622 h 1160647"/>
                <a:gd name="connsiteX288" fmla="*/ 1574739 w 3024845"/>
                <a:gd name="connsiteY288" fmla="*/ 786887 h 1160647"/>
                <a:gd name="connsiteX289" fmla="*/ 1582846 w 3024845"/>
                <a:gd name="connsiteY289" fmla="*/ 786887 h 1160647"/>
                <a:gd name="connsiteX290" fmla="*/ 1582846 w 3024845"/>
                <a:gd name="connsiteY290" fmla="*/ 804182 h 1160647"/>
                <a:gd name="connsiteX291" fmla="*/ 1592182 w 3024845"/>
                <a:gd name="connsiteY291" fmla="*/ 805087 h 1160647"/>
                <a:gd name="connsiteX292" fmla="*/ 1605140 w 3024845"/>
                <a:gd name="connsiteY292" fmla="*/ 805087 h 1160647"/>
                <a:gd name="connsiteX293" fmla="*/ 1605140 w 3024845"/>
                <a:gd name="connsiteY293" fmla="*/ 789049 h 1160647"/>
                <a:gd name="connsiteX294" fmla="*/ 1673096 w 3024845"/>
                <a:gd name="connsiteY294" fmla="*/ 789049 h 1160647"/>
                <a:gd name="connsiteX295" fmla="*/ 1673096 w 3024845"/>
                <a:gd name="connsiteY295" fmla="*/ 703796 h 1160647"/>
                <a:gd name="connsiteX296" fmla="*/ 1745104 w 3024845"/>
                <a:gd name="connsiteY296" fmla="*/ 703796 h 1160647"/>
                <a:gd name="connsiteX297" fmla="*/ 1745104 w 3024845"/>
                <a:gd name="connsiteY297" fmla="*/ 782564 h 1160647"/>
                <a:gd name="connsiteX298" fmla="*/ 1747008 w 3024845"/>
                <a:gd name="connsiteY298" fmla="*/ 782564 h 1160647"/>
                <a:gd name="connsiteX299" fmla="*/ 1748250 w 3024845"/>
                <a:gd name="connsiteY299" fmla="*/ 805087 h 1160647"/>
                <a:gd name="connsiteX300" fmla="*/ 1757926 w 3024845"/>
                <a:gd name="connsiteY300" fmla="*/ 805087 h 1160647"/>
                <a:gd name="connsiteX301" fmla="*/ 1759168 w 3024845"/>
                <a:gd name="connsiteY301" fmla="*/ 782564 h 1160647"/>
                <a:gd name="connsiteX302" fmla="*/ 1765248 w 3024845"/>
                <a:gd name="connsiteY302" fmla="*/ 782564 h 1160647"/>
                <a:gd name="connsiteX303" fmla="*/ 1766490 w 3024845"/>
                <a:gd name="connsiteY303" fmla="*/ 805087 h 1160647"/>
                <a:gd name="connsiteX304" fmla="*/ 1817112 w 3024845"/>
                <a:gd name="connsiteY304" fmla="*/ 805087 h 1160647"/>
                <a:gd name="connsiteX305" fmla="*/ 1817112 w 3024845"/>
                <a:gd name="connsiteY305" fmla="*/ 642059 h 1160647"/>
                <a:gd name="connsiteX306" fmla="*/ 2014439 w 3024845"/>
                <a:gd name="connsiteY306" fmla="*/ 642059 h 1160647"/>
                <a:gd name="connsiteX307" fmla="*/ 2014439 w 3024845"/>
                <a:gd name="connsiteY307" fmla="*/ 805087 h 1160647"/>
                <a:gd name="connsiteX308" fmla="*/ 2033136 w 3024845"/>
                <a:gd name="connsiteY308" fmla="*/ 805087 h 1160647"/>
                <a:gd name="connsiteX309" fmla="*/ 2033136 w 3024845"/>
                <a:gd name="connsiteY309" fmla="*/ 722394 h 1160647"/>
                <a:gd name="connsiteX310" fmla="*/ 2128256 w 3024845"/>
                <a:gd name="connsiteY310" fmla="*/ 722394 h 1160647"/>
                <a:gd name="connsiteX311" fmla="*/ 2140186 w 3024845"/>
                <a:gd name="connsiteY311" fmla="*/ 404253 h 1160647"/>
                <a:gd name="connsiteX312" fmla="*/ 2128026 w 3024845"/>
                <a:gd name="connsiteY312" fmla="*/ 382635 h 1160647"/>
                <a:gd name="connsiteX313" fmla="*/ 2121946 w 3024845"/>
                <a:gd name="connsiteY313" fmla="*/ 378311 h 1160647"/>
                <a:gd name="connsiteX314" fmla="*/ 2130053 w 3024845"/>
                <a:gd name="connsiteY314" fmla="*/ 354532 h 1160647"/>
                <a:gd name="connsiteX315" fmla="*/ 2130053 w 3024845"/>
                <a:gd name="connsiteY315" fmla="*/ 337238 h 1160647"/>
                <a:gd name="connsiteX316" fmla="*/ 2144240 w 3024845"/>
                <a:gd name="connsiteY316" fmla="*/ 337238 h 1160647"/>
                <a:gd name="connsiteX317" fmla="*/ 2144240 w 3024845"/>
                <a:gd name="connsiteY317" fmla="*/ 315620 h 1160647"/>
                <a:gd name="connsiteX318" fmla="*/ 2146266 w 3024845"/>
                <a:gd name="connsiteY318" fmla="*/ 311296 h 1160647"/>
                <a:gd name="connsiteX319" fmla="*/ 2146266 w 3024845"/>
                <a:gd name="connsiteY319" fmla="*/ 233472 h 1160647"/>
                <a:gd name="connsiteX320" fmla="*/ 2144240 w 3024845"/>
                <a:gd name="connsiteY320" fmla="*/ 226987 h 1160647"/>
                <a:gd name="connsiteX321" fmla="*/ 2150320 w 3024845"/>
                <a:gd name="connsiteY321" fmla="*/ 220501 h 1160647"/>
                <a:gd name="connsiteX322" fmla="*/ 2150320 w 3024845"/>
                <a:gd name="connsiteY322" fmla="*/ 162133 h 1160647"/>
                <a:gd name="connsiteX323" fmla="*/ 2152346 w 3024845"/>
                <a:gd name="connsiteY323" fmla="*/ 157810 h 1160647"/>
                <a:gd name="connsiteX324" fmla="*/ 2152346 w 3024845"/>
                <a:gd name="connsiteY324" fmla="*/ 101604 h 1160647"/>
                <a:gd name="connsiteX325" fmla="*/ 2154373 w 3024845"/>
                <a:gd name="connsiteY325" fmla="*/ 82148 h 1160647"/>
                <a:gd name="connsiteX326" fmla="*/ 2158427 w 3024845"/>
                <a:gd name="connsiteY326" fmla="*/ 99442 h 1160647"/>
                <a:gd name="connsiteX327" fmla="*/ 2160453 w 3024845"/>
                <a:gd name="connsiteY327" fmla="*/ 157810 h 1160647"/>
                <a:gd name="connsiteX328" fmla="*/ 2162480 w 3024845"/>
                <a:gd name="connsiteY328" fmla="*/ 220501 h 1160647"/>
                <a:gd name="connsiteX329" fmla="*/ 2168560 w 3024845"/>
                <a:gd name="connsiteY329" fmla="*/ 226987 h 1160647"/>
                <a:gd name="connsiteX330" fmla="*/ 2166533 w 3024845"/>
                <a:gd name="connsiteY330" fmla="*/ 233472 h 1160647"/>
                <a:gd name="connsiteX331" fmla="*/ 2166533 w 3024845"/>
                <a:gd name="connsiteY331" fmla="*/ 311296 h 1160647"/>
                <a:gd name="connsiteX332" fmla="*/ 2168560 w 3024845"/>
                <a:gd name="connsiteY332" fmla="*/ 315620 h 1160647"/>
                <a:gd name="connsiteX333" fmla="*/ 2168560 w 3024845"/>
                <a:gd name="connsiteY333" fmla="*/ 337238 h 1160647"/>
                <a:gd name="connsiteX334" fmla="*/ 2182747 w 3024845"/>
                <a:gd name="connsiteY334" fmla="*/ 337238 h 1160647"/>
                <a:gd name="connsiteX335" fmla="*/ 2182747 w 3024845"/>
                <a:gd name="connsiteY335" fmla="*/ 354532 h 1160647"/>
                <a:gd name="connsiteX336" fmla="*/ 2190854 w 3024845"/>
                <a:gd name="connsiteY336" fmla="*/ 378311 h 1160647"/>
                <a:gd name="connsiteX337" fmla="*/ 2184774 w 3024845"/>
                <a:gd name="connsiteY337" fmla="*/ 382635 h 1160647"/>
                <a:gd name="connsiteX338" fmla="*/ 2172613 w 3024845"/>
                <a:gd name="connsiteY338" fmla="*/ 404253 h 1160647"/>
                <a:gd name="connsiteX339" fmla="*/ 2180720 w 3024845"/>
                <a:gd name="connsiteY339" fmla="*/ 657181 h 1160647"/>
                <a:gd name="connsiteX340" fmla="*/ 2245574 w 3024845"/>
                <a:gd name="connsiteY340" fmla="*/ 657181 h 1160647"/>
                <a:gd name="connsiteX341" fmla="*/ 2245574 w 3024845"/>
                <a:gd name="connsiteY341" fmla="*/ 732843 h 1160647"/>
                <a:gd name="connsiteX342" fmla="*/ 2253681 w 3024845"/>
                <a:gd name="connsiteY342" fmla="*/ 732843 h 1160647"/>
                <a:gd name="connsiteX343" fmla="*/ 2255708 w 3024845"/>
                <a:gd name="connsiteY343" fmla="*/ 726358 h 1160647"/>
                <a:gd name="connsiteX344" fmla="*/ 2261788 w 3024845"/>
                <a:gd name="connsiteY344" fmla="*/ 726358 h 1160647"/>
                <a:gd name="connsiteX345" fmla="*/ 2263815 w 3024845"/>
                <a:gd name="connsiteY345" fmla="*/ 735005 h 1160647"/>
                <a:gd name="connsiteX346" fmla="*/ 2275975 w 3024845"/>
                <a:gd name="connsiteY346" fmla="*/ 735005 h 1160647"/>
                <a:gd name="connsiteX347" fmla="*/ 2275975 w 3024845"/>
                <a:gd name="connsiteY347" fmla="*/ 728519 h 1160647"/>
                <a:gd name="connsiteX348" fmla="*/ 2298268 w 3024845"/>
                <a:gd name="connsiteY348" fmla="*/ 728519 h 1160647"/>
                <a:gd name="connsiteX349" fmla="*/ 2298268 w 3024845"/>
                <a:gd name="connsiteY349" fmla="*/ 735005 h 1160647"/>
                <a:gd name="connsiteX350" fmla="*/ 2318535 w 3024845"/>
                <a:gd name="connsiteY350" fmla="*/ 735005 h 1160647"/>
                <a:gd name="connsiteX351" fmla="*/ 2318535 w 3024845"/>
                <a:gd name="connsiteY351" fmla="*/ 780402 h 1160647"/>
                <a:gd name="connsiteX352" fmla="*/ 2332722 w 3024845"/>
                <a:gd name="connsiteY352" fmla="*/ 780402 h 1160647"/>
                <a:gd name="connsiteX353" fmla="*/ 2332722 w 3024845"/>
                <a:gd name="connsiteY353" fmla="*/ 767431 h 1160647"/>
                <a:gd name="connsiteX354" fmla="*/ 2348936 w 3024845"/>
                <a:gd name="connsiteY354" fmla="*/ 767431 h 1160647"/>
                <a:gd name="connsiteX355" fmla="*/ 2348936 w 3024845"/>
                <a:gd name="connsiteY355" fmla="*/ 588004 h 1160647"/>
                <a:gd name="connsiteX356" fmla="*/ 2355016 w 3024845"/>
                <a:gd name="connsiteY356" fmla="*/ 581518 h 1160647"/>
                <a:gd name="connsiteX357" fmla="*/ 2427977 w 3024845"/>
                <a:gd name="connsiteY357" fmla="*/ 581518 h 1160647"/>
                <a:gd name="connsiteX358" fmla="*/ 2427977 w 3024845"/>
                <a:gd name="connsiteY358" fmla="*/ 590166 h 1160647"/>
                <a:gd name="connsiteX359" fmla="*/ 2438110 w 3024845"/>
                <a:gd name="connsiteY359" fmla="*/ 590166 h 1160647"/>
                <a:gd name="connsiteX360" fmla="*/ 2438110 w 3024845"/>
                <a:gd name="connsiteY360" fmla="*/ 704740 h 1160647"/>
                <a:gd name="connsiteX361" fmla="*/ 2460404 w 3024845"/>
                <a:gd name="connsiteY361" fmla="*/ 704740 h 1160647"/>
                <a:gd name="connsiteX362" fmla="*/ 2460404 w 3024845"/>
                <a:gd name="connsiteY362" fmla="*/ 637725 h 1160647"/>
                <a:gd name="connsiteX363" fmla="*/ 2486751 w 3024845"/>
                <a:gd name="connsiteY363" fmla="*/ 637725 h 1160647"/>
                <a:gd name="connsiteX364" fmla="*/ 2490804 w 3024845"/>
                <a:gd name="connsiteY364" fmla="*/ 633401 h 1160647"/>
                <a:gd name="connsiteX365" fmla="*/ 2498911 w 3024845"/>
                <a:gd name="connsiteY365" fmla="*/ 633401 h 1160647"/>
                <a:gd name="connsiteX366" fmla="*/ 2502964 w 3024845"/>
                <a:gd name="connsiteY366" fmla="*/ 637725 h 1160647"/>
                <a:gd name="connsiteX367" fmla="*/ 2525258 w 3024845"/>
                <a:gd name="connsiteY367" fmla="*/ 637725 h 1160647"/>
                <a:gd name="connsiteX368" fmla="*/ 2525258 w 3024845"/>
                <a:gd name="connsiteY368" fmla="*/ 520989 h 1160647"/>
                <a:gd name="connsiteX369" fmla="*/ 2582005 w 3024845"/>
                <a:gd name="connsiteY369" fmla="*/ 510180 h 1160647"/>
                <a:gd name="connsiteX370" fmla="*/ 2582005 w 3024845"/>
                <a:gd name="connsiteY370" fmla="*/ 511261 h 1160647"/>
                <a:gd name="connsiteX371" fmla="*/ 2582005 w 3024845"/>
                <a:gd name="connsiteY371" fmla="*/ 518827 h 1160647"/>
                <a:gd name="connsiteX372" fmla="*/ 2608352 w 3024845"/>
                <a:gd name="connsiteY372" fmla="*/ 518827 h 1160647"/>
                <a:gd name="connsiteX373" fmla="*/ 2608352 w 3024845"/>
                <a:gd name="connsiteY373" fmla="*/ 773917 h 1160647"/>
                <a:gd name="connsiteX374" fmla="*/ 2630646 w 3024845"/>
                <a:gd name="connsiteY374" fmla="*/ 773917 h 1160647"/>
                <a:gd name="connsiteX375" fmla="*/ 2630646 w 3024845"/>
                <a:gd name="connsiteY375" fmla="*/ 769593 h 1160647"/>
                <a:gd name="connsiteX376" fmla="*/ 2642806 w 3024845"/>
                <a:gd name="connsiteY376" fmla="*/ 769593 h 1160647"/>
                <a:gd name="connsiteX377" fmla="*/ 2642806 w 3024845"/>
                <a:gd name="connsiteY377" fmla="*/ 773917 h 1160647"/>
                <a:gd name="connsiteX378" fmla="*/ 2667126 w 3024845"/>
                <a:gd name="connsiteY378" fmla="*/ 773917 h 1160647"/>
                <a:gd name="connsiteX379" fmla="*/ 2667126 w 3024845"/>
                <a:gd name="connsiteY379" fmla="*/ 760946 h 1160647"/>
                <a:gd name="connsiteX380" fmla="*/ 2695500 w 3024845"/>
                <a:gd name="connsiteY380" fmla="*/ 760946 h 1160647"/>
                <a:gd name="connsiteX381" fmla="*/ 2707660 w 3024845"/>
                <a:gd name="connsiteY381" fmla="*/ 756622 h 1160647"/>
                <a:gd name="connsiteX382" fmla="*/ 2727927 w 3024845"/>
                <a:gd name="connsiteY382" fmla="*/ 760946 h 1160647"/>
                <a:gd name="connsiteX383" fmla="*/ 2727927 w 3024845"/>
                <a:gd name="connsiteY383" fmla="*/ 743652 h 1160647"/>
                <a:gd name="connsiteX384" fmla="*/ 2736034 w 3024845"/>
                <a:gd name="connsiteY384" fmla="*/ 743652 h 1160647"/>
                <a:gd name="connsiteX385" fmla="*/ 2736034 w 3024845"/>
                <a:gd name="connsiteY385" fmla="*/ 730681 h 1160647"/>
                <a:gd name="connsiteX386" fmla="*/ 2792781 w 3024845"/>
                <a:gd name="connsiteY386" fmla="*/ 730681 h 1160647"/>
                <a:gd name="connsiteX387" fmla="*/ 2792781 w 3024845"/>
                <a:gd name="connsiteY387" fmla="*/ 700416 h 1160647"/>
                <a:gd name="connsiteX388" fmla="*/ 2811021 w 3024845"/>
                <a:gd name="connsiteY388" fmla="*/ 700416 h 1160647"/>
                <a:gd name="connsiteX389" fmla="*/ 2811021 w 3024845"/>
                <a:gd name="connsiteY389" fmla="*/ 693931 h 1160647"/>
                <a:gd name="connsiteX390" fmla="*/ 2823181 w 3024845"/>
                <a:gd name="connsiteY390" fmla="*/ 693931 h 1160647"/>
                <a:gd name="connsiteX391" fmla="*/ 2823181 w 3024845"/>
                <a:gd name="connsiteY391" fmla="*/ 700416 h 1160647"/>
                <a:gd name="connsiteX392" fmla="*/ 2839395 w 3024845"/>
                <a:gd name="connsiteY392" fmla="*/ 700416 h 1160647"/>
                <a:gd name="connsiteX393" fmla="*/ 2839395 w 3024845"/>
                <a:gd name="connsiteY393" fmla="*/ 750137 h 1160647"/>
                <a:gd name="connsiteX394" fmla="*/ 2871822 w 3024845"/>
                <a:gd name="connsiteY394" fmla="*/ 750137 h 1160647"/>
                <a:gd name="connsiteX395" fmla="*/ 2871822 w 3024845"/>
                <a:gd name="connsiteY395" fmla="*/ 724196 h 1160647"/>
                <a:gd name="connsiteX396" fmla="*/ 2910329 w 3024845"/>
                <a:gd name="connsiteY396" fmla="*/ 724196 h 1160647"/>
                <a:gd name="connsiteX397" fmla="*/ 2910329 w 3024845"/>
                <a:gd name="connsiteY397" fmla="*/ 693931 h 1160647"/>
                <a:gd name="connsiteX398" fmla="*/ 2958970 w 3024845"/>
                <a:gd name="connsiteY398" fmla="*/ 693931 h 1160647"/>
                <a:gd name="connsiteX399" fmla="*/ 2958970 w 3024845"/>
                <a:gd name="connsiteY399" fmla="*/ 805087 h 1160647"/>
                <a:gd name="connsiteX400" fmla="*/ 2958970 w 3024845"/>
                <a:gd name="connsiteY400" fmla="*/ 818866 h 1160647"/>
                <a:gd name="connsiteX401" fmla="*/ 3024845 w 3024845"/>
                <a:gd name="connsiteY401" fmla="*/ 818866 h 1160647"/>
                <a:gd name="connsiteX402" fmla="*/ 3024845 w 3024845"/>
                <a:gd name="connsiteY402" fmla="*/ 1160647 h 1160647"/>
                <a:gd name="connsiteX403" fmla="*/ 145862 w 3024845"/>
                <a:gd name="connsiteY403" fmla="*/ 1160647 h 1160647"/>
                <a:gd name="connsiteX404" fmla="*/ 2054 w 3024845"/>
                <a:gd name="connsiteY404" fmla="*/ 1158314 h 1160647"/>
                <a:gd name="connsiteX405" fmla="*/ 0 w 3024845"/>
                <a:gd name="connsiteY405" fmla="*/ 724196 h 1160647"/>
                <a:gd name="connsiteX406" fmla="*/ 20267 w 3024845"/>
                <a:gd name="connsiteY406" fmla="*/ 724196 h 1160647"/>
                <a:gd name="connsiteX407" fmla="*/ 20774 w 3024845"/>
                <a:gd name="connsiteY407" fmla="*/ 723115 h 1160647"/>
                <a:gd name="connsiteX408" fmla="*/ 24320 w 3024845"/>
                <a:gd name="connsiteY408" fmla="*/ 715549 h 1160647"/>
                <a:gd name="connsiteX409" fmla="*/ 26094 w 3024845"/>
                <a:gd name="connsiteY409" fmla="*/ 715819 h 1160647"/>
                <a:gd name="connsiteX410" fmla="*/ 38507 w 3024845"/>
                <a:gd name="connsiteY410" fmla="*/ 717710 h 1160647"/>
                <a:gd name="connsiteX411" fmla="*/ 39014 w 3024845"/>
                <a:gd name="connsiteY411" fmla="*/ 719062 h 1160647"/>
                <a:gd name="connsiteX412" fmla="*/ 42560 w 3024845"/>
                <a:gd name="connsiteY412" fmla="*/ 728519 h 1160647"/>
                <a:gd name="connsiteX413" fmla="*/ 68907 w 3024845"/>
                <a:gd name="connsiteY413" fmla="*/ 730681 h 1160647"/>
                <a:gd name="connsiteX414" fmla="*/ 68907 w 3024845"/>
                <a:gd name="connsiteY414" fmla="*/ 607460 h 1160647"/>
                <a:gd name="connsiteX415" fmla="*/ 70934 w 3024845"/>
                <a:gd name="connsiteY415" fmla="*/ 607460 h 1160647"/>
                <a:gd name="connsiteX416" fmla="*/ 85121 w 3024845"/>
                <a:gd name="connsiteY416" fmla="*/ 607460 h 1160647"/>
                <a:gd name="connsiteX417" fmla="*/ 85121 w 3024845"/>
                <a:gd name="connsiteY417" fmla="*/ 471268 h 1160647"/>
                <a:gd name="connsiteX418" fmla="*/ 86894 w 3024845"/>
                <a:gd name="connsiteY418" fmla="*/ 471268 h 1160647"/>
                <a:gd name="connsiteX419" fmla="*/ 99308 w 3024845"/>
                <a:gd name="connsiteY419" fmla="*/ 471268 h 1160647"/>
                <a:gd name="connsiteX420" fmla="*/ 99308 w 3024845"/>
                <a:gd name="connsiteY420" fmla="*/ 356694 h 1160647"/>
                <a:gd name="connsiteX421" fmla="*/ 103361 w 3024845"/>
                <a:gd name="connsiteY421" fmla="*/ 328590 h 1160647"/>
                <a:gd name="connsiteX422" fmla="*/ 105388 w 3024845"/>
                <a:gd name="connsiteY422" fmla="*/ 328590 h 1160647"/>
                <a:gd name="connsiteX423" fmla="*/ 119575 w 3024845"/>
                <a:gd name="connsiteY423" fmla="*/ 328590 h 1160647"/>
                <a:gd name="connsiteX424" fmla="*/ 156055 w 3024845"/>
                <a:gd name="connsiteY424" fmla="*/ 246443 h 1160647"/>
                <a:gd name="connsiteX425" fmla="*/ 160109 w 3024845"/>
                <a:gd name="connsiteY425" fmla="*/ 0 h 1160647"/>
                <a:gd name="connsiteX0" fmla="*/ 160109 w 3024845"/>
                <a:gd name="connsiteY0" fmla="*/ 0 h 1160647"/>
                <a:gd name="connsiteX1" fmla="*/ 162135 w 3024845"/>
                <a:gd name="connsiteY1" fmla="*/ 246443 h 1160647"/>
                <a:gd name="connsiteX2" fmla="*/ 200642 w 3024845"/>
                <a:gd name="connsiteY2" fmla="*/ 326429 h 1160647"/>
                <a:gd name="connsiteX3" fmla="*/ 202669 w 3024845"/>
                <a:gd name="connsiteY3" fmla="*/ 326429 h 1160647"/>
                <a:gd name="connsiteX4" fmla="*/ 216856 w 3024845"/>
                <a:gd name="connsiteY4" fmla="*/ 326429 h 1160647"/>
                <a:gd name="connsiteX5" fmla="*/ 216856 w 3024845"/>
                <a:gd name="connsiteY5" fmla="*/ 350208 h 1160647"/>
                <a:gd name="connsiteX6" fmla="*/ 217363 w 3024845"/>
                <a:gd name="connsiteY6" fmla="*/ 351019 h 1160647"/>
                <a:gd name="connsiteX7" fmla="*/ 220909 w 3024845"/>
                <a:gd name="connsiteY7" fmla="*/ 356694 h 1160647"/>
                <a:gd name="connsiteX8" fmla="*/ 220909 w 3024845"/>
                <a:gd name="connsiteY8" fmla="*/ 471268 h 1160647"/>
                <a:gd name="connsiteX9" fmla="*/ 223189 w 3024845"/>
                <a:gd name="connsiteY9" fmla="*/ 471268 h 1160647"/>
                <a:gd name="connsiteX10" fmla="*/ 239150 w 3024845"/>
                <a:gd name="connsiteY10" fmla="*/ 471268 h 1160647"/>
                <a:gd name="connsiteX11" fmla="*/ 239150 w 3024845"/>
                <a:gd name="connsiteY11" fmla="*/ 611783 h 1160647"/>
                <a:gd name="connsiteX12" fmla="*/ 240670 w 3024845"/>
                <a:gd name="connsiteY12" fmla="*/ 611513 h 1160647"/>
                <a:gd name="connsiteX13" fmla="*/ 251310 w 3024845"/>
                <a:gd name="connsiteY13" fmla="*/ 609622 h 1160647"/>
                <a:gd name="connsiteX14" fmla="*/ 249283 w 3024845"/>
                <a:gd name="connsiteY14" fmla="*/ 698254 h 1160647"/>
                <a:gd name="connsiteX15" fmla="*/ 250803 w 3024845"/>
                <a:gd name="connsiteY15" fmla="*/ 698525 h 1160647"/>
                <a:gd name="connsiteX16" fmla="*/ 261443 w 3024845"/>
                <a:gd name="connsiteY16" fmla="*/ 700416 h 1160647"/>
                <a:gd name="connsiteX17" fmla="*/ 261696 w 3024845"/>
                <a:gd name="connsiteY17" fmla="*/ 701227 h 1160647"/>
                <a:gd name="connsiteX18" fmla="*/ 263470 w 3024845"/>
                <a:gd name="connsiteY18" fmla="*/ 706902 h 1160647"/>
                <a:gd name="connsiteX19" fmla="*/ 264230 w 3024845"/>
                <a:gd name="connsiteY19" fmla="*/ 704470 h 1160647"/>
                <a:gd name="connsiteX20" fmla="*/ 269550 w 3024845"/>
                <a:gd name="connsiteY20" fmla="*/ 687446 h 1160647"/>
                <a:gd name="connsiteX21" fmla="*/ 271323 w 3024845"/>
                <a:gd name="connsiteY21" fmla="*/ 687446 h 1160647"/>
                <a:gd name="connsiteX22" fmla="*/ 283737 w 3024845"/>
                <a:gd name="connsiteY22" fmla="*/ 687446 h 1160647"/>
                <a:gd name="connsiteX23" fmla="*/ 283737 w 3024845"/>
                <a:gd name="connsiteY23" fmla="*/ 719872 h 1160647"/>
                <a:gd name="connsiteX24" fmla="*/ 284750 w 3024845"/>
                <a:gd name="connsiteY24" fmla="*/ 720413 h 1160647"/>
                <a:gd name="connsiteX25" fmla="*/ 291844 w 3024845"/>
                <a:gd name="connsiteY25" fmla="*/ 724196 h 1160647"/>
                <a:gd name="connsiteX26" fmla="*/ 291844 w 3024845"/>
                <a:gd name="connsiteY26" fmla="*/ 725547 h 1160647"/>
                <a:gd name="connsiteX27" fmla="*/ 291844 w 3024845"/>
                <a:gd name="connsiteY27" fmla="*/ 735005 h 1160647"/>
                <a:gd name="connsiteX28" fmla="*/ 336431 w 3024845"/>
                <a:gd name="connsiteY28" fmla="*/ 735005 h 1160647"/>
                <a:gd name="connsiteX29" fmla="*/ 336431 w 3024845"/>
                <a:gd name="connsiteY29" fmla="*/ 736086 h 1160647"/>
                <a:gd name="connsiteX30" fmla="*/ 336431 w 3024845"/>
                <a:gd name="connsiteY30" fmla="*/ 743652 h 1160647"/>
                <a:gd name="connsiteX31" fmla="*/ 338457 w 3024845"/>
                <a:gd name="connsiteY31" fmla="*/ 743652 h 1160647"/>
                <a:gd name="connsiteX32" fmla="*/ 352644 w 3024845"/>
                <a:gd name="connsiteY32" fmla="*/ 743652 h 1160647"/>
                <a:gd name="connsiteX33" fmla="*/ 352644 w 3024845"/>
                <a:gd name="connsiteY33" fmla="*/ 713387 h 1160647"/>
                <a:gd name="connsiteX34" fmla="*/ 397231 w 3024845"/>
                <a:gd name="connsiteY34" fmla="*/ 713387 h 1160647"/>
                <a:gd name="connsiteX35" fmla="*/ 397231 w 3024845"/>
                <a:gd name="connsiteY35" fmla="*/ 712036 h 1160647"/>
                <a:gd name="connsiteX36" fmla="*/ 397231 w 3024845"/>
                <a:gd name="connsiteY36" fmla="*/ 702578 h 1160647"/>
                <a:gd name="connsiteX37" fmla="*/ 398245 w 3024845"/>
                <a:gd name="connsiteY37" fmla="*/ 702578 h 1160647"/>
                <a:gd name="connsiteX38" fmla="*/ 405338 w 3024845"/>
                <a:gd name="connsiteY38" fmla="*/ 702578 h 1160647"/>
                <a:gd name="connsiteX39" fmla="*/ 405338 w 3024845"/>
                <a:gd name="connsiteY39" fmla="*/ 700687 h 1160647"/>
                <a:gd name="connsiteX40" fmla="*/ 405338 w 3024845"/>
                <a:gd name="connsiteY40" fmla="*/ 687446 h 1160647"/>
                <a:gd name="connsiteX41" fmla="*/ 406098 w 3024845"/>
                <a:gd name="connsiteY41" fmla="*/ 687446 h 1160647"/>
                <a:gd name="connsiteX42" fmla="*/ 411418 w 3024845"/>
                <a:gd name="connsiteY42" fmla="*/ 687446 h 1160647"/>
                <a:gd name="connsiteX43" fmla="*/ 411418 w 3024845"/>
                <a:gd name="connsiteY43" fmla="*/ 686365 h 1160647"/>
                <a:gd name="connsiteX44" fmla="*/ 411418 w 3024845"/>
                <a:gd name="connsiteY44" fmla="*/ 678798 h 1160647"/>
                <a:gd name="connsiteX45" fmla="*/ 413445 w 3024845"/>
                <a:gd name="connsiteY45" fmla="*/ 678798 h 1160647"/>
                <a:gd name="connsiteX46" fmla="*/ 427632 w 3024845"/>
                <a:gd name="connsiteY46" fmla="*/ 678798 h 1160647"/>
                <a:gd name="connsiteX47" fmla="*/ 427632 w 3024845"/>
                <a:gd name="connsiteY47" fmla="*/ 679879 h 1160647"/>
                <a:gd name="connsiteX48" fmla="*/ 427632 w 3024845"/>
                <a:gd name="connsiteY48" fmla="*/ 687446 h 1160647"/>
                <a:gd name="connsiteX49" fmla="*/ 449925 w 3024845"/>
                <a:gd name="connsiteY49" fmla="*/ 687446 h 1160647"/>
                <a:gd name="connsiteX50" fmla="*/ 449925 w 3024845"/>
                <a:gd name="connsiteY50" fmla="*/ 685554 h 1160647"/>
                <a:gd name="connsiteX51" fmla="*/ 449925 w 3024845"/>
                <a:gd name="connsiteY51" fmla="*/ 672313 h 1160647"/>
                <a:gd name="connsiteX52" fmla="*/ 451699 w 3024845"/>
                <a:gd name="connsiteY52" fmla="*/ 672313 h 1160647"/>
                <a:gd name="connsiteX53" fmla="*/ 464112 w 3024845"/>
                <a:gd name="connsiteY53" fmla="*/ 672313 h 1160647"/>
                <a:gd name="connsiteX54" fmla="*/ 464112 w 3024845"/>
                <a:gd name="connsiteY54" fmla="*/ 696093 h 1160647"/>
                <a:gd name="connsiteX55" fmla="*/ 465126 w 3024845"/>
                <a:gd name="connsiteY55" fmla="*/ 696093 h 1160647"/>
                <a:gd name="connsiteX56" fmla="*/ 472219 w 3024845"/>
                <a:gd name="connsiteY56" fmla="*/ 696093 h 1160647"/>
                <a:gd name="connsiteX57" fmla="*/ 472219 w 3024845"/>
                <a:gd name="connsiteY57" fmla="*/ 695012 h 1160647"/>
                <a:gd name="connsiteX58" fmla="*/ 472219 w 3024845"/>
                <a:gd name="connsiteY58" fmla="*/ 687446 h 1160647"/>
                <a:gd name="connsiteX59" fmla="*/ 473992 w 3024845"/>
                <a:gd name="connsiteY59" fmla="*/ 687446 h 1160647"/>
                <a:gd name="connsiteX60" fmla="*/ 486406 w 3024845"/>
                <a:gd name="connsiteY60" fmla="*/ 687446 h 1160647"/>
                <a:gd name="connsiteX61" fmla="*/ 486406 w 3024845"/>
                <a:gd name="connsiteY61" fmla="*/ 713387 h 1160647"/>
                <a:gd name="connsiteX62" fmla="*/ 488433 w 3024845"/>
                <a:gd name="connsiteY62" fmla="*/ 713387 h 1160647"/>
                <a:gd name="connsiteX63" fmla="*/ 502619 w 3024845"/>
                <a:gd name="connsiteY63" fmla="*/ 713387 h 1160647"/>
                <a:gd name="connsiteX64" fmla="*/ 502619 w 3024845"/>
                <a:gd name="connsiteY64" fmla="*/ 715008 h 1160647"/>
                <a:gd name="connsiteX65" fmla="*/ 502619 w 3024845"/>
                <a:gd name="connsiteY65" fmla="*/ 726358 h 1160647"/>
                <a:gd name="connsiteX66" fmla="*/ 503379 w 3024845"/>
                <a:gd name="connsiteY66" fmla="*/ 726358 h 1160647"/>
                <a:gd name="connsiteX67" fmla="*/ 508700 w 3024845"/>
                <a:gd name="connsiteY67" fmla="*/ 726358 h 1160647"/>
                <a:gd name="connsiteX68" fmla="*/ 508700 w 3024845"/>
                <a:gd name="connsiteY68" fmla="*/ 725547 h 1160647"/>
                <a:gd name="connsiteX69" fmla="*/ 508700 w 3024845"/>
                <a:gd name="connsiteY69" fmla="*/ 719872 h 1160647"/>
                <a:gd name="connsiteX70" fmla="*/ 539100 w 3024845"/>
                <a:gd name="connsiteY70" fmla="*/ 719872 h 1160647"/>
                <a:gd name="connsiteX71" fmla="*/ 539100 w 3024845"/>
                <a:gd name="connsiteY71" fmla="*/ 743652 h 1160647"/>
                <a:gd name="connsiteX72" fmla="*/ 540113 w 3024845"/>
                <a:gd name="connsiteY72" fmla="*/ 743652 h 1160647"/>
                <a:gd name="connsiteX73" fmla="*/ 547207 w 3024845"/>
                <a:gd name="connsiteY73" fmla="*/ 743652 h 1160647"/>
                <a:gd name="connsiteX74" fmla="*/ 547207 w 3024845"/>
                <a:gd name="connsiteY74" fmla="*/ 744733 h 1160647"/>
                <a:gd name="connsiteX75" fmla="*/ 547207 w 3024845"/>
                <a:gd name="connsiteY75" fmla="*/ 752299 h 1160647"/>
                <a:gd name="connsiteX76" fmla="*/ 547967 w 3024845"/>
                <a:gd name="connsiteY76" fmla="*/ 752299 h 1160647"/>
                <a:gd name="connsiteX77" fmla="*/ 553287 w 3024845"/>
                <a:gd name="connsiteY77" fmla="*/ 752299 h 1160647"/>
                <a:gd name="connsiteX78" fmla="*/ 553287 w 3024845"/>
                <a:gd name="connsiteY78" fmla="*/ 750137 h 1160647"/>
                <a:gd name="connsiteX79" fmla="*/ 553287 w 3024845"/>
                <a:gd name="connsiteY79" fmla="*/ 735005 h 1160647"/>
                <a:gd name="connsiteX80" fmla="*/ 554300 w 3024845"/>
                <a:gd name="connsiteY80" fmla="*/ 735005 h 1160647"/>
                <a:gd name="connsiteX81" fmla="*/ 561394 w 3024845"/>
                <a:gd name="connsiteY81" fmla="*/ 735005 h 1160647"/>
                <a:gd name="connsiteX82" fmla="*/ 561394 w 3024845"/>
                <a:gd name="connsiteY82" fmla="*/ 736086 h 1160647"/>
                <a:gd name="connsiteX83" fmla="*/ 561394 w 3024845"/>
                <a:gd name="connsiteY83" fmla="*/ 743652 h 1160647"/>
                <a:gd name="connsiteX84" fmla="*/ 566714 w 3024845"/>
                <a:gd name="connsiteY84" fmla="*/ 741659 h 1160647"/>
                <a:gd name="connsiteX85" fmla="*/ 567474 w 3024845"/>
                <a:gd name="connsiteY85" fmla="*/ 740679 h 1160647"/>
                <a:gd name="connsiteX86" fmla="*/ 567474 w 3024845"/>
                <a:gd name="connsiteY86" fmla="*/ 735005 h 1160647"/>
                <a:gd name="connsiteX87" fmla="*/ 605981 w 3024845"/>
                <a:gd name="connsiteY87" fmla="*/ 735005 h 1160647"/>
                <a:gd name="connsiteX88" fmla="*/ 605981 w 3024845"/>
                <a:gd name="connsiteY88" fmla="*/ 758784 h 1160647"/>
                <a:gd name="connsiteX89" fmla="*/ 608007 w 3024845"/>
                <a:gd name="connsiteY89" fmla="*/ 758784 h 1160647"/>
                <a:gd name="connsiteX90" fmla="*/ 622194 w 3024845"/>
                <a:gd name="connsiteY90" fmla="*/ 758784 h 1160647"/>
                <a:gd name="connsiteX91" fmla="*/ 622194 w 3024845"/>
                <a:gd name="connsiteY91" fmla="*/ 759865 h 1160647"/>
                <a:gd name="connsiteX92" fmla="*/ 622194 w 3024845"/>
                <a:gd name="connsiteY92" fmla="*/ 767431 h 1160647"/>
                <a:gd name="connsiteX93" fmla="*/ 623968 w 3024845"/>
                <a:gd name="connsiteY93" fmla="*/ 767431 h 1160647"/>
                <a:gd name="connsiteX94" fmla="*/ 636381 w 3024845"/>
                <a:gd name="connsiteY94" fmla="*/ 767431 h 1160647"/>
                <a:gd name="connsiteX95" fmla="*/ 636381 w 3024845"/>
                <a:gd name="connsiteY95" fmla="*/ 743652 h 1160647"/>
                <a:gd name="connsiteX96" fmla="*/ 637394 w 3024845"/>
                <a:gd name="connsiteY96" fmla="*/ 743652 h 1160647"/>
                <a:gd name="connsiteX97" fmla="*/ 644488 w 3024845"/>
                <a:gd name="connsiteY97" fmla="*/ 743652 h 1160647"/>
                <a:gd name="connsiteX98" fmla="*/ 644488 w 3024845"/>
                <a:gd name="connsiteY98" fmla="*/ 711225 h 1160647"/>
                <a:gd name="connsiteX99" fmla="*/ 645501 w 3024845"/>
                <a:gd name="connsiteY99" fmla="*/ 711225 h 1160647"/>
                <a:gd name="connsiteX100" fmla="*/ 652595 w 3024845"/>
                <a:gd name="connsiteY100" fmla="*/ 711225 h 1160647"/>
                <a:gd name="connsiteX101" fmla="*/ 652595 w 3024845"/>
                <a:gd name="connsiteY101" fmla="*/ 709334 h 1160647"/>
                <a:gd name="connsiteX102" fmla="*/ 652595 w 3024845"/>
                <a:gd name="connsiteY102" fmla="*/ 696093 h 1160647"/>
                <a:gd name="connsiteX103" fmla="*/ 651328 w 3024845"/>
                <a:gd name="connsiteY103" fmla="*/ 694471 h 1160647"/>
                <a:gd name="connsiteX104" fmla="*/ 656648 w 3024845"/>
                <a:gd name="connsiteY104" fmla="*/ 683122 h 1160647"/>
                <a:gd name="connsiteX105" fmla="*/ 664755 w 3024845"/>
                <a:gd name="connsiteY105" fmla="*/ 711225 h 1160647"/>
                <a:gd name="connsiteX106" fmla="*/ 665515 w 3024845"/>
                <a:gd name="connsiteY106" fmla="*/ 711225 h 1160647"/>
                <a:gd name="connsiteX107" fmla="*/ 670835 w 3024845"/>
                <a:gd name="connsiteY107" fmla="*/ 711225 h 1160647"/>
                <a:gd name="connsiteX108" fmla="*/ 670835 w 3024845"/>
                <a:gd name="connsiteY108" fmla="*/ 605298 h 1160647"/>
                <a:gd name="connsiteX109" fmla="*/ 672355 w 3024845"/>
                <a:gd name="connsiteY109" fmla="*/ 605298 h 1160647"/>
                <a:gd name="connsiteX110" fmla="*/ 682995 w 3024845"/>
                <a:gd name="connsiteY110" fmla="*/ 605298 h 1160647"/>
                <a:gd name="connsiteX111" fmla="*/ 682995 w 3024845"/>
                <a:gd name="connsiteY111" fmla="*/ 557739 h 1160647"/>
                <a:gd name="connsiteX112" fmla="*/ 709342 w 3024845"/>
                <a:gd name="connsiteY112" fmla="*/ 557739 h 1160647"/>
                <a:gd name="connsiteX113" fmla="*/ 709342 w 3024845"/>
                <a:gd name="connsiteY113" fmla="*/ 536121 h 1160647"/>
                <a:gd name="connsiteX114" fmla="*/ 743796 w 3024845"/>
                <a:gd name="connsiteY114" fmla="*/ 536121 h 1160647"/>
                <a:gd name="connsiteX115" fmla="*/ 743796 w 3024845"/>
                <a:gd name="connsiteY115" fmla="*/ 538553 h 1160647"/>
                <a:gd name="connsiteX116" fmla="*/ 743796 w 3024845"/>
                <a:gd name="connsiteY116" fmla="*/ 555577 h 1160647"/>
                <a:gd name="connsiteX117" fmla="*/ 746076 w 3024845"/>
                <a:gd name="connsiteY117" fmla="*/ 555577 h 1160647"/>
                <a:gd name="connsiteX118" fmla="*/ 762036 w 3024845"/>
                <a:gd name="connsiteY118" fmla="*/ 555577 h 1160647"/>
                <a:gd name="connsiteX119" fmla="*/ 762036 w 3024845"/>
                <a:gd name="connsiteY119" fmla="*/ 603136 h 1160647"/>
                <a:gd name="connsiteX120" fmla="*/ 763049 w 3024845"/>
                <a:gd name="connsiteY120" fmla="*/ 603136 h 1160647"/>
                <a:gd name="connsiteX121" fmla="*/ 770143 w 3024845"/>
                <a:gd name="connsiteY121" fmla="*/ 603136 h 1160647"/>
                <a:gd name="connsiteX122" fmla="*/ 784330 w 3024845"/>
                <a:gd name="connsiteY122" fmla="*/ 607460 h 1160647"/>
                <a:gd name="connsiteX123" fmla="*/ 784330 w 3024845"/>
                <a:gd name="connsiteY123" fmla="*/ 646372 h 1160647"/>
                <a:gd name="connsiteX124" fmla="*/ 785343 w 3024845"/>
                <a:gd name="connsiteY124" fmla="*/ 646372 h 1160647"/>
                <a:gd name="connsiteX125" fmla="*/ 792436 w 3024845"/>
                <a:gd name="connsiteY125" fmla="*/ 646372 h 1160647"/>
                <a:gd name="connsiteX126" fmla="*/ 792436 w 3024845"/>
                <a:gd name="connsiteY126" fmla="*/ 647993 h 1160647"/>
                <a:gd name="connsiteX127" fmla="*/ 792436 w 3024845"/>
                <a:gd name="connsiteY127" fmla="*/ 659342 h 1160647"/>
                <a:gd name="connsiteX128" fmla="*/ 794463 w 3024845"/>
                <a:gd name="connsiteY128" fmla="*/ 659342 h 1160647"/>
                <a:gd name="connsiteX129" fmla="*/ 808650 w 3024845"/>
                <a:gd name="connsiteY129" fmla="*/ 659342 h 1160647"/>
                <a:gd name="connsiteX130" fmla="*/ 814730 w 3024845"/>
                <a:gd name="connsiteY130" fmla="*/ 665828 h 1160647"/>
                <a:gd name="connsiteX131" fmla="*/ 814730 w 3024845"/>
                <a:gd name="connsiteY131" fmla="*/ 687446 h 1160647"/>
                <a:gd name="connsiteX132" fmla="*/ 817010 w 3024845"/>
                <a:gd name="connsiteY132" fmla="*/ 687446 h 1160647"/>
                <a:gd name="connsiteX133" fmla="*/ 832970 w 3024845"/>
                <a:gd name="connsiteY133" fmla="*/ 687446 h 1160647"/>
                <a:gd name="connsiteX134" fmla="*/ 832970 w 3024845"/>
                <a:gd name="connsiteY134" fmla="*/ 688526 h 1160647"/>
                <a:gd name="connsiteX135" fmla="*/ 832970 w 3024845"/>
                <a:gd name="connsiteY135" fmla="*/ 696093 h 1160647"/>
                <a:gd name="connsiteX136" fmla="*/ 834237 w 3024845"/>
                <a:gd name="connsiteY136" fmla="*/ 696093 h 1160647"/>
                <a:gd name="connsiteX137" fmla="*/ 843104 w 3024845"/>
                <a:gd name="connsiteY137" fmla="*/ 696093 h 1160647"/>
                <a:gd name="connsiteX138" fmla="*/ 843104 w 3024845"/>
                <a:gd name="connsiteY138" fmla="*/ 698254 h 1160647"/>
                <a:gd name="connsiteX139" fmla="*/ 843104 w 3024845"/>
                <a:gd name="connsiteY139" fmla="*/ 713387 h 1160647"/>
                <a:gd name="connsiteX140" fmla="*/ 847157 w 3024845"/>
                <a:gd name="connsiteY140" fmla="*/ 711495 h 1160647"/>
                <a:gd name="connsiteX141" fmla="*/ 847157 w 3024845"/>
                <a:gd name="connsiteY141" fmla="*/ 698254 h 1160647"/>
                <a:gd name="connsiteX142" fmla="*/ 848170 w 3024845"/>
                <a:gd name="connsiteY142" fmla="*/ 698254 h 1160647"/>
                <a:gd name="connsiteX143" fmla="*/ 855264 w 3024845"/>
                <a:gd name="connsiteY143" fmla="*/ 698254 h 1160647"/>
                <a:gd name="connsiteX144" fmla="*/ 855264 w 3024845"/>
                <a:gd name="connsiteY144" fmla="*/ 699876 h 1160647"/>
                <a:gd name="connsiteX145" fmla="*/ 855264 w 3024845"/>
                <a:gd name="connsiteY145" fmla="*/ 711225 h 1160647"/>
                <a:gd name="connsiteX146" fmla="*/ 856024 w 3024845"/>
                <a:gd name="connsiteY146" fmla="*/ 711225 h 1160647"/>
                <a:gd name="connsiteX147" fmla="*/ 861344 w 3024845"/>
                <a:gd name="connsiteY147" fmla="*/ 711225 h 1160647"/>
                <a:gd name="connsiteX148" fmla="*/ 909984 w 3024845"/>
                <a:gd name="connsiteY148" fmla="*/ 706902 h 1160647"/>
                <a:gd name="connsiteX149" fmla="*/ 909984 w 3024845"/>
                <a:gd name="connsiteY149" fmla="*/ 708253 h 1160647"/>
                <a:gd name="connsiteX150" fmla="*/ 909984 w 3024845"/>
                <a:gd name="connsiteY150" fmla="*/ 717710 h 1160647"/>
                <a:gd name="connsiteX151" fmla="*/ 910744 w 3024845"/>
                <a:gd name="connsiteY151" fmla="*/ 717710 h 1160647"/>
                <a:gd name="connsiteX152" fmla="*/ 916065 w 3024845"/>
                <a:gd name="connsiteY152" fmla="*/ 717710 h 1160647"/>
                <a:gd name="connsiteX153" fmla="*/ 916065 w 3024845"/>
                <a:gd name="connsiteY153" fmla="*/ 719872 h 1160647"/>
                <a:gd name="connsiteX154" fmla="*/ 916065 w 3024845"/>
                <a:gd name="connsiteY154" fmla="*/ 735005 h 1160647"/>
                <a:gd name="connsiteX155" fmla="*/ 918091 w 3024845"/>
                <a:gd name="connsiteY155" fmla="*/ 733654 h 1160647"/>
                <a:gd name="connsiteX156" fmla="*/ 932278 w 3024845"/>
                <a:gd name="connsiteY156" fmla="*/ 724196 h 1160647"/>
                <a:gd name="connsiteX157" fmla="*/ 938358 w 3024845"/>
                <a:gd name="connsiteY157" fmla="*/ 683122 h 1160647"/>
                <a:gd name="connsiteX158" fmla="*/ 939118 w 3024845"/>
                <a:gd name="connsiteY158" fmla="*/ 682852 h 1160647"/>
                <a:gd name="connsiteX159" fmla="*/ 944438 w 3024845"/>
                <a:gd name="connsiteY159" fmla="*/ 680960 h 1160647"/>
                <a:gd name="connsiteX160" fmla="*/ 946465 w 3024845"/>
                <a:gd name="connsiteY160" fmla="*/ 611783 h 1160647"/>
                <a:gd name="connsiteX161" fmla="*/ 948492 w 3024845"/>
                <a:gd name="connsiteY161" fmla="*/ 680960 h 1160647"/>
                <a:gd name="connsiteX162" fmla="*/ 949252 w 3024845"/>
                <a:gd name="connsiteY162" fmla="*/ 681230 h 1160647"/>
                <a:gd name="connsiteX163" fmla="*/ 954572 w 3024845"/>
                <a:gd name="connsiteY163" fmla="*/ 683122 h 1160647"/>
                <a:gd name="connsiteX164" fmla="*/ 954572 w 3024845"/>
                <a:gd name="connsiteY164" fmla="*/ 596651 h 1160647"/>
                <a:gd name="connsiteX165" fmla="*/ 958625 w 3024845"/>
                <a:gd name="connsiteY165" fmla="*/ 564224 h 1160647"/>
                <a:gd name="connsiteX166" fmla="*/ 997132 w 3024845"/>
                <a:gd name="connsiteY166" fmla="*/ 564224 h 1160647"/>
                <a:gd name="connsiteX167" fmla="*/ 997132 w 3024845"/>
                <a:gd name="connsiteY167" fmla="*/ 596651 h 1160647"/>
                <a:gd name="connsiteX168" fmla="*/ 997892 w 3024845"/>
                <a:gd name="connsiteY168" fmla="*/ 596651 h 1160647"/>
                <a:gd name="connsiteX169" fmla="*/ 1003212 w 3024845"/>
                <a:gd name="connsiteY169" fmla="*/ 596651 h 1160647"/>
                <a:gd name="connsiteX170" fmla="*/ 1003212 w 3024845"/>
                <a:gd name="connsiteY170" fmla="*/ 514503 h 1160647"/>
                <a:gd name="connsiteX171" fmla="*/ 1004986 w 3024845"/>
                <a:gd name="connsiteY171" fmla="*/ 514503 h 1160647"/>
                <a:gd name="connsiteX172" fmla="*/ 1017399 w 3024845"/>
                <a:gd name="connsiteY172" fmla="*/ 514503 h 1160647"/>
                <a:gd name="connsiteX173" fmla="*/ 1017399 w 3024845"/>
                <a:gd name="connsiteY173" fmla="*/ 512612 h 1160647"/>
                <a:gd name="connsiteX174" fmla="*/ 1017399 w 3024845"/>
                <a:gd name="connsiteY174" fmla="*/ 499371 h 1160647"/>
                <a:gd name="connsiteX175" fmla="*/ 1039693 w 3024845"/>
                <a:gd name="connsiteY175" fmla="*/ 499371 h 1160647"/>
                <a:gd name="connsiteX176" fmla="*/ 1039693 w 3024845"/>
                <a:gd name="connsiteY176" fmla="*/ 498290 h 1160647"/>
                <a:gd name="connsiteX177" fmla="*/ 1039693 w 3024845"/>
                <a:gd name="connsiteY177" fmla="*/ 490724 h 1160647"/>
                <a:gd name="connsiteX178" fmla="*/ 1041466 w 3024845"/>
                <a:gd name="connsiteY178" fmla="*/ 490724 h 1160647"/>
                <a:gd name="connsiteX179" fmla="*/ 1053880 w 3024845"/>
                <a:gd name="connsiteY179" fmla="*/ 490724 h 1160647"/>
                <a:gd name="connsiteX180" fmla="*/ 1053880 w 3024845"/>
                <a:gd name="connsiteY180" fmla="*/ 491805 h 1160647"/>
                <a:gd name="connsiteX181" fmla="*/ 1053880 w 3024845"/>
                <a:gd name="connsiteY181" fmla="*/ 499371 h 1160647"/>
                <a:gd name="connsiteX182" fmla="*/ 1054640 w 3024845"/>
                <a:gd name="connsiteY182" fmla="*/ 499371 h 1160647"/>
                <a:gd name="connsiteX183" fmla="*/ 1059960 w 3024845"/>
                <a:gd name="connsiteY183" fmla="*/ 499371 h 1160647"/>
                <a:gd name="connsiteX184" fmla="*/ 1070093 w 3024845"/>
                <a:gd name="connsiteY184" fmla="*/ 495047 h 1160647"/>
                <a:gd name="connsiteX185" fmla="*/ 1074146 w 3024845"/>
                <a:gd name="connsiteY185" fmla="*/ 498290 h 1160647"/>
                <a:gd name="connsiteX186" fmla="*/ 1074146 w 3024845"/>
                <a:gd name="connsiteY186" fmla="*/ 490724 h 1160647"/>
                <a:gd name="connsiteX187" fmla="*/ 1076426 w 3024845"/>
                <a:gd name="connsiteY187" fmla="*/ 490724 h 1160647"/>
                <a:gd name="connsiteX188" fmla="*/ 1092387 w 3024845"/>
                <a:gd name="connsiteY188" fmla="*/ 490724 h 1160647"/>
                <a:gd name="connsiteX189" fmla="*/ 1092387 w 3024845"/>
                <a:gd name="connsiteY189" fmla="*/ 491805 h 1160647"/>
                <a:gd name="connsiteX190" fmla="*/ 1092387 w 3024845"/>
                <a:gd name="connsiteY190" fmla="*/ 499371 h 1160647"/>
                <a:gd name="connsiteX191" fmla="*/ 1122787 w 3024845"/>
                <a:gd name="connsiteY191" fmla="*/ 499371 h 1160647"/>
                <a:gd name="connsiteX192" fmla="*/ 1122787 w 3024845"/>
                <a:gd name="connsiteY192" fmla="*/ 500992 h 1160647"/>
                <a:gd name="connsiteX193" fmla="*/ 1122787 w 3024845"/>
                <a:gd name="connsiteY193" fmla="*/ 512342 h 1160647"/>
                <a:gd name="connsiteX194" fmla="*/ 1149134 w 3024845"/>
                <a:gd name="connsiteY194" fmla="*/ 512342 h 1160647"/>
                <a:gd name="connsiteX195" fmla="*/ 1149134 w 3024845"/>
                <a:gd name="connsiteY195" fmla="*/ 542606 h 1160647"/>
                <a:gd name="connsiteX196" fmla="*/ 1149894 w 3024845"/>
                <a:gd name="connsiteY196" fmla="*/ 542606 h 1160647"/>
                <a:gd name="connsiteX197" fmla="*/ 1155214 w 3024845"/>
                <a:gd name="connsiteY197" fmla="*/ 542606 h 1160647"/>
                <a:gd name="connsiteX198" fmla="*/ 1155214 w 3024845"/>
                <a:gd name="connsiteY198" fmla="*/ 543687 h 1160647"/>
                <a:gd name="connsiteX199" fmla="*/ 1155214 w 3024845"/>
                <a:gd name="connsiteY199" fmla="*/ 551254 h 1160647"/>
                <a:gd name="connsiteX200" fmla="*/ 1159268 w 3024845"/>
                <a:gd name="connsiteY200" fmla="*/ 581518 h 1160647"/>
                <a:gd name="connsiteX201" fmla="*/ 1160028 w 3024845"/>
                <a:gd name="connsiteY201" fmla="*/ 581518 h 1160647"/>
                <a:gd name="connsiteX202" fmla="*/ 1165348 w 3024845"/>
                <a:gd name="connsiteY202" fmla="*/ 581518 h 1160647"/>
                <a:gd name="connsiteX203" fmla="*/ 1165348 w 3024845"/>
                <a:gd name="connsiteY203" fmla="*/ 582329 h 1160647"/>
                <a:gd name="connsiteX204" fmla="*/ 1165348 w 3024845"/>
                <a:gd name="connsiteY204" fmla="*/ 588004 h 1160647"/>
                <a:gd name="connsiteX205" fmla="*/ 1166361 w 3024845"/>
                <a:gd name="connsiteY205" fmla="*/ 588004 h 1160647"/>
                <a:gd name="connsiteX206" fmla="*/ 1173454 w 3024845"/>
                <a:gd name="connsiteY206" fmla="*/ 588004 h 1160647"/>
                <a:gd name="connsiteX207" fmla="*/ 1173454 w 3024845"/>
                <a:gd name="connsiteY207" fmla="*/ 618269 h 1160647"/>
                <a:gd name="connsiteX208" fmla="*/ 1175481 w 3024845"/>
                <a:gd name="connsiteY208" fmla="*/ 618269 h 1160647"/>
                <a:gd name="connsiteX209" fmla="*/ 1189668 w 3024845"/>
                <a:gd name="connsiteY209" fmla="*/ 618269 h 1160647"/>
                <a:gd name="connsiteX210" fmla="*/ 1189668 w 3024845"/>
                <a:gd name="connsiteY210" fmla="*/ 642048 h 1160647"/>
                <a:gd name="connsiteX211" fmla="*/ 1191695 w 3024845"/>
                <a:gd name="connsiteY211" fmla="*/ 643669 h 1160647"/>
                <a:gd name="connsiteX212" fmla="*/ 1191695 w 3024845"/>
                <a:gd name="connsiteY212" fmla="*/ 655019 h 1160647"/>
                <a:gd name="connsiteX213" fmla="*/ 1192455 w 3024845"/>
                <a:gd name="connsiteY213" fmla="*/ 655019 h 1160647"/>
                <a:gd name="connsiteX214" fmla="*/ 1197775 w 3024845"/>
                <a:gd name="connsiteY214" fmla="*/ 655019 h 1160647"/>
                <a:gd name="connsiteX215" fmla="*/ 1197775 w 3024845"/>
                <a:gd name="connsiteY215" fmla="*/ 678798 h 1160647"/>
                <a:gd name="connsiteX216" fmla="*/ 1199041 w 3024845"/>
                <a:gd name="connsiteY216" fmla="*/ 678798 h 1160647"/>
                <a:gd name="connsiteX217" fmla="*/ 1207908 w 3024845"/>
                <a:gd name="connsiteY217" fmla="*/ 678798 h 1160647"/>
                <a:gd name="connsiteX218" fmla="*/ 1209935 w 3024845"/>
                <a:gd name="connsiteY218" fmla="*/ 682852 h 1160647"/>
                <a:gd name="connsiteX219" fmla="*/ 1209935 w 3024845"/>
                <a:gd name="connsiteY219" fmla="*/ 696093 h 1160647"/>
                <a:gd name="connsiteX220" fmla="*/ 1211455 w 3024845"/>
                <a:gd name="connsiteY220" fmla="*/ 694201 h 1160647"/>
                <a:gd name="connsiteX221" fmla="*/ 1222095 w 3024845"/>
                <a:gd name="connsiteY221" fmla="*/ 680960 h 1160647"/>
                <a:gd name="connsiteX222" fmla="*/ 1250469 w 3024845"/>
                <a:gd name="connsiteY222" fmla="*/ 680960 h 1160647"/>
                <a:gd name="connsiteX223" fmla="*/ 1250469 w 3024845"/>
                <a:gd name="connsiteY223" fmla="*/ 767431 h 1160647"/>
                <a:gd name="connsiteX224" fmla="*/ 1251229 w 3024845"/>
                <a:gd name="connsiteY224" fmla="*/ 767431 h 1160647"/>
                <a:gd name="connsiteX225" fmla="*/ 1256549 w 3024845"/>
                <a:gd name="connsiteY225" fmla="*/ 767431 h 1160647"/>
                <a:gd name="connsiteX226" fmla="*/ 1257309 w 3024845"/>
                <a:gd name="connsiteY226" fmla="*/ 766080 h 1160647"/>
                <a:gd name="connsiteX227" fmla="*/ 1262629 w 3024845"/>
                <a:gd name="connsiteY227" fmla="*/ 756622 h 1160647"/>
                <a:gd name="connsiteX228" fmla="*/ 1262629 w 3024845"/>
                <a:gd name="connsiteY228" fmla="*/ 758514 h 1160647"/>
                <a:gd name="connsiteX229" fmla="*/ 1262629 w 3024845"/>
                <a:gd name="connsiteY229" fmla="*/ 771755 h 1160647"/>
                <a:gd name="connsiteX230" fmla="*/ 1266682 w 3024845"/>
                <a:gd name="connsiteY230" fmla="*/ 726358 h 1160647"/>
                <a:gd name="connsiteX231" fmla="*/ 1267442 w 3024845"/>
                <a:gd name="connsiteY231" fmla="*/ 726358 h 1160647"/>
                <a:gd name="connsiteX232" fmla="*/ 1272762 w 3024845"/>
                <a:gd name="connsiteY232" fmla="*/ 726358 h 1160647"/>
                <a:gd name="connsiteX233" fmla="*/ 1272762 w 3024845"/>
                <a:gd name="connsiteY233" fmla="*/ 661504 h 1160647"/>
                <a:gd name="connsiteX234" fmla="*/ 1273776 w 3024845"/>
                <a:gd name="connsiteY234" fmla="*/ 661504 h 1160647"/>
                <a:gd name="connsiteX235" fmla="*/ 1280869 w 3024845"/>
                <a:gd name="connsiteY235" fmla="*/ 661504 h 1160647"/>
                <a:gd name="connsiteX236" fmla="*/ 1293029 w 3024845"/>
                <a:gd name="connsiteY236" fmla="*/ 618269 h 1160647"/>
                <a:gd name="connsiteX237" fmla="*/ 1294296 w 3024845"/>
                <a:gd name="connsiteY237" fmla="*/ 618269 h 1160647"/>
                <a:gd name="connsiteX238" fmla="*/ 1303163 w 3024845"/>
                <a:gd name="connsiteY238" fmla="*/ 618269 h 1160647"/>
                <a:gd name="connsiteX239" fmla="*/ 1313296 w 3024845"/>
                <a:gd name="connsiteY239" fmla="*/ 661504 h 1160647"/>
                <a:gd name="connsiteX240" fmla="*/ 1314309 w 3024845"/>
                <a:gd name="connsiteY240" fmla="*/ 661504 h 1160647"/>
                <a:gd name="connsiteX241" fmla="*/ 1321403 w 3024845"/>
                <a:gd name="connsiteY241" fmla="*/ 661504 h 1160647"/>
                <a:gd name="connsiteX242" fmla="*/ 1321403 w 3024845"/>
                <a:gd name="connsiteY242" fmla="*/ 700416 h 1160647"/>
                <a:gd name="connsiteX243" fmla="*/ 1323176 w 3024845"/>
                <a:gd name="connsiteY243" fmla="*/ 700416 h 1160647"/>
                <a:gd name="connsiteX244" fmla="*/ 1335590 w 3024845"/>
                <a:gd name="connsiteY244" fmla="*/ 700416 h 1160647"/>
                <a:gd name="connsiteX245" fmla="*/ 1335590 w 3024845"/>
                <a:gd name="connsiteY245" fmla="*/ 702578 h 1160647"/>
                <a:gd name="connsiteX246" fmla="*/ 1335590 w 3024845"/>
                <a:gd name="connsiteY246" fmla="*/ 717710 h 1160647"/>
                <a:gd name="connsiteX247" fmla="*/ 1339643 w 3024845"/>
                <a:gd name="connsiteY247" fmla="*/ 715549 h 1160647"/>
                <a:gd name="connsiteX248" fmla="*/ 1339643 w 3024845"/>
                <a:gd name="connsiteY248" fmla="*/ 700416 h 1160647"/>
                <a:gd name="connsiteX249" fmla="*/ 1341163 w 3024845"/>
                <a:gd name="connsiteY249" fmla="*/ 700416 h 1160647"/>
                <a:gd name="connsiteX250" fmla="*/ 1351803 w 3024845"/>
                <a:gd name="connsiteY250" fmla="*/ 700416 h 1160647"/>
                <a:gd name="connsiteX251" fmla="*/ 1351803 w 3024845"/>
                <a:gd name="connsiteY251" fmla="*/ 702037 h 1160647"/>
                <a:gd name="connsiteX252" fmla="*/ 1351803 w 3024845"/>
                <a:gd name="connsiteY252" fmla="*/ 713387 h 1160647"/>
                <a:gd name="connsiteX253" fmla="*/ 1382204 w 3024845"/>
                <a:gd name="connsiteY253" fmla="*/ 713387 h 1160647"/>
                <a:gd name="connsiteX254" fmla="*/ 1382204 w 3024845"/>
                <a:gd name="connsiteY254" fmla="*/ 676637 h 1160647"/>
                <a:gd name="connsiteX255" fmla="*/ 1383470 w 3024845"/>
                <a:gd name="connsiteY255" fmla="*/ 676637 h 1160647"/>
                <a:gd name="connsiteX256" fmla="*/ 1392337 w 3024845"/>
                <a:gd name="connsiteY256" fmla="*/ 676637 h 1160647"/>
                <a:gd name="connsiteX257" fmla="*/ 1392337 w 3024845"/>
                <a:gd name="connsiteY257" fmla="*/ 698254 h 1160647"/>
                <a:gd name="connsiteX258" fmla="*/ 1394364 w 3024845"/>
                <a:gd name="connsiteY258" fmla="*/ 665828 h 1160647"/>
                <a:gd name="connsiteX259" fmla="*/ 1416657 w 3024845"/>
                <a:gd name="connsiteY259" fmla="*/ 665828 h 1160647"/>
                <a:gd name="connsiteX260" fmla="*/ 1416657 w 3024845"/>
                <a:gd name="connsiteY260" fmla="*/ 664206 h 1160647"/>
                <a:gd name="connsiteX261" fmla="*/ 1416657 w 3024845"/>
                <a:gd name="connsiteY261" fmla="*/ 652857 h 1160647"/>
                <a:gd name="connsiteX262" fmla="*/ 1417417 w 3024845"/>
                <a:gd name="connsiteY262" fmla="*/ 652857 h 1160647"/>
                <a:gd name="connsiteX263" fmla="*/ 1422737 w 3024845"/>
                <a:gd name="connsiteY263" fmla="*/ 652857 h 1160647"/>
                <a:gd name="connsiteX264" fmla="*/ 1422737 w 3024845"/>
                <a:gd name="connsiteY264" fmla="*/ 650966 h 1160647"/>
                <a:gd name="connsiteX265" fmla="*/ 1422737 w 3024845"/>
                <a:gd name="connsiteY265" fmla="*/ 637725 h 1160647"/>
                <a:gd name="connsiteX266" fmla="*/ 1426791 w 3024845"/>
                <a:gd name="connsiteY266" fmla="*/ 644210 h 1160647"/>
                <a:gd name="connsiteX267" fmla="*/ 1429071 w 3024845"/>
                <a:gd name="connsiteY267" fmla="*/ 644210 h 1160647"/>
                <a:gd name="connsiteX268" fmla="*/ 1445031 w 3024845"/>
                <a:gd name="connsiteY268" fmla="*/ 644210 h 1160647"/>
                <a:gd name="connsiteX269" fmla="*/ 1445031 w 3024845"/>
                <a:gd name="connsiteY269" fmla="*/ 643399 h 1160647"/>
                <a:gd name="connsiteX270" fmla="*/ 1445031 w 3024845"/>
                <a:gd name="connsiteY270" fmla="*/ 637725 h 1160647"/>
                <a:gd name="connsiteX271" fmla="*/ 1445791 w 3024845"/>
                <a:gd name="connsiteY271" fmla="*/ 637725 h 1160647"/>
                <a:gd name="connsiteX272" fmla="*/ 1451111 w 3024845"/>
                <a:gd name="connsiteY272" fmla="*/ 637725 h 1160647"/>
                <a:gd name="connsiteX273" fmla="*/ 1451111 w 3024845"/>
                <a:gd name="connsiteY273" fmla="*/ 639076 h 1160647"/>
                <a:gd name="connsiteX274" fmla="*/ 1451111 w 3024845"/>
                <a:gd name="connsiteY274" fmla="*/ 648534 h 1160647"/>
                <a:gd name="connsiteX275" fmla="*/ 1489618 w 3024845"/>
                <a:gd name="connsiteY275" fmla="*/ 648534 h 1160647"/>
                <a:gd name="connsiteX276" fmla="*/ 1489618 w 3024845"/>
                <a:gd name="connsiteY276" fmla="*/ 786887 h 1160647"/>
                <a:gd name="connsiteX277" fmla="*/ 1491138 w 3024845"/>
                <a:gd name="connsiteY277" fmla="*/ 786887 h 1160647"/>
                <a:gd name="connsiteX278" fmla="*/ 1501778 w 3024845"/>
                <a:gd name="connsiteY278" fmla="*/ 786887 h 1160647"/>
                <a:gd name="connsiteX279" fmla="*/ 1501778 w 3024845"/>
                <a:gd name="connsiteY279" fmla="*/ 773917 h 1160647"/>
                <a:gd name="connsiteX280" fmla="*/ 1505832 w 3024845"/>
                <a:gd name="connsiteY280" fmla="*/ 773917 h 1160647"/>
                <a:gd name="connsiteX281" fmla="*/ 1505832 w 3024845"/>
                <a:gd name="connsiteY281" fmla="*/ 786887 h 1160647"/>
                <a:gd name="connsiteX282" fmla="*/ 1536232 w 3024845"/>
                <a:gd name="connsiteY282" fmla="*/ 786887 h 1160647"/>
                <a:gd name="connsiteX283" fmla="*/ 1536232 w 3024845"/>
                <a:gd name="connsiteY283" fmla="*/ 756622 h 1160647"/>
                <a:gd name="connsiteX284" fmla="*/ 1548392 w 3024845"/>
                <a:gd name="connsiteY284" fmla="*/ 756622 h 1160647"/>
                <a:gd name="connsiteX285" fmla="*/ 1560552 w 3024845"/>
                <a:gd name="connsiteY285" fmla="*/ 754461 h 1160647"/>
                <a:gd name="connsiteX286" fmla="*/ 1564606 w 3024845"/>
                <a:gd name="connsiteY286" fmla="*/ 756622 h 1160647"/>
                <a:gd name="connsiteX287" fmla="*/ 1574739 w 3024845"/>
                <a:gd name="connsiteY287" fmla="*/ 756622 h 1160647"/>
                <a:gd name="connsiteX288" fmla="*/ 1574739 w 3024845"/>
                <a:gd name="connsiteY288" fmla="*/ 786887 h 1160647"/>
                <a:gd name="connsiteX289" fmla="*/ 1582846 w 3024845"/>
                <a:gd name="connsiteY289" fmla="*/ 786887 h 1160647"/>
                <a:gd name="connsiteX290" fmla="*/ 1582846 w 3024845"/>
                <a:gd name="connsiteY290" fmla="*/ 804182 h 1160647"/>
                <a:gd name="connsiteX291" fmla="*/ 1592182 w 3024845"/>
                <a:gd name="connsiteY291" fmla="*/ 805087 h 1160647"/>
                <a:gd name="connsiteX292" fmla="*/ 1605140 w 3024845"/>
                <a:gd name="connsiteY292" fmla="*/ 805087 h 1160647"/>
                <a:gd name="connsiteX293" fmla="*/ 1605140 w 3024845"/>
                <a:gd name="connsiteY293" fmla="*/ 789049 h 1160647"/>
                <a:gd name="connsiteX294" fmla="*/ 1673096 w 3024845"/>
                <a:gd name="connsiteY294" fmla="*/ 789049 h 1160647"/>
                <a:gd name="connsiteX295" fmla="*/ 1673096 w 3024845"/>
                <a:gd name="connsiteY295" fmla="*/ 703796 h 1160647"/>
                <a:gd name="connsiteX296" fmla="*/ 1745104 w 3024845"/>
                <a:gd name="connsiteY296" fmla="*/ 703796 h 1160647"/>
                <a:gd name="connsiteX297" fmla="*/ 1745104 w 3024845"/>
                <a:gd name="connsiteY297" fmla="*/ 782564 h 1160647"/>
                <a:gd name="connsiteX298" fmla="*/ 1747008 w 3024845"/>
                <a:gd name="connsiteY298" fmla="*/ 782564 h 1160647"/>
                <a:gd name="connsiteX299" fmla="*/ 1748250 w 3024845"/>
                <a:gd name="connsiteY299" fmla="*/ 805087 h 1160647"/>
                <a:gd name="connsiteX300" fmla="*/ 1757926 w 3024845"/>
                <a:gd name="connsiteY300" fmla="*/ 805087 h 1160647"/>
                <a:gd name="connsiteX301" fmla="*/ 1759168 w 3024845"/>
                <a:gd name="connsiteY301" fmla="*/ 782564 h 1160647"/>
                <a:gd name="connsiteX302" fmla="*/ 1765248 w 3024845"/>
                <a:gd name="connsiteY302" fmla="*/ 782564 h 1160647"/>
                <a:gd name="connsiteX303" fmla="*/ 1766490 w 3024845"/>
                <a:gd name="connsiteY303" fmla="*/ 805087 h 1160647"/>
                <a:gd name="connsiteX304" fmla="*/ 1817112 w 3024845"/>
                <a:gd name="connsiteY304" fmla="*/ 805087 h 1160647"/>
                <a:gd name="connsiteX305" fmla="*/ 1817112 w 3024845"/>
                <a:gd name="connsiteY305" fmla="*/ 642059 h 1160647"/>
                <a:gd name="connsiteX306" fmla="*/ 2014439 w 3024845"/>
                <a:gd name="connsiteY306" fmla="*/ 642059 h 1160647"/>
                <a:gd name="connsiteX307" fmla="*/ 2014439 w 3024845"/>
                <a:gd name="connsiteY307" fmla="*/ 805087 h 1160647"/>
                <a:gd name="connsiteX308" fmla="*/ 2033136 w 3024845"/>
                <a:gd name="connsiteY308" fmla="*/ 805087 h 1160647"/>
                <a:gd name="connsiteX309" fmla="*/ 2033136 w 3024845"/>
                <a:gd name="connsiteY309" fmla="*/ 722394 h 1160647"/>
                <a:gd name="connsiteX310" fmla="*/ 2128256 w 3024845"/>
                <a:gd name="connsiteY310" fmla="*/ 722394 h 1160647"/>
                <a:gd name="connsiteX311" fmla="*/ 2140186 w 3024845"/>
                <a:gd name="connsiteY311" fmla="*/ 404253 h 1160647"/>
                <a:gd name="connsiteX312" fmla="*/ 2128026 w 3024845"/>
                <a:gd name="connsiteY312" fmla="*/ 382635 h 1160647"/>
                <a:gd name="connsiteX313" fmla="*/ 2121946 w 3024845"/>
                <a:gd name="connsiteY313" fmla="*/ 378311 h 1160647"/>
                <a:gd name="connsiteX314" fmla="*/ 2130053 w 3024845"/>
                <a:gd name="connsiteY314" fmla="*/ 354532 h 1160647"/>
                <a:gd name="connsiteX315" fmla="*/ 2130053 w 3024845"/>
                <a:gd name="connsiteY315" fmla="*/ 337238 h 1160647"/>
                <a:gd name="connsiteX316" fmla="*/ 2144240 w 3024845"/>
                <a:gd name="connsiteY316" fmla="*/ 337238 h 1160647"/>
                <a:gd name="connsiteX317" fmla="*/ 2144240 w 3024845"/>
                <a:gd name="connsiteY317" fmla="*/ 315620 h 1160647"/>
                <a:gd name="connsiteX318" fmla="*/ 2146266 w 3024845"/>
                <a:gd name="connsiteY318" fmla="*/ 311296 h 1160647"/>
                <a:gd name="connsiteX319" fmla="*/ 2146266 w 3024845"/>
                <a:gd name="connsiteY319" fmla="*/ 233472 h 1160647"/>
                <a:gd name="connsiteX320" fmla="*/ 2144240 w 3024845"/>
                <a:gd name="connsiteY320" fmla="*/ 226987 h 1160647"/>
                <a:gd name="connsiteX321" fmla="*/ 2150320 w 3024845"/>
                <a:gd name="connsiteY321" fmla="*/ 220501 h 1160647"/>
                <a:gd name="connsiteX322" fmla="*/ 2150320 w 3024845"/>
                <a:gd name="connsiteY322" fmla="*/ 162133 h 1160647"/>
                <a:gd name="connsiteX323" fmla="*/ 2152346 w 3024845"/>
                <a:gd name="connsiteY323" fmla="*/ 157810 h 1160647"/>
                <a:gd name="connsiteX324" fmla="*/ 2152346 w 3024845"/>
                <a:gd name="connsiteY324" fmla="*/ 101604 h 1160647"/>
                <a:gd name="connsiteX325" fmla="*/ 2154373 w 3024845"/>
                <a:gd name="connsiteY325" fmla="*/ 82148 h 1160647"/>
                <a:gd name="connsiteX326" fmla="*/ 2158427 w 3024845"/>
                <a:gd name="connsiteY326" fmla="*/ 99442 h 1160647"/>
                <a:gd name="connsiteX327" fmla="*/ 2160453 w 3024845"/>
                <a:gd name="connsiteY327" fmla="*/ 157810 h 1160647"/>
                <a:gd name="connsiteX328" fmla="*/ 2162480 w 3024845"/>
                <a:gd name="connsiteY328" fmla="*/ 220501 h 1160647"/>
                <a:gd name="connsiteX329" fmla="*/ 2168560 w 3024845"/>
                <a:gd name="connsiteY329" fmla="*/ 226987 h 1160647"/>
                <a:gd name="connsiteX330" fmla="*/ 2166533 w 3024845"/>
                <a:gd name="connsiteY330" fmla="*/ 233472 h 1160647"/>
                <a:gd name="connsiteX331" fmla="*/ 2166533 w 3024845"/>
                <a:gd name="connsiteY331" fmla="*/ 311296 h 1160647"/>
                <a:gd name="connsiteX332" fmla="*/ 2168560 w 3024845"/>
                <a:gd name="connsiteY332" fmla="*/ 315620 h 1160647"/>
                <a:gd name="connsiteX333" fmla="*/ 2168560 w 3024845"/>
                <a:gd name="connsiteY333" fmla="*/ 337238 h 1160647"/>
                <a:gd name="connsiteX334" fmla="*/ 2182747 w 3024845"/>
                <a:gd name="connsiteY334" fmla="*/ 337238 h 1160647"/>
                <a:gd name="connsiteX335" fmla="*/ 2182747 w 3024845"/>
                <a:gd name="connsiteY335" fmla="*/ 354532 h 1160647"/>
                <a:gd name="connsiteX336" fmla="*/ 2190854 w 3024845"/>
                <a:gd name="connsiteY336" fmla="*/ 378311 h 1160647"/>
                <a:gd name="connsiteX337" fmla="*/ 2184774 w 3024845"/>
                <a:gd name="connsiteY337" fmla="*/ 382635 h 1160647"/>
                <a:gd name="connsiteX338" fmla="*/ 2172613 w 3024845"/>
                <a:gd name="connsiteY338" fmla="*/ 404253 h 1160647"/>
                <a:gd name="connsiteX339" fmla="*/ 2180720 w 3024845"/>
                <a:gd name="connsiteY339" fmla="*/ 657181 h 1160647"/>
                <a:gd name="connsiteX340" fmla="*/ 2245574 w 3024845"/>
                <a:gd name="connsiteY340" fmla="*/ 657181 h 1160647"/>
                <a:gd name="connsiteX341" fmla="*/ 2245574 w 3024845"/>
                <a:gd name="connsiteY341" fmla="*/ 732843 h 1160647"/>
                <a:gd name="connsiteX342" fmla="*/ 2253681 w 3024845"/>
                <a:gd name="connsiteY342" fmla="*/ 732843 h 1160647"/>
                <a:gd name="connsiteX343" fmla="*/ 2255708 w 3024845"/>
                <a:gd name="connsiteY343" fmla="*/ 726358 h 1160647"/>
                <a:gd name="connsiteX344" fmla="*/ 2261788 w 3024845"/>
                <a:gd name="connsiteY344" fmla="*/ 726358 h 1160647"/>
                <a:gd name="connsiteX345" fmla="*/ 2263815 w 3024845"/>
                <a:gd name="connsiteY345" fmla="*/ 735005 h 1160647"/>
                <a:gd name="connsiteX346" fmla="*/ 2275975 w 3024845"/>
                <a:gd name="connsiteY346" fmla="*/ 735005 h 1160647"/>
                <a:gd name="connsiteX347" fmla="*/ 2275975 w 3024845"/>
                <a:gd name="connsiteY347" fmla="*/ 728519 h 1160647"/>
                <a:gd name="connsiteX348" fmla="*/ 2298268 w 3024845"/>
                <a:gd name="connsiteY348" fmla="*/ 728519 h 1160647"/>
                <a:gd name="connsiteX349" fmla="*/ 2298268 w 3024845"/>
                <a:gd name="connsiteY349" fmla="*/ 735005 h 1160647"/>
                <a:gd name="connsiteX350" fmla="*/ 2318535 w 3024845"/>
                <a:gd name="connsiteY350" fmla="*/ 735005 h 1160647"/>
                <a:gd name="connsiteX351" fmla="*/ 2318535 w 3024845"/>
                <a:gd name="connsiteY351" fmla="*/ 780402 h 1160647"/>
                <a:gd name="connsiteX352" fmla="*/ 2332722 w 3024845"/>
                <a:gd name="connsiteY352" fmla="*/ 780402 h 1160647"/>
                <a:gd name="connsiteX353" fmla="*/ 2332722 w 3024845"/>
                <a:gd name="connsiteY353" fmla="*/ 767431 h 1160647"/>
                <a:gd name="connsiteX354" fmla="*/ 2348936 w 3024845"/>
                <a:gd name="connsiteY354" fmla="*/ 767431 h 1160647"/>
                <a:gd name="connsiteX355" fmla="*/ 2348936 w 3024845"/>
                <a:gd name="connsiteY355" fmla="*/ 588004 h 1160647"/>
                <a:gd name="connsiteX356" fmla="*/ 2355016 w 3024845"/>
                <a:gd name="connsiteY356" fmla="*/ 581518 h 1160647"/>
                <a:gd name="connsiteX357" fmla="*/ 2427977 w 3024845"/>
                <a:gd name="connsiteY357" fmla="*/ 581518 h 1160647"/>
                <a:gd name="connsiteX358" fmla="*/ 2427977 w 3024845"/>
                <a:gd name="connsiteY358" fmla="*/ 590166 h 1160647"/>
                <a:gd name="connsiteX359" fmla="*/ 2438110 w 3024845"/>
                <a:gd name="connsiteY359" fmla="*/ 590166 h 1160647"/>
                <a:gd name="connsiteX360" fmla="*/ 2438110 w 3024845"/>
                <a:gd name="connsiteY360" fmla="*/ 704740 h 1160647"/>
                <a:gd name="connsiteX361" fmla="*/ 2460404 w 3024845"/>
                <a:gd name="connsiteY361" fmla="*/ 704740 h 1160647"/>
                <a:gd name="connsiteX362" fmla="*/ 2460404 w 3024845"/>
                <a:gd name="connsiteY362" fmla="*/ 637725 h 1160647"/>
                <a:gd name="connsiteX363" fmla="*/ 2486751 w 3024845"/>
                <a:gd name="connsiteY363" fmla="*/ 637725 h 1160647"/>
                <a:gd name="connsiteX364" fmla="*/ 2490804 w 3024845"/>
                <a:gd name="connsiteY364" fmla="*/ 633401 h 1160647"/>
                <a:gd name="connsiteX365" fmla="*/ 2498911 w 3024845"/>
                <a:gd name="connsiteY365" fmla="*/ 633401 h 1160647"/>
                <a:gd name="connsiteX366" fmla="*/ 2502964 w 3024845"/>
                <a:gd name="connsiteY366" fmla="*/ 637725 h 1160647"/>
                <a:gd name="connsiteX367" fmla="*/ 2525258 w 3024845"/>
                <a:gd name="connsiteY367" fmla="*/ 637725 h 1160647"/>
                <a:gd name="connsiteX368" fmla="*/ 2525258 w 3024845"/>
                <a:gd name="connsiteY368" fmla="*/ 520989 h 1160647"/>
                <a:gd name="connsiteX369" fmla="*/ 2582005 w 3024845"/>
                <a:gd name="connsiteY369" fmla="*/ 510180 h 1160647"/>
                <a:gd name="connsiteX370" fmla="*/ 2582005 w 3024845"/>
                <a:gd name="connsiteY370" fmla="*/ 511261 h 1160647"/>
                <a:gd name="connsiteX371" fmla="*/ 2582005 w 3024845"/>
                <a:gd name="connsiteY371" fmla="*/ 518827 h 1160647"/>
                <a:gd name="connsiteX372" fmla="*/ 2608352 w 3024845"/>
                <a:gd name="connsiteY372" fmla="*/ 518827 h 1160647"/>
                <a:gd name="connsiteX373" fmla="*/ 2608352 w 3024845"/>
                <a:gd name="connsiteY373" fmla="*/ 773917 h 1160647"/>
                <a:gd name="connsiteX374" fmla="*/ 2630646 w 3024845"/>
                <a:gd name="connsiteY374" fmla="*/ 773917 h 1160647"/>
                <a:gd name="connsiteX375" fmla="*/ 2630646 w 3024845"/>
                <a:gd name="connsiteY375" fmla="*/ 769593 h 1160647"/>
                <a:gd name="connsiteX376" fmla="*/ 2642806 w 3024845"/>
                <a:gd name="connsiteY376" fmla="*/ 769593 h 1160647"/>
                <a:gd name="connsiteX377" fmla="*/ 2642806 w 3024845"/>
                <a:gd name="connsiteY377" fmla="*/ 773917 h 1160647"/>
                <a:gd name="connsiteX378" fmla="*/ 2667126 w 3024845"/>
                <a:gd name="connsiteY378" fmla="*/ 773917 h 1160647"/>
                <a:gd name="connsiteX379" fmla="*/ 2667126 w 3024845"/>
                <a:gd name="connsiteY379" fmla="*/ 760946 h 1160647"/>
                <a:gd name="connsiteX380" fmla="*/ 2695500 w 3024845"/>
                <a:gd name="connsiteY380" fmla="*/ 760946 h 1160647"/>
                <a:gd name="connsiteX381" fmla="*/ 2707660 w 3024845"/>
                <a:gd name="connsiteY381" fmla="*/ 756622 h 1160647"/>
                <a:gd name="connsiteX382" fmla="*/ 2727927 w 3024845"/>
                <a:gd name="connsiteY382" fmla="*/ 760946 h 1160647"/>
                <a:gd name="connsiteX383" fmla="*/ 2727927 w 3024845"/>
                <a:gd name="connsiteY383" fmla="*/ 743652 h 1160647"/>
                <a:gd name="connsiteX384" fmla="*/ 2736034 w 3024845"/>
                <a:gd name="connsiteY384" fmla="*/ 743652 h 1160647"/>
                <a:gd name="connsiteX385" fmla="*/ 2736034 w 3024845"/>
                <a:gd name="connsiteY385" fmla="*/ 730681 h 1160647"/>
                <a:gd name="connsiteX386" fmla="*/ 2792781 w 3024845"/>
                <a:gd name="connsiteY386" fmla="*/ 730681 h 1160647"/>
                <a:gd name="connsiteX387" fmla="*/ 2792781 w 3024845"/>
                <a:gd name="connsiteY387" fmla="*/ 700416 h 1160647"/>
                <a:gd name="connsiteX388" fmla="*/ 2811021 w 3024845"/>
                <a:gd name="connsiteY388" fmla="*/ 700416 h 1160647"/>
                <a:gd name="connsiteX389" fmla="*/ 2811021 w 3024845"/>
                <a:gd name="connsiteY389" fmla="*/ 693931 h 1160647"/>
                <a:gd name="connsiteX390" fmla="*/ 2823181 w 3024845"/>
                <a:gd name="connsiteY390" fmla="*/ 693931 h 1160647"/>
                <a:gd name="connsiteX391" fmla="*/ 2823181 w 3024845"/>
                <a:gd name="connsiteY391" fmla="*/ 700416 h 1160647"/>
                <a:gd name="connsiteX392" fmla="*/ 2839395 w 3024845"/>
                <a:gd name="connsiteY392" fmla="*/ 700416 h 1160647"/>
                <a:gd name="connsiteX393" fmla="*/ 2839395 w 3024845"/>
                <a:gd name="connsiteY393" fmla="*/ 750137 h 1160647"/>
                <a:gd name="connsiteX394" fmla="*/ 2871822 w 3024845"/>
                <a:gd name="connsiteY394" fmla="*/ 750137 h 1160647"/>
                <a:gd name="connsiteX395" fmla="*/ 2871822 w 3024845"/>
                <a:gd name="connsiteY395" fmla="*/ 724196 h 1160647"/>
                <a:gd name="connsiteX396" fmla="*/ 2910329 w 3024845"/>
                <a:gd name="connsiteY396" fmla="*/ 724196 h 1160647"/>
                <a:gd name="connsiteX397" fmla="*/ 2910329 w 3024845"/>
                <a:gd name="connsiteY397" fmla="*/ 693931 h 1160647"/>
                <a:gd name="connsiteX398" fmla="*/ 2958970 w 3024845"/>
                <a:gd name="connsiteY398" fmla="*/ 693931 h 1160647"/>
                <a:gd name="connsiteX399" fmla="*/ 2958970 w 3024845"/>
                <a:gd name="connsiteY399" fmla="*/ 805087 h 1160647"/>
                <a:gd name="connsiteX400" fmla="*/ 2958970 w 3024845"/>
                <a:gd name="connsiteY400" fmla="*/ 818866 h 1160647"/>
                <a:gd name="connsiteX401" fmla="*/ 3024845 w 3024845"/>
                <a:gd name="connsiteY401" fmla="*/ 818866 h 1160647"/>
                <a:gd name="connsiteX402" fmla="*/ 3024845 w 3024845"/>
                <a:gd name="connsiteY402" fmla="*/ 1160647 h 1160647"/>
                <a:gd name="connsiteX403" fmla="*/ 2054 w 3024845"/>
                <a:gd name="connsiteY403" fmla="*/ 1158314 h 1160647"/>
                <a:gd name="connsiteX404" fmla="*/ 0 w 3024845"/>
                <a:gd name="connsiteY404" fmla="*/ 724196 h 1160647"/>
                <a:gd name="connsiteX405" fmla="*/ 20267 w 3024845"/>
                <a:gd name="connsiteY405" fmla="*/ 724196 h 1160647"/>
                <a:gd name="connsiteX406" fmla="*/ 20774 w 3024845"/>
                <a:gd name="connsiteY406" fmla="*/ 723115 h 1160647"/>
                <a:gd name="connsiteX407" fmla="*/ 24320 w 3024845"/>
                <a:gd name="connsiteY407" fmla="*/ 715549 h 1160647"/>
                <a:gd name="connsiteX408" fmla="*/ 26094 w 3024845"/>
                <a:gd name="connsiteY408" fmla="*/ 715819 h 1160647"/>
                <a:gd name="connsiteX409" fmla="*/ 38507 w 3024845"/>
                <a:gd name="connsiteY409" fmla="*/ 717710 h 1160647"/>
                <a:gd name="connsiteX410" fmla="*/ 39014 w 3024845"/>
                <a:gd name="connsiteY410" fmla="*/ 719062 h 1160647"/>
                <a:gd name="connsiteX411" fmla="*/ 42560 w 3024845"/>
                <a:gd name="connsiteY411" fmla="*/ 728519 h 1160647"/>
                <a:gd name="connsiteX412" fmla="*/ 68907 w 3024845"/>
                <a:gd name="connsiteY412" fmla="*/ 730681 h 1160647"/>
                <a:gd name="connsiteX413" fmla="*/ 68907 w 3024845"/>
                <a:gd name="connsiteY413" fmla="*/ 607460 h 1160647"/>
                <a:gd name="connsiteX414" fmla="*/ 70934 w 3024845"/>
                <a:gd name="connsiteY414" fmla="*/ 607460 h 1160647"/>
                <a:gd name="connsiteX415" fmla="*/ 85121 w 3024845"/>
                <a:gd name="connsiteY415" fmla="*/ 607460 h 1160647"/>
                <a:gd name="connsiteX416" fmla="*/ 85121 w 3024845"/>
                <a:gd name="connsiteY416" fmla="*/ 471268 h 1160647"/>
                <a:gd name="connsiteX417" fmla="*/ 86894 w 3024845"/>
                <a:gd name="connsiteY417" fmla="*/ 471268 h 1160647"/>
                <a:gd name="connsiteX418" fmla="*/ 99308 w 3024845"/>
                <a:gd name="connsiteY418" fmla="*/ 471268 h 1160647"/>
                <a:gd name="connsiteX419" fmla="*/ 99308 w 3024845"/>
                <a:gd name="connsiteY419" fmla="*/ 356694 h 1160647"/>
                <a:gd name="connsiteX420" fmla="*/ 103361 w 3024845"/>
                <a:gd name="connsiteY420" fmla="*/ 328590 h 1160647"/>
                <a:gd name="connsiteX421" fmla="*/ 105388 w 3024845"/>
                <a:gd name="connsiteY421" fmla="*/ 328590 h 1160647"/>
                <a:gd name="connsiteX422" fmla="*/ 119575 w 3024845"/>
                <a:gd name="connsiteY422" fmla="*/ 328590 h 1160647"/>
                <a:gd name="connsiteX423" fmla="*/ 156055 w 3024845"/>
                <a:gd name="connsiteY423" fmla="*/ 246443 h 1160647"/>
                <a:gd name="connsiteX424" fmla="*/ 160109 w 3024845"/>
                <a:gd name="connsiteY424" fmla="*/ 0 h 1160647"/>
                <a:gd name="connsiteX0" fmla="*/ 160109 w 3024845"/>
                <a:gd name="connsiteY0" fmla="*/ 0 h 1160647"/>
                <a:gd name="connsiteX1" fmla="*/ 162135 w 3024845"/>
                <a:gd name="connsiteY1" fmla="*/ 246443 h 1160647"/>
                <a:gd name="connsiteX2" fmla="*/ 200642 w 3024845"/>
                <a:gd name="connsiteY2" fmla="*/ 326429 h 1160647"/>
                <a:gd name="connsiteX3" fmla="*/ 202669 w 3024845"/>
                <a:gd name="connsiteY3" fmla="*/ 326429 h 1160647"/>
                <a:gd name="connsiteX4" fmla="*/ 216856 w 3024845"/>
                <a:gd name="connsiteY4" fmla="*/ 326429 h 1160647"/>
                <a:gd name="connsiteX5" fmla="*/ 216856 w 3024845"/>
                <a:gd name="connsiteY5" fmla="*/ 350208 h 1160647"/>
                <a:gd name="connsiteX6" fmla="*/ 217363 w 3024845"/>
                <a:gd name="connsiteY6" fmla="*/ 351019 h 1160647"/>
                <a:gd name="connsiteX7" fmla="*/ 220909 w 3024845"/>
                <a:gd name="connsiteY7" fmla="*/ 356694 h 1160647"/>
                <a:gd name="connsiteX8" fmla="*/ 220909 w 3024845"/>
                <a:gd name="connsiteY8" fmla="*/ 471268 h 1160647"/>
                <a:gd name="connsiteX9" fmla="*/ 223189 w 3024845"/>
                <a:gd name="connsiteY9" fmla="*/ 471268 h 1160647"/>
                <a:gd name="connsiteX10" fmla="*/ 239150 w 3024845"/>
                <a:gd name="connsiteY10" fmla="*/ 471268 h 1160647"/>
                <a:gd name="connsiteX11" fmla="*/ 239150 w 3024845"/>
                <a:gd name="connsiteY11" fmla="*/ 611783 h 1160647"/>
                <a:gd name="connsiteX12" fmla="*/ 240670 w 3024845"/>
                <a:gd name="connsiteY12" fmla="*/ 611513 h 1160647"/>
                <a:gd name="connsiteX13" fmla="*/ 251310 w 3024845"/>
                <a:gd name="connsiteY13" fmla="*/ 609622 h 1160647"/>
                <a:gd name="connsiteX14" fmla="*/ 249283 w 3024845"/>
                <a:gd name="connsiteY14" fmla="*/ 698254 h 1160647"/>
                <a:gd name="connsiteX15" fmla="*/ 250803 w 3024845"/>
                <a:gd name="connsiteY15" fmla="*/ 698525 h 1160647"/>
                <a:gd name="connsiteX16" fmla="*/ 261443 w 3024845"/>
                <a:gd name="connsiteY16" fmla="*/ 700416 h 1160647"/>
                <a:gd name="connsiteX17" fmla="*/ 261696 w 3024845"/>
                <a:gd name="connsiteY17" fmla="*/ 701227 h 1160647"/>
                <a:gd name="connsiteX18" fmla="*/ 263470 w 3024845"/>
                <a:gd name="connsiteY18" fmla="*/ 706902 h 1160647"/>
                <a:gd name="connsiteX19" fmla="*/ 264230 w 3024845"/>
                <a:gd name="connsiteY19" fmla="*/ 704470 h 1160647"/>
                <a:gd name="connsiteX20" fmla="*/ 269550 w 3024845"/>
                <a:gd name="connsiteY20" fmla="*/ 687446 h 1160647"/>
                <a:gd name="connsiteX21" fmla="*/ 271323 w 3024845"/>
                <a:gd name="connsiteY21" fmla="*/ 687446 h 1160647"/>
                <a:gd name="connsiteX22" fmla="*/ 283737 w 3024845"/>
                <a:gd name="connsiteY22" fmla="*/ 687446 h 1160647"/>
                <a:gd name="connsiteX23" fmla="*/ 283737 w 3024845"/>
                <a:gd name="connsiteY23" fmla="*/ 719872 h 1160647"/>
                <a:gd name="connsiteX24" fmla="*/ 284750 w 3024845"/>
                <a:gd name="connsiteY24" fmla="*/ 720413 h 1160647"/>
                <a:gd name="connsiteX25" fmla="*/ 291844 w 3024845"/>
                <a:gd name="connsiteY25" fmla="*/ 724196 h 1160647"/>
                <a:gd name="connsiteX26" fmla="*/ 291844 w 3024845"/>
                <a:gd name="connsiteY26" fmla="*/ 725547 h 1160647"/>
                <a:gd name="connsiteX27" fmla="*/ 291844 w 3024845"/>
                <a:gd name="connsiteY27" fmla="*/ 735005 h 1160647"/>
                <a:gd name="connsiteX28" fmla="*/ 336431 w 3024845"/>
                <a:gd name="connsiteY28" fmla="*/ 735005 h 1160647"/>
                <a:gd name="connsiteX29" fmla="*/ 336431 w 3024845"/>
                <a:gd name="connsiteY29" fmla="*/ 736086 h 1160647"/>
                <a:gd name="connsiteX30" fmla="*/ 336431 w 3024845"/>
                <a:gd name="connsiteY30" fmla="*/ 743652 h 1160647"/>
                <a:gd name="connsiteX31" fmla="*/ 338457 w 3024845"/>
                <a:gd name="connsiteY31" fmla="*/ 743652 h 1160647"/>
                <a:gd name="connsiteX32" fmla="*/ 352644 w 3024845"/>
                <a:gd name="connsiteY32" fmla="*/ 743652 h 1160647"/>
                <a:gd name="connsiteX33" fmla="*/ 352644 w 3024845"/>
                <a:gd name="connsiteY33" fmla="*/ 713387 h 1160647"/>
                <a:gd name="connsiteX34" fmla="*/ 397231 w 3024845"/>
                <a:gd name="connsiteY34" fmla="*/ 713387 h 1160647"/>
                <a:gd name="connsiteX35" fmla="*/ 397231 w 3024845"/>
                <a:gd name="connsiteY35" fmla="*/ 712036 h 1160647"/>
                <a:gd name="connsiteX36" fmla="*/ 397231 w 3024845"/>
                <a:gd name="connsiteY36" fmla="*/ 702578 h 1160647"/>
                <a:gd name="connsiteX37" fmla="*/ 398245 w 3024845"/>
                <a:gd name="connsiteY37" fmla="*/ 702578 h 1160647"/>
                <a:gd name="connsiteX38" fmla="*/ 405338 w 3024845"/>
                <a:gd name="connsiteY38" fmla="*/ 702578 h 1160647"/>
                <a:gd name="connsiteX39" fmla="*/ 405338 w 3024845"/>
                <a:gd name="connsiteY39" fmla="*/ 700687 h 1160647"/>
                <a:gd name="connsiteX40" fmla="*/ 405338 w 3024845"/>
                <a:gd name="connsiteY40" fmla="*/ 687446 h 1160647"/>
                <a:gd name="connsiteX41" fmla="*/ 406098 w 3024845"/>
                <a:gd name="connsiteY41" fmla="*/ 687446 h 1160647"/>
                <a:gd name="connsiteX42" fmla="*/ 411418 w 3024845"/>
                <a:gd name="connsiteY42" fmla="*/ 687446 h 1160647"/>
                <a:gd name="connsiteX43" fmla="*/ 411418 w 3024845"/>
                <a:gd name="connsiteY43" fmla="*/ 686365 h 1160647"/>
                <a:gd name="connsiteX44" fmla="*/ 411418 w 3024845"/>
                <a:gd name="connsiteY44" fmla="*/ 678798 h 1160647"/>
                <a:gd name="connsiteX45" fmla="*/ 413445 w 3024845"/>
                <a:gd name="connsiteY45" fmla="*/ 678798 h 1160647"/>
                <a:gd name="connsiteX46" fmla="*/ 427632 w 3024845"/>
                <a:gd name="connsiteY46" fmla="*/ 678798 h 1160647"/>
                <a:gd name="connsiteX47" fmla="*/ 427632 w 3024845"/>
                <a:gd name="connsiteY47" fmla="*/ 679879 h 1160647"/>
                <a:gd name="connsiteX48" fmla="*/ 427632 w 3024845"/>
                <a:gd name="connsiteY48" fmla="*/ 687446 h 1160647"/>
                <a:gd name="connsiteX49" fmla="*/ 449925 w 3024845"/>
                <a:gd name="connsiteY49" fmla="*/ 687446 h 1160647"/>
                <a:gd name="connsiteX50" fmla="*/ 449925 w 3024845"/>
                <a:gd name="connsiteY50" fmla="*/ 685554 h 1160647"/>
                <a:gd name="connsiteX51" fmla="*/ 449925 w 3024845"/>
                <a:gd name="connsiteY51" fmla="*/ 672313 h 1160647"/>
                <a:gd name="connsiteX52" fmla="*/ 451699 w 3024845"/>
                <a:gd name="connsiteY52" fmla="*/ 672313 h 1160647"/>
                <a:gd name="connsiteX53" fmla="*/ 464112 w 3024845"/>
                <a:gd name="connsiteY53" fmla="*/ 672313 h 1160647"/>
                <a:gd name="connsiteX54" fmla="*/ 464112 w 3024845"/>
                <a:gd name="connsiteY54" fmla="*/ 696093 h 1160647"/>
                <a:gd name="connsiteX55" fmla="*/ 465126 w 3024845"/>
                <a:gd name="connsiteY55" fmla="*/ 696093 h 1160647"/>
                <a:gd name="connsiteX56" fmla="*/ 472219 w 3024845"/>
                <a:gd name="connsiteY56" fmla="*/ 696093 h 1160647"/>
                <a:gd name="connsiteX57" fmla="*/ 472219 w 3024845"/>
                <a:gd name="connsiteY57" fmla="*/ 695012 h 1160647"/>
                <a:gd name="connsiteX58" fmla="*/ 472219 w 3024845"/>
                <a:gd name="connsiteY58" fmla="*/ 687446 h 1160647"/>
                <a:gd name="connsiteX59" fmla="*/ 473992 w 3024845"/>
                <a:gd name="connsiteY59" fmla="*/ 687446 h 1160647"/>
                <a:gd name="connsiteX60" fmla="*/ 486406 w 3024845"/>
                <a:gd name="connsiteY60" fmla="*/ 687446 h 1160647"/>
                <a:gd name="connsiteX61" fmla="*/ 486406 w 3024845"/>
                <a:gd name="connsiteY61" fmla="*/ 713387 h 1160647"/>
                <a:gd name="connsiteX62" fmla="*/ 488433 w 3024845"/>
                <a:gd name="connsiteY62" fmla="*/ 713387 h 1160647"/>
                <a:gd name="connsiteX63" fmla="*/ 502619 w 3024845"/>
                <a:gd name="connsiteY63" fmla="*/ 713387 h 1160647"/>
                <a:gd name="connsiteX64" fmla="*/ 502619 w 3024845"/>
                <a:gd name="connsiteY64" fmla="*/ 715008 h 1160647"/>
                <a:gd name="connsiteX65" fmla="*/ 502619 w 3024845"/>
                <a:gd name="connsiteY65" fmla="*/ 726358 h 1160647"/>
                <a:gd name="connsiteX66" fmla="*/ 503379 w 3024845"/>
                <a:gd name="connsiteY66" fmla="*/ 726358 h 1160647"/>
                <a:gd name="connsiteX67" fmla="*/ 508700 w 3024845"/>
                <a:gd name="connsiteY67" fmla="*/ 726358 h 1160647"/>
                <a:gd name="connsiteX68" fmla="*/ 508700 w 3024845"/>
                <a:gd name="connsiteY68" fmla="*/ 725547 h 1160647"/>
                <a:gd name="connsiteX69" fmla="*/ 508700 w 3024845"/>
                <a:gd name="connsiteY69" fmla="*/ 719872 h 1160647"/>
                <a:gd name="connsiteX70" fmla="*/ 539100 w 3024845"/>
                <a:gd name="connsiteY70" fmla="*/ 719872 h 1160647"/>
                <a:gd name="connsiteX71" fmla="*/ 539100 w 3024845"/>
                <a:gd name="connsiteY71" fmla="*/ 743652 h 1160647"/>
                <a:gd name="connsiteX72" fmla="*/ 540113 w 3024845"/>
                <a:gd name="connsiteY72" fmla="*/ 743652 h 1160647"/>
                <a:gd name="connsiteX73" fmla="*/ 547207 w 3024845"/>
                <a:gd name="connsiteY73" fmla="*/ 743652 h 1160647"/>
                <a:gd name="connsiteX74" fmla="*/ 547207 w 3024845"/>
                <a:gd name="connsiteY74" fmla="*/ 744733 h 1160647"/>
                <a:gd name="connsiteX75" fmla="*/ 547207 w 3024845"/>
                <a:gd name="connsiteY75" fmla="*/ 752299 h 1160647"/>
                <a:gd name="connsiteX76" fmla="*/ 547967 w 3024845"/>
                <a:gd name="connsiteY76" fmla="*/ 752299 h 1160647"/>
                <a:gd name="connsiteX77" fmla="*/ 553287 w 3024845"/>
                <a:gd name="connsiteY77" fmla="*/ 752299 h 1160647"/>
                <a:gd name="connsiteX78" fmla="*/ 553287 w 3024845"/>
                <a:gd name="connsiteY78" fmla="*/ 750137 h 1160647"/>
                <a:gd name="connsiteX79" fmla="*/ 553287 w 3024845"/>
                <a:gd name="connsiteY79" fmla="*/ 735005 h 1160647"/>
                <a:gd name="connsiteX80" fmla="*/ 554300 w 3024845"/>
                <a:gd name="connsiteY80" fmla="*/ 735005 h 1160647"/>
                <a:gd name="connsiteX81" fmla="*/ 561394 w 3024845"/>
                <a:gd name="connsiteY81" fmla="*/ 735005 h 1160647"/>
                <a:gd name="connsiteX82" fmla="*/ 561394 w 3024845"/>
                <a:gd name="connsiteY82" fmla="*/ 736086 h 1160647"/>
                <a:gd name="connsiteX83" fmla="*/ 561394 w 3024845"/>
                <a:gd name="connsiteY83" fmla="*/ 743652 h 1160647"/>
                <a:gd name="connsiteX84" fmla="*/ 566714 w 3024845"/>
                <a:gd name="connsiteY84" fmla="*/ 741659 h 1160647"/>
                <a:gd name="connsiteX85" fmla="*/ 567474 w 3024845"/>
                <a:gd name="connsiteY85" fmla="*/ 740679 h 1160647"/>
                <a:gd name="connsiteX86" fmla="*/ 567474 w 3024845"/>
                <a:gd name="connsiteY86" fmla="*/ 735005 h 1160647"/>
                <a:gd name="connsiteX87" fmla="*/ 605981 w 3024845"/>
                <a:gd name="connsiteY87" fmla="*/ 735005 h 1160647"/>
                <a:gd name="connsiteX88" fmla="*/ 605981 w 3024845"/>
                <a:gd name="connsiteY88" fmla="*/ 758784 h 1160647"/>
                <a:gd name="connsiteX89" fmla="*/ 608007 w 3024845"/>
                <a:gd name="connsiteY89" fmla="*/ 758784 h 1160647"/>
                <a:gd name="connsiteX90" fmla="*/ 622194 w 3024845"/>
                <a:gd name="connsiteY90" fmla="*/ 758784 h 1160647"/>
                <a:gd name="connsiteX91" fmla="*/ 622194 w 3024845"/>
                <a:gd name="connsiteY91" fmla="*/ 759865 h 1160647"/>
                <a:gd name="connsiteX92" fmla="*/ 622194 w 3024845"/>
                <a:gd name="connsiteY92" fmla="*/ 767431 h 1160647"/>
                <a:gd name="connsiteX93" fmla="*/ 623968 w 3024845"/>
                <a:gd name="connsiteY93" fmla="*/ 767431 h 1160647"/>
                <a:gd name="connsiteX94" fmla="*/ 636381 w 3024845"/>
                <a:gd name="connsiteY94" fmla="*/ 767431 h 1160647"/>
                <a:gd name="connsiteX95" fmla="*/ 636381 w 3024845"/>
                <a:gd name="connsiteY95" fmla="*/ 743652 h 1160647"/>
                <a:gd name="connsiteX96" fmla="*/ 637394 w 3024845"/>
                <a:gd name="connsiteY96" fmla="*/ 743652 h 1160647"/>
                <a:gd name="connsiteX97" fmla="*/ 644488 w 3024845"/>
                <a:gd name="connsiteY97" fmla="*/ 743652 h 1160647"/>
                <a:gd name="connsiteX98" fmla="*/ 644488 w 3024845"/>
                <a:gd name="connsiteY98" fmla="*/ 711225 h 1160647"/>
                <a:gd name="connsiteX99" fmla="*/ 645501 w 3024845"/>
                <a:gd name="connsiteY99" fmla="*/ 711225 h 1160647"/>
                <a:gd name="connsiteX100" fmla="*/ 652595 w 3024845"/>
                <a:gd name="connsiteY100" fmla="*/ 711225 h 1160647"/>
                <a:gd name="connsiteX101" fmla="*/ 652595 w 3024845"/>
                <a:gd name="connsiteY101" fmla="*/ 709334 h 1160647"/>
                <a:gd name="connsiteX102" fmla="*/ 652595 w 3024845"/>
                <a:gd name="connsiteY102" fmla="*/ 696093 h 1160647"/>
                <a:gd name="connsiteX103" fmla="*/ 651328 w 3024845"/>
                <a:gd name="connsiteY103" fmla="*/ 694471 h 1160647"/>
                <a:gd name="connsiteX104" fmla="*/ 656648 w 3024845"/>
                <a:gd name="connsiteY104" fmla="*/ 683122 h 1160647"/>
                <a:gd name="connsiteX105" fmla="*/ 664755 w 3024845"/>
                <a:gd name="connsiteY105" fmla="*/ 711225 h 1160647"/>
                <a:gd name="connsiteX106" fmla="*/ 665515 w 3024845"/>
                <a:gd name="connsiteY106" fmla="*/ 711225 h 1160647"/>
                <a:gd name="connsiteX107" fmla="*/ 670835 w 3024845"/>
                <a:gd name="connsiteY107" fmla="*/ 711225 h 1160647"/>
                <a:gd name="connsiteX108" fmla="*/ 670835 w 3024845"/>
                <a:gd name="connsiteY108" fmla="*/ 605298 h 1160647"/>
                <a:gd name="connsiteX109" fmla="*/ 672355 w 3024845"/>
                <a:gd name="connsiteY109" fmla="*/ 605298 h 1160647"/>
                <a:gd name="connsiteX110" fmla="*/ 682995 w 3024845"/>
                <a:gd name="connsiteY110" fmla="*/ 605298 h 1160647"/>
                <a:gd name="connsiteX111" fmla="*/ 682995 w 3024845"/>
                <a:gd name="connsiteY111" fmla="*/ 557739 h 1160647"/>
                <a:gd name="connsiteX112" fmla="*/ 709342 w 3024845"/>
                <a:gd name="connsiteY112" fmla="*/ 557739 h 1160647"/>
                <a:gd name="connsiteX113" fmla="*/ 709342 w 3024845"/>
                <a:gd name="connsiteY113" fmla="*/ 536121 h 1160647"/>
                <a:gd name="connsiteX114" fmla="*/ 743796 w 3024845"/>
                <a:gd name="connsiteY114" fmla="*/ 536121 h 1160647"/>
                <a:gd name="connsiteX115" fmla="*/ 743796 w 3024845"/>
                <a:gd name="connsiteY115" fmla="*/ 538553 h 1160647"/>
                <a:gd name="connsiteX116" fmla="*/ 743796 w 3024845"/>
                <a:gd name="connsiteY116" fmla="*/ 555577 h 1160647"/>
                <a:gd name="connsiteX117" fmla="*/ 746076 w 3024845"/>
                <a:gd name="connsiteY117" fmla="*/ 555577 h 1160647"/>
                <a:gd name="connsiteX118" fmla="*/ 762036 w 3024845"/>
                <a:gd name="connsiteY118" fmla="*/ 555577 h 1160647"/>
                <a:gd name="connsiteX119" fmla="*/ 762036 w 3024845"/>
                <a:gd name="connsiteY119" fmla="*/ 603136 h 1160647"/>
                <a:gd name="connsiteX120" fmla="*/ 763049 w 3024845"/>
                <a:gd name="connsiteY120" fmla="*/ 603136 h 1160647"/>
                <a:gd name="connsiteX121" fmla="*/ 770143 w 3024845"/>
                <a:gd name="connsiteY121" fmla="*/ 603136 h 1160647"/>
                <a:gd name="connsiteX122" fmla="*/ 784330 w 3024845"/>
                <a:gd name="connsiteY122" fmla="*/ 607460 h 1160647"/>
                <a:gd name="connsiteX123" fmla="*/ 784330 w 3024845"/>
                <a:gd name="connsiteY123" fmla="*/ 646372 h 1160647"/>
                <a:gd name="connsiteX124" fmla="*/ 785343 w 3024845"/>
                <a:gd name="connsiteY124" fmla="*/ 646372 h 1160647"/>
                <a:gd name="connsiteX125" fmla="*/ 792436 w 3024845"/>
                <a:gd name="connsiteY125" fmla="*/ 646372 h 1160647"/>
                <a:gd name="connsiteX126" fmla="*/ 792436 w 3024845"/>
                <a:gd name="connsiteY126" fmla="*/ 647993 h 1160647"/>
                <a:gd name="connsiteX127" fmla="*/ 792436 w 3024845"/>
                <a:gd name="connsiteY127" fmla="*/ 659342 h 1160647"/>
                <a:gd name="connsiteX128" fmla="*/ 794463 w 3024845"/>
                <a:gd name="connsiteY128" fmla="*/ 659342 h 1160647"/>
                <a:gd name="connsiteX129" fmla="*/ 808650 w 3024845"/>
                <a:gd name="connsiteY129" fmla="*/ 659342 h 1160647"/>
                <a:gd name="connsiteX130" fmla="*/ 814730 w 3024845"/>
                <a:gd name="connsiteY130" fmla="*/ 665828 h 1160647"/>
                <a:gd name="connsiteX131" fmla="*/ 814730 w 3024845"/>
                <a:gd name="connsiteY131" fmla="*/ 687446 h 1160647"/>
                <a:gd name="connsiteX132" fmla="*/ 817010 w 3024845"/>
                <a:gd name="connsiteY132" fmla="*/ 687446 h 1160647"/>
                <a:gd name="connsiteX133" fmla="*/ 832970 w 3024845"/>
                <a:gd name="connsiteY133" fmla="*/ 687446 h 1160647"/>
                <a:gd name="connsiteX134" fmla="*/ 832970 w 3024845"/>
                <a:gd name="connsiteY134" fmla="*/ 688526 h 1160647"/>
                <a:gd name="connsiteX135" fmla="*/ 832970 w 3024845"/>
                <a:gd name="connsiteY135" fmla="*/ 696093 h 1160647"/>
                <a:gd name="connsiteX136" fmla="*/ 834237 w 3024845"/>
                <a:gd name="connsiteY136" fmla="*/ 696093 h 1160647"/>
                <a:gd name="connsiteX137" fmla="*/ 843104 w 3024845"/>
                <a:gd name="connsiteY137" fmla="*/ 696093 h 1160647"/>
                <a:gd name="connsiteX138" fmla="*/ 843104 w 3024845"/>
                <a:gd name="connsiteY138" fmla="*/ 698254 h 1160647"/>
                <a:gd name="connsiteX139" fmla="*/ 843104 w 3024845"/>
                <a:gd name="connsiteY139" fmla="*/ 713387 h 1160647"/>
                <a:gd name="connsiteX140" fmla="*/ 847157 w 3024845"/>
                <a:gd name="connsiteY140" fmla="*/ 711495 h 1160647"/>
                <a:gd name="connsiteX141" fmla="*/ 847157 w 3024845"/>
                <a:gd name="connsiteY141" fmla="*/ 698254 h 1160647"/>
                <a:gd name="connsiteX142" fmla="*/ 848170 w 3024845"/>
                <a:gd name="connsiteY142" fmla="*/ 698254 h 1160647"/>
                <a:gd name="connsiteX143" fmla="*/ 855264 w 3024845"/>
                <a:gd name="connsiteY143" fmla="*/ 698254 h 1160647"/>
                <a:gd name="connsiteX144" fmla="*/ 855264 w 3024845"/>
                <a:gd name="connsiteY144" fmla="*/ 699876 h 1160647"/>
                <a:gd name="connsiteX145" fmla="*/ 855264 w 3024845"/>
                <a:gd name="connsiteY145" fmla="*/ 711225 h 1160647"/>
                <a:gd name="connsiteX146" fmla="*/ 856024 w 3024845"/>
                <a:gd name="connsiteY146" fmla="*/ 711225 h 1160647"/>
                <a:gd name="connsiteX147" fmla="*/ 861344 w 3024845"/>
                <a:gd name="connsiteY147" fmla="*/ 711225 h 1160647"/>
                <a:gd name="connsiteX148" fmla="*/ 909984 w 3024845"/>
                <a:gd name="connsiteY148" fmla="*/ 706902 h 1160647"/>
                <a:gd name="connsiteX149" fmla="*/ 909984 w 3024845"/>
                <a:gd name="connsiteY149" fmla="*/ 708253 h 1160647"/>
                <a:gd name="connsiteX150" fmla="*/ 909984 w 3024845"/>
                <a:gd name="connsiteY150" fmla="*/ 717710 h 1160647"/>
                <a:gd name="connsiteX151" fmla="*/ 910744 w 3024845"/>
                <a:gd name="connsiteY151" fmla="*/ 717710 h 1160647"/>
                <a:gd name="connsiteX152" fmla="*/ 916065 w 3024845"/>
                <a:gd name="connsiteY152" fmla="*/ 717710 h 1160647"/>
                <a:gd name="connsiteX153" fmla="*/ 916065 w 3024845"/>
                <a:gd name="connsiteY153" fmla="*/ 719872 h 1160647"/>
                <a:gd name="connsiteX154" fmla="*/ 916065 w 3024845"/>
                <a:gd name="connsiteY154" fmla="*/ 735005 h 1160647"/>
                <a:gd name="connsiteX155" fmla="*/ 918091 w 3024845"/>
                <a:gd name="connsiteY155" fmla="*/ 733654 h 1160647"/>
                <a:gd name="connsiteX156" fmla="*/ 932278 w 3024845"/>
                <a:gd name="connsiteY156" fmla="*/ 724196 h 1160647"/>
                <a:gd name="connsiteX157" fmla="*/ 938358 w 3024845"/>
                <a:gd name="connsiteY157" fmla="*/ 683122 h 1160647"/>
                <a:gd name="connsiteX158" fmla="*/ 939118 w 3024845"/>
                <a:gd name="connsiteY158" fmla="*/ 682852 h 1160647"/>
                <a:gd name="connsiteX159" fmla="*/ 944438 w 3024845"/>
                <a:gd name="connsiteY159" fmla="*/ 680960 h 1160647"/>
                <a:gd name="connsiteX160" fmla="*/ 946465 w 3024845"/>
                <a:gd name="connsiteY160" fmla="*/ 611783 h 1160647"/>
                <a:gd name="connsiteX161" fmla="*/ 948492 w 3024845"/>
                <a:gd name="connsiteY161" fmla="*/ 680960 h 1160647"/>
                <a:gd name="connsiteX162" fmla="*/ 949252 w 3024845"/>
                <a:gd name="connsiteY162" fmla="*/ 681230 h 1160647"/>
                <a:gd name="connsiteX163" fmla="*/ 954572 w 3024845"/>
                <a:gd name="connsiteY163" fmla="*/ 683122 h 1160647"/>
                <a:gd name="connsiteX164" fmla="*/ 954572 w 3024845"/>
                <a:gd name="connsiteY164" fmla="*/ 596651 h 1160647"/>
                <a:gd name="connsiteX165" fmla="*/ 958625 w 3024845"/>
                <a:gd name="connsiteY165" fmla="*/ 564224 h 1160647"/>
                <a:gd name="connsiteX166" fmla="*/ 997132 w 3024845"/>
                <a:gd name="connsiteY166" fmla="*/ 564224 h 1160647"/>
                <a:gd name="connsiteX167" fmla="*/ 997132 w 3024845"/>
                <a:gd name="connsiteY167" fmla="*/ 596651 h 1160647"/>
                <a:gd name="connsiteX168" fmla="*/ 997892 w 3024845"/>
                <a:gd name="connsiteY168" fmla="*/ 596651 h 1160647"/>
                <a:gd name="connsiteX169" fmla="*/ 1003212 w 3024845"/>
                <a:gd name="connsiteY169" fmla="*/ 596651 h 1160647"/>
                <a:gd name="connsiteX170" fmla="*/ 1003212 w 3024845"/>
                <a:gd name="connsiteY170" fmla="*/ 514503 h 1160647"/>
                <a:gd name="connsiteX171" fmla="*/ 1004986 w 3024845"/>
                <a:gd name="connsiteY171" fmla="*/ 514503 h 1160647"/>
                <a:gd name="connsiteX172" fmla="*/ 1017399 w 3024845"/>
                <a:gd name="connsiteY172" fmla="*/ 514503 h 1160647"/>
                <a:gd name="connsiteX173" fmla="*/ 1017399 w 3024845"/>
                <a:gd name="connsiteY173" fmla="*/ 512612 h 1160647"/>
                <a:gd name="connsiteX174" fmla="*/ 1017399 w 3024845"/>
                <a:gd name="connsiteY174" fmla="*/ 499371 h 1160647"/>
                <a:gd name="connsiteX175" fmla="*/ 1039693 w 3024845"/>
                <a:gd name="connsiteY175" fmla="*/ 499371 h 1160647"/>
                <a:gd name="connsiteX176" fmla="*/ 1039693 w 3024845"/>
                <a:gd name="connsiteY176" fmla="*/ 498290 h 1160647"/>
                <a:gd name="connsiteX177" fmla="*/ 1039693 w 3024845"/>
                <a:gd name="connsiteY177" fmla="*/ 490724 h 1160647"/>
                <a:gd name="connsiteX178" fmla="*/ 1041466 w 3024845"/>
                <a:gd name="connsiteY178" fmla="*/ 490724 h 1160647"/>
                <a:gd name="connsiteX179" fmla="*/ 1053880 w 3024845"/>
                <a:gd name="connsiteY179" fmla="*/ 490724 h 1160647"/>
                <a:gd name="connsiteX180" fmla="*/ 1053880 w 3024845"/>
                <a:gd name="connsiteY180" fmla="*/ 491805 h 1160647"/>
                <a:gd name="connsiteX181" fmla="*/ 1053880 w 3024845"/>
                <a:gd name="connsiteY181" fmla="*/ 499371 h 1160647"/>
                <a:gd name="connsiteX182" fmla="*/ 1054640 w 3024845"/>
                <a:gd name="connsiteY182" fmla="*/ 499371 h 1160647"/>
                <a:gd name="connsiteX183" fmla="*/ 1059960 w 3024845"/>
                <a:gd name="connsiteY183" fmla="*/ 499371 h 1160647"/>
                <a:gd name="connsiteX184" fmla="*/ 1070093 w 3024845"/>
                <a:gd name="connsiteY184" fmla="*/ 495047 h 1160647"/>
                <a:gd name="connsiteX185" fmla="*/ 1074146 w 3024845"/>
                <a:gd name="connsiteY185" fmla="*/ 498290 h 1160647"/>
                <a:gd name="connsiteX186" fmla="*/ 1074146 w 3024845"/>
                <a:gd name="connsiteY186" fmla="*/ 490724 h 1160647"/>
                <a:gd name="connsiteX187" fmla="*/ 1076426 w 3024845"/>
                <a:gd name="connsiteY187" fmla="*/ 490724 h 1160647"/>
                <a:gd name="connsiteX188" fmla="*/ 1092387 w 3024845"/>
                <a:gd name="connsiteY188" fmla="*/ 490724 h 1160647"/>
                <a:gd name="connsiteX189" fmla="*/ 1092387 w 3024845"/>
                <a:gd name="connsiteY189" fmla="*/ 491805 h 1160647"/>
                <a:gd name="connsiteX190" fmla="*/ 1092387 w 3024845"/>
                <a:gd name="connsiteY190" fmla="*/ 499371 h 1160647"/>
                <a:gd name="connsiteX191" fmla="*/ 1122787 w 3024845"/>
                <a:gd name="connsiteY191" fmla="*/ 499371 h 1160647"/>
                <a:gd name="connsiteX192" fmla="*/ 1122787 w 3024845"/>
                <a:gd name="connsiteY192" fmla="*/ 500992 h 1160647"/>
                <a:gd name="connsiteX193" fmla="*/ 1122787 w 3024845"/>
                <a:gd name="connsiteY193" fmla="*/ 512342 h 1160647"/>
                <a:gd name="connsiteX194" fmla="*/ 1149134 w 3024845"/>
                <a:gd name="connsiteY194" fmla="*/ 512342 h 1160647"/>
                <a:gd name="connsiteX195" fmla="*/ 1149134 w 3024845"/>
                <a:gd name="connsiteY195" fmla="*/ 542606 h 1160647"/>
                <a:gd name="connsiteX196" fmla="*/ 1149894 w 3024845"/>
                <a:gd name="connsiteY196" fmla="*/ 542606 h 1160647"/>
                <a:gd name="connsiteX197" fmla="*/ 1155214 w 3024845"/>
                <a:gd name="connsiteY197" fmla="*/ 542606 h 1160647"/>
                <a:gd name="connsiteX198" fmla="*/ 1155214 w 3024845"/>
                <a:gd name="connsiteY198" fmla="*/ 543687 h 1160647"/>
                <a:gd name="connsiteX199" fmla="*/ 1155214 w 3024845"/>
                <a:gd name="connsiteY199" fmla="*/ 551254 h 1160647"/>
                <a:gd name="connsiteX200" fmla="*/ 1159268 w 3024845"/>
                <a:gd name="connsiteY200" fmla="*/ 581518 h 1160647"/>
                <a:gd name="connsiteX201" fmla="*/ 1160028 w 3024845"/>
                <a:gd name="connsiteY201" fmla="*/ 581518 h 1160647"/>
                <a:gd name="connsiteX202" fmla="*/ 1165348 w 3024845"/>
                <a:gd name="connsiteY202" fmla="*/ 581518 h 1160647"/>
                <a:gd name="connsiteX203" fmla="*/ 1165348 w 3024845"/>
                <a:gd name="connsiteY203" fmla="*/ 582329 h 1160647"/>
                <a:gd name="connsiteX204" fmla="*/ 1165348 w 3024845"/>
                <a:gd name="connsiteY204" fmla="*/ 588004 h 1160647"/>
                <a:gd name="connsiteX205" fmla="*/ 1166361 w 3024845"/>
                <a:gd name="connsiteY205" fmla="*/ 588004 h 1160647"/>
                <a:gd name="connsiteX206" fmla="*/ 1173454 w 3024845"/>
                <a:gd name="connsiteY206" fmla="*/ 588004 h 1160647"/>
                <a:gd name="connsiteX207" fmla="*/ 1173454 w 3024845"/>
                <a:gd name="connsiteY207" fmla="*/ 618269 h 1160647"/>
                <a:gd name="connsiteX208" fmla="*/ 1175481 w 3024845"/>
                <a:gd name="connsiteY208" fmla="*/ 618269 h 1160647"/>
                <a:gd name="connsiteX209" fmla="*/ 1189668 w 3024845"/>
                <a:gd name="connsiteY209" fmla="*/ 618269 h 1160647"/>
                <a:gd name="connsiteX210" fmla="*/ 1189668 w 3024845"/>
                <a:gd name="connsiteY210" fmla="*/ 642048 h 1160647"/>
                <a:gd name="connsiteX211" fmla="*/ 1191695 w 3024845"/>
                <a:gd name="connsiteY211" fmla="*/ 643669 h 1160647"/>
                <a:gd name="connsiteX212" fmla="*/ 1191695 w 3024845"/>
                <a:gd name="connsiteY212" fmla="*/ 655019 h 1160647"/>
                <a:gd name="connsiteX213" fmla="*/ 1192455 w 3024845"/>
                <a:gd name="connsiteY213" fmla="*/ 655019 h 1160647"/>
                <a:gd name="connsiteX214" fmla="*/ 1197775 w 3024845"/>
                <a:gd name="connsiteY214" fmla="*/ 655019 h 1160647"/>
                <a:gd name="connsiteX215" fmla="*/ 1197775 w 3024845"/>
                <a:gd name="connsiteY215" fmla="*/ 678798 h 1160647"/>
                <a:gd name="connsiteX216" fmla="*/ 1199041 w 3024845"/>
                <a:gd name="connsiteY216" fmla="*/ 678798 h 1160647"/>
                <a:gd name="connsiteX217" fmla="*/ 1207908 w 3024845"/>
                <a:gd name="connsiteY217" fmla="*/ 678798 h 1160647"/>
                <a:gd name="connsiteX218" fmla="*/ 1209935 w 3024845"/>
                <a:gd name="connsiteY218" fmla="*/ 682852 h 1160647"/>
                <a:gd name="connsiteX219" fmla="*/ 1209935 w 3024845"/>
                <a:gd name="connsiteY219" fmla="*/ 696093 h 1160647"/>
                <a:gd name="connsiteX220" fmla="*/ 1211455 w 3024845"/>
                <a:gd name="connsiteY220" fmla="*/ 694201 h 1160647"/>
                <a:gd name="connsiteX221" fmla="*/ 1222095 w 3024845"/>
                <a:gd name="connsiteY221" fmla="*/ 680960 h 1160647"/>
                <a:gd name="connsiteX222" fmla="*/ 1250469 w 3024845"/>
                <a:gd name="connsiteY222" fmla="*/ 680960 h 1160647"/>
                <a:gd name="connsiteX223" fmla="*/ 1250469 w 3024845"/>
                <a:gd name="connsiteY223" fmla="*/ 767431 h 1160647"/>
                <a:gd name="connsiteX224" fmla="*/ 1251229 w 3024845"/>
                <a:gd name="connsiteY224" fmla="*/ 767431 h 1160647"/>
                <a:gd name="connsiteX225" fmla="*/ 1256549 w 3024845"/>
                <a:gd name="connsiteY225" fmla="*/ 767431 h 1160647"/>
                <a:gd name="connsiteX226" fmla="*/ 1257309 w 3024845"/>
                <a:gd name="connsiteY226" fmla="*/ 766080 h 1160647"/>
                <a:gd name="connsiteX227" fmla="*/ 1262629 w 3024845"/>
                <a:gd name="connsiteY227" fmla="*/ 756622 h 1160647"/>
                <a:gd name="connsiteX228" fmla="*/ 1262629 w 3024845"/>
                <a:gd name="connsiteY228" fmla="*/ 758514 h 1160647"/>
                <a:gd name="connsiteX229" fmla="*/ 1262629 w 3024845"/>
                <a:gd name="connsiteY229" fmla="*/ 771755 h 1160647"/>
                <a:gd name="connsiteX230" fmla="*/ 1266682 w 3024845"/>
                <a:gd name="connsiteY230" fmla="*/ 726358 h 1160647"/>
                <a:gd name="connsiteX231" fmla="*/ 1267442 w 3024845"/>
                <a:gd name="connsiteY231" fmla="*/ 726358 h 1160647"/>
                <a:gd name="connsiteX232" fmla="*/ 1272762 w 3024845"/>
                <a:gd name="connsiteY232" fmla="*/ 726358 h 1160647"/>
                <a:gd name="connsiteX233" fmla="*/ 1272762 w 3024845"/>
                <a:gd name="connsiteY233" fmla="*/ 661504 h 1160647"/>
                <a:gd name="connsiteX234" fmla="*/ 1273776 w 3024845"/>
                <a:gd name="connsiteY234" fmla="*/ 661504 h 1160647"/>
                <a:gd name="connsiteX235" fmla="*/ 1280869 w 3024845"/>
                <a:gd name="connsiteY235" fmla="*/ 661504 h 1160647"/>
                <a:gd name="connsiteX236" fmla="*/ 1293029 w 3024845"/>
                <a:gd name="connsiteY236" fmla="*/ 618269 h 1160647"/>
                <a:gd name="connsiteX237" fmla="*/ 1294296 w 3024845"/>
                <a:gd name="connsiteY237" fmla="*/ 618269 h 1160647"/>
                <a:gd name="connsiteX238" fmla="*/ 1303163 w 3024845"/>
                <a:gd name="connsiteY238" fmla="*/ 618269 h 1160647"/>
                <a:gd name="connsiteX239" fmla="*/ 1313296 w 3024845"/>
                <a:gd name="connsiteY239" fmla="*/ 661504 h 1160647"/>
                <a:gd name="connsiteX240" fmla="*/ 1314309 w 3024845"/>
                <a:gd name="connsiteY240" fmla="*/ 661504 h 1160647"/>
                <a:gd name="connsiteX241" fmla="*/ 1321403 w 3024845"/>
                <a:gd name="connsiteY241" fmla="*/ 661504 h 1160647"/>
                <a:gd name="connsiteX242" fmla="*/ 1321403 w 3024845"/>
                <a:gd name="connsiteY242" fmla="*/ 700416 h 1160647"/>
                <a:gd name="connsiteX243" fmla="*/ 1323176 w 3024845"/>
                <a:gd name="connsiteY243" fmla="*/ 700416 h 1160647"/>
                <a:gd name="connsiteX244" fmla="*/ 1335590 w 3024845"/>
                <a:gd name="connsiteY244" fmla="*/ 700416 h 1160647"/>
                <a:gd name="connsiteX245" fmla="*/ 1335590 w 3024845"/>
                <a:gd name="connsiteY245" fmla="*/ 702578 h 1160647"/>
                <a:gd name="connsiteX246" fmla="*/ 1335590 w 3024845"/>
                <a:gd name="connsiteY246" fmla="*/ 717710 h 1160647"/>
                <a:gd name="connsiteX247" fmla="*/ 1339643 w 3024845"/>
                <a:gd name="connsiteY247" fmla="*/ 715549 h 1160647"/>
                <a:gd name="connsiteX248" fmla="*/ 1339643 w 3024845"/>
                <a:gd name="connsiteY248" fmla="*/ 700416 h 1160647"/>
                <a:gd name="connsiteX249" fmla="*/ 1341163 w 3024845"/>
                <a:gd name="connsiteY249" fmla="*/ 700416 h 1160647"/>
                <a:gd name="connsiteX250" fmla="*/ 1351803 w 3024845"/>
                <a:gd name="connsiteY250" fmla="*/ 700416 h 1160647"/>
                <a:gd name="connsiteX251" fmla="*/ 1351803 w 3024845"/>
                <a:gd name="connsiteY251" fmla="*/ 702037 h 1160647"/>
                <a:gd name="connsiteX252" fmla="*/ 1351803 w 3024845"/>
                <a:gd name="connsiteY252" fmla="*/ 713387 h 1160647"/>
                <a:gd name="connsiteX253" fmla="*/ 1382204 w 3024845"/>
                <a:gd name="connsiteY253" fmla="*/ 713387 h 1160647"/>
                <a:gd name="connsiteX254" fmla="*/ 1382204 w 3024845"/>
                <a:gd name="connsiteY254" fmla="*/ 676637 h 1160647"/>
                <a:gd name="connsiteX255" fmla="*/ 1383470 w 3024845"/>
                <a:gd name="connsiteY255" fmla="*/ 676637 h 1160647"/>
                <a:gd name="connsiteX256" fmla="*/ 1392337 w 3024845"/>
                <a:gd name="connsiteY256" fmla="*/ 676637 h 1160647"/>
                <a:gd name="connsiteX257" fmla="*/ 1392337 w 3024845"/>
                <a:gd name="connsiteY257" fmla="*/ 698254 h 1160647"/>
                <a:gd name="connsiteX258" fmla="*/ 1394364 w 3024845"/>
                <a:gd name="connsiteY258" fmla="*/ 665828 h 1160647"/>
                <a:gd name="connsiteX259" fmla="*/ 1416657 w 3024845"/>
                <a:gd name="connsiteY259" fmla="*/ 665828 h 1160647"/>
                <a:gd name="connsiteX260" fmla="*/ 1416657 w 3024845"/>
                <a:gd name="connsiteY260" fmla="*/ 664206 h 1160647"/>
                <a:gd name="connsiteX261" fmla="*/ 1416657 w 3024845"/>
                <a:gd name="connsiteY261" fmla="*/ 652857 h 1160647"/>
                <a:gd name="connsiteX262" fmla="*/ 1417417 w 3024845"/>
                <a:gd name="connsiteY262" fmla="*/ 652857 h 1160647"/>
                <a:gd name="connsiteX263" fmla="*/ 1422737 w 3024845"/>
                <a:gd name="connsiteY263" fmla="*/ 652857 h 1160647"/>
                <a:gd name="connsiteX264" fmla="*/ 1422737 w 3024845"/>
                <a:gd name="connsiteY264" fmla="*/ 650966 h 1160647"/>
                <a:gd name="connsiteX265" fmla="*/ 1422737 w 3024845"/>
                <a:gd name="connsiteY265" fmla="*/ 637725 h 1160647"/>
                <a:gd name="connsiteX266" fmla="*/ 1426791 w 3024845"/>
                <a:gd name="connsiteY266" fmla="*/ 644210 h 1160647"/>
                <a:gd name="connsiteX267" fmla="*/ 1429071 w 3024845"/>
                <a:gd name="connsiteY267" fmla="*/ 644210 h 1160647"/>
                <a:gd name="connsiteX268" fmla="*/ 1445031 w 3024845"/>
                <a:gd name="connsiteY268" fmla="*/ 644210 h 1160647"/>
                <a:gd name="connsiteX269" fmla="*/ 1445031 w 3024845"/>
                <a:gd name="connsiteY269" fmla="*/ 643399 h 1160647"/>
                <a:gd name="connsiteX270" fmla="*/ 1445031 w 3024845"/>
                <a:gd name="connsiteY270" fmla="*/ 637725 h 1160647"/>
                <a:gd name="connsiteX271" fmla="*/ 1445791 w 3024845"/>
                <a:gd name="connsiteY271" fmla="*/ 637725 h 1160647"/>
                <a:gd name="connsiteX272" fmla="*/ 1451111 w 3024845"/>
                <a:gd name="connsiteY272" fmla="*/ 637725 h 1160647"/>
                <a:gd name="connsiteX273" fmla="*/ 1451111 w 3024845"/>
                <a:gd name="connsiteY273" fmla="*/ 639076 h 1160647"/>
                <a:gd name="connsiteX274" fmla="*/ 1451111 w 3024845"/>
                <a:gd name="connsiteY274" fmla="*/ 648534 h 1160647"/>
                <a:gd name="connsiteX275" fmla="*/ 1489618 w 3024845"/>
                <a:gd name="connsiteY275" fmla="*/ 648534 h 1160647"/>
                <a:gd name="connsiteX276" fmla="*/ 1489618 w 3024845"/>
                <a:gd name="connsiteY276" fmla="*/ 786887 h 1160647"/>
                <a:gd name="connsiteX277" fmla="*/ 1491138 w 3024845"/>
                <a:gd name="connsiteY277" fmla="*/ 786887 h 1160647"/>
                <a:gd name="connsiteX278" fmla="*/ 1501778 w 3024845"/>
                <a:gd name="connsiteY278" fmla="*/ 786887 h 1160647"/>
                <a:gd name="connsiteX279" fmla="*/ 1501778 w 3024845"/>
                <a:gd name="connsiteY279" fmla="*/ 773917 h 1160647"/>
                <a:gd name="connsiteX280" fmla="*/ 1505832 w 3024845"/>
                <a:gd name="connsiteY280" fmla="*/ 773917 h 1160647"/>
                <a:gd name="connsiteX281" fmla="*/ 1505832 w 3024845"/>
                <a:gd name="connsiteY281" fmla="*/ 786887 h 1160647"/>
                <a:gd name="connsiteX282" fmla="*/ 1536232 w 3024845"/>
                <a:gd name="connsiteY282" fmla="*/ 786887 h 1160647"/>
                <a:gd name="connsiteX283" fmla="*/ 1536232 w 3024845"/>
                <a:gd name="connsiteY283" fmla="*/ 756622 h 1160647"/>
                <a:gd name="connsiteX284" fmla="*/ 1548392 w 3024845"/>
                <a:gd name="connsiteY284" fmla="*/ 756622 h 1160647"/>
                <a:gd name="connsiteX285" fmla="*/ 1560552 w 3024845"/>
                <a:gd name="connsiteY285" fmla="*/ 754461 h 1160647"/>
                <a:gd name="connsiteX286" fmla="*/ 1564606 w 3024845"/>
                <a:gd name="connsiteY286" fmla="*/ 756622 h 1160647"/>
                <a:gd name="connsiteX287" fmla="*/ 1574739 w 3024845"/>
                <a:gd name="connsiteY287" fmla="*/ 756622 h 1160647"/>
                <a:gd name="connsiteX288" fmla="*/ 1574739 w 3024845"/>
                <a:gd name="connsiteY288" fmla="*/ 786887 h 1160647"/>
                <a:gd name="connsiteX289" fmla="*/ 1582846 w 3024845"/>
                <a:gd name="connsiteY289" fmla="*/ 786887 h 1160647"/>
                <a:gd name="connsiteX290" fmla="*/ 1582846 w 3024845"/>
                <a:gd name="connsiteY290" fmla="*/ 804182 h 1160647"/>
                <a:gd name="connsiteX291" fmla="*/ 1592182 w 3024845"/>
                <a:gd name="connsiteY291" fmla="*/ 805087 h 1160647"/>
                <a:gd name="connsiteX292" fmla="*/ 1605140 w 3024845"/>
                <a:gd name="connsiteY292" fmla="*/ 805087 h 1160647"/>
                <a:gd name="connsiteX293" fmla="*/ 1605140 w 3024845"/>
                <a:gd name="connsiteY293" fmla="*/ 789049 h 1160647"/>
                <a:gd name="connsiteX294" fmla="*/ 1673096 w 3024845"/>
                <a:gd name="connsiteY294" fmla="*/ 789049 h 1160647"/>
                <a:gd name="connsiteX295" fmla="*/ 1673096 w 3024845"/>
                <a:gd name="connsiteY295" fmla="*/ 703796 h 1160647"/>
                <a:gd name="connsiteX296" fmla="*/ 1745104 w 3024845"/>
                <a:gd name="connsiteY296" fmla="*/ 703796 h 1160647"/>
                <a:gd name="connsiteX297" fmla="*/ 1745104 w 3024845"/>
                <a:gd name="connsiteY297" fmla="*/ 782564 h 1160647"/>
                <a:gd name="connsiteX298" fmla="*/ 1747008 w 3024845"/>
                <a:gd name="connsiteY298" fmla="*/ 782564 h 1160647"/>
                <a:gd name="connsiteX299" fmla="*/ 1748250 w 3024845"/>
                <a:gd name="connsiteY299" fmla="*/ 805087 h 1160647"/>
                <a:gd name="connsiteX300" fmla="*/ 1757926 w 3024845"/>
                <a:gd name="connsiteY300" fmla="*/ 805087 h 1160647"/>
                <a:gd name="connsiteX301" fmla="*/ 1759168 w 3024845"/>
                <a:gd name="connsiteY301" fmla="*/ 782564 h 1160647"/>
                <a:gd name="connsiteX302" fmla="*/ 1765248 w 3024845"/>
                <a:gd name="connsiteY302" fmla="*/ 782564 h 1160647"/>
                <a:gd name="connsiteX303" fmla="*/ 1766490 w 3024845"/>
                <a:gd name="connsiteY303" fmla="*/ 805087 h 1160647"/>
                <a:gd name="connsiteX304" fmla="*/ 1817112 w 3024845"/>
                <a:gd name="connsiteY304" fmla="*/ 805087 h 1160647"/>
                <a:gd name="connsiteX305" fmla="*/ 1817112 w 3024845"/>
                <a:gd name="connsiteY305" fmla="*/ 642059 h 1160647"/>
                <a:gd name="connsiteX306" fmla="*/ 2014439 w 3024845"/>
                <a:gd name="connsiteY306" fmla="*/ 642059 h 1160647"/>
                <a:gd name="connsiteX307" fmla="*/ 2014439 w 3024845"/>
                <a:gd name="connsiteY307" fmla="*/ 805087 h 1160647"/>
                <a:gd name="connsiteX308" fmla="*/ 2033136 w 3024845"/>
                <a:gd name="connsiteY308" fmla="*/ 805087 h 1160647"/>
                <a:gd name="connsiteX309" fmla="*/ 2033136 w 3024845"/>
                <a:gd name="connsiteY309" fmla="*/ 722394 h 1160647"/>
                <a:gd name="connsiteX310" fmla="*/ 2128256 w 3024845"/>
                <a:gd name="connsiteY310" fmla="*/ 722394 h 1160647"/>
                <a:gd name="connsiteX311" fmla="*/ 2140186 w 3024845"/>
                <a:gd name="connsiteY311" fmla="*/ 404253 h 1160647"/>
                <a:gd name="connsiteX312" fmla="*/ 2128026 w 3024845"/>
                <a:gd name="connsiteY312" fmla="*/ 382635 h 1160647"/>
                <a:gd name="connsiteX313" fmla="*/ 2121946 w 3024845"/>
                <a:gd name="connsiteY313" fmla="*/ 378311 h 1160647"/>
                <a:gd name="connsiteX314" fmla="*/ 2130053 w 3024845"/>
                <a:gd name="connsiteY314" fmla="*/ 354532 h 1160647"/>
                <a:gd name="connsiteX315" fmla="*/ 2130053 w 3024845"/>
                <a:gd name="connsiteY315" fmla="*/ 337238 h 1160647"/>
                <a:gd name="connsiteX316" fmla="*/ 2144240 w 3024845"/>
                <a:gd name="connsiteY316" fmla="*/ 337238 h 1160647"/>
                <a:gd name="connsiteX317" fmla="*/ 2144240 w 3024845"/>
                <a:gd name="connsiteY317" fmla="*/ 315620 h 1160647"/>
                <a:gd name="connsiteX318" fmla="*/ 2146266 w 3024845"/>
                <a:gd name="connsiteY318" fmla="*/ 311296 h 1160647"/>
                <a:gd name="connsiteX319" fmla="*/ 2146266 w 3024845"/>
                <a:gd name="connsiteY319" fmla="*/ 233472 h 1160647"/>
                <a:gd name="connsiteX320" fmla="*/ 2144240 w 3024845"/>
                <a:gd name="connsiteY320" fmla="*/ 226987 h 1160647"/>
                <a:gd name="connsiteX321" fmla="*/ 2150320 w 3024845"/>
                <a:gd name="connsiteY321" fmla="*/ 220501 h 1160647"/>
                <a:gd name="connsiteX322" fmla="*/ 2150320 w 3024845"/>
                <a:gd name="connsiteY322" fmla="*/ 162133 h 1160647"/>
                <a:gd name="connsiteX323" fmla="*/ 2152346 w 3024845"/>
                <a:gd name="connsiteY323" fmla="*/ 157810 h 1160647"/>
                <a:gd name="connsiteX324" fmla="*/ 2152346 w 3024845"/>
                <a:gd name="connsiteY324" fmla="*/ 101604 h 1160647"/>
                <a:gd name="connsiteX325" fmla="*/ 2154373 w 3024845"/>
                <a:gd name="connsiteY325" fmla="*/ 82148 h 1160647"/>
                <a:gd name="connsiteX326" fmla="*/ 2158427 w 3024845"/>
                <a:gd name="connsiteY326" fmla="*/ 99442 h 1160647"/>
                <a:gd name="connsiteX327" fmla="*/ 2160453 w 3024845"/>
                <a:gd name="connsiteY327" fmla="*/ 157810 h 1160647"/>
                <a:gd name="connsiteX328" fmla="*/ 2162480 w 3024845"/>
                <a:gd name="connsiteY328" fmla="*/ 220501 h 1160647"/>
                <a:gd name="connsiteX329" fmla="*/ 2168560 w 3024845"/>
                <a:gd name="connsiteY329" fmla="*/ 226987 h 1160647"/>
                <a:gd name="connsiteX330" fmla="*/ 2166533 w 3024845"/>
                <a:gd name="connsiteY330" fmla="*/ 233472 h 1160647"/>
                <a:gd name="connsiteX331" fmla="*/ 2166533 w 3024845"/>
                <a:gd name="connsiteY331" fmla="*/ 311296 h 1160647"/>
                <a:gd name="connsiteX332" fmla="*/ 2168560 w 3024845"/>
                <a:gd name="connsiteY332" fmla="*/ 315620 h 1160647"/>
                <a:gd name="connsiteX333" fmla="*/ 2168560 w 3024845"/>
                <a:gd name="connsiteY333" fmla="*/ 337238 h 1160647"/>
                <a:gd name="connsiteX334" fmla="*/ 2182747 w 3024845"/>
                <a:gd name="connsiteY334" fmla="*/ 337238 h 1160647"/>
                <a:gd name="connsiteX335" fmla="*/ 2182747 w 3024845"/>
                <a:gd name="connsiteY335" fmla="*/ 354532 h 1160647"/>
                <a:gd name="connsiteX336" fmla="*/ 2190854 w 3024845"/>
                <a:gd name="connsiteY336" fmla="*/ 378311 h 1160647"/>
                <a:gd name="connsiteX337" fmla="*/ 2184774 w 3024845"/>
                <a:gd name="connsiteY337" fmla="*/ 382635 h 1160647"/>
                <a:gd name="connsiteX338" fmla="*/ 2172613 w 3024845"/>
                <a:gd name="connsiteY338" fmla="*/ 404253 h 1160647"/>
                <a:gd name="connsiteX339" fmla="*/ 2180720 w 3024845"/>
                <a:gd name="connsiteY339" fmla="*/ 657181 h 1160647"/>
                <a:gd name="connsiteX340" fmla="*/ 2245574 w 3024845"/>
                <a:gd name="connsiteY340" fmla="*/ 657181 h 1160647"/>
                <a:gd name="connsiteX341" fmla="*/ 2245574 w 3024845"/>
                <a:gd name="connsiteY341" fmla="*/ 732843 h 1160647"/>
                <a:gd name="connsiteX342" fmla="*/ 2253681 w 3024845"/>
                <a:gd name="connsiteY342" fmla="*/ 732843 h 1160647"/>
                <a:gd name="connsiteX343" fmla="*/ 2255708 w 3024845"/>
                <a:gd name="connsiteY343" fmla="*/ 726358 h 1160647"/>
                <a:gd name="connsiteX344" fmla="*/ 2261788 w 3024845"/>
                <a:gd name="connsiteY344" fmla="*/ 726358 h 1160647"/>
                <a:gd name="connsiteX345" fmla="*/ 2263815 w 3024845"/>
                <a:gd name="connsiteY345" fmla="*/ 735005 h 1160647"/>
                <a:gd name="connsiteX346" fmla="*/ 2275975 w 3024845"/>
                <a:gd name="connsiteY346" fmla="*/ 735005 h 1160647"/>
                <a:gd name="connsiteX347" fmla="*/ 2275975 w 3024845"/>
                <a:gd name="connsiteY347" fmla="*/ 728519 h 1160647"/>
                <a:gd name="connsiteX348" fmla="*/ 2298268 w 3024845"/>
                <a:gd name="connsiteY348" fmla="*/ 728519 h 1160647"/>
                <a:gd name="connsiteX349" fmla="*/ 2298268 w 3024845"/>
                <a:gd name="connsiteY349" fmla="*/ 735005 h 1160647"/>
                <a:gd name="connsiteX350" fmla="*/ 2318535 w 3024845"/>
                <a:gd name="connsiteY350" fmla="*/ 735005 h 1160647"/>
                <a:gd name="connsiteX351" fmla="*/ 2318535 w 3024845"/>
                <a:gd name="connsiteY351" fmla="*/ 780402 h 1160647"/>
                <a:gd name="connsiteX352" fmla="*/ 2332722 w 3024845"/>
                <a:gd name="connsiteY352" fmla="*/ 780402 h 1160647"/>
                <a:gd name="connsiteX353" fmla="*/ 2332722 w 3024845"/>
                <a:gd name="connsiteY353" fmla="*/ 767431 h 1160647"/>
                <a:gd name="connsiteX354" fmla="*/ 2348936 w 3024845"/>
                <a:gd name="connsiteY354" fmla="*/ 767431 h 1160647"/>
                <a:gd name="connsiteX355" fmla="*/ 2348936 w 3024845"/>
                <a:gd name="connsiteY355" fmla="*/ 588004 h 1160647"/>
                <a:gd name="connsiteX356" fmla="*/ 2355016 w 3024845"/>
                <a:gd name="connsiteY356" fmla="*/ 581518 h 1160647"/>
                <a:gd name="connsiteX357" fmla="*/ 2427977 w 3024845"/>
                <a:gd name="connsiteY357" fmla="*/ 581518 h 1160647"/>
                <a:gd name="connsiteX358" fmla="*/ 2427977 w 3024845"/>
                <a:gd name="connsiteY358" fmla="*/ 590166 h 1160647"/>
                <a:gd name="connsiteX359" fmla="*/ 2438110 w 3024845"/>
                <a:gd name="connsiteY359" fmla="*/ 590166 h 1160647"/>
                <a:gd name="connsiteX360" fmla="*/ 2438110 w 3024845"/>
                <a:gd name="connsiteY360" fmla="*/ 704740 h 1160647"/>
                <a:gd name="connsiteX361" fmla="*/ 2460404 w 3024845"/>
                <a:gd name="connsiteY361" fmla="*/ 704740 h 1160647"/>
                <a:gd name="connsiteX362" fmla="*/ 2460404 w 3024845"/>
                <a:gd name="connsiteY362" fmla="*/ 637725 h 1160647"/>
                <a:gd name="connsiteX363" fmla="*/ 2486751 w 3024845"/>
                <a:gd name="connsiteY363" fmla="*/ 637725 h 1160647"/>
                <a:gd name="connsiteX364" fmla="*/ 2490804 w 3024845"/>
                <a:gd name="connsiteY364" fmla="*/ 633401 h 1160647"/>
                <a:gd name="connsiteX365" fmla="*/ 2498911 w 3024845"/>
                <a:gd name="connsiteY365" fmla="*/ 633401 h 1160647"/>
                <a:gd name="connsiteX366" fmla="*/ 2502964 w 3024845"/>
                <a:gd name="connsiteY366" fmla="*/ 637725 h 1160647"/>
                <a:gd name="connsiteX367" fmla="*/ 2525258 w 3024845"/>
                <a:gd name="connsiteY367" fmla="*/ 637725 h 1160647"/>
                <a:gd name="connsiteX368" fmla="*/ 2525258 w 3024845"/>
                <a:gd name="connsiteY368" fmla="*/ 520989 h 1160647"/>
                <a:gd name="connsiteX369" fmla="*/ 2582005 w 3024845"/>
                <a:gd name="connsiteY369" fmla="*/ 510180 h 1160647"/>
                <a:gd name="connsiteX370" fmla="*/ 2582005 w 3024845"/>
                <a:gd name="connsiteY370" fmla="*/ 511261 h 1160647"/>
                <a:gd name="connsiteX371" fmla="*/ 2582005 w 3024845"/>
                <a:gd name="connsiteY371" fmla="*/ 518827 h 1160647"/>
                <a:gd name="connsiteX372" fmla="*/ 2608352 w 3024845"/>
                <a:gd name="connsiteY372" fmla="*/ 518827 h 1160647"/>
                <a:gd name="connsiteX373" fmla="*/ 2608352 w 3024845"/>
                <a:gd name="connsiteY373" fmla="*/ 773917 h 1160647"/>
                <a:gd name="connsiteX374" fmla="*/ 2630646 w 3024845"/>
                <a:gd name="connsiteY374" fmla="*/ 773917 h 1160647"/>
                <a:gd name="connsiteX375" fmla="*/ 2630646 w 3024845"/>
                <a:gd name="connsiteY375" fmla="*/ 769593 h 1160647"/>
                <a:gd name="connsiteX376" fmla="*/ 2642806 w 3024845"/>
                <a:gd name="connsiteY376" fmla="*/ 769593 h 1160647"/>
                <a:gd name="connsiteX377" fmla="*/ 2642806 w 3024845"/>
                <a:gd name="connsiteY377" fmla="*/ 773917 h 1160647"/>
                <a:gd name="connsiteX378" fmla="*/ 2667126 w 3024845"/>
                <a:gd name="connsiteY378" fmla="*/ 773917 h 1160647"/>
                <a:gd name="connsiteX379" fmla="*/ 2667126 w 3024845"/>
                <a:gd name="connsiteY379" fmla="*/ 760946 h 1160647"/>
                <a:gd name="connsiteX380" fmla="*/ 2695500 w 3024845"/>
                <a:gd name="connsiteY380" fmla="*/ 760946 h 1160647"/>
                <a:gd name="connsiteX381" fmla="*/ 2707660 w 3024845"/>
                <a:gd name="connsiteY381" fmla="*/ 756622 h 1160647"/>
                <a:gd name="connsiteX382" fmla="*/ 2727927 w 3024845"/>
                <a:gd name="connsiteY382" fmla="*/ 760946 h 1160647"/>
                <a:gd name="connsiteX383" fmla="*/ 2727927 w 3024845"/>
                <a:gd name="connsiteY383" fmla="*/ 743652 h 1160647"/>
                <a:gd name="connsiteX384" fmla="*/ 2736034 w 3024845"/>
                <a:gd name="connsiteY384" fmla="*/ 743652 h 1160647"/>
                <a:gd name="connsiteX385" fmla="*/ 2736034 w 3024845"/>
                <a:gd name="connsiteY385" fmla="*/ 730681 h 1160647"/>
                <a:gd name="connsiteX386" fmla="*/ 2792781 w 3024845"/>
                <a:gd name="connsiteY386" fmla="*/ 730681 h 1160647"/>
                <a:gd name="connsiteX387" fmla="*/ 2792781 w 3024845"/>
                <a:gd name="connsiteY387" fmla="*/ 700416 h 1160647"/>
                <a:gd name="connsiteX388" fmla="*/ 2811021 w 3024845"/>
                <a:gd name="connsiteY388" fmla="*/ 700416 h 1160647"/>
                <a:gd name="connsiteX389" fmla="*/ 2811021 w 3024845"/>
                <a:gd name="connsiteY389" fmla="*/ 693931 h 1160647"/>
                <a:gd name="connsiteX390" fmla="*/ 2823181 w 3024845"/>
                <a:gd name="connsiteY390" fmla="*/ 693931 h 1160647"/>
                <a:gd name="connsiteX391" fmla="*/ 2823181 w 3024845"/>
                <a:gd name="connsiteY391" fmla="*/ 700416 h 1160647"/>
                <a:gd name="connsiteX392" fmla="*/ 2839395 w 3024845"/>
                <a:gd name="connsiteY392" fmla="*/ 700416 h 1160647"/>
                <a:gd name="connsiteX393" fmla="*/ 2839395 w 3024845"/>
                <a:gd name="connsiteY393" fmla="*/ 750137 h 1160647"/>
                <a:gd name="connsiteX394" fmla="*/ 2871822 w 3024845"/>
                <a:gd name="connsiteY394" fmla="*/ 750137 h 1160647"/>
                <a:gd name="connsiteX395" fmla="*/ 2871822 w 3024845"/>
                <a:gd name="connsiteY395" fmla="*/ 724196 h 1160647"/>
                <a:gd name="connsiteX396" fmla="*/ 2910329 w 3024845"/>
                <a:gd name="connsiteY396" fmla="*/ 724196 h 1160647"/>
                <a:gd name="connsiteX397" fmla="*/ 2910329 w 3024845"/>
                <a:gd name="connsiteY397" fmla="*/ 693931 h 1160647"/>
                <a:gd name="connsiteX398" fmla="*/ 2958970 w 3024845"/>
                <a:gd name="connsiteY398" fmla="*/ 693931 h 1160647"/>
                <a:gd name="connsiteX399" fmla="*/ 2958970 w 3024845"/>
                <a:gd name="connsiteY399" fmla="*/ 805087 h 1160647"/>
                <a:gd name="connsiteX400" fmla="*/ 2958970 w 3024845"/>
                <a:gd name="connsiteY400" fmla="*/ 818866 h 1160647"/>
                <a:gd name="connsiteX401" fmla="*/ 3024845 w 3024845"/>
                <a:gd name="connsiteY401" fmla="*/ 818866 h 1160647"/>
                <a:gd name="connsiteX402" fmla="*/ 3024845 w 3024845"/>
                <a:gd name="connsiteY402" fmla="*/ 1160647 h 1160647"/>
                <a:gd name="connsiteX403" fmla="*/ 2054 w 3024845"/>
                <a:gd name="connsiteY403" fmla="*/ 1158314 h 1160647"/>
                <a:gd name="connsiteX404" fmla="*/ 0 w 3024845"/>
                <a:gd name="connsiteY404" fmla="*/ 724196 h 1160647"/>
                <a:gd name="connsiteX405" fmla="*/ 20267 w 3024845"/>
                <a:gd name="connsiteY405" fmla="*/ 724196 h 1160647"/>
                <a:gd name="connsiteX406" fmla="*/ 20774 w 3024845"/>
                <a:gd name="connsiteY406" fmla="*/ 723115 h 1160647"/>
                <a:gd name="connsiteX407" fmla="*/ 24320 w 3024845"/>
                <a:gd name="connsiteY407" fmla="*/ 715549 h 1160647"/>
                <a:gd name="connsiteX408" fmla="*/ 26094 w 3024845"/>
                <a:gd name="connsiteY408" fmla="*/ 715819 h 1160647"/>
                <a:gd name="connsiteX409" fmla="*/ 38507 w 3024845"/>
                <a:gd name="connsiteY409" fmla="*/ 717710 h 1160647"/>
                <a:gd name="connsiteX410" fmla="*/ 39014 w 3024845"/>
                <a:gd name="connsiteY410" fmla="*/ 719062 h 1160647"/>
                <a:gd name="connsiteX411" fmla="*/ 42560 w 3024845"/>
                <a:gd name="connsiteY411" fmla="*/ 728519 h 1160647"/>
                <a:gd name="connsiteX412" fmla="*/ 68907 w 3024845"/>
                <a:gd name="connsiteY412" fmla="*/ 730681 h 1160647"/>
                <a:gd name="connsiteX413" fmla="*/ 68907 w 3024845"/>
                <a:gd name="connsiteY413" fmla="*/ 607460 h 1160647"/>
                <a:gd name="connsiteX414" fmla="*/ 70934 w 3024845"/>
                <a:gd name="connsiteY414" fmla="*/ 607460 h 1160647"/>
                <a:gd name="connsiteX415" fmla="*/ 85121 w 3024845"/>
                <a:gd name="connsiteY415" fmla="*/ 607460 h 1160647"/>
                <a:gd name="connsiteX416" fmla="*/ 85121 w 3024845"/>
                <a:gd name="connsiteY416" fmla="*/ 471268 h 1160647"/>
                <a:gd name="connsiteX417" fmla="*/ 86894 w 3024845"/>
                <a:gd name="connsiteY417" fmla="*/ 471268 h 1160647"/>
                <a:gd name="connsiteX418" fmla="*/ 99308 w 3024845"/>
                <a:gd name="connsiteY418" fmla="*/ 471268 h 1160647"/>
                <a:gd name="connsiteX419" fmla="*/ 99308 w 3024845"/>
                <a:gd name="connsiteY419" fmla="*/ 356694 h 1160647"/>
                <a:gd name="connsiteX420" fmla="*/ 103361 w 3024845"/>
                <a:gd name="connsiteY420" fmla="*/ 328590 h 1160647"/>
                <a:gd name="connsiteX421" fmla="*/ 105388 w 3024845"/>
                <a:gd name="connsiteY421" fmla="*/ 328590 h 1160647"/>
                <a:gd name="connsiteX422" fmla="*/ 119575 w 3024845"/>
                <a:gd name="connsiteY422" fmla="*/ 328590 h 1160647"/>
                <a:gd name="connsiteX423" fmla="*/ 156055 w 3024845"/>
                <a:gd name="connsiteY423" fmla="*/ 246443 h 1160647"/>
                <a:gd name="connsiteX424" fmla="*/ 160109 w 3024845"/>
                <a:gd name="connsiteY424" fmla="*/ 0 h 1160647"/>
                <a:gd name="connsiteX0" fmla="*/ 156055 w 3024845"/>
                <a:gd name="connsiteY0" fmla="*/ 164295 h 1078499"/>
                <a:gd name="connsiteX1" fmla="*/ 162135 w 3024845"/>
                <a:gd name="connsiteY1" fmla="*/ 164295 h 1078499"/>
                <a:gd name="connsiteX2" fmla="*/ 200642 w 3024845"/>
                <a:gd name="connsiteY2" fmla="*/ 244281 h 1078499"/>
                <a:gd name="connsiteX3" fmla="*/ 202669 w 3024845"/>
                <a:gd name="connsiteY3" fmla="*/ 244281 h 1078499"/>
                <a:gd name="connsiteX4" fmla="*/ 216856 w 3024845"/>
                <a:gd name="connsiteY4" fmla="*/ 244281 h 1078499"/>
                <a:gd name="connsiteX5" fmla="*/ 216856 w 3024845"/>
                <a:gd name="connsiteY5" fmla="*/ 268060 h 1078499"/>
                <a:gd name="connsiteX6" fmla="*/ 217363 w 3024845"/>
                <a:gd name="connsiteY6" fmla="*/ 268871 h 1078499"/>
                <a:gd name="connsiteX7" fmla="*/ 220909 w 3024845"/>
                <a:gd name="connsiteY7" fmla="*/ 274546 h 1078499"/>
                <a:gd name="connsiteX8" fmla="*/ 220909 w 3024845"/>
                <a:gd name="connsiteY8" fmla="*/ 389120 h 1078499"/>
                <a:gd name="connsiteX9" fmla="*/ 223189 w 3024845"/>
                <a:gd name="connsiteY9" fmla="*/ 389120 h 1078499"/>
                <a:gd name="connsiteX10" fmla="*/ 239150 w 3024845"/>
                <a:gd name="connsiteY10" fmla="*/ 389120 h 1078499"/>
                <a:gd name="connsiteX11" fmla="*/ 239150 w 3024845"/>
                <a:gd name="connsiteY11" fmla="*/ 529635 h 1078499"/>
                <a:gd name="connsiteX12" fmla="*/ 240670 w 3024845"/>
                <a:gd name="connsiteY12" fmla="*/ 529365 h 1078499"/>
                <a:gd name="connsiteX13" fmla="*/ 251310 w 3024845"/>
                <a:gd name="connsiteY13" fmla="*/ 527474 h 1078499"/>
                <a:gd name="connsiteX14" fmla="*/ 249283 w 3024845"/>
                <a:gd name="connsiteY14" fmla="*/ 616106 h 1078499"/>
                <a:gd name="connsiteX15" fmla="*/ 250803 w 3024845"/>
                <a:gd name="connsiteY15" fmla="*/ 616377 h 1078499"/>
                <a:gd name="connsiteX16" fmla="*/ 261443 w 3024845"/>
                <a:gd name="connsiteY16" fmla="*/ 618268 h 1078499"/>
                <a:gd name="connsiteX17" fmla="*/ 261696 w 3024845"/>
                <a:gd name="connsiteY17" fmla="*/ 619079 h 1078499"/>
                <a:gd name="connsiteX18" fmla="*/ 263470 w 3024845"/>
                <a:gd name="connsiteY18" fmla="*/ 624754 h 1078499"/>
                <a:gd name="connsiteX19" fmla="*/ 264230 w 3024845"/>
                <a:gd name="connsiteY19" fmla="*/ 622322 h 1078499"/>
                <a:gd name="connsiteX20" fmla="*/ 269550 w 3024845"/>
                <a:gd name="connsiteY20" fmla="*/ 605298 h 1078499"/>
                <a:gd name="connsiteX21" fmla="*/ 271323 w 3024845"/>
                <a:gd name="connsiteY21" fmla="*/ 605298 h 1078499"/>
                <a:gd name="connsiteX22" fmla="*/ 283737 w 3024845"/>
                <a:gd name="connsiteY22" fmla="*/ 605298 h 1078499"/>
                <a:gd name="connsiteX23" fmla="*/ 283737 w 3024845"/>
                <a:gd name="connsiteY23" fmla="*/ 637724 h 1078499"/>
                <a:gd name="connsiteX24" fmla="*/ 284750 w 3024845"/>
                <a:gd name="connsiteY24" fmla="*/ 638265 h 1078499"/>
                <a:gd name="connsiteX25" fmla="*/ 291844 w 3024845"/>
                <a:gd name="connsiteY25" fmla="*/ 642048 h 1078499"/>
                <a:gd name="connsiteX26" fmla="*/ 291844 w 3024845"/>
                <a:gd name="connsiteY26" fmla="*/ 643399 h 1078499"/>
                <a:gd name="connsiteX27" fmla="*/ 291844 w 3024845"/>
                <a:gd name="connsiteY27" fmla="*/ 652857 h 1078499"/>
                <a:gd name="connsiteX28" fmla="*/ 336431 w 3024845"/>
                <a:gd name="connsiteY28" fmla="*/ 652857 h 1078499"/>
                <a:gd name="connsiteX29" fmla="*/ 336431 w 3024845"/>
                <a:gd name="connsiteY29" fmla="*/ 653938 h 1078499"/>
                <a:gd name="connsiteX30" fmla="*/ 336431 w 3024845"/>
                <a:gd name="connsiteY30" fmla="*/ 661504 h 1078499"/>
                <a:gd name="connsiteX31" fmla="*/ 338457 w 3024845"/>
                <a:gd name="connsiteY31" fmla="*/ 661504 h 1078499"/>
                <a:gd name="connsiteX32" fmla="*/ 352644 w 3024845"/>
                <a:gd name="connsiteY32" fmla="*/ 661504 h 1078499"/>
                <a:gd name="connsiteX33" fmla="*/ 352644 w 3024845"/>
                <a:gd name="connsiteY33" fmla="*/ 631239 h 1078499"/>
                <a:gd name="connsiteX34" fmla="*/ 397231 w 3024845"/>
                <a:gd name="connsiteY34" fmla="*/ 631239 h 1078499"/>
                <a:gd name="connsiteX35" fmla="*/ 397231 w 3024845"/>
                <a:gd name="connsiteY35" fmla="*/ 629888 h 1078499"/>
                <a:gd name="connsiteX36" fmla="*/ 397231 w 3024845"/>
                <a:gd name="connsiteY36" fmla="*/ 620430 h 1078499"/>
                <a:gd name="connsiteX37" fmla="*/ 398245 w 3024845"/>
                <a:gd name="connsiteY37" fmla="*/ 620430 h 1078499"/>
                <a:gd name="connsiteX38" fmla="*/ 405338 w 3024845"/>
                <a:gd name="connsiteY38" fmla="*/ 620430 h 1078499"/>
                <a:gd name="connsiteX39" fmla="*/ 405338 w 3024845"/>
                <a:gd name="connsiteY39" fmla="*/ 618539 h 1078499"/>
                <a:gd name="connsiteX40" fmla="*/ 405338 w 3024845"/>
                <a:gd name="connsiteY40" fmla="*/ 605298 h 1078499"/>
                <a:gd name="connsiteX41" fmla="*/ 406098 w 3024845"/>
                <a:gd name="connsiteY41" fmla="*/ 605298 h 1078499"/>
                <a:gd name="connsiteX42" fmla="*/ 411418 w 3024845"/>
                <a:gd name="connsiteY42" fmla="*/ 605298 h 1078499"/>
                <a:gd name="connsiteX43" fmla="*/ 411418 w 3024845"/>
                <a:gd name="connsiteY43" fmla="*/ 604217 h 1078499"/>
                <a:gd name="connsiteX44" fmla="*/ 411418 w 3024845"/>
                <a:gd name="connsiteY44" fmla="*/ 596650 h 1078499"/>
                <a:gd name="connsiteX45" fmla="*/ 413445 w 3024845"/>
                <a:gd name="connsiteY45" fmla="*/ 596650 h 1078499"/>
                <a:gd name="connsiteX46" fmla="*/ 427632 w 3024845"/>
                <a:gd name="connsiteY46" fmla="*/ 596650 h 1078499"/>
                <a:gd name="connsiteX47" fmla="*/ 427632 w 3024845"/>
                <a:gd name="connsiteY47" fmla="*/ 597731 h 1078499"/>
                <a:gd name="connsiteX48" fmla="*/ 427632 w 3024845"/>
                <a:gd name="connsiteY48" fmla="*/ 605298 h 1078499"/>
                <a:gd name="connsiteX49" fmla="*/ 449925 w 3024845"/>
                <a:gd name="connsiteY49" fmla="*/ 605298 h 1078499"/>
                <a:gd name="connsiteX50" fmla="*/ 449925 w 3024845"/>
                <a:gd name="connsiteY50" fmla="*/ 603406 h 1078499"/>
                <a:gd name="connsiteX51" fmla="*/ 449925 w 3024845"/>
                <a:gd name="connsiteY51" fmla="*/ 590165 h 1078499"/>
                <a:gd name="connsiteX52" fmla="*/ 451699 w 3024845"/>
                <a:gd name="connsiteY52" fmla="*/ 590165 h 1078499"/>
                <a:gd name="connsiteX53" fmla="*/ 464112 w 3024845"/>
                <a:gd name="connsiteY53" fmla="*/ 590165 h 1078499"/>
                <a:gd name="connsiteX54" fmla="*/ 464112 w 3024845"/>
                <a:gd name="connsiteY54" fmla="*/ 613945 h 1078499"/>
                <a:gd name="connsiteX55" fmla="*/ 465126 w 3024845"/>
                <a:gd name="connsiteY55" fmla="*/ 613945 h 1078499"/>
                <a:gd name="connsiteX56" fmla="*/ 472219 w 3024845"/>
                <a:gd name="connsiteY56" fmla="*/ 613945 h 1078499"/>
                <a:gd name="connsiteX57" fmla="*/ 472219 w 3024845"/>
                <a:gd name="connsiteY57" fmla="*/ 612864 h 1078499"/>
                <a:gd name="connsiteX58" fmla="*/ 472219 w 3024845"/>
                <a:gd name="connsiteY58" fmla="*/ 605298 h 1078499"/>
                <a:gd name="connsiteX59" fmla="*/ 473992 w 3024845"/>
                <a:gd name="connsiteY59" fmla="*/ 605298 h 1078499"/>
                <a:gd name="connsiteX60" fmla="*/ 486406 w 3024845"/>
                <a:gd name="connsiteY60" fmla="*/ 605298 h 1078499"/>
                <a:gd name="connsiteX61" fmla="*/ 486406 w 3024845"/>
                <a:gd name="connsiteY61" fmla="*/ 631239 h 1078499"/>
                <a:gd name="connsiteX62" fmla="*/ 488433 w 3024845"/>
                <a:gd name="connsiteY62" fmla="*/ 631239 h 1078499"/>
                <a:gd name="connsiteX63" fmla="*/ 502619 w 3024845"/>
                <a:gd name="connsiteY63" fmla="*/ 631239 h 1078499"/>
                <a:gd name="connsiteX64" fmla="*/ 502619 w 3024845"/>
                <a:gd name="connsiteY64" fmla="*/ 632860 h 1078499"/>
                <a:gd name="connsiteX65" fmla="*/ 502619 w 3024845"/>
                <a:gd name="connsiteY65" fmla="*/ 644210 h 1078499"/>
                <a:gd name="connsiteX66" fmla="*/ 503379 w 3024845"/>
                <a:gd name="connsiteY66" fmla="*/ 644210 h 1078499"/>
                <a:gd name="connsiteX67" fmla="*/ 508700 w 3024845"/>
                <a:gd name="connsiteY67" fmla="*/ 644210 h 1078499"/>
                <a:gd name="connsiteX68" fmla="*/ 508700 w 3024845"/>
                <a:gd name="connsiteY68" fmla="*/ 643399 h 1078499"/>
                <a:gd name="connsiteX69" fmla="*/ 508700 w 3024845"/>
                <a:gd name="connsiteY69" fmla="*/ 637724 h 1078499"/>
                <a:gd name="connsiteX70" fmla="*/ 539100 w 3024845"/>
                <a:gd name="connsiteY70" fmla="*/ 637724 h 1078499"/>
                <a:gd name="connsiteX71" fmla="*/ 539100 w 3024845"/>
                <a:gd name="connsiteY71" fmla="*/ 661504 h 1078499"/>
                <a:gd name="connsiteX72" fmla="*/ 540113 w 3024845"/>
                <a:gd name="connsiteY72" fmla="*/ 661504 h 1078499"/>
                <a:gd name="connsiteX73" fmla="*/ 547207 w 3024845"/>
                <a:gd name="connsiteY73" fmla="*/ 661504 h 1078499"/>
                <a:gd name="connsiteX74" fmla="*/ 547207 w 3024845"/>
                <a:gd name="connsiteY74" fmla="*/ 662585 h 1078499"/>
                <a:gd name="connsiteX75" fmla="*/ 547207 w 3024845"/>
                <a:gd name="connsiteY75" fmla="*/ 670151 h 1078499"/>
                <a:gd name="connsiteX76" fmla="*/ 547967 w 3024845"/>
                <a:gd name="connsiteY76" fmla="*/ 670151 h 1078499"/>
                <a:gd name="connsiteX77" fmla="*/ 553287 w 3024845"/>
                <a:gd name="connsiteY77" fmla="*/ 670151 h 1078499"/>
                <a:gd name="connsiteX78" fmla="*/ 553287 w 3024845"/>
                <a:gd name="connsiteY78" fmla="*/ 667989 h 1078499"/>
                <a:gd name="connsiteX79" fmla="*/ 553287 w 3024845"/>
                <a:gd name="connsiteY79" fmla="*/ 652857 h 1078499"/>
                <a:gd name="connsiteX80" fmla="*/ 554300 w 3024845"/>
                <a:gd name="connsiteY80" fmla="*/ 652857 h 1078499"/>
                <a:gd name="connsiteX81" fmla="*/ 561394 w 3024845"/>
                <a:gd name="connsiteY81" fmla="*/ 652857 h 1078499"/>
                <a:gd name="connsiteX82" fmla="*/ 561394 w 3024845"/>
                <a:gd name="connsiteY82" fmla="*/ 653938 h 1078499"/>
                <a:gd name="connsiteX83" fmla="*/ 561394 w 3024845"/>
                <a:gd name="connsiteY83" fmla="*/ 661504 h 1078499"/>
                <a:gd name="connsiteX84" fmla="*/ 566714 w 3024845"/>
                <a:gd name="connsiteY84" fmla="*/ 659511 h 1078499"/>
                <a:gd name="connsiteX85" fmla="*/ 567474 w 3024845"/>
                <a:gd name="connsiteY85" fmla="*/ 658531 h 1078499"/>
                <a:gd name="connsiteX86" fmla="*/ 567474 w 3024845"/>
                <a:gd name="connsiteY86" fmla="*/ 652857 h 1078499"/>
                <a:gd name="connsiteX87" fmla="*/ 605981 w 3024845"/>
                <a:gd name="connsiteY87" fmla="*/ 652857 h 1078499"/>
                <a:gd name="connsiteX88" fmla="*/ 605981 w 3024845"/>
                <a:gd name="connsiteY88" fmla="*/ 676636 h 1078499"/>
                <a:gd name="connsiteX89" fmla="*/ 608007 w 3024845"/>
                <a:gd name="connsiteY89" fmla="*/ 676636 h 1078499"/>
                <a:gd name="connsiteX90" fmla="*/ 622194 w 3024845"/>
                <a:gd name="connsiteY90" fmla="*/ 676636 h 1078499"/>
                <a:gd name="connsiteX91" fmla="*/ 622194 w 3024845"/>
                <a:gd name="connsiteY91" fmla="*/ 677717 h 1078499"/>
                <a:gd name="connsiteX92" fmla="*/ 622194 w 3024845"/>
                <a:gd name="connsiteY92" fmla="*/ 685283 h 1078499"/>
                <a:gd name="connsiteX93" fmla="*/ 623968 w 3024845"/>
                <a:gd name="connsiteY93" fmla="*/ 685283 h 1078499"/>
                <a:gd name="connsiteX94" fmla="*/ 636381 w 3024845"/>
                <a:gd name="connsiteY94" fmla="*/ 685283 h 1078499"/>
                <a:gd name="connsiteX95" fmla="*/ 636381 w 3024845"/>
                <a:gd name="connsiteY95" fmla="*/ 661504 h 1078499"/>
                <a:gd name="connsiteX96" fmla="*/ 637394 w 3024845"/>
                <a:gd name="connsiteY96" fmla="*/ 661504 h 1078499"/>
                <a:gd name="connsiteX97" fmla="*/ 644488 w 3024845"/>
                <a:gd name="connsiteY97" fmla="*/ 661504 h 1078499"/>
                <a:gd name="connsiteX98" fmla="*/ 644488 w 3024845"/>
                <a:gd name="connsiteY98" fmla="*/ 629077 h 1078499"/>
                <a:gd name="connsiteX99" fmla="*/ 645501 w 3024845"/>
                <a:gd name="connsiteY99" fmla="*/ 629077 h 1078499"/>
                <a:gd name="connsiteX100" fmla="*/ 652595 w 3024845"/>
                <a:gd name="connsiteY100" fmla="*/ 629077 h 1078499"/>
                <a:gd name="connsiteX101" fmla="*/ 652595 w 3024845"/>
                <a:gd name="connsiteY101" fmla="*/ 627186 h 1078499"/>
                <a:gd name="connsiteX102" fmla="*/ 652595 w 3024845"/>
                <a:gd name="connsiteY102" fmla="*/ 613945 h 1078499"/>
                <a:gd name="connsiteX103" fmla="*/ 651328 w 3024845"/>
                <a:gd name="connsiteY103" fmla="*/ 612323 h 1078499"/>
                <a:gd name="connsiteX104" fmla="*/ 656648 w 3024845"/>
                <a:gd name="connsiteY104" fmla="*/ 600974 h 1078499"/>
                <a:gd name="connsiteX105" fmla="*/ 664755 w 3024845"/>
                <a:gd name="connsiteY105" fmla="*/ 629077 h 1078499"/>
                <a:gd name="connsiteX106" fmla="*/ 665515 w 3024845"/>
                <a:gd name="connsiteY106" fmla="*/ 629077 h 1078499"/>
                <a:gd name="connsiteX107" fmla="*/ 670835 w 3024845"/>
                <a:gd name="connsiteY107" fmla="*/ 629077 h 1078499"/>
                <a:gd name="connsiteX108" fmla="*/ 670835 w 3024845"/>
                <a:gd name="connsiteY108" fmla="*/ 523150 h 1078499"/>
                <a:gd name="connsiteX109" fmla="*/ 672355 w 3024845"/>
                <a:gd name="connsiteY109" fmla="*/ 523150 h 1078499"/>
                <a:gd name="connsiteX110" fmla="*/ 682995 w 3024845"/>
                <a:gd name="connsiteY110" fmla="*/ 523150 h 1078499"/>
                <a:gd name="connsiteX111" fmla="*/ 682995 w 3024845"/>
                <a:gd name="connsiteY111" fmla="*/ 475591 h 1078499"/>
                <a:gd name="connsiteX112" fmla="*/ 709342 w 3024845"/>
                <a:gd name="connsiteY112" fmla="*/ 475591 h 1078499"/>
                <a:gd name="connsiteX113" fmla="*/ 709342 w 3024845"/>
                <a:gd name="connsiteY113" fmla="*/ 453973 h 1078499"/>
                <a:gd name="connsiteX114" fmla="*/ 743796 w 3024845"/>
                <a:gd name="connsiteY114" fmla="*/ 453973 h 1078499"/>
                <a:gd name="connsiteX115" fmla="*/ 743796 w 3024845"/>
                <a:gd name="connsiteY115" fmla="*/ 456405 h 1078499"/>
                <a:gd name="connsiteX116" fmla="*/ 743796 w 3024845"/>
                <a:gd name="connsiteY116" fmla="*/ 473429 h 1078499"/>
                <a:gd name="connsiteX117" fmla="*/ 746076 w 3024845"/>
                <a:gd name="connsiteY117" fmla="*/ 473429 h 1078499"/>
                <a:gd name="connsiteX118" fmla="*/ 762036 w 3024845"/>
                <a:gd name="connsiteY118" fmla="*/ 473429 h 1078499"/>
                <a:gd name="connsiteX119" fmla="*/ 762036 w 3024845"/>
                <a:gd name="connsiteY119" fmla="*/ 520988 h 1078499"/>
                <a:gd name="connsiteX120" fmla="*/ 763049 w 3024845"/>
                <a:gd name="connsiteY120" fmla="*/ 520988 h 1078499"/>
                <a:gd name="connsiteX121" fmla="*/ 770143 w 3024845"/>
                <a:gd name="connsiteY121" fmla="*/ 520988 h 1078499"/>
                <a:gd name="connsiteX122" fmla="*/ 784330 w 3024845"/>
                <a:gd name="connsiteY122" fmla="*/ 525312 h 1078499"/>
                <a:gd name="connsiteX123" fmla="*/ 784330 w 3024845"/>
                <a:gd name="connsiteY123" fmla="*/ 564224 h 1078499"/>
                <a:gd name="connsiteX124" fmla="*/ 785343 w 3024845"/>
                <a:gd name="connsiteY124" fmla="*/ 564224 h 1078499"/>
                <a:gd name="connsiteX125" fmla="*/ 792436 w 3024845"/>
                <a:gd name="connsiteY125" fmla="*/ 564224 h 1078499"/>
                <a:gd name="connsiteX126" fmla="*/ 792436 w 3024845"/>
                <a:gd name="connsiteY126" fmla="*/ 565845 h 1078499"/>
                <a:gd name="connsiteX127" fmla="*/ 792436 w 3024845"/>
                <a:gd name="connsiteY127" fmla="*/ 577194 h 1078499"/>
                <a:gd name="connsiteX128" fmla="*/ 794463 w 3024845"/>
                <a:gd name="connsiteY128" fmla="*/ 577194 h 1078499"/>
                <a:gd name="connsiteX129" fmla="*/ 808650 w 3024845"/>
                <a:gd name="connsiteY129" fmla="*/ 577194 h 1078499"/>
                <a:gd name="connsiteX130" fmla="*/ 814730 w 3024845"/>
                <a:gd name="connsiteY130" fmla="*/ 583680 h 1078499"/>
                <a:gd name="connsiteX131" fmla="*/ 814730 w 3024845"/>
                <a:gd name="connsiteY131" fmla="*/ 605298 h 1078499"/>
                <a:gd name="connsiteX132" fmla="*/ 817010 w 3024845"/>
                <a:gd name="connsiteY132" fmla="*/ 605298 h 1078499"/>
                <a:gd name="connsiteX133" fmla="*/ 832970 w 3024845"/>
                <a:gd name="connsiteY133" fmla="*/ 605298 h 1078499"/>
                <a:gd name="connsiteX134" fmla="*/ 832970 w 3024845"/>
                <a:gd name="connsiteY134" fmla="*/ 606378 h 1078499"/>
                <a:gd name="connsiteX135" fmla="*/ 832970 w 3024845"/>
                <a:gd name="connsiteY135" fmla="*/ 613945 h 1078499"/>
                <a:gd name="connsiteX136" fmla="*/ 834237 w 3024845"/>
                <a:gd name="connsiteY136" fmla="*/ 613945 h 1078499"/>
                <a:gd name="connsiteX137" fmla="*/ 843104 w 3024845"/>
                <a:gd name="connsiteY137" fmla="*/ 613945 h 1078499"/>
                <a:gd name="connsiteX138" fmla="*/ 843104 w 3024845"/>
                <a:gd name="connsiteY138" fmla="*/ 616106 h 1078499"/>
                <a:gd name="connsiteX139" fmla="*/ 843104 w 3024845"/>
                <a:gd name="connsiteY139" fmla="*/ 631239 h 1078499"/>
                <a:gd name="connsiteX140" fmla="*/ 847157 w 3024845"/>
                <a:gd name="connsiteY140" fmla="*/ 629347 h 1078499"/>
                <a:gd name="connsiteX141" fmla="*/ 847157 w 3024845"/>
                <a:gd name="connsiteY141" fmla="*/ 616106 h 1078499"/>
                <a:gd name="connsiteX142" fmla="*/ 848170 w 3024845"/>
                <a:gd name="connsiteY142" fmla="*/ 616106 h 1078499"/>
                <a:gd name="connsiteX143" fmla="*/ 855264 w 3024845"/>
                <a:gd name="connsiteY143" fmla="*/ 616106 h 1078499"/>
                <a:gd name="connsiteX144" fmla="*/ 855264 w 3024845"/>
                <a:gd name="connsiteY144" fmla="*/ 617728 h 1078499"/>
                <a:gd name="connsiteX145" fmla="*/ 855264 w 3024845"/>
                <a:gd name="connsiteY145" fmla="*/ 629077 h 1078499"/>
                <a:gd name="connsiteX146" fmla="*/ 856024 w 3024845"/>
                <a:gd name="connsiteY146" fmla="*/ 629077 h 1078499"/>
                <a:gd name="connsiteX147" fmla="*/ 861344 w 3024845"/>
                <a:gd name="connsiteY147" fmla="*/ 629077 h 1078499"/>
                <a:gd name="connsiteX148" fmla="*/ 909984 w 3024845"/>
                <a:gd name="connsiteY148" fmla="*/ 624754 h 1078499"/>
                <a:gd name="connsiteX149" fmla="*/ 909984 w 3024845"/>
                <a:gd name="connsiteY149" fmla="*/ 626105 h 1078499"/>
                <a:gd name="connsiteX150" fmla="*/ 909984 w 3024845"/>
                <a:gd name="connsiteY150" fmla="*/ 635562 h 1078499"/>
                <a:gd name="connsiteX151" fmla="*/ 910744 w 3024845"/>
                <a:gd name="connsiteY151" fmla="*/ 635562 h 1078499"/>
                <a:gd name="connsiteX152" fmla="*/ 916065 w 3024845"/>
                <a:gd name="connsiteY152" fmla="*/ 635562 h 1078499"/>
                <a:gd name="connsiteX153" fmla="*/ 916065 w 3024845"/>
                <a:gd name="connsiteY153" fmla="*/ 637724 h 1078499"/>
                <a:gd name="connsiteX154" fmla="*/ 916065 w 3024845"/>
                <a:gd name="connsiteY154" fmla="*/ 652857 h 1078499"/>
                <a:gd name="connsiteX155" fmla="*/ 918091 w 3024845"/>
                <a:gd name="connsiteY155" fmla="*/ 651506 h 1078499"/>
                <a:gd name="connsiteX156" fmla="*/ 932278 w 3024845"/>
                <a:gd name="connsiteY156" fmla="*/ 642048 h 1078499"/>
                <a:gd name="connsiteX157" fmla="*/ 938358 w 3024845"/>
                <a:gd name="connsiteY157" fmla="*/ 600974 h 1078499"/>
                <a:gd name="connsiteX158" fmla="*/ 939118 w 3024845"/>
                <a:gd name="connsiteY158" fmla="*/ 600704 h 1078499"/>
                <a:gd name="connsiteX159" fmla="*/ 944438 w 3024845"/>
                <a:gd name="connsiteY159" fmla="*/ 598812 h 1078499"/>
                <a:gd name="connsiteX160" fmla="*/ 946465 w 3024845"/>
                <a:gd name="connsiteY160" fmla="*/ 529635 h 1078499"/>
                <a:gd name="connsiteX161" fmla="*/ 948492 w 3024845"/>
                <a:gd name="connsiteY161" fmla="*/ 598812 h 1078499"/>
                <a:gd name="connsiteX162" fmla="*/ 949252 w 3024845"/>
                <a:gd name="connsiteY162" fmla="*/ 599082 h 1078499"/>
                <a:gd name="connsiteX163" fmla="*/ 954572 w 3024845"/>
                <a:gd name="connsiteY163" fmla="*/ 600974 h 1078499"/>
                <a:gd name="connsiteX164" fmla="*/ 954572 w 3024845"/>
                <a:gd name="connsiteY164" fmla="*/ 514503 h 1078499"/>
                <a:gd name="connsiteX165" fmla="*/ 958625 w 3024845"/>
                <a:gd name="connsiteY165" fmla="*/ 482076 h 1078499"/>
                <a:gd name="connsiteX166" fmla="*/ 997132 w 3024845"/>
                <a:gd name="connsiteY166" fmla="*/ 482076 h 1078499"/>
                <a:gd name="connsiteX167" fmla="*/ 997132 w 3024845"/>
                <a:gd name="connsiteY167" fmla="*/ 514503 h 1078499"/>
                <a:gd name="connsiteX168" fmla="*/ 997892 w 3024845"/>
                <a:gd name="connsiteY168" fmla="*/ 514503 h 1078499"/>
                <a:gd name="connsiteX169" fmla="*/ 1003212 w 3024845"/>
                <a:gd name="connsiteY169" fmla="*/ 514503 h 1078499"/>
                <a:gd name="connsiteX170" fmla="*/ 1003212 w 3024845"/>
                <a:gd name="connsiteY170" fmla="*/ 432355 h 1078499"/>
                <a:gd name="connsiteX171" fmla="*/ 1004986 w 3024845"/>
                <a:gd name="connsiteY171" fmla="*/ 432355 h 1078499"/>
                <a:gd name="connsiteX172" fmla="*/ 1017399 w 3024845"/>
                <a:gd name="connsiteY172" fmla="*/ 432355 h 1078499"/>
                <a:gd name="connsiteX173" fmla="*/ 1017399 w 3024845"/>
                <a:gd name="connsiteY173" fmla="*/ 430464 h 1078499"/>
                <a:gd name="connsiteX174" fmla="*/ 1017399 w 3024845"/>
                <a:gd name="connsiteY174" fmla="*/ 417223 h 1078499"/>
                <a:gd name="connsiteX175" fmla="*/ 1039693 w 3024845"/>
                <a:gd name="connsiteY175" fmla="*/ 417223 h 1078499"/>
                <a:gd name="connsiteX176" fmla="*/ 1039693 w 3024845"/>
                <a:gd name="connsiteY176" fmla="*/ 416142 h 1078499"/>
                <a:gd name="connsiteX177" fmla="*/ 1039693 w 3024845"/>
                <a:gd name="connsiteY177" fmla="*/ 408576 h 1078499"/>
                <a:gd name="connsiteX178" fmla="*/ 1041466 w 3024845"/>
                <a:gd name="connsiteY178" fmla="*/ 408576 h 1078499"/>
                <a:gd name="connsiteX179" fmla="*/ 1053880 w 3024845"/>
                <a:gd name="connsiteY179" fmla="*/ 408576 h 1078499"/>
                <a:gd name="connsiteX180" fmla="*/ 1053880 w 3024845"/>
                <a:gd name="connsiteY180" fmla="*/ 409657 h 1078499"/>
                <a:gd name="connsiteX181" fmla="*/ 1053880 w 3024845"/>
                <a:gd name="connsiteY181" fmla="*/ 417223 h 1078499"/>
                <a:gd name="connsiteX182" fmla="*/ 1054640 w 3024845"/>
                <a:gd name="connsiteY182" fmla="*/ 417223 h 1078499"/>
                <a:gd name="connsiteX183" fmla="*/ 1059960 w 3024845"/>
                <a:gd name="connsiteY183" fmla="*/ 417223 h 1078499"/>
                <a:gd name="connsiteX184" fmla="*/ 1070093 w 3024845"/>
                <a:gd name="connsiteY184" fmla="*/ 412899 h 1078499"/>
                <a:gd name="connsiteX185" fmla="*/ 1074146 w 3024845"/>
                <a:gd name="connsiteY185" fmla="*/ 416142 h 1078499"/>
                <a:gd name="connsiteX186" fmla="*/ 1074146 w 3024845"/>
                <a:gd name="connsiteY186" fmla="*/ 408576 h 1078499"/>
                <a:gd name="connsiteX187" fmla="*/ 1076426 w 3024845"/>
                <a:gd name="connsiteY187" fmla="*/ 408576 h 1078499"/>
                <a:gd name="connsiteX188" fmla="*/ 1092387 w 3024845"/>
                <a:gd name="connsiteY188" fmla="*/ 408576 h 1078499"/>
                <a:gd name="connsiteX189" fmla="*/ 1092387 w 3024845"/>
                <a:gd name="connsiteY189" fmla="*/ 409657 h 1078499"/>
                <a:gd name="connsiteX190" fmla="*/ 1092387 w 3024845"/>
                <a:gd name="connsiteY190" fmla="*/ 417223 h 1078499"/>
                <a:gd name="connsiteX191" fmla="*/ 1122787 w 3024845"/>
                <a:gd name="connsiteY191" fmla="*/ 417223 h 1078499"/>
                <a:gd name="connsiteX192" fmla="*/ 1122787 w 3024845"/>
                <a:gd name="connsiteY192" fmla="*/ 418844 h 1078499"/>
                <a:gd name="connsiteX193" fmla="*/ 1122787 w 3024845"/>
                <a:gd name="connsiteY193" fmla="*/ 430194 h 1078499"/>
                <a:gd name="connsiteX194" fmla="*/ 1149134 w 3024845"/>
                <a:gd name="connsiteY194" fmla="*/ 430194 h 1078499"/>
                <a:gd name="connsiteX195" fmla="*/ 1149134 w 3024845"/>
                <a:gd name="connsiteY195" fmla="*/ 460458 h 1078499"/>
                <a:gd name="connsiteX196" fmla="*/ 1149894 w 3024845"/>
                <a:gd name="connsiteY196" fmla="*/ 460458 h 1078499"/>
                <a:gd name="connsiteX197" fmla="*/ 1155214 w 3024845"/>
                <a:gd name="connsiteY197" fmla="*/ 460458 h 1078499"/>
                <a:gd name="connsiteX198" fmla="*/ 1155214 w 3024845"/>
                <a:gd name="connsiteY198" fmla="*/ 461539 h 1078499"/>
                <a:gd name="connsiteX199" fmla="*/ 1155214 w 3024845"/>
                <a:gd name="connsiteY199" fmla="*/ 469106 h 1078499"/>
                <a:gd name="connsiteX200" fmla="*/ 1159268 w 3024845"/>
                <a:gd name="connsiteY200" fmla="*/ 499370 h 1078499"/>
                <a:gd name="connsiteX201" fmla="*/ 1160028 w 3024845"/>
                <a:gd name="connsiteY201" fmla="*/ 499370 h 1078499"/>
                <a:gd name="connsiteX202" fmla="*/ 1165348 w 3024845"/>
                <a:gd name="connsiteY202" fmla="*/ 499370 h 1078499"/>
                <a:gd name="connsiteX203" fmla="*/ 1165348 w 3024845"/>
                <a:gd name="connsiteY203" fmla="*/ 500181 h 1078499"/>
                <a:gd name="connsiteX204" fmla="*/ 1165348 w 3024845"/>
                <a:gd name="connsiteY204" fmla="*/ 505856 h 1078499"/>
                <a:gd name="connsiteX205" fmla="*/ 1166361 w 3024845"/>
                <a:gd name="connsiteY205" fmla="*/ 505856 h 1078499"/>
                <a:gd name="connsiteX206" fmla="*/ 1173454 w 3024845"/>
                <a:gd name="connsiteY206" fmla="*/ 505856 h 1078499"/>
                <a:gd name="connsiteX207" fmla="*/ 1173454 w 3024845"/>
                <a:gd name="connsiteY207" fmla="*/ 536121 h 1078499"/>
                <a:gd name="connsiteX208" fmla="*/ 1175481 w 3024845"/>
                <a:gd name="connsiteY208" fmla="*/ 536121 h 1078499"/>
                <a:gd name="connsiteX209" fmla="*/ 1189668 w 3024845"/>
                <a:gd name="connsiteY209" fmla="*/ 536121 h 1078499"/>
                <a:gd name="connsiteX210" fmla="*/ 1189668 w 3024845"/>
                <a:gd name="connsiteY210" fmla="*/ 559900 h 1078499"/>
                <a:gd name="connsiteX211" fmla="*/ 1191695 w 3024845"/>
                <a:gd name="connsiteY211" fmla="*/ 561521 h 1078499"/>
                <a:gd name="connsiteX212" fmla="*/ 1191695 w 3024845"/>
                <a:gd name="connsiteY212" fmla="*/ 572871 h 1078499"/>
                <a:gd name="connsiteX213" fmla="*/ 1192455 w 3024845"/>
                <a:gd name="connsiteY213" fmla="*/ 572871 h 1078499"/>
                <a:gd name="connsiteX214" fmla="*/ 1197775 w 3024845"/>
                <a:gd name="connsiteY214" fmla="*/ 572871 h 1078499"/>
                <a:gd name="connsiteX215" fmla="*/ 1197775 w 3024845"/>
                <a:gd name="connsiteY215" fmla="*/ 596650 h 1078499"/>
                <a:gd name="connsiteX216" fmla="*/ 1199041 w 3024845"/>
                <a:gd name="connsiteY216" fmla="*/ 596650 h 1078499"/>
                <a:gd name="connsiteX217" fmla="*/ 1207908 w 3024845"/>
                <a:gd name="connsiteY217" fmla="*/ 596650 h 1078499"/>
                <a:gd name="connsiteX218" fmla="*/ 1209935 w 3024845"/>
                <a:gd name="connsiteY218" fmla="*/ 600704 h 1078499"/>
                <a:gd name="connsiteX219" fmla="*/ 1209935 w 3024845"/>
                <a:gd name="connsiteY219" fmla="*/ 613945 h 1078499"/>
                <a:gd name="connsiteX220" fmla="*/ 1211455 w 3024845"/>
                <a:gd name="connsiteY220" fmla="*/ 612053 h 1078499"/>
                <a:gd name="connsiteX221" fmla="*/ 1222095 w 3024845"/>
                <a:gd name="connsiteY221" fmla="*/ 598812 h 1078499"/>
                <a:gd name="connsiteX222" fmla="*/ 1250469 w 3024845"/>
                <a:gd name="connsiteY222" fmla="*/ 598812 h 1078499"/>
                <a:gd name="connsiteX223" fmla="*/ 1250469 w 3024845"/>
                <a:gd name="connsiteY223" fmla="*/ 685283 h 1078499"/>
                <a:gd name="connsiteX224" fmla="*/ 1251229 w 3024845"/>
                <a:gd name="connsiteY224" fmla="*/ 685283 h 1078499"/>
                <a:gd name="connsiteX225" fmla="*/ 1256549 w 3024845"/>
                <a:gd name="connsiteY225" fmla="*/ 685283 h 1078499"/>
                <a:gd name="connsiteX226" fmla="*/ 1257309 w 3024845"/>
                <a:gd name="connsiteY226" fmla="*/ 683932 h 1078499"/>
                <a:gd name="connsiteX227" fmla="*/ 1262629 w 3024845"/>
                <a:gd name="connsiteY227" fmla="*/ 674474 h 1078499"/>
                <a:gd name="connsiteX228" fmla="*/ 1262629 w 3024845"/>
                <a:gd name="connsiteY228" fmla="*/ 676366 h 1078499"/>
                <a:gd name="connsiteX229" fmla="*/ 1262629 w 3024845"/>
                <a:gd name="connsiteY229" fmla="*/ 689607 h 1078499"/>
                <a:gd name="connsiteX230" fmla="*/ 1266682 w 3024845"/>
                <a:gd name="connsiteY230" fmla="*/ 644210 h 1078499"/>
                <a:gd name="connsiteX231" fmla="*/ 1267442 w 3024845"/>
                <a:gd name="connsiteY231" fmla="*/ 644210 h 1078499"/>
                <a:gd name="connsiteX232" fmla="*/ 1272762 w 3024845"/>
                <a:gd name="connsiteY232" fmla="*/ 644210 h 1078499"/>
                <a:gd name="connsiteX233" fmla="*/ 1272762 w 3024845"/>
                <a:gd name="connsiteY233" fmla="*/ 579356 h 1078499"/>
                <a:gd name="connsiteX234" fmla="*/ 1273776 w 3024845"/>
                <a:gd name="connsiteY234" fmla="*/ 579356 h 1078499"/>
                <a:gd name="connsiteX235" fmla="*/ 1280869 w 3024845"/>
                <a:gd name="connsiteY235" fmla="*/ 579356 h 1078499"/>
                <a:gd name="connsiteX236" fmla="*/ 1293029 w 3024845"/>
                <a:gd name="connsiteY236" fmla="*/ 536121 h 1078499"/>
                <a:gd name="connsiteX237" fmla="*/ 1294296 w 3024845"/>
                <a:gd name="connsiteY237" fmla="*/ 536121 h 1078499"/>
                <a:gd name="connsiteX238" fmla="*/ 1303163 w 3024845"/>
                <a:gd name="connsiteY238" fmla="*/ 536121 h 1078499"/>
                <a:gd name="connsiteX239" fmla="*/ 1313296 w 3024845"/>
                <a:gd name="connsiteY239" fmla="*/ 579356 h 1078499"/>
                <a:gd name="connsiteX240" fmla="*/ 1314309 w 3024845"/>
                <a:gd name="connsiteY240" fmla="*/ 579356 h 1078499"/>
                <a:gd name="connsiteX241" fmla="*/ 1321403 w 3024845"/>
                <a:gd name="connsiteY241" fmla="*/ 579356 h 1078499"/>
                <a:gd name="connsiteX242" fmla="*/ 1321403 w 3024845"/>
                <a:gd name="connsiteY242" fmla="*/ 618268 h 1078499"/>
                <a:gd name="connsiteX243" fmla="*/ 1323176 w 3024845"/>
                <a:gd name="connsiteY243" fmla="*/ 618268 h 1078499"/>
                <a:gd name="connsiteX244" fmla="*/ 1335590 w 3024845"/>
                <a:gd name="connsiteY244" fmla="*/ 618268 h 1078499"/>
                <a:gd name="connsiteX245" fmla="*/ 1335590 w 3024845"/>
                <a:gd name="connsiteY245" fmla="*/ 620430 h 1078499"/>
                <a:gd name="connsiteX246" fmla="*/ 1335590 w 3024845"/>
                <a:gd name="connsiteY246" fmla="*/ 635562 h 1078499"/>
                <a:gd name="connsiteX247" fmla="*/ 1339643 w 3024845"/>
                <a:gd name="connsiteY247" fmla="*/ 633401 h 1078499"/>
                <a:gd name="connsiteX248" fmla="*/ 1339643 w 3024845"/>
                <a:gd name="connsiteY248" fmla="*/ 618268 h 1078499"/>
                <a:gd name="connsiteX249" fmla="*/ 1341163 w 3024845"/>
                <a:gd name="connsiteY249" fmla="*/ 618268 h 1078499"/>
                <a:gd name="connsiteX250" fmla="*/ 1351803 w 3024845"/>
                <a:gd name="connsiteY250" fmla="*/ 618268 h 1078499"/>
                <a:gd name="connsiteX251" fmla="*/ 1351803 w 3024845"/>
                <a:gd name="connsiteY251" fmla="*/ 619889 h 1078499"/>
                <a:gd name="connsiteX252" fmla="*/ 1351803 w 3024845"/>
                <a:gd name="connsiteY252" fmla="*/ 631239 h 1078499"/>
                <a:gd name="connsiteX253" fmla="*/ 1382204 w 3024845"/>
                <a:gd name="connsiteY253" fmla="*/ 631239 h 1078499"/>
                <a:gd name="connsiteX254" fmla="*/ 1382204 w 3024845"/>
                <a:gd name="connsiteY254" fmla="*/ 594489 h 1078499"/>
                <a:gd name="connsiteX255" fmla="*/ 1383470 w 3024845"/>
                <a:gd name="connsiteY255" fmla="*/ 594489 h 1078499"/>
                <a:gd name="connsiteX256" fmla="*/ 1392337 w 3024845"/>
                <a:gd name="connsiteY256" fmla="*/ 594489 h 1078499"/>
                <a:gd name="connsiteX257" fmla="*/ 1392337 w 3024845"/>
                <a:gd name="connsiteY257" fmla="*/ 616106 h 1078499"/>
                <a:gd name="connsiteX258" fmla="*/ 1394364 w 3024845"/>
                <a:gd name="connsiteY258" fmla="*/ 583680 h 1078499"/>
                <a:gd name="connsiteX259" fmla="*/ 1416657 w 3024845"/>
                <a:gd name="connsiteY259" fmla="*/ 583680 h 1078499"/>
                <a:gd name="connsiteX260" fmla="*/ 1416657 w 3024845"/>
                <a:gd name="connsiteY260" fmla="*/ 582058 h 1078499"/>
                <a:gd name="connsiteX261" fmla="*/ 1416657 w 3024845"/>
                <a:gd name="connsiteY261" fmla="*/ 570709 h 1078499"/>
                <a:gd name="connsiteX262" fmla="*/ 1417417 w 3024845"/>
                <a:gd name="connsiteY262" fmla="*/ 570709 h 1078499"/>
                <a:gd name="connsiteX263" fmla="*/ 1422737 w 3024845"/>
                <a:gd name="connsiteY263" fmla="*/ 570709 h 1078499"/>
                <a:gd name="connsiteX264" fmla="*/ 1422737 w 3024845"/>
                <a:gd name="connsiteY264" fmla="*/ 568818 h 1078499"/>
                <a:gd name="connsiteX265" fmla="*/ 1422737 w 3024845"/>
                <a:gd name="connsiteY265" fmla="*/ 555577 h 1078499"/>
                <a:gd name="connsiteX266" fmla="*/ 1426791 w 3024845"/>
                <a:gd name="connsiteY266" fmla="*/ 562062 h 1078499"/>
                <a:gd name="connsiteX267" fmla="*/ 1429071 w 3024845"/>
                <a:gd name="connsiteY267" fmla="*/ 562062 h 1078499"/>
                <a:gd name="connsiteX268" fmla="*/ 1445031 w 3024845"/>
                <a:gd name="connsiteY268" fmla="*/ 562062 h 1078499"/>
                <a:gd name="connsiteX269" fmla="*/ 1445031 w 3024845"/>
                <a:gd name="connsiteY269" fmla="*/ 561251 h 1078499"/>
                <a:gd name="connsiteX270" fmla="*/ 1445031 w 3024845"/>
                <a:gd name="connsiteY270" fmla="*/ 555577 h 1078499"/>
                <a:gd name="connsiteX271" fmla="*/ 1445791 w 3024845"/>
                <a:gd name="connsiteY271" fmla="*/ 555577 h 1078499"/>
                <a:gd name="connsiteX272" fmla="*/ 1451111 w 3024845"/>
                <a:gd name="connsiteY272" fmla="*/ 555577 h 1078499"/>
                <a:gd name="connsiteX273" fmla="*/ 1451111 w 3024845"/>
                <a:gd name="connsiteY273" fmla="*/ 556928 h 1078499"/>
                <a:gd name="connsiteX274" fmla="*/ 1451111 w 3024845"/>
                <a:gd name="connsiteY274" fmla="*/ 566386 h 1078499"/>
                <a:gd name="connsiteX275" fmla="*/ 1489618 w 3024845"/>
                <a:gd name="connsiteY275" fmla="*/ 566386 h 1078499"/>
                <a:gd name="connsiteX276" fmla="*/ 1489618 w 3024845"/>
                <a:gd name="connsiteY276" fmla="*/ 704739 h 1078499"/>
                <a:gd name="connsiteX277" fmla="*/ 1491138 w 3024845"/>
                <a:gd name="connsiteY277" fmla="*/ 704739 h 1078499"/>
                <a:gd name="connsiteX278" fmla="*/ 1501778 w 3024845"/>
                <a:gd name="connsiteY278" fmla="*/ 704739 h 1078499"/>
                <a:gd name="connsiteX279" fmla="*/ 1501778 w 3024845"/>
                <a:gd name="connsiteY279" fmla="*/ 691769 h 1078499"/>
                <a:gd name="connsiteX280" fmla="*/ 1505832 w 3024845"/>
                <a:gd name="connsiteY280" fmla="*/ 691769 h 1078499"/>
                <a:gd name="connsiteX281" fmla="*/ 1505832 w 3024845"/>
                <a:gd name="connsiteY281" fmla="*/ 704739 h 1078499"/>
                <a:gd name="connsiteX282" fmla="*/ 1536232 w 3024845"/>
                <a:gd name="connsiteY282" fmla="*/ 704739 h 1078499"/>
                <a:gd name="connsiteX283" fmla="*/ 1536232 w 3024845"/>
                <a:gd name="connsiteY283" fmla="*/ 674474 h 1078499"/>
                <a:gd name="connsiteX284" fmla="*/ 1548392 w 3024845"/>
                <a:gd name="connsiteY284" fmla="*/ 674474 h 1078499"/>
                <a:gd name="connsiteX285" fmla="*/ 1560552 w 3024845"/>
                <a:gd name="connsiteY285" fmla="*/ 672313 h 1078499"/>
                <a:gd name="connsiteX286" fmla="*/ 1564606 w 3024845"/>
                <a:gd name="connsiteY286" fmla="*/ 674474 h 1078499"/>
                <a:gd name="connsiteX287" fmla="*/ 1574739 w 3024845"/>
                <a:gd name="connsiteY287" fmla="*/ 674474 h 1078499"/>
                <a:gd name="connsiteX288" fmla="*/ 1574739 w 3024845"/>
                <a:gd name="connsiteY288" fmla="*/ 704739 h 1078499"/>
                <a:gd name="connsiteX289" fmla="*/ 1582846 w 3024845"/>
                <a:gd name="connsiteY289" fmla="*/ 704739 h 1078499"/>
                <a:gd name="connsiteX290" fmla="*/ 1582846 w 3024845"/>
                <a:gd name="connsiteY290" fmla="*/ 722034 h 1078499"/>
                <a:gd name="connsiteX291" fmla="*/ 1592182 w 3024845"/>
                <a:gd name="connsiteY291" fmla="*/ 722939 h 1078499"/>
                <a:gd name="connsiteX292" fmla="*/ 1605140 w 3024845"/>
                <a:gd name="connsiteY292" fmla="*/ 722939 h 1078499"/>
                <a:gd name="connsiteX293" fmla="*/ 1605140 w 3024845"/>
                <a:gd name="connsiteY293" fmla="*/ 706901 h 1078499"/>
                <a:gd name="connsiteX294" fmla="*/ 1673096 w 3024845"/>
                <a:gd name="connsiteY294" fmla="*/ 706901 h 1078499"/>
                <a:gd name="connsiteX295" fmla="*/ 1673096 w 3024845"/>
                <a:gd name="connsiteY295" fmla="*/ 621648 h 1078499"/>
                <a:gd name="connsiteX296" fmla="*/ 1745104 w 3024845"/>
                <a:gd name="connsiteY296" fmla="*/ 621648 h 1078499"/>
                <a:gd name="connsiteX297" fmla="*/ 1745104 w 3024845"/>
                <a:gd name="connsiteY297" fmla="*/ 700416 h 1078499"/>
                <a:gd name="connsiteX298" fmla="*/ 1747008 w 3024845"/>
                <a:gd name="connsiteY298" fmla="*/ 700416 h 1078499"/>
                <a:gd name="connsiteX299" fmla="*/ 1748250 w 3024845"/>
                <a:gd name="connsiteY299" fmla="*/ 722939 h 1078499"/>
                <a:gd name="connsiteX300" fmla="*/ 1757926 w 3024845"/>
                <a:gd name="connsiteY300" fmla="*/ 722939 h 1078499"/>
                <a:gd name="connsiteX301" fmla="*/ 1759168 w 3024845"/>
                <a:gd name="connsiteY301" fmla="*/ 700416 h 1078499"/>
                <a:gd name="connsiteX302" fmla="*/ 1765248 w 3024845"/>
                <a:gd name="connsiteY302" fmla="*/ 700416 h 1078499"/>
                <a:gd name="connsiteX303" fmla="*/ 1766490 w 3024845"/>
                <a:gd name="connsiteY303" fmla="*/ 722939 h 1078499"/>
                <a:gd name="connsiteX304" fmla="*/ 1817112 w 3024845"/>
                <a:gd name="connsiteY304" fmla="*/ 722939 h 1078499"/>
                <a:gd name="connsiteX305" fmla="*/ 1817112 w 3024845"/>
                <a:gd name="connsiteY305" fmla="*/ 559911 h 1078499"/>
                <a:gd name="connsiteX306" fmla="*/ 2014439 w 3024845"/>
                <a:gd name="connsiteY306" fmla="*/ 559911 h 1078499"/>
                <a:gd name="connsiteX307" fmla="*/ 2014439 w 3024845"/>
                <a:gd name="connsiteY307" fmla="*/ 722939 h 1078499"/>
                <a:gd name="connsiteX308" fmla="*/ 2033136 w 3024845"/>
                <a:gd name="connsiteY308" fmla="*/ 722939 h 1078499"/>
                <a:gd name="connsiteX309" fmla="*/ 2033136 w 3024845"/>
                <a:gd name="connsiteY309" fmla="*/ 640246 h 1078499"/>
                <a:gd name="connsiteX310" fmla="*/ 2128256 w 3024845"/>
                <a:gd name="connsiteY310" fmla="*/ 640246 h 1078499"/>
                <a:gd name="connsiteX311" fmla="*/ 2140186 w 3024845"/>
                <a:gd name="connsiteY311" fmla="*/ 322105 h 1078499"/>
                <a:gd name="connsiteX312" fmla="*/ 2128026 w 3024845"/>
                <a:gd name="connsiteY312" fmla="*/ 300487 h 1078499"/>
                <a:gd name="connsiteX313" fmla="*/ 2121946 w 3024845"/>
                <a:gd name="connsiteY313" fmla="*/ 296163 h 1078499"/>
                <a:gd name="connsiteX314" fmla="*/ 2130053 w 3024845"/>
                <a:gd name="connsiteY314" fmla="*/ 272384 h 1078499"/>
                <a:gd name="connsiteX315" fmla="*/ 2130053 w 3024845"/>
                <a:gd name="connsiteY315" fmla="*/ 255090 h 1078499"/>
                <a:gd name="connsiteX316" fmla="*/ 2144240 w 3024845"/>
                <a:gd name="connsiteY316" fmla="*/ 255090 h 1078499"/>
                <a:gd name="connsiteX317" fmla="*/ 2144240 w 3024845"/>
                <a:gd name="connsiteY317" fmla="*/ 233472 h 1078499"/>
                <a:gd name="connsiteX318" fmla="*/ 2146266 w 3024845"/>
                <a:gd name="connsiteY318" fmla="*/ 229148 h 1078499"/>
                <a:gd name="connsiteX319" fmla="*/ 2146266 w 3024845"/>
                <a:gd name="connsiteY319" fmla="*/ 151324 h 1078499"/>
                <a:gd name="connsiteX320" fmla="*/ 2144240 w 3024845"/>
                <a:gd name="connsiteY320" fmla="*/ 144839 h 1078499"/>
                <a:gd name="connsiteX321" fmla="*/ 2150320 w 3024845"/>
                <a:gd name="connsiteY321" fmla="*/ 138353 h 1078499"/>
                <a:gd name="connsiteX322" fmla="*/ 2150320 w 3024845"/>
                <a:gd name="connsiteY322" fmla="*/ 79985 h 1078499"/>
                <a:gd name="connsiteX323" fmla="*/ 2152346 w 3024845"/>
                <a:gd name="connsiteY323" fmla="*/ 75662 h 1078499"/>
                <a:gd name="connsiteX324" fmla="*/ 2152346 w 3024845"/>
                <a:gd name="connsiteY324" fmla="*/ 19456 h 1078499"/>
                <a:gd name="connsiteX325" fmla="*/ 2154373 w 3024845"/>
                <a:gd name="connsiteY325" fmla="*/ 0 h 1078499"/>
                <a:gd name="connsiteX326" fmla="*/ 2158427 w 3024845"/>
                <a:gd name="connsiteY326" fmla="*/ 17294 h 1078499"/>
                <a:gd name="connsiteX327" fmla="*/ 2160453 w 3024845"/>
                <a:gd name="connsiteY327" fmla="*/ 75662 h 1078499"/>
                <a:gd name="connsiteX328" fmla="*/ 2162480 w 3024845"/>
                <a:gd name="connsiteY328" fmla="*/ 138353 h 1078499"/>
                <a:gd name="connsiteX329" fmla="*/ 2168560 w 3024845"/>
                <a:gd name="connsiteY329" fmla="*/ 144839 h 1078499"/>
                <a:gd name="connsiteX330" fmla="*/ 2166533 w 3024845"/>
                <a:gd name="connsiteY330" fmla="*/ 151324 h 1078499"/>
                <a:gd name="connsiteX331" fmla="*/ 2166533 w 3024845"/>
                <a:gd name="connsiteY331" fmla="*/ 229148 h 1078499"/>
                <a:gd name="connsiteX332" fmla="*/ 2168560 w 3024845"/>
                <a:gd name="connsiteY332" fmla="*/ 233472 h 1078499"/>
                <a:gd name="connsiteX333" fmla="*/ 2168560 w 3024845"/>
                <a:gd name="connsiteY333" fmla="*/ 255090 h 1078499"/>
                <a:gd name="connsiteX334" fmla="*/ 2182747 w 3024845"/>
                <a:gd name="connsiteY334" fmla="*/ 255090 h 1078499"/>
                <a:gd name="connsiteX335" fmla="*/ 2182747 w 3024845"/>
                <a:gd name="connsiteY335" fmla="*/ 272384 h 1078499"/>
                <a:gd name="connsiteX336" fmla="*/ 2190854 w 3024845"/>
                <a:gd name="connsiteY336" fmla="*/ 296163 h 1078499"/>
                <a:gd name="connsiteX337" fmla="*/ 2184774 w 3024845"/>
                <a:gd name="connsiteY337" fmla="*/ 300487 h 1078499"/>
                <a:gd name="connsiteX338" fmla="*/ 2172613 w 3024845"/>
                <a:gd name="connsiteY338" fmla="*/ 322105 h 1078499"/>
                <a:gd name="connsiteX339" fmla="*/ 2180720 w 3024845"/>
                <a:gd name="connsiteY339" fmla="*/ 575033 h 1078499"/>
                <a:gd name="connsiteX340" fmla="*/ 2245574 w 3024845"/>
                <a:gd name="connsiteY340" fmla="*/ 575033 h 1078499"/>
                <a:gd name="connsiteX341" fmla="*/ 2245574 w 3024845"/>
                <a:gd name="connsiteY341" fmla="*/ 650695 h 1078499"/>
                <a:gd name="connsiteX342" fmla="*/ 2253681 w 3024845"/>
                <a:gd name="connsiteY342" fmla="*/ 650695 h 1078499"/>
                <a:gd name="connsiteX343" fmla="*/ 2255708 w 3024845"/>
                <a:gd name="connsiteY343" fmla="*/ 644210 h 1078499"/>
                <a:gd name="connsiteX344" fmla="*/ 2261788 w 3024845"/>
                <a:gd name="connsiteY344" fmla="*/ 644210 h 1078499"/>
                <a:gd name="connsiteX345" fmla="*/ 2263815 w 3024845"/>
                <a:gd name="connsiteY345" fmla="*/ 652857 h 1078499"/>
                <a:gd name="connsiteX346" fmla="*/ 2275975 w 3024845"/>
                <a:gd name="connsiteY346" fmla="*/ 652857 h 1078499"/>
                <a:gd name="connsiteX347" fmla="*/ 2275975 w 3024845"/>
                <a:gd name="connsiteY347" fmla="*/ 646371 h 1078499"/>
                <a:gd name="connsiteX348" fmla="*/ 2298268 w 3024845"/>
                <a:gd name="connsiteY348" fmla="*/ 646371 h 1078499"/>
                <a:gd name="connsiteX349" fmla="*/ 2298268 w 3024845"/>
                <a:gd name="connsiteY349" fmla="*/ 652857 h 1078499"/>
                <a:gd name="connsiteX350" fmla="*/ 2318535 w 3024845"/>
                <a:gd name="connsiteY350" fmla="*/ 652857 h 1078499"/>
                <a:gd name="connsiteX351" fmla="*/ 2318535 w 3024845"/>
                <a:gd name="connsiteY351" fmla="*/ 698254 h 1078499"/>
                <a:gd name="connsiteX352" fmla="*/ 2332722 w 3024845"/>
                <a:gd name="connsiteY352" fmla="*/ 698254 h 1078499"/>
                <a:gd name="connsiteX353" fmla="*/ 2332722 w 3024845"/>
                <a:gd name="connsiteY353" fmla="*/ 685283 h 1078499"/>
                <a:gd name="connsiteX354" fmla="*/ 2348936 w 3024845"/>
                <a:gd name="connsiteY354" fmla="*/ 685283 h 1078499"/>
                <a:gd name="connsiteX355" fmla="*/ 2348936 w 3024845"/>
                <a:gd name="connsiteY355" fmla="*/ 505856 h 1078499"/>
                <a:gd name="connsiteX356" fmla="*/ 2355016 w 3024845"/>
                <a:gd name="connsiteY356" fmla="*/ 499370 h 1078499"/>
                <a:gd name="connsiteX357" fmla="*/ 2427977 w 3024845"/>
                <a:gd name="connsiteY357" fmla="*/ 499370 h 1078499"/>
                <a:gd name="connsiteX358" fmla="*/ 2427977 w 3024845"/>
                <a:gd name="connsiteY358" fmla="*/ 508018 h 1078499"/>
                <a:gd name="connsiteX359" fmla="*/ 2438110 w 3024845"/>
                <a:gd name="connsiteY359" fmla="*/ 508018 h 1078499"/>
                <a:gd name="connsiteX360" fmla="*/ 2438110 w 3024845"/>
                <a:gd name="connsiteY360" fmla="*/ 622592 h 1078499"/>
                <a:gd name="connsiteX361" fmla="*/ 2460404 w 3024845"/>
                <a:gd name="connsiteY361" fmla="*/ 622592 h 1078499"/>
                <a:gd name="connsiteX362" fmla="*/ 2460404 w 3024845"/>
                <a:gd name="connsiteY362" fmla="*/ 555577 h 1078499"/>
                <a:gd name="connsiteX363" fmla="*/ 2486751 w 3024845"/>
                <a:gd name="connsiteY363" fmla="*/ 555577 h 1078499"/>
                <a:gd name="connsiteX364" fmla="*/ 2490804 w 3024845"/>
                <a:gd name="connsiteY364" fmla="*/ 551253 h 1078499"/>
                <a:gd name="connsiteX365" fmla="*/ 2498911 w 3024845"/>
                <a:gd name="connsiteY365" fmla="*/ 551253 h 1078499"/>
                <a:gd name="connsiteX366" fmla="*/ 2502964 w 3024845"/>
                <a:gd name="connsiteY366" fmla="*/ 555577 h 1078499"/>
                <a:gd name="connsiteX367" fmla="*/ 2525258 w 3024845"/>
                <a:gd name="connsiteY367" fmla="*/ 555577 h 1078499"/>
                <a:gd name="connsiteX368" fmla="*/ 2525258 w 3024845"/>
                <a:gd name="connsiteY368" fmla="*/ 438841 h 1078499"/>
                <a:gd name="connsiteX369" fmla="*/ 2582005 w 3024845"/>
                <a:gd name="connsiteY369" fmla="*/ 428032 h 1078499"/>
                <a:gd name="connsiteX370" fmla="*/ 2582005 w 3024845"/>
                <a:gd name="connsiteY370" fmla="*/ 429113 h 1078499"/>
                <a:gd name="connsiteX371" fmla="*/ 2582005 w 3024845"/>
                <a:gd name="connsiteY371" fmla="*/ 436679 h 1078499"/>
                <a:gd name="connsiteX372" fmla="*/ 2608352 w 3024845"/>
                <a:gd name="connsiteY372" fmla="*/ 436679 h 1078499"/>
                <a:gd name="connsiteX373" fmla="*/ 2608352 w 3024845"/>
                <a:gd name="connsiteY373" fmla="*/ 691769 h 1078499"/>
                <a:gd name="connsiteX374" fmla="*/ 2630646 w 3024845"/>
                <a:gd name="connsiteY374" fmla="*/ 691769 h 1078499"/>
                <a:gd name="connsiteX375" fmla="*/ 2630646 w 3024845"/>
                <a:gd name="connsiteY375" fmla="*/ 687445 h 1078499"/>
                <a:gd name="connsiteX376" fmla="*/ 2642806 w 3024845"/>
                <a:gd name="connsiteY376" fmla="*/ 687445 h 1078499"/>
                <a:gd name="connsiteX377" fmla="*/ 2642806 w 3024845"/>
                <a:gd name="connsiteY377" fmla="*/ 691769 h 1078499"/>
                <a:gd name="connsiteX378" fmla="*/ 2667126 w 3024845"/>
                <a:gd name="connsiteY378" fmla="*/ 691769 h 1078499"/>
                <a:gd name="connsiteX379" fmla="*/ 2667126 w 3024845"/>
                <a:gd name="connsiteY379" fmla="*/ 678798 h 1078499"/>
                <a:gd name="connsiteX380" fmla="*/ 2695500 w 3024845"/>
                <a:gd name="connsiteY380" fmla="*/ 678798 h 1078499"/>
                <a:gd name="connsiteX381" fmla="*/ 2707660 w 3024845"/>
                <a:gd name="connsiteY381" fmla="*/ 674474 h 1078499"/>
                <a:gd name="connsiteX382" fmla="*/ 2727927 w 3024845"/>
                <a:gd name="connsiteY382" fmla="*/ 678798 h 1078499"/>
                <a:gd name="connsiteX383" fmla="*/ 2727927 w 3024845"/>
                <a:gd name="connsiteY383" fmla="*/ 661504 h 1078499"/>
                <a:gd name="connsiteX384" fmla="*/ 2736034 w 3024845"/>
                <a:gd name="connsiteY384" fmla="*/ 661504 h 1078499"/>
                <a:gd name="connsiteX385" fmla="*/ 2736034 w 3024845"/>
                <a:gd name="connsiteY385" fmla="*/ 648533 h 1078499"/>
                <a:gd name="connsiteX386" fmla="*/ 2792781 w 3024845"/>
                <a:gd name="connsiteY386" fmla="*/ 648533 h 1078499"/>
                <a:gd name="connsiteX387" fmla="*/ 2792781 w 3024845"/>
                <a:gd name="connsiteY387" fmla="*/ 618268 h 1078499"/>
                <a:gd name="connsiteX388" fmla="*/ 2811021 w 3024845"/>
                <a:gd name="connsiteY388" fmla="*/ 618268 h 1078499"/>
                <a:gd name="connsiteX389" fmla="*/ 2811021 w 3024845"/>
                <a:gd name="connsiteY389" fmla="*/ 611783 h 1078499"/>
                <a:gd name="connsiteX390" fmla="*/ 2823181 w 3024845"/>
                <a:gd name="connsiteY390" fmla="*/ 611783 h 1078499"/>
                <a:gd name="connsiteX391" fmla="*/ 2823181 w 3024845"/>
                <a:gd name="connsiteY391" fmla="*/ 618268 h 1078499"/>
                <a:gd name="connsiteX392" fmla="*/ 2839395 w 3024845"/>
                <a:gd name="connsiteY392" fmla="*/ 618268 h 1078499"/>
                <a:gd name="connsiteX393" fmla="*/ 2839395 w 3024845"/>
                <a:gd name="connsiteY393" fmla="*/ 667989 h 1078499"/>
                <a:gd name="connsiteX394" fmla="*/ 2871822 w 3024845"/>
                <a:gd name="connsiteY394" fmla="*/ 667989 h 1078499"/>
                <a:gd name="connsiteX395" fmla="*/ 2871822 w 3024845"/>
                <a:gd name="connsiteY395" fmla="*/ 642048 h 1078499"/>
                <a:gd name="connsiteX396" fmla="*/ 2910329 w 3024845"/>
                <a:gd name="connsiteY396" fmla="*/ 642048 h 1078499"/>
                <a:gd name="connsiteX397" fmla="*/ 2910329 w 3024845"/>
                <a:gd name="connsiteY397" fmla="*/ 611783 h 1078499"/>
                <a:gd name="connsiteX398" fmla="*/ 2958970 w 3024845"/>
                <a:gd name="connsiteY398" fmla="*/ 611783 h 1078499"/>
                <a:gd name="connsiteX399" fmla="*/ 2958970 w 3024845"/>
                <a:gd name="connsiteY399" fmla="*/ 722939 h 1078499"/>
                <a:gd name="connsiteX400" fmla="*/ 2958970 w 3024845"/>
                <a:gd name="connsiteY400" fmla="*/ 736718 h 1078499"/>
                <a:gd name="connsiteX401" fmla="*/ 3024845 w 3024845"/>
                <a:gd name="connsiteY401" fmla="*/ 736718 h 1078499"/>
                <a:gd name="connsiteX402" fmla="*/ 3024845 w 3024845"/>
                <a:gd name="connsiteY402" fmla="*/ 1078499 h 1078499"/>
                <a:gd name="connsiteX403" fmla="*/ 2054 w 3024845"/>
                <a:gd name="connsiteY403" fmla="*/ 1076166 h 1078499"/>
                <a:gd name="connsiteX404" fmla="*/ 0 w 3024845"/>
                <a:gd name="connsiteY404" fmla="*/ 642048 h 1078499"/>
                <a:gd name="connsiteX405" fmla="*/ 20267 w 3024845"/>
                <a:gd name="connsiteY405" fmla="*/ 642048 h 1078499"/>
                <a:gd name="connsiteX406" fmla="*/ 20774 w 3024845"/>
                <a:gd name="connsiteY406" fmla="*/ 640967 h 1078499"/>
                <a:gd name="connsiteX407" fmla="*/ 24320 w 3024845"/>
                <a:gd name="connsiteY407" fmla="*/ 633401 h 1078499"/>
                <a:gd name="connsiteX408" fmla="*/ 26094 w 3024845"/>
                <a:gd name="connsiteY408" fmla="*/ 633671 h 1078499"/>
                <a:gd name="connsiteX409" fmla="*/ 38507 w 3024845"/>
                <a:gd name="connsiteY409" fmla="*/ 635562 h 1078499"/>
                <a:gd name="connsiteX410" fmla="*/ 39014 w 3024845"/>
                <a:gd name="connsiteY410" fmla="*/ 636914 h 1078499"/>
                <a:gd name="connsiteX411" fmla="*/ 42560 w 3024845"/>
                <a:gd name="connsiteY411" fmla="*/ 646371 h 1078499"/>
                <a:gd name="connsiteX412" fmla="*/ 68907 w 3024845"/>
                <a:gd name="connsiteY412" fmla="*/ 648533 h 1078499"/>
                <a:gd name="connsiteX413" fmla="*/ 68907 w 3024845"/>
                <a:gd name="connsiteY413" fmla="*/ 525312 h 1078499"/>
                <a:gd name="connsiteX414" fmla="*/ 70934 w 3024845"/>
                <a:gd name="connsiteY414" fmla="*/ 525312 h 1078499"/>
                <a:gd name="connsiteX415" fmla="*/ 85121 w 3024845"/>
                <a:gd name="connsiteY415" fmla="*/ 525312 h 1078499"/>
                <a:gd name="connsiteX416" fmla="*/ 85121 w 3024845"/>
                <a:gd name="connsiteY416" fmla="*/ 389120 h 1078499"/>
                <a:gd name="connsiteX417" fmla="*/ 86894 w 3024845"/>
                <a:gd name="connsiteY417" fmla="*/ 389120 h 1078499"/>
                <a:gd name="connsiteX418" fmla="*/ 99308 w 3024845"/>
                <a:gd name="connsiteY418" fmla="*/ 389120 h 1078499"/>
                <a:gd name="connsiteX419" fmla="*/ 99308 w 3024845"/>
                <a:gd name="connsiteY419" fmla="*/ 274546 h 1078499"/>
                <a:gd name="connsiteX420" fmla="*/ 103361 w 3024845"/>
                <a:gd name="connsiteY420" fmla="*/ 246442 h 1078499"/>
                <a:gd name="connsiteX421" fmla="*/ 105388 w 3024845"/>
                <a:gd name="connsiteY421" fmla="*/ 246442 h 1078499"/>
                <a:gd name="connsiteX422" fmla="*/ 119575 w 3024845"/>
                <a:gd name="connsiteY422" fmla="*/ 246442 h 1078499"/>
                <a:gd name="connsiteX423" fmla="*/ 156055 w 3024845"/>
                <a:gd name="connsiteY423" fmla="*/ 164295 h 1078499"/>
                <a:gd name="connsiteX0" fmla="*/ 119575 w 3024845"/>
                <a:gd name="connsiteY0" fmla="*/ 246442 h 1078499"/>
                <a:gd name="connsiteX1" fmla="*/ 162135 w 3024845"/>
                <a:gd name="connsiteY1" fmla="*/ 164295 h 1078499"/>
                <a:gd name="connsiteX2" fmla="*/ 200642 w 3024845"/>
                <a:gd name="connsiteY2" fmla="*/ 244281 h 1078499"/>
                <a:gd name="connsiteX3" fmla="*/ 202669 w 3024845"/>
                <a:gd name="connsiteY3" fmla="*/ 244281 h 1078499"/>
                <a:gd name="connsiteX4" fmla="*/ 216856 w 3024845"/>
                <a:gd name="connsiteY4" fmla="*/ 244281 h 1078499"/>
                <a:gd name="connsiteX5" fmla="*/ 216856 w 3024845"/>
                <a:gd name="connsiteY5" fmla="*/ 268060 h 1078499"/>
                <a:gd name="connsiteX6" fmla="*/ 217363 w 3024845"/>
                <a:gd name="connsiteY6" fmla="*/ 268871 h 1078499"/>
                <a:gd name="connsiteX7" fmla="*/ 220909 w 3024845"/>
                <a:gd name="connsiteY7" fmla="*/ 274546 h 1078499"/>
                <a:gd name="connsiteX8" fmla="*/ 220909 w 3024845"/>
                <a:gd name="connsiteY8" fmla="*/ 389120 h 1078499"/>
                <a:gd name="connsiteX9" fmla="*/ 223189 w 3024845"/>
                <a:gd name="connsiteY9" fmla="*/ 389120 h 1078499"/>
                <a:gd name="connsiteX10" fmla="*/ 239150 w 3024845"/>
                <a:gd name="connsiteY10" fmla="*/ 389120 h 1078499"/>
                <a:gd name="connsiteX11" fmla="*/ 239150 w 3024845"/>
                <a:gd name="connsiteY11" fmla="*/ 529635 h 1078499"/>
                <a:gd name="connsiteX12" fmla="*/ 240670 w 3024845"/>
                <a:gd name="connsiteY12" fmla="*/ 529365 h 1078499"/>
                <a:gd name="connsiteX13" fmla="*/ 251310 w 3024845"/>
                <a:gd name="connsiteY13" fmla="*/ 527474 h 1078499"/>
                <a:gd name="connsiteX14" fmla="*/ 249283 w 3024845"/>
                <a:gd name="connsiteY14" fmla="*/ 616106 h 1078499"/>
                <a:gd name="connsiteX15" fmla="*/ 250803 w 3024845"/>
                <a:gd name="connsiteY15" fmla="*/ 616377 h 1078499"/>
                <a:gd name="connsiteX16" fmla="*/ 261443 w 3024845"/>
                <a:gd name="connsiteY16" fmla="*/ 618268 h 1078499"/>
                <a:gd name="connsiteX17" fmla="*/ 261696 w 3024845"/>
                <a:gd name="connsiteY17" fmla="*/ 619079 h 1078499"/>
                <a:gd name="connsiteX18" fmla="*/ 263470 w 3024845"/>
                <a:gd name="connsiteY18" fmla="*/ 624754 h 1078499"/>
                <a:gd name="connsiteX19" fmla="*/ 264230 w 3024845"/>
                <a:gd name="connsiteY19" fmla="*/ 622322 h 1078499"/>
                <a:gd name="connsiteX20" fmla="*/ 269550 w 3024845"/>
                <a:gd name="connsiteY20" fmla="*/ 605298 h 1078499"/>
                <a:gd name="connsiteX21" fmla="*/ 271323 w 3024845"/>
                <a:gd name="connsiteY21" fmla="*/ 605298 h 1078499"/>
                <a:gd name="connsiteX22" fmla="*/ 283737 w 3024845"/>
                <a:gd name="connsiteY22" fmla="*/ 605298 h 1078499"/>
                <a:gd name="connsiteX23" fmla="*/ 283737 w 3024845"/>
                <a:gd name="connsiteY23" fmla="*/ 637724 h 1078499"/>
                <a:gd name="connsiteX24" fmla="*/ 284750 w 3024845"/>
                <a:gd name="connsiteY24" fmla="*/ 638265 h 1078499"/>
                <a:gd name="connsiteX25" fmla="*/ 291844 w 3024845"/>
                <a:gd name="connsiteY25" fmla="*/ 642048 h 1078499"/>
                <a:gd name="connsiteX26" fmla="*/ 291844 w 3024845"/>
                <a:gd name="connsiteY26" fmla="*/ 643399 h 1078499"/>
                <a:gd name="connsiteX27" fmla="*/ 291844 w 3024845"/>
                <a:gd name="connsiteY27" fmla="*/ 652857 h 1078499"/>
                <a:gd name="connsiteX28" fmla="*/ 336431 w 3024845"/>
                <a:gd name="connsiteY28" fmla="*/ 652857 h 1078499"/>
                <a:gd name="connsiteX29" fmla="*/ 336431 w 3024845"/>
                <a:gd name="connsiteY29" fmla="*/ 653938 h 1078499"/>
                <a:gd name="connsiteX30" fmla="*/ 336431 w 3024845"/>
                <a:gd name="connsiteY30" fmla="*/ 661504 h 1078499"/>
                <a:gd name="connsiteX31" fmla="*/ 338457 w 3024845"/>
                <a:gd name="connsiteY31" fmla="*/ 661504 h 1078499"/>
                <a:gd name="connsiteX32" fmla="*/ 352644 w 3024845"/>
                <a:gd name="connsiteY32" fmla="*/ 661504 h 1078499"/>
                <a:gd name="connsiteX33" fmla="*/ 352644 w 3024845"/>
                <a:gd name="connsiteY33" fmla="*/ 631239 h 1078499"/>
                <a:gd name="connsiteX34" fmla="*/ 397231 w 3024845"/>
                <a:gd name="connsiteY34" fmla="*/ 631239 h 1078499"/>
                <a:gd name="connsiteX35" fmla="*/ 397231 w 3024845"/>
                <a:gd name="connsiteY35" fmla="*/ 629888 h 1078499"/>
                <a:gd name="connsiteX36" fmla="*/ 397231 w 3024845"/>
                <a:gd name="connsiteY36" fmla="*/ 620430 h 1078499"/>
                <a:gd name="connsiteX37" fmla="*/ 398245 w 3024845"/>
                <a:gd name="connsiteY37" fmla="*/ 620430 h 1078499"/>
                <a:gd name="connsiteX38" fmla="*/ 405338 w 3024845"/>
                <a:gd name="connsiteY38" fmla="*/ 620430 h 1078499"/>
                <a:gd name="connsiteX39" fmla="*/ 405338 w 3024845"/>
                <a:gd name="connsiteY39" fmla="*/ 618539 h 1078499"/>
                <a:gd name="connsiteX40" fmla="*/ 405338 w 3024845"/>
                <a:gd name="connsiteY40" fmla="*/ 605298 h 1078499"/>
                <a:gd name="connsiteX41" fmla="*/ 406098 w 3024845"/>
                <a:gd name="connsiteY41" fmla="*/ 605298 h 1078499"/>
                <a:gd name="connsiteX42" fmla="*/ 411418 w 3024845"/>
                <a:gd name="connsiteY42" fmla="*/ 605298 h 1078499"/>
                <a:gd name="connsiteX43" fmla="*/ 411418 w 3024845"/>
                <a:gd name="connsiteY43" fmla="*/ 604217 h 1078499"/>
                <a:gd name="connsiteX44" fmla="*/ 411418 w 3024845"/>
                <a:gd name="connsiteY44" fmla="*/ 596650 h 1078499"/>
                <a:gd name="connsiteX45" fmla="*/ 413445 w 3024845"/>
                <a:gd name="connsiteY45" fmla="*/ 596650 h 1078499"/>
                <a:gd name="connsiteX46" fmla="*/ 427632 w 3024845"/>
                <a:gd name="connsiteY46" fmla="*/ 596650 h 1078499"/>
                <a:gd name="connsiteX47" fmla="*/ 427632 w 3024845"/>
                <a:gd name="connsiteY47" fmla="*/ 597731 h 1078499"/>
                <a:gd name="connsiteX48" fmla="*/ 427632 w 3024845"/>
                <a:gd name="connsiteY48" fmla="*/ 605298 h 1078499"/>
                <a:gd name="connsiteX49" fmla="*/ 449925 w 3024845"/>
                <a:gd name="connsiteY49" fmla="*/ 605298 h 1078499"/>
                <a:gd name="connsiteX50" fmla="*/ 449925 w 3024845"/>
                <a:gd name="connsiteY50" fmla="*/ 603406 h 1078499"/>
                <a:gd name="connsiteX51" fmla="*/ 449925 w 3024845"/>
                <a:gd name="connsiteY51" fmla="*/ 590165 h 1078499"/>
                <a:gd name="connsiteX52" fmla="*/ 451699 w 3024845"/>
                <a:gd name="connsiteY52" fmla="*/ 590165 h 1078499"/>
                <a:gd name="connsiteX53" fmla="*/ 464112 w 3024845"/>
                <a:gd name="connsiteY53" fmla="*/ 590165 h 1078499"/>
                <a:gd name="connsiteX54" fmla="*/ 464112 w 3024845"/>
                <a:gd name="connsiteY54" fmla="*/ 613945 h 1078499"/>
                <a:gd name="connsiteX55" fmla="*/ 465126 w 3024845"/>
                <a:gd name="connsiteY55" fmla="*/ 613945 h 1078499"/>
                <a:gd name="connsiteX56" fmla="*/ 472219 w 3024845"/>
                <a:gd name="connsiteY56" fmla="*/ 613945 h 1078499"/>
                <a:gd name="connsiteX57" fmla="*/ 472219 w 3024845"/>
                <a:gd name="connsiteY57" fmla="*/ 612864 h 1078499"/>
                <a:gd name="connsiteX58" fmla="*/ 472219 w 3024845"/>
                <a:gd name="connsiteY58" fmla="*/ 605298 h 1078499"/>
                <a:gd name="connsiteX59" fmla="*/ 473992 w 3024845"/>
                <a:gd name="connsiteY59" fmla="*/ 605298 h 1078499"/>
                <a:gd name="connsiteX60" fmla="*/ 486406 w 3024845"/>
                <a:gd name="connsiteY60" fmla="*/ 605298 h 1078499"/>
                <a:gd name="connsiteX61" fmla="*/ 486406 w 3024845"/>
                <a:gd name="connsiteY61" fmla="*/ 631239 h 1078499"/>
                <a:gd name="connsiteX62" fmla="*/ 488433 w 3024845"/>
                <a:gd name="connsiteY62" fmla="*/ 631239 h 1078499"/>
                <a:gd name="connsiteX63" fmla="*/ 502619 w 3024845"/>
                <a:gd name="connsiteY63" fmla="*/ 631239 h 1078499"/>
                <a:gd name="connsiteX64" fmla="*/ 502619 w 3024845"/>
                <a:gd name="connsiteY64" fmla="*/ 632860 h 1078499"/>
                <a:gd name="connsiteX65" fmla="*/ 502619 w 3024845"/>
                <a:gd name="connsiteY65" fmla="*/ 644210 h 1078499"/>
                <a:gd name="connsiteX66" fmla="*/ 503379 w 3024845"/>
                <a:gd name="connsiteY66" fmla="*/ 644210 h 1078499"/>
                <a:gd name="connsiteX67" fmla="*/ 508700 w 3024845"/>
                <a:gd name="connsiteY67" fmla="*/ 644210 h 1078499"/>
                <a:gd name="connsiteX68" fmla="*/ 508700 w 3024845"/>
                <a:gd name="connsiteY68" fmla="*/ 643399 h 1078499"/>
                <a:gd name="connsiteX69" fmla="*/ 508700 w 3024845"/>
                <a:gd name="connsiteY69" fmla="*/ 637724 h 1078499"/>
                <a:gd name="connsiteX70" fmla="*/ 539100 w 3024845"/>
                <a:gd name="connsiteY70" fmla="*/ 637724 h 1078499"/>
                <a:gd name="connsiteX71" fmla="*/ 539100 w 3024845"/>
                <a:gd name="connsiteY71" fmla="*/ 661504 h 1078499"/>
                <a:gd name="connsiteX72" fmla="*/ 540113 w 3024845"/>
                <a:gd name="connsiteY72" fmla="*/ 661504 h 1078499"/>
                <a:gd name="connsiteX73" fmla="*/ 547207 w 3024845"/>
                <a:gd name="connsiteY73" fmla="*/ 661504 h 1078499"/>
                <a:gd name="connsiteX74" fmla="*/ 547207 w 3024845"/>
                <a:gd name="connsiteY74" fmla="*/ 662585 h 1078499"/>
                <a:gd name="connsiteX75" fmla="*/ 547207 w 3024845"/>
                <a:gd name="connsiteY75" fmla="*/ 670151 h 1078499"/>
                <a:gd name="connsiteX76" fmla="*/ 547967 w 3024845"/>
                <a:gd name="connsiteY76" fmla="*/ 670151 h 1078499"/>
                <a:gd name="connsiteX77" fmla="*/ 553287 w 3024845"/>
                <a:gd name="connsiteY77" fmla="*/ 670151 h 1078499"/>
                <a:gd name="connsiteX78" fmla="*/ 553287 w 3024845"/>
                <a:gd name="connsiteY78" fmla="*/ 667989 h 1078499"/>
                <a:gd name="connsiteX79" fmla="*/ 553287 w 3024845"/>
                <a:gd name="connsiteY79" fmla="*/ 652857 h 1078499"/>
                <a:gd name="connsiteX80" fmla="*/ 554300 w 3024845"/>
                <a:gd name="connsiteY80" fmla="*/ 652857 h 1078499"/>
                <a:gd name="connsiteX81" fmla="*/ 561394 w 3024845"/>
                <a:gd name="connsiteY81" fmla="*/ 652857 h 1078499"/>
                <a:gd name="connsiteX82" fmla="*/ 561394 w 3024845"/>
                <a:gd name="connsiteY82" fmla="*/ 653938 h 1078499"/>
                <a:gd name="connsiteX83" fmla="*/ 561394 w 3024845"/>
                <a:gd name="connsiteY83" fmla="*/ 661504 h 1078499"/>
                <a:gd name="connsiteX84" fmla="*/ 566714 w 3024845"/>
                <a:gd name="connsiteY84" fmla="*/ 659511 h 1078499"/>
                <a:gd name="connsiteX85" fmla="*/ 567474 w 3024845"/>
                <a:gd name="connsiteY85" fmla="*/ 658531 h 1078499"/>
                <a:gd name="connsiteX86" fmla="*/ 567474 w 3024845"/>
                <a:gd name="connsiteY86" fmla="*/ 652857 h 1078499"/>
                <a:gd name="connsiteX87" fmla="*/ 605981 w 3024845"/>
                <a:gd name="connsiteY87" fmla="*/ 652857 h 1078499"/>
                <a:gd name="connsiteX88" fmla="*/ 605981 w 3024845"/>
                <a:gd name="connsiteY88" fmla="*/ 676636 h 1078499"/>
                <a:gd name="connsiteX89" fmla="*/ 608007 w 3024845"/>
                <a:gd name="connsiteY89" fmla="*/ 676636 h 1078499"/>
                <a:gd name="connsiteX90" fmla="*/ 622194 w 3024845"/>
                <a:gd name="connsiteY90" fmla="*/ 676636 h 1078499"/>
                <a:gd name="connsiteX91" fmla="*/ 622194 w 3024845"/>
                <a:gd name="connsiteY91" fmla="*/ 677717 h 1078499"/>
                <a:gd name="connsiteX92" fmla="*/ 622194 w 3024845"/>
                <a:gd name="connsiteY92" fmla="*/ 685283 h 1078499"/>
                <a:gd name="connsiteX93" fmla="*/ 623968 w 3024845"/>
                <a:gd name="connsiteY93" fmla="*/ 685283 h 1078499"/>
                <a:gd name="connsiteX94" fmla="*/ 636381 w 3024845"/>
                <a:gd name="connsiteY94" fmla="*/ 685283 h 1078499"/>
                <a:gd name="connsiteX95" fmla="*/ 636381 w 3024845"/>
                <a:gd name="connsiteY95" fmla="*/ 661504 h 1078499"/>
                <a:gd name="connsiteX96" fmla="*/ 637394 w 3024845"/>
                <a:gd name="connsiteY96" fmla="*/ 661504 h 1078499"/>
                <a:gd name="connsiteX97" fmla="*/ 644488 w 3024845"/>
                <a:gd name="connsiteY97" fmla="*/ 661504 h 1078499"/>
                <a:gd name="connsiteX98" fmla="*/ 644488 w 3024845"/>
                <a:gd name="connsiteY98" fmla="*/ 629077 h 1078499"/>
                <a:gd name="connsiteX99" fmla="*/ 645501 w 3024845"/>
                <a:gd name="connsiteY99" fmla="*/ 629077 h 1078499"/>
                <a:gd name="connsiteX100" fmla="*/ 652595 w 3024845"/>
                <a:gd name="connsiteY100" fmla="*/ 629077 h 1078499"/>
                <a:gd name="connsiteX101" fmla="*/ 652595 w 3024845"/>
                <a:gd name="connsiteY101" fmla="*/ 627186 h 1078499"/>
                <a:gd name="connsiteX102" fmla="*/ 652595 w 3024845"/>
                <a:gd name="connsiteY102" fmla="*/ 613945 h 1078499"/>
                <a:gd name="connsiteX103" fmla="*/ 651328 w 3024845"/>
                <a:gd name="connsiteY103" fmla="*/ 612323 h 1078499"/>
                <a:gd name="connsiteX104" fmla="*/ 656648 w 3024845"/>
                <a:gd name="connsiteY104" fmla="*/ 600974 h 1078499"/>
                <a:gd name="connsiteX105" fmla="*/ 664755 w 3024845"/>
                <a:gd name="connsiteY105" fmla="*/ 629077 h 1078499"/>
                <a:gd name="connsiteX106" fmla="*/ 665515 w 3024845"/>
                <a:gd name="connsiteY106" fmla="*/ 629077 h 1078499"/>
                <a:gd name="connsiteX107" fmla="*/ 670835 w 3024845"/>
                <a:gd name="connsiteY107" fmla="*/ 629077 h 1078499"/>
                <a:gd name="connsiteX108" fmla="*/ 670835 w 3024845"/>
                <a:gd name="connsiteY108" fmla="*/ 523150 h 1078499"/>
                <a:gd name="connsiteX109" fmla="*/ 672355 w 3024845"/>
                <a:gd name="connsiteY109" fmla="*/ 523150 h 1078499"/>
                <a:gd name="connsiteX110" fmla="*/ 682995 w 3024845"/>
                <a:gd name="connsiteY110" fmla="*/ 523150 h 1078499"/>
                <a:gd name="connsiteX111" fmla="*/ 682995 w 3024845"/>
                <a:gd name="connsiteY111" fmla="*/ 475591 h 1078499"/>
                <a:gd name="connsiteX112" fmla="*/ 709342 w 3024845"/>
                <a:gd name="connsiteY112" fmla="*/ 475591 h 1078499"/>
                <a:gd name="connsiteX113" fmla="*/ 709342 w 3024845"/>
                <a:gd name="connsiteY113" fmla="*/ 453973 h 1078499"/>
                <a:gd name="connsiteX114" fmla="*/ 743796 w 3024845"/>
                <a:gd name="connsiteY114" fmla="*/ 453973 h 1078499"/>
                <a:gd name="connsiteX115" fmla="*/ 743796 w 3024845"/>
                <a:gd name="connsiteY115" fmla="*/ 456405 h 1078499"/>
                <a:gd name="connsiteX116" fmla="*/ 743796 w 3024845"/>
                <a:gd name="connsiteY116" fmla="*/ 473429 h 1078499"/>
                <a:gd name="connsiteX117" fmla="*/ 746076 w 3024845"/>
                <a:gd name="connsiteY117" fmla="*/ 473429 h 1078499"/>
                <a:gd name="connsiteX118" fmla="*/ 762036 w 3024845"/>
                <a:gd name="connsiteY118" fmla="*/ 473429 h 1078499"/>
                <a:gd name="connsiteX119" fmla="*/ 762036 w 3024845"/>
                <a:gd name="connsiteY119" fmla="*/ 520988 h 1078499"/>
                <a:gd name="connsiteX120" fmla="*/ 763049 w 3024845"/>
                <a:gd name="connsiteY120" fmla="*/ 520988 h 1078499"/>
                <a:gd name="connsiteX121" fmla="*/ 770143 w 3024845"/>
                <a:gd name="connsiteY121" fmla="*/ 520988 h 1078499"/>
                <a:gd name="connsiteX122" fmla="*/ 784330 w 3024845"/>
                <a:gd name="connsiteY122" fmla="*/ 525312 h 1078499"/>
                <a:gd name="connsiteX123" fmla="*/ 784330 w 3024845"/>
                <a:gd name="connsiteY123" fmla="*/ 564224 h 1078499"/>
                <a:gd name="connsiteX124" fmla="*/ 785343 w 3024845"/>
                <a:gd name="connsiteY124" fmla="*/ 564224 h 1078499"/>
                <a:gd name="connsiteX125" fmla="*/ 792436 w 3024845"/>
                <a:gd name="connsiteY125" fmla="*/ 564224 h 1078499"/>
                <a:gd name="connsiteX126" fmla="*/ 792436 w 3024845"/>
                <a:gd name="connsiteY126" fmla="*/ 565845 h 1078499"/>
                <a:gd name="connsiteX127" fmla="*/ 792436 w 3024845"/>
                <a:gd name="connsiteY127" fmla="*/ 577194 h 1078499"/>
                <a:gd name="connsiteX128" fmla="*/ 794463 w 3024845"/>
                <a:gd name="connsiteY128" fmla="*/ 577194 h 1078499"/>
                <a:gd name="connsiteX129" fmla="*/ 808650 w 3024845"/>
                <a:gd name="connsiteY129" fmla="*/ 577194 h 1078499"/>
                <a:gd name="connsiteX130" fmla="*/ 814730 w 3024845"/>
                <a:gd name="connsiteY130" fmla="*/ 583680 h 1078499"/>
                <a:gd name="connsiteX131" fmla="*/ 814730 w 3024845"/>
                <a:gd name="connsiteY131" fmla="*/ 605298 h 1078499"/>
                <a:gd name="connsiteX132" fmla="*/ 817010 w 3024845"/>
                <a:gd name="connsiteY132" fmla="*/ 605298 h 1078499"/>
                <a:gd name="connsiteX133" fmla="*/ 832970 w 3024845"/>
                <a:gd name="connsiteY133" fmla="*/ 605298 h 1078499"/>
                <a:gd name="connsiteX134" fmla="*/ 832970 w 3024845"/>
                <a:gd name="connsiteY134" fmla="*/ 606378 h 1078499"/>
                <a:gd name="connsiteX135" fmla="*/ 832970 w 3024845"/>
                <a:gd name="connsiteY135" fmla="*/ 613945 h 1078499"/>
                <a:gd name="connsiteX136" fmla="*/ 834237 w 3024845"/>
                <a:gd name="connsiteY136" fmla="*/ 613945 h 1078499"/>
                <a:gd name="connsiteX137" fmla="*/ 843104 w 3024845"/>
                <a:gd name="connsiteY137" fmla="*/ 613945 h 1078499"/>
                <a:gd name="connsiteX138" fmla="*/ 843104 w 3024845"/>
                <a:gd name="connsiteY138" fmla="*/ 616106 h 1078499"/>
                <a:gd name="connsiteX139" fmla="*/ 843104 w 3024845"/>
                <a:gd name="connsiteY139" fmla="*/ 631239 h 1078499"/>
                <a:gd name="connsiteX140" fmla="*/ 847157 w 3024845"/>
                <a:gd name="connsiteY140" fmla="*/ 629347 h 1078499"/>
                <a:gd name="connsiteX141" fmla="*/ 847157 w 3024845"/>
                <a:gd name="connsiteY141" fmla="*/ 616106 h 1078499"/>
                <a:gd name="connsiteX142" fmla="*/ 848170 w 3024845"/>
                <a:gd name="connsiteY142" fmla="*/ 616106 h 1078499"/>
                <a:gd name="connsiteX143" fmla="*/ 855264 w 3024845"/>
                <a:gd name="connsiteY143" fmla="*/ 616106 h 1078499"/>
                <a:gd name="connsiteX144" fmla="*/ 855264 w 3024845"/>
                <a:gd name="connsiteY144" fmla="*/ 617728 h 1078499"/>
                <a:gd name="connsiteX145" fmla="*/ 855264 w 3024845"/>
                <a:gd name="connsiteY145" fmla="*/ 629077 h 1078499"/>
                <a:gd name="connsiteX146" fmla="*/ 856024 w 3024845"/>
                <a:gd name="connsiteY146" fmla="*/ 629077 h 1078499"/>
                <a:gd name="connsiteX147" fmla="*/ 861344 w 3024845"/>
                <a:gd name="connsiteY147" fmla="*/ 629077 h 1078499"/>
                <a:gd name="connsiteX148" fmla="*/ 909984 w 3024845"/>
                <a:gd name="connsiteY148" fmla="*/ 624754 h 1078499"/>
                <a:gd name="connsiteX149" fmla="*/ 909984 w 3024845"/>
                <a:gd name="connsiteY149" fmla="*/ 626105 h 1078499"/>
                <a:gd name="connsiteX150" fmla="*/ 909984 w 3024845"/>
                <a:gd name="connsiteY150" fmla="*/ 635562 h 1078499"/>
                <a:gd name="connsiteX151" fmla="*/ 910744 w 3024845"/>
                <a:gd name="connsiteY151" fmla="*/ 635562 h 1078499"/>
                <a:gd name="connsiteX152" fmla="*/ 916065 w 3024845"/>
                <a:gd name="connsiteY152" fmla="*/ 635562 h 1078499"/>
                <a:gd name="connsiteX153" fmla="*/ 916065 w 3024845"/>
                <a:gd name="connsiteY153" fmla="*/ 637724 h 1078499"/>
                <a:gd name="connsiteX154" fmla="*/ 916065 w 3024845"/>
                <a:gd name="connsiteY154" fmla="*/ 652857 h 1078499"/>
                <a:gd name="connsiteX155" fmla="*/ 918091 w 3024845"/>
                <a:gd name="connsiteY155" fmla="*/ 651506 h 1078499"/>
                <a:gd name="connsiteX156" fmla="*/ 932278 w 3024845"/>
                <a:gd name="connsiteY156" fmla="*/ 642048 h 1078499"/>
                <a:gd name="connsiteX157" fmla="*/ 938358 w 3024845"/>
                <a:gd name="connsiteY157" fmla="*/ 600974 h 1078499"/>
                <a:gd name="connsiteX158" fmla="*/ 939118 w 3024845"/>
                <a:gd name="connsiteY158" fmla="*/ 600704 h 1078499"/>
                <a:gd name="connsiteX159" fmla="*/ 944438 w 3024845"/>
                <a:gd name="connsiteY159" fmla="*/ 598812 h 1078499"/>
                <a:gd name="connsiteX160" fmla="*/ 946465 w 3024845"/>
                <a:gd name="connsiteY160" fmla="*/ 529635 h 1078499"/>
                <a:gd name="connsiteX161" fmla="*/ 948492 w 3024845"/>
                <a:gd name="connsiteY161" fmla="*/ 598812 h 1078499"/>
                <a:gd name="connsiteX162" fmla="*/ 949252 w 3024845"/>
                <a:gd name="connsiteY162" fmla="*/ 599082 h 1078499"/>
                <a:gd name="connsiteX163" fmla="*/ 954572 w 3024845"/>
                <a:gd name="connsiteY163" fmla="*/ 600974 h 1078499"/>
                <a:gd name="connsiteX164" fmla="*/ 954572 w 3024845"/>
                <a:gd name="connsiteY164" fmla="*/ 514503 h 1078499"/>
                <a:gd name="connsiteX165" fmla="*/ 958625 w 3024845"/>
                <a:gd name="connsiteY165" fmla="*/ 482076 h 1078499"/>
                <a:gd name="connsiteX166" fmla="*/ 997132 w 3024845"/>
                <a:gd name="connsiteY166" fmla="*/ 482076 h 1078499"/>
                <a:gd name="connsiteX167" fmla="*/ 997132 w 3024845"/>
                <a:gd name="connsiteY167" fmla="*/ 514503 h 1078499"/>
                <a:gd name="connsiteX168" fmla="*/ 997892 w 3024845"/>
                <a:gd name="connsiteY168" fmla="*/ 514503 h 1078499"/>
                <a:gd name="connsiteX169" fmla="*/ 1003212 w 3024845"/>
                <a:gd name="connsiteY169" fmla="*/ 514503 h 1078499"/>
                <a:gd name="connsiteX170" fmla="*/ 1003212 w 3024845"/>
                <a:gd name="connsiteY170" fmla="*/ 432355 h 1078499"/>
                <a:gd name="connsiteX171" fmla="*/ 1004986 w 3024845"/>
                <a:gd name="connsiteY171" fmla="*/ 432355 h 1078499"/>
                <a:gd name="connsiteX172" fmla="*/ 1017399 w 3024845"/>
                <a:gd name="connsiteY172" fmla="*/ 432355 h 1078499"/>
                <a:gd name="connsiteX173" fmla="*/ 1017399 w 3024845"/>
                <a:gd name="connsiteY173" fmla="*/ 430464 h 1078499"/>
                <a:gd name="connsiteX174" fmla="*/ 1017399 w 3024845"/>
                <a:gd name="connsiteY174" fmla="*/ 417223 h 1078499"/>
                <a:gd name="connsiteX175" fmla="*/ 1039693 w 3024845"/>
                <a:gd name="connsiteY175" fmla="*/ 417223 h 1078499"/>
                <a:gd name="connsiteX176" fmla="*/ 1039693 w 3024845"/>
                <a:gd name="connsiteY176" fmla="*/ 416142 h 1078499"/>
                <a:gd name="connsiteX177" fmla="*/ 1039693 w 3024845"/>
                <a:gd name="connsiteY177" fmla="*/ 408576 h 1078499"/>
                <a:gd name="connsiteX178" fmla="*/ 1041466 w 3024845"/>
                <a:gd name="connsiteY178" fmla="*/ 408576 h 1078499"/>
                <a:gd name="connsiteX179" fmla="*/ 1053880 w 3024845"/>
                <a:gd name="connsiteY179" fmla="*/ 408576 h 1078499"/>
                <a:gd name="connsiteX180" fmla="*/ 1053880 w 3024845"/>
                <a:gd name="connsiteY180" fmla="*/ 409657 h 1078499"/>
                <a:gd name="connsiteX181" fmla="*/ 1053880 w 3024845"/>
                <a:gd name="connsiteY181" fmla="*/ 417223 h 1078499"/>
                <a:gd name="connsiteX182" fmla="*/ 1054640 w 3024845"/>
                <a:gd name="connsiteY182" fmla="*/ 417223 h 1078499"/>
                <a:gd name="connsiteX183" fmla="*/ 1059960 w 3024845"/>
                <a:gd name="connsiteY183" fmla="*/ 417223 h 1078499"/>
                <a:gd name="connsiteX184" fmla="*/ 1070093 w 3024845"/>
                <a:gd name="connsiteY184" fmla="*/ 412899 h 1078499"/>
                <a:gd name="connsiteX185" fmla="*/ 1074146 w 3024845"/>
                <a:gd name="connsiteY185" fmla="*/ 416142 h 1078499"/>
                <a:gd name="connsiteX186" fmla="*/ 1074146 w 3024845"/>
                <a:gd name="connsiteY186" fmla="*/ 408576 h 1078499"/>
                <a:gd name="connsiteX187" fmla="*/ 1076426 w 3024845"/>
                <a:gd name="connsiteY187" fmla="*/ 408576 h 1078499"/>
                <a:gd name="connsiteX188" fmla="*/ 1092387 w 3024845"/>
                <a:gd name="connsiteY188" fmla="*/ 408576 h 1078499"/>
                <a:gd name="connsiteX189" fmla="*/ 1092387 w 3024845"/>
                <a:gd name="connsiteY189" fmla="*/ 409657 h 1078499"/>
                <a:gd name="connsiteX190" fmla="*/ 1092387 w 3024845"/>
                <a:gd name="connsiteY190" fmla="*/ 417223 h 1078499"/>
                <a:gd name="connsiteX191" fmla="*/ 1122787 w 3024845"/>
                <a:gd name="connsiteY191" fmla="*/ 417223 h 1078499"/>
                <a:gd name="connsiteX192" fmla="*/ 1122787 w 3024845"/>
                <a:gd name="connsiteY192" fmla="*/ 418844 h 1078499"/>
                <a:gd name="connsiteX193" fmla="*/ 1122787 w 3024845"/>
                <a:gd name="connsiteY193" fmla="*/ 430194 h 1078499"/>
                <a:gd name="connsiteX194" fmla="*/ 1149134 w 3024845"/>
                <a:gd name="connsiteY194" fmla="*/ 430194 h 1078499"/>
                <a:gd name="connsiteX195" fmla="*/ 1149134 w 3024845"/>
                <a:gd name="connsiteY195" fmla="*/ 460458 h 1078499"/>
                <a:gd name="connsiteX196" fmla="*/ 1149894 w 3024845"/>
                <a:gd name="connsiteY196" fmla="*/ 460458 h 1078499"/>
                <a:gd name="connsiteX197" fmla="*/ 1155214 w 3024845"/>
                <a:gd name="connsiteY197" fmla="*/ 460458 h 1078499"/>
                <a:gd name="connsiteX198" fmla="*/ 1155214 w 3024845"/>
                <a:gd name="connsiteY198" fmla="*/ 461539 h 1078499"/>
                <a:gd name="connsiteX199" fmla="*/ 1155214 w 3024845"/>
                <a:gd name="connsiteY199" fmla="*/ 469106 h 1078499"/>
                <a:gd name="connsiteX200" fmla="*/ 1159268 w 3024845"/>
                <a:gd name="connsiteY200" fmla="*/ 499370 h 1078499"/>
                <a:gd name="connsiteX201" fmla="*/ 1160028 w 3024845"/>
                <a:gd name="connsiteY201" fmla="*/ 499370 h 1078499"/>
                <a:gd name="connsiteX202" fmla="*/ 1165348 w 3024845"/>
                <a:gd name="connsiteY202" fmla="*/ 499370 h 1078499"/>
                <a:gd name="connsiteX203" fmla="*/ 1165348 w 3024845"/>
                <a:gd name="connsiteY203" fmla="*/ 500181 h 1078499"/>
                <a:gd name="connsiteX204" fmla="*/ 1165348 w 3024845"/>
                <a:gd name="connsiteY204" fmla="*/ 505856 h 1078499"/>
                <a:gd name="connsiteX205" fmla="*/ 1166361 w 3024845"/>
                <a:gd name="connsiteY205" fmla="*/ 505856 h 1078499"/>
                <a:gd name="connsiteX206" fmla="*/ 1173454 w 3024845"/>
                <a:gd name="connsiteY206" fmla="*/ 505856 h 1078499"/>
                <a:gd name="connsiteX207" fmla="*/ 1173454 w 3024845"/>
                <a:gd name="connsiteY207" fmla="*/ 536121 h 1078499"/>
                <a:gd name="connsiteX208" fmla="*/ 1175481 w 3024845"/>
                <a:gd name="connsiteY208" fmla="*/ 536121 h 1078499"/>
                <a:gd name="connsiteX209" fmla="*/ 1189668 w 3024845"/>
                <a:gd name="connsiteY209" fmla="*/ 536121 h 1078499"/>
                <a:gd name="connsiteX210" fmla="*/ 1189668 w 3024845"/>
                <a:gd name="connsiteY210" fmla="*/ 559900 h 1078499"/>
                <a:gd name="connsiteX211" fmla="*/ 1191695 w 3024845"/>
                <a:gd name="connsiteY211" fmla="*/ 561521 h 1078499"/>
                <a:gd name="connsiteX212" fmla="*/ 1191695 w 3024845"/>
                <a:gd name="connsiteY212" fmla="*/ 572871 h 1078499"/>
                <a:gd name="connsiteX213" fmla="*/ 1192455 w 3024845"/>
                <a:gd name="connsiteY213" fmla="*/ 572871 h 1078499"/>
                <a:gd name="connsiteX214" fmla="*/ 1197775 w 3024845"/>
                <a:gd name="connsiteY214" fmla="*/ 572871 h 1078499"/>
                <a:gd name="connsiteX215" fmla="*/ 1197775 w 3024845"/>
                <a:gd name="connsiteY215" fmla="*/ 596650 h 1078499"/>
                <a:gd name="connsiteX216" fmla="*/ 1199041 w 3024845"/>
                <a:gd name="connsiteY216" fmla="*/ 596650 h 1078499"/>
                <a:gd name="connsiteX217" fmla="*/ 1207908 w 3024845"/>
                <a:gd name="connsiteY217" fmla="*/ 596650 h 1078499"/>
                <a:gd name="connsiteX218" fmla="*/ 1209935 w 3024845"/>
                <a:gd name="connsiteY218" fmla="*/ 600704 h 1078499"/>
                <a:gd name="connsiteX219" fmla="*/ 1209935 w 3024845"/>
                <a:gd name="connsiteY219" fmla="*/ 613945 h 1078499"/>
                <a:gd name="connsiteX220" fmla="*/ 1211455 w 3024845"/>
                <a:gd name="connsiteY220" fmla="*/ 612053 h 1078499"/>
                <a:gd name="connsiteX221" fmla="*/ 1222095 w 3024845"/>
                <a:gd name="connsiteY221" fmla="*/ 598812 h 1078499"/>
                <a:gd name="connsiteX222" fmla="*/ 1250469 w 3024845"/>
                <a:gd name="connsiteY222" fmla="*/ 598812 h 1078499"/>
                <a:gd name="connsiteX223" fmla="*/ 1250469 w 3024845"/>
                <a:gd name="connsiteY223" fmla="*/ 685283 h 1078499"/>
                <a:gd name="connsiteX224" fmla="*/ 1251229 w 3024845"/>
                <a:gd name="connsiteY224" fmla="*/ 685283 h 1078499"/>
                <a:gd name="connsiteX225" fmla="*/ 1256549 w 3024845"/>
                <a:gd name="connsiteY225" fmla="*/ 685283 h 1078499"/>
                <a:gd name="connsiteX226" fmla="*/ 1257309 w 3024845"/>
                <a:gd name="connsiteY226" fmla="*/ 683932 h 1078499"/>
                <a:gd name="connsiteX227" fmla="*/ 1262629 w 3024845"/>
                <a:gd name="connsiteY227" fmla="*/ 674474 h 1078499"/>
                <a:gd name="connsiteX228" fmla="*/ 1262629 w 3024845"/>
                <a:gd name="connsiteY228" fmla="*/ 676366 h 1078499"/>
                <a:gd name="connsiteX229" fmla="*/ 1262629 w 3024845"/>
                <a:gd name="connsiteY229" fmla="*/ 689607 h 1078499"/>
                <a:gd name="connsiteX230" fmla="*/ 1266682 w 3024845"/>
                <a:gd name="connsiteY230" fmla="*/ 644210 h 1078499"/>
                <a:gd name="connsiteX231" fmla="*/ 1267442 w 3024845"/>
                <a:gd name="connsiteY231" fmla="*/ 644210 h 1078499"/>
                <a:gd name="connsiteX232" fmla="*/ 1272762 w 3024845"/>
                <a:gd name="connsiteY232" fmla="*/ 644210 h 1078499"/>
                <a:gd name="connsiteX233" fmla="*/ 1272762 w 3024845"/>
                <a:gd name="connsiteY233" fmla="*/ 579356 h 1078499"/>
                <a:gd name="connsiteX234" fmla="*/ 1273776 w 3024845"/>
                <a:gd name="connsiteY234" fmla="*/ 579356 h 1078499"/>
                <a:gd name="connsiteX235" fmla="*/ 1280869 w 3024845"/>
                <a:gd name="connsiteY235" fmla="*/ 579356 h 1078499"/>
                <a:gd name="connsiteX236" fmla="*/ 1293029 w 3024845"/>
                <a:gd name="connsiteY236" fmla="*/ 536121 h 1078499"/>
                <a:gd name="connsiteX237" fmla="*/ 1294296 w 3024845"/>
                <a:gd name="connsiteY237" fmla="*/ 536121 h 1078499"/>
                <a:gd name="connsiteX238" fmla="*/ 1303163 w 3024845"/>
                <a:gd name="connsiteY238" fmla="*/ 536121 h 1078499"/>
                <a:gd name="connsiteX239" fmla="*/ 1313296 w 3024845"/>
                <a:gd name="connsiteY239" fmla="*/ 579356 h 1078499"/>
                <a:gd name="connsiteX240" fmla="*/ 1314309 w 3024845"/>
                <a:gd name="connsiteY240" fmla="*/ 579356 h 1078499"/>
                <a:gd name="connsiteX241" fmla="*/ 1321403 w 3024845"/>
                <a:gd name="connsiteY241" fmla="*/ 579356 h 1078499"/>
                <a:gd name="connsiteX242" fmla="*/ 1321403 w 3024845"/>
                <a:gd name="connsiteY242" fmla="*/ 618268 h 1078499"/>
                <a:gd name="connsiteX243" fmla="*/ 1323176 w 3024845"/>
                <a:gd name="connsiteY243" fmla="*/ 618268 h 1078499"/>
                <a:gd name="connsiteX244" fmla="*/ 1335590 w 3024845"/>
                <a:gd name="connsiteY244" fmla="*/ 618268 h 1078499"/>
                <a:gd name="connsiteX245" fmla="*/ 1335590 w 3024845"/>
                <a:gd name="connsiteY245" fmla="*/ 620430 h 1078499"/>
                <a:gd name="connsiteX246" fmla="*/ 1335590 w 3024845"/>
                <a:gd name="connsiteY246" fmla="*/ 635562 h 1078499"/>
                <a:gd name="connsiteX247" fmla="*/ 1339643 w 3024845"/>
                <a:gd name="connsiteY247" fmla="*/ 633401 h 1078499"/>
                <a:gd name="connsiteX248" fmla="*/ 1339643 w 3024845"/>
                <a:gd name="connsiteY248" fmla="*/ 618268 h 1078499"/>
                <a:gd name="connsiteX249" fmla="*/ 1341163 w 3024845"/>
                <a:gd name="connsiteY249" fmla="*/ 618268 h 1078499"/>
                <a:gd name="connsiteX250" fmla="*/ 1351803 w 3024845"/>
                <a:gd name="connsiteY250" fmla="*/ 618268 h 1078499"/>
                <a:gd name="connsiteX251" fmla="*/ 1351803 w 3024845"/>
                <a:gd name="connsiteY251" fmla="*/ 619889 h 1078499"/>
                <a:gd name="connsiteX252" fmla="*/ 1351803 w 3024845"/>
                <a:gd name="connsiteY252" fmla="*/ 631239 h 1078499"/>
                <a:gd name="connsiteX253" fmla="*/ 1382204 w 3024845"/>
                <a:gd name="connsiteY253" fmla="*/ 631239 h 1078499"/>
                <a:gd name="connsiteX254" fmla="*/ 1382204 w 3024845"/>
                <a:gd name="connsiteY254" fmla="*/ 594489 h 1078499"/>
                <a:gd name="connsiteX255" fmla="*/ 1383470 w 3024845"/>
                <a:gd name="connsiteY255" fmla="*/ 594489 h 1078499"/>
                <a:gd name="connsiteX256" fmla="*/ 1392337 w 3024845"/>
                <a:gd name="connsiteY256" fmla="*/ 594489 h 1078499"/>
                <a:gd name="connsiteX257" fmla="*/ 1392337 w 3024845"/>
                <a:gd name="connsiteY257" fmla="*/ 616106 h 1078499"/>
                <a:gd name="connsiteX258" fmla="*/ 1394364 w 3024845"/>
                <a:gd name="connsiteY258" fmla="*/ 583680 h 1078499"/>
                <a:gd name="connsiteX259" fmla="*/ 1416657 w 3024845"/>
                <a:gd name="connsiteY259" fmla="*/ 583680 h 1078499"/>
                <a:gd name="connsiteX260" fmla="*/ 1416657 w 3024845"/>
                <a:gd name="connsiteY260" fmla="*/ 582058 h 1078499"/>
                <a:gd name="connsiteX261" fmla="*/ 1416657 w 3024845"/>
                <a:gd name="connsiteY261" fmla="*/ 570709 h 1078499"/>
                <a:gd name="connsiteX262" fmla="*/ 1417417 w 3024845"/>
                <a:gd name="connsiteY262" fmla="*/ 570709 h 1078499"/>
                <a:gd name="connsiteX263" fmla="*/ 1422737 w 3024845"/>
                <a:gd name="connsiteY263" fmla="*/ 570709 h 1078499"/>
                <a:gd name="connsiteX264" fmla="*/ 1422737 w 3024845"/>
                <a:gd name="connsiteY264" fmla="*/ 568818 h 1078499"/>
                <a:gd name="connsiteX265" fmla="*/ 1422737 w 3024845"/>
                <a:gd name="connsiteY265" fmla="*/ 555577 h 1078499"/>
                <a:gd name="connsiteX266" fmla="*/ 1426791 w 3024845"/>
                <a:gd name="connsiteY266" fmla="*/ 562062 h 1078499"/>
                <a:gd name="connsiteX267" fmla="*/ 1429071 w 3024845"/>
                <a:gd name="connsiteY267" fmla="*/ 562062 h 1078499"/>
                <a:gd name="connsiteX268" fmla="*/ 1445031 w 3024845"/>
                <a:gd name="connsiteY268" fmla="*/ 562062 h 1078499"/>
                <a:gd name="connsiteX269" fmla="*/ 1445031 w 3024845"/>
                <a:gd name="connsiteY269" fmla="*/ 561251 h 1078499"/>
                <a:gd name="connsiteX270" fmla="*/ 1445031 w 3024845"/>
                <a:gd name="connsiteY270" fmla="*/ 555577 h 1078499"/>
                <a:gd name="connsiteX271" fmla="*/ 1445791 w 3024845"/>
                <a:gd name="connsiteY271" fmla="*/ 555577 h 1078499"/>
                <a:gd name="connsiteX272" fmla="*/ 1451111 w 3024845"/>
                <a:gd name="connsiteY272" fmla="*/ 555577 h 1078499"/>
                <a:gd name="connsiteX273" fmla="*/ 1451111 w 3024845"/>
                <a:gd name="connsiteY273" fmla="*/ 556928 h 1078499"/>
                <a:gd name="connsiteX274" fmla="*/ 1451111 w 3024845"/>
                <a:gd name="connsiteY274" fmla="*/ 566386 h 1078499"/>
                <a:gd name="connsiteX275" fmla="*/ 1489618 w 3024845"/>
                <a:gd name="connsiteY275" fmla="*/ 566386 h 1078499"/>
                <a:gd name="connsiteX276" fmla="*/ 1489618 w 3024845"/>
                <a:gd name="connsiteY276" fmla="*/ 704739 h 1078499"/>
                <a:gd name="connsiteX277" fmla="*/ 1491138 w 3024845"/>
                <a:gd name="connsiteY277" fmla="*/ 704739 h 1078499"/>
                <a:gd name="connsiteX278" fmla="*/ 1501778 w 3024845"/>
                <a:gd name="connsiteY278" fmla="*/ 704739 h 1078499"/>
                <a:gd name="connsiteX279" fmla="*/ 1501778 w 3024845"/>
                <a:gd name="connsiteY279" fmla="*/ 691769 h 1078499"/>
                <a:gd name="connsiteX280" fmla="*/ 1505832 w 3024845"/>
                <a:gd name="connsiteY280" fmla="*/ 691769 h 1078499"/>
                <a:gd name="connsiteX281" fmla="*/ 1505832 w 3024845"/>
                <a:gd name="connsiteY281" fmla="*/ 704739 h 1078499"/>
                <a:gd name="connsiteX282" fmla="*/ 1536232 w 3024845"/>
                <a:gd name="connsiteY282" fmla="*/ 704739 h 1078499"/>
                <a:gd name="connsiteX283" fmla="*/ 1536232 w 3024845"/>
                <a:gd name="connsiteY283" fmla="*/ 674474 h 1078499"/>
                <a:gd name="connsiteX284" fmla="*/ 1548392 w 3024845"/>
                <a:gd name="connsiteY284" fmla="*/ 674474 h 1078499"/>
                <a:gd name="connsiteX285" fmla="*/ 1560552 w 3024845"/>
                <a:gd name="connsiteY285" fmla="*/ 672313 h 1078499"/>
                <a:gd name="connsiteX286" fmla="*/ 1564606 w 3024845"/>
                <a:gd name="connsiteY286" fmla="*/ 674474 h 1078499"/>
                <a:gd name="connsiteX287" fmla="*/ 1574739 w 3024845"/>
                <a:gd name="connsiteY287" fmla="*/ 674474 h 1078499"/>
                <a:gd name="connsiteX288" fmla="*/ 1574739 w 3024845"/>
                <a:gd name="connsiteY288" fmla="*/ 704739 h 1078499"/>
                <a:gd name="connsiteX289" fmla="*/ 1582846 w 3024845"/>
                <a:gd name="connsiteY289" fmla="*/ 704739 h 1078499"/>
                <a:gd name="connsiteX290" fmla="*/ 1582846 w 3024845"/>
                <a:gd name="connsiteY290" fmla="*/ 722034 h 1078499"/>
                <a:gd name="connsiteX291" fmla="*/ 1592182 w 3024845"/>
                <a:gd name="connsiteY291" fmla="*/ 722939 h 1078499"/>
                <a:gd name="connsiteX292" fmla="*/ 1605140 w 3024845"/>
                <a:gd name="connsiteY292" fmla="*/ 722939 h 1078499"/>
                <a:gd name="connsiteX293" fmla="*/ 1605140 w 3024845"/>
                <a:gd name="connsiteY293" fmla="*/ 706901 h 1078499"/>
                <a:gd name="connsiteX294" fmla="*/ 1673096 w 3024845"/>
                <a:gd name="connsiteY294" fmla="*/ 706901 h 1078499"/>
                <a:gd name="connsiteX295" fmla="*/ 1673096 w 3024845"/>
                <a:gd name="connsiteY295" fmla="*/ 621648 h 1078499"/>
                <a:gd name="connsiteX296" fmla="*/ 1745104 w 3024845"/>
                <a:gd name="connsiteY296" fmla="*/ 621648 h 1078499"/>
                <a:gd name="connsiteX297" fmla="*/ 1745104 w 3024845"/>
                <a:gd name="connsiteY297" fmla="*/ 700416 h 1078499"/>
                <a:gd name="connsiteX298" fmla="*/ 1747008 w 3024845"/>
                <a:gd name="connsiteY298" fmla="*/ 700416 h 1078499"/>
                <a:gd name="connsiteX299" fmla="*/ 1748250 w 3024845"/>
                <a:gd name="connsiteY299" fmla="*/ 722939 h 1078499"/>
                <a:gd name="connsiteX300" fmla="*/ 1757926 w 3024845"/>
                <a:gd name="connsiteY300" fmla="*/ 722939 h 1078499"/>
                <a:gd name="connsiteX301" fmla="*/ 1759168 w 3024845"/>
                <a:gd name="connsiteY301" fmla="*/ 700416 h 1078499"/>
                <a:gd name="connsiteX302" fmla="*/ 1765248 w 3024845"/>
                <a:gd name="connsiteY302" fmla="*/ 700416 h 1078499"/>
                <a:gd name="connsiteX303" fmla="*/ 1766490 w 3024845"/>
                <a:gd name="connsiteY303" fmla="*/ 722939 h 1078499"/>
                <a:gd name="connsiteX304" fmla="*/ 1817112 w 3024845"/>
                <a:gd name="connsiteY304" fmla="*/ 722939 h 1078499"/>
                <a:gd name="connsiteX305" fmla="*/ 1817112 w 3024845"/>
                <a:gd name="connsiteY305" fmla="*/ 559911 h 1078499"/>
                <a:gd name="connsiteX306" fmla="*/ 2014439 w 3024845"/>
                <a:gd name="connsiteY306" fmla="*/ 559911 h 1078499"/>
                <a:gd name="connsiteX307" fmla="*/ 2014439 w 3024845"/>
                <a:gd name="connsiteY307" fmla="*/ 722939 h 1078499"/>
                <a:gd name="connsiteX308" fmla="*/ 2033136 w 3024845"/>
                <a:gd name="connsiteY308" fmla="*/ 722939 h 1078499"/>
                <a:gd name="connsiteX309" fmla="*/ 2033136 w 3024845"/>
                <a:gd name="connsiteY309" fmla="*/ 640246 h 1078499"/>
                <a:gd name="connsiteX310" fmla="*/ 2128256 w 3024845"/>
                <a:gd name="connsiteY310" fmla="*/ 640246 h 1078499"/>
                <a:gd name="connsiteX311" fmla="*/ 2140186 w 3024845"/>
                <a:gd name="connsiteY311" fmla="*/ 322105 h 1078499"/>
                <a:gd name="connsiteX312" fmla="*/ 2128026 w 3024845"/>
                <a:gd name="connsiteY312" fmla="*/ 300487 h 1078499"/>
                <a:gd name="connsiteX313" fmla="*/ 2121946 w 3024845"/>
                <a:gd name="connsiteY313" fmla="*/ 296163 h 1078499"/>
                <a:gd name="connsiteX314" fmla="*/ 2130053 w 3024845"/>
                <a:gd name="connsiteY314" fmla="*/ 272384 h 1078499"/>
                <a:gd name="connsiteX315" fmla="*/ 2130053 w 3024845"/>
                <a:gd name="connsiteY315" fmla="*/ 255090 h 1078499"/>
                <a:gd name="connsiteX316" fmla="*/ 2144240 w 3024845"/>
                <a:gd name="connsiteY316" fmla="*/ 255090 h 1078499"/>
                <a:gd name="connsiteX317" fmla="*/ 2144240 w 3024845"/>
                <a:gd name="connsiteY317" fmla="*/ 233472 h 1078499"/>
                <a:gd name="connsiteX318" fmla="*/ 2146266 w 3024845"/>
                <a:gd name="connsiteY318" fmla="*/ 229148 h 1078499"/>
                <a:gd name="connsiteX319" fmla="*/ 2146266 w 3024845"/>
                <a:gd name="connsiteY319" fmla="*/ 151324 h 1078499"/>
                <a:gd name="connsiteX320" fmla="*/ 2144240 w 3024845"/>
                <a:gd name="connsiteY320" fmla="*/ 144839 h 1078499"/>
                <a:gd name="connsiteX321" fmla="*/ 2150320 w 3024845"/>
                <a:gd name="connsiteY321" fmla="*/ 138353 h 1078499"/>
                <a:gd name="connsiteX322" fmla="*/ 2150320 w 3024845"/>
                <a:gd name="connsiteY322" fmla="*/ 79985 h 1078499"/>
                <a:gd name="connsiteX323" fmla="*/ 2152346 w 3024845"/>
                <a:gd name="connsiteY323" fmla="*/ 75662 h 1078499"/>
                <a:gd name="connsiteX324" fmla="*/ 2152346 w 3024845"/>
                <a:gd name="connsiteY324" fmla="*/ 19456 h 1078499"/>
                <a:gd name="connsiteX325" fmla="*/ 2154373 w 3024845"/>
                <a:gd name="connsiteY325" fmla="*/ 0 h 1078499"/>
                <a:gd name="connsiteX326" fmla="*/ 2158427 w 3024845"/>
                <a:gd name="connsiteY326" fmla="*/ 17294 h 1078499"/>
                <a:gd name="connsiteX327" fmla="*/ 2160453 w 3024845"/>
                <a:gd name="connsiteY327" fmla="*/ 75662 h 1078499"/>
                <a:gd name="connsiteX328" fmla="*/ 2162480 w 3024845"/>
                <a:gd name="connsiteY328" fmla="*/ 138353 h 1078499"/>
                <a:gd name="connsiteX329" fmla="*/ 2168560 w 3024845"/>
                <a:gd name="connsiteY329" fmla="*/ 144839 h 1078499"/>
                <a:gd name="connsiteX330" fmla="*/ 2166533 w 3024845"/>
                <a:gd name="connsiteY330" fmla="*/ 151324 h 1078499"/>
                <a:gd name="connsiteX331" fmla="*/ 2166533 w 3024845"/>
                <a:gd name="connsiteY331" fmla="*/ 229148 h 1078499"/>
                <a:gd name="connsiteX332" fmla="*/ 2168560 w 3024845"/>
                <a:gd name="connsiteY332" fmla="*/ 233472 h 1078499"/>
                <a:gd name="connsiteX333" fmla="*/ 2168560 w 3024845"/>
                <a:gd name="connsiteY333" fmla="*/ 255090 h 1078499"/>
                <a:gd name="connsiteX334" fmla="*/ 2182747 w 3024845"/>
                <a:gd name="connsiteY334" fmla="*/ 255090 h 1078499"/>
                <a:gd name="connsiteX335" fmla="*/ 2182747 w 3024845"/>
                <a:gd name="connsiteY335" fmla="*/ 272384 h 1078499"/>
                <a:gd name="connsiteX336" fmla="*/ 2190854 w 3024845"/>
                <a:gd name="connsiteY336" fmla="*/ 296163 h 1078499"/>
                <a:gd name="connsiteX337" fmla="*/ 2184774 w 3024845"/>
                <a:gd name="connsiteY337" fmla="*/ 300487 h 1078499"/>
                <a:gd name="connsiteX338" fmla="*/ 2172613 w 3024845"/>
                <a:gd name="connsiteY338" fmla="*/ 322105 h 1078499"/>
                <a:gd name="connsiteX339" fmla="*/ 2180720 w 3024845"/>
                <a:gd name="connsiteY339" fmla="*/ 575033 h 1078499"/>
                <a:gd name="connsiteX340" fmla="*/ 2245574 w 3024845"/>
                <a:gd name="connsiteY340" fmla="*/ 575033 h 1078499"/>
                <a:gd name="connsiteX341" fmla="*/ 2245574 w 3024845"/>
                <a:gd name="connsiteY341" fmla="*/ 650695 h 1078499"/>
                <a:gd name="connsiteX342" fmla="*/ 2253681 w 3024845"/>
                <a:gd name="connsiteY342" fmla="*/ 650695 h 1078499"/>
                <a:gd name="connsiteX343" fmla="*/ 2255708 w 3024845"/>
                <a:gd name="connsiteY343" fmla="*/ 644210 h 1078499"/>
                <a:gd name="connsiteX344" fmla="*/ 2261788 w 3024845"/>
                <a:gd name="connsiteY344" fmla="*/ 644210 h 1078499"/>
                <a:gd name="connsiteX345" fmla="*/ 2263815 w 3024845"/>
                <a:gd name="connsiteY345" fmla="*/ 652857 h 1078499"/>
                <a:gd name="connsiteX346" fmla="*/ 2275975 w 3024845"/>
                <a:gd name="connsiteY346" fmla="*/ 652857 h 1078499"/>
                <a:gd name="connsiteX347" fmla="*/ 2275975 w 3024845"/>
                <a:gd name="connsiteY347" fmla="*/ 646371 h 1078499"/>
                <a:gd name="connsiteX348" fmla="*/ 2298268 w 3024845"/>
                <a:gd name="connsiteY348" fmla="*/ 646371 h 1078499"/>
                <a:gd name="connsiteX349" fmla="*/ 2298268 w 3024845"/>
                <a:gd name="connsiteY349" fmla="*/ 652857 h 1078499"/>
                <a:gd name="connsiteX350" fmla="*/ 2318535 w 3024845"/>
                <a:gd name="connsiteY350" fmla="*/ 652857 h 1078499"/>
                <a:gd name="connsiteX351" fmla="*/ 2318535 w 3024845"/>
                <a:gd name="connsiteY351" fmla="*/ 698254 h 1078499"/>
                <a:gd name="connsiteX352" fmla="*/ 2332722 w 3024845"/>
                <a:gd name="connsiteY352" fmla="*/ 698254 h 1078499"/>
                <a:gd name="connsiteX353" fmla="*/ 2332722 w 3024845"/>
                <a:gd name="connsiteY353" fmla="*/ 685283 h 1078499"/>
                <a:gd name="connsiteX354" fmla="*/ 2348936 w 3024845"/>
                <a:gd name="connsiteY354" fmla="*/ 685283 h 1078499"/>
                <a:gd name="connsiteX355" fmla="*/ 2348936 w 3024845"/>
                <a:gd name="connsiteY355" fmla="*/ 505856 h 1078499"/>
                <a:gd name="connsiteX356" fmla="*/ 2355016 w 3024845"/>
                <a:gd name="connsiteY356" fmla="*/ 499370 h 1078499"/>
                <a:gd name="connsiteX357" fmla="*/ 2427977 w 3024845"/>
                <a:gd name="connsiteY357" fmla="*/ 499370 h 1078499"/>
                <a:gd name="connsiteX358" fmla="*/ 2427977 w 3024845"/>
                <a:gd name="connsiteY358" fmla="*/ 508018 h 1078499"/>
                <a:gd name="connsiteX359" fmla="*/ 2438110 w 3024845"/>
                <a:gd name="connsiteY359" fmla="*/ 508018 h 1078499"/>
                <a:gd name="connsiteX360" fmla="*/ 2438110 w 3024845"/>
                <a:gd name="connsiteY360" fmla="*/ 622592 h 1078499"/>
                <a:gd name="connsiteX361" fmla="*/ 2460404 w 3024845"/>
                <a:gd name="connsiteY361" fmla="*/ 622592 h 1078499"/>
                <a:gd name="connsiteX362" fmla="*/ 2460404 w 3024845"/>
                <a:gd name="connsiteY362" fmla="*/ 555577 h 1078499"/>
                <a:gd name="connsiteX363" fmla="*/ 2486751 w 3024845"/>
                <a:gd name="connsiteY363" fmla="*/ 555577 h 1078499"/>
                <a:gd name="connsiteX364" fmla="*/ 2490804 w 3024845"/>
                <a:gd name="connsiteY364" fmla="*/ 551253 h 1078499"/>
                <a:gd name="connsiteX365" fmla="*/ 2498911 w 3024845"/>
                <a:gd name="connsiteY365" fmla="*/ 551253 h 1078499"/>
                <a:gd name="connsiteX366" fmla="*/ 2502964 w 3024845"/>
                <a:gd name="connsiteY366" fmla="*/ 555577 h 1078499"/>
                <a:gd name="connsiteX367" fmla="*/ 2525258 w 3024845"/>
                <a:gd name="connsiteY367" fmla="*/ 555577 h 1078499"/>
                <a:gd name="connsiteX368" fmla="*/ 2525258 w 3024845"/>
                <a:gd name="connsiteY368" fmla="*/ 438841 h 1078499"/>
                <a:gd name="connsiteX369" fmla="*/ 2582005 w 3024845"/>
                <a:gd name="connsiteY369" fmla="*/ 428032 h 1078499"/>
                <a:gd name="connsiteX370" fmla="*/ 2582005 w 3024845"/>
                <a:gd name="connsiteY370" fmla="*/ 429113 h 1078499"/>
                <a:gd name="connsiteX371" fmla="*/ 2582005 w 3024845"/>
                <a:gd name="connsiteY371" fmla="*/ 436679 h 1078499"/>
                <a:gd name="connsiteX372" fmla="*/ 2608352 w 3024845"/>
                <a:gd name="connsiteY372" fmla="*/ 436679 h 1078499"/>
                <a:gd name="connsiteX373" fmla="*/ 2608352 w 3024845"/>
                <a:gd name="connsiteY373" fmla="*/ 691769 h 1078499"/>
                <a:gd name="connsiteX374" fmla="*/ 2630646 w 3024845"/>
                <a:gd name="connsiteY374" fmla="*/ 691769 h 1078499"/>
                <a:gd name="connsiteX375" fmla="*/ 2630646 w 3024845"/>
                <a:gd name="connsiteY375" fmla="*/ 687445 h 1078499"/>
                <a:gd name="connsiteX376" fmla="*/ 2642806 w 3024845"/>
                <a:gd name="connsiteY376" fmla="*/ 687445 h 1078499"/>
                <a:gd name="connsiteX377" fmla="*/ 2642806 w 3024845"/>
                <a:gd name="connsiteY377" fmla="*/ 691769 h 1078499"/>
                <a:gd name="connsiteX378" fmla="*/ 2667126 w 3024845"/>
                <a:gd name="connsiteY378" fmla="*/ 691769 h 1078499"/>
                <a:gd name="connsiteX379" fmla="*/ 2667126 w 3024845"/>
                <a:gd name="connsiteY379" fmla="*/ 678798 h 1078499"/>
                <a:gd name="connsiteX380" fmla="*/ 2695500 w 3024845"/>
                <a:gd name="connsiteY380" fmla="*/ 678798 h 1078499"/>
                <a:gd name="connsiteX381" fmla="*/ 2707660 w 3024845"/>
                <a:gd name="connsiteY381" fmla="*/ 674474 h 1078499"/>
                <a:gd name="connsiteX382" fmla="*/ 2727927 w 3024845"/>
                <a:gd name="connsiteY382" fmla="*/ 678798 h 1078499"/>
                <a:gd name="connsiteX383" fmla="*/ 2727927 w 3024845"/>
                <a:gd name="connsiteY383" fmla="*/ 661504 h 1078499"/>
                <a:gd name="connsiteX384" fmla="*/ 2736034 w 3024845"/>
                <a:gd name="connsiteY384" fmla="*/ 661504 h 1078499"/>
                <a:gd name="connsiteX385" fmla="*/ 2736034 w 3024845"/>
                <a:gd name="connsiteY385" fmla="*/ 648533 h 1078499"/>
                <a:gd name="connsiteX386" fmla="*/ 2792781 w 3024845"/>
                <a:gd name="connsiteY386" fmla="*/ 648533 h 1078499"/>
                <a:gd name="connsiteX387" fmla="*/ 2792781 w 3024845"/>
                <a:gd name="connsiteY387" fmla="*/ 618268 h 1078499"/>
                <a:gd name="connsiteX388" fmla="*/ 2811021 w 3024845"/>
                <a:gd name="connsiteY388" fmla="*/ 618268 h 1078499"/>
                <a:gd name="connsiteX389" fmla="*/ 2811021 w 3024845"/>
                <a:gd name="connsiteY389" fmla="*/ 611783 h 1078499"/>
                <a:gd name="connsiteX390" fmla="*/ 2823181 w 3024845"/>
                <a:gd name="connsiteY390" fmla="*/ 611783 h 1078499"/>
                <a:gd name="connsiteX391" fmla="*/ 2823181 w 3024845"/>
                <a:gd name="connsiteY391" fmla="*/ 618268 h 1078499"/>
                <a:gd name="connsiteX392" fmla="*/ 2839395 w 3024845"/>
                <a:gd name="connsiteY392" fmla="*/ 618268 h 1078499"/>
                <a:gd name="connsiteX393" fmla="*/ 2839395 w 3024845"/>
                <a:gd name="connsiteY393" fmla="*/ 667989 h 1078499"/>
                <a:gd name="connsiteX394" fmla="*/ 2871822 w 3024845"/>
                <a:gd name="connsiteY394" fmla="*/ 667989 h 1078499"/>
                <a:gd name="connsiteX395" fmla="*/ 2871822 w 3024845"/>
                <a:gd name="connsiteY395" fmla="*/ 642048 h 1078499"/>
                <a:gd name="connsiteX396" fmla="*/ 2910329 w 3024845"/>
                <a:gd name="connsiteY396" fmla="*/ 642048 h 1078499"/>
                <a:gd name="connsiteX397" fmla="*/ 2910329 w 3024845"/>
                <a:gd name="connsiteY397" fmla="*/ 611783 h 1078499"/>
                <a:gd name="connsiteX398" fmla="*/ 2958970 w 3024845"/>
                <a:gd name="connsiteY398" fmla="*/ 611783 h 1078499"/>
                <a:gd name="connsiteX399" fmla="*/ 2958970 w 3024845"/>
                <a:gd name="connsiteY399" fmla="*/ 722939 h 1078499"/>
                <a:gd name="connsiteX400" fmla="*/ 2958970 w 3024845"/>
                <a:gd name="connsiteY400" fmla="*/ 736718 h 1078499"/>
                <a:gd name="connsiteX401" fmla="*/ 3024845 w 3024845"/>
                <a:gd name="connsiteY401" fmla="*/ 736718 h 1078499"/>
                <a:gd name="connsiteX402" fmla="*/ 3024845 w 3024845"/>
                <a:gd name="connsiteY402" fmla="*/ 1078499 h 1078499"/>
                <a:gd name="connsiteX403" fmla="*/ 2054 w 3024845"/>
                <a:gd name="connsiteY403" fmla="*/ 1076166 h 1078499"/>
                <a:gd name="connsiteX404" fmla="*/ 0 w 3024845"/>
                <a:gd name="connsiteY404" fmla="*/ 642048 h 1078499"/>
                <a:gd name="connsiteX405" fmla="*/ 20267 w 3024845"/>
                <a:gd name="connsiteY405" fmla="*/ 642048 h 1078499"/>
                <a:gd name="connsiteX406" fmla="*/ 20774 w 3024845"/>
                <a:gd name="connsiteY406" fmla="*/ 640967 h 1078499"/>
                <a:gd name="connsiteX407" fmla="*/ 24320 w 3024845"/>
                <a:gd name="connsiteY407" fmla="*/ 633401 h 1078499"/>
                <a:gd name="connsiteX408" fmla="*/ 26094 w 3024845"/>
                <a:gd name="connsiteY408" fmla="*/ 633671 h 1078499"/>
                <a:gd name="connsiteX409" fmla="*/ 38507 w 3024845"/>
                <a:gd name="connsiteY409" fmla="*/ 635562 h 1078499"/>
                <a:gd name="connsiteX410" fmla="*/ 39014 w 3024845"/>
                <a:gd name="connsiteY410" fmla="*/ 636914 h 1078499"/>
                <a:gd name="connsiteX411" fmla="*/ 42560 w 3024845"/>
                <a:gd name="connsiteY411" fmla="*/ 646371 h 1078499"/>
                <a:gd name="connsiteX412" fmla="*/ 68907 w 3024845"/>
                <a:gd name="connsiteY412" fmla="*/ 648533 h 1078499"/>
                <a:gd name="connsiteX413" fmla="*/ 68907 w 3024845"/>
                <a:gd name="connsiteY413" fmla="*/ 525312 h 1078499"/>
                <a:gd name="connsiteX414" fmla="*/ 70934 w 3024845"/>
                <a:gd name="connsiteY414" fmla="*/ 525312 h 1078499"/>
                <a:gd name="connsiteX415" fmla="*/ 85121 w 3024845"/>
                <a:gd name="connsiteY415" fmla="*/ 525312 h 1078499"/>
                <a:gd name="connsiteX416" fmla="*/ 85121 w 3024845"/>
                <a:gd name="connsiteY416" fmla="*/ 389120 h 1078499"/>
                <a:gd name="connsiteX417" fmla="*/ 86894 w 3024845"/>
                <a:gd name="connsiteY417" fmla="*/ 389120 h 1078499"/>
                <a:gd name="connsiteX418" fmla="*/ 99308 w 3024845"/>
                <a:gd name="connsiteY418" fmla="*/ 389120 h 1078499"/>
                <a:gd name="connsiteX419" fmla="*/ 99308 w 3024845"/>
                <a:gd name="connsiteY419" fmla="*/ 274546 h 1078499"/>
                <a:gd name="connsiteX420" fmla="*/ 103361 w 3024845"/>
                <a:gd name="connsiteY420" fmla="*/ 246442 h 1078499"/>
                <a:gd name="connsiteX421" fmla="*/ 105388 w 3024845"/>
                <a:gd name="connsiteY421" fmla="*/ 246442 h 1078499"/>
                <a:gd name="connsiteX422" fmla="*/ 119575 w 3024845"/>
                <a:gd name="connsiteY422" fmla="*/ 246442 h 1078499"/>
                <a:gd name="connsiteX0" fmla="*/ 119575 w 3024845"/>
                <a:gd name="connsiteY0" fmla="*/ 246442 h 1078499"/>
                <a:gd name="connsiteX1" fmla="*/ 200642 w 3024845"/>
                <a:gd name="connsiteY1" fmla="*/ 244281 h 1078499"/>
                <a:gd name="connsiteX2" fmla="*/ 202669 w 3024845"/>
                <a:gd name="connsiteY2" fmla="*/ 244281 h 1078499"/>
                <a:gd name="connsiteX3" fmla="*/ 216856 w 3024845"/>
                <a:gd name="connsiteY3" fmla="*/ 244281 h 1078499"/>
                <a:gd name="connsiteX4" fmla="*/ 216856 w 3024845"/>
                <a:gd name="connsiteY4" fmla="*/ 268060 h 1078499"/>
                <a:gd name="connsiteX5" fmla="*/ 217363 w 3024845"/>
                <a:gd name="connsiteY5" fmla="*/ 268871 h 1078499"/>
                <a:gd name="connsiteX6" fmla="*/ 220909 w 3024845"/>
                <a:gd name="connsiteY6" fmla="*/ 274546 h 1078499"/>
                <a:gd name="connsiteX7" fmla="*/ 220909 w 3024845"/>
                <a:gd name="connsiteY7" fmla="*/ 389120 h 1078499"/>
                <a:gd name="connsiteX8" fmla="*/ 223189 w 3024845"/>
                <a:gd name="connsiteY8" fmla="*/ 389120 h 1078499"/>
                <a:gd name="connsiteX9" fmla="*/ 239150 w 3024845"/>
                <a:gd name="connsiteY9" fmla="*/ 389120 h 1078499"/>
                <a:gd name="connsiteX10" fmla="*/ 239150 w 3024845"/>
                <a:gd name="connsiteY10" fmla="*/ 529635 h 1078499"/>
                <a:gd name="connsiteX11" fmla="*/ 240670 w 3024845"/>
                <a:gd name="connsiteY11" fmla="*/ 529365 h 1078499"/>
                <a:gd name="connsiteX12" fmla="*/ 251310 w 3024845"/>
                <a:gd name="connsiteY12" fmla="*/ 527474 h 1078499"/>
                <a:gd name="connsiteX13" fmla="*/ 249283 w 3024845"/>
                <a:gd name="connsiteY13" fmla="*/ 616106 h 1078499"/>
                <a:gd name="connsiteX14" fmla="*/ 250803 w 3024845"/>
                <a:gd name="connsiteY14" fmla="*/ 616377 h 1078499"/>
                <a:gd name="connsiteX15" fmla="*/ 261443 w 3024845"/>
                <a:gd name="connsiteY15" fmla="*/ 618268 h 1078499"/>
                <a:gd name="connsiteX16" fmla="*/ 261696 w 3024845"/>
                <a:gd name="connsiteY16" fmla="*/ 619079 h 1078499"/>
                <a:gd name="connsiteX17" fmla="*/ 263470 w 3024845"/>
                <a:gd name="connsiteY17" fmla="*/ 624754 h 1078499"/>
                <a:gd name="connsiteX18" fmla="*/ 264230 w 3024845"/>
                <a:gd name="connsiteY18" fmla="*/ 622322 h 1078499"/>
                <a:gd name="connsiteX19" fmla="*/ 269550 w 3024845"/>
                <a:gd name="connsiteY19" fmla="*/ 605298 h 1078499"/>
                <a:gd name="connsiteX20" fmla="*/ 271323 w 3024845"/>
                <a:gd name="connsiteY20" fmla="*/ 605298 h 1078499"/>
                <a:gd name="connsiteX21" fmla="*/ 283737 w 3024845"/>
                <a:gd name="connsiteY21" fmla="*/ 605298 h 1078499"/>
                <a:gd name="connsiteX22" fmla="*/ 283737 w 3024845"/>
                <a:gd name="connsiteY22" fmla="*/ 637724 h 1078499"/>
                <a:gd name="connsiteX23" fmla="*/ 284750 w 3024845"/>
                <a:gd name="connsiteY23" fmla="*/ 638265 h 1078499"/>
                <a:gd name="connsiteX24" fmla="*/ 291844 w 3024845"/>
                <a:gd name="connsiteY24" fmla="*/ 642048 h 1078499"/>
                <a:gd name="connsiteX25" fmla="*/ 291844 w 3024845"/>
                <a:gd name="connsiteY25" fmla="*/ 643399 h 1078499"/>
                <a:gd name="connsiteX26" fmla="*/ 291844 w 3024845"/>
                <a:gd name="connsiteY26" fmla="*/ 652857 h 1078499"/>
                <a:gd name="connsiteX27" fmla="*/ 336431 w 3024845"/>
                <a:gd name="connsiteY27" fmla="*/ 652857 h 1078499"/>
                <a:gd name="connsiteX28" fmla="*/ 336431 w 3024845"/>
                <a:gd name="connsiteY28" fmla="*/ 653938 h 1078499"/>
                <a:gd name="connsiteX29" fmla="*/ 336431 w 3024845"/>
                <a:gd name="connsiteY29" fmla="*/ 661504 h 1078499"/>
                <a:gd name="connsiteX30" fmla="*/ 338457 w 3024845"/>
                <a:gd name="connsiteY30" fmla="*/ 661504 h 1078499"/>
                <a:gd name="connsiteX31" fmla="*/ 352644 w 3024845"/>
                <a:gd name="connsiteY31" fmla="*/ 661504 h 1078499"/>
                <a:gd name="connsiteX32" fmla="*/ 352644 w 3024845"/>
                <a:gd name="connsiteY32" fmla="*/ 631239 h 1078499"/>
                <a:gd name="connsiteX33" fmla="*/ 397231 w 3024845"/>
                <a:gd name="connsiteY33" fmla="*/ 631239 h 1078499"/>
                <a:gd name="connsiteX34" fmla="*/ 397231 w 3024845"/>
                <a:gd name="connsiteY34" fmla="*/ 629888 h 1078499"/>
                <a:gd name="connsiteX35" fmla="*/ 397231 w 3024845"/>
                <a:gd name="connsiteY35" fmla="*/ 620430 h 1078499"/>
                <a:gd name="connsiteX36" fmla="*/ 398245 w 3024845"/>
                <a:gd name="connsiteY36" fmla="*/ 620430 h 1078499"/>
                <a:gd name="connsiteX37" fmla="*/ 405338 w 3024845"/>
                <a:gd name="connsiteY37" fmla="*/ 620430 h 1078499"/>
                <a:gd name="connsiteX38" fmla="*/ 405338 w 3024845"/>
                <a:gd name="connsiteY38" fmla="*/ 618539 h 1078499"/>
                <a:gd name="connsiteX39" fmla="*/ 405338 w 3024845"/>
                <a:gd name="connsiteY39" fmla="*/ 605298 h 1078499"/>
                <a:gd name="connsiteX40" fmla="*/ 406098 w 3024845"/>
                <a:gd name="connsiteY40" fmla="*/ 605298 h 1078499"/>
                <a:gd name="connsiteX41" fmla="*/ 411418 w 3024845"/>
                <a:gd name="connsiteY41" fmla="*/ 605298 h 1078499"/>
                <a:gd name="connsiteX42" fmla="*/ 411418 w 3024845"/>
                <a:gd name="connsiteY42" fmla="*/ 604217 h 1078499"/>
                <a:gd name="connsiteX43" fmla="*/ 411418 w 3024845"/>
                <a:gd name="connsiteY43" fmla="*/ 596650 h 1078499"/>
                <a:gd name="connsiteX44" fmla="*/ 413445 w 3024845"/>
                <a:gd name="connsiteY44" fmla="*/ 596650 h 1078499"/>
                <a:gd name="connsiteX45" fmla="*/ 427632 w 3024845"/>
                <a:gd name="connsiteY45" fmla="*/ 596650 h 1078499"/>
                <a:gd name="connsiteX46" fmla="*/ 427632 w 3024845"/>
                <a:gd name="connsiteY46" fmla="*/ 597731 h 1078499"/>
                <a:gd name="connsiteX47" fmla="*/ 427632 w 3024845"/>
                <a:gd name="connsiteY47" fmla="*/ 605298 h 1078499"/>
                <a:gd name="connsiteX48" fmla="*/ 449925 w 3024845"/>
                <a:gd name="connsiteY48" fmla="*/ 605298 h 1078499"/>
                <a:gd name="connsiteX49" fmla="*/ 449925 w 3024845"/>
                <a:gd name="connsiteY49" fmla="*/ 603406 h 1078499"/>
                <a:gd name="connsiteX50" fmla="*/ 449925 w 3024845"/>
                <a:gd name="connsiteY50" fmla="*/ 590165 h 1078499"/>
                <a:gd name="connsiteX51" fmla="*/ 451699 w 3024845"/>
                <a:gd name="connsiteY51" fmla="*/ 590165 h 1078499"/>
                <a:gd name="connsiteX52" fmla="*/ 464112 w 3024845"/>
                <a:gd name="connsiteY52" fmla="*/ 590165 h 1078499"/>
                <a:gd name="connsiteX53" fmla="*/ 464112 w 3024845"/>
                <a:gd name="connsiteY53" fmla="*/ 613945 h 1078499"/>
                <a:gd name="connsiteX54" fmla="*/ 465126 w 3024845"/>
                <a:gd name="connsiteY54" fmla="*/ 613945 h 1078499"/>
                <a:gd name="connsiteX55" fmla="*/ 472219 w 3024845"/>
                <a:gd name="connsiteY55" fmla="*/ 613945 h 1078499"/>
                <a:gd name="connsiteX56" fmla="*/ 472219 w 3024845"/>
                <a:gd name="connsiteY56" fmla="*/ 612864 h 1078499"/>
                <a:gd name="connsiteX57" fmla="*/ 472219 w 3024845"/>
                <a:gd name="connsiteY57" fmla="*/ 605298 h 1078499"/>
                <a:gd name="connsiteX58" fmla="*/ 473992 w 3024845"/>
                <a:gd name="connsiteY58" fmla="*/ 605298 h 1078499"/>
                <a:gd name="connsiteX59" fmla="*/ 486406 w 3024845"/>
                <a:gd name="connsiteY59" fmla="*/ 605298 h 1078499"/>
                <a:gd name="connsiteX60" fmla="*/ 486406 w 3024845"/>
                <a:gd name="connsiteY60" fmla="*/ 631239 h 1078499"/>
                <a:gd name="connsiteX61" fmla="*/ 488433 w 3024845"/>
                <a:gd name="connsiteY61" fmla="*/ 631239 h 1078499"/>
                <a:gd name="connsiteX62" fmla="*/ 502619 w 3024845"/>
                <a:gd name="connsiteY62" fmla="*/ 631239 h 1078499"/>
                <a:gd name="connsiteX63" fmla="*/ 502619 w 3024845"/>
                <a:gd name="connsiteY63" fmla="*/ 632860 h 1078499"/>
                <a:gd name="connsiteX64" fmla="*/ 502619 w 3024845"/>
                <a:gd name="connsiteY64" fmla="*/ 644210 h 1078499"/>
                <a:gd name="connsiteX65" fmla="*/ 503379 w 3024845"/>
                <a:gd name="connsiteY65" fmla="*/ 644210 h 1078499"/>
                <a:gd name="connsiteX66" fmla="*/ 508700 w 3024845"/>
                <a:gd name="connsiteY66" fmla="*/ 644210 h 1078499"/>
                <a:gd name="connsiteX67" fmla="*/ 508700 w 3024845"/>
                <a:gd name="connsiteY67" fmla="*/ 643399 h 1078499"/>
                <a:gd name="connsiteX68" fmla="*/ 508700 w 3024845"/>
                <a:gd name="connsiteY68" fmla="*/ 637724 h 1078499"/>
                <a:gd name="connsiteX69" fmla="*/ 539100 w 3024845"/>
                <a:gd name="connsiteY69" fmla="*/ 637724 h 1078499"/>
                <a:gd name="connsiteX70" fmla="*/ 539100 w 3024845"/>
                <a:gd name="connsiteY70" fmla="*/ 661504 h 1078499"/>
                <a:gd name="connsiteX71" fmla="*/ 540113 w 3024845"/>
                <a:gd name="connsiteY71" fmla="*/ 661504 h 1078499"/>
                <a:gd name="connsiteX72" fmla="*/ 547207 w 3024845"/>
                <a:gd name="connsiteY72" fmla="*/ 661504 h 1078499"/>
                <a:gd name="connsiteX73" fmla="*/ 547207 w 3024845"/>
                <a:gd name="connsiteY73" fmla="*/ 662585 h 1078499"/>
                <a:gd name="connsiteX74" fmla="*/ 547207 w 3024845"/>
                <a:gd name="connsiteY74" fmla="*/ 670151 h 1078499"/>
                <a:gd name="connsiteX75" fmla="*/ 547967 w 3024845"/>
                <a:gd name="connsiteY75" fmla="*/ 670151 h 1078499"/>
                <a:gd name="connsiteX76" fmla="*/ 553287 w 3024845"/>
                <a:gd name="connsiteY76" fmla="*/ 670151 h 1078499"/>
                <a:gd name="connsiteX77" fmla="*/ 553287 w 3024845"/>
                <a:gd name="connsiteY77" fmla="*/ 667989 h 1078499"/>
                <a:gd name="connsiteX78" fmla="*/ 553287 w 3024845"/>
                <a:gd name="connsiteY78" fmla="*/ 652857 h 1078499"/>
                <a:gd name="connsiteX79" fmla="*/ 554300 w 3024845"/>
                <a:gd name="connsiteY79" fmla="*/ 652857 h 1078499"/>
                <a:gd name="connsiteX80" fmla="*/ 561394 w 3024845"/>
                <a:gd name="connsiteY80" fmla="*/ 652857 h 1078499"/>
                <a:gd name="connsiteX81" fmla="*/ 561394 w 3024845"/>
                <a:gd name="connsiteY81" fmla="*/ 653938 h 1078499"/>
                <a:gd name="connsiteX82" fmla="*/ 561394 w 3024845"/>
                <a:gd name="connsiteY82" fmla="*/ 661504 h 1078499"/>
                <a:gd name="connsiteX83" fmla="*/ 566714 w 3024845"/>
                <a:gd name="connsiteY83" fmla="*/ 659511 h 1078499"/>
                <a:gd name="connsiteX84" fmla="*/ 567474 w 3024845"/>
                <a:gd name="connsiteY84" fmla="*/ 658531 h 1078499"/>
                <a:gd name="connsiteX85" fmla="*/ 567474 w 3024845"/>
                <a:gd name="connsiteY85" fmla="*/ 652857 h 1078499"/>
                <a:gd name="connsiteX86" fmla="*/ 605981 w 3024845"/>
                <a:gd name="connsiteY86" fmla="*/ 652857 h 1078499"/>
                <a:gd name="connsiteX87" fmla="*/ 605981 w 3024845"/>
                <a:gd name="connsiteY87" fmla="*/ 676636 h 1078499"/>
                <a:gd name="connsiteX88" fmla="*/ 608007 w 3024845"/>
                <a:gd name="connsiteY88" fmla="*/ 676636 h 1078499"/>
                <a:gd name="connsiteX89" fmla="*/ 622194 w 3024845"/>
                <a:gd name="connsiteY89" fmla="*/ 676636 h 1078499"/>
                <a:gd name="connsiteX90" fmla="*/ 622194 w 3024845"/>
                <a:gd name="connsiteY90" fmla="*/ 677717 h 1078499"/>
                <a:gd name="connsiteX91" fmla="*/ 622194 w 3024845"/>
                <a:gd name="connsiteY91" fmla="*/ 685283 h 1078499"/>
                <a:gd name="connsiteX92" fmla="*/ 623968 w 3024845"/>
                <a:gd name="connsiteY92" fmla="*/ 685283 h 1078499"/>
                <a:gd name="connsiteX93" fmla="*/ 636381 w 3024845"/>
                <a:gd name="connsiteY93" fmla="*/ 685283 h 1078499"/>
                <a:gd name="connsiteX94" fmla="*/ 636381 w 3024845"/>
                <a:gd name="connsiteY94" fmla="*/ 661504 h 1078499"/>
                <a:gd name="connsiteX95" fmla="*/ 637394 w 3024845"/>
                <a:gd name="connsiteY95" fmla="*/ 661504 h 1078499"/>
                <a:gd name="connsiteX96" fmla="*/ 644488 w 3024845"/>
                <a:gd name="connsiteY96" fmla="*/ 661504 h 1078499"/>
                <a:gd name="connsiteX97" fmla="*/ 644488 w 3024845"/>
                <a:gd name="connsiteY97" fmla="*/ 629077 h 1078499"/>
                <a:gd name="connsiteX98" fmla="*/ 645501 w 3024845"/>
                <a:gd name="connsiteY98" fmla="*/ 629077 h 1078499"/>
                <a:gd name="connsiteX99" fmla="*/ 652595 w 3024845"/>
                <a:gd name="connsiteY99" fmla="*/ 629077 h 1078499"/>
                <a:gd name="connsiteX100" fmla="*/ 652595 w 3024845"/>
                <a:gd name="connsiteY100" fmla="*/ 627186 h 1078499"/>
                <a:gd name="connsiteX101" fmla="*/ 652595 w 3024845"/>
                <a:gd name="connsiteY101" fmla="*/ 613945 h 1078499"/>
                <a:gd name="connsiteX102" fmla="*/ 651328 w 3024845"/>
                <a:gd name="connsiteY102" fmla="*/ 612323 h 1078499"/>
                <a:gd name="connsiteX103" fmla="*/ 656648 w 3024845"/>
                <a:gd name="connsiteY103" fmla="*/ 600974 h 1078499"/>
                <a:gd name="connsiteX104" fmla="*/ 664755 w 3024845"/>
                <a:gd name="connsiteY104" fmla="*/ 629077 h 1078499"/>
                <a:gd name="connsiteX105" fmla="*/ 665515 w 3024845"/>
                <a:gd name="connsiteY105" fmla="*/ 629077 h 1078499"/>
                <a:gd name="connsiteX106" fmla="*/ 670835 w 3024845"/>
                <a:gd name="connsiteY106" fmla="*/ 629077 h 1078499"/>
                <a:gd name="connsiteX107" fmla="*/ 670835 w 3024845"/>
                <a:gd name="connsiteY107" fmla="*/ 523150 h 1078499"/>
                <a:gd name="connsiteX108" fmla="*/ 672355 w 3024845"/>
                <a:gd name="connsiteY108" fmla="*/ 523150 h 1078499"/>
                <a:gd name="connsiteX109" fmla="*/ 682995 w 3024845"/>
                <a:gd name="connsiteY109" fmla="*/ 523150 h 1078499"/>
                <a:gd name="connsiteX110" fmla="*/ 682995 w 3024845"/>
                <a:gd name="connsiteY110" fmla="*/ 475591 h 1078499"/>
                <a:gd name="connsiteX111" fmla="*/ 709342 w 3024845"/>
                <a:gd name="connsiteY111" fmla="*/ 475591 h 1078499"/>
                <a:gd name="connsiteX112" fmla="*/ 709342 w 3024845"/>
                <a:gd name="connsiteY112" fmla="*/ 453973 h 1078499"/>
                <a:gd name="connsiteX113" fmla="*/ 743796 w 3024845"/>
                <a:gd name="connsiteY113" fmla="*/ 453973 h 1078499"/>
                <a:gd name="connsiteX114" fmla="*/ 743796 w 3024845"/>
                <a:gd name="connsiteY114" fmla="*/ 456405 h 1078499"/>
                <a:gd name="connsiteX115" fmla="*/ 743796 w 3024845"/>
                <a:gd name="connsiteY115" fmla="*/ 473429 h 1078499"/>
                <a:gd name="connsiteX116" fmla="*/ 746076 w 3024845"/>
                <a:gd name="connsiteY116" fmla="*/ 473429 h 1078499"/>
                <a:gd name="connsiteX117" fmla="*/ 762036 w 3024845"/>
                <a:gd name="connsiteY117" fmla="*/ 473429 h 1078499"/>
                <a:gd name="connsiteX118" fmla="*/ 762036 w 3024845"/>
                <a:gd name="connsiteY118" fmla="*/ 520988 h 1078499"/>
                <a:gd name="connsiteX119" fmla="*/ 763049 w 3024845"/>
                <a:gd name="connsiteY119" fmla="*/ 520988 h 1078499"/>
                <a:gd name="connsiteX120" fmla="*/ 770143 w 3024845"/>
                <a:gd name="connsiteY120" fmla="*/ 520988 h 1078499"/>
                <a:gd name="connsiteX121" fmla="*/ 784330 w 3024845"/>
                <a:gd name="connsiteY121" fmla="*/ 525312 h 1078499"/>
                <a:gd name="connsiteX122" fmla="*/ 784330 w 3024845"/>
                <a:gd name="connsiteY122" fmla="*/ 564224 h 1078499"/>
                <a:gd name="connsiteX123" fmla="*/ 785343 w 3024845"/>
                <a:gd name="connsiteY123" fmla="*/ 564224 h 1078499"/>
                <a:gd name="connsiteX124" fmla="*/ 792436 w 3024845"/>
                <a:gd name="connsiteY124" fmla="*/ 564224 h 1078499"/>
                <a:gd name="connsiteX125" fmla="*/ 792436 w 3024845"/>
                <a:gd name="connsiteY125" fmla="*/ 565845 h 1078499"/>
                <a:gd name="connsiteX126" fmla="*/ 792436 w 3024845"/>
                <a:gd name="connsiteY126" fmla="*/ 577194 h 1078499"/>
                <a:gd name="connsiteX127" fmla="*/ 794463 w 3024845"/>
                <a:gd name="connsiteY127" fmla="*/ 577194 h 1078499"/>
                <a:gd name="connsiteX128" fmla="*/ 808650 w 3024845"/>
                <a:gd name="connsiteY128" fmla="*/ 577194 h 1078499"/>
                <a:gd name="connsiteX129" fmla="*/ 814730 w 3024845"/>
                <a:gd name="connsiteY129" fmla="*/ 583680 h 1078499"/>
                <a:gd name="connsiteX130" fmla="*/ 814730 w 3024845"/>
                <a:gd name="connsiteY130" fmla="*/ 605298 h 1078499"/>
                <a:gd name="connsiteX131" fmla="*/ 817010 w 3024845"/>
                <a:gd name="connsiteY131" fmla="*/ 605298 h 1078499"/>
                <a:gd name="connsiteX132" fmla="*/ 832970 w 3024845"/>
                <a:gd name="connsiteY132" fmla="*/ 605298 h 1078499"/>
                <a:gd name="connsiteX133" fmla="*/ 832970 w 3024845"/>
                <a:gd name="connsiteY133" fmla="*/ 606378 h 1078499"/>
                <a:gd name="connsiteX134" fmla="*/ 832970 w 3024845"/>
                <a:gd name="connsiteY134" fmla="*/ 613945 h 1078499"/>
                <a:gd name="connsiteX135" fmla="*/ 834237 w 3024845"/>
                <a:gd name="connsiteY135" fmla="*/ 613945 h 1078499"/>
                <a:gd name="connsiteX136" fmla="*/ 843104 w 3024845"/>
                <a:gd name="connsiteY136" fmla="*/ 613945 h 1078499"/>
                <a:gd name="connsiteX137" fmla="*/ 843104 w 3024845"/>
                <a:gd name="connsiteY137" fmla="*/ 616106 h 1078499"/>
                <a:gd name="connsiteX138" fmla="*/ 843104 w 3024845"/>
                <a:gd name="connsiteY138" fmla="*/ 631239 h 1078499"/>
                <a:gd name="connsiteX139" fmla="*/ 847157 w 3024845"/>
                <a:gd name="connsiteY139" fmla="*/ 629347 h 1078499"/>
                <a:gd name="connsiteX140" fmla="*/ 847157 w 3024845"/>
                <a:gd name="connsiteY140" fmla="*/ 616106 h 1078499"/>
                <a:gd name="connsiteX141" fmla="*/ 848170 w 3024845"/>
                <a:gd name="connsiteY141" fmla="*/ 616106 h 1078499"/>
                <a:gd name="connsiteX142" fmla="*/ 855264 w 3024845"/>
                <a:gd name="connsiteY142" fmla="*/ 616106 h 1078499"/>
                <a:gd name="connsiteX143" fmla="*/ 855264 w 3024845"/>
                <a:gd name="connsiteY143" fmla="*/ 617728 h 1078499"/>
                <a:gd name="connsiteX144" fmla="*/ 855264 w 3024845"/>
                <a:gd name="connsiteY144" fmla="*/ 629077 h 1078499"/>
                <a:gd name="connsiteX145" fmla="*/ 856024 w 3024845"/>
                <a:gd name="connsiteY145" fmla="*/ 629077 h 1078499"/>
                <a:gd name="connsiteX146" fmla="*/ 861344 w 3024845"/>
                <a:gd name="connsiteY146" fmla="*/ 629077 h 1078499"/>
                <a:gd name="connsiteX147" fmla="*/ 909984 w 3024845"/>
                <a:gd name="connsiteY147" fmla="*/ 624754 h 1078499"/>
                <a:gd name="connsiteX148" fmla="*/ 909984 w 3024845"/>
                <a:gd name="connsiteY148" fmla="*/ 626105 h 1078499"/>
                <a:gd name="connsiteX149" fmla="*/ 909984 w 3024845"/>
                <a:gd name="connsiteY149" fmla="*/ 635562 h 1078499"/>
                <a:gd name="connsiteX150" fmla="*/ 910744 w 3024845"/>
                <a:gd name="connsiteY150" fmla="*/ 635562 h 1078499"/>
                <a:gd name="connsiteX151" fmla="*/ 916065 w 3024845"/>
                <a:gd name="connsiteY151" fmla="*/ 635562 h 1078499"/>
                <a:gd name="connsiteX152" fmla="*/ 916065 w 3024845"/>
                <a:gd name="connsiteY152" fmla="*/ 637724 h 1078499"/>
                <a:gd name="connsiteX153" fmla="*/ 916065 w 3024845"/>
                <a:gd name="connsiteY153" fmla="*/ 652857 h 1078499"/>
                <a:gd name="connsiteX154" fmla="*/ 918091 w 3024845"/>
                <a:gd name="connsiteY154" fmla="*/ 651506 h 1078499"/>
                <a:gd name="connsiteX155" fmla="*/ 932278 w 3024845"/>
                <a:gd name="connsiteY155" fmla="*/ 642048 h 1078499"/>
                <a:gd name="connsiteX156" fmla="*/ 938358 w 3024845"/>
                <a:gd name="connsiteY156" fmla="*/ 600974 h 1078499"/>
                <a:gd name="connsiteX157" fmla="*/ 939118 w 3024845"/>
                <a:gd name="connsiteY157" fmla="*/ 600704 h 1078499"/>
                <a:gd name="connsiteX158" fmla="*/ 944438 w 3024845"/>
                <a:gd name="connsiteY158" fmla="*/ 598812 h 1078499"/>
                <a:gd name="connsiteX159" fmla="*/ 946465 w 3024845"/>
                <a:gd name="connsiteY159" fmla="*/ 529635 h 1078499"/>
                <a:gd name="connsiteX160" fmla="*/ 948492 w 3024845"/>
                <a:gd name="connsiteY160" fmla="*/ 598812 h 1078499"/>
                <a:gd name="connsiteX161" fmla="*/ 949252 w 3024845"/>
                <a:gd name="connsiteY161" fmla="*/ 599082 h 1078499"/>
                <a:gd name="connsiteX162" fmla="*/ 954572 w 3024845"/>
                <a:gd name="connsiteY162" fmla="*/ 600974 h 1078499"/>
                <a:gd name="connsiteX163" fmla="*/ 954572 w 3024845"/>
                <a:gd name="connsiteY163" fmla="*/ 514503 h 1078499"/>
                <a:gd name="connsiteX164" fmla="*/ 958625 w 3024845"/>
                <a:gd name="connsiteY164" fmla="*/ 482076 h 1078499"/>
                <a:gd name="connsiteX165" fmla="*/ 997132 w 3024845"/>
                <a:gd name="connsiteY165" fmla="*/ 482076 h 1078499"/>
                <a:gd name="connsiteX166" fmla="*/ 997132 w 3024845"/>
                <a:gd name="connsiteY166" fmla="*/ 514503 h 1078499"/>
                <a:gd name="connsiteX167" fmla="*/ 997892 w 3024845"/>
                <a:gd name="connsiteY167" fmla="*/ 514503 h 1078499"/>
                <a:gd name="connsiteX168" fmla="*/ 1003212 w 3024845"/>
                <a:gd name="connsiteY168" fmla="*/ 514503 h 1078499"/>
                <a:gd name="connsiteX169" fmla="*/ 1003212 w 3024845"/>
                <a:gd name="connsiteY169" fmla="*/ 432355 h 1078499"/>
                <a:gd name="connsiteX170" fmla="*/ 1004986 w 3024845"/>
                <a:gd name="connsiteY170" fmla="*/ 432355 h 1078499"/>
                <a:gd name="connsiteX171" fmla="*/ 1017399 w 3024845"/>
                <a:gd name="connsiteY171" fmla="*/ 432355 h 1078499"/>
                <a:gd name="connsiteX172" fmla="*/ 1017399 w 3024845"/>
                <a:gd name="connsiteY172" fmla="*/ 430464 h 1078499"/>
                <a:gd name="connsiteX173" fmla="*/ 1017399 w 3024845"/>
                <a:gd name="connsiteY173" fmla="*/ 417223 h 1078499"/>
                <a:gd name="connsiteX174" fmla="*/ 1039693 w 3024845"/>
                <a:gd name="connsiteY174" fmla="*/ 417223 h 1078499"/>
                <a:gd name="connsiteX175" fmla="*/ 1039693 w 3024845"/>
                <a:gd name="connsiteY175" fmla="*/ 416142 h 1078499"/>
                <a:gd name="connsiteX176" fmla="*/ 1039693 w 3024845"/>
                <a:gd name="connsiteY176" fmla="*/ 408576 h 1078499"/>
                <a:gd name="connsiteX177" fmla="*/ 1041466 w 3024845"/>
                <a:gd name="connsiteY177" fmla="*/ 408576 h 1078499"/>
                <a:gd name="connsiteX178" fmla="*/ 1053880 w 3024845"/>
                <a:gd name="connsiteY178" fmla="*/ 408576 h 1078499"/>
                <a:gd name="connsiteX179" fmla="*/ 1053880 w 3024845"/>
                <a:gd name="connsiteY179" fmla="*/ 409657 h 1078499"/>
                <a:gd name="connsiteX180" fmla="*/ 1053880 w 3024845"/>
                <a:gd name="connsiteY180" fmla="*/ 417223 h 1078499"/>
                <a:gd name="connsiteX181" fmla="*/ 1054640 w 3024845"/>
                <a:gd name="connsiteY181" fmla="*/ 417223 h 1078499"/>
                <a:gd name="connsiteX182" fmla="*/ 1059960 w 3024845"/>
                <a:gd name="connsiteY182" fmla="*/ 417223 h 1078499"/>
                <a:gd name="connsiteX183" fmla="*/ 1070093 w 3024845"/>
                <a:gd name="connsiteY183" fmla="*/ 412899 h 1078499"/>
                <a:gd name="connsiteX184" fmla="*/ 1074146 w 3024845"/>
                <a:gd name="connsiteY184" fmla="*/ 416142 h 1078499"/>
                <a:gd name="connsiteX185" fmla="*/ 1074146 w 3024845"/>
                <a:gd name="connsiteY185" fmla="*/ 408576 h 1078499"/>
                <a:gd name="connsiteX186" fmla="*/ 1076426 w 3024845"/>
                <a:gd name="connsiteY186" fmla="*/ 408576 h 1078499"/>
                <a:gd name="connsiteX187" fmla="*/ 1092387 w 3024845"/>
                <a:gd name="connsiteY187" fmla="*/ 408576 h 1078499"/>
                <a:gd name="connsiteX188" fmla="*/ 1092387 w 3024845"/>
                <a:gd name="connsiteY188" fmla="*/ 409657 h 1078499"/>
                <a:gd name="connsiteX189" fmla="*/ 1092387 w 3024845"/>
                <a:gd name="connsiteY189" fmla="*/ 417223 h 1078499"/>
                <a:gd name="connsiteX190" fmla="*/ 1122787 w 3024845"/>
                <a:gd name="connsiteY190" fmla="*/ 417223 h 1078499"/>
                <a:gd name="connsiteX191" fmla="*/ 1122787 w 3024845"/>
                <a:gd name="connsiteY191" fmla="*/ 418844 h 1078499"/>
                <a:gd name="connsiteX192" fmla="*/ 1122787 w 3024845"/>
                <a:gd name="connsiteY192" fmla="*/ 430194 h 1078499"/>
                <a:gd name="connsiteX193" fmla="*/ 1149134 w 3024845"/>
                <a:gd name="connsiteY193" fmla="*/ 430194 h 1078499"/>
                <a:gd name="connsiteX194" fmla="*/ 1149134 w 3024845"/>
                <a:gd name="connsiteY194" fmla="*/ 460458 h 1078499"/>
                <a:gd name="connsiteX195" fmla="*/ 1149894 w 3024845"/>
                <a:gd name="connsiteY195" fmla="*/ 460458 h 1078499"/>
                <a:gd name="connsiteX196" fmla="*/ 1155214 w 3024845"/>
                <a:gd name="connsiteY196" fmla="*/ 460458 h 1078499"/>
                <a:gd name="connsiteX197" fmla="*/ 1155214 w 3024845"/>
                <a:gd name="connsiteY197" fmla="*/ 461539 h 1078499"/>
                <a:gd name="connsiteX198" fmla="*/ 1155214 w 3024845"/>
                <a:gd name="connsiteY198" fmla="*/ 469106 h 1078499"/>
                <a:gd name="connsiteX199" fmla="*/ 1159268 w 3024845"/>
                <a:gd name="connsiteY199" fmla="*/ 499370 h 1078499"/>
                <a:gd name="connsiteX200" fmla="*/ 1160028 w 3024845"/>
                <a:gd name="connsiteY200" fmla="*/ 499370 h 1078499"/>
                <a:gd name="connsiteX201" fmla="*/ 1165348 w 3024845"/>
                <a:gd name="connsiteY201" fmla="*/ 499370 h 1078499"/>
                <a:gd name="connsiteX202" fmla="*/ 1165348 w 3024845"/>
                <a:gd name="connsiteY202" fmla="*/ 500181 h 1078499"/>
                <a:gd name="connsiteX203" fmla="*/ 1165348 w 3024845"/>
                <a:gd name="connsiteY203" fmla="*/ 505856 h 1078499"/>
                <a:gd name="connsiteX204" fmla="*/ 1166361 w 3024845"/>
                <a:gd name="connsiteY204" fmla="*/ 505856 h 1078499"/>
                <a:gd name="connsiteX205" fmla="*/ 1173454 w 3024845"/>
                <a:gd name="connsiteY205" fmla="*/ 505856 h 1078499"/>
                <a:gd name="connsiteX206" fmla="*/ 1173454 w 3024845"/>
                <a:gd name="connsiteY206" fmla="*/ 536121 h 1078499"/>
                <a:gd name="connsiteX207" fmla="*/ 1175481 w 3024845"/>
                <a:gd name="connsiteY207" fmla="*/ 536121 h 1078499"/>
                <a:gd name="connsiteX208" fmla="*/ 1189668 w 3024845"/>
                <a:gd name="connsiteY208" fmla="*/ 536121 h 1078499"/>
                <a:gd name="connsiteX209" fmla="*/ 1189668 w 3024845"/>
                <a:gd name="connsiteY209" fmla="*/ 559900 h 1078499"/>
                <a:gd name="connsiteX210" fmla="*/ 1191695 w 3024845"/>
                <a:gd name="connsiteY210" fmla="*/ 561521 h 1078499"/>
                <a:gd name="connsiteX211" fmla="*/ 1191695 w 3024845"/>
                <a:gd name="connsiteY211" fmla="*/ 572871 h 1078499"/>
                <a:gd name="connsiteX212" fmla="*/ 1192455 w 3024845"/>
                <a:gd name="connsiteY212" fmla="*/ 572871 h 1078499"/>
                <a:gd name="connsiteX213" fmla="*/ 1197775 w 3024845"/>
                <a:gd name="connsiteY213" fmla="*/ 572871 h 1078499"/>
                <a:gd name="connsiteX214" fmla="*/ 1197775 w 3024845"/>
                <a:gd name="connsiteY214" fmla="*/ 596650 h 1078499"/>
                <a:gd name="connsiteX215" fmla="*/ 1199041 w 3024845"/>
                <a:gd name="connsiteY215" fmla="*/ 596650 h 1078499"/>
                <a:gd name="connsiteX216" fmla="*/ 1207908 w 3024845"/>
                <a:gd name="connsiteY216" fmla="*/ 596650 h 1078499"/>
                <a:gd name="connsiteX217" fmla="*/ 1209935 w 3024845"/>
                <a:gd name="connsiteY217" fmla="*/ 600704 h 1078499"/>
                <a:gd name="connsiteX218" fmla="*/ 1209935 w 3024845"/>
                <a:gd name="connsiteY218" fmla="*/ 613945 h 1078499"/>
                <a:gd name="connsiteX219" fmla="*/ 1211455 w 3024845"/>
                <a:gd name="connsiteY219" fmla="*/ 612053 h 1078499"/>
                <a:gd name="connsiteX220" fmla="*/ 1222095 w 3024845"/>
                <a:gd name="connsiteY220" fmla="*/ 598812 h 1078499"/>
                <a:gd name="connsiteX221" fmla="*/ 1250469 w 3024845"/>
                <a:gd name="connsiteY221" fmla="*/ 598812 h 1078499"/>
                <a:gd name="connsiteX222" fmla="*/ 1250469 w 3024845"/>
                <a:gd name="connsiteY222" fmla="*/ 685283 h 1078499"/>
                <a:gd name="connsiteX223" fmla="*/ 1251229 w 3024845"/>
                <a:gd name="connsiteY223" fmla="*/ 685283 h 1078499"/>
                <a:gd name="connsiteX224" fmla="*/ 1256549 w 3024845"/>
                <a:gd name="connsiteY224" fmla="*/ 685283 h 1078499"/>
                <a:gd name="connsiteX225" fmla="*/ 1257309 w 3024845"/>
                <a:gd name="connsiteY225" fmla="*/ 683932 h 1078499"/>
                <a:gd name="connsiteX226" fmla="*/ 1262629 w 3024845"/>
                <a:gd name="connsiteY226" fmla="*/ 674474 h 1078499"/>
                <a:gd name="connsiteX227" fmla="*/ 1262629 w 3024845"/>
                <a:gd name="connsiteY227" fmla="*/ 676366 h 1078499"/>
                <a:gd name="connsiteX228" fmla="*/ 1262629 w 3024845"/>
                <a:gd name="connsiteY228" fmla="*/ 689607 h 1078499"/>
                <a:gd name="connsiteX229" fmla="*/ 1266682 w 3024845"/>
                <a:gd name="connsiteY229" fmla="*/ 644210 h 1078499"/>
                <a:gd name="connsiteX230" fmla="*/ 1267442 w 3024845"/>
                <a:gd name="connsiteY230" fmla="*/ 644210 h 1078499"/>
                <a:gd name="connsiteX231" fmla="*/ 1272762 w 3024845"/>
                <a:gd name="connsiteY231" fmla="*/ 644210 h 1078499"/>
                <a:gd name="connsiteX232" fmla="*/ 1272762 w 3024845"/>
                <a:gd name="connsiteY232" fmla="*/ 579356 h 1078499"/>
                <a:gd name="connsiteX233" fmla="*/ 1273776 w 3024845"/>
                <a:gd name="connsiteY233" fmla="*/ 579356 h 1078499"/>
                <a:gd name="connsiteX234" fmla="*/ 1280869 w 3024845"/>
                <a:gd name="connsiteY234" fmla="*/ 579356 h 1078499"/>
                <a:gd name="connsiteX235" fmla="*/ 1293029 w 3024845"/>
                <a:gd name="connsiteY235" fmla="*/ 536121 h 1078499"/>
                <a:gd name="connsiteX236" fmla="*/ 1294296 w 3024845"/>
                <a:gd name="connsiteY236" fmla="*/ 536121 h 1078499"/>
                <a:gd name="connsiteX237" fmla="*/ 1303163 w 3024845"/>
                <a:gd name="connsiteY237" fmla="*/ 536121 h 1078499"/>
                <a:gd name="connsiteX238" fmla="*/ 1313296 w 3024845"/>
                <a:gd name="connsiteY238" fmla="*/ 579356 h 1078499"/>
                <a:gd name="connsiteX239" fmla="*/ 1314309 w 3024845"/>
                <a:gd name="connsiteY239" fmla="*/ 579356 h 1078499"/>
                <a:gd name="connsiteX240" fmla="*/ 1321403 w 3024845"/>
                <a:gd name="connsiteY240" fmla="*/ 579356 h 1078499"/>
                <a:gd name="connsiteX241" fmla="*/ 1321403 w 3024845"/>
                <a:gd name="connsiteY241" fmla="*/ 618268 h 1078499"/>
                <a:gd name="connsiteX242" fmla="*/ 1323176 w 3024845"/>
                <a:gd name="connsiteY242" fmla="*/ 618268 h 1078499"/>
                <a:gd name="connsiteX243" fmla="*/ 1335590 w 3024845"/>
                <a:gd name="connsiteY243" fmla="*/ 618268 h 1078499"/>
                <a:gd name="connsiteX244" fmla="*/ 1335590 w 3024845"/>
                <a:gd name="connsiteY244" fmla="*/ 620430 h 1078499"/>
                <a:gd name="connsiteX245" fmla="*/ 1335590 w 3024845"/>
                <a:gd name="connsiteY245" fmla="*/ 635562 h 1078499"/>
                <a:gd name="connsiteX246" fmla="*/ 1339643 w 3024845"/>
                <a:gd name="connsiteY246" fmla="*/ 633401 h 1078499"/>
                <a:gd name="connsiteX247" fmla="*/ 1339643 w 3024845"/>
                <a:gd name="connsiteY247" fmla="*/ 618268 h 1078499"/>
                <a:gd name="connsiteX248" fmla="*/ 1341163 w 3024845"/>
                <a:gd name="connsiteY248" fmla="*/ 618268 h 1078499"/>
                <a:gd name="connsiteX249" fmla="*/ 1351803 w 3024845"/>
                <a:gd name="connsiteY249" fmla="*/ 618268 h 1078499"/>
                <a:gd name="connsiteX250" fmla="*/ 1351803 w 3024845"/>
                <a:gd name="connsiteY250" fmla="*/ 619889 h 1078499"/>
                <a:gd name="connsiteX251" fmla="*/ 1351803 w 3024845"/>
                <a:gd name="connsiteY251" fmla="*/ 631239 h 1078499"/>
                <a:gd name="connsiteX252" fmla="*/ 1382204 w 3024845"/>
                <a:gd name="connsiteY252" fmla="*/ 631239 h 1078499"/>
                <a:gd name="connsiteX253" fmla="*/ 1382204 w 3024845"/>
                <a:gd name="connsiteY253" fmla="*/ 594489 h 1078499"/>
                <a:gd name="connsiteX254" fmla="*/ 1383470 w 3024845"/>
                <a:gd name="connsiteY254" fmla="*/ 594489 h 1078499"/>
                <a:gd name="connsiteX255" fmla="*/ 1392337 w 3024845"/>
                <a:gd name="connsiteY255" fmla="*/ 594489 h 1078499"/>
                <a:gd name="connsiteX256" fmla="*/ 1392337 w 3024845"/>
                <a:gd name="connsiteY256" fmla="*/ 616106 h 1078499"/>
                <a:gd name="connsiteX257" fmla="*/ 1394364 w 3024845"/>
                <a:gd name="connsiteY257" fmla="*/ 583680 h 1078499"/>
                <a:gd name="connsiteX258" fmla="*/ 1416657 w 3024845"/>
                <a:gd name="connsiteY258" fmla="*/ 583680 h 1078499"/>
                <a:gd name="connsiteX259" fmla="*/ 1416657 w 3024845"/>
                <a:gd name="connsiteY259" fmla="*/ 582058 h 1078499"/>
                <a:gd name="connsiteX260" fmla="*/ 1416657 w 3024845"/>
                <a:gd name="connsiteY260" fmla="*/ 570709 h 1078499"/>
                <a:gd name="connsiteX261" fmla="*/ 1417417 w 3024845"/>
                <a:gd name="connsiteY261" fmla="*/ 570709 h 1078499"/>
                <a:gd name="connsiteX262" fmla="*/ 1422737 w 3024845"/>
                <a:gd name="connsiteY262" fmla="*/ 570709 h 1078499"/>
                <a:gd name="connsiteX263" fmla="*/ 1422737 w 3024845"/>
                <a:gd name="connsiteY263" fmla="*/ 568818 h 1078499"/>
                <a:gd name="connsiteX264" fmla="*/ 1422737 w 3024845"/>
                <a:gd name="connsiteY264" fmla="*/ 555577 h 1078499"/>
                <a:gd name="connsiteX265" fmla="*/ 1426791 w 3024845"/>
                <a:gd name="connsiteY265" fmla="*/ 562062 h 1078499"/>
                <a:gd name="connsiteX266" fmla="*/ 1429071 w 3024845"/>
                <a:gd name="connsiteY266" fmla="*/ 562062 h 1078499"/>
                <a:gd name="connsiteX267" fmla="*/ 1445031 w 3024845"/>
                <a:gd name="connsiteY267" fmla="*/ 562062 h 1078499"/>
                <a:gd name="connsiteX268" fmla="*/ 1445031 w 3024845"/>
                <a:gd name="connsiteY268" fmla="*/ 561251 h 1078499"/>
                <a:gd name="connsiteX269" fmla="*/ 1445031 w 3024845"/>
                <a:gd name="connsiteY269" fmla="*/ 555577 h 1078499"/>
                <a:gd name="connsiteX270" fmla="*/ 1445791 w 3024845"/>
                <a:gd name="connsiteY270" fmla="*/ 555577 h 1078499"/>
                <a:gd name="connsiteX271" fmla="*/ 1451111 w 3024845"/>
                <a:gd name="connsiteY271" fmla="*/ 555577 h 1078499"/>
                <a:gd name="connsiteX272" fmla="*/ 1451111 w 3024845"/>
                <a:gd name="connsiteY272" fmla="*/ 556928 h 1078499"/>
                <a:gd name="connsiteX273" fmla="*/ 1451111 w 3024845"/>
                <a:gd name="connsiteY273" fmla="*/ 566386 h 1078499"/>
                <a:gd name="connsiteX274" fmla="*/ 1489618 w 3024845"/>
                <a:gd name="connsiteY274" fmla="*/ 566386 h 1078499"/>
                <a:gd name="connsiteX275" fmla="*/ 1489618 w 3024845"/>
                <a:gd name="connsiteY275" fmla="*/ 704739 h 1078499"/>
                <a:gd name="connsiteX276" fmla="*/ 1491138 w 3024845"/>
                <a:gd name="connsiteY276" fmla="*/ 704739 h 1078499"/>
                <a:gd name="connsiteX277" fmla="*/ 1501778 w 3024845"/>
                <a:gd name="connsiteY277" fmla="*/ 704739 h 1078499"/>
                <a:gd name="connsiteX278" fmla="*/ 1501778 w 3024845"/>
                <a:gd name="connsiteY278" fmla="*/ 691769 h 1078499"/>
                <a:gd name="connsiteX279" fmla="*/ 1505832 w 3024845"/>
                <a:gd name="connsiteY279" fmla="*/ 691769 h 1078499"/>
                <a:gd name="connsiteX280" fmla="*/ 1505832 w 3024845"/>
                <a:gd name="connsiteY280" fmla="*/ 704739 h 1078499"/>
                <a:gd name="connsiteX281" fmla="*/ 1536232 w 3024845"/>
                <a:gd name="connsiteY281" fmla="*/ 704739 h 1078499"/>
                <a:gd name="connsiteX282" fmla="*/ 1536232 w 3024845"/>
                <a:gd name="connsiteY282" fmla="*/ 674474 h 1078499"/>
                <a:gd name="connsiteX283" fmla="*/ 1548392 w 3024845"/>
                <a:gd name="connsiteY283" fmla="*/ 674474 h 1078499"/>
                <a:gd name="connsiteX284" fmla="*/ 1560552 w 3024845"/>
                <a:gd name="connsiteY284" fmla="*/ 672313 h 1078499"/>
                <a:gd name="connsiteX285" fmla="*/ 1564606 w 3024845"/>
                <a:gd name="connsiteY285" fmla="*/ 674474 h 1078499"/>
                <a:gd name="connsiteX286" fmla="*/ 1574739 w 3024845"/>
                <a:gd name="connsiteY286" fmla="*/ 674474 h 1078499"/>
                <a:gd name="connsiteX287" fmla="*/ 1574739 w 3024845"/>
                <a:gd name="connsiteY287" fmla="*/ 704739 h 1078499"/>
                <a:gd name="connsiteX288" fmla="*/ 1582846 w 3024845"/>
                <a:gd name="connsiteY288" fmla="*/ 704739 h 1078499"/>
                <a:gd name="connsiteX289" fmla="*/ 1582846 w 3024845"/>
                <a:gd name="connsiteY289" fmla="*/ 722034 h 1078499"/>
                <a:gd name="connsiteX290" fmla="*/ 1592182 w 3024845"/>
                <a:gd name="connsiteY290" fmla="*/ 722939 h 1078499"/>
                <a:gd name="connsiteX291" fmla="*/ 1605140 w 3024845"/>
                <a:gd name="connsiteY291" fmla="*/ 722939 h 1078499"/>
                <a:gd name="connsiteX292" fmla="*/ 1605140 w 3024845"/>
                <a:gd name="connsiteY292" fmla="*/ 706901 h 1078499"/>
                <a:gd name="connsiteX293" fmla="*/ 1673096 w 3024845"/>
                <a:gd name="connsiteY293" fmla="*/ 706901 h 1078499"/>
                <a:gd name="connsiteX294" fmla="*/ 1673096 w 3024845"/>
                <a:gd name="connsiteY294" fmla="*/ 621648 h 1078499"/>
                <a:gd name="connsiteX295" fmla="*/ 1745104 w 3024845"/>
                <a:gd name="connsiteY295" fmla="*/ 621648 h 1078499"/>
                <a:gd name="connsiteX296" fmla="*/ 1745104 w 3024845"/>
                <a:gd name="connsiteY296" fmla="*/ 700416 h 1078499"/>
                <a:gd name="connsiteX297" fmla="*/ 1747008 w 3024845"/>
                <a:gd name="connsiteY297" fmla="*/ 700416 h 1078499"/>
                <a:gd name="connsiteX298" fmla="*/ 1748250 w 3024845"/>
                <a:gd name="connsiteY298" fmla="*/ 722939 h 1078499"/>
                <a:gd name="connsiteX299" fmla="*/ 1757926 w 3024845"/>
                <a:gd name="connsiteY299" fmla="*/ 722939 h 1078499"/>
                <a:gd name="connsiteX300" fmla="*/ 1759168 w 3024845"/>
                <a:gd name="connsiteY300" fmla="*/ 700416 h 1078499"/>
                <a:gd name="connsiteX301" fmla="*/ 1765248 w 3024845"/>
                <a:gd name="connsiteY301" fmla="*/ 700416 h 1078499"/>
                <a:gd name="connsiteX302" fmla="*/ 1766490 w 3024845"/>
                <a:gd name="connsiteY302" fmla="*/ 722939 h 1078499"/>
                <a:gd name="connsiteX303" fmla="*/ 1817112 w 3024845"/>
                <a:gd name="connsiteY303" fmla="*/ 722939 h 1078499"/>
                <a:gd name="connsiteX304" fmla="*/ 1817112 w 3024845"/>
                <a:gd name="connsiteY304" fmla="*/ 559911 h 1078499"/>
                <a:gd name="connsiteX305" fmla="*/ 2014439 w 3024845"/>
                <a:gd name="connsiteY305" fmla="*/ 559911 h 1078499"/>
                <a:gd name="connsiteX306" fmla="*/ 2014439 w 3024845"/>
                <a:gd name="connsiteY306" fmla="*/ 722939 h 1078499"/>
                <a:gd name="connsiteX307" fmla="*/ 2033136 w 3024845"/>
                <a:gd name="connsiteY307" fmla="*/ 722939 h 1078499"/>
                <a:gd name="connsiteX308" fmla="*/ 2033136 w 3024845"/>
                <a:gd name="connsiteY308" fmla="*/ 640246 h 1078499"/>
                <a:gd name="connsiteX309" fmla="*/ 2128256 w 3024845"/>
                <a:gd name="connsiteY309" fmla="*/ 640246 h 1078499"/>
                <a:gd name="connsiteX310" fmla="*/ 2140186 w 3024845"/>
                <a:gd name="connsiteY310" fmla="*/ 322105 h 1078499"/>
                <a:gd name="connsiteX311" fmla="*/ 2128026 w 3024845"/>
                <a:gd name="connsiteY311" fmla="*/ 300487 h 1078499"/>
                <a:gd name="connsiteX312" fmla="*/ 2121946 w 3024845"/>
                <a:gd name="connsiteY312" fmla="*/ 296163 h 1078499"/>
                <a:gd name="connsiteX313" fmla="*/ 2130053 w 3024845"/>
                <a:gd name="connsiteY313" fmla="*/ 272384 h 1078499"/>
                <a:gd name="connsiteX314" fmla="*/ 2130053 w 3024845"/>
                <a:gd name="connsiteY314" fmla="*/ 255090 h 1078499"/>
                <a:gd name="connsiteX315" fmla="*/ 2144240 w 3024845"/>
                <a:gd name="connsiteY315" fmla="*/ 255090 h 1078499"/>
                <a:gd name="connsiteX316" fmla="*/ 2144240 w 3024845"/>
                <a:gd name="connsiteY316" fmla="*/ 233472 h 1078499"/>
                <a:gd name="connsiteX317" fmla="*/ 2146266 w 3024845"/>
                <a:gd name="connsiteY317" fmla="*/ 229148 h 1078499"/>
                <a:gd name="connsiteX318" fmla="*/ 2146266 w 3024845"/>
                <a:gd name="connsiteY318" fmla="*/ 151324 h 1078499"/>
                <a:gd name="connsiteX319" fmla="*/ 2144240 w 3024845"/>
                <a:gd name="connsiteY319" fmla="*/ 144839 h 1078499"/>
                <a:gd name="connsiteX320" fmla="*/ 2150320 w 3024845"/>
                <a:gd name="connsiteY320" fmla="*/ 138353 h 1078499"/>
                <a:gd name="connsiteX321" fmla="*/ 2150320 w 3024845"/>
                <a:gd name="connsiteY321" fmla="*/ 79985 h 1078499"/>
                <a:gd name="connsiteX322" fmla="*/ 2152346 w 3024845"/>
                <a:gd name="connsiteY322" fmla="*/ 75662 h 1078499"/>
                <a:gd name="connsiteX323" fmla="*/ 2152346 w 3024845"/>
                <a:gd name="connsiteY323" fmla="*/ 19456 h 1078499"/>
                <a:gd name="connsiteX324" fmla="*/ 2154373 w 3024845"/>
                <a:gd name="connsiteY324" fmla="*/ 0 h 1078499"/>
                <a:gd name="connsiteX325" fmla="*/ 2158427 w 3024845"/>
                <a:gd name="connsiteY325" fmla="*/ 17294 h 1078499"/>
                <a:gd name="connsiteX326" fmla="*/ 2160453 w 3024845"/>
                <a:gd name="connsiteY326" fmla="*/ 75662 h 1078499"/>
                <a:gd name="connsiteX327" fmla="*/ 2162480 w 3024845"/>
                <a:gd name="connsiteY327" fmla="*/ 138353 h 1078499"/>
                <a:gd name="connsiteX328" fmla="*/ 2168560 w 3024845"/>
                <a:gd name="connsiteY328" fmla="*/ 144839 h 1078499"/>
                <a:gd name="connsiteX329" fmla="*/ 2166533 w 3024845"/>
                <a:gd name="connsiteY329" fmla="*/ 151324 h 1078499"/>
                <a:gd name="connsiteX330" fmla="*/ 2166533 w 3024845"/>
                <a:gd name="connsiteY330" fmla="*/ 229148 h 1078499"/>
                <a:gd name="connsiteX331" fmla="*/ 2168560 w 3024845"/>
                <a:gd name="connsiteY331" fmla="*/ 233472 h 1078499"/>
                <a:gd name="connsiteX332" fmla="*/ 2168560 w 3024845"/>
                <a:gd name="connsiteY332" fmla="*/ 255090 h 1078499"/>
                <a:gd name="connsiteX333" fmla="*/ 2182747 w 3024845"/>
                <a:gd name="connsiteY333" fmla="*/ 255090 h 1078499"/>
                <a:gd name="connsiteX334" fmla="*/ 2182747 w 3024845"/>
                <a:gd name="connsiteY334" fmla="*/ 272384 h 1078499"/>
                <a:gd name="connsiteX335" fmla="*/ 2190854 w 3024845"/>
                <a:gd name="connsiteY335" fmla="*/ 296163 h 1078499"/>
                <a:gd name="connsiteX336" fmla="*/ 2184774 w 3024845"/>
                <a:gd name="connsiteY336" fmla="*/ 300487 h 1078499"/>
                <a:gd name="connsiteX337" fmla="*/ 2172613 w 3024845"/>
                <a:gd name="connsiteY337" fmla="*/ 322105 h 1078499"/>
                <a:gd name="connsiteX338" fmla="*/ 2180720 w 3024845"/>
                <a:gd name="connsiteY338" fmla="*/ 575033 h 1078499"/>
                <a:gd name="connsiteX339" fmla="*/ 2245574 w 3024845"/>
                <a:gd name="connsiteY339" fmla="*/ 575033 h 1078499"/>
                <a:gd name="connsiteX340" fmla="*/ 2245574 w 3024845"/>
                <a:gd name="connsiteY340" fmla="*/ 650695 h 1078499"/>
                <a:gd name="connsiteX341" fmla="*/ 2253681 w 3024845"/>
                <a:gd name="connsiteY341" fmla="*/ 650695 h 1078499"/>
                <a:gd name="connsiteX342" fmla="*/ 2255708 w 3024845"/>
                <a:gd name="connsiteY342" fmla="*/ 644210 h 1078499"/>
                <a:gd name="connsiteX343" fmla="*/ 2261788 w 3024845"/>
                <a:gd name="connsiteY343" fmla="*/ 644210 h 1078499"/>
                <a:gd name="connsiteX344" fmla="*/ 2263815 w 3024845"/>
                <a:gd name="connsiteY344" fmla="*/ 652857 h 1078499"/>
                <a:gd name="connsiteX345" fmla="*/ 2275975 w 3024845"/>
                <a:gd name="connsiteY345" fmla="*/ 652857 h 1078499"/>
                <a:gd name="connsiteX346" fmla="*/ 2275975 w 3024845"/>
                <a:gd name="connsiteY346" fmla="*/ 646371 h 1078499"/>
                <a:gd name="connsiteX347" fmla="*/ 2298268 w 3024845"/>
                <a:gd name="connsiteY347" fmla="*/ 646371 h 1078499"/>
                <a:gd name="connsiteX348" fmla="*/ 2298268 w 3024845"/>
                <a:gd name="connsiteY348" fmla="*/ 652857 h 1078499"/>
                <a:gd name="connsiteX349" fmla="*/ 2318535 w 3024845"/>
                <a:gd name="connsiteY349" fmla="*/ 652857 h 1078499"/>
                <a:gd name="connsiteX350" fmla="*/ 2318535 w 3024845"/>
                <a:gd name="connsiteY350" fmla="*/ 698254 h 1078499"/>
                <a:gd name="connsiteX351" fmla="*/ 2332722 w 3024845"/>
                <a:gd name="connsiteY351" fmla="*/ 698254 h 1078499"/>
                <a:gd name="connsiteX352" fmla="*/ 2332722 w 3024845"/>
                <a:gd name="connsiteY352" fmla="*/ 685283 h 1078499"/>
                <a:gd name="connsiteX353" fmla="*/ 2348936 w 3024845"/>
                <a:gd name="connsiteY353" fmla="*/ 685283 h 1078499"/>
                <a:gd name="connsiteX354" fmla="*/ 2348936 w 3024845"/>
                <a:gd name="connsiteY354" fmla="*/ 505856 h 1078499"/>
                <a:gd name="connsiteX355" fmla="*/ 2355016 w 3024845"/>
                <a:gd name="connsiteY355" fmla="*/ 499370 h 1078499"/>
                <a:gd name="connsiteX356" fmla="*/ 2427977 w 3024845"/>
                <a:gd name="connsiteY356" fmla="*/ 499370 h 1078499"/>
                <a:gd name="connsiteX357" fmla="*/ 2427977 w 3024845"/>
                <a:gd name="connsiteY357" fmla="*/ 508018 h 1078499"/>
                <a:gd name="connsiteX358" fmla="*/ 2438110 w 3024845"/>
                <a:gd name="connsiteY358" fmla="*/ 508018 h 1078499"/>
                <a:gd name="connsiteX359" fmla="*/ 2438110 w 3024845"/>
                <a:gd name="connsiteY359" fmla="*/ 622592 h 1078499"/>
                <a:gd name="connsiteX360" fmla="*/ 2460404 w 3024845"/>
                <a:gd name="connsiteY360" fmla="*/ 622592 h 1078499"/>
                <a:gd name="connsiteX361" fmla="*/ 2460404 w 3024845"/>
                <a:gd name="connsiteY361" fmla="*/ 555577 h 1078499"/>
                <a:gd name="connsiteX362" fmla="*/ 2486751 w 3024845"/>
                <a:gd name="connsiteY362" fmla="*/ 555577 h 1078499"/>
                <a:gd name="connsiteX363" fmla="*/ 2490804 w 3024845"/>
                <a:gd name="connsiteY363" fmla="*/ 551253 h 1078499"/>
                <a:gd name="connsiteX364" fmla="*/ 2498911 w 3024845"/>
                <a:gd name="connsiteY364" fmla="*/ 551253 h 1078499"/>
                <a:gd name="connsiteX365" fmla="*/ 2502964 w 3024845"/>
                <a:gd name="connsiteY365" fmla="*/ 555577 h 1078499"/>
                <a:gd name="connsiteX366" fmla="*/ 2525258 w 3024845"/>
                <a:gd name="connsiteY366" fmla="*/ 555577 h 1078499"/>
                <a:gd name="connsiteX367" fmla="*/ 2525258 w 3024845"/>
                <a:gd name="connsiteY367" fmla="*/ 438841 h 1078499"/>
                <a:gd name="connsiteX368" fmla="*/ 2582005 w 3024845"/>
                <a:gd name="connsiteY368" fmla="*/ 428032 h 1078499"/>
                <a:gd name="connsiteX369" fmla="*/ 2582005 w 3024845"/>
                <a:gd name="connsiteY369" fmla="*/ 429113 h 1078499"/>
                <a:gd name="connsiteX370" fmla="*/ 2582005 w 3024845"/>
                <a:gd name="connsiteY370" fmla="*/ 436679 h 1078499"/>
                <a:gd name="connsiteX371" fmla="*/ 2608352 w 3024845"/>
                <a:gd name="connsiteY371" fmla="*/ 436679 h 1078499"/>
                <a:gd name="connsiteX372" fmla="*/ 2608352 w 3024845"/>
                <a:gd name="connsiteY372" fmla="*/ 691769 h 1078499"/>
                <a:gd name="connsiteX373" fmla="*/ 2630646 w 3024845"/>
                <a:gd name="connsiteY373" fmla="*/ 691769 h 1078499"/>
                <a:gd name="connsiteX374" fmla="*/ 2630646 w 3024845"/>
                <a:gd name="connsiteY374" fmla="*/ 687445 h 1078499"/>
                <a:gd name="connsiteX375" fmla="*/ 2642806 w 3024845"/>
                <a:gd name="connsiteY375" fmla="*/ 687445 h 1078499"/>
                <a:gd name="connsiteX376" fmla="*/ 2642806 w 3024845"/>
                <a:gd name="connsiteY376" fmla="*/ 691769 h 1078499"/>
                <a:gd name="connsiteX377" fmla="*/ 2667126 w 3024845"/>
                <a:gd name="connsiteY377" fmla="*/ 691769 h 1078499"/>
                <a:gd name="connsiteX378" fmla="*/ 2667126 w 3024845"/>
                <a:gd name="connsiteY378" fmla="*/ 678798 h 1078499"/>
                <a:gd name="connsiteX379" fmla="*/ 2695500 w 3024845"/>
                <a:gd name="connsiteY379" fmla="*/ 678798 h 1078499"/>
                <a:gd name="connsiteX380" fmla="*/ 2707660 w 3024845"/>
                <a:gd name="connsiteY380" fmla="*/ 674474 h 1078499"/>
                <a:gd name="connsiteX381" fmla="*/ 2727927 w 3024845"/>
                <a:gd name="connsiteY381" fmla="*/ 678798 h 1078499"/>
                <a:gd name="connsiteX382" fmla="*/ 2727927 w 3024845"/>
                <a:gd name="connsiteY382" fmla="*/ 661504 h 1078499"/>
                <a:gd name="connsiteX383" fmla="*/ 2736034 w 3024845"/>
                <a:gd name="connsiteY383" fmla="*/ 661504 h 1078499"/>
                <a:gd name="connsiteX384" fmla="*/ 2736034 w 3024845"/>
                <a:gd name="connsiteY384" fmla="*/ 648533 h 1078499"/>
                <a:gd name="connsiteX385" fmla="*/ 2792781 w 3024845"/>
                <a:gd name="connsiteY385" fmla="*/ 648533 h 1078499"/>
                <a:gd name="connsiteX386" fmla="*/ 2792781 w 3024845"/>
                <a:gd name="connsiteY386" fmla="*/ 618268 h 1078499"/>
                <a:gd name="connsiteX387" fmla="*/ 2811021 w 3024845"/>
                <a:gd name="connsiteY387" fmla="*/ 618268 h 1078499"/>
                <a:gd name="connsiteX388" fmla="*/ 2811021 w 3024845"/>
                <a:gd name="connsiteY388" fmla="*/ 611783 h 1078499"/>
                <a:gd name="connsiteX389" fmla="*/ 2823181 w 3024845"/>
                <a:gd name="connsiteY389" fmla="*/ 611783 h 1078499"/>
                <a:gd name="connsiteX390" fmla="*/ 2823181 w 3024845"/>
                <a:gd name="connsiteY390" fmla="*/ 618268 h 1078499"/>
                <a:gd name="connsiteX391" fmla="*/ 2839395 w 3024845"/>
                <a:gd name="connsiteY391" fmla="*/ 618268 h 1078499"/>
                <a:gd name="connsiteX392" fmla="*/ 2839395 w 3024845"/>
                <a:gd name="connsiteY392" fmla="*/ 667989 h 1078499"/>
                <a:gd name="connsiteX393" fmla="*/ 2871822 w 3024845"/>
                <a:gd name="connsiteY393" fmla="*/ 667989 h 1078499"/>
                <a:gd name="connsiteX394" fmla="*/ 2871822 w 3024845"/>
                <a:gd name="connsiteY394" fmla="*/ 642048 h 1078499"/>
                <a:gd name="connsiteX395" fmla="*/ 2910329 w 3024845"/>
                <a:gd name="connsiteY395" fmla="*/ 642048 h 1078499"/>
                <a:gd name="connsiteX396" fmla="*/ 2910329 w 3024845"/>
                <a:gd name="connsiteY396" fmla="*/ 611783 h 1078499"/>
                <a:gd name="connsiteX397" fmla="*/ 2958970 w 3024845"/>
                <a:gd name="connsiteY397" fmla="*/ 611783 h 1078499"/>
                <a:gd name="connsiteX398" fmla="*/ 2958970 w 3024845"/>
                <a:gd name="connsiteY398" fmla="*/ 722939 h 1078499"/>
                <a:gd name="connsiteX399" fmla="*/ 2958970 w 3024845"/>
                <a:gd name="connsiteY399" fmla="*/ 736718 h 1078499"/>
                <a:gd name="connsiteX400" fmla="*/ 3024845 w 3024845"/>
                <a:gd name="connsiteY400" fmla="*/ 736718 h 1078499"/>
                <a:gd name="connsiteX401" fmla="*/ 3024845 w 3024845"/>
                <a:gd name="connsiteY401" fmla="*/ 1078499 h 1078499"/>
                <a:gd name="connsiteX402" fmla="*/ 2054 w 3024845"/>
                <a:gd name="connsiteY402" fmla="*/ 1076166 h 1078499"/>
                <a:gd name="connsiteX403" fmla="*/ 0 w 3024845"/>
                <a:gd name="connsiteY403" fmla="*/ 642048 h 1078499"/>
                <a:gd name="connsiteX404" fmla="*/ 20267 w 3024845"/>
                <a:gd name="connsiteY404" fmla="*/ 642048 h 1078499"/>
                <a:gd name="connsiteX405" fmla="*/ 20774 w 3024845"/>
                <a:gd name="connsiteY405" fmla="*/ 640967 h 1078499"/>
                <a:gd name="connsiteX406" fmla="*/ 24320 w 3024845"/>
                <a:gd name="connsiteY406" fmla="*/ 633401 h 1078499"/>
                <a:gd name="connsiteX407" fmla="*/ 26094 w 3024845"/>
                <a:gd name="connsiteY407" fmla="*/ 633671 h 1078499"/>
                <a:gd name="connsiteX408" fmla="*/ 38507 w 3024845"/>
                <a:gd name="connsiteY408" fmla="*/ 635562 h 1078499"/>
                <a:gd name="connsiteX409" fmla="*/ 39014 w 3024845"/>
                <a:gd name="connsiteY409" fmla="*/ 636914 h 1078499"/>
                <a:gd name="connsiteX410" fmla="*/ 42560 w 3024845"/>
                <a:gd name="connsiteY410" fmla="*/ 646371 h 1078499"/>
                <a:gd name="connsiteX411" fmla="*/ 68907 w 3024845"/>
                <a:gd name="connsiteY411" fmla="*/ 648533 h 1078499"/>
                <a:gd name="connsiteX412" fmla="*/ 68907 w 3024845"/>
                <a:gd name="connsiteY412" fmla="*/ 525312 h 1078499"/>
                <a:gd name="connsiteX413" fmla="*/ 70934 w 3024845"/>
                <a:gd name="connsiteY413" fmla="*/ 525312 h 1078499"/>
                <a:gd name="connsiteX414" fmla="*/ 85121 w 3024845"/>
                <a:gd name="connsiteY414" fmla="*/ 525312 h 1078499"/>
                <a:gd name="connsiteX415" fmla="*/ 85121 w 3024845"/>
                <a:gd name="connsiteY415" fmla="*/ 389120 h 1078499"/>
                <a:gd name="connsiteX416" fmla="*/ 86894 w 3024845"/>
                <a:gd name="connsiteY416" fmla="*/ 389120 h 1078499"/>
                <a:gd name="connsiteX417" fmla="*/ 99308 w 3024845"/>
                <a:gd name="connsiteY417" fmla="*/ 389120 h 1078499"/>
                <a:gd name="connsiteX418" fmla="*/ 99308 w 3024845"/>
                <a:gd name="connsiteY418" fmla="*/ 274546 h 1078499"/>
                <a:gd name="connsiteX419" fmla="*/ 103361 w 3024845"/>
                <a:gd name="connsiteY419" fmla="*/ 246442 h 1078499"/>
                <a:gd name="connsiteX420" fmla="*/ 105388 w 3024845"/>
                <a:gd name="connsiteY420" fmla="*/ 246442 h 1078499"/>
                <a:gd name="connsiteX421" fmla="*/ 119575 w 3024845"/>
                <a:gd name="connsiteY421" fmla="*/ 246442 h 1078499"/>
                <a:gd name="connsiteX0" fmla="*/ 119575 w 3024845"/>
                <a:gd name="connsiteY0" fmla="*/ 246442 h 1078499"/>
                <a:gd name="connsiteX1" fmla="*/ 200642 w 3024845"/>
                <a:gd name="connsiteY1" fmla="*/ 244281 h 1078499"/>
                <a:gd name="connsiteX2" fmla="*/ 202669 w 3024845"/>
                <a:gd name="connsiteY2" fmla="*/ 244281 h 1078499"/>
                <a:gd name="connsiteX3" fmla="*/ 216856 w 3024845"/>
                <a:gd name="connsiteY3" fmla="*/ 244281 h 1078499"/>
                <a:gd name="connsiteX4" fmla="*/ 216856 w 3024845"/>
                <a:gd name="connsiteY4" fmla="*/ 268060 h 1078499"/>
                <a:gd name="connsiteX5" fmla="*/ 217363 w 3024845"/>
                <a:gd name="connsiteY5" fmla="*/ 268871 h 1078499"/>
                <a:gd name="connsiteX6" fmla="*/ 220909 w 3024845"/>
                <a:gd name="connsiteY6" fmla="*/ 274546 h 1078499"/>
                <a:gd name="connsiteX7" fmla="*/ 220909 w 3024845"/>
                <a:gd name="connsiteY7" fmla="*/ 389120 h 1078499"/>
                <a:gd name="connsiteX8" fmla="*/ 223189 w 3024845"/>
                <a:gd name="connsiteY8" fmla="*/ 389120 h 1078499"/>
                <a:gd name="connsiteX9" fmla="*/ 239150 w 3024845"/>
                <a:gd name="connsiteY9" fmla="*/ 389120 h 1078499"/>
                <a:gd name="connsiteX10" fmla="*/ 239150 w 3024845"/>
                <a:gd name="connsiteY10" fmla="*/ 529635 h 1078499"/>
                <a:gd name="connsiteX11" fmla="*/ 240670 w 3024845"/>
                <a:gd name="connsiteY11" fmla="*/ 529365 h 1078499"/>
                <a:gd name="connsiteX12" fmla="*/ 251310 w 3024845"/>
                <a:gd name="connsiteY12" fmla="*/ 527474 h 1078499"/>
                <a:gd name="connsiteX13" fmla="*/ 249283 w 3024845"/>
                <a:gd name="connsiteY13" fmla="*/ 616106 h 1078499"/>
                <a:gd name="connsiteX14" fmla="*/ 250803 w 3024845"/>
                <a:gd name="connsiteY14" fmla="*/ 616377 h 1078499"/>
                <a:gd name="connsiteX15" fmla="*/ 261443 w 3024845"/>
                <a:gd name="connsiteY15" fmla="*/ 618268 h 1078499"/>
                <a:gd name="connsiteX16" fmla="*/ 261696 w 3024845"/>
                <a:gd name="connsiteY16" fmla="*/ 619079 h 1078499"/>
                <a:gd name="connsiteX17" fmla="*/ 263470 w 3024845"/>
                <a:gd name="connsiteY17" fmla="*/ 624754 h 1078499"/>
                <a:gd name="connsiteX18" fmla="*/ 264230 w 3024845"/>
                <a:gd name="connsiteY18" fmla="*/ 622322 h 1078499"/>
                <a:gd name="connsiteX19" fmla="*/ 269550 w 3024845"/>
                <a:gd name="connsiteY19" fmla="*/ 605298 h 1078499"/>
                <a:gd name="connsiteX20" fmla="*/ 271323 w 3024845"/>
                <a:gd name="connsiteY20" fmla="*/ 605298 h 1078499"/>
                <a:gd name="connsiteX21" fmla="*/ 283737 w 3024845"/>
                <a:gd name="connsiteY21" fmla="*/ 605298 h 1078499"/>
                <a:gd name="connsiteX22" fmla="*/ 283737 w 3024845"/>
                <a:gd name="connsiteY22" fmla="*/ 637724 h 1078499"/>
                <a:gd name="connsiteX23" fmla="*/ 284750 w 3024845"/>
                <a:gd name="connsiteY23" fmla="*/ 638265 h 1078499"/>
                <a:gd name="connsiteX24" fmla="*/ 291844 w 3024845"/>
                <a:gd name="connsiteY24" fmla="*/ 642048 h 1078499"/>
                <a:gd name="connsiteX25" fmla="*/ 291844 w 3024845"/>
                <a:gd name="connsiteY25" fmla="*/ 643399 h 1078499"/>
                <a:gd name="connsiteX26" fmla="*/ 291844 w 3024845"/>
                <a:gd name="connsiteY26" fmla="*/ 652857 h 1078499"/>
                <a:gd name="connsiteX27" fmla="*/ 336431 w 3024845"/>
                <a:gd name="connsiteY27" fmla="*/ 652857 h 1078499"/>
                <a:gd name="connsiteX28" fmla="*/ 336431 w 3024845"/>
                <a:gd name="connsiteY28" fmla="*/ 653938 h 1078499"/>
                <a:gd name="connsiteX29" fmla="*/ 336431 w 3024845"/>
                <a:gd name="connsiteY29" fmla="*/ 661504 h 1078499"/>
                <a:gd name="connsiteX30" fmla="*/ 338457 w 3024845"/>
                <a:gd name="connsiteY30" fmla="*/ 661504 h 1078499"/>
                <a:gd name="connsiteX31" fmla="*/ 352644 w 3024845"/>
                <a:gd name="connsiteY31" fmla="*/ 661504 h 1078499"/>
                <a:gd name="connsiteX32" fmla="*/ 352644 w 3024845"/>
                <a:gd name="connsiteY32" fmla="*/ 631239 h 1078499"/>
                <a:gd name="connsiteX33" fmla="*/ 397231 w 3024845"/>
                <a:gd name="connsiteY33" fmla="*/ 631239 h 1078499"/>
                <a:gd name="connsiteX34" fmla="*/ 397231 w 3024845"/>
                <a:gd name="connsiteY34" fmla="*/ 629888 h 1078499"/>
                <a:gd name="connsiteX35" fmla="*/ 397231 w 3024845"/>
                <a:gd name="connsiteY35" fmla="*/ 620430 h 1078499"/>
                <a:gd name="connsiteX36" fmla="*/ 398245 w 3024845"/>
                <a:gd name="connsiteY36" fmla="*/ 620430 h 1078499"/>
                <a:gd name="connsiteX37" fmla="*/ 405338 w 3024845"/>
                <a:gd name="connsiteY37" fmla="*/ 620430 h 1078499"/>
                <a:gd name="connsiteX38" fmla="*/ 405338 w 3024845"/>
                <a:gd name="connsiteY38" fmla="*/ 618539 h 1078499"/>
                <a:gd name="connsiteX39" fmla="*/ 405338 w 3024845"/>
                <a:gd name="connsiteY39" fmla="*/ 605298 h 1078499"/>
                <a:gd name="connsiteX40" fmla="*/ 406098 w 3024845"/>
                <a:gd name="connsiteY40" fmla="*/ 605298 h 1078499"/>
                <a:gd name="connsiteX41" fmla="*/ 411418 w 3024845"/>
                <a:gd name="connsiteY41" fmla="*/ 605298 h 1078499"/>
                <a:gd name="connsiteX42" fmla="*/ 411418 w 3024845"/>
                <a:gd name="connsiteY42" fmla="*/ 604217 h 1078499"/>
                <a:gd name="connsiteX43" fmla="*/ 411418 w 3024845"/>
                <a:gd name="connsiteY43" fmla="*/ 596650 h 1078499"/>
                <a:gd name="connsiteX44" fmla="*/ 413445 w 3024845"/>
                <a:gd name="connsiteY44" fmla="*/ 596650 h 1078499"/>
                <a:gd name="connsiteX45" fmla="*/ 427632 w 3024845"/>
                <a:gd name="connsiteY45" fmla="*/ 596650 h 1078499"/>
                <a:gd name="connsiteX46" fmla="*/ 427632 w 3024845"/>
                <a:gd name="connsiteY46" fmla="*/ 597731 h 1078499"/>
                <a:gd name="connsiteX47" fmla="*/ 427632 w 3024845"/>
                <a:gd name="connsiteY47" fmla="*/ 605298 h 1078499"/>
                <a:gd name="connsiteX48" fmla="*/ 449925 w 3024845"/>
                <a:gd name="connsiteY48" fmla="*/ 605298 h 1078499"/>
                <a:gd name="connsiteX49" fmla="*/ 449925 w 3024845"/>
                <a:gd name="connsiteY49" fmla="*/ 603406 h 1078499"/>
                <a:gd name="connsiteX50" fmla="*/ 449925 w 3024845"/>
                <a:gd name="connsiteY50" fmla="*/ 590165 h 1078499"/>
                <a:gd name="connsiteX51" fmla="*/ 451699 w 3024845"/>
                <a:gd name="connsiteY51" fmla="*/ 590165 h 1078499"/>
                <a:gd name="connsiteX52" fmla="*/ 464112 w 3024845"/>
                <a:gd name="connsiteY52" fmla="*/ 590165 h 1078499"/>
                <a:gd name="connsiteX53" fmla="*/ 464112 w 3024845"/>
                <a:gd name="connsiteY53" fmla="*/ 613945 h 1078499"/>
                <a:gd name="connsiteX54" fmla="*/ 465126 w 3024845"/>
                <a:gd name="connsiteY54" fmla="*/ 613945 h 1078499"/>
                <a:gd name="connsiteX55" fmla="*/ 472219 w 3024845"/>
                <a:gd name="connsiteY55" fmla="*/ 613945 h 1078499"/>
                <a:gd name="connsiteX56" fmla="*/ 472219 w 3024845"/>
                <a:gd name="connsiteY56" fmla="*/ 612864 h 1078499"/>
                <a:gd name="connsiteX57" fmla="*/ 472219 w 3024845"/>
                <a:gd name="connsiteY57" fmla="*/ 605298 h 1078499"/>
                <a:gd name="connsiteX58" fmla="*/ 473992 w 3024845"/>
                <a:gd name="connsiteY58" fmla="*/ 605298 h 1078499"/>
                <a:gd name="connsiteX59" fmla="*/ 486406 w 3024845"/>
                <a:gd name="connsiteY59" fmla="*/ 605298 h 1078499"/>
                <a:gd name="connsiteX60" fmla="*/ 486406 w 3024845"/>
                <a:gd name="connsiteY60" fmla="*/ 631239 h 1078499"/>
                <a:gd name="connsiteX61" fmla="*/ 488433 w 3024845"/>
                <a:gd name="connsiteY61" fmla="*/ 631239 h 1078499"/>
                <a:gd name="connsiteX62" fmla="*/ 502619 w 3024845"/>
                <a:gd name="connsiteY62" fmla="*/ 631239 h 1078499"/>
                <a:gd name="connsiteX63" fmla="*/ 502619 w 3024845"/>
                <a:gd name="connsiteY63" fmla="*/ 632860 h 1078499"/>
                <a:gd name="connsiteX64" fmla="*/ 502619 w 3024845"/>
                <a:gd name="connsiteY64" fmla="*/ 644210 h 1078499"/>
                <a:gd name="connsiteX65" fmla="*/ 503379 w 3024845"/>
                <a:gd name="connsiteY65" fmla="*/ 644210 h 1078499"/>
                <a:gd name="connsiteX66" fmla="*/ 508700 w 3024845"/>
                <a:gd name="connsiteY66" fmla="*/ 644210 h 1078499"/>
                <a:gd name="connsiteX67" fmla="*/ 508700 w 3024845"/>
                <a:gd name="connsiteY67" fmla="*/ 643399 h 1078499"/>
                <a:gd name="connsiteX68" fmla="*/ 508700 w 3024845"/>
                <a:gd name="connsiteY68" fmla="*/ 637724 h 1078499"/>
                <a:gd name="connsiteX69" fmla="*/ 539100 w 3024845"/>
                <a:gd name="connsiteY69" fmla="*/ 637724 h 1078499"/>
                <a:gd name="connsiteX70" fmla="*/ 539100 w 3024845"/>
                <a:gd name="connsiteY70" fmla="*/ 661504 h 1078499"/>
                <a:gd name="connsiteX71" fmla="*/ 540113 w 3024845"/>
                <a:gd name="connsiteY71" fmla="*/ 661504 h 1078499"/>
                <a:gd name="connsiteX72" fmla="*/ 547207 w 3024845"/>
                <a:gd name="connsiteY72" fmla="*/ 661504 h 1078499"/>
                <a:gd name="connsiteX73" fmla="*/ 547207 w 3024845"/>
                <a:gd name="connsiteY73" fmla="*/ 662585 h 1078499"/>
                <a:gd name="connsiteX74" fmla="*/ 547207 w 3024845"/>
                <a:gd name="connsiteY74" fmla="*/ 670151 h 1078499"/>
                <a:gd name="connsiteX75" fmla="*/ 547967 w 3024845"/>
                <a:gd name="connsiteY75" fmla="*/ 670151 h 1078499"/>
                <a:gd name="connsiteX76" fmla="*/ 553287 w 3024845"/>
                <a:gd name="connsiteY76" fmla="*/ 670151 h 1078499"/>
                <a:gd name="connsiteX77" fmla="*/ 553287 w 3024845"/>
                <a:gd name="connsiteY77" fmla="*/ 667989 h 1078499"/>
                <a:gd name="connsiteX78" fmla="*/ 553287 w 3024845"/>
                <a:gd name="connsiteY78" fmla="*/ 652857 h 1078499"/>
                <a:gd name="connsiteX79" fmla="*/ 554300 w 3024845"/>
                <a:gd name="connsiteY79" fmla="*/ 652857 h 1078499"/>
                <a:gd name="connsiteX80" fmla="*/ 561394 w 3024845"/>
                <a:gd name="connsiteY80" fmla="*/ 652857 h 1078499"/>
                <a:gd name="connsiteX81" fmla="*/ 561394 w 3024845"/>
                <a:gd name="connsiteY81" fmla="*/ 653938 h 1078499"/>
                <a:gd name="connsiteX82" fmla="*/ 561394 w 3024845"/>
                <a:gd name="connsiteY82" fmla="*/ 661504 h 1078499"/>
                <a:gd name="connsiteX83" fmla="*/ 566714 w 3024845"/>
                <a:gd name="connsiteY83" fmla="*/ 659511 h 1078499"/>
                <a:gd name="connsiteX84" fmla="*/ 567474 w 3024845"/>
                <a:gd name="connsiteY84" fmla="*/ 658531 h 1078499"/>
                <a:gd name="connsiteX85" fmla="*/ 567474 w 3024845"/>
                <a:gd name="connsiteY85" fmla="*/ 652857 h 1078499"/>
                <a:gd name="connsiteX86" fmla="*/ 605981 w 3024845"/>
                <a:gd name="connsiteY86" fmla="*/ 652857 h 1078499"/>
                <a:gd name="connsiteX87" fmla="*/ 605981 w 3024845"/>
                <a:gd name="connsiteY87" fmla="*/ 676636 h 1078499"/>
                <a:gd name="connsiteX88" fmla="*/ 608007 w 3024845"/>
                <a:gd name="connsiteY88" fmla="*/ 676636 h 1078499"/>
                <a:gd name="connsiteX89" fmla="*/ 622194 w 3024845"/>
                <a:gd name="connsiteY89" fmla="*/ 676636 h 1078499"/>
                <a:gd name="connsiteX90" fmla="*/ 622194 w 3024845"/>
                <a:gd name="connsiteY90" fmla="*/ 677717 h 1078499"/>
                <a:gd name="connsiteX91" fmla="*/ 622194 w 3024845"/>
                <a:gd name="connsiteY91" fmla="*/ 685283 h 1078499"/>
                <a:gd name="connsiteX92" fmla="*/ 623968 w 3024845"/>
                <a:gd name="connsiteY92" fmla="*/ 685283 h 1078499"/>
                <a:gd name="connsiteX93" fmla="*/ 636381 w 3024845"/>
                <a:gd name="connsiteY93" fmla="*/ 685283 h 1078499"/>
                <a:gd name="connsiteX94" fmla="*/ 636381 w 3024845"/>
                <a:gd name="connsiteY94" fmla="*/ 661504 h 1078499"/>
                <a:gd name="connsiteX95" fmla="*/ 637394 w 3024845"/>
                <a:gd name="connsiteY95" fmla="*/ 661504 h 1078499"/>
                <a:gd name="connsiteX96" fmla="*/ 644488 w 3024845"/>
                <a:gd name="connsiteY96" fmla="*/ 661504 h 1078499"/>
                <a:gd name="connsiteX97" fmla="*/ 644488 w 3024845"/>
                <a:gd name="connsiteY97" fmla="*/ 629077 h 1078499"/>
                <a:gd name="connsiteX98" fmla="*/ 645501 w 3024845"/>
                <a:gd name="connsiteY98" fmla="*/ 629077 h 1078499"/>
                <a:gd name="connsiteX99" fmla="*/ 652595 w 3024845"/>
                <a:gd name="connsiteY99" fmla="*/ 629077 h 1078499"/>
                <a:gd name="connsiteX100" fmla="*/ 652595 w 3024845"/>
                <a:gd name="connsiteY100" fmla="*/ 627186 h 1078499"/>
                <a:gd name="connsiteX101" fmla="*/ 652595 w 3024845"/>
                <a:gd name="connsiteY101" fmla="*/ 613945 h 1078499"/>
                <a:gd name="connsiteX102" fmla="*/ 651328 w 3024845"/>
                <a:gd name="connsiteY102" fmla="*/ 612323 h 1078499"/>
                <a:gd name="connsiteX103" fmla="*/ 656648 w 3024845"/>
                <a:gd name="connsiteY103" fmla="*/ 600974 h 1078499"/>
                <a:gd name="connsiteX104" fmla="*/ 664755 w 3024845"/>
                <a:gd name="connsiteY104" fmla="*/ 629077 h 1078499"/>
                <a:gd name="connsiteX105" fmla="*/ 665515 w 3024845"/>
                <a:gd name="connsiteY105" fmla="*/ 629077 h 1078499"/>
                <a:gd name="connsiteX106" fmla="*/ 670835 w 3024845"/>
                <a:gd name="connsiteY106" fmla="*/ 629077 h 1078499"/>
                <a:gd name="connsiteX107" fmla="*/ 670835 w 3024845"/>
                <a:gd name="connsiteY107" fmla="*/ 523150 h 1078499"/>
                <a:gd name="connsiteX108" fmla="*/ 672355 w 3024845"/>
                <a:gd name="connsiteY108" fmla="*/ 523150 h 1078499"/>
                <a:gd name="connsiteX109" fmla="*/ 682995 w 3024845"/>
                <a:gd name="connsiteY109" fmla="*/ 523150 h 1078499"/>
                <a:gd name="connsiteX110" fmla="*/ 682995 w 3024845"/>
                <a:gd name="connsiteY110" fmla="*/ 475591 h 1078499"/>
                <a:gd name="connsiteX111" fmla="*/ 709342 w 3024845"/>
                <a:gd name="connsiteY111" fmla="*/ 475591 h 1078499"/>
                <a:gd name="connsiteX112" fmla="*/ 709342 w 3024845"/>
                <a:gd name="connsiteY112" fmla="*/ 453973 h 1078499"/>
                <a:gd name="connsiteX113" fmla="*/ 743796 w 3024845"/>
                <a:gd name="connsiteY113" fmla="*/ 453973 h 1078499"/>
                <a:gd name="connsiteX114" fmla="*/ 743796 w 3024845"/>
                <a:gd name="connsiteY114" fmla="*/ 456405 h 1078499"/>
                <a:gd name="connsiteX115" fmla="*/ 743796 w 3024845"/>
                <a:gd name="connsiteY115" fmla="*/ 473429 h 1078499"/>
                <a:gd name="connsiteX116" fmla="*/ 746076 w 3024845"/>
                <a:gd name="connsiteY116" fmla="*/ 473429 h 1078499"/>
                <a:gd name="connsiteX117" fmla="*/ 762036 w 3024845"/>
                <a:gd name="connsiteY117" fmla="*/ 473429 h 1078499"/>
                <a:gd name="connsiteX118" fmla="*/ 762036 w 3024845"/>
                <a:gd name="connsiteY118" fmla="*/ 520988 h 1078499"/>
                <a:gd name="connsiteX119" fmla="*/ 763049 w 3024845"/>
                <a:gd name="connsiteY119" fmla="*/ 520988 h 1078499"/>
                <a:gd name="connsiteX120" fmla="*/ 770143 w 3024845"/>
                <a:gd name="connsiteY120" fmla="*/ 520988 h 1078499"/>
                <a:gd name="connsiteX121" fmla="*/ 784330 w 3024845"/>
                <a:gd name="connsiteY121" fmla="*/ 525312 h 1078499"/>
                <a:gd name="connsiteX122" fmla="*/ 784330 w 3024845"/>
                <a:gd name="connsiteY122" fmla="*/ 564224 h 1078499"/>
                <a:gd name="connsiteX123" fmla="*/ 785343 w 3024845"/>
                <a:gd name="connsiteY123" fmla="*/ 564224 h 1078499"/>
                <a:gd name="connsiteX124" fmla="*/ 792436 w 3024845"/>
                <a:gd name="connsiteY124" fmla="*/ 564224 h 1078499"/>
                <a:gd name="connsiteX125" fmla="*/ 792436 w 3024845"/>
                <a:gd name="connsiteY125" fmla="*/ 565845 h 1078499"/>
                <a:gd name="connsiteX126" fmla="*/ 792436 w 3024845"/>
                <a:gd name="connsiteY126" fmla="*/ 577194 h 1078499"/>
                <a:gd name="connsiteX127" fmla="*/ 794463 w 3024845"/>
                <a:gd name="connsiteY127" fmla="*/ 577194 h 1078499"/>
                <a:gd name="connsiteX128" fmla="*/ 808650 w 3024845"/>
                <a:gd name="connsiteY128" fmla="*/ 577194 h 1078499"/>
                <a:gd name="connsiteX129" fmla="*/ 814730 w 3024845"/>
                <a:gd name="connsiteY129" fmla="*/ 583680 h 1078499"/>
                <a:gd name="connsiteX130" fmla="*/ 814730 w 3024845"/>
                <a:gd name="connsiteY130" fmla="*/ 605298 h 1078499"/>
                <a:gd name="connsiteX131" fmla="*/ 817010 w 3024845"/>
                <a:gd name="connsiteY131" fmla="*/ 605298 h 1078499"/>
                <a:gd name="connsiteX132" fmla="*/ 832970 w 3024845"/>
                <a:gd name="connsiteY132" fmla="*/ 605298 h 1078499"/>
                <a:gd name="connsiteX133" fmla="*/ 832970 w 3024845"/>
                <a:gd name="connsiteY133" fmla="*/ 606378 h 1078499"/>
                <a:gd name="connsiteX134" fmla="*/ 832970 w 3024845"/>
                <a:gd name="connsiteY134" fmla="*/ 613945 h 1078499"/>
                <a:gd name="connsiteX135" fmla="*/ 834237 w 3024845"/>
                <a:gd name="connsiteY135" fmla="*/ 613945 h 1078499"/>
                <a:gd name="connsiteX136" fmla="*/ 843104 w 3024845"/>
                <a:gd name="connsiteY136" fmla="*/ 613945 h 1078499"/>
                <a:gd name="connsiteX137" fmla="*/ 843104 w 3024845"/>
                <a:gd name="connsiteY137" fmla="*/ 616106 h 1078499"/>
                <a:gd name="connsiteX138" fmla="*/ 843104 w 3024845"/>
                <a:gd name="connsiteY138" fmla="*/ 631239 h 1078499"/>
                <a:gd name="connsiteX139" fmla="*/ 847157 w 3024845"/>
                <a:gd name="connsiteY139" fmla="*/ 629347 h 1078499"/>
                <a:gd name="connsiteX140" fmla="*/ 847157 w 3024845"/>
                <a:gd name="connsiteY140" fmla="*/ 616106 h 1078499"/>
                <a:gd name="connsiteX141" fmla="*/ 848170 w 3024845"/>
                <a:gd name="connsiteY141" fmla="*/ 616106 h 1078499"/>
                <a:gd name="connsiteX142" fmla="*/ 855264 w 3024845"/>
                <a:gd name="connsiteY142" fmla="*/ 616106 h 1078499"/>
                <a:gd name="connsiteX143" fmla="*/ 855264 w 3024845"/>
                <a:gd name="connsiteY143" fmla="*/ 617728 h 1078499"/>
                <a:gd name="connsiteX144" fmla="*/ 855264 w 3024845"/>
                <a:gd name="connsiteY144" fmla="*/ 629077 h 1078499"/>
                <a:gd name="connsiteX145" fmla="*/ 856024 w 3024845"/>
                <a:gd name="connsiteY145" fmla="*/ 629077 h 1078499"/>
                <a:gd name="connsiteX146" fmla="*/ 861344 w 3024845"/>
                <a:gd name="connsiteY146" fmla="*/ 629077 h 1078499"/>
                <a:gd name="connsiteX147" fmla="*/ 909984 w 3024845"/>
                <a:gd name="connsiteY147" fmla="*/ 624754 h 1078499"/>
                <a:gd name="connsiteX148" fmla="*/ 909984 w 3024845"/>
                <a:gd name="connsiteY148" fmla="*/ 626105 h 1078499"/>
                <a:gd name="connsiteX149" fmla="*/ 909984 w 3024845"/>
                <a:gd name="connsiteY149" fmla="*/ 635562 h 1078499"/>
                <a:gd name="connsiteX150" fmla="*/ 910744 w 3024845"/>
                <a:gd name="connsiteY150" fmla="*/ 635562 h 1078499"/>
                <a:gd name="connsiteX151" fmla="*/ 916065 w 3024845"/>
                <a:gd name="connsiteY151" fmla="*/ 635562 h 1078499"/>
                <a:gd name="connsiteX152" fmla="*/ 916065 w 3024845"/>
                <a:gd name="connsiteY152" fmla="*/ 637724 h 1078499"/>
                <a:gd name="connsiteX153" fmla="*/ 916065 w 3024845"/>
                <a:gd name="connsiteY153" fmla="*/ 652857 h 1078499"/>
                <a:gd name="connsiteX154" fmla="*/ 918091 w 3024845"/>
                <a:gd name="connsiteY154" fmla="*/ 651506 h 1078499"/>
                <a:gd name="connsiteX155" fmla="*/ 932278 w 3024845"/>
                <a:gd name="connsiteY155" fmla="*/ 642048 h 1078499"/>
                <a:gd name="connsiteX156" fmla="*/ 938358 w 3024845"/>
                <a:gd name="connsiteY156" fmla="*/ 600974 h 1078499"/>
                <a:gd name="connsiteX157" fmla="*/ 939118 w 3024845"/>
                <a:gd name="connsiteY157" fmla="*/ 600704 h 1078499"/>
                <a:gd name="connsiteX158" fmla="*/ 944438 w 3024845"/>
                <a:gd name="connsiteY158" fmla="*/ 598812 h 1078499"/>
                <a:gd name="connsiteX159" fmla="*/ 946465 w 3024845"/>
                <a:gd name="connsiteY159" fmla="*/ 529635 h 1078499"/>
                <a:gd name="connsiteX160" fmla="*/ 948492 w 3024845"/>
                <a:gd name="connsiteY160" fmla="*/ 598812 h 1078499"/>
                <a:gd name="connsiteX161" fmla="*/ 949252 w 3024845"/>
                <a:gd name="connsiteY161" fmla="*/ 599082 h 1078499"/>
                <a:gd name="connsiteX162" fmla="*/ 954572 w 3024845"/>
                <a:gd name="connsiteY162" fmla="*/ 600974 h 1078499"/>
                <a:gd name="connsiteX163" fmla="*/ 954572 w 3024845"/>
                <a:gd name="connsiteY163" fmla="*/ 514503 h 1078499"/>
                <a:gd name="connsiteX164" fmla="*/ 958625 w 3024845"/>
                <a:gd name="connsiteY164" fmla="*/ 482076 h 1078499"/>
                <a:gd name="connsiteX165" fmla="*/ 997132 w 3024845"/>
                <a:gd name="connsiteY165" fmla="*/ 482076 h 1078499"/>
                <a:gd name="connsiteX166" fmla="*/ 997132 w 3024845"/>
                <a:gd name="connsiteY166" fmla="*/ 514503 h 1078499"/>
                <a:gd name="connsiteX167" fmla="*/ 997892 w 3024845"/>
                <a:gd name="connsiteY167" fmla="*/ 514503 h 1078499"/>
                <a:gd name="connsiteX168" fmla="*/ 1003212 w 3024845"/>
                <a:gd name="connsiteY168" fmla="*/ 514503 h 1078499"/>
                <a:gd name="connsiteX169" fmla="*/ 1003212 w 3024845"/>
                <a:gd name="connsiteY169" fmla="*/ 432355 h 1078499"/>
                <a:gd name="connsiteX170" fmla="*/ 1004986 w 3024845"/>
                <a:gd name="connsiteY170" fmla="*/ 432355 h 1078499"/>
                <a:gd name="connsiteX171" fmla="*/ 1017399 w 3024845"/>
                <a:gd name="connsiteY171" fmla="*/ 432355 h 1078499"/>
                <a:gd name="connsiteX172" fmla="*/ 1017399 w 3024845"/>
                <a:gd name="connsiteY172" fmla="*/ 430464 h 1078499"/>
                <a:gd name="connsiteX173" fmla="*/ 1017399 w 3024845"/>
                <a:gd name="connsiteY173" fmla="*/ 417223 h 1078499"/>
                <a:gd name="connsiteX174" fmla="*/ 1039693 w 3024845"/>
                <a:gd name="connsiteY174" fmla="*/ 417223 h 1078499"/>
                <a:gd name="connsiteX175" fmla="*/ 1039693 w 3024845"/>
                <a:gd name="connsiteY175" fmla="*/ 416142 h 1078499"/>
                <a:gd name="connsiteX176" fmla="*/ 1039693 w 3024845"/>
                <a:gd name="connsiteY176" fmla="*/ 408576 h 1078499"/>
                <a:gd name="connsiteX177" fmla="*/ 1041466 w 3024845"/>
                <a:gd name="connsiteY177" fmla="*/ 408576 h 1078499"/>
                <a:gd name="connsiteX178" fmla="*/ 1053880 w 3024845"/>
                <a:gd name="connsiteY178" fmla="*/ 408576 h 1078499"/>
                <a:gd name="connsiteX179" fmla="*/ 1053880 w 3024845"/>
                <a:gd name="connsiteY179" fmla="*/ 409657 h 1078499"/>
                <a:gd name="connsiteX180" fmla="*/ 1053880 w 3024845"/>
                <a:gd name="connsiteY180" fmla="*/ 417223 h 1078499"/>
                <a:gd name="connsiteX181" fmla="*/ 1054640 w 3024845"/>
                <a:gd name="connsiteY181" fmla="*/ 417223 h 1078499"/>
                <a:gd name="connsiteX182" fmla="*/ 1059960 w 3024845"/>
                <a:gd name="connsiteY182" fmla="*/ 417223 h 1078499"/>
                <a:gd name="connsiteX183" fmla="*/ 1070093 w 3024845"/>
                <a:gd name="connsiteY183" fmla="*/ 412899 h 1078499"/>
                <a:gd name="connsiteX184" fmla="*/ 1074146 w 3024845"/>
                <a:gd name="connsiteY184" fmla="*/ 416142 h 1078499"/>
                <a:gd name="connsiteX185" fmla="*/ 1074146 w 3024845"/>
                <a:gd name="connsiteY185" fmla="*/ 408576 h 1078499"/>
                <a:gd name="connsiteX186" fmla="*/ 1076426 w 3024845"/>
                <a:gd name="connsiteY186" fmla="*/ 408576 h 1078499"/>
                <a:gd name="connsiteX187" fmla="*/ 1092387 w 3024845"/>
                <a:gd name="connsiteY187" fmla="*/ 408576 h 1078499"/>
                <a:gd name="connsiteX188" fmla="*/ 1092387 w 3024845"/>
                <a:gd name="connsiteY188" fmla="*/ 409657 h 1078499"/>
                <a:gd name="connsiteX189" fmla="*/ 1092387 w 3024845"/>
                <a:gd name="connsiteY189" fmla="*/ 417223 h 1078499"/>
                <a:gd name="connsiteX190" fmla="*/ 1122787 w 3024845"/>
                <a:gd name="connsiteY190" fmla="*/ 417223 h 1078499"/>
                <a:gd name="connsiteX191" fmla="*/ 1122787 w 3024845"/>
                <a:gd name="connsiteY191" fmla="*/ 418844 h 1078499"/>
                <a:gd name="connsiteX192" fmla="*/ 1122787 w 3024845"/>
                <a:gd name="connsiteY192" fmla="*/ 430194 h 1078499"/>
                <a:gd name="connsiteX193" fmla="*/ 1149134 w 3024845"/>
                <a:gd name="connsiteY193" fmla="*/ 430194 h 1078499"/>
                <a:gd name="connsiteX194" fmla="*/ 1149134 w 3024845"/>
                <a:gd name="connsiteY194" fmla="*/ 460458 h 1078499"/>
                <a:gd name="connsiteX195" fmla="*/ 1149894 w 3024845"/>
                <a:gd name="connsiteY195" fmla="*/ 460458 h 1078499"/>
                <a:gd name="connsiteX196" fmla="*/ 1155214 w 3024845"/>
                <a:gd name="connsiteY196" fmla="*/ 460458 h 1078499"/>
                <a:gd name="connsiteX197" fmla="*/ 1155214 w 3024845"/>
                <a:gd name="connsiteY197" fmla="*/ 461539 h 1078499"/>
                <a:gd name="connsiteX198" fmla="*/ 1155214 w 3024845"/>
                <a:gd name="connsiteY198" fmla="*/ 469106 h 1078499"/>
                <a:gd name="connsiteX199" fmla="*/ 1159268 w 3024845"/>
                <a:gd name="connsiteY199" fmla="*/ 499370 h 1078499"/>
                <a:gd name="connsiteX200" fmla="*/ 1160028 w 3024845"/>
                <a:gd name="connsiteY200" fmla="*/ 499370 h 1078499"/>
                <a:gd name="connsiteX201" fmla="*/ 1165348 w 3024845"/>
                <a:gd name="connsiteY201" fmla="*/ 499370 h 1078499"/>
                <a:gd name="connsiteX202" fmla="*/ 1165348 w 3024845"/>
                <a:gd name="connsiteY202" fmla="*/ 500181 h 1078499"/>
                <a:gd name="connsiteX203" fmla="*/ 1165348 w 3024845"/>
                <a:gd name="connsiteY203" fmla="*/ 505856 h 1078499"/>
                <a:gd name="connsiteX204" fmla="*/ 1166361 w 3024845"/>
                <a:gd name="connsiteY204" fmla="*/ 505856 h 1078499"/>
                <a:gd name="connsiteX205" fmla="*/ 1173454 w 3024845"/>
                <a:gd name="connsiteY205" fmla="*/ 505856 h 1078499"/>
                <a:gd name="connsiteX206" fmla="*/ 1173454 w 3024845"/>
                <a:gd name="connsiteY206" fmla="*/ 536121 h 1078499"/>
                <a:gd name="connsiteX207" fmla="*/ 1175481 w 3024845"/>
                <a:gd name="connsiteY207" fmla="*/ 536121 h 1078499"/>
                <a:gd name="connsiteX208" fmla="*/ 1189668 w 3024845"/>
                <a:gd name="connsiteY208" fmla="*/ 536121 h 1078499"/>
                <a:gd name="connsiteX209" fmla="*/ 1189668 w 3024845"/>
                <a:gd name="connsiteY209" fmla="*/ 559900 h 1078499"/>
                <a:gd name="connsiteX210" fmla="*/ 1191695 w 3024845"/>
                <a:gd name="connsiteY210" fmla="*/ 561521 h 1078499"/>
                <a:gd name="connsiteX211" fmla="*/ 1191695 w 3024845"/>
                <a:gd name="connsiteY211" fmla="*/ 572871 h 1078499"/>
                <a:gd name="connsiteX212" fmla="*/ 1192455 w 3024845"/>
                <a:gd name="connsiteY212" fmla="*/ 572871 h 1078499"/>
                <a:gd name="connsiteX213" fmla="*/ 1197775 w 3024845"/>
                <a:gd name="connsiteY213" fmla="*/ 572871 h 1078499"/>
                <a:gd name="connsiteX214" fmla="*/ 1197775 w 3024845"/>
                <a:gd name="connsiteY214" fmla="*/ 596650 h 1078499"/>
                <a:gd name="connsiteX215" fmla="*/ 1199041 w 3024845"/>
                <a:gd name="connsiteY215" fmla="*/ 596650 h 1078499"/>
                <a:gd name="connsiteX216" fmla="*/ 1207908 w 3024845"/>
                <a:gd name="connsiteY216" fmla="*/ 596650 h 1078499"/>
                <a:gd name="connsiteX217" fmla="*/ 1209935 w 3024845"/>
                <a:gd name="connsiteY217" fmla="*/ 600704 h 1078499"/>
                <a:gd name="connsiteX218" fmla="*/ 1209935 w 3024845"/>
                <a:gd name="connsiteY218" fmla="*/ 613945 h 1078499"/>
                <a:gd name="connsiteX219" fmla="*/ 1211455 w 3024845"/>
                <a:gd name="connsiteY219" fmla="*/ 612053 h 1078499"/>
                <a:gd name="connsiteX220" fmla="*/ 1222095 w 3024845"/>
                <a:gd name="connsiteY220" fmla="*/ 598812 h 1078499"/>
                <a:gd name="connsiteX221" fmla="*/ 1250469 w 3024845"/>
                <a:gd name="connsiteY221" fmla="*/ 598812 h 1078499"/>
                <a:gd name="connsiteX222" fmla="*/ 1250469 w 3024845"/>
                <a:gd name="connsiteY222" fmla="*/ 685283 h 1078499"/>
                <a:gd name="connsiteX223" fmla="*/ 1251229 w 3024845"/>
                <a:gd name="connsiteY223" fmla="*/ 685283 h 1078499"/>
                <a:gd name="connsiteX224" fmla="*/ 1256549 w 3024845"/>
                <a:gd name="connsiteY224" fmla="*/ 685283 h 1078499"/>
                <a:gd name="connsiteX225" fmla="*/ 1257309 w 3024845"/>
                <a:gd name="connsiteY225" fmla="*/ 683932 h 1078499"/>
                <a:gd name="connsiteX226" fmla="*/ 1262629 w 3024845"/>
                <a:gd name="connsiteY226" fmla="*/ 674474 h 1078499"/>
                <a:gd name="connsiteX227" fmla="*/ 1262629 w 3024845"/>
                <a:gd name="connsiteY227" fmla="*/ 676366 h 1078499"/>
                <a:gd name="connsiteX228" fmla="*/ 1262629 w 3024845"/>
                <a:gd name="connsiteY228" fmla="*/ 689607 h 1078499"/>
                <a:gd name="connsiteX229" fmla="*/ 1266682 w 3024845"/>
                <a:gd name="connsiteY229" fmla="*/ 644210 h 1078499"/>
                <a:gd name="connsiteX230" fmla="*/ 1267442 w 3024845"/>
                <a:gd name="connsiteY230" fmla="*/ 644210 h 1078499"/>
                <a:gd name="connsiteX231" fmla="*/ 1272762 w 3024845"/>
                <a:gd name="connsiteY231" fmla="*/ 644210 h 1078499"/>
                <a:gd name="connsiteX232" fmla="*/ 1272762 w 3024845"/>
                <a:gd name="connsiteY232" fmla="*/ 579356 h 1078499"/>
                <a:gd name="connsiteX233" fmla="*/ 1273776 w 3024845"/>
                <a:gd name="connsiteY233" fmla="*/ 579356 h 1078499"/>
                <a:gd name="connsiteX234" fmla="*/ 1280869 w 3024845"/>
                <a:gd name="connsiteY234" fmla="*/ 579356 h 1078499"/>
                <a:gd name="connsiteX235" fmla="*/ 1293029 w 3024845"/>
                <a:gd name="connsiteY235" fmla="*/ 536121 h 1078499"/>
                <a:gd name="connsiteX236" fmla="*/ 1294296 w 3024845"/>
                <a:gd name="connsiteY236" fmla="*/ 536121 h 1078499"/>
                <a:gd name="connsiteX237" fmla="*/ 1303163 w 3024845"/>
                <a:gd name="connsiteY237" fmla="*/ 536121 h 1078499"/>
                <a:gd name="connsiteX238" fmla="*/ 1313296 w 3024845"/>
                <a:gd name="connsiteY238" fmla="*/ 579356 h 1078499"/>
                <a:gd name="connsiteX239" fmla="*/ 1314309 w 3024845"/>
                <a:gd name="connsiteY239" fmla="*/ 579356 h 1078499"/>
                <a:gd name="connsiteX240" fmla="*/ 1321403 w 3024845"/>
                <a:gd name="connsiteY240" fmla="*/ 579356 h 1078499"/>
                <a:gd name="connsiteX241" fmla="*/ 1321403 w 3024845"/>
                <a:gd name="connsiteY241" fmla="*/ 618268 h 1078499"/>
                <a:gd name="connsiteX242" fmla="*/ 1323176 w 3024845"/>
                <a:gd name="connsiteY242" fmla="*/ 618268 h 1078499"/>
                <a:gd name="connsiteX243" fmla="*/ 1335590 w 3024845"/>
                <a:gd name="connsiteY243" fmla="*/ 618268 h 1078499"/>
                <a:gd name="connsiteX244" fmla="*/ 1335590 w 3024845"/>
                <a:gd name="connsiteY244" fmla="*/ 620430 h 1078499"/>
                <a:gd name="connsiteX245" fmla="*/ 1335590 w 3024845"/>
                <a:gd name="connsiteY245" fmla="*/ 635562 h 1078499"/>
                <a:gd name="connsiteX246" fmla="*/ 1339643 w 3024845"/>
                <a:gd name="connsiteY246" fmla="*/ 633401 h 1078499"/>
                <a:gd name="connsiteX247" fmla="*/ 1339643 w 3024845"/>
                <a:gd name="connsiteY247" fmla="*/ 618268 h 1078499"/>
                <a:gd name="connsiteX248" fmla="*/ 1341163 w 3024845"/>
                <a:gd name="connsiteY248" fmla="*/ 618268 h 1078499"/>
                <a:gd name="connsiteX249" fmla="*/ 1351803 w 3024845"/>
                <a:gd name="connsiteY249" fmla="*/ 618268 h 1078499"/>
                <a:gd name="connsiteX250" fmla="*/ 1351803 w 3024845"/>
                <a:gd name="connsiteY250" fmla="*/ 619889 h 1078499"/>
                <a:gd name="connsiteX251" fmla="*/ 1351803 w 3024845"/>
                <a:gd name="connsiteY251" fmla="*/ 631239 h 1078499"/>
                <a:gd name="connsiteX252" fmla="*/ 1382204 w 3024845"/>
                <a:gd name="connsiteY252" fmla="*/ 631239 h 1078499"/>
                <a:gd name="connsiteX253" fmla="*/ 1382204 w 3024845"/>
                <a:gd name="connsiteY253" fmla="*/ 594489 h 1078499"/>
                <a:gd name="connsiteX254" fmla="*/ 1383470 w 3024845"/>
                <a:gd name="connsiteY254" fmla="*/ 594489 h 1078499"/>
                <a:gd name="connsiteX255" fmla="*/ 1392337 w 3024845"/>
                <a:gd name="connsiteY255" fmla="*/ 594489 h 1078499"/>
                <a:gd name="connsiteX256" fmla="*/ 1392337 w 3024845"/>
                <a:gd name="connsiteY256" fmla="*/ 616106 h 1078499"/>
                <a:gd name="connsiteX257" fmla="*/ 1394364 w 3024845"/>
                <a:gd name="connsiteY257" fmla="*/ 583680 h 1078499"/>
                <a:gd name="connsiteX258" fmla="*/ 1416657 w 3024845"/>
                <a:gd name="connsiteY258" fmla="*/ 583680 h 1078499"/>
                <a:gd name="connsiteX259" fmla="*/ 1416657 w 3024845"/>
                <a:gd name="connsiteY259" fmla="*/ 582058 h 1078499"/>
                <a:gd name="connsiteX260" fmla="*/ 1416657 w 3024845"/>
                <a:gd name="connsiteY260" fmla="*/ 570709 h 1078499"/>
                <a:gd name="connsiteX261" fmla="*/ 1417417 w 3024845"/>
                <a:gd name="connsiteY261" fmla="*/ 570709 h 1078499"/>
                <a:gd name="connsiteX262" fmla="*/ 1422737 w 3024845"/>
                <a:gd name="connsiteY262" fmla="*/ 570709 h 1078499"/>
                <a:gd name="connsiteX263" fmla="*/ 1422737 w 3024845"/>
                <a:gd name="connsiteY263" fmla="*/ 568818 h 1078499"/>
                <a:gd name="connsiteX264" fmla="*/ 1422737 w 3024845"/>
                <a:gd name="connsiteY264" fmla="*/ 555577 h 1078499"/>
                <a:gd name="connsiteX265" fmla="*/ 1426791 w 3024845"/>
                <a:gd name="connsiteY265" fmla="*/ 562062 h 1078499"/>
                <a:gd name="connsiteX266" fmla="*/ 1429071 w 3024845"/>
                <a:gd name="connsiteY266" fmla="*/ 562062 h 1078499"/>
                <a:gd name="connsiteX267" fmla="*/ 1445031 w 3024845"/>
                <a:gd name="connsiteY267" fmla="*/ 562062 h 1078499"/>
                <a:gd name="connsiteX268" fmla="*/ 1445031 w 3024845"/>
                <a:gd name="connsiteY268" fmla="*/ 561251 h 1078499"/>
                <a:gd name="connsiteX269" fmla="*/ 1445031 w 3024845"/>
                <a:gd name="connsiteY269" fmla="*/ 555577 h 1078499"/>
                <a:gd name="connsiteX270" fmla="*/ 1445791 w 3024845"/>
                <a:gd name="connsiteY270" fmla="*/ 555577 h 1078499"/>
                <a:gd name="connsiteX271" fmla="*/ 1451111 w 3024845"/>
                <a:gd name="connsiteY271" fmla="*/ 555577 h 1078499"/>
                <a:gd name="connsiteX272" fmla="*/ 1451111 w 3024845"/>
                <a:gd name="connsiteY272" fmla="*/ 556928 h 1078499"/>
                <a:gd name="connsiteX273" fmla="*/ 1451111 w 3024845"/>
                <a:gd name="connsiteY273" fmla="*/ 566386 h 1078499"/>
                <a:gd name="connsiteX274" fmla="*/ 1489618 w 3024845"/>
                <a:gd name="connsiteY274" fmla="*/ 566386 h 1078499"/>
                <a:gd name="connsiteX275" fmla="*/ 1489618 w 3024845"/>
                <a:gd name="connsiteY275" fmla="*/ 704739 h 1078499"/>
                <a:gd name="connsiteX276" fmla="*/ 1491138 w 3024845"/>
                <a:gd name="connsiteY276" fmla="*/ 704739 h 1078499"/>
                <a:gd name="connsiteX277" fmla="*/ 1501778 w 3024845"/>
                <a:gd name="connsiteY277" fmla="*/ 704739 h 1078499"/>
                <a:gd name="connsiteX278" fmla="*/ 1501778 w 3024845"/>
                <a:gd name="connsiteY278" fmla="*/ 691769 h 1078499"/>
                <a:gd name="connsiteX279" fmla="*/ 1505832 w 3024845"/>
                <a:gd name="connsiteY279" fmla="*/ 691769 h 1078499"/>
                <a:gd name="connsiteX280" fmla="*/ 1505832 w 3024845"/>
                <a:gd name="connsiteY280" fmla="*/ 704739 h 1078499"/>
                <a:gd name="connsiteX281" fmla="*/ 1536232 w 3024845"/>
                <a:gd name="connsiteY281" fmla="*/ 704739 h 1078499"/>
                <a:gd name="connsiteX282" fmla="*/ 1536232 w 3024845"/>
                <a:gd name="connsiteY282" fmla="*/ 674474 h 1078499"/>
                <a:gd name="connsiteX283" fmla="*/ 1548392 w 3024845"/>
                <a:gd name="connsiteY283" fmla="*/ 674474 h 1078499"/>
                <a:gd name="connsiteX284" fmla="*/ 1560552 w 3024845"/>
                <a:gd name="connsiteY284" fmla="*/ 672313 h 1078499"/>
                <a:gd name="connsiteX285" fmla="*/ 1564606 w 3024845"/>
                <a:gd name="connsiteY285" fmla="*/ 674474 h 1078499"/>
                <a:gd name="connsiteX286" fmla="*/ 1574739 w 3024845"/>
                <a:gd name="connsiteY286" fmla="*/ 674474 h 1078499"/>
                <a:gd name="connsiteX287" fmla="*/ 1574739 w 3024845"/>
                <a:gd name="connsiteY287" fmla="*/ 704739 h 1078499"/>
                <a:gd name="connsiteX288" fmla="*/ 1582846 w 3024845"/>
                <a:gd name="connsiteY288" fmla="*/ 704739 h 1078499"/>
                <a:gd name="connsiteX289" fmla="*/ 1582846 w 3024845"/>
                <a:gd name="connsiteY289" fmla="*/ 722034 h 1078499"/>
                <a:gd name="connsiteX290" fmla="*/ 1592182 w 3024845"/>
                <a:gd name="connsiteY290" fmla="*/ 722939 h 1078499"/>
                <a:gd name="connsiteX291" fmla="*/ 1605140 w 3024845"/>
                <a:gd name="connsiteY291" fmla="*/ 722939 h 1078499"/>
                <a:gd name="connsiteX292" fmla="*/ 1605140 w 3024845"/>
                <a:gd name="connsiteY292" fmla="*/ 706901 h 1078499"/>
                <a:gd name="connsiteX293" fmla="*/ 1673096 w 3024845"/>
                <a:gd name="connsiteY293" fmla="*/ 706901 h 1078499"/>
                <a:gd name="connsiteX294" fmla="*/ 1673096 w 3024845"/>
                <a:gd name="connsiteY294" fmla="*/ 621648 h 1078499"/>
                <a:gd name="connsiteX295" fmla="*/ 1745104 w 3024845"/>
                <a:gd name="connsiteY295" fmla="*/ 621648 h 1078499"/>
                <a:gd name="connsiteX296" fmla="*/ 1745104 w 3024845"/>
                <a:gd name="connsiteY296" fmla="*/ 700416 h 1078499"/>
                <a:gd name="connsiteX297" fmla="*/ 1747008 w 3024845"/>
                <a:gd name="connsiteY297" fmla="*/ 700416 h 1078499"/>
                <a:gd name="connsiteX298" fmla="*/ 1748250 w 3024845"/>
                <a:gd name="connsiteY298" fmla="*/ 722939 h 1078499"/>
                <a:gd name="connsiteX299" fmla="*/ 1757926 w 3024845"/>
                <a:gd name="connsiteY299" fmla="*/ 722939 h 1078499"/>
                <a:gd name="connsiteX300" fmla="*/ 1759168 w 3024845"/>
                <a:gd name="connsiteY300" fmla="*/ 700416 h 1078499"/>
                <a:gd name="connsiteX301" fmla="*/ 1765248 w 3024845"/>
                <a:gd name="connsiteY301" fmla="*/ 700416 h 1078499"/>
                <a:gd name="connsiteX302" fmla="*/ 1766490 w 3024845"/>
                <a:gd name="connsiteY302" fmla="*/ 722939 h 1078499"/>
                <a:gd name="connsiteX303" fmla="*/ 1817112 w 3024845"/>
                <a:gd name="connsiteY303" fmla="*/ 722939 h 1078499"/>
                <a:gd name="connsiteX304" fmla="*/ 1817112 w 3024845"/>
                <a:gd name="connsiteY304" fmla="*/ 559911 h 1078499"/>
                <a:gd name="connsiteX305" fmla="*/ 2014439 w 3024845"/>
                <a:gd name="connsiteY305" fmla="*/ 559911 h 1078499"/>
                <a:gd name="connsiteX306" fmla="*/ 2014439 w 3024845"/>
                <a:gd name="connsiteY306" fmla="*/ 722939 h 1078499"/>
                <a:gd name="connsiteX307" fmla="*/ 2033136 w 3024845"/>
                <a:gd name="connsiteY307" fmla="*/ 722939 h 1078499"/>
                <a:gd name="connsiteX308" fmla="*/ 2033136 w 3024845"/>
                <a:gd name="connsiteY308" fmla="*/ 640246 h 1078499"/>
                <a:gd name="connsiteX309" fmla="*/ 2128256 w 3024845"/>
                <a:gd name="connsiteY309" fmla="*/ 640246 h 1078499"/>
                <a:gd name="connsiteX310" fmla="*/ 2140186 w 3024845"/>
                <a:gd name="connsiteY310" fmla="*/ 322105 h 1078499"/>
                <a:gd name="connsiteX311" fmla="*/ 2128026 w 3024845"/>
                <a:gd name="connsiteY311" fmla="*/ 300487 h 1078499"/>
                <a:gd name="connsiteX312" fmla="*/ 2121946 w 3024845"/>
                <a:gd name="connsiteY312" fmla="*/ 296163 h 1078499"/>
                <a:gd name="connsiteX313" fmla="*/ 2130053 w 3024845"/>
                <a:gd name="connsiteY313" fmla="*/ 272384 h 1078499"/>
                <a:gd name="connsiteX314" fmla="*/ 2130053 w 3024845"/>
                <a:gd name="connsiteY314" fmla="*/ 255090 h 1078499"/>
                <a:gd name="connsiteX315" fmla="*/ 2144240 w 3024845"/>
                <a:gd name="connsiteY315" fmla="*/ 255090 h 1078499"/>
                <a:gd name="connsiteX316" fmla="*/ 2144240 w 3024845"/>
                <a:gd name="connsiteY316" fmla="*/ 233472 h 1078499"/>
                <a:gd name="connsiteX317" fmla="*/ 2146266 w 3024845"/>
                <a:gd name="connsiteY317" fmla="*/ 229148 h 1078499"/>
                <a:gd name="connsiteX318" fmla="*/ 2146266 w 3024845"/>
                <a:gd name="connsiteY318" fmla="*/ 151324 h 1078499"/>
                <a:gd name="connsiteX319" fmla="*/ 2144240 w 3024845"/>
                <a:gd name="connsiteY319" fmla="*/ 144839 h 1078499"/>
                <a:gd name="connsiteX320" fmla="*/ 2150320 w 3024845"/>
                <a:gd name="connsiteY320" fmla="*/ 138353 h 1078499"/>
                <a:gd name="connsiteX321" fmla="*/ 2150320 w 3024845"/>
                <a:gd name="connsiteY321" fmla="*/ 79985 h 1078499"/>
                <a:gd name="connsiteX322" fmla="*/ 2152346 w 3024845"/>
                <a:gd name="connsiteY322" fmla="*/ 75662 h 1078499"/>
                <a:gd name="connsiteX323" fmla="*/ 2152346 w 3024845"/>
                <a:gd name="connsiteY323" fmla="*/ 19456 h 1078499"/>
                <a:gd name="connsiteX324" fmla="*/ 2154373 w 3024845"/>
                <a:gd name="connsiteY324" fmla="*/ 0 h 1078499"/>
                <a:gd name="connsiteX325" fmla="*/ 2160453 w 3024845"/>
                <a:gd name="connsiteY325" fmla="*/ 75662 h 1078499"/>
                <a:gd name="connsiteX326" fmla="*/ 2162480 w 3024845"/>
                <a:gd name="connsiteY326" fmla="*/ 138353 h 1078499"/>
                <a:gd name="connsiteX327" fmla="*/ 2168560 w 3024845"/>
                <a:gd name="connsiteY327" fmla="*/ 144839 h 1078499"/>
                <a:gd name="connsiteX328" fmla="*/ 2166533 w 3024845"/>
                <a:gd name="connsiteY328" fmla="*/ 151324 h 1078499"/>
                <a:gd name="connsiteX329" fmla="*/ 2166533 w 3024845"/>
                <a:gd name="connsiteY329" fmla="*/ 229148 h 1078499"/>
                <a:gd name="connsiteX330" fmla="*/ 2168560 w 3024845"/>
                <a:gd name="connsiteY330" fmla="*/ 233472 h 1078499"/>
                <a:gd name="connsiteX331" fmla="*/ 2168560 w 3024845"/>
                <a:gd name="connsiteY331" fmla="*/ 255090 h 1078499"/>
                <a:gd name="connsiteX332" fmla="*/ 2182747 w 3024845"/>
                <a:gd name="connsiteY332" fmla="*/ 255090 h 1078499"/>
                <a:gd name="connsiteX333" fmla="*/ 2182747 w 3024845"/>
                <a:gd name="connsiteY333" fmla="*/ 272384 h 1078499"/>
                <a:gd name="connsiteX334" fmla="*/ 2190854 w 3024845"/>
                <a:gd name="connsiteY334" fmla="*/ 296163 h 1078499"/>
                <a:gd name="connsiteX335" fmla="*/ 2184774 w 3024845"/>
                <a:gd name="connsiteY335" fmla="*/ 300487 h 1078499"/>
                <a:gd name="connsiteX336" fmla="*/ 2172613 w 3024845"/>
                <a:gd name="connsiteY336" fmla="*/ 322105 h 1078499"/>
                <a:gd name="connsiteX337" fmla="*/ 2180720 w 3024845"/>
                <a:gd name="connsiteY337" fmla="*/ 575033 h 1078499"/>
                <a:gd name="connsiteX338" fmla="*/ 2245574 w 3024845"/>
                <a:gd name="connsiteY338" fmla="*/ 575033 h 1078499"/>
                <a:gd name="connsiteX339" fmla="*/ 2245574 w 3024845"/>
                <a:gd name="connsiteY339" fmla="*/ 650695 h 1078499"/>
                <a:gd name="connsiteX340" fmla="*/ 2253681 w 3024845"/>
                <a:gd name="connsiteY340" fmla="*/ 650695 h 1078499"/>
                <a:gd name="connsiteX341" fmla="*/ 2255708 w 3024845"/>
                <a:gd name="connsiteY341" fmla="*/ 644210 h 1078499"/>
                <a:gd name="connsiteX342" fmla="*/ 2261788 w 3024845"/>
                <a:gd name="connsiteY342" fmla="*/ 644210 h 1078499"/>
                <a:gd name="connsiteX343" fmla="*/ 2263815 w 3024845"/>
                <a:gd name="connsiteY343" fmla="*/ 652857 h 1078499"/>
                <a:gd name="connsiteX344" fmla="*/ 2275975 w 3024845"/>
                <a:gd name="connsiteY344" fmla="*/ 652857 h 1078499"/>
                <a:gd name="connsiteX345" fmla="*/ 2275975 w 3024845"/>
                <a:gd name="connsiteY345" fmla="*/ 646371 h 1078499"/>
                <a:gd name="connsiteX346" fmla="*/ 2298268 w 3024845"/>
                <a:gd name="connsiteY346" fmla="*/ 646371 h 1078499"/>
                <a:gd name="connsiteX347" fmla="*/ 2298268 w 3024845"/>
                <a:gd name="connsiteY347" fmla="*/ 652857 h 1078499"/>
                <a:gd name="connsiteX348" fmla="*/ 2318535 w 3024845"/>
                <a:gd name="connsiteY348" fmla="*/ 652857 h 1078499"/>
                <a:gd name="connsiteX349" fmla="*/ 2318535 w 3024845"/>
                <a:gd name="connsiteY349" fmla="*/ 698254 h 1078499"/>
                <a:gd name="connsiteX350" fmla="*/ 2332722 w 3024845"/>
                <a:gd name="connsiteY350" fmla="*/ 698254 h 1078499"/>
                <a:gd name="connsiteX351" fmla="*/ 2332722 w 3024845"/>
                <a:gd name="connsiteY351" fmla="*/ 685283 h 1078499"/>
                <a:gd name="connsiteX352" fmla="*/ 2348936 w 3024845"/>
                <a:gd name="connsiteY352" fmla="*/ 685283 h 1078499"/>
                <a:gd name="connsiteX353" fmla="*/ 2348936 w 3024845"/>
                <a:gd name="connsiteY353" fmla="*/ 505856 h 1078499"/>
                <a:gd name="connsiteX354" fmla="*/ 2355016 w 3024845"/>
                <a:gd name="connsiteY354" fmla="*/ 499370 h 1078499"/>
                <a:gd name="connsiteX355" fmla="*/ 2427977 w 3024845"/>
                <a:gd name="connsiteY355" fmla="*/ 499370 h 1078499"/>
                <a:gd name="connsiteX356" fmla="*/ 2427977 w 3024845"/>
                <a:gd name="connsiteY356" fmla="*/ 508018 h 1078499"/>
                <a:gd name="connsiteX357" fmla="*/ 2438110 w 3024845"/>
                <a:gd name="connsiteY357" fmla="*/ 508018 h 1078499"/>
                <a:gd name="connsiteX358" fmla="*/ 2438110 w 3024845"/>
                <a:gd name="connsiteY358" fmla="*/ 622592 h 1078499"/>
                <a:gd name="connsiteX359" fmla="*/ 2460404 w 3024845"/>
                <a:gd name="connsiteY359" fmla="*/ 622592 h 1078499"/>
                <a:gd name="connsiteX360" fmla="*/ 2460404 w 3024845"/>
                <a:gd name="connsiteY360" fmla="*/ 555577 h 1078499"/>
                <a:gd name="connsiteX361" fmla="*/ 2486751 w 3024845"/>
                <a:gd name="connsiteY361" fmla="*/ 555577 h 1078499"/>
                <a:gd name="connsiteX362" fmla="*/ 2490804 w 3024845"/>
                <a:gd name="connsiteY362" fmla="*/ 551253 h 1078499"/>
                <a:gd name="connsiteX363" fmla="*/ 2498911 w 3024845"/>
                <a:gd name="connsiteY363" fmla="*/ 551253 h 1078499"/>
                <a:gd name="connsiteX364" fmla="*/ 2502964 w 3024845"/>
                <a:gd name="connsiteY364" fmla="*/ 555577 h 1078499"/>
                <a:gd name="connsiteX365" fmla="*/ 2525258 w 3024845"/>
                <a:gd name="connsiteY365" fmla="*/ 555577 h 1078499"/>
                <a:gd name="connsiteX366" fmla="*/ 2525258 w 3024845"/>
                <a:gd name="connsiteY366" fmla="*/ 438841 h 1078499"/>
                <a:gd name="connsiteX367" fmla="*/ 2582005 w 3024845"/>
                <a:gd name="connsiteY367" fmla="*/ 428032 h 1078499"/>
                <a:gd name="connsiteX368" fmla="*/ 2582005 w 3024845"/>
                <a:gd name="connsiteY368" fmla="*/ 429113 h 1078499"/>
                <a:gd name="connsiteX369" fmla="*/ 2582005 w 3024845"/>
                <a:gd name="connsiteY369" fmla="*/ 436679 h 1078499"/>
                <a:gd name="connsiteX370" fmla="*/ 2608352 w 3024845"/>
                <a:gd name="connsiteY370" fmla="*/ 436679 h 1078499"/>
                <a:gd name="connsiteX371" fmla="*/ 2608352 w 3024845"/>
                <a:gd name="connsiteY371" fmla="*/ 691769 h 1078499"/>
                <a:gd name="connsiteX372" fmla="*/ 2630646 w 3024845"/>
                <a:gd name="connsiteY372" fmla="*/ 691769 h 1078499"/>
                <a:gd name="connsiteX373" fmla="*/ 2630646 w 3024845"/>
                <a:gd name="connsiteY373" fmla="*/ 687445 h 1078499"/>
                <a:gd name="connsiteX374" fmla="*/ 2642806 w 3024845"/>
                <a:gd name="connsiteY374" fmla="*/ 687445 h 1078499"/>
                <a:gd name="connsiteX375" fmla="*/ 2642806 w 3024845"/>
                <a:gd name="connsiteY375" fmla="*/ 691769 h 1078499"/>
                <a:gd name="connsiteX376" fmla="*/ 2667126 w 3024845"/>
                <a:gd name="connsiteY376" fmla="*/ 691769 h 1078499"/>
                <a:gd name="connsiteX377" fmla="*/ 2667126 w 3024845"/>
                <a:gd name="connsiteY377" fmla="*/ 678798 h 1078499"/>
                <a:gd name="connsiteX378" fmla="*/ 2695500 w 3024845"/>
                <a:gd name="connsiteY378" fmla="*/ 678798 h 1078499"/>
                <a:gd name="connsiteX379" fmla="*/ 2707660 w 3024845"/>
                <a:gd name="connsiteY379" fmla="*/ 674474 h 1078499"/>
                <a:gd name="connsiteX380" fmla="*/ 2727927 w 3024845"/>
                <a:gd name="connsiteY380" fmla="*/ 678798 h 1078499"/>
                <a:gd name="connsiteX381" fmla="*/ 2727927 w 3024845"/>
                <a:gd name="connsiteY381" fmla="*/ 661504 h 1078499"/>
                <a:gd name="connsiteX382" fmla="*/ 2736034 w 3024845"/>
                <a:gd name="connsiteY382" fmla="*/ 661504 h 1078499"/>
                <a:gd name="connsiteX383" fmla="*/ 2736034 w 3024845"/>
                <a:gd name="connsiteY383" fmla="*/ 648533 h 1078499"/>
                <a:gd name="connsiteX384" fmla="*/ 2792781 w 3024845"/>
                <a:gd name="connsiteY384" fmla="*/ 648533 h 1078499"/>
                <a:gd name="connsiteX385" fmla="*/ 2792781 w 3024845"/>
                <a:gd name="connsiteY385" fmla="*/ 618268 h 1078499"/>
                <a:gd name="connsiteX386" fmla="*/ 2811021 w 3024845"/>
                <a:gd name="connsiteY386" fmla="*/ 618268 h 1078499"/>
                <a:gd name="connsiteX387" fmla="*/ 2811021 w 3024845"/>
                <a:gd name="connsiteY387" fmla="*/ 611783 h 1078499"/>
                <a:gd name="connsiteX388" fmla="*/ 2823181 w 3024845"/>
                <a:gd name="connsiteY388" fmla="*/ 611783 h 1078499"/>
                <a:gd name="connsiteX389" fmla="*/ 2823181 w 3024845"/>
                <a:gd name="connsiteY389" fmla="*/ 618268 h 1078499"/>
                <a:gd name="connsiteX390" fmla="*/ 2839395 w 3024845"/>
                <a:gd name="connsiteY390" fmla="*/ 618268 h 1078499"/>
                <a:gd name="connsiteX391" fmla="*/ 2839395 w 3024845"/>
                <a:gd name="connsiteY391" fmla="*/ 667989 h 1078499"/>
                <a:gd name="connsiteX392" fmla="*/ 2871822 w 3024845"/>
                <a:gd name="connsiteY392" fmla="*/ 667989 h 1078499"/>
                <a:gd name="connsiteX393" fmla="*/ 2871822 w 3024845"/>
                <a:gd name="connsiteY393" fmla="*/ 642048 h 1078499"/>
                <a:gd name="connsiteX394" fmla="*/ 2910329 w 3024845"/>
                <a:gd name="connsiteY394" fmla="*/ 642048 h 1078499"/>
                <a:gd name="connsiteX395" fmla="*/ 2910329 w 3024845"/>
                <a:gd name="connsiteY395" fmla="*/ 611783 h 1078499"/>
                <a:gd name="connsiteX396" fmla="*/ 2958970 w 3024845"/>
                <a:gd name="connsiteY396" fmla="*/ 611783 h 1078499"/>
                <a:gd name="connsiteX397" fmla="*/ 2958970 w 3024845"/>
                <a:gd name="connsiteY397" fmla="*/ 722939 h 1078499"/>
                <a:gd name="connsiteX398" fmla="*/ 2958970 w 3024845"/>
                <a:gd name="connsiteY398" fmla="*/ 736718 h 1078499"/>
                <a:gd name="connsiteX399" fmla="*/ 3024845 w 3024845"/>
                <a:gd name="connsiteY399" fmla="*/ 736718 h 1078499"/>
                <a:gd name="connsiteX400" fmla="*/ 3024845 w 3024845"/>
                <a:gd name="connsiteY400" fmla="*/ 1078499 h 1078499"/>
                <a:gd name="connsiteX401" fmla="*/ 2054 w 3024845"/>
                <a:gd name="connsiteY401" fmla="*/ 1076166 h 1078499"/>
                <a:gd name="connsiteX402" fmla="*/ 0 w 3024845"/>
                <a:gd name="connsiteY402" fmla="*/ 642048 h 1078499"/>
                <a:gd name="connsiteX403" fmla="*/ 20267 w 3024845"/>
                <a:gd name="connsiteY403" fmla="*/ 642048 h 1078499"/>
                <a:gd name="connsiteX404" fmla="*/ 20774 w 3024845"/>
                <a:gd name="connsiteY404" fmla="*/ 640967 h 1078499"/>
                <a:gd name="connsiteX405" fmla="*/ 24320 w 3024845"/>
                <a:gd name="connsiteY405" fmla="*/ 633401 h 1078499"/>
                <a:gd name="connsiteX406" fmla="*/ 26094 w 3024845"/>
                <a:gd name="connsiteY406" fmla="*/ 633671 h 1078499"/>
                <a:gd name="connsiteX407" fmla="*/ 38507 w 3024845"/>
                <a:gd name="connsiteY407" fmla="*/ 635562 h 1078499"/>
                <a:gd name="connsiteX408" fmla="*/ 39014 w 3024845"/>
                <a:gd name="connsiteY408" fmla="*/ 636914 h 1078499"/>
                <a:gd name="connsiteX409" fmla="*/ 42560 w 3024845"/>
                <a:gd name="connsiteY409" fmla="*/ 646371 h 1078499"/>
                <a:gd name="connsiteX410" fmla="*/ 68907 w 3024845"/>
                <a:gd name="connsiteY410" fmla="*/ 648533 h 1078499"/>
                <a:gd name="connsiteX411" fmla="*/ 68907 w 3024845"/>
                <a:gd name="connsiteY411" fmla="*/ 525312 h 1078499"/>
                <a:gd name="connsiteX412" fmla="*/ 70934 w 3024845"/>
                <a:gd name="connsiteY412" fmla="*/ 525312 h 1078499"/>
                <a:gd name="connsiteX413" fmla="*/ 85121 w 3024845"/>
                <a:gd name="connsiteY413" fmla="*/ 525312 h 1078499"/>
                <a:gd name="connsiteX414" fmla="*/ 85121 w 3024845"/>
                <a:gd name="connsiteY414" fmla="*/ 389120 h 1078499"/>
                <a:gd name="connsiteX415" fmla="*/ 86894 w 3024845"/>
                <a:gd name="connsiteY415" fmla="*/ 389120 h 1078499"/>
                <a:gd name="connsiteX416" fmla="*/ 99308 w 3024845"/>
                <a:gd name="connsiteY416" fmla="*/ 389120 h 1078499"/>
                <a:gd name="connsiteX417" fmla="*/ 99308 w 3024845"/>
                <a:gd name="connsiteY417" fmla="*/ 274546 h 1078499"/>
                <a:gd name="connsiteX418" fmla="*/ 103361 w 3024845"/>
                <a:gd name="connsiteY418" fmla="*/ 246442 h 1078499"/>
                <a:gd name="connsiteX419" fmla="*/ 105388 w 3024845"/>
                <a:gd name="connsiteY419" fmla="*/ 246442 h 1078499"/>
                <a:gd name="connsiteX420" fmla="*/ 119575 w 3024845"/>
                <a:gd name="connsiteY420" fmla="*/ 246442 h 1078499"/>
                <a:gd name="connsiteX0" fmla="*/ 119575 w 3024845"/>
                <a:gd name="connsiteY0" fmla="*/ 246442 h 1078499"/>
                <a:gd name="connsiteX1" fmla="*/ 200642 w 3024845"/>
                <a:gd name="connsiteY1" fmla="*/ 244281 h 1078499"/>
                <a:gd name="connsiteX2" fmla="*/ 202669 w 3024845"/>
                <a:gd name="connsiteY2" fmla="*/ 244281 h 1078499"/>
                <a:gd name="connsiteX3" fmla="*/ 216856 w 3024845"/>
                <a:gd name="connsiteY3" fmla="*/ 244281 h 1078499"/>
                <a:gd name="connsiteX4" fmla="*/ 216856 w 3024845"/>
                <a:gd name="connsiteY4" fmla="*/ 268060 h 1078499"/>
                <a:gd name="connsiteX5" fmla="*/ 217363 w 3024845"/>
                <a:gd name="connsiteY5" fmla="*/ 268871 h 1078499"/>
                <a:gd name="connsiteX6" fmla="*/ 220909 w 3024845"/>
                <a:gd name="connsiteY6" fmla="*/ 274546 h 1078499"/>
                <a:gd name="connsiteX7" fmla="*/ 220909 w 3024845"/>
                <a:gd name="connsiteY7" fmla="*/ 389120 h 1078499"/>
                <a:gd name="connsiteX8" fmla="*/ 223189 w 3024845"/>
                <a:gd name="connsiteY8" fmla="*/ 389120 h 1078499"/>
                <a:gd name="connsiteX9" fmla="*/ 239150 w 3024845"/>
                <a:gd name="connsiteY9" fmla="*/ 389120 h 1078499"/>
                <a:gd name="connsiteX10" fmla="*/ 239150 w 3024845"/>
                <a:gd name="connsiteY10" fmla="*/ 529635 h 1078499"/>
                <a:gd name="connsiteX11" fmla="*/ 240670 w 3024845"/>
                <a:gd name="connsiteY11" fmla="*/ 529365 h 1078499"/>
                <a:gd name="connsiteX12" fmla="*/ 251310 w 3024845"/>
                <a:gd name="connsiteY12" fmla="*/ 527474 h 1078499"/>
                <a:gd name="connsiteX13" fmla="*/ 249283 w 3024845"/>
                <a:gd name="connsiteY13" fmla="*/ 616106 h 1078499"/>
                <a:gd name="connsiteX14" fmla="*/ 250803 w 3024845"/>
                <a:gd name="connsiteY14" fmla="*/ 616377 h 1078499"/>
                <a:gd name="connsiteX15" fmla="*/ 261443 w 3024845"/>
                <a:gd name="connsiteY15" fmla="*/ 618268 h 1078499"/>
                <a:gd name="connsiteX16" fmla="*/ 261696 w 3024845"/>
                <a:gd name="connsiteY16" fmla="*/ 619079 h 1078499"/>
                <a:gd name="connsiteX17" fmla="*/ 263470 w 3024845"/>
                <a:gd name="connsiteY17" fmla="*/ 624754 h 1078499"/>
                <a:gd name="connsiteX18" fmla="*/ 264230 w 3024845"/>
                <a:gd name="connsiteY18" fmla="*/ 622322 h 1078499"/>
                <a:gd name="connsiteX19" fmla="*/ 269550 w 3024845"/>
                <a:gd name="connsiteY19" fmla="*/ 605298 h 1078499"/>
                <a:gd name="connsiteX20" fmla="*/ 271323 w 3024845"/>
                <a:gd name="connsiteY20" fmla="*/ 605298 h 1078499"/>
                <a:gd name="connsiteX21" fmla="*/ 283737 w 3024845"/>
                <a:gd name="connsiteY21" fmla="*/ 605298 h 1078499"/>
                <a:gd name="connsiteX22" fmla="*/ 283737 w 3024845"/>
                <a:gd name="connsiteY22" fmla="*/ 637724 h 1078499"/>
                <a:gd name="connsiteX23" fmla="*/ 284750 w 3024845"/>
                <a:gd name="connsiteY23" fmla="*/ 638265 h 1078499"/>
                <a:gd name="connsiteX24" fmla="*/ 291844 w 3024845"/>
                <a:gd name="connsiteY24" fmla="*/ 642048 h 1078499"/>
                <a:gd name="connsiteX25" fmla="*/ 291844 w 3024845"/>
                <a:gd name="connsiteY25" fmla="*/ 643399 h 1078499"/>
                <a:gd name="connsiteX26" fmla="*/ 291844 w 3024845"/>
                <a:gd name="connsiteY26" fmla="*/ 652857 h 1078499"/>
                <a:gd name="connsiteX27" fmla="*/ 336431 w 3024845"/>
                <a:gd name="connsiteY27" fmla="*/ 652857 h 1078499"/>
                <a:gd name="connsiteX28" fmla="*/ 336431 w 3024845"/>
                <a:gd name="connsiteY28" fmla="*/ 653938 h 1078499"/>
                <a:gd name="connsiteX29" fmla="*/ 336431 w 3024845"/>
                <a:gd name="connsiteY29" fmla="*/ 661504 h 1078499"/>
                <a:gd name="connsiteX30" fmla="*/ 338457 w 3024845"/>
                <a:gd name="connsiteY30" fmla="*/ 661504 h 1078499"/>
                <a:gd name="connsiteX31" fmla="*/ 352644 w 3024845"/>
                <a:gd name="connsiteY31" fmla="*/ 661504 h 1078499"/>
                <a:gd name="connsiteX32" fmla="*/ 352644 w 3024845"/>
                <a:gd name="connsiteY32" fmla="*/ 631239 h 1078499"/>
                <a:gd name="connsiteX33" fmla="*/ 397231 w 3024845"/>
                <a:gd name="connsiteY33" fmla="*/ 631239 h 1078499"/>
                <a:gd name="connsiteX34" fmla="*/ 397231 w 3024845"/>
                <a:gd name="connsiteY34" fmla="*/ 629888 h 1078499"/>
                <a:gd name="connsiteX35" fmla="*/ 397231 w 3024845"/>
                <a:gd name="connsiteY35" fmla="*/ 620430 h 1078499"/>
                <a:gd name="connsiteX36" fmla="*/ 398245 w 3024845"/>
                <a:gd name="connsiteY36" fmla="*/ 620430 h 1078499"/>
                <a:gd name="connsiteX37" fmla="*/ 405338 w 3024845"/>
                <a:gd name="connsiteY37" fmla="*/ 620430 h 1078499"/>
                <a:gd name="connsiteX38" fmla="*/ 405338 w 3024845"/>
                <a:gd name="connsiteY38" fmla="*/ 618539 h 1078499"/>
                <a:gd name="connsiteX39" fmla="*/ 405338 w 3024845"/>
                <a:gd name="connsiteY39" fmla="*/ 605298 h 1078499"/>
                <a:gd name="connsiteX40" fmla="*/ 406098 w 3024845"/>
                <a:gd name="connsiteY40" fmla="*/ 605298 h 1078499"/>
                <a:gd name="connsiteX41" fmla="*/ 411418 w 3024845"/>
                <a:gd name="connsiteY41" fmla="*/ 605298 h 1078499"/>
                <a:gd name="connsiteX42" fmla="*/ 411418 w 3024845"/>
                <a:gd name="connsiteY42" fmla="*/ 604217 h 1078499"/>
                <a:gd name="connsiteX43" fmla="*/ 411418 w 3024845"/>
                <a:gd name="connsiteY43" fmla="*/ 596650 h 1078499"/>
                <a:gd name="connsiteX44" fmla="*/ 413445 w 3024845"/>
                <a:gd name="connsiteY44" fmla="*/ 596650 h 1078499"/>
                <a:gd name="connsiteX45" fmla="*/ 427632 w 3024845"/>
                <a:gd name="connsiteY45" fmla="*/ 596650 h 1078499"/>
                <a:gd name="connsiteX46" fmla="*/ 427632 w 3024845"/>
                <a:gd name="connsiteY46" fmla="*/ 597731 h 1078499"/>
                <a:gd name="connsiteX47" fmla="*/ 427632 w 3024845"/>
                <a:gd name="connsiteY47" fmla="*/ 605298 h 1078499"/>
                <a:gd name="connsiteX48" fmla="*/ 449925 w 3024845"/>
                <a:gd name="connsiteY48" fmla="*/ 605298 h 1078499"/>
                <a:gd name="connsiteX49" fmla="*/ 449925 w 3024845"/>
                <a:gd name="connsiteY49" fmla="*/ 603406 h 1078499"/>
                <a:gd name="connsiteX50" fmla="*/ 449925 w 3024845"/>
                <a:gd name="connsiteY50" fmla="*/ 590165 h 1078499"/>
                <a:gd name="connsiteX51" fmla="*/ 451699 w 3024845"/>
                <a:gd name="connsiteY51" fmla="*/ 590165 h 1078499"/>
                <a:gd name="connsiteX52" fmla="*/ 464112 w 3024845"/>
                <a:gd name="connsiteY52" fmla="*/ 590165 h 1078499"/>
                <a:gd name="connsiteX53" fmla="*/ 464112 w 3024845"/>
                <a:gd name="connsiteY53" fmla="*/ 613945 h 1078499"/>
                <a:gd name="connsiteX54" fmla="*/ 465126 w 3024845"/>
                <a:gd name="connsiteY54" fmla="*/ 613945 h 1078499"/>
                <a:gd name="connsiteX55" fmla="*/ 472219 w 3024845"/>
                <a:gd name="connsiteY55" fmla="*/ 613945 h 1078499"/>
                <a:gd name="connsiteX56" fmla="*/ 472219 w 3024845"/>
                <a:gd name="connsiteY56" fmla="*/ 612864 h 1078499"/>
                <a:gd name="connsiteX57" fmla="*/ 472219 w 3024845"/>
                <a:gd name="connsiteY57" fmla="*/ 605298 h 1078499"/>
                <a:gd name="connsiteX58" fmla="*/ 473992 w 3024845"/>
                <a:gd name="connsiteY58" fmla="*/ 605298 h 1078499"/>
                <a:gd name="connsiteX59" fmla="*/ 486406 w 3024845"/>
                <a:gd name="connsiteY59" fmla="*/ 605298 h 1078499"/>
                <a:gd name="connsiteX60" fmla="*/ 486406 w 3024845"/>
                <a:gd name="connsiteY60" fmla="*/ 631239 h 1078499"/>
                <a:gd name="connsiteX61" fmla="*/ 488433 w 3024845"/>
                <a:gd name="connsiteY61" fmla="*/ 631239 h 1078499"/>
                <a:gd name="connsiteX62" fmla="*/ 502619 w 3024845"/>
                <a:gd name="connsiteY62" fmla="*/ 631239 h 1078499"/>
                <a:gd name="connsiteX63" fmla="*/ 502619 w 3024845"/>
                <a:gd name="connsiteY63" fmla="*/ 632860 h 1078499"/>
                <a:gd name="connsiteX64" fmla="*/ 502619 w 3024845"/>
                <a:gd name="connsiteY64" fmla="*/ 644210 h 1078499"/>
                <a:gd name="connsiteX65" fmla="*/ 503379 w 3024845"/>
                <a:gd name="connsiteY65" fmla="*/ 644210 h 1078499"/>
                <a:gd name="connsiteX66" fmla="*/ 508700 w 3024845"/>
                <a:gd name="connsiteY66" fmla="*/ 644210 h 1078499"/>
                <a:gd name="connsiteX67" fmla="*/ 508700 w 3024845"/>
                <a:gd name="connsiteY67" fmla="*/ 643399 h 1078499"/>
                <a:gd name="connsiteX68" fmla="*/ 508700 w 3024845"/>
                <a:gd name="connsiteY68" fmla="*/ 637724 h 1078499"/>
                <a:gd name="connsiteX69" fmla="*/ 539100 w 3024845"/>
                <a:gd name="connsiteY69" fmla="*/ 637724 h 1078499"/>
                <a:gd name="connsiteX70" fmla="*/ 539100 w 3024845"/>
                <a:gd name="connsiteY70" fmla="*/ 661504 h 1078499"/>
                <a:gd name="connsiteX71" fmla="*/ 540113 w 3024845"/>
                <a:gd name="connsiteY71" fmla="*/ 661504 h 1078499"/>
                <a:gd name="connsiteX72" fmla="*/ 547207 w 3024845"/>
                <a:gd name="connsiteY72" fmla="*/ 661504 h 1078499"/>
                <a:gd name="connsiteX73" fmla="*/ 547207 w 3024845"/>
                <a:gd name="connsiteY73" fmla="*/ 662585 h 1078499"/>
                <a:gd name="connsiteX74" fmla="*/ 547207 w 3024845"/>
                <a:gd name="connsiteY74" fmla="*/ 670151 h 1078499"/>
                <a:gd name="connsiteX75" fmla="*/ 547967 w 3024845"/>
                <a:gd name="connsiteY75" fmla="*/ 670151 h 1078499"/>
                <a:gd name="connsiteX76" fmla="*/ 553287 w 3024845"/>
                <a:gd name="connsiteY76" fmla="*/ 670151 h 1078499"/>
                <a:gd name="connsiteX77" fmla="*/ 553287 w 3024845"/>
                <a:gd name="connsiteY77" fmla="*/ 667989 h 1078499"/>
                <a:gd name="connsiteX78" fmla="*/ 553287 w 3024845"/>
                <a:gd name="connsiteY78" fmla="*/ 652857 h 1078499"/>
                <a:gd name="connsiteX79" fmla="*/ 554300 w 3024845"/>
                <a:gd name="connsiteY79" fmla="*/ 652857 h 1078499"/>
                <a:gd name="connsiteX80" fmla="*/ 561394 w 3024845"/>
                <a:gd name="connsiteY80" fmla="*/ 652857 h 1078499"/>
                <a:gd name="connsiteX81" fmla="*/ 561394 w 3024845"/>
                <a:gd name="connsiteY81" fmla="*/ 653938 h 1078499"/>
                <a:gd name="connsiteX82" fmla="*/ 561394 w 3024845"/>
                <a:gd name="connsiteY82" fmla="*/ 661504 h 1078499"/>
                <a:gd name="connsiteX83" fmla="*/ 566714 w 3024845"/>
                <a:gd name="connsiteY83" fmla="*/ 659511 h 1078499"/>
                <a:gd name="connsiteX84" fmla="*/ 567474 w 3024845"/>
                <a:gd name="connsiteY84" fmla="*/ 658531 h 1078499"/>
                <a:gd name="connsiteX85" fmla="*/ 567474 w 3024845"/>
                <a:gd name="connsiteY85" fmla="*/ 652857 h 1078499"/>
                <a:gd name="connsiteX86" fmla="*/ 605981 w 3024845"/>
                <a:gd name="connsiteY86" fmla="*/ 652857 h 1078499"/>
                <a:gd name="connsiteX87" fmla="*/ 605981 w 3024845"/>
                <a:gd name="connsiteY87" fmla="*/ 676636 h 1078499"/>
                <a:gd name="connsiteX88" fmla="*/ 608007 w 3024845"/>
                <a:gd name="connsiteY88" fmla="*/ 676636 h 1078499"/>
                <a:gd name="connsiteX89" fmla="*/ 622194 w 3024845"/>
                <a:gd name="connsiteY89" fmla="*/ 676636 h 1078499"/>
                <a:gd name="connsiteX90" fmla="*/ 622194 w 3024845"/>
                <a:gd name="connsiteY90" fmla="*/ 677717 h 1078499"/>
                <a:gd name="connsiteX91" fmla="*/ 622194 w 3024845"/>
                <a:gd name="connsiteY91" fmla="*/ 685283 h 1078499"/>
                <a:gd name="connsiteX92" fmla="*/ 623968 w 3024845"/>
                <a:gd name="connsiteY92" fmla="*/ 685283 h 1078499"/>
                <a:gd name="connsiteX93" fmla="*/ 636381 w 3024845"/>
                <a:gd name="connsiteY93" fmla="*/ 685283 h 1078499"/>
                <a:gd name="connsiteX94" fmla="*/ 636381 w 3024845"/>
                <a:gd name="connsiteY94" fmla="*/ 661504 h 1078499"/>
                <a:gd name="connsiteX95" fmla="*/ 637394 w 3024845"/>
                <a:gd name="connsiteY95" fmla="*/ 661504 h 1078499"/>
                <a:gd name="connsiteX96" fmla="*/ 644488 w 3024845"/>
                <a:gd name="connsiteY96" fmla="*/ 661504 h 1078499"/>
                <a:gd name="connsiteX97" fmla="*/ 644488 w 3024845"/>
                <a:gd name="connsiteY97" fmla="*/ 629077 h 1078499"/>
                <a:gd name="connsiteX98" fmla="*/ 645501 w 3024845"/>
                <a:gd name="connsiteY98" fmla="*/ 629077 h 1078499"/>
                <a:gd name="connsiteX99" fmla="*/ 652595 w 3024845"/>
                <a:gd name="connsiteY99" fmla="*/ 629077 h 1078499"/>
                <a:gd name="connsiteX100" fmla="*/ 652595 w 3024845"/>
                <a:gd name="connsiteY100" fmla="*/ 627186 h 1078499"/>
                <a:gd name="connsiteX101" fmla="*/ 652595 w 3024845"/>
                <a:gd name="connsiteY101" fmla="*/ 613945 h 1078499"/>
                <a:gd name="connsiteX102" fmla="*/ 651328 w 3024845"/>
                <a:gd name="connsiteY102" fmla="*/ 612323 h 1078499"/>
                <a:gd name="connsiteX103" fmla="*/ 656648 w 3024845"/>
                <a:gd name="connsiteY103" fmla="*/ 600974 h 1078499"/>
                <a:gd name="connsiteX104" fmla="*/ 664755 w 3024845"/>
                <a:gd name="connsiteY104" fmla="*/ 629077 h 1078499"/>
                <a:gd name="connsiteX105" fmla="*/ 665515 w 3024845"/>
                <a:gd name="connsiteY105" fmla="*/ 629077 h 1078499"/>
                <a:gd name="connsiteX106" fmla="*/ 670835 w 3024845"/>
                <a:gd name="connsiteY106" fmla="*/ 629077 h 1078499"/>
                <a:gd name="connsiteX107" fmla="*/ 670835 w 3024845"/>
                <a:gd name="connsiteY107" fmla="*/ 523150 h 1078499"/>
                <a:gd name="connsiteX108" fmla="*/ 672355 w 3024845"/>
                <a:gd name="connsiteY108" fmla="*/ 523150 h 1078499"/>
                <a:gd name="connsiteX109" fmla="*/ 682995 w 3024845"/>
                <a:gd name="connsiteY109" fmla="*/ 523150 h 1078499"/>
                <a:gd name="connsiteX110" fmla="*/ 682995 w 3024845"/>
                <a:gd name="connsiteY110" fmla="*/ 475591 h 1078499"/>
                <a:gd name="connsiteX111" fmla="*/ 709342 w 3024845"/>
                <a:gd name="connsiteY111" fmla="*/ 475591 h 1078499"/>
                <a:gd name="connsiteX112" fmla="*/ 709342 w 3024845"/>
                <a:gd name="connsiteY112" fmla="*/ 453973 h 1078499"/>
                <a:gd name="connsiteX113" fmla="*/ 743796 w 3024845"/>
                <a:gd name="connsiteY113" fmla="*/ 453973 h 1078499"/>
                <a:gd name="connsiteX114" fmla="*/ 743796 w 3024845"/>
                <a:gd name="connsiteY114" fmla="*/ 456405 h 1078499"/>
                <a:gd name="connsiteX115" fmla="*/ 743796 w 3024845"/>
                <a:gd name="connsiteY115" fmla="*/ 473429 h 1078499"/>
                <a:gd name="connsiteX116" fmla="*/ 746076 w 3024845"/>
                <a:gd name="connsiteY116" fmla="*/ 473429 h 1078499"/>
                <a:gd name="connsiteX117" fmla="*/ 762036 w 3024845"/>
                <a:gd name="connsiteY117" fmla="*/ 473429 h 1078499"/>
                <a:gd name="connsiteX118" fmla="*/ 762036 w 3024845"/>
                <a:gd name="connsiteY118" fmla="*/ 520988 h 1078499"/>
                <a:gd name="connsiteX119" fmla="*/ 763049 w 3024845"/>
                <a:gd name="connsiteY119" fmla="*/ 520988 h 1078499"/>
                <a:gd name="connsiteX120" fmla="*/ 770143 w 3024845"/>
                <a:gd name="connsiteY120" fmla="*/ 520988 h 1078499"/>
                <a:gd name="connsiteX121" fmla="*/ 784330 w 3024845"/>
                <a:gd name="connsiteY121" fmla="*/ 525312 h 1078499"/>
                <a:gd name="connsiteX122" fmla="*/ 784330 w 3024845"/>
                <a:gd name="connsiteY122" fmla="*/ 564224 h 1078499"/>
                <a:gd name="connsiteX123" fmla="*/ 785343 w 3024845"/>
                <a:gd name="connsiteY123" fmla="*/ 564224 h 1078499"/>
                <a:gd name="connsiteX124" fmla="*/ 792436 w 3024845"/>
                <a:gd name="connsiteY124" fmla="*/ 564224 h 1078499"/>
                <a:gd name="connsiteX125" fmla="*/ 792436 w 3024845"/>
                <a:gd name="connsiteY125" fmla="*/ 565845 h 1078499"/>
                <a:gd name="connsiteX126" fmla="*/ 792436 w 3024845"/>
                <a:gd name="connsiteY126" fmla="*/ 577194 h 1078499"/>
                <a:gd name="connsiteX127" fmla="*/ 794463 w 3024845"/>
                <a:gd name="connsiteY127" fmla="*/ 577194 h 1078499"/>
                <a:gd name="connsiteX128" fmla="*/ 808650 w 3024845"/>
                <a:gd name="connsiteY128" fmla="*/ 577194 h 1078499"/>
                <a:gd name="connsiteX129" fmla="*/ 814730 w 3024845"/>
                <a:gd name="connsiteY129" fmla="*/ 583680 h 1078499"/>
                <a:gd name="connsiteX130" fmla="*/ 814730 w 3024845"/>
                <a:gd name="connsiteY130" fmla="*/ 605298 h 1078499"/>
                <a:gd name="connsiteX131" fmla="*/ 817010 w 3024845"/>
                <a:gd name="connsiteY131" fmla="*/ 605298 h 1078499"/>
                <a:gd name="connsiteX132" fmla="*/ 832970 w 3024845"/>
                <a:gd name="connsiteY132" fmla="*/ 605298 h 1078499"/>
                <a:gd name="connsiteX133" fmla="*/ 832970 w 3024845"/>
                <a:gd name="connsiteY133" fmla="*/ 606378 h 1078499"/>
                <a:gd name="connsiteX134" fmla="*/ 832970 w 3024845"/>
                <a:gd name="connsiteY134" fmla="*/ 613945 h 1078499"/>
                <a:gd name="connsiteX135" fmla="*/ 834237 w 3024845"/>
                <a:gd name="connsiteY135" fmla="*/ 613945 h 1078499"/>
                <a:gd name="connsiteX136" fmla="*/ 843104 w 3024845"/>
                <a:gd name="connsiteY136" fmla="*/ 613945 h 1078499"/>
                <a:gd name="connsiteX137" fmla="*/ 843104 w 3024845"/>
                <a:gd name="connsiteY137" fmla="*/ 616106 h 1078499"/>
                <a:gd name="connsiteX138" fmla="*/ 843104 w 3024845"/>
                <a:gd name="connsiteY138" fmla="*/ 631239 h 1078499"/>
                <a:gd name="connsiteX139" fmla="*/ 847157 w 3024845"/>
                <a:gd name="connsiteY139" fmla="*/ 629347 h 1078499"/>
                <a:gd name="connsiteX140" fmla="*/ 847157 w 3024845"/>
                <a:gd name="connsiteY140" fmla="*/ 616106 h 1078499"/>
                <a:gd name="connsiteX141" fmla="*/ 848170 w 3024845"/>
                <a:gd name="connsiteY141" fmla="*/ 616106 h 1078499"/>
                <a:gd name="connsiteX142" fmla="*/ 855264 w 3024845"/>
                <a:gd name="connsiteY142" fmla="*/ 616106 h 1078499"/>
                <a:gd name="connsiteX143" fmla="*/ 855264 w 3024845"/>
                <a:gd name="connsiteY143" fmla="*/ 617728 h 1078499"/>
                <a:gd name="connsiteX144" fmla="*/ 855264 w 3024845"/>
                <a:gd name="connsiteY144" fmla="*/ 629077 h 1078499"/>
                <a:gd name="connsiteX145" fmla="*/ 856024 w 3024845"/>
                <a:gd name="connsiteY145" fmla="*/ 629077 h 1078499"/>
                <a:gd name="connsiteX146" fmla="*/ 861344 w 3024845"/>
                <a:gd name="connsiteY146" fmla="*/ 629077 h 1078499"/>
                <a:gd name="connsiteX147" fmla="*/ 909984 w 3024845"/>
                <a:gd name="connsiteY147" fmla="*/ 624754 h 1078499"/>
                <a:gd name="connsiteX148" fmla="*/ 909984 w 3024845"/>
                <a:gd name="connsiteY148" fmla="*/ 626105 h 1078499"/>
                <a:gd name="connsiteX149" fmla="*/ 909984 w 3024845"/>
                <a:gd name="connsiteY149" fmla="*/ 635562 h 1078499"/>
                <a:gd name="connsiteX150" fmla="*/ 910744 w 3024845"/>
                <a:gd name="connsiteY150" fmla="*/ 635562 h 1078499"/>
                <a:gd name="connsiteX151" fmla="*/ 916065 w 3024845"/>
                <a:gd name="connsiteY151" fmla="*/ 635562 h 1078499"/>
                <a:gd name="connsiteX152" fmla="*/ 916065 w 3024845"/>
                <a:gd name="connsiteY152" fmla="*/ 637724 h 1078499"/>
                <a:gd name="connsiteX153" fmla="*/ 916065 w 3024845"/>
                <a:gd name="connsiteY153" fmla="*/ 652857 h 1078499"/>
                <a:gd name="connsiteX154" fmla="*/ 918091 w 3024845"/>
                <a:gd name="connsiteY154" fmla="*/ 651506 h 1078499"/>
                <a:gd name="connsiteX155" fmla="*/ 932278 w 3024845"/>
                <a:gd name="connsiteY155" fmla="*/ 642048 h 1078499"/>
                <a:gd name="connsiteX156" fmla="*/ 938358 w 3024845"/>
                <a:gd name="connsiteY156" fmla="*/ 600974 h 1078499"/>
                <a:gd name="connsiteX157" fmla="*/ 939118 w 3024845"/>
                <a:gd name="connsiteY157" fmla="*/ 600704 h 1078499"/>
                <a:gd name="connsiteX158" fmla="*/ 944438 w 3024845"/>
                <a:gd name="connsiteY158" fmla="*/ 598812 h 1078499"/>
                <a:gd name="connsiteX159" fmla="*/ 946465 w 3024845"/>
                <a:gd name="connsiteY159" fmla="*/ 529635 h 1078499"/>
                <a:gd name="connsiteX160" fmla="*/ 948492 w 3024845"/>
                <a:gd name="connsiteY160" fmla="*/ 598812 h 1078499"/>
                <a:gd name="connsiteX161" fmla="*/ 949252 w 3024845"/>
                <a:gd name="connsiteY161" fmla="*/ 599082 h 1078499"/>
                <a:gd name="connsiteX162" fmla="*/ 954572 w 3024845"/>
                <a:gd name="connsiteY162" fmla="*/ 600974 h 1078499"/>
                <a:gd name="connsiteX163" fmla="*/ 954572 w 3024845"/>
                <a:gd name="connsiteY163" fmla="*/ 514503 h 1078499"/>
                <a:gd name="connsiteX164" fmla="*/ 958625 w 3024845"/>
                <a:gd name="connsiteY164" fmla="*/ 482076 h 1078499"/>
                <a:gd name="connsiteX165" fmla="*/ 997132 w 3024845"/>
                <a:gd name="connsiteY165" fmla="*/ 482076 h 1078499"/>
                <a:gd name="connsiteX166" fmla="*/ 997132 w 3024845"/>
                <a:gd name="connsiteY166" fmla="*/ 514503 h 1078499"/>
                <a:gd name="connsiteX167" fmla="*/ 997892 w 3024845"/>
                <a:gd name="connsiteY167" fmla="*/ 514503 h 1078499"/>
                <a:gd name="connsiteX168" fmla="*/ 1003212 w 3024845"/>
                <a:gd name="connsiteY168" fmla="*/ 514503 h 1078499"/>
                <a:gd name="connsiteX169" fmla="*/ 1003212 w 3024845"/>
                <a:gd name="connsiteY169" fmla="*/ 432355 h 1078499"/>
                <a:gd name="connsiteX170" fmla="*/ 1004986 w 3024845"/>
                <a:gd name="connsiteY170" fmla="*/ 432355 h 1078499"/>
                <a:gd name="connsiteX171" fmla="*/ 1017399 w 3024845"/>
                <a:gd name="connsiteY171" fmla="*/ 432355 h 1078499"/>
                <a:gd name="connsiteX172" fmla="*/ 1017399 w 3024845"/>
                <a:gd name="connsiteY172" fmla="*/ 430464 h 1078499"/>
                <a:gd name="connsiteX173" fmla="*/ 1017399 w 3024845"/>
                <a:gd name="connsiteY173" fmla="*/ 417223 h 1078499"/>
                <a:gd name="connsiteX174" fmla="*/ 1039693 w 3024845"/>
                <a:gd name="connsiteY174" fmla="*/ 417223 h 1078499"/>
                <a:gd name="connsiteX175" fmla="*/ 1039693 w 3024845"/>
                <a:gd name="connsiteY175" fmla="*/ 416142 h 1078499"/>
                <a:gd name="connsiteX176" fmla="*/ 1039693 w 3024845"/>
                <a:gd name="connsiteY176" fmla="*/ 408576 h 1078499"/>
                <a:gd name="connsiteX177" fmla="*/ 1041466 w 3024845"/>
                <a:gd name="connsiteY177" fmla="*/ 408576 h 1078499"/>
                <a:gd name="connsiteX178" fmla="*/ 1053880 w 3024845"/>
                <a:gd name="connsiteY178" fmla="*/ 408576 h 1078499"/>
                <a:gd name="connsiteX179" fmla="*/ 1053880 w 3024845"/>
                <a:gd name="connsiteY179" fmla="*/ 409657 h 1078499"/>
                <a:gd name="connsiteX180" fmla="*/ 1053880 w 3024845"/>
                <a:gd name="connsiteY180" fmla="*/ 417223 h 1078499"/>
                <a:gd name="connsiteX181" fmla="*/ 1054640 w 3024845"/>
                <a:gd name="connsiteY181" fmla="*/ 417223 h 1078499"/>
                <a:gd name="connsiteX182" fmla="*/ 1059960 w 3024845"/>
                <a:gd name="connsiteY182" fmla="*/ 417223 h 1078499"/>
                <a:gd name="connsiteX183" fmla="*/ 1070093 w 3024845"/>
                <a:gd name="connsiteY183" fmla="*/ 412899 h 1078499"/>
                <a:gd name="connsiteX184" fmla="*/ 1074146 w 3024845"/>
                <a:gd name="connsiteY184" fmla="*/ 416142 h 1078499"/>
                <a:gd name="connsiteX185" fmla="*/ 1074146 w 3024845"/>
                <a:gd name="connsiteY185" fmla="*/ 408576 h 1078499"/>
                <a:gd name="connsiteX186" fmla="*/ 1076426 w 3024845"/>
                <a:gd name="connsiteY186" fmla="*/ 408576 h 1078499"/>
                <a:gd name="connsiteX187" fmla="*/ 1092387 w 3024845"/>
                <a:gd name="connsiteY187" fmla="*/ 408576 h 1078499"/>
                <a:gd name="connsiteX188" fmla="*/ 1092387 w 3024845"/>
                <a:gd name="connsiteY188" fmla="*/ 409657 h 1078499"/>
                <a:gd name="connsiteX189" fmla="*/ 1092387 w 3024845"/>
                <a:gd name="connsiteY189" fmla="*/ 417223 h 1078499"/>
                <a:gd name="connsiteX190" fmla="*/ 1122787 w 3024845"/>
                <a:gd name="connsiteY190" fmla="*/ 417223 h 1078499"/>
                <a:gd name="connsiteX191" fmla="*/ 1122787 w 3024845"/>
                <a:gd name="connsiteY191" fmla="*/ 418844 h 1078499"/>
                <a:gd name="connsiteX192" fmla="*/ 1122787 w 3024845"/>
                <a:gd name="connsiteY192" fmla="*/ 430194 h 1078499"/>
                <a:gd name="connsiteX193" fmla="*/ 1149134 w 3024845"/>
                <a:gd name="connsiteY193" fmla="*/ 430194 h 1078499"/>
                <a:gd name="connsiteX194" fmla="*/ 1149134 w 3024845"/>
                <a:gd name="connsiteY194" fmla="*/ 460458 h 1078499"/>
                <a:gd name="connsiteX195" fmla="*/ 1149894 w 3024845"/>
                <a:gd name="connsiteY195" fmla="*/ 460458 h 1078499"/>
                <a:gd name="connsiteX196" fmla="*/ 1155214 w 3024845"/>
                <a:gd name="connsiteY196" fmla="*/ 460458 h 1078499"/>
                <a:gd name="connsiteX197" fmla="*/ 1155214 w 3024845"/>
                <a:gd name="connsiteY197" fmla="*/ 461539 h 1078499"/>
                <a:gd name="connsiteX198" fmla="*/ 1155214 w 3024845"/>
                <a:gd name="connsiteY198" fmla="*/ 469106 h 1078499"/>
                <a:gd name="connsiteX199" fmla="*/ 1159268 w 3024845"/>
                <a:gd name="connsiteY199" fmla="*/ 499370 h 1078499"/>
                <a:gd name="connsiteX200" fmla="*/ 1160028 w 3024845"/>
                <a:gd name="connsiteY200" fmla="*/ 499370 h 1078499"/>
                <a:gd name="connsiteX201" fmla="*/ 1165348 w 3024845"/>
                <a:gd name="connsiteY201" fmla="*/ 499370 h 1078499"/>
                <a:gd name="connsiteX202" fmla="*/ 1165348 w 3024845"/>
                <a:gd name="connsiteY202" fmla="*/ 500181 h 1078499"/>
                <a:gd name="connsiteX203" fmla="*/ 1165348 w 3024845"/>
                <a:gd name="connsiteY203" fmla="*/ 505856 h 1078499"/>
                <a:gd name="connsiteX204" fmla="*/ 1166361 w 3024845"/>
                <a:gd name="connsiteY204" fmla="*/ 505856 h 1078499"/>
                <a:gd name="connsiteX205" fmla="*/ 1173454 w 3024845"/>
                <a:gd name="connsiteY205" fmla="*/ 505856 h 1078499"/>
                <a:gd name="connsiteX206" fmla="*/ 1173454 w 3024845"/>
                <a:gd name="connsiteY206" fmla="*/ 536121 h 1078499"/>
                <a:gd name="connsiteX207" fmla="*/ 1175481 w 3024845"/>
                <a:gd name="connsiteY207" fmla="*/ 536121 h 1078499"/>
                <a:gd name="connsiteX208" fmla="*/ 1189668 w 3024845"/>
                <a:gd name="connsiteY208" fmla="*/ 536121 h 1078499"/>
                <a:gd name="connsiteX209" fmla="*/ 1189668 w 3024845"/>
                <a:gd name="connsiteY209" fmla="*/ 559900 h 1078499"/>
                <a:gd name="connsiteX210" fmla="*/ 1191695 w 3024845"/>
                <a:gd name="connsiteY210" fmla="*/ 561521 h 1078499"/>
                <a:gd name="connsiteX211" fmla="*/ 1191695 w 3024845"/>
                <a:gd name="connsiteY211" fmla="*/ 572871 h 1078499"/>
                <a:gd name="connsiteX212" fmla="*/ 1192455 w 3024845"/>
                <a:gd name="connsiteY212" fmla="*/ 572871 h 1078499"/>
                <a:gd name="connsiteX213" fmla="*/ 1197775 w 3024845"/>
                <a:gd name="connsiteY213" fmla="*/ 572871 h 1078499"/>
                <a:gd name="connsiteX214" fmla="*/ 1197775 w 3024845"/>
                <a:gd name="connsiteY214" fmla="*/ 596650 h 1078499"/>
                <a:gd name="connsiteX215" fmla="*/ 1199041 w 3024845"/>
                <a:gd name="connsiteY215" fmla="*/ 596650 h 1078499"/>
                <a:gd name="connsiteX216" fmla="*/ 1207908 w 3024845"/>
                <a:gd name="connsiteY216" fmla="*/ 596650 h 1078499"/>
                <a:gd name="connsiteX217" fmla="*/ 1209935 w 3024845"/>
                <a:gd name="connsiteY217" fmla="*/ 600704 h 1078499"/>
                <a:gd name="connsiteX218" fmla="*/ 1209935 w 3024845"/>
                <a:gd name="connsiteY218" fmla="*/ 613945 h 1078499"/>
                <a:gd name="connsiteX219" fmla="*/ 1211455 w 3024845"/>
                <a:gd name="connsiteY219" fmla="*/ 612053 h 1078499"/>
                <a:gd name="connsiteX220" fmla="*/ 1222095 w 3024845"/>
                <a:gd name="connsiteY220" fmla="*/ 598812 h 1078499"/>
                <a:gd name="connsiteX221" fmla="*/ 1250469 w 3024845"/>
                <a:gd name="connsiteY221" fmla="*/ 598812 h 1078499"/>
                <a:gd name="connsiteX222" fmla="*/ 1250469 w 3024845"/>
                <a:gd name="connsiteY222" fmla="*/ 685283 h 1078499"/>
                <a:gd name="connsiteX223" fmla="*/ 1251229 w 3024845"/>
                <a:gd name="connsiteY223" fmla="*/ 685283 h 1078499"/>
                <a:gd name="connsiteX224" fmla="*/ 1256549 w 3024845"/>
                <a:gd name="connsiteY224" fmla="*/ 685283 h 1078499"/>
                <a:gd name="connsiteX225" fmla="*/ 1257309 w 3024845"/>
                <a:gd name="connsiteY225" fmla="*/ 683932 h 1078499"/>
                <a:gd name="connsiteX226" fmla="*/ 1262629 w 3024845"/>
                <a:gd name="connsiteY226" fmla="*/ 674474 h 1078499"/>
                <a:gd name="connsiteX227" fmla="*/ 1262629 w 3024845"/>
                <a:gd name="connsiteY227" fmla="*/ 676366 h 1078499"/>
                <a:gd name="connsiteX228" fmla="*/ 1262629 w 3024845"/>
                <a:gd name="connsiteY228" fmla="*/ 689607 h 1078499"/>
                <a:gd name="connsiteX229" fmla="*/ 1266682 w 3024845"/>
                <a:gd name="connsiteY229" fmla="*/ 644210 h 1078499"/>
                <a:gd name="connsiteX230" fmla="*/ 1267442 w 3024845"/>
                <a:gd name="connsiteY230" fmla="*/ 644210 h 1078499"/>
                <a:gd name="connsiteX231" fmla="*/ 1272762 w 3024845"/>
                <a:gd name="connsiteY231" fmla="*/ 644210 h 1078499"/>
                <a:gd name="connsiteX232" fmla="*/ 1272762 w 3024845"/>
                <a:gd name="connsiteY232" fmla="*/ 579356 h 1078499"/>
                <a:gd name="connsiteX233" fmla="*/ 1273776 w 3024845"/>
                <a:gd name="connsiteY233" fmla="*/ 579356 h 1078499"/>
                <a:gd name="connsiteX234" fmla="*/ 1280869 w 3024845"/>
                <a:gd name="connsiteY234" fmla="*/ 579356 h 1078499"/>
                <a:gd name="connsiteX235" fmla="*/ 1293029 w 3024845"/>
                <a:gd name="connsiteY235" fmla="*/ 536121 h 1078499"/>
                <a:gd name="connsiteX236" fmla="*/ 1294296 w 3024845"/>
                <a:gd name="connsiteY236" fmla="*/ 536121 h 1078499"/>
                <a:gd name="connsiteX237" fmla="*/ 1303163 w 3024845"/>
                <a:gd name="connsiteY237" fmla="*/ 536121 h 1078499"/>
                <a:gd name="connsiteX238" fmla="*/ 1313296 w 3024845"/>
                <a:gd name="connsiteY238" fmla="*/ 579356 h 1078499"/>
                <a:gd name="connsiteX239" fmla="*/ 1314309 w 3024845"/>
                <a:gd name="connsiteY239" fmla="*/ 579356 h 1078499"/>
                <a:gd name="connsiteX240" fmla="*/ 1321403 w 3024845"/>
                <a:gd name="connsiteY240" fmla="*/ 579356 h 1078499"/>
                <a:gd name="connsiteX241" fmla="*/ 1321403 w 3024845"/>
                <a:gd name="connsiteY241" fmla="*/ 618268 h 1078499"/>
                <a:gd name="connsiteX242" fmla="*/ 1323176 w 3024845"/>
                <a:gd name="connsiteY242" fmla="*/ 618268 h 1078499"/>
                <a:gd name="connsiteX243" fmla="*/ 1335590 w 3024845"/>
                <a:gd name="connsiteY243" fmla="*/ 618268 h 1078499"/>
                <a:gd name="connsiteX244" fmla="*/ 1335590 w 3024845"/>
                <a:gd name="connsiteY244" fmla="*/ 620430 h 1078499"/>
                <a:gd name="connsiteX245" fmla="*/ 1335590 w 3024845"/>
                <a:gd name="connsiteY245" fmla="*/ 635562 h 1078499"/>
                <a:gd name="connsiteX246" fmla="*/ 1339643 w 3024845"/>
                <a:gd name="connsiteY246" fmla="*/ 633401 h 1078499"/>
                <a:gd name="connsiteX247" fmla="*/ 1339643 w 3024845"/>
                <a:gd name="connsiteY247" fmla="*/ 618268 h 1078499"/>
                <a:gd name="connsiteX248" fmla="*/ 1341163 w 3024845"/>
                <a:gd name="connsiteY248" fmla="*/ 618268 h 1078499"/>
                <a:gd name="connsiteX249" fmla="*/ 1351803 w 3024845"/>
                <a:gd name="connsiteY249" fmla="*/ 618268 h 1078499"/>
                <a:gd name="connsiteX250" fmla="*/ 1351803 w 3024845"/>
                <a:gd name="connsiteY250" fmla="*/ 619889 h 1078499"/>
                <a:gd name="connsiteX251" fmla="*/ 1351803 w 3024845"/>
                <a:gd name="connsiteY251" fmla="*/ 631239 h 1078499"/>
                <a:gd name="connsiteX252" fmla="*/ 1382204 w 3024845"/>
                <a:gd name="connsiteY252" fmla="*/ 631239 h 1078499"/>
                <a:gd name="connsiteX253" fmla="*/ 1382204 w 3024845"/>
                <a:gd name="connsiteY253" fmla="*/ 594489 h 1078499"/>
                <a:gd name="connsiteX254" fmla="*/ 1383470 w 3024845"/>
                <a:gd name="connsiteY254" fmla="*/ 594489 h 1078499"/>
                <a:gd name="connsiteX255" fmla="*/ 1392337 w 3024845"/>
                <a:gd name="connsiteY255" fmla="*/ 594489 h 1078499"/>
                <a:gd name="connsiteX256" fmla="*/ 1392337 w 3024845"/>
                <a:gd name="connsiteY256" fmla="*/ 616106 h 1078499"/>
                <a:gd name="connsiteX257" fmla="*/ 1394364 w 3024845"/>
                <a:gd name="connsiteY257" fmla="*/ 583680 h 1078499"/>
                <a:gd name="connsiteX258" fmla="*/ 1416657 w 3024845"/>
                <a:gd name="connsiteY258" fmla="*/ 583680 h 1078499"/>
                <a:gd name="connsiteX259" fmla="*/ 1416657 w 3024845"/>
                <a:gd name="connsiteY259" fmla="*/ 582058 h 1078499"/>
                <a:gd name="connsiteX260" fmla="*/ 1416657 w 3024845"/>
                <a:gd name="connsiteY260" fmla="*/ 570709 h 1078499"/>
                <a:gd name="connsiteX261" fmla="*/ 1417417 w 3024845"/>
                <a:gd name="connsiteY261" fmla="*/ 570709 h 1078499"/>
                <a:gd name="connsiteX262" fmla="*/ 1422737 w 3024845"/>
                <a:gd name="connsiteY262" fmla="*/ 570709 h 1078499"/>
                <a:gd name="connsiteX263" fmla="*/ 1422737 w 3024845"/>
                <a:gd name="connsiteY263" fmla="*/ 568818 h 1078499"/>
                <a:gd name="connsiteX264" fmla="*/ 1422737 w 3024845"/>
                <a:gd name="connsiteY264" fmla="*/ 555577 h 1078499"/>
                <a:gd name="connsiteX265" fmla="*/ 1426791 w 3024845"/>
                <a:gd name="connsiteY265" fmla="*/ 562062 h 1078499"/>
                <a:gd name="connsiteX266" fmla="*/ 1429071 w 3024845"/>
                <a:gd name="connsiteY266" fmla="*/ 562062 h 1078499"/>
                <a:gd name="connsiteX267" fmla="*/ 1445031 w 3024845"/>
                <a:gd name="connsiteY267" fmla="*/ 562062 h 1078499"/>
                <a:gd name="connsiteX268" fmla="*/ 1445031 w 3024845"/>
                <a:gd name="connsiteY268" fmla="*/ 561251 h 1078499"/>
                <a:gd name="connsiteX269" fmla="*/ 1445031 w 3024845"/>
                <a:gd name="connsiteY269" fmla="*/ 555577 h 1078499"/>
                <a:gd name="connsiteX270" fmla="*/ 1445791 w 3024845"/>
                <a:gd name="connsiteY270" fmla="*/ 555577 h 1078499"/>
                <a:gd name="connsiteX271" fmla="*/ 1451111 w 3024845"/>
                <a:gd name="connsiteY271" fmla="*/ 555577 h 1078499"/>
                <a:gd name="connsiteX272" fmla="*/ 1451111 w 3024845"/>
                <a:gd name="connsiteY272" fmla="*/ 556928 h 1078499"/>
                <a:gd name="connsiteX273" fmla="*/ 1451111 w 3024845"/>
                <a:gd name="connsiteY273" fmla="*/ 566386 h 1078499"/>
                <a:gd name="connsiteX274" fmla="*/ 1489618 w 3024845"/>
                <a:gd name="connsiteY274" fmla="*/ 566386 h 1078499"/>
                <a:gd name="connsiteX275" fmla="*/ 1489618 w 3024845"/>
                <a:gd name="connsiteY275" fmla="*/ 704739 h 1078499"/>
                <a:gd name="connsiteX276" fmla="*/ 1491138 w 3024845"/>
                <a:gd name="connsiteY276" fmla="*/ 704739 h 1078499"/>
                <a:gd name="connsiteX277" fmla="*/ 1501778 w 3024845"/>
                <a:gd name="connsiteY277" fmla="*/ 704739 h 1078499"/>
                <a:gd name="connsiteX278" fmla="*/ 1501778 w 3024845"/>
                <a:gd name="connsiteY278" fmla="*/ 691769 h 1078499"/>
                <a:gd name="connsiteX279" fmla="*/ 1505832 w 3024845"/>
                <a:gd name="connsiteY279" fmla="*/ 691769 h 1078499"/>
                <a:gd name="connsiteX280" fmla="*/ 1505832 w 3024845"/>
                <a:gd name="connsiteY280" fmla="*/ 704739 h 1078499"/>
                <a:gd name="connsiteX281" fmla="*/ 1536232 w 3024845"/>
                <a:gd name="connsiteY281" fmla="*/ 704739 h 1078499"/>
                <a:gd name="connsiteX282" fmla="*/ 1536232 w 3024845"/>
                <a:gd name="connsiteY282" fmla="*/ 674474 h 1078499"/>
                <a:gd name="connsiteX283" fmla="*/ 1548392 w 3024845"/>
                <a:gd name="connsiteY283" fmla="*/ 674474 h 1078499"/>
                <a:gd name="connsiteX284" fmla="*/ 1560552 w 3024845"/>
                <a:gd name="connsiteY284" fmla="*/ 672313 h 1078499"/>
                <a:gd name="connsiteX285" fmla="*/ 1564606 w 3024845"/>
                <a:gd name="connsiteY285" fmla="*/ 674474 h 1078499"/>
                <a:gd name="connsiteX286" fmla="*/ 1574739 w 3024845"/>
                <a:gd name="connsiteY286" fmla="*/ 674474 h 1078499"/>
                <a:gd name="connsiteX287" fmla="*/ 1574739 w 3024845"/>
                <a:gd name="connsiteY287" fmla="*/ 704739 h 1078499"/>
                <a:gd name="connsiteX288" fmla="*/ 1582846 w 3024845"/>
                <a:gd name="connsiteY288" fmla="*/ 704739 h 1078499"/>
                <a:gd name="connsiteX289" fmla="*/ 1582846 w 3024845"/>
                <a:gd name="connsiteY289" fmla="*/ 722034 h 1078499"/>
                <a:gd name="connsiteX290" fmla="*/ 1592182 w 3024845"/>
                <a:gd name="connsiteY290" fmla="*/ 722939 h 1078499"/>
                <a:gd name="connsiteX291" fmla="*/ 1605140 w 3024845"/>
                <a:gd name="connsiteY291" fmla="*/ 722939 h 1078499"/>
                <a:gd name="connsiteX292" fmla="*/ 1605140 w 3024845"/>
                <a:gd name="connsiteY292" fmla="*/ 706901 h 1078499"/>
                <a:gd name="connsiteX293" fmla="*/ 1673096 w 3024845"/>
                <a:gd name="connsiteY293" fmla="*/ 706901 h 1078499"/>
                <a:gd name="connsiteX294" fmla="*/ 1673096 w 3024845"/>
                <a:gd name="connsiteY294" fmla="*/ 621648 h 1078499"/>
                <a:gd name="connsiteX295" fmla="*/ 1745104 w 3024845"/>
                <a:gd name="connsiteY295" fmla="*/ 621648 h 1078499"/>
                <a:gd name="connsiteX296" fmla="*/ 1745104 w 3024845"/>
                <a:gd name="connsiteY296" fmla="*/ 700416 h 1078499"/>
                <a:gd name="connsiteX297" fmla="*/ 1747008 w 3024845"/>
                <a:gd name="connsiteY297" fmla="*/ 700416 h 1078499"/>
                <a:gd name="connsiteX298" fmla="*/ 1748250 w 3024845"/>
                <a:gd name="connsiteY298" fmla="*/ 722939 h 1078499"/>
                <a:gd name="connsiteX299" fmla="*/ 1757926 w 3024845"/>
                <a:gd name="connsiteY299" fmla="*/ 722939 h 1078499"/>
                <a:gd name="connsiteX300" fmla="*/ 1759168 w 3024845"/>
                <a:gd name="connsiteY300" fmla="*/ 700416 h 1078499"/>
                <a:gd name="connsiteX301" fmla="*/ 1765248 w 3024845"/>
                <a:gd name="connsiteY301" fmla="*/ 700416 h 1078499"/>
                <a:gd name="connsiteX302" fmla="*/ 1766490 w 3024845"/>
                <a:gd name="connsiteY302" fmla="*/ 722939 h 1078499"/>
                <a:gd name="connsiteX303" fmla="*/ 1817112 w 3024845"/>
                <a:gd name="connsiteY303" fmla="*/ 722939 h 1078499"/>
                <a:gd name="connsiteX304" fmla="*/ 1817112 w 3024845"/>
                <a:gd name="connsiteY304" fmla="*/ 559911 h 1078499"/>
                <a:gd name="connsiteX305" fmla="*/ 2014439 w 3024845"/>
                <a:gd name="connsiteY305" fmla="*/ 559911 h 1078499"/>
                <a:gd name="connsiteX306" fmla="*/ 2014439 w 3024845"/>
                <a:gd name="connsiteY306" fmla="*/ 722939 h 1078499"/>
                <a:gd name="connsiteX307" fmla="*/ 2033136 w 3024845"/>
                <a:gd name="connsiteY307" fmla="*/ 722939 h 1078499"/>
                <a:gd name="connsiteX308" fmla="*/ 2033136 w 3024845"/>
                <a:gd name="connsiteY308" fmla="*/ 640246 h 1078499"/>
                <a:gd name="connsiteX309" fmla="*/ 2128256 w 3024845"/>
                <a:gd name="connsiteY309" fmla="*/ 640246 h 1078499"/>
                <a:gd name="connsiteX310" fmla="*/ 2140186 w 3024845"/>
                <a:gd name="connsiteY310" fmla="*/ 322105 h 1078499"/>
                <a:gd name="connsiteX311" fmla="*/ 2128026 w 3024845"/>
                <a:gd name="connsiteY311" fmla="*/ 300487 h 1078499"/>
                <a:gd name="connsiteX312" fmla="*/ 2121946 w 3024845"/>
                <a:gd name="connsiteY312" fmla="*/ 296163 h 1078499"/>
                <a:gd name="connsiteX313" fmla="*/ 2130053 w 3024845"/>
                <a:gd name="connsiteY313" fmla="*/ 272384 h 1078499"/>
                <a:gd name="connsiteX314" fmla="*/ 2130053 w 3024845"/>
                <a:gd name="connsiteY314" fmla="*/ 255090 h 1078499"/>
                <a:gd name="connsiteX315" fmla="*/ 2144240 w 3024845"/>
                <a:gd name="connsiteY315" fmla="*/ 255090 h 1078499"/>
                <a:gd name="connsiteX316" fmla="*/ 2144240 w 3024845"/>
                <a:gd name="connsiteY316" fmla="*/ 233472 h 1078499"/>
                <a:gd name="connsiteX317" fmla="*/ 2146266 w 3024845"/>
                <a:gd name="connsiteY317" fmla="*/ 229148 h 1078499"/>
                <a:gd name="connsiteX318" fmla="*/ 2146266 w 3024845"/>
                <a:gd name="connsiteY318" fmla="*/ 151324 h 1078499"/>
                <a:gd name="connsiteX319" fmla="*/ 2144240 w 3024845"/>
                <a:gd name="connsiteY319" fmla="*/ 144839 h 1078499"/>
                <a:gd name="connsiteX320" fmla="*/ 2150320 w 3024845"/>
                <a:gd name="connsiteY320" fmla="*/ 138353 h 1078499"/>
                <a:gd name="connsiteX321" fmla="*/ 2150320 w 3024845"/>
                <a:gd name="connsiteY321" fmla="*/ 79985 h 1078499"/>
                <a:gd name="connsiteX322" fmla="*/ 2152346 w 3024845"/>
                <a:gd name="connsiteY322" fmla="*/ 75662 h 1078499"/>
                <a:gd name="connsiteX323" fmla="*/ 2152346 w 3024845"/>
                <a:gd name="connsiteY323" fmla="*/ 19456 h 1078499"/>
                <a:gd name="connsiteX324" fmla="*/ 2154373 w 3024845"/>
                <a:gd name="connsiteY324" fmla="*/ 0 h 1078499"/>
                <a:gd name="connsiteX325" fmla="*/ 2162480 w 3024845"/>
                <a:gd name="connsiteY325" fmla="*/ 138353 h 1078499"/>
                <a:gd name="connsiteX326" fmla="*/ 2168560 w 3024845"/>
                <a:gd name="connsiteY326" fmla="*/ 144839 h 1078499"/>
                <a:gd name="connsiteX327" fmla="*/ 2166533 w 3024845"/>
                <a:gd name="connsiteY327" fmla="*/ 151324 h 1078499"/>
                <a:gd name="connsiteX328" fmla="*/ 2166533 w 3024845"/>
                <a:gd name="connsiteY328" fmla="*/ 229148 h 1078499"/>
                <a:gd name="connsiteX329" fmla="*/ 2168560 w 3024845"/>
                <a:gd name="connsiteY329" fmla="*/ 233472 h 1078499"/>
                <a:gd name="connsiteX330" fmla="*/ 2168560 w 3024845"/>
                <a:gd name="connsiteY330" fmla="*/ 255090 h 1078499"/>
                <a:gd name="connsiteX331" fmla="*/ 2182747 w 3024845"/>
                <a:gd name="connsiteY331" fmla="*/ 255090 h 1078499"/>
                <a:gd name="connsiteX332" fmla="*/ 2182747 w 3024845"/>
                <a:gd name="connsiteY332" fmla="*/ 272384 h 1078499"/>
                <a:gd name="connsiteX333" fmla="*/ 2190854 w 3024845"/>
                <a:gd name="connsiteY333" fmla="*/ 296163 h 1078499"/>
                <a:gd name="connsiteX334" fmla="*/ 2184774 w 3024845"/>
                <a:gd name="connsiteY334" fmla="*/ 300487 h 1078499"/>
                <a:gd name="connsiteX335" fmla="*/ 2172613 w 3024845"/>
                <a:gd name="connsiteY335" fmla="*/ 322105 h 1078499"/>
                <a:gd name="connsiteX336" fmla="*/ 2180720 w 3024845"/>
                <a:gd name="connsiteY336" fmla="*/ 575033 h 1078499"/>
                <a:gd name="connsiteX337" fmla="*/ 2245574 w 3024845"/>
                <a:gd name="connsiteY337" fmla="*/ 575033 h 1078499"/>
                <a:gd name="connsiteX338" fmla="*/ 2245574 w 3024845"/>
                <a:gd name="connsiteY338" fmla="*/ 650695 h 1078499"/>
                <a:gd name="connsiteX339" fmla="*/ 2253681 w 3024845"/>
                <a:gd name="connsiteY339" fmla="*/ 650695 h 1078499"/>
                <a:gd name="connsiteX340" fmla="*/ 2255708 w 3024845"/>
                <a:gd name="connsiteY340" fmla="*/ 644210 h 1078499"/>
                <a:gd name="connsiteX341" fmla="*/ 2261788 w 3024845"/>
                <a:gd name="connsiteY341" fmla="*/ 644210 h 1078499"/>
                <a:gd name="connsiteX342" fmla="*/ 2263815 w 3024845"/>
                <a:gd name="connsiteY342" fmla="*/ 652857 h 1078499"/>
                <a:gd name="connsiteX343" fmla="*/ 2275975 w 3024845"/>
                <a:gd name="connsiteY343" fmla="*/ 652857 h 1078499"/>
                <a:gd name="connsiteX344" fmla="*/ 2275975 w 3024845"/>
                <a:gd name="connsiteY344" fmla="*/ 646371 h 1078499"/>
                <a:gd name="connsiteX345" fmla="*/ 2298268 w 3024845"/>
                <a:gd name="connsiteY345" fmla="*/ 646371 h 1078499"/>
                <a:gd name="connsiteX346" fmla="*/ 2298268 w 3024845"/>
                <a:gd name="connsiteY346" fmla="*/ 652857 h 1078499"/>
                <a:gd name="connsiteX347" fmla="*/ 2318535 w 3024845"/>
                <a:gd name="connsiteY347" fmla="*/ 652857 h 1078499"/>
                <a:gd name="connsiteX348" fmla="*/ 2318535 w 3024845"/>
                <a:gd name="connsiteY348" fmla="*/ 698254 h 1078499"/>
                <a:gd name="connsiteX349" fmla="*/ 2332722 w 3024845"/>
                <a:gd name="connsiteY349" fmla="*/ 698254 h 1078499"/>
                <a:gd name="connsiteX350" fmla="*/ 2332722 w 3024845"/>
                <a:gd name="connsiteY350" fmla="*/ 685283 h 1078499"/>
                <a:gd name="connsiteX351" fmla="*/ 2348936 w 3024845"/>
                <a:gd name="connsiteY351" fmla="*/ 685283 h 1078499"/>
                <a:gd name="connsiteX352" fmla="*/ 2348936 w 3024845"/>
                <a:gd name="connsiteY352" fmla="*/ 505856 h 1078499"/>
                <a:gd name="connsiteX353" fmla="*/ 2355016 w 3024845"/>
                <a:gd name="connsiteY353" fmla="*/ 499370 h 1078499"/>
                <a:gd name="connsiteX354" fmla="*/ 2427977 w 3024845"/>
                <a:gd name="connsiteY354" fmla="*/ 499370 h 1078499"/>
                <a:gd name="connsiteX355" fmla="*/ 2427977 w 3024845"/>
                <a:gd name="connsiteY355" fmla="*/ 508018 h 1078499"/>
                <a:gd name="connsiteX356" fmla="*/ 2438110 w 3024845"/>
                <a:gd name="connsiteY356" fmla="*/ 508018 h 1078499"/>
                <a:gd name="connsiteX357" fmla="*/ 2438110 w 3024845"/>
                <a:gd name="connsiteY357" fmla="*/ 622592 h 1078499"/>
                <a:gd name="connsiteX358" fmla="*/ 2460404 w 3024845"/>
                <a:gd name="connsiteY358" fmla="*/ 622592 h 1078499"/>
                <a:gd name="connsiteX359" fmla="*/ 2460404 w 3024845"/>
                <a:gd name="connsiteY359" fmla="*/ 555577 h 1078499"/>
                <a:gd name="connsiteX360" fmla="*/ 2486751 w 3024845"/>
                <a:gd name="connsiteY360" fmla="*/ 555577 h 1078499"/>
                <a:gd name="connsiteX361" fmla="*/ 2490804 w 3024845"/>
                <a:gd name="connsiteY361" fmla="*/ 551253 h 1078499"/>
                <a:gd name="connsiteX362" fmla="*/ 2498911 w 3024845"/>
                <a:gd name="connsiteY362" fmla="*/ 551253 h 1078499"/>
                <a:gd name="connsiteX363" fmla="*/ 2502964 w 3024845"/>
                <a:gd name="connsiteY363" fmla="*/ 555577 h 1078499"/>
                <a:gd name="connsiteX364" fmla="*/ 2525258 w 3024845"/>
                <a:gd name="connsiteY364" fmla="*/ 555577 h 1078499"/>
                <a:gd name="connsiteX365" fmla="*/ 2525258 w 3024845"/>
                <a:gd name="connsiteY365" fmla="*/ 438841 h 1078499"/>
                <a:gd name="connsiteX366" fmla="*/ 2582005 w 3024845"/>
                <a:gd name="connsiteY366" fmla="*/ 428032 h 1078499"/>
                <a:gd name="connsiteX367" fmla="*/ 2582005 w 3024845"/>
                <a:gd name="connsiteY367" fmla="*/ 429113 h 1078499"/>
                <a:gd name="connsiteX368" fmla="*/ 2582005 w 3024845"/>
                <a:gd name="connsiteY368" fmla="*/ 436679 h 1078499"/>
                <a:gd name="connsiteX369" fmla="*/ 2608352 w 3024845"/>
                <a:gd name="connsiteY369" fmla="*/ 436679 h 1078499"/>
                <a:gd name="connsiteX370" fmla="*/ 2608352 w 3024845"/>
                <a:gd name="connsiteY370" fmla="*/ 691769 h 1078499"/>
                <a:gd name="connsiteX371" fmla="*/ 2630646 w 3024845"/>
                <a:gd name="connsiteY371" fmla="*/ 691769 h 1078499"/>
                <a:gd name="connsiteX372" fmla="*/ 2630646 w 3024845"/>
                <a:gd name="connsiteY372" fmla="*/ 687445 h 1078499"/>
                <a:gd name="connsiteX373" fmla="*/ 2642806 w 3024845"/>
                <a:gd name="connsiteY373" fmla="*/ 687445 h 1078499"/>
                <a:gd name="connsiteX374" fmla="*/ 2642806 w 3024845"/>
                <a:gd name="connsiteY374" fmla="*/ 691769 h 1078499"/>
                <a:gd name="connsiteX375" fmla="*/ 2667126 w 3024845"/>
                <a:gd name="connsiteY375" fmla="*/ 691769 h 1078499"/>
                <a:gd name="connsiteX376" fmla="*/ 2667126 w 3024845"/>
                <a:gd name="connsiteY376" fmla="*/ 678798 h 1078499"/>
                <a:gd name="connsiteX377" fmla="*/ 2695500 w 3024845"/>
                <a:gd name="connsiteY377" fmla="*/ 678798 h 1078499"/>
                <a:gd name="connsiteX378" fmla="*/ 2707660 w 3024845"/>
                <a:gd name="connsiteY378" fmla="*/ 674474 h 1078499"/>
                <a:gd name="connsiteX379" fmla="*/ 2727927 w 3024845"/>
                <a:gd name="connsiteY379" fmla="*/ 678798 h 1078499"/>
                <a:gd name="connsiteX380" fmla="*/ 2727927 w 3024845"/>
                <a:gd name="connsiteY380" fmla="*/ 661504 h 1078499"/>
                <a:gd name="connsiteX381" fmla="*/ 2736034 w 3024845"/>
                <a:gd name="connsiteY381" fmla="*/ 661504 h 1078499"/>
                <a:gd name="connsiteX382" fmla="*/ 2736034 w 3024845"/>
                <a:gd name="connsiteY382" fmla="*/ 648533 h 1078499"/>
                <a:gd name="connsiteX383" fmla="*/ 2792781 w 3024845"/>
                <a:gd name="connsiteY383" fmla="*/ 648533 h 1078499"/>
                <a:gd name="connsiteX384" fmla="*/ 2792781 w 3024845"/>
                <a:gd name="connsiteY384" fmla="*/ 618268 h 1078499"/>
                <a:gd name="connsiteX385" fmla="*/ 2811021 w 3024845"/>
                <a:gd name="connsiteY385" fmla="*/ 618268 h 1078499"/>
                <a:gd name="connsiteX386" fmla="*/ 2811021 w 3024845"/>
                <a:gd name="connsiteY386" fmla="*/ 611783 h 1078499"/>
                <a:gd name="connsiteX387" fmla="*/ 2823181 w 3024845"/>
                <a:gd name="connsiteY387" fmla="*/ 611783 h 1078499"/>
                <a:gd name="connsiteX388" fmla="*/ 2823181 w 3024845"/>
                <a:gd name="connsiteY388" fmla="*/ 618268 h 1078499"/>
                <a:gd name="connsiteX389" fmla="*/ 2839395 w 3024845"/>
                <a:gd name="connsiteY389" fmla="*/ 618268 h 1078499"/>
                <a:gd name="connsiteX390" fmla="*/ 2839395 w 3024845"/>
                <a:gd name="connsiteY390" fmla="*/ 667989 h 1078499"/>
                <a:gd name="connsiteX391" fmla="*/ 2871822 w 3024845"/>
                <a:gd name="connsiteY391" fmla="*/ 667989 h 1078499"/>
                <a:gd name="connsiteX392" fmla="*/ 2871822 w 3024845"/>
                <a:gd name="connsiteY392" fmla="*/ 642048 h 1078499"/>
                <a:gd name="connsiteX393" fmla="*/ 2910329 w 3024845"/>
                <a:gd name="connsiteY393" fmla="*/ 642048 h 1078499"/>
                <a:gd name="connsiteX394" fmla="*/ 2910329 w 3024845"/>
                <a:gd name="connsiteY394" fmla="*/ 611783 h 1078499"/>
                <a:gd name="connsiteX395" fmla="*/ 2958970 w 3024845"/>
                <a:gd name="connsiteY395" fmla="*/ 611783 h 1078499"/>
                <a:gd name="connsiteX396" fmla="*/ 2958970 w 3024845"/>
                <a:gd name="connsiteY396" fmla="*/ 722939 h 1078499"/>
                <a:gd name="connsiteX397" fmla="*/ 2958970 w 3024845"/>
                <a:gd name="connsiteY397" fmla="*/ 736718 h 1078499"/>
                <a:gd name="connsiteX398" fmla="*/ 3024845 w 3024845"/>
                <a:gd name="connsiteY398" fmla="*/ 736718 h 1078499"/>
                <a:gd name="connsiteX399" fmla="*/ 3024845 w 3024845"/>
                <a:gd name="connsiteY399" fmla="*/ 1078499 h 1078499"/>
                <a:gd name="connsiteX400" fmla="*/ 2054 w 3024845"/>
                <a:gd name="connsiteY400" fmla="*/ 1076166 h 1078499"/>
                <a:gd name="connsiteX401" fmla="*/ 0 w 3024845"/>
                <a:gd name="connsiteY401" fmla="*/ 642048 h 1078499"/>
                <a:gd name="connsiteX402" fmla="*/ 20267 w 3024845"/>
                <a:gd name="connsiteY402" fmla="*/ 642048 h 1078499"/>
                <a:gd name="connsiteX403" fmla="*/ 20774 w 3024845"/>
                <a:gd name="connsiteY403" fmla="*/ 640967 h 1078499"/>
                <a:gd name="connsiteX404" fmla="*/ 24320 w 3024845"/>
                <a:gd name="connsiteY404" fmla="*/ 633401 h 1078499"/>
                <a:gd name="connsiteX405" fmla="*/ 26094 w 3024845"/>
                <a:gd name="connsiteY405" fmla="*/ 633671 h 1078499"/>
                <a:gd name="connsiteX406" fmla="*/ 38507 w 3024845"/>
                <a:gd name="connsiteY406" fmla="*/ 635562 h 1078499"/>
                <a:gd name="connsiteX407" fmla="*/ 39014 w 3024845"/>
                <a:gd name="connsiteY407" fmla="*/ 636914 h 1078499"/>
                <a:gd name="connsiteX408" fmla="*/ 42560 w 3024845"/>
                <a:gd name="connsiteY408" fmla="*/ 646371 h 1078499"/>
                <a:gd name="connsiteX409" fmla="*/ 68907 w 3024845"/>
                <a:gd name="connsiteY409" fmla="*/ 648533 h 1078499"/>
                <a:gd name="connsiteX410" fmla="*/ 68907 w 3024845"/>
                <a:gd name="connsiteY410" fmla="*/ 525312 h 1078499"/>
                <a:gd name="connsiteX411" fmla="*/ 70934 w 3024845"/>
                <a:gd name="connsiteY411" fmla="*/ 525312 h 1078499"/>
                <a:gd name="connsiteX412" fmla="*/ 85121 w 3024845"/>
                <a:gd name="connsiteY412" fmla="*/ 525312 h 1078499"/>
                <a:gd name="connsiteX413" fmla="*/ 85121 w 3024845"/>
                <a:gd name="connsiteY413" fmla="*/ 389120 h 1078499"/>
                <a:gd name="connsiteX414" fmla="*/ 86894 w 3024845"/>
                <a:gd name="connsiteY414" fmla="*/ 389120 h 1078499"/>
                <a:gd name="connsiteX415" fmla="*/ 99308 w 3024845"/>
                <a:gd name="connsiteY415" fmla="*/ 389120 h 1078499"/>
                <a:gd name="connsiteX416" fmla="*/ 99308 w 3024845"/>
                <a:gd name="connsiteY416" fmla="*/ 274546 h 1078499"/>
                <a:gd name="connsiteX417" fmla="*/ 103361 w 3024845"/>
                <a:gd name="connsiteY417" fmla="*/ 246442 h 1078499"/>
                <a:gd name="connsiteX418" fmla="*/ 105388 w 3024845"/>
                <a:gd name="connsiteY418" fmla="*/ 246442 h 1078499"/>
                <a:gd name="connsiteX419" fmla="*/ 119575 w 3024845"/>
                <a:gd name="connsiteY419" fmla="*/ 246442 h 1078499"/>
                <a:gd name="connsiteX0" fmla="*/ 119575 w 3024845"/>
                <a:gd name="connsiteY0" fmla="*/ 226986 h 1059043"/>
                <a:gd name="connsiteX1" fmla="*/ 200642 w 3024845"/>
                <a:gd name="connsiteY1" fmla="*/ 224825 h 1059043"/>
                <a:gd name="connsiteX2" fmla="*/ 202669 w 3024845"/>
                <a:gd name="connsiteY2" fmla="*/ 224825 h 1059043"/>
                <a:gd name="connsiteX3" fmla="*/ 216856 w 3024845"/>
                <a:gd name="connsiteY3" fmla="*/ 224825 h 1059043"/>
                <a:gd name="connsiteX4" fmla="*/ 216856 w 3024845"/>
                <a:gd name="connsiteY4" fmla="*/ 248604 h 1059043"/>
                <a:gd name="connsiteX5" fmla="*/ 217363 w 3024845"/>
                <a:gd name="connsiteY5" fmla="*/ 249415 h 1059043"/>
                <a:gd name="connsiteX6" fmla="*/ 220909 w 3024845"/>
                <a:gd name="connsiteY6" fmla="*/ 255090 h 1059043"/>
                <a:gd name="connsiteX7" fmla="*/ 220909 w 3024845"/>
                <a:gd name="connsiteY7" fmla="*/ 369664 h 1059043"/>
                <a:gd name="connsiteX8" fmla="*/ 223189 w 3024845"/>
                <a:gd name="connsiteY8" fmla="*/ 369664 h 1059043"/>
                <a:gd name="connsiteX9" fmla="*/ 239150 w 3024845"/>
                <a:gd name="connsiteY9" fmla="*/ 369664 h 1059043"/>
                <a:gd name="connsiteX10" fmla="*/ 239150 w 3024845"/>
                <a:gd name="connsiteY10" fmla="*/ 510179 h 1059043"/>
                <a:gd name="connsiteX11" fmla="*/ 240670 w 3024845"/>
                <a:gd name="connsiteY11" fmla="*/ 509909 h 1059043"/>
                <a:gd name="connsiteX12" fmla="*/ 251310 w 3024845"/>
                <a:gd name="connsiteY12" fmla="*/ 508018 h 1059043"/>
                <a:gd name="connsiteX13" fmla="*/ 249283 w 3024845"/>
                <a:gd name="connsiteY13" fmla="*/ 596650 h 1059043"/>
                <a:gd name="connsiteX14" fmla="*/ 250803 w 3024845"/>
                <a:gd name="connsiteY14" fmla="*/ 596921 h 1059043"/>
                <a:gd name="connsiteX15" fmla="*/ 261443 w 3024845"/>
                <a:gd name="connsiteY15" fmla="*/ 598812 h 1059043"/>
                <a:gd name="connsiteX16" fmla="*/ 261696 w 3024845"/>
                <a:gd name="connsiteY16" fmla="*/ 599623 h 1059043"/>
                <a:gd name="connsiteX17" fmla="*/ 263470 w 3024845"/>
                <a:gd name="connsiteY17" fmla="*/ 605298 h 1059043"/>
                <a:gd name="connsiteX18" fmla="*/ 264230 w 3024845"/>
                <a:gd name="connsiteY18" fmla="*/ 602866 h 1059043"/>
                <a:gd name="connsiteX19" fmla="*/ 269550 w 3024845"/>
                <a:gd name="connsiteY19" fmla="*/ 585842 h 1059043"/>
                <a:gd name="connsiteX20" fmla="*/ 271323 w 3024845"/>
                <a:gd name="connsiteY20" fmla="*/ 585842 h 1059043"/>
                <a:gd name="connsiteX21" fmla="*/ 283737 w 3024845"/>
                <a:gd name="connsiteY21" fmla="*/ 585842 h 1059043"/>
                <a:gd name="connsiteX22" fmla="*/ 283737 w 3024845"/>
                <a:gd name="connsiteY22" fmla="*/ 618268 h 1059043"/>
                <a:gd name="connsiteX23" fmla="*/ 284750 w 3024845"/>
                <a:gd name="connsiteY23" fmla="*/ 618809 h 1059043"/>
                <a:gd name="connsiteX24" fmla="*/ 291844 w 3024845"/>
                <a:gd name="connsiteY24" fmla="*/ 622592 h 1059043"/>
                <a:gd name="connsiteX25" fmla="*/ 291844 w 3024845"/>
                <a:gd name="connsiteY25" fmla="*/ 623943 h 1059043"/>
                <a:gd name="connsiteX26" fmla="*/ 291844 w 3024845"/>
                <a:gd name="connsiteY26" fmla="*/ 633401 h 1059043"/>
                <a:gd name="connsiteX27" fmla="*/ 336431 w 3024845"/>
                <a:gd name="connsiteY27" fmla="*/ 633401 h 1059043"/>
                <a:gd name="connsiteX28" fmla="*/ 336431 w 3024845"/>
                <a:gd name="connsiteY28" fmla="*/ 634482 h 1059043"/>
                <a:gd name="connsiteX29" fmla="*/ 336431 w 3024845"/>
                <a:gd name="connsiteY29" fmla="*/ 642048 h 1059043"/>
                <a:gd name="connsiteX30" fmla="*/ 338457 w 3024845"/>
                <a:gd name="connsiteY30" fmla="*/ 642048 h 1059043"/>
                <a:gd name="connsiteX31" fmla="*/ 352644 w 3024845"/>
                <a:gd name="connsiteY31" fmla="*/ 642048 h 1059043"/>
                <a:gd name="connsiteX32" fmla="*/ 352644 w 3024845"/>
                <a:gd name="connsiteY32" fmla="*/ 611783 h 1059043"/>
                <a:gd name="connsiteX33" fmla="*/ 397231 w 3024845"/>
                <a:gd name="connsiteY33" fmla="*/ 611783 h 1059043"/>
                <a:gd name="connsiteX34" fmla="*/ 397231 w 3024845"/>
                <a:gd name="connsiteY34" fmla="*/ 610432 h 1059043"/>
                <a:gd name="connsiteX35" fmla="*/ 397231 w 3024845"/>
                <a:gd name="connsiteY35" fmla="*/ 600974 h 1059043"/>
                <a:gd name="connsiteX36" fmla="*/ 398245 w 3024845"/>
                <a:gd name="connsiteY36" fmla="*/ 600974 h 1059043"/>
                <a:gd name="connsiteX37" fmla="*/ 405338 w 3024845"/>
                <a:gd name="connsiteY37" fmla="*/ 600974 h 1059043"/>
                <a:gd name="connsiteX38" fmla="*/ 405338 w 3024845"/>
                <a:gd name="connsiteY38" fmla="*/ 599083 h 1059043"/>
                <a:gd name="connsiteX39" fmla="*/ 405338 w 3024845"/>
                <a:gd name="connsiteY39" fmla="*/ 585842 h 1059043"/>
                <a:gd name="connsiteX40" fmla="*/ 406098 w 3024845"/>
                <a:gd name="connsiteY40" fmla="*/ 585842 h 1059043"/>
                <a:gd name="connsiteX41" fmla="*/ 411418 w 3024845"/>
                <a:gd name="connsiteY41" fmla="*/ 585842 h 1059043"/>
                <a:gd name="connsiteX42" fmla="*/ 411418 w 3024845"/>
                <a:gd name="connsiteY42" fmla="*/ 584761 h 1059043"/>
                <a:gd name="connsiteX43" fmla="*/ 411418 w 3024845"/>
                <a:gd name="connsiteY43" fmla="*/ 577194 h 1059043"/>
                <a:gd name="connsiteX44" fmla="*/ 413445 w 3024845"/>
                <a:gd name="connsiteY44" fmla="*/ 577194 h 1059043"/>
                <a:gd name="connsiteX45" fmla="*/ 427632 w 3024845"/>
                <a:gd name="connsiteY45" fmla="*/ 577194 h 1059043"/>
                <a:gd name="connsiteX46" fmla="*/ 427632 w 3024845"/>
                <a:gd name="connsiteY46" fmla="*/ 578275 h 1059043"/>
                <a:gd name="connsiteX47" fmla="*/ 427632 w 3024845"/>
                <a:gd name="connsiteY47" fmla="*/ 585842 h 1059043"/>
                <a:gd name="connsiteX48" fmla="*/ 449925 w 3024845"/>
                <a:gd name="connsiteY48" fmla="*/ 585842 h 1059043"/>
                <a:gd name="connsiteX49" fmla="*/ 449925 w 3024845"/>
                <a:gd name="connsiteY49" fmla="*/ 583950 h 1059043"/>
                <a:gd name="connsiteX50" fmla="*/ 449925 w 3024845"/>
                <a:gd name="connsiteY50" fmla="*/ 570709 h 1059043"/>
                <a:gd name="connsiteX51" fmla="*/ 451699 w 3024845"/>
                <a:gd name="connsiteY51" fmla="*/ 570709 h 1059043"/>
                <a:gd name="connsiteX52" fmla="*/ 464112 w 3024845"/>
                <a:gd name="connsiteY52" fmla="*/ 570709 h 1059043"/>
                <a:gd name="connsiteX53" fmla="*/ 464112 w 3024845"/>
                <a:gd name="connsiteY53" fmla="*/ 594489 h 1059043"/>
                <a:gd name="connsiteX54" fmla="*/ 465126 w 3024845"/>
                <a:gd name="connsiteY54" fmla="*/ 594489 h 1059043"/>
                <a:gd name="connsiteX55" fmla="*/ 472219 w 3024845"/>
                <a:gd name="connsiteY55" fmla="*/ 594489 h 1059043"/>
                <a:gd name="connsiteX56" fmla="*/ 472219 w 3024845"/>
                <a:gd name="connsiteY56" fmla="*/ 593408 h 1059043"/>
                <a:gd name="connsiteX57" fmla="*/ 472219 w 3024845"/>
                <a:gd name="connsiteY57" fmla="*/ 585842 h 1059043"/>
                <a:gd name="connsiteX58" fmla="*/ 473992 w 3024845"/>
                <a:gd name="connsiteY58" fmla="*/ 585842 h 1059043"/>
                <a:gd name="connsiteX59" fmla="*/ 486406 w 3024845"/>
                <a:gd name="connsiteY59" fmla="*/ 585842 h 1059043"/>
                <a:gd name="connsiteX60" fmla="*/ 486406 w 3024845"/>
                <a:gd name="connsiteY60" fmla="*/ 611783 h 1059043"/>
                <a:gd name="connsiteX61" fmla="*/ 488433 w 3024845"/>
                <a:gd name="connsiteY61" fmla="*/ 611783 h 1059043"/>
                <a:gd name="connsiteX62" fmla="*/ 502619 w 3024845"/>
                <a:gd name="connsiteY62" fmla="*/ 611783 h 1059043"/>
                <a:gd name="connsiteX63" fmla="*/ 502619 w 3024845"/>
                <a:gd name="connsiteY63" fmla="*/ 613404 h 1059043"/>
                <a:gd name="connsiteX64" fmla="*/ 502619 w 3024845"/>
                <a:gd name="connsiteY64" fmla="*/ 624754 h 1059043"/>
                <a:gd name="connsiteX65" fmla="*/ 503379 w 3024845"/>
                <a:gd name="connsiteY65" fmla="*/ 624754 h 1059043"/>
                <a:gd name="connsiteX66" fmla="*/ 508700 w 3024845"/>
                <a:gd name="connsiteY66" fmla="*/ 624754 h 1059043"/>
                <a:gd name="connsiteX67" fmla="*/ 508700 w 3024845"/>
                <a:gd name="connsiteY67" fmla="*/ 623943 h 1059043"/>
                <a:gd name="connsiteX68" fmla="*/ 508700 w 3024845"/>
                <a:gd name="connsiteY68" fmla="*/ 618268 h 1059043"/>
                <a:gd name="connsiteX69" fmla="*/ 539100 w 3024845"/>
                <a:gd name="connsiteY69" fmla="*/ 618268 h 1059043"/>
                <a:gd name="connsiteX70" fmla="*/ 539100 w 3024845"/>
                <a:gd name="connsiteY70" fmla="*/ 642048 h 1059043"/>
                <a:gd name="connsiteX71" fmla="*/ 540113 w 3024845"/>
                <a:gd name="connsiteY71" fmla="*/ 642048 h 1059043"/>
                <a:gd name="connsiteX72" fmla="*/ 547207 w 3024845"/>
                <a:gd name="connsiteY72" fmla="*/ 642048 h 1059043"/>
                <a:gd name="connsiteX73" fmla="*/ 547207 w 3024845"/>
                <a:gd name="connsiteY73" fmla="*/ 643129 h 1059043"/>
                <a:gd name="connsiteX74" fmla="*/ 547207 w 3024845"/>
                <a:gd name="connsiteY74" fmla="*/ 650695 h 1059043"/>
                <a:gd name="connsiteX75" fmla="*/ 547967 w 3024845"/>
                <a:gd name="connsiteY75" fmla="*/ 650695 h 1059043"/>
                <a:gd name="connsiteX76" fmla="*/ 553287 w 3024845"/>
                <a:gd name="connsiteY76" fmla="*/ 650695 h 1059043"/>
                <a:gd name="connsiteX77" fmla="*/ 553287 w 3024845"/>
                <a:gd name="connsiteY77" fmla="*/ 648533 h 1059043"/>
                <a:gd name="connsiteX78" fmla="*/ 553287 w 3024845"/>
                <a:gd name="connsiteY78" fmla="*/ 633401 h 1059043"/>
                <a:gd name="connsiteX79" fmla="*/ 554300 w 3024845"/>
                <a:gd name="connsiteY79" fmla="*/ 633401 h 1059043"/>
                <a:gd name="connsiteX80" fmla="*/ 561394 w 3024845"/>
                <a:gd name="connsiteY80" fmla="*/ 633401 h 1059043"/>
                <a:gd name="connsiteX81" fmla="*/ 561394 w 3024845"/>
                <a:gd name="connsiteY81" fmla="*/ 634482 h 1059043"/>
                <a:gd name="connsiteX82" fmla="*/ 561394 w 3024845"/>
                <a:gd name="connsiteY82" fmla="*/ 642048 h 1059043"/>
                <a:gd name="connsiteX83" fmla="*/ 566714 w 3024845"/>
                <a:gd name="connsiteY83" fmla="*/ 640055 h 1059043"/>
                <a:gd name="connsiteX84" fmla="*/ 567474 w 3024845"/>
                <a:gd name="connsiteY84" fmla="*/ 639075 h 1059043"/>
                <a:gd name="connsiteX85" fmla="*/ 567474 w 3024845"/>
                <a:gd name="connsiteY85" fmla="*/ 633401 h 1059043"/>
                <a:gd name="connsiteX86" fmla="*/ 605981 w 3024845"/>
                <a:gd name="connsiteY86" fmla="*/ 633401 h 1059043"/>
                <a:gd name="connsiteX87" fmla="*/ 605981 w 3024845"/>
                <a:gd name="connsiteY87" fmla="*/ 657180 h 1059043"/>
                <a:gd name="connsiteX88" fmla="*/ 608007 w 3024845"/>
                <a:gd name="connsiteY88" fmla="*/ 657180 h 1059043"/>
                <a:gd name="connsiteX89" fmla="*/ 622194 w 3024845"/>
                <a:gd name="connsiteY89" fmla="*/ 657180 h 1059043"/>
                <a:gd name="connsiteX90" fmla="*/ 622194 w 3024845"/>
                <a:gd name="connsiteY90" fmla="*/ 658261 h 1059043"/>
                <a:gd name="connsiteX91" fmla="*/ 622194 w 3024845"/>
                <a:gd name="connsiteY91" fmla="*/ 665827 h 1059043"/>
                <a:gd name="connsiteX92" fmla="*/ 623968 w 3024845"/>
                <a:gd name="connsiteY92" fmla="*/ 665827 h 1059043"/>
                <a:gd name="connsiteX93" fmla="*/ 636381 w 3024845"/>
                <a:gd name="connsiteY93" fmla="*/ 665827 h 1059043"/>
                <a:gd name="connsiteX94" fmla="*/ 636381 w 3024845"/>
                <a:gd name="connsiteY94" fmla="*/ 642048 h 1059043"/>
                <a:gd name="connsiteX95" fmla="*/ 637394 w 3024845"/>
                <a:gd name="connsiteY95" fmla="*/ 642048 h 1059043"/>
                <a:gd name="connsiteX96" fmla="*/ 644488 w 3024845"/>
                <a:gd name="connsiteY96" fmla="*/ 642048 h 1059043"/>
                <a:gd name="connsiteX97" fmla="*/ 644488 w 3024845"/>
                <a:gd name="connsiteY97" fmla="*/ 609621 h 1059043"/>
                <a:gd name="connsiteX98" fmla="*/ 645501 w 3024845"/>
                <a:gd name="connsiteY98" fmla="*/ 609621 h 1059043"/>
                <a:gd name="connsiteX99" fmla="*/ 652595 w 3024845"/>
                <a:gd name="connsiteY99" fmla="*/ 609621 h 1059043"/>
                <a:gd name="connsiteX100" fmla="*/ 652595 w 3024845"/>
                <a:gd name="connsiteY100" fmla="*/ 607730 h 1059043"/>
                <a:gd name="connsiteX101" fmla="*/ 652595 w 3024845"/>
                <a:gd name="connsiteY101" fmla="*/ 594489 h 1059043"/>
                <a:gd name="connsiteX102" fmla="*/ 651328 w 3024845"/>
                <a:gd name="connsiteY102" fmla="*/ 592867 h 1059043"/>
                <a:gd name="connsiteX103" fmla="*/ 656648 w 3024845"/>
                <a:gd name="connsiteY103" fmla="*/ 581518 h 1059043"/>
                <a:gd name="connsiteX104" fmla="*/ 664755 w 3024845"/>
                <a:gd name="connsiteY104" fmla="*/ 609621 h 1059043"/>
                <a:gd name="connsiteX105" fmla="*/ 665515 w 3024845"/>
                <a:gd name="connsiteY105" fmla="*/ 609621 h 1059043"/>
                <a:gd name="connsiteX106" fmla="*/ 670835 w 3024845"/>
                <a:gd name="connsiteY106" fmla="*/ 609621 h 1059043"/>
                <a:gd name="connsiteX107" fmla="*/ 670835 w 3024845"/>
                <a:gd name="connsiteY107" fmla="*/ 503694 h 1059043"/>
                <a:gd name="connsiteX108" fmla="*/ 672355 w 3024845"/>
                <a:gd name="connsiteY108" fmla="*/ 503694 h 1059043"/>
                <a:gd name="connsiteX109" fmla="*/ 682995 w 3024845"/>
                <a:gd name="connsiteY109" fmla="*/ 503694 h 1059043"/>
                <a:gd name="connsiteX110" fmla="*/ 682995 w 3024845"/>
                <a:gd name="connsiteY110" fmla="*/ 456135 h 1059043"/>
                <a:gd name="connsiteX111" fmla="*/ 709342 w 3024845"/>
                <a:gd name="connsiteY111" fmla="*/ 456135 h 1059043"/>
                <a:gd name="connsiteX112" fmla="*/ 709342 w 3024845"/>
                <a:gd name="connsiteY112" fmla="*/ 434517 h 1059043"/>
                <a:gd name="connsiteX113" fmla="*/ 743796 w 3024845"/>
                <a:gd name="connsiteY113" fmla="*/ 434517 h 1059043"/>
                <a:gd name="connsiteX114" fmla="*/ 743796 w 3024845"/>
                <a:gd name="connsiteY114" fmla="*/ 436949 h 1059043"/>
                <a:gd name="connsiteX115" fmla="*/ 743796 w 3024845"/>
                <a:gd name="connsiteY115" fmla="*/ 453973 h 1059043"/>
                <a:gd name="connsiteX116" fmla="*/ 746076 w 3024845"/>
                <a:gd name="connsiteY116" fmla="*/ 453973 h 1059043"/>
                <a:gd name="connsiteX117" fmla="*/ 762036 w 3024845"/>
                <a:gd name="connsiteY117" fmla="*/ 453973 h 1059043"/>
                <a:gd name="connsiteX118" fmla="*/ 762036 w 3024845"/>
                <a:gd name="connsiteY118" fmla="*/ 501532 h 1059043"/>
                <a:gd name="connsiteX119" fmla="*/ 763049 w 3024845"/>
                <a:gd name="connsiteY119" fmla="*/ 501532 h 1059043"/>
                <a:gd name="connsiteX120" fmla="*/ 770143 w 3024845"/>
                <a:gd name="connsiteY120" fmla="*/ 501532 h 1059043"/>
                <a:gd name="connsiteX121" fmla="*/ 784330 w 3024845"/>
                <a:gd name="connsiteY121" fmla="*/ 505856 h 1059043"/>
                <a:gd name="connsiteX122" fmla="*/ 784330 w 3024845"/>
                <a:gd name="connsiteY122" fmla="*/ 544768 h 1059043"/>
                <a:gd name="connsiteX123" fmla="*/ 785343 w 3024845"/>
                <a:gd name="connsiteY123" fmla="*/ 544768 h 1059043"/>
                <a:gd name="connsiteX124" fmla="*/ 792436 w 3024845"/>
                <a:gd name="connsiteY124" fmla="*/ 544768 h 1059043"/>
                <a:gd name="connsiteX125" fmla="*/ 792436 w 3024845"/>
                <a:gd name="connsiteY125" fmla="*/ 546389 h 1059043"/>
                <a:gd name="connsiteX126" fmla="*/ 792436 w 3024845"/>
                <a:gd name="connsiteY126" fmla="*/ 557738 h 1059043"/>
                <a:gd name="connsiteX127" fmla="*/ 794463 w 3024845"/>
                <a:gd name="connsiteY127" fmla="*/ 557738 h 1059043"/>
                <a:gd name="connsiteX128" fmla="*/ 808650 w 3024845"/>
                <a:gd name="connsiteY128" fmla="*/ 557738 h 1059043"/>
                <a:gd name="connsiteX129" fmla="*/ 814730 w 3024845"/>
                <a:gd name="connsiteY129" fmla="*/ 564224 h 1059043"/>
                <a:gd name="connsiteX130" fmla="*/ 814730 w 3024845"/>
                <a:gd name="connsiteY130" fmla="*/ 585842 h 1059043"/>
                <a:gd name="connsiteX131" fmla="*/ 817010 w 3024845"/>
                <a:gd name="connsiteY131" fmla="*/ 585842 h 1059043"/>
                <a:gd name="connsiteX132" fmla="*/ 832970 w 3024845"/>
                <a:gd name="connsiteY132" fmla="*/ 585842 h 1059043"/>
                <a:gd name="connsiteX133" fmla="*/ 832970 w 3024845"/>
                <a:gd name="connsiteY133" fmla="*/ 586922 h 1059043"/>
                <a:gd name="connsiteX134" fmla="*/ 832970 w 3024845"/>
                <a:gd name="connsiteY134" fmla="*/ 594489 h 1059043"/>
                <a:gd name="connsiteX135" fmla="*/ 834237 w 3024845"/>
                <a:gd name="connsiteY135" fmla="*/ 594489 h 1059043"/>
                <a:gd name="connsiteX136" fmla="*/ 843104 w 3024845"/>
                <a:gd name="connsiteY136" fmla="*/ 594489 h 1059043"/>
                <a:gd name="connsiteX137" fmla="*/ 843104 w 3024845"/>
                <a:gd name="connsiteY137" fmla="*/ 596650 h 1059043"/>
                <a:gd name="connsiteX138" fmla="*/ 843104 w 3024845"/>
                <a:gd name="connsiteY138" fmla="*/ 611783 h 1059043"/>
                <a:gd name="connsiteX139" fmla="*/ 847157 w 3024845"/>
                <a:gd name="connsiteY139" fmla="*/ 609891 h 1059043"/>
                <a:gd name="connsiteX140" fmla="*/ 847157 w 3024845"/>
                <a:gd name="connsiteY140" fmla="*/ 596650 h 1059043"/>
                <a:gd name="connsiteX141" fmla="*/ 848170 w 3024845"/>
                <a:gd name="connsiteY141" fmla="*/ 596650 h 1059043"/>
                <a:gd name="connsiteX142" fmla="*/ 855264 w 3024845"/>
                <a:gd name="connsiteY142" fmla="*/ 596650 h 1059043"/>
                <a:gd name="connsiteX143" fmla="*/ 855264 w 3024845"/>
                <a:gd name="connsiteY143" fmla="*/ 598272 h 1059043"/>
                <a:gd name="connsiteX144" fmla="*/ 855264 w 3024845"/>
                <a:gd name="connsiteY144" fmla="*/ 609621 h 1059043"/>
                <a:gd name="connsiteX145" fmla="*/ 856024 w 3024845"/>
                <a:gd name="connsiteY145" fmla="*/ 609621 h 1059043"/>
                <a:gd name="connsiteX146" fmla="*/ 861344 w 3024845"/>
                <a:gd name="connsiteY146" fmla="*/ 609621 h 1059043"/>
                <a:gd name="connsiteX147" fmla="*/ 909984 w 3024845"/>
                <a:gd name="connsiteY147" fmla="*/ 605298 h 1059043"/>
                <a:gd name="connsiteX148" fmla="*/ 909984 w 3024845"/>
                <a:gd name="connsiteY148" fmla="*/ 606649 h 1059043"/>
                <a:gd name="connsiteX149" fmla="*/ 909984 w 3024845"/>
                <a:gd name="connsiteY149" fmla="*/ 616106 h 1059043"/>
                <a:gd name="connsiteX150" fmla="*/ 910744 w 3024845"/>
                <a:gd name="connsiteY150" fmla="*/ 616106 h 1059043"/>
                <a:gd name="connsiteX151" fmla="*/ 916065 w 3024845"/>
                <a:gd name="connsiteY151" fmla="*/ 616106 h 1059043"/>
                <a:gd name="connsiteX152" fmla="*/ 916065 w 3024845"/>
                <a:gd name="connsiteY152" fmla="*/ 618268 h 1059043"/>
                <a:gd name="connsiteX153" fmla="*/ 916065 w 3024845"/>
                <a:gd name="connsiteY153" fmla="*/ 633401 h 1059043"/>
                <a:gd name="connsiteX154" fmla="*/ 918091 w 3024845"/>
                <a:gd name="connsiteY154" fmla="*/ 632050 h 1059043"/>
                <a:gd name="connsiteX155" fmla="*/ 932278 w 3024845"/>
                <a:gd name="connsiteY155" fmla="*/ 622592 h 1059043"/>
                <a:gd name="connsiteX156" fmla="*/ 938358 w 3024845"/>
                <a:gd name="connsiteY156" fmla="*/ 581518 h 1059043"/>
                <a:gd name="connsiteX157" fmla="*/ 939118 w 3024845"/>
                <a:gd name="connsiteY157" fmla="*/ 581248 h 1059043"/>
                <a:gd name="connsiteX158" fmla="*/ 944438 w 3024845"/>
                <a:gd name="connsiteY158" fmla="*/ 579356 h 1059043"/>
                <a:gd name="connsiteX159" fmla="*/ 946465 w 3024845"/>
                <a:gd name="connsiteY159" fmla="*/ 510179 h 1059043"/>
                <a:gd name="connsiteX160" fmla="*/ 948492 w 3024845"/>
                <a:gd name="connsiteY160" fmla="*/ 579356 h 1059043"/>
                <a:gd name="connsiteX161" fmla="*/ 949252 w 3024845"/>
                <a:gd name="connsiteY161" fmla="*/ 579626 h 1059043"/>
                <a:gd name="connsiteX162" fmla="*/ 954572 w 3024845"/>
                <a:gd name="connsiteY162" fmla="*/ 581518 h 1059043"/>
                <a:gd name="connsiteX163" fmla="*/ 954572 w 3024845"/>
                <a:gd name="connsiteY163" fmla="*/ 495047 h 1059043"/>
                <a:gd name="connsiteX164" fmla="*/ 958625 w 3024845"/>
                <a:gd name="connsiteY164" fmla="*/ 462620 h 1059043"/>
                <a:gd name="connsiteX165" fmla="*/ 997132 w 3024845"/>
                <a:gd name="connsiteY165" fmla="*/ 462620 h 1059043"/>
                <a:gd name="connsiteX166" fmla="*/ 997132 w 3024845"/>
                <a:gd name="connsiteY166" fmla="*/ 495047 h 1059043"/>
                <a:gd name="connsiteX167" fmla="*/ 997892 w 3024845"/>
                <a:gd name="connsiteY167" fmla="*/ 495047 h 1059043"/>
                <a:gd name="connsiteX168" fmla="*/ 1003212 w 3024845"/>
                <a:gd name="connsiteY168" fmla="*/ 495047 h 1059043"/>
                <a:gd name="connsiteX169" fmla="*/ 1003212 w 3024845"/>
                <a:gd name="connsiteY169" fmla="*/ 412899 h 1059043"/>
                <a:gd name="connsiteX170" fmla="*/ 1004986 w 3024845"/>
                <a:gd name="connsiteY170" fmla="*/ 412899 h 1059043"/>
                <a:gd name="connsiteX171" fmla="*/ 1017399 w 3024845"/>
                <a:gd name="connsiteY171" fmla="*/ 412899 h 1059043"/>
                <a:gd name="connsiteX172" fmla="*/ 1017399 w 3024845"/>
                <a:gd name="connsiteY172" fmla="*/ 411008 h 1059043"/>
                <a:gd name="connsiteX173" fmla="*/ 1017399 w 3024845"/>
                <a:gd name="connsiteY173" fmla="*/ 397767 h 1059043"/>
                <a:gd name="connsiteX174" fmla="*/ 1039693 w 3024845"/>
                <a:gd name="connsiteY174" fmla="*/ 397767 h 1059043"/>
                <a:gd name="connsiteX175" fmla="*/ 1039693 w 3024845"/>
                <a:gd name="connsiteY175" fmla="*/ 396686 h 1059043"/>
                <a:gd name="connsiteX176" fmla="*/ 1039693 w 3024845"/>
                <a:gd name="connsiteY176" fmla="*/ 389120 h 1059043"/>
                <a:gd name="connsiteX177" fmla="*/ 1041466 w 3024845"/>
                <a:gd name="connsiteY177" fmla="*/ 389120 h 1059043"/>
                <a:gd name="connsiteX178" fmla="*/ 1053880 w 3024845"/>
                <a:gd name="connsiteY178" fmla="*/ 389120 h 1059043"/>
                <a:gd name="connsiteX179" fmla="*/ 1053880 w 3024845"/>
                <a:gd name="connsiteY179" fmla="*/ 390201 h 1059043"/>
                <a:gd name="connsiteX180" fmla="*/ 1053880 w 3024845"/>
                <a:gd name="connsiteY180" fmla="*/ 397767 h 1059043"/>
                <a:gd name="connsiteX181" fmla="*/ 1054640 w 3024845"/>
                <a:gd name="connsiteY181" fmla="*/ 397767 h 1059043"/>
                <a:gd name="connsiteX182" fmla="*/ 1059960 w 3024845"/>
                <a:gd name="connsiteY182" fmla="*/ 397767 h 1059043"/>
                <a:gd name="connsiteX183" fmla="*/ 1070093 w 3024845"/>
                <a:gd name="connsiteY183" fmla="*/ 393443 h 1059043"/>
                <a:gd name="connsiteX184" fmla="*/ 1074146 w 3024845"/>
                <a:gd name="connsiteY184" fmla="*/ 396686 h 1059043"/>
                <a:gd name="connsiteX185" fmla="*/ 1074146 w 3024845"/>
                <a:gd name="connsiteY185" fmla="*/ 389120 h 1059043"/>
                <a:gd name="connsiteX186" fmla="*/ 1076426 w 3024845"/>
                <a:gd name="connsiteY186" fmla="*/ 389120 h 1059043"/>
                <a:gd name="connsiteX187" fmla="*/ 1092387 w 3024845"/>
                <a:gd name="connsiteY187" fmla="*/ 389120 h 1059043"/>
                <a:gd name="connsiteX188" fmla="*/ 1092387 w 3024845"/>
                <a:gd name="connsiteY188" fmla="*/ 390201 h 1059043"/>
                <a:gd name="connsiteX189" fmla="*/ 1092387 w 3024845"/>
                <a:gd name="connsiteY189" fmla="*/ 397767 h 1059043"/>
                <a:gd name="connsiteX190" fmla="*/ 1122787 w 3024845"/>
                <a:gd name="connsiteY190" fmla="*/ 397767 h 1059043"/>
                <a:gd name="connsiteX191" fmla="*/ 1122787 w 3024845"/>
                <a:gd name="connsiteY191" fmla="*/ 399388 h 1059043"/>
                <a:gd name="connsiteX192" fmla="*/ 1122787 w 3024845"/>
                <a:gd name="connsiteY192" fmla="*/ 410738 h 1059043"/>
                <a:gd name="connsiteX193" fmla="*/ 1149134 w 3024845"/>
                <a:gd name="connsiteY193" fmla="*/ 410738 h 1059043"/>
                <a:gd name="connsiteX194" fmla="*/ 1149134 w 3024845"/>
                <a:gd name="connsiteY194" fmla="*/ 441002 h 1059043"/>
                <a:gd name="connsiteX195" fmla="*/ 1149894 w 3024845"/>
                <a:gd name="connsiteY195" fmla="*/ 441002 h 1059043"/>
                <a:gd name="connsiteX196" fmla="*/ 1155214 w 3024845"/>
                <a:gd name="connsiteY196" fmla="*/ 441002 h 1059043"/>
                <a:gd name="connsiteX197" fmla="*/ 1155214 w 3024845"/>
                <a:gd name="connsiteY197" fmla="*/ 442083 h 1059043"/>
                <a:gd name="connsiteX198" fmla="*/ 1155214 w 3024845"/>
                <a:gd name="connsiteY198" fmla="*/ 449650 h 1059043"/>
                <a:gd name="connsiteX199" fmla="*/ 1159268 w 3024845"/>
                <a:gd name="connsiteY199" fmla="*/ 479914 h 1059043"/>
                <a:gd name="connsiteX200" fmla="*/ 1160028 w 3024845"/>
                <a:gd name="connsiteY200" fmla="*/ 479914 h 1059043"/>
                <a:gd name="connsiteX201" fmla="*/ 1165348 w 3024845"/>
                <a:gd name="connsiteY201" fmla="*/ 479914 h 1059043"/>
                <a:gd name="connsiteX202" fmla="*/ 1165348 w 3024845"/>
                <a:gd name="connsiteY202" fmla="*/ 480725 h 1059043"/>
                <a:gd name="connsiteX203" fmla="*/ 1165348 w 3024845"/>
                <a:gd name="connsiteY203" fmla="*/ 486400 h 1059043"/>
                <a:gd name="connsiteX204" fmla="*/ 1166361 w 3024845"/>
                <a:gd name="connsiteY204" fmla="*/ 486400 h 1059043"/>
                <a:gd name="connsiteX205" fmla="*/ 1173454 w 3024845"/>
                <a:gd name="connsiteY205" fmla="*/ 486400 h 1059043"/>
                <a:gd name="connsiteX206" fmla="*/ 1173454 w 3024845"/>
                <a:gd name="connsiteY206" fmla="*/ 516665 h 1059043"/>
                <a:gd name="connsiteX207" fmla="*/ 1175481 w 3024845"/>
                <a:gd name="connsiteY207" fmla="*/ 516665 h 1059043"/>
                <a:gd name="connsiteX208" fmla="*/ 1189668 w 3024845"/>
                <a:gd name="connsiteY208" fmla="*/ 516665 h 1059043"/>
                <a:gd name="connsiteX209" fmla="*/ 1189668 w 3024845"/>
                <a:gd name="connsiteY209" fmla="*/ 540444 h 1059043"/>
                <a:gd name="connsiteX210" fmla="*/ 1191695 w 3024845"/>
                <a:gd name="connsiteY210" fmla="*/ 542065 h 1059043"/>
                <a:gd name="connsiteX211" fmla="*/ 1191695 w 3024845"/>
                <a:gd name="connsiteY211" fmla="*/ 553415 h 1059043"/>
                <a:gd name="connsiteX212" fmla="*/ 1192455 w 3024845"/>
                <a:gd name="connsiteY212" fmla="*/ 553415 h 1059043"/>
                <a:gd name="connsiteX213" fmla="*/ 1197775 w 3024845"/>
                <a:gd name="connsiteY213" fmla="*/ 553415 h 1059043"/>
                <a:gd name="connsiteX214" fmla="*/ 1197775 w 3024845"/>
                <a:gd name="connsiteY214" fmla="*/ 577194 h 1059043"/>
                <a:gd name="connsiteX215" fmla="*/ 1199041 w 3024845"/>
                <a:gd name="connsiteY215" fmla="*/ 577194 h 1059043"/>
                <a:gd name="connsiteX216" fmla="*/ 1207908 w 3024845"/>
                <a:gd name="connsiteY216" fmla="*/ 577194 h 1059043"/>
                <a:gd name="connsiteX217" fmla="*/ 1209935 w 3024845"/>
                <a:gd name="connsiteY217" fmla="*/ 581248 h 1059043"/>
                <a:gd name="connsiteX218" fmla="*/ 1209935 w 3024845"/>
                <a:gd name="connsiteY218" fmla="*/ 594489 h 1059043"/>
                <a:gd name="connsiteX219" fmla="*/ 1211455 w 3024845"/>
                <a:gd name="connsiteY219" fmla="*/ 592597 h 1059043"/>
                <a:gd name="connsiteX220" fmla="*/ 1222095 w 3024845"/>
                <a:gd name="connsiteY220" fmla="*/ 579356 h 1059043"/>
                <a:gd name="connsiteX221" fmla="*/ 1250469 w 3024845"/>
                <a:gd name="connsiteY221" fmla="*/ 579356 h 1059043"/>
                <a:gd name="connsiteX222" fmla="*/ 1250469 w 3024845"/>
                <a:gd name="connsiteY222" fmla="*/ 665827 h 1059043"/>
                <a:gd name="connsiteX223" fmla="*/ 1251229 w 3024845"/>
                <a:gd name="connsiteY223" fmla="*/ 665827 h 1059043"/>
                <a:gd name="connsiteX224" fmla="*/ 1256549 w 3024845"/>
                <a:gd name="connsiteY224" fmla="*/ 665827 h 1059043"/>
                <a:gd name="connsiteX225" fmla="*/ 1257309 w 3024845"/>
                <a:gd name="connsiteY225" fmla="*/ 664476 h 1059043"/>
                <a:gd name="connsiteX226" fmla="*/ 1262629 w 3024845"/>
                <a:gd name="connsiteY226" fmla="*/ 655018 h 1059043"/>
                <a:gd name="connsiteX227" fmla="*/ 1262629 w 3024845"/>
                <a:gd name="connsiteY227" fmla="*/ 656910 h 1059043"/>
                <a:gd name="connsiteX228" fmla="*/ 1262629 w 3024845"/>
                <a:gd name="connsiteY228" fmla="*/ 670151 h 1059043"/>
                <a:gd name="connsiteX229" fmla="*/ 1266682 w 3024845"/>
                <a:gd name="connsiteY229" fmla="*/ 624754 h 1059043"/>
                <a:gd name="connsiteX230" fmla="*/ 1267442 w 3024845"/>
                <a:gd name="connsiteY230" fmla="*/ 624754 h 1059043"/>
                <a:gd name="connsiteX231" fmla="*/ 1272762 w 3024845"/>
                <a:gd name="connsiteY231" fmla="*/ 624754 h 1059043"/>
                <a:gd name="connsiteX232" fmla="*/ 1272762 w 3024845"/>
                <a:gd name="connsiteY232" fmla="*/ 559900 h 1059043"/>
                <a:gd name="connsiteX233" fmla="*/ 1273776 w 3024845"/>
                <a:gd name="connsiteY233" fmla="*/ 559900 h 1059043"/>
                <a:gd name="connsiteX234" fmla="*/ 1280869 w 3024845"/>
                <a:gd name="connsiteY234" fmla="*/ 559900 h 1059043"/>
                <a:gd name="connsiteX235" fmla="*/ 1293029 w 3024845"/>
                <a:gd name="connsiteY235" fmla="*/ 516665 h 1059043"/>
                <a:gd name="connsiteX236" fmla="*/ 1294296 w 3024845"/>
                <a:gd name="connsiteY236" fmla="*/ 516665 h 1059043"/>
                <a:gd name="connsiteX237" fmla="*/ 1303163 w 3024845"/>
                <a:gd name="connsiteY237" fmla="*/ 516665 h 1059043"/>
                <a:gd name="connsiteX238" fmla="*/ 1313296 w 3024845"/>
                <a:gd name="connsiteY238" fmla="*/ 559900 h 1059043"/>
                <a:gd name="connsiteX239" fmla="*/ 1314309 w 3024845"/>
                <a:gd name="connsiteY239" fmla="*/ 559900 h 1059043"/>
                <a:gd name="connsiteX240" fmla="*/ 1321403 w 3024845"/>
                <a:gd name="connsiteY240" fmla="*/ 559900 h 1059043"/>
                <a:gd name="connsiteX241" fmla="*/ 1321403 w 3024845"/>
                <a:gd name="connsiteY241" fmla="*/ 598812 h 1059043"/>
                <a:gd name="connsiteX242" fmla="*/ 1323176 w 3024845"/>
                <a:gd name="connsiteY242" fmla="*/ 598812 h 1059043"/>
                <a:gd name="connsiteX243" fmla="*/ 1335590 w 3024845"/>
                <a:gd name="connsiteY243" fmla="*/ 598812 h 1059043"/>
                <a:gd name="connsiteX244" fmla="*/ 1335590 w 3024845"/>
                <a:gd name="connsiteY244" fmla="*/ 600974 h 1059043"/>
                <a:gd name="connsiteX245" fmla="*/ 1335590 w 3024845"/>
                <a:gd name="connsiteY245" fmla="*/ 616106 h 1059043"/>
                <a:gd name="connsiteX246" fmla="*/ 1339643 w 3024845"/>
                <a:gd name="connsiteY246" fmla="*/ 613945 h 1059043"/>
                <a:gd name="connsiteX247" fmla="*/ 1339643 w 3024845"/>
                <a:gd name="connsiteY247" fmla="*/ 598812 h 1059043"/>
                <a:gd name="connsiteX248" fmla="*/ 1341163 w 3024845"/>
                <a:gd name="connsiteY248" fmla="*/ 598812 h 1059043"/>
                <a:gd name="connsiteX249" fmla="*/ 1351803 w 3024845"/>
                <a:gd name="connsiteY249" fmla="*/ 598812 h 1059043"/>
                <a:gd name="connsiteX250" fmla="*/ 1351803 w 3024845"/>
                <a:gd name="connsiteY250" fmla="*/ 600433 h 1059043"/>
                <a:gd name="connsiteX251" fmla="*/ 1351803 w 3024845"/>
                <a:gd name="connsiteY251" fmla="*/ 611783 h 1059043"/>
                <a:gd name="connsiteX252" fmla="*/ 1382204 w 3024845"/>
                <a:gd name="connsiteY252" fmla="*/ 611783 h 1059043"/>
                <a:gd name="connsiteX253" fmla="*/ 1382204 w 3024845"/>
                <a:gd name="connsiteY253" fmla="*/ 575033 h 1059043"/>
                <a:gd name="connsiteX254" fmla="*/ 1383470 w 3024845"/>
                <a:gd name="connsiteY254" fmla="*/ 575033 h 1059043"/>
                <a:gd name="connsiteX255" fmla="*/ 1392337 w 3024845"/>
                <a:gd name="connsiteY255" fmla="*/ 575033 h 1059043"/>
                <a:gd name="connsiteX256" fmla="*/ 1392337 w 3024845"/>
                <a:gd name="connsiteY256" fmla="*/ 596650 h 1059043"/>
                <a:gd name="connsiteX257" fmla="*/ 1394364 w 3024845"/>
                <a:gd name="connsiteY257" fmla="*/ 564224 h 1059043"/>
                <a:gd name="connsiteX258" fmla="*/ 1416657 w 3024845"/>
                <a:gd name="connsiteY258" fmla="*/ 564224 h 1059043"/>
                <a:gd name="connsiteX259" fmla="*/ 1416657 w 3024845"/>
                <a:gd name="connsiteY259" fmla="*/ 562602 h 1059043"/>
                <a:gd name="connsiteX260" fmla="*/ 1416657 w 3024845"/>
                <a:gd name="connsiteY260" fmla="*/ 551253 h 1059043"/>
                <a:gd name="connsiteX261" fmla="*/ 1417417 w 3024845"/>
                <a:gd name="connsiteY261" fmla="*/ 551253 h 1059043"/>
                <a:gd name="connsiteX262" fmla="*/ 1422737 w 3024845"/>
                <a:gd name="connsiteY262" fmla="*/ 551253 h 1059043"/>
                <a:gd name="connsiteX263" fmla="*/ 1422737 w 3024845"/>
                <a:gd name="connsiteY263" fmla="*/ 549362 h 1059043"/>
                <a:gd name="connsiteX264" fmla="*/ 1422737 w 3024845"/>
                <a:gd name="connsiteY264" fmla="*/ 536121 h 1059043"/>
                <a:gd name="connsiteX265" fmla="*/ 1426791 w 3024845"/>
                <a:gd name="connsiteY265" fmla="*/ 542606 h 1059043"/>
                <a:gd name="connsiteX266" fmla="*/ 1429071 w 3024845"/>
                <a:gd name="connsiteY266" fmla="*/ 542606 h 1059043"/>
                <a:gd name="connsiteX267" fmla="*/ 1445031 w 3024845"/>
                <a:gd name="connsiteY267" fmla="*/ 542606 h 1059043"/>
                <a:gd name="connsiteX268" fmla="*/ 1445031 w 3024845"/>
                <a:gd name="connsiteY268" fmla="*/ 541795 h 1059043"/>
                <a:gd name="connsiteX269" fmla="*/ 1445031 w 3024845"/>
                <a:gd name="connsiteY269" fmla="*/ 536121 h 1059043"/>
                <a:gd name="connsiteX270" fmla="*/ 1445791 w 3024845"/>
                <a:gd name="connsiteY270" fmla="*/ 536121 h 1059043"/>
                <a:gd name="connsiteX271" fmla="*/ 1451111 w 3024845"/>
                <a:gd name="connsiteY271" fmla="*/ 536121 h 1059043"/>
                <a:gd name="connsiteX272" fmla="*/ 1451111 w 3024845"/>
                <a:gd name="connsiteY272" fmla="*/ 537472 h 1059043"/>
                <a:gd name="connsiteX273" fmla="*/ 1451111 w 3024845"/>
                <a:gd name="connsiteY273" fmla="*/ 546930 h 1059043"/>
                <a:gd name="connsiteX274" fmla="*/ 1489618 w 3024845"/>
                <a:gd name="connsiteY274" fmla="*/ 546930 h 1059043"/>
                <a:gd name="connsiteX275" fmla="*/ 1489618 w 3024845"/>
                <a:gd name="connsiteY275" fmla="*/ 685283 h 1059043"/>
                <a:gd name="connsiteX276" fmla="*/ 1491138 w 3024845"/>
                <a:gd name="connsiteY276" fmla="*/ 685283 h 1059043"/>
                <a:gd name="connsiteX277" fmla="*/ 1501778 w 3024845"/>
                <a:gd name="connsiteY277" fmla="*/ 685283 h 1059043"/>
                <a:gd name="connsiteX278" fmla="*/ 1501778 w 3024845"/>
                <a:gd name="connsiteY278" fmla="*/ 672313 h 1059043"/>
                <a:gd name="connsiteX279" fmla="*/ 1505832 w 3024845"/>
                <a:gd name="connsiteY279" fmla="*/ 672313 h 1059043"/>
                <a:gd name="connsiteX280" fmla="*/ 1505832 w 3024845"/>
                <a:gd name="connsiteY280" fmla="*/ 685283 h 1059043"/>
                <a:gd name="connsiteX281" fmla="*/ 1536232 w 3024845"/>
                <a:gd name="connsiteY281" fmla="*/ 685283 h 1059043"/>
                <a:gd name="connsiteX282" fmla="*/ 1536232 w 3024845"/>
                <a:gd name="connsiteY282" fmla="*/ 655018 h 1059043"/>
                <a:gd name="connsiteX283" fmla="*/ 1548392 w 3024845"/>
                <a:gd name="connsiteY283" fmla="*/ 655018 h 1059043"/>
                <a:gd name="connsiteX284" fmla="*/ 1560552 w 3024845"/>
                <a:gd name="connsiteY284" fmla="*/ 652857 h 1059043"/>
                <a:gd name="connsiteX285" fmla="*/ 1564606 w 3024845"/>
                <a:gd name="connsiteY285" fmla="*/ 655018 h 1059043"/>
                <a:gd name="connsiteX286" fmla="*/ 1574739 w 3024845"/>
                <a:gd name="connsiteY286" fmla="*/ 655018 h 1059043"/>
                <a:gd name="connsiteX287" fmla="*/ 1574739 w 3024845"/>
                <a:gd name="connsiteY287" fmla="*/ 685283 h 1059043"/>
                <a:gd name="connsiteX288" fmla="*/ 1582846 w 3024845"/>
                <a:gd name="connsiteY288" fmla="*/ 685283 h 1059043"/>
                <a:gd name="connsiteX289" fmla="*/ 1582846 w 3024845"/>
                <a:gd name="connsiteY289" fmla="*/ 702578 h 1059043"/>
                <a:gd name="connsiteX290" fmla="*/ 1592182 w 3024845"/>
                <a:gd name="connsiteY290" fmla="*/ 703483 h 1059043"/>
                <a:gd name="connsiteX291" fmla="*/ 1605140 w 3024845"/>
                <a:gd name="connsiteY291" fmla="*/ 703483 h 1059043"/>
                <a:gd name="connsiteX292" fmla="*/ 1605140 w 3024845"/>
                <a:gd name="connsiteY292" fmla="*/ 687445 h 1059043"/>
                <a:gd name="connsiteX293" fmla="*/ 1673096 w 3024845"/>
                <a:gd name="connsiteY293" fmla="*/ 687445 h 1059043"/>
                <a:gd name="connsiteX294" fmla="*/ 1673096 w 3024845"/>
                <a:gd name="connsiteY294" fmla="*/ 602192 h 1059043"/>
                <a:gd name="connsiteX295" fmla="*/ 1745104 w 3024845"/>
                <a:gd name="connsiteY295" fmla="*/ 602192 h 1059043"/>
                <a:gd name="connsiteX296" fmla="*/ 1745104 w 3024845"/>
                <a:gd name="connsiteY296" fmla="*/ 680960 h 1059043"/>
                <a:gd name="connsiteX297" fmla="*/ 1747008 w 3024845"/>
                <a:gd name="connsiteY297" fmla="*/ 680960 h 1059043"/>
                <a:gd name="connsiteX298" fmla="*/ 1748250 w 3024845"/>
                <a:gd name="connsiteY298" fmla="*/ 703483 h 1059043"/>
                <a:gd name="connsiteX299" fmla="*/ 1757926 w 3024845"/>
                <a:gd name="connsiteY299" fmla="*/ 703483 h 1059043"/>
                <a:gd name="connsiteX300" fmla="*/ 1759168 w 3024845"/>
                <a:gd name="connsiteY300" fmla="*/ 680960 h 1059043"/>
                <a:gd name="connsiteX301" fmla="*/ 1765248 w 3024845"/>
                <a:gd name="connsiteY301" fmla="*/ 680960 h 1059043"/>
                <a:gd name="connsiteX302" fmla="*/ 1766490 w 3024845"/>
                <a:gd name="connsiteY302" fmla="*/ 703483 h 1059043"/>
                <a:gd name="connsiteX303" fmla="*/ 1817112 w 3024845"/>
                <a:gd name="connsiteY303" fmla="*/ 703483 h 1059043"/>
                <a:gd name="connsiteX304" fmla="*/ 1817112 w 3024845"/>
                <a:gd name="connsiteY304" fmla="*/ 540455 h 1059043"/>
                <a:gd name="connsiteX305" fmla="*/ 2014439 w 3024845"/>
                <a:gd name="connsiteY305" fmla="*/ 540455 h 1059043"/>
                <a:gd name="connsiteX306" fmla="*/ 2014439 w 3024845"/>
                <a:gd name="connsiteY306" fmla="*/ 703483 h 1059043"/>
                <a:gd name="connsiteX307" fmla="*/ 2033136 w 3024845"/>
                <a:gd name="connsiteY307" fmla="*/ 703483 h 1059043"/>
                <a:gd name="connsiteX308" fmla="*/ 2033136 w 3024845"/>
                <a:gd name="connsiteY308" fmla="*/ 620790 h 1059043"/>
                <a:gd name="connsiteX309" fmla="*/ 2128256 w 3024845"/>
                <a:gd name="connsiteY309" fmla="*/ 620790 h 1059043"/>
                <a:gd name="connsiteX310" fmla="*/ 2140186 w 3024845"/>
                <a:gd name="connsiteY310" fmla="*/ 302649 h 1059043"/>
                <a:gd name="connsiteX311" fmla="*/ 2128026 w 3024845"/>
                <a:gd name="connsiteY311" fmla="*/ 281031 h 1059043"/>
                <a:gd name="connsiteX312" fmla="*/ 2121946 w 3024845"/>
                <a:gd name="connsiteY312" fmla="*/ 276707 h 1059043"/>
                <a:gd name="connsiteX313" fmla="*/ 2130053 w 3024845"/>
                <a:gd name="connsiteY313" fmla="*/ 252928 h 1059043"/>
                <a:gd name="connsiteX314" fmla="*/ 2130053 w 3024845"/>
                <a:gd name="connsiteY314" fmla="*/ 235634 h 1059043"/>
                <a:gd name="connsiteX315" fmla="*/ 2144240 w 3024845"/>
                <a:gd name="connsiteY315" fmla="*/ 235634 h 1059043"/>
                <a:gd name="connsiteX316" fmla="*/ 2144240 w 3024845"/>
                <a:gd name="connsiteY316" fmla="*/ 214016 h 1059043"/>
                <a:gd name="connsiteX317" fmla="*/ 2146266 w 3024845"/>
                <a:gd name="connsiteY317" fmla="*/ 209692 h 1059043"/>
                <a:gd name="connsiteX318" fmla="*/ 2146266 w 3024845"/>
                <a:gd name="connsiteY318" fmla="*/ 131868 h 1059043"/>
                <a:gd name="connsiteX319" fmla="*/ 2144240 w 3024845"/>
                <a:gd name="connsiteY319" fmla="*/ 125383 h 1059043"/>
                <a:gd name="connsiteX320" fmla="*/ 2150320 w 3024845"/>
                <a:gd name="connsiteY320" fmla="*/ 118897 h 1059043"/>
                <a:gd name="connsiteX321" fmla="*/ 2150320 w 3024845"/>
                <a:gd name="connsiteY321" fmla="*/ 60529 h 1059043"/>
                <a:gd name="connsiteX322" fmla="*/ 2152346 w 3024845"/>
                <a:gd name="connsiteY322" fmla="*/ 56206 h 1059043"/>
                <a:gd name="connsiteX323" fmla="*/ 2152346 w 3024845"/>
                <a:gd name="connsiteY323" fmla="*/ 0 h 1059043"/>
                <a:gd name="connsiteX324" fmla="*/ 2162480 w 3024845"/>
                <a:gd name="connsiteY324" fmla="*/ 118897 h 1059043"/>
                <a:gd name="connsiteX325" fmla="*/ 2168560 w 3024845"/>
                <a:gd name="connsiteY325" fmla="*/ 125383 h 1059043"/>
                <a:gd name="connsiteX326" fmla="*/ 2166533 w 3024845"/>
                <a:gd name="connsiteY326" fmla="*/ 131868 h 1059043"/>
                <a:gd name="connsiteX327" fmla="*/ 2166533 w 3024845"/>
                <a:gd name="connsiteY327" fmla="*/ 209692 h 1059043"/>
                <a:gd name="connsiteX328" fmla="*/ 2168560 w 3024845"/>
                <a:gd name="connsiteY328" fmla="*/ 214016 h 1059043"/>
                <a:gd name="connsiteX329" fmla="*/ 2168560 w 3024845"/>
                <a:gd name="connsiteY329" fmla="*/ 235634 h 1059043"/>
                <a:gd name="connsiteX330" fmla="*/ 2182747 w 3024845"/>
                <a:gd name="connsiteY330" fmla="*/ 235634 h 1059043"/>
                <a:gd name="connsiteX331" fmla="*/ 2182747 w 3024845"/>
                <a:gd name="connsiteY331" fmla="*/ 252928 h 1059043"/>
                <a:gd name="connsiteX332" fmla="*/ 2190854 w 3024845"/>
                <a:gd name="connsiteY332" fmla="*/ 276707 h 1059043"/>
                <a:gd name="connsiteX333" fmla="*/ 2184774 w 3024845"/>
                <a:gd name="connsiteY333" fmla="*/ 281031 h 1059043"/>
                <a:gd name="connsiteX334" fmla="*/ 2172613 w 3024845"/>
                <a:gd name="connsiteY334" fmla="*/ 302649 h 1059043"/>
                <a:gd name="connsiteX335" fmla="*/ 2180720 w 3024845"/>
                <a:gd name="connsiteY335" fmla="*/ 555577 h 1059043"/>
                <a:gd name="connsiteX336" fmla="*/ 2245574 w 3024845"/>
                <a:gd name="connsiteY336" fmla="*/ 555577 h 1059043"/>
                <a:gd name="connsiteX337" fmla="*/ 2245574 w 3024845"/>
                <a:gd name="connsiteY337" fmla="*/ 631239 h 1059043"/>
                <a:gd name="connsiteX338" fmla="*/ 2253681 w 3024845"/>
                <a:gd name="connsiteY338" fmla="*/ 631239 h 1059043"/>
                <a:gd name="connsiteX339" fmla="*/ 2255708 w 3024845"/>
                <a:gd name="connsiteY339" fmla="*/ 624754 h 1059043"/>
                <a:gd name="connsiteX340" fmla="*/ 2261788 w 3024845"/>
                <a:gd name="connsiteY340" fmla="*/ 624754 h 1059043"/>
                <a:gd name="connsiteX341" fmla="*/ 2263815 w 3024845"/>
                <a:gd name="connsiteY341" fmla="*/ 633401 h 1059043"/>
                <a:gd name="connsiteX342" fmla="*/ 2275975 w 3024845"/>
                <a:gd name="connsiteY342" fmla="*/ 633401 h 1059043"/>
                <a:gd name="connsiteX343" fmla="*/ 2275975 w 3024845"/>
                <a:gd name="connsiteY343" fmla="*/ 626915 h 1059043"/>
                <a:gd name="connsiteX344" fmla="*/ 2298268 w 3024845"/>
                <a:gd name="connsiteY344" fmla="*/ 626915 h 1059043"/>
                <a:gd name="connsiteX345" fmla="*/ 2298268 w 3024845"/>
                <a:gd name="connsiteY345" fmla="*/ 633401 h 1059043"/>
                <a:gd name="connsiteX346" fmla="*/ 2318535 w 3024845"/>
                <a:gd name="connsiteY346" fmla="*/ 633401 h 1059043"/>
                <a:gd name="connsiteX347" fmla="*/ 2318535 w 3024845"/>
                <a:gd name="connsiteY347" fmla="*/ 678798 h 1059043"/>
                <a:gd name="connsiteX348" fmla="*/ 2332722 w 3024845"/>
                <a:gd name="connsiteY348" fmla="*/ 678798 h 1059043"/>
                <a:gd name="connsiteX349" fmla="*/ 2332722 w 3024845"/>
                <a:gd name="connsiteY349" fmla="*/ 665827 h 1059043"/>
                <a:gd name="connsiteX350" fmla="*/ 2348936 w 3024845"/>
                <a:gd name="connsiteY350" fmla="*/ 665827 h 1059043"/>
                <a:gd name="connsiteX351" fmla="*/ 2348936 w 3024845"/>
                <a:gd name="connsiteY351" fmla="*/ 486400 h 1059043"/>
                <a:gd name="connsiteX352" fmla="*/ 2355016 w 3024845"/>
                <a:gd name="connsiteY352" fmla="*/ 479914 h 1059043"/>
                <a:gd name="connsiteX353" fmla="*/ 2427977 w 3024845"/>
                <a:gd name="connsiteY353" fmla="*/ 479914 h 1059043"/>
                <a:gd name="connsiteX354" fmla="*/ 2427977 w 3024845"/>
                <a:gd name="connsiteY354" fmla="*/ 488562 h 1059043"/>
                <a:gd name="connsiteX355" fmla="*/ 2438110 w 3024845"/>
                <a:gd name="connsiteY355" fmla="*/ 488562 h 1059043"/>
                <a:gd name="connsiteX356" fmla="*/ 2438110 w 3024845"/>
                <a:gd name="connsiteY356" fmla="*/ 603136 h 1059043"/>
                <a:gd name="connsiteX357" fmla="*/ 2460404 w 3024845"/>
                <a:gd name="connsiteY357" fmla="*/ 603136 h 1059043"/>
                <a:gd name="connsiteX358" fmla="*/ 2460404 w 3024845"/>
                <a:gd name="connsiteY358" fmla="*/ 536121 h 1059043"/>
                <a:gd name="connsiteX359" fmla="*/ 2486751 w 3024845"/>
                <a:gd name="connsiteY359" fmla="*/ 536121 h 1059043"/>
                <a:gd name="connsiteX360" fmla="*/ 2490804 w 3024845"/>
                <a:gd name="connsiteY360" fmla="*/ 531797 h 1059043"/>
                <a:gd name="connsiteX361" fmla="*/ 2498911 w 3024845"/>
                <a:gd name="connsiteY361" fmla="*/ 531797 h 1059043"/>
                <a:gd name="connsiteX362" fmla="*/ 2502964 w 3024845"/>
                <a:gd name="connsiteY362" fmla="*/ 536121 h 1059043"/>
                <a:gd name="connsiteX363" fmla="*/ 2525258 w 3024845"/>
                <a:gd name="connsiteY363" fmla="*/ 536121 h 1059043"/>
                <a:gd name="connsiteX364" fmla="*/ 2525258 w 3024845"/>
                <a:gd name="connsiteY364" fmla="*/ 419385 h 1059043"/>
                <a:gd name="connsiteX365" fmla="*/ 2582005 w 3024845"/>
                <a:gd name="connsiteY365" fmla="*/ 408576 h 1059043"/>
                <a:gd name="connsiteX366" fmla="*/ 2582005 w 3024845"/>
                <a:gd name="connsiteY366" fmla="*/ 409657 h 1059043"/>
                <a:gd name="connsiteX367" fmla="*/ 2582005 w 3024845"/>
                <a:gd name="connsiteY367" fmla="*/ 417223 h 1059043"/>
                <a:gd name="connsiteX368" fmla="*/ 2608352 w 3024845"/>
                <a:gd name="connsiteY368" fmla="*/ 417223 h 1059043"/>
                <a:gd name="connsiteX369" fmla="*/ 2608352 w 3024845"/>
                <a:gd name="connsiteY369" fmla="*/ 672313 h 1059043"/>
                <a:gd name="connsiteX370" fmla="*/ 2630646 w 3024845"/>
                <a:gd name="connsiteY370" fmla="*/ 672313 h 1059043"/>
                <a:gd name="connsiteX371" fmla="*/ 2630646 w 3024845"/>
                <a:gd name="connsiteY371" fmla="*/ 667989 h 1059043"/>
                <a:gd name="connsiteX372" fmla="*/ 2642806 w 3024845"/>
                <a:gd name="connsiteY372" fmla="*/ 667989 h 1059043"/>
                <a:gd name="connsiteX373" fmla="*/ 2642806 w 3024845"/>
                <a:gd name="connsiteY373" fmla="*/ 672313 h 1059043"/>
                <a:gd name="connsiteX374" fmla="*/ 2667126 w 3024845"/>
                <a:gd name="connsiteY374" fmla="*/ 672313 h 1059043"/>
                <a:gd name="connsiteX375" fmla="*/ 2667126 w 3024845"/>
                <a:gd name="connsiteY375" fmla="*/ 659342 h 1059043"/>
                <a:gd name="connsiteX376" fmla="*/ 2695500 w 3024845"/>
                <a:gd name="connsiteY376" fmla="*/ 659342 h 1059043"/>
                <a:gd name="connsiteX377" fmla="*/ 2707660 w 3024845"/>
                <a:gd name="connsiteY377" fmla="*/ 655018 h 1059043"/>
                <a:gd name="connsiteX378" fmla="*/ 2727927 w 3024845"/>
                <a:gd name="connsiteY378" fmla="*/ 659342 h 1059043"/>
                <a:gd name="connsiteX379" fmla="*/ 2727927 w 3024845"/>
                <a:gd name="connsiteY379" fmla="*/ 642048 h 1059043"/>
                <a:gd name="connsiteX380" fmla="*/ 2736034 w 3024845"/>
                <a:gd name="connsiteY380" fmla="*/ 642048 h 1059043"/>
                <a:gd name="connsiteX381" fmla="*/ 2736034 w 3024845"/>
                <a:gd name="connsiteY381" fmla="*/ 629077 h 1059043"/>
                <a:gd name="connsiteX382" fmla="*/ 2792781 w 3024845"/>
                <a:gd name="connsiteY382" fmla="*/ 629077 h 1059043"/>
                <a:gd name="connsiteX383" fmla="*/ 2792781 w 3024845"/>
                <a:gd name="connsiteY383" fmla="*/ 598812 h 1059043"/>
                <a:gd name="connsiteX384" fmla="*/ 2811021 w 3024845"/>
                <a:gd name="connsiteY384" fmla="*/ 598812 h 1059043"/>
                <a:gd name="connsiteX385" fmla="*/ 2811021 w 3024845"/>
                <a:gd name="connsiteY385" fmla="*/ 592327 h 1059043"/>
                <a:gd name="connsiteX386" fmla="*/ 2823181 w 3024845"/>
                <a:gd name="connsiteY386" fmla="*/ 592327 h 1059043"/>
                <a:gd name="connsiteX387" fmla="*/ 2823181 w 3024845"/>
                <a:gd name="connsiteY387" fmla="*/ 598812 h 1059043"/>
                <a:gd name="connsiteX388" fmla="*/ 2839395 w 3024845"/>
                <a:gd name="connsiteY388" fmla="*/ 598812 h 1059043"/>
                <a:gd name="connsiteX389" fmla="*/ 2839395 w 3024845"/>
                <a:gd name="connsiteY389" fmla="*/ 648533 h 1059043"/>
                <a:gd name="connsiteX390" fmla="*/ 2871822 w 3024845"/>
                <a:gd name="connsiteY390" fmla="*/ 648533 h 1059043"/>
                <a:gd name="connsiteX391" fmla="*/ 2871822 w 3024845"/>
                <a:gd name="connsiteY391" fmla="*/ 622592 h 1059043"/>
                <a:gd name="connsiteX392" fmla="*/ 2910329 w 3024845"/>
                <a:gd name="connsiteY392" fmla="*/ 622592 h 1059043"/>
                <a:gd name="connsiteX393" fmla="*/ 2910329 w 3024845"/>
                <a:gd name="connsiteY393" fmla="*/ 592327 h 1059043"/>
                <a:gd name="connsiteX394" fmla="*/ 2958970 w 3024845"/>
                <a:gd name="connsiteY394" fmla="*/ 592327 h 1059043"/>
                <a:gd name="connsiteX395" fmla="*/ 2958970 w 3024845"/>
                <a:gd name="connsiteY395" fmla="*/ 703483 h 1059043"/>
                <a:gd name="connsiteX396" fmla="*/ 2958970 w 3024845"/>
                <a:gd name="connsiteY396" fmla="*/ 717262 h 1059043"/>
                <a:gd name="connsiteX397" fmla="*/ 3024845 w 3024845"/>
                <a:gd name="connsiteY397" fmla="*/ 717262 h 1059043"/>
                <a:gd name="connsiteX398" fmla="*/ 3024845 w 3024845"/>
                <a:gd name="connsiteY398" fmla="*/ 1059043 h 1059043"/>
                <a:gd name="connsiteX399" fmla="*/ 2054 w 3024845"/>
                <a:gd name="connsiteY399" fmla="*/ 1056710 h 1059043"/>
                <a:gd name="connsiteX400" fmla="*/ 0 w 3024845"/>
                <a:gd name="connsiteY400" fmla="*/ 622592 h 1059043"/>
                <a:gd name="connsiteX401" fmla="*/ 20267 w 3024845"/>
                <a:gd name="connsiteY401" fmla="*/ 622592 h 1059043"/>
                <a:gd name="connsiteX402" fmla="*/ 20774 w 3024845"/>
                <a:gd name="connsiteY402" fmla="*/ 621511 h 1059043"/>
                <a:gd name="connsiteX403" fmla="*/ 24320 w 3024845"/>
                <a:gd name="connsiteY403" fmla="*/ 613945 h 1059043"/>
                <a:gd name="connsiteX404" fmla="*/ 26094 w 3024845"/>
                <a:gd name="connsiteY404" fmla="*/ 614215 h 1059043"/>
                <a:gd name="connsiteX405" fmla="*/ 38507 w 3024845"/>
                <a:gd name="connsiteY405" fmla="*/ 616106 h 1059043"/>
                <a:gd name="connsiteX406" fmla="*/ 39014 w 3024845"/>
                <a:gd name="connsiteY406" fmla="*/ 617458 h 1059043"/>
                <a:gd name="connsiteX407" fmla="*/ 42560 w 3024845"/>
                <a:gd name="connsiteY407" fmla="*/ 626915 h 1059043"/>
                <a:gd name="connsiteX408" fmla="*/ 68907 w 3024845"/>
                <a:gd name="connsiteY408" fmla="*/ 629077 h 1059043"/>
                <a:gd name="connsiteX409" fmla="*/ 68907 w 3024845"/>
                <a:gd name="connsiteY409" fmla="*/ 505856 h 1059043"/>
                <a:gd name="connsiteX410" fmla="*/ 70934 w 3024845"/>
                <a:gd name="connsiteY410" fmla="*/ 505856 h 1059043"/>
                <a:gd name="connsiteX411" fmla="*/ 85121 w 3024845"/>
                <a:gd name="connsiteY411" fmla="*/ 505856 h 1059043"/>
                <a:gd name="connsiteX412" fmla="*/ 85121 w 3024845"/>
                <a:gd name="connsiteY412" fmla="*/ 369664 h 1059043"/>
                <a:gd name="connsiteX413" fmla="*/ 86894 w 3024845"/>
                <a:gd name="connsiteY413" fmla="*/ 369664 h 1059043"/>
                <a:gd name="connsiteX414" fmla="*/ 99308 w 3024845"/>
                <a:gd name="connsiteY414" fmla="*/ 369664 h 1059043"/>
                <a:gd name="connsiteX415" fmla="*/ 99308 w 3024845"/>
                <a:gd name="connsiteY415" fmla="*/ 255090 h 1059043"/>
                <a:gd name="connsiteX416" fmla="*/ 103361 w 3024845"/>
                <a:gd name="connsiteY416" fmla="*/ 226986 h 1059043"/>
                <a:gd name="connsiteX417" fmla="*/ 105388 w 3024845"/>
                <a:gd name="connsiteY417" fmla="*/ 226986 h 1059043"/>
                <a:gd name="connsiteX418" fmla="*/ 119575 w 3024845"/>
                <a:gd name="connsiteY418" fmla="*/ 226986 h 1059043"/>
                <a:gd name="connsiteX0" fmla="*/ 119575 w 3024845"/>
                <a:gd name="connsiteY0" fmla="*/ 226986 h 1059043"/>
                <a:gd name="connsiteX1" fmla="*/ 200642 w 3024845"/>
                <a:gd name="connsiteY1" fmla="*/ 224825 h 1059043"/>
                <a:gd name="connsiteX2" fmla="*/ 202669 w 3024845"/>
                <a:gd name="connsiteY2" fmla="*/ 224825 h 1059043"/>
                <a:gd name="connsiteX3" fmla="*/ 216856 w 3024845"/>
                <a:gd name="connsiteY3" fmla="*/ 224825 h 1059043"/>
                <a:gd name="connsiteX4" fmla="*/ 216856 w 3024845"/>
                <a:gd name="connsiteY4" fmla="*/ 248604 h 1059043"/>
                <a:gd name="connsiteX5" fmla="*/ 217363 w 3024845"/>
                <a:gd name="connsiteY5" fmla="*/ 249415 h 1059043"/>
                <a:gd name="connsiteX6" fmla="*/ 220909 w 3024845"/>
                <a:gd name="connsiteY6" fmla="*/ 255090 h 1059043"/>
                <a:gd name="connsiteX7" fmla="*/ 220909 w 3024845"/>
                <a:gd name="connsiteY7" fmla="*/ 369664 h 1059043"/>
                <a:gd name="connsiteX8" fmla="*/ 223189 w 3024845"/>
                <a:gd name="connsiteY8" fmla="*/ 369664 h 1059043"/>
                <a:gd name="connsiteX9" fmla="*/ 239150 w 3024845"/>
                <a:gd name="connsiteY9" fmla="*/ 369664 h 1059043"/>
                <a:gd name="connsiteX10" fmla="*/ 239150 w 3024845"/>
                <a:gd name="connsiteY10" fmla="*/ 510179 h 1059043"/>
                <a:gd name="connsiteX11" fmla="*/ 240670 w 3024845"/>
                <a:gd name="connsiteY11" fmla="*/ 509909 h 1059043"/>
                <a:gd name="connsiteX12" fmla="*/ 251310 w 3024845"/>
                <a:gd name="connsiteY12" fmla="*/ 508018 h 1059043"/>
                <a:gd name="connsiteX13" fmla="*/ 249283 w 3024845"/>
                <a:gd name="connsiteY13" fmla="*/ 596650 h 1059043"/>
                <a:gd name="connsiteX14" fmla="*/ 250803 w 3024845"/>
                <a:gd name="connsiteY14" fmla="*/ 596921 h 1059043"/>
                <a:gd name="connsiteX15" fmla="*/ 261443 w 3024845"/>
                <a:gd name="connsiteY15" fmla="*/ 598812 h 1059043"/>
                <a:gd name="connsiteX16" fmla="*/ 261696 w 3024845"/>
                <a:gd name="connsiteY16" fmla="*/ 599623 h 1059043"/>
                <a:gd name="connsiteX17" fmla="*/ 263470 w 3024845"/>
                <a:gd name="connsiteY17" fmla="*/ 605298 h 1059043"/>
                <a:gd name="connsiteX18" fmla="*/ 264230 w 3024845"/>
                <a:gd name="connsiteY18" fmla="*/ 602866 h 1059043"/>
                <a:gd name="connsiteX19" fmla="*/ 269550 w 3024845"/>
                <a:gd name="connsiteY19" fmla="*/ 585842 h 1059043"/>
                <a:gd name="connsiteX20" fmla="*/ 271323 w 3024845"/>
                <a:gd name="connsiteY20" fmla="*/ 585842 h 1059043"/>
                <a:gd name="connsiteX21" fmla="*/ 283737 w 3024845"/>
                <a:gd name="connsiteY21" fmla="*/ 585842 h 1059043"/>
                <a:gd name="connsiteX22" fmla="*/ 283737 w 3024845"/>
                <a:gd name="connsiteY22" fmla="*/ 618268 h 1059043"/>
                <a:gd name="connsiteX23" fmla="*/ 284750 w 3024845"/>
                <a:gd name="connsiteY23" fmla="*/ 618809 h 1059043"/>
                <a:gd name="connsiteX24" fmla="*/ 291844 w 3024845"/>
                <a:gd name="connsiteY24" fmla="*/ 622592 h 1059043"/>
                <a:gd name="connsiteX25" fmla="*/ 291844 w 3024845"/>
                <a:gd name="connsiteY25" fmla="*/ 623943 h 1059043"/>
                <a:gd name="connsiteX26" fmla="*/ 291844 w 3024845"/>
                <a:gd name="connsiteY26" fmla="*/ 633401 h 1059043"/>
                <a:gd name="connsiteX27" fmla="*/ 336431 w 3024845"/>
                <a:gd name="connsiteY27" fmla="*/ 633401 h 1059043"/>
                <a:gd name="connsiteX28" fmla="*/ 336431 w 3024845"/>
                <a:gd name="connsiteY28" fmla="*/ 634482 h 1059043"/>
                <a:gd name="connsiteX29" fmla="*/ 336431 w 3024845"/>
                <a:gd name="connsiteY29" fmla="*/ 642048 h 1059043"/>
                <a:gd name="connsiteX30" fmla="*/ 338457 w 3024845"/>
                <a:gd name="connsiteY30" fmla="*/ 642048 h 1059043"/>
                <a:gd name="connsiteX31" fmla="*/ 352644 w 3024845"/>
                <a:gd name="connsiteY31" fmla="*/ 642048 h 1059043"/>
                <a:gd name="connsiteX32" fmla="*/ 352644 w 3024845"/>
                <a:gd name="connsiteY32" fmla="*/ 611783 h 1059043"/>
                <a:gd name="connsiteX33" fmla="*/ 397231 w 3024845"/>
                <a:gd name="connsiteY33" fmla="*/ 611783 h 1059043"/>
                <a:gd name="connsiteX34" fmla="*/ 397231 w 3024845"/>
                <a:gd name="connsiteY34" fmla="*/ 610432 h 1059043"/>
                <a:gd name="connsiteX35" fmla="*/ 397231 w 3024845"/>
                <a:gd name="connsiteY35" fmla="*/ 600974 h 1059043"/>
                <a:gd name="connsiteX36" fmla="*/ 398245 w 3024845"/>
                <a:gd name="connsiteY36" fmla="*/ 600974 h 1059043"/>
                <a:gd name="connsiteX37" fmla="*/ 405338 w 3024845"/>
                <a:gd name="connsiteY37" fmla="*/ 600974 h 1059043"/>
                <a:gd name="connsiteX38" fmla="*/ 405338 w 3024845"/>
                <a:gd name="connsiteY38" fmla="*/ 599083 h 1059043"/>
                <a:gd name="connsiteX39" fmla="*/ 405338 w 3024845"/>
                <a:gd name="connsiteY39" fmla="*/ 585842 h 1059043"/>
                <a:gd name="connsiteX40" fmla="*/ 406098 w 3024845"/>
                <a:gd name="connsiteY40" fmla="*/ 585842 h 1059043"/>
                <a:gd name="connsiteX41" fmla="*/ 411418 w 3024845"/>
                <a:gd name="connsiteY41" fmla="*/ 585842 h 1059043"/>
                <a:gd name="connsiteX42" fmla="*/ 411418 w 3024845"/>
                <a:gd name="connsiteY42" fmla="*/ 584761 h 1059043"/>
                <a:gd name="connsiteX43" fmla="*/ 411418 w 3024845"/>
                <a:gd name="connsiteY43" fmla="*/ 577194 h 1059043"/>
                <a:gd name="connsiteX44" fmla="*/ 413445 w 3024845"/>
                <a:gd name="connsiteY44" fmla="*/ 577194 h 1059043"/>
                <a:gd name="connsiteX45" fmla="*/ 427632 w 3024845"/>
                <a:gd name="connsiteY45" fmla="*/ 577194 h 1059043"/>
                <a:gd name="connsiteX46" fmla="*/ 427632 w 3024845"/>
                <a:gd name="connsiteY46" fmla="*/ 578275 h 1059043"/>
                <a:gd name="connsiteX47" fmla="*/ 427632 w 3024845"/>
                <a:gd name="connsiteY47" fmla="*/ 585842 h 1059043"/>
                <a:gd name="connsiteX48" fmla="*/ 449925 w 3024845"/>
                <a:gd name="connsiteY48" fmla="*/ 585842 h 1059043"/>
                <a:gd name="connsiteX49" fmla="*/ 449925 w 3024845"/>
                <a:gd name="connsiteY49" fmla="*/ 583950 h 1059043"/>
                <a:gd name="connsiteX50" fmla="*/ 449925 w 3024845"/>
                <a:gd name="connsiteY50" fmla="*/ 570709 h 1059043"/>
                <a:gd name="connsiteX51" fmla="*/ 451699 w 3024845"/>
                <a:gd name="connsiteY51" fmla="*/ 570709 h 1059043"/>
                <a:gd name="connsiteX52" fmla="*/ 464112 w 3024845"/>
                <a:gd name="connsiteY52" fmla="*/ 570709 h 1059043"/>
                <a:gd name="connsiteX53" fmla="*/ 464112 w 3024845"/>
                <a:gd name="connsiteY53" fmla="*/ 594489 h 1059043"/>
                <a:gd name="connsiteX54" fmla="*/ 465126 w 3024845"/>
                <a:gd name="connsiteY54" fmla="*/ 594489 h 1059043"/>
                <a:gd name="connsiteX55" fmla="*/ 472219 w 3024845"/>
                <a:gd name="connsiteY55" fmla="*/ 594489 h 1059043"/>
                <a:gd name="connsiteX56" fmla="*/ 472219 w 3024845"/>
                <a:gd name="connsiteY56" fmla="*/ 593408 h 1059043"/>
                <a:gd name="connsiteX57" fmla="*/ 472219 w 3024845"/>
                <a:gd name="connsiteY57" fmla="*/ 585842 h 1059043"/>
                <a:gd name="connsiteX58" fmla="*/ 473992 w 3024845"/>
                <a:gd name="connsiteY58" fmla="*/ 585842 h 1059043"/>
                <a:gd name="connsiteX59" fmla="*/ 486406 w 3024845"/>
                <a:gd name="connsiteY59" fmla="*/ 585842 h 1059043"/>
                <a:gd name="connsiteX60" fmla="*/ 486406 w 3024845"/>
                <a:gd name="connsiteY60" fmla="*/ 611783 h 1059043"/>
                <a:gd name="connsiteX61" fmla="*/ 488433 w 3024845"/>
                <a:gd name="connsiteY61" fmla="*/ 611783 h 1059043"/>
                <a:gd name="connsiteX62" fmla="*/ 502619 w 3024845"/>
                <a:gd name="connsiteY62" fmla="*/ 611783 h 1059043"/>
                <a:gd name="connsiteX63" fmla="*/ 502619 w 3024845"/>
                <a:gd name="connsiteY63" fmla="*/ 613404 h 1059043"/>
                <a:gd name="connsiteX64" fmla="*/ 502619 w 3024845"/>
                <a:gd name="connsiteY64" fmla="*/ 624754 h 1059043"/>
                <a:gd name="connsiteX65" fmla="*/ 503379 w 3024845"/>
                <a:gd name="connsiteY65" fmla="*/ 624754 h 1059043"/>
                <a:gd name="connsiteX66" fmla="*/ 508700 w 3024845"/>
                <a:gd name="connsiteY66" fmla="*/ 624754 h 1059043"/>
                <a:gd name="connsiteX67" fmla="*/ 508700 w 3024845"/>
                <a:gd name="connsiteY67" fmla="*/ 623943 h 1059043"/>
                <a:gd name="connsiteX68" fmla="*/ 508700 w 3024845"/>
                <a:gd name="connsiteY68" fmla="*/ 618268 h 1059043"/>
                <a:gd name="connsiteX69" fmla="*/ 539100 w 3024845"/>
                <a:gd name="connsiteY69" fmla="*/ 618268 h 1059043"/>
                <a:gd name="connsiteX70" fmla="*/ 539100 w 3024845"/>
                <a:gd name="connsiteY70" fmla="*/ 642048 h 1059043"/>
                <a:gd name="connsiteX71" fmla="*/ 540113 w 3024845"/>
                <a:gd name="connsiteY71" fmla="*/ 642048 h 1059043"/>
                <a:gd name="connsiteX72" fmla="*/ 547207 w 3024845"/>
                <a:gd name="connsiteY72" fmla="*/ 642048 h 1059043"/>
                <a:gd name="connsiteX73" fmla="*/ 547207 w 3024845"/>
                <a:gd name="connsiteY73" fmla="*/ 643129 h 1059043"/>
                <a:gd name="connsiteX74" fmla="*/ 547207 w 3024845"/>
                <a:gd name="connsiteY74" fmla="*/ 650695 h 1059043"/>
                <a:gd name="connsiteX75" fmla="*/ 547967 w 3024845"/>
                <a:gd name="connsiteY75" fmla="*/ 650695 h 1059043"/>
                <a:gd name="connsiteX76" fmla="*/ 553287 w 3024845"/>
                <a:gd name="connsiteY76" fmla="*/ 650695 h 1059043"/>
                <a:gd name="connsiteX77" fmla="*/ 553287 w 3024845"/>
                <a:gd name="connsiteY77" fmla="*/ 648533 h 1059043"/>
                <a:gd name="connsiteX78" fmla="*/ 553287 w 3024845"/>
                <a:gd name="connsiteY78" fmla="*/ 633401 h 1059043"/>
                <a:gd name="connsiteX79" fmla="*/ 554300 w 3024845"/>
                <a:gd name="connsiteY79" fmla="*/ 633401 h 1059043"/>
                <a:gd name="connsiteX80" fmla="*/ 561394 w 3024845"/>
                <a:gd name="connsiteY80" fmla="*/ 633401 h 1059043"/>
                <a:gd name="connsiteX81" fmla="*/ 561394 w 3024845"/>
                <a:gd name="connsiteY81" fmla="*/ 634482 h 1059043"/>
                <a:gd name="connsiteX82" fmla="*/ 561394 w 3024845"/>
                <a:gd name="connsiteY82" fmla="*/ 642048 h 1059043"/>
                <a:gd name="connsiteX83" fmla="*/ 566714 w 3024845"/>
                <a:gd name="connsiteY83" fmla="*/ 640055 h 1059043"/>
                <a:gd name="connsiteX84" fmla="*/ 567474 w 3024845"/>
                <a:gd name="connsiteY84" fmla="*/ 639075 h 1059043"/>
                <a:gd name="connsiteX85" fmla="*/ 567474 w 3024845"/>
                <a:gd name="connsiteY85" fmla="*/ 633401 h 1059043"/>
                <a:gd name="connsiteX86" fmla="*/ 605981 w 3024845"/>
                <a:gd name="connsiteY86" fmla="*/ 633401 h 1059043"/>
                <a:gd name="connsiteX87" fmla="*/ 605981 w 3024845"/>
                <a:gd name="connsiteY87" fmla="*/ 657180 h 1059043"/>
                <a:gd name="connsiteX88" fmla="*/ 608007 w 3024845"/>
                <a:gd name="connsiteY88" fmla="*/ 657180 h 1059043"/>
                <a:gd name="connsiteX89" fmla="*/ 622194 w 3024845"/>
                <a:gd name="connsiteY89" fmla="*/ 657180 h 1059043"/>
                <a:gd name="connsiteX90" fmla="*/ 622194 w 3024845"/>
                <a:gd name="connsiteY90" fmla="*/ 658261 h 1059043"/>
                <a:gd name="connsiteX91" fmla="*/ 622194 w 3024845"/>
                <a:gd name="connsiteY91" fmla="*/ 665827 h 1059043"/>
                <a:gd name="connsiteX92" fmla="*/ 623968 w 3024845"/>
                <a:gd name="connsiteY92" fmla="*/ 665827 h 1059043"/>
                <a:gd name="connsiteX93" fmla="*/ 636381 w 3024845"/>
                <a:gd name="connsiteY93" fmla="*/ 665827 h 1059043"/>
                <a:gd name="connsiteX94" fmla="*/ 636381 w 3024845"/>
                <a:gd name="connsiteY94" fmla="*/ 642048 h 1059043"/>
                <a:gd name="connsiteX95" fmla="*/ 637394 w 3024845"/>
                <a:gd name="connsiteY95" fmla="*/ 642048 h 1059043"/>
                <a:gd name="connsiteX96" fmla="*/ 644488 w 3024845"/>
                <a:gd name="connsiteY96" fmla="*/ 642048 h 1059043"/>
                <a:gd name="connsiteX97" fmla="*/ 644488 w 3024845"/>
                <a:gd name="connsiteY97" fmla="*/ 609621 h 1059043"/>
                <a:gd name="connsiteX98" fmla="*/ 645501 w 3024845"/>
                <a:gd name="connsiteY98" fmla="*/ 609621 h 1059043"/>
                <a:gd name="connsiteX99" fmla="*/ 652595 w 3024845"/>
                <a:gd name="connsiteY99" fmla="*/ 609621 h 1059043"/>
                <a:gd name="connsiteX100" fmla="*/ 652595 w 3024845"/>
                <a:gd name="connsiteY100" fmla="*/ 607730 h 1059043"/>
                <a:gd name="connsiteX101" fmla="*/ 652595 w 3024845"/>
                <a:gd name="connsiteY101" fmla="*/ 594489 h 1059043"/>
                <a:gd name="connsiteX102" fmla="*/ 651328 w 3024845"/>
                <a:gd name="connsiteY102" fmla="*/ 592867 h 1059043"/>
                <a:gd name="connsiteX103" fmla="*/ 656648 w 3024845"/>
                <a:gd name="connsiteY103" fmla="*/ 581518 h 1059043"/>
                <a:gd name="connsiteX104" fmla="*/ 664755 w 3024845"/>
                <a:gd name="connsiteY104" fmla="*/ 609621 h 1059043"/>
                <a:gd name="connsiteX105" fmla="*/ 665515 w 3024845"/>
                <a:gd name="connsiteY105" fmla="*/ 609621 h 1059043"/>
                <a:gd name="connsiteX106" fmla="*/ 670835 w 3024845"/>
                <a:gd name="connsiteY106" fmla="*/ 609621 h 1059043"/>
                <a:gd name="connsiteX107" fmla="*/ 670835 w 3024845"/>
                <a:gd name="connsiteY107" fmla="*/ 503694 h 1059043"/>
                <a:gd name="connsiteX108" fmla="*/ 672355 w 3024845"/>
                <a:gd name="connsiteY108" fmla="*/ 503694 h 1059043"/>
                <a:gd name="connsiteX109" fmla="*/ 682995 w 3024845"/>
                <a:gd name="connsiteY109" fmla="*/ 503694 h 1059043"/>
                <a:gd name="connsiteX110" fmla="*/ 682995 w 3024845"/>
                <a:gd name="connsiteY110" fmla="*/ 456135 h 1059043"/>
                <a:gd name="connsiteX111" fmla="*/ 709342 w 3024845"/>
                <a:gd name="connsiteY111" fmla="*/ 456135 h 1059043"/>
                <a:gd name="connsiteX112" fmla="*/ 709342 w 3024845"/>
                <a:gd name="connsiteY112" fmla="*/ 434517 h 1059043"/>
                <a:gd name="connsiteX113" fmla="*/ 743796 w 3024845"/>
                <a:gd name="connsiteY113" fmla="*/ 434517 h 1059043"/>
                <a:gd name="connsiteX114" fmla="*/ 743796 w 3024845"/>
                <a:gd name="connsiteY114" fmla="*/ 436949 h 1059043"/>
                <a:gd name="connsiteX115" fmla="*/ 743796 w 3024845"/>
                <a:gd name="connsiteY115" fmla="*/ 453973 h 1059043"/>
                <a:gd name="connsiteX116" fmla="*/ 746076 w 3024845"/>
                <a:gd name="connsiteY116" fmla="*/ 453973 h 1059043"/>
                <a:gd name="connsiteX117" fmla="*/ 762036 w 3024845"/>
                <a:gd name="connsiteY117" fmla="*/ 453973 h 1059043"/>
                <a:gd name="connsiteX118" fmla="*/ 762036 w 3024845"/>
                <a:gd name="connsiteY118" fmla="*/ 501532 h 1059043"/>
                <a:gd name="connsiteX119" fmla="*/ 763049 w 3024845"/>
                <a:gd name="connsiteY119" fmla="*/ 501532 h 1059043"/>
                <a:gd name="connsiteX120" fmla="*/ 770143 w 3024845"/>
                <a:gd name="connsiteY120" fmla="*/ 501532 h 1059043"/>
                <a:gd name="connsiteX121" fmla="*/ 784330 w 3024845"/>
                <a:gd name="connsiteY121" fmla="*/ 505856 h 1059043"/>
                <a:gd name="connsiteX122" fmla="*/ 784330 w 3024845"/>
                <a:gd name="connsiteY122" fmla="*/ 544768 h 1059043"/>
                <a:gd name="connsiteX123" fmla="*/ 785343 w 3024845"/>
                <a:gd name="connsiteY123" fmla="*/ 544768 h 1059043"/>
                <a:gd name="connsiteX124" fmla="*/ 792436 w 3024845"/>
                <a:gd name="connsiteY124" fmla="*/ 544768 h 1059043"/>
                <a:gd name="connsiteX125" fmla="*/ 792436 w 3024845"/>
                <a:gd name="connsiteY125" fmla="*/ 546389 h 1059043"/>
                <a:gd name="connsiteX126" fmla="*/ 792436 w 3024845"/>
                <a:gd name="connsiteY126" fmla="*/ 557738 h 1059043"/>
                <a:gd name="connsiteX127" fmla="*/ 794463 w 3024845"/>
                <a:gd name="connsiteY127" fmla="*/ 557738 h 1059043"/>
                <a:gd name="connsiteX128" fmla="*/ 808650 w 3024845"/>
                <a:gd name="connsiteY128" fmla="*/ 557738 h 1059043"/>
                <a:gd name="connsiteX129" fmla="*/ 814730 w 3024845"/>
                <a:gd name="connsiteY129" fmla="*/ 564224 h 1059043"/>
                <a:gd name="connsiteX130" fmla="*/ 814730 w 3024845"/>
                <a:gd name="connsiteY130" fmla="*/ 585842 h 1059043"/>
                <a:gd name="connsiteX131" fmla="*/ 817010 w 3024845"/>
                <a:gd name="connsiteY131" fmla="*/ 585842 h 1059043"/>
                <a:gd name="connsiteX132" fmla="*/ 832970 w 3024845"/>
                <a:gd name="connsiteY132" fmla="*/ 585842 h 1059043"/>
                <a:gd name="connsiteX133" fmla="*/ 832970 w 3024845"/>
                <a:gd name="connsiteY133" fmla="*/ 586922 h 1059043"/>
                <a:gd name="connsiteX134" fmla="*/ 832970 w 3024845"/>
                <a:gd name="connsiteY134" fmla="*/ 594489 h 1059043"/>
                <a:gd name="connsiteX135" fmla="*/ 834237 w 3024845"/>
                <a:gd name="connsiteY135" fmla="*/ 594489 h 1059043"/>
                <a:gd name="connsiteX136" fmla="*/ 843104 w 3024845"/>
                <a:gd name="connsiteY136" fmla="*/ 594489 h 1059043"/>
                <a:gd name="connsiteX137" fmla="*/ 843104 w 3024845"/>
                <a:gd name="connsiteY137" fmla="*/ 596650 h 1059043"/>
                <a:gd name="connsiteX138" fmla="*/ 843104 w 3024845"/>
                <a:gd name="connsiteY138" fmla="*/ 611783 h 1059043"/>
                <a:gd name="connsiteX139" fmla="*/ 847157 w 3024845"/>
                <a:gd name="connsiteY139" fmla="*/ 609891 h 1059043"/>
                <a:gd name="connsiteX140" fmla="*/ 847157 w 3024845"/>
                <a:gd name="connsiteY140" fmla="*/ 596650 h 1059043"/>
                <a:gd name="connsiteX141" fmla="*/ 848170 w 3024845"/>
                <a:gd name="connsiteY141" fmla="*/ 596650 h 1059043"/>
                <a:gd name="connsiteX142" fmla="*/ 855264 w 3024845"/>
                <a:gd name="connsiteY142" fmla="*/ 596650 h 1059043"/>
                <a:gd name="connsiteX143" fmla="*/ 855264 w 3024845"/>
                <a:gd name="connsiteY143" fmla="*/ 598272 h 1059043"/>
                <a:gd name="connsiteX144" fmla="*/ 855264 w 3024845"/>
                <a:gd name="connsiteY144" fmla="*/ 609621 h 1059043"/>
                <a:gd name="connsiteX145" fmla="*/ 856024 w 3024845"/>
                <a:gd name="connsiteY145" fmla="*/ 609621 h 1059043"/>
                <a:gd name="connsiteX146" fmla="*/ 861344 w 3024845"/>
                <a:gd name="connsiteY146" fmla="*/ 609621 h 1059043"/>
                <a:gd name="connsiteX147" fmla="*/ 909984 w 3024845"/>
                <a:gd name="connsiteY147" fmla="*/ 605298 h 1059043"/>
                <a:gd name="connsiteX148" fmla="*/ 909984 w 3024845"/>
                <a:gd name="connsiteY148" fmla="*/ 606649 h 1059043"/>
                <a:gd name="connsiteX149" fmla="*/ 909984 w 3024845"/>
                <a:gd name="connsiteY149" fmla="*/ 616106 h 1059043"/>
                <a:gd name="connsiteX150" fmla="*/ 910744 w 3024845"/>
                <a:gd name="connsiteY150" fmla="*/ 616106 h 1059043"/>
                <a:gd name="connsiteX151" fmla="*/ 916065 w 3024845"/>
                <a:gd name="connsiteY151" fmla="*/ 616106 h 1059043"/>
                <a:gd name="connsiteX152" fmla="*/ 916065 w 3024845"/>
                <a:gd name="connsiteY152" fmla="*/ 618268 h 1059043"/>
                <a:gd name="connsiteX153" fmla="*/ 916065 w 3024845"/>
                <a:gd name="connsiteY153" fmla="*/ 633401 h 1059043"/>
                <a:gd name="connsiteX154" fmla="*/ 918091 w 3024845"/>
                <a:gd name="connsiteY154" fmla="*/ 632050 h 1059043"/>
                <a:gd name="connsiteX155" fmla="*/ 932278 w 3024845"/>
                <a:gd name="connsiteY155" fmla="*/ 622592 h 1059043"/>
                <a:gd name="connsiteX156" fmla="*/ 938358 w 3024845"/>
                <a:gd name="connsiteY156" fmla="*/ 581518 h 1059043"/>
                <a:gd name="connsiteX157" fmla="*/ 939118 w 3024845"/>
                <a:gd name="connsiteY157" fmla="*/ 581248 h 1059043"/>
                <a:gd name="connsiteX158" fmla="*/ 944438 w 3024845"/>
                <a:gd name="connsiteY158" fmla="*/ 579356 h 1059043"/>
                <a:gd name="connsiteX159" fmla="*/ 946465 w 3024845"/>
                <a:gd name="connsiteY159" fmla="*/ 510179 h 1059043"/>
                <a:gd name="connsiteX160" fmla="*/ 948492 w 3024845"/>
                <a:gd name="connsiteY160" fmla="*/ 579356 h 1059043"/>
                <a:gd name="connsiteX161" fmla="*/ 949252 w 3024845"/>
                <a:gd name="connsiteY161" fmla="*/ 579626 h 1059043"/>
                <a:gd name="connsiteX162" fmla="*/ 954572 w 3024845"/>
                <a:gd name="connsiteY162" fmla="*/ 581518 h 1059043"/>
                <a:gd name="connsiteX163" fmla="*/ 954572 w 3024845"/>
                <a:gd name="connsiteY163" fmla="*/ 495047 h 1059043"/>
                <a:gd name="connsiteX164" fmla="*/ 958625 w 3024845"/>
                <a:gd name="connsiteY164" fmla="*/ 462620 h 1059043"/>
                <a:gd name="connsiteX165" fmla="*/ 997132 w 3024845"/>
                <a:gd name="connsiteY165" fmla="*/ 462620 h 1059043"/>
                <a:gd name="connsiteX166" fmla="*/ 997132 w 3024845"/>
                <a:gd name="connsiteY166" fmla="*/ 495047 h 1059043"/>
                <a:gd name="connsiteX167" fmla="*/ 997892 w 3024845"/>
                <a:gd name="connsiteY167" fmla="*/ 495047 h 1059043"/>
                <a:gd name="connsiteX168" fmla="*/ 1003212 w 3024845"/>
                <a:gd name="connsiteY168" fmla="*/ 495047 h 1059043"/>
                <a:gd name="connsiteX169" fmla="*/ 1003212 w 3024845"/>
                <a:gd name="connsiteY169" fmla="*/ 412899 h 1059043"/>
                <a:gd name="connsiteX170" fmla="*/ 1004986 w 3024845"/>
                <a:gd name="connsiteY170" fmla="*/ 412899 h 1059043"/>
                <a:gd name="connsiteX171" fmla="*/ 1017399 w 3024845"/>
                <a:gd name="connsiteY171" fmla="*/ 412899 h 1059043"/>
                <a:gd name="connsiteX172" fmla="*/ 1017399 w 3024845"/>
                <a:gd name="connsiteY172" fmla="*/ 411008 h 1059043"/>
                <a:gd name="connsiteX173" fmla="*/ 1017399 w 3024845"/>
                <a:gd name="connsiteY173" fmla="*/ 397767 h 1059043"/>
                <a:gd name="connsiteX174" fmla="*/ 1039693 w 3024845"/>
                <a:gd name="connsiteY174" fmla="*/ 397767 h 1059043"/>
                <a:gd name="connsiteX175" fmla="*/ 1039693 w 3024845"/>
                <a:gd name="connsiteY175" fmla="*/ 396686 h 1059043"/>
                <a:gd name="connsiteX176" fmla="*/ 1039693 w 3024845"/>
                <a:gd name="connsiteY176" fmla="*/ 389120 h 1059043"/>
                <a:gd name="connsiteX177" fmla="*/ 1041466 w 3024845"/>
                <a:gd name="connsiteY177" fmla="*/ 389120 h 1059043"/>
                <a:gd name="connsiteX178" fmla="*/ 1053880 w 3024845"/>
                <a:gd name="connsiteY178" fmla="*/ 389120 h 1059043"/>
                <a:gd name="connsiteX179" fmla="*/ 1053880 w 3024845"/>
                <a:gd name="connsiteY179" fmla="*/ 390201 h 1059043"/>
                <a:gd name="connsiteX180" fmla="*/ 1053880 w 3024845"/>
                <a:gd name="connsiteY180" fmla="*/ 397767 h 1059043"/>
                <a:gd name="connsiteX181" fmla="*/ 1054640 w 3024845"/>
                <a:gd name="connsiteY181" fmla="*/ 397767 h 1059043"/>
                <a:gd name="connsiteX182" fmla="*/ 1059960 w 3024845"/>
                <a:gd name="connsiteY182" fmla="*/ 397767 h 1059043"/>
                <a:gd name="connsiteX183" fmla="*/ 1070093 w 3024845"/>
                <a:gd name="connsiteY183" fmla="*/ 393443 h 1059043"/>
                <a:gd name="connsiteX184" fmla="*/ 1074146 w 3024845"/>
                <a:gd name="connsiteY184" fmla="*/ 396686 h 1059043"/>
                <a:gd name="connsiteX185" fmla="*/ 1074146 w 3024845"/>
                <a:gd name="connsiteY185" fmla="*/ 389120 h 1059043"/>
                <a:gd name="connsiteX186" fmla="*/ 1076426 w 3024845"/>
                <a:gd name="connsiteY186" fmla="*/ 389120 h 1059043"/>
                <a:gd name="connsiteX187" fmla="*/ 1092387 w 3024845"/>
                <a:gd name="connsiteY187" fmla="*/ 389120 h 1059043"/>
                <a:gd name="connsiteX188" fmla="*/ 1092387 w 3024845"/>
                <a:gd name="connsiteY188" fmla="*/ 390201 h 1059043"/>
                <a:gd name="connsiteX189" fmla="*/ 1092387 w 3024845"/>
                <a:gd name="connsiteY189" fmla="*/ 397767 h 1059043"/>
                <a:gd name="connsiteX190" fmla="*/ 1122787 w 3024845"/>
                <a:gd name="connsiteY190" fmla="*/ 397767 h 1059043"/>
                <a:gd name="connsiteX191" fmla="*/ 1122787 w 3024845"/>
                <a:gd name="connsiteY191" fmla="*/ 399388 h 1059043"/>
                <a:gd name="connsiteX192" fmla="*/ 1122787 w 3024845"/>
                <a:gd name="connsiteY192" fmla="*/ 410738 h 1059043"/>
                <a:gd name="connsiteX193" fmla="*/ 1149134 w 3024845"/>
                <a:gd name="connsiteY193" fmla="*/ 410738 h 1059043"/>
                <a:gd name="connsiteX194" fmla="*/ 1149134 w 3024845"/>
                <a:gd name="connsiteY194" fmla="*/ 441002 h 1059043"/>
                <a:gd name="connsiteX195" fmla="*/ 1149894 w 3024845"/>
                <a:gd name="connsiteY195" fmla="*/ 441002 h 1059043"/>
                <a:gd name="connsiteX196" fmla="*/ 1155214 w 3024845"/>
                <a:gd name="connsiteY196" fmla="*/ 441002 h 1059043"/>
                <a:gd name="connsiteX197" fmla="*/ 1155214 w 3024845"/>
                <a:gd name="connsiteY197" fmla="*/ 442083 h 1059043"/>
                <a:gd name="connsiteX198" fmla="*/ 1155214 w 3024845"/>
                <a:gd name="connsiteY198" fmla="*/ 449650 h 1059043"/>
                <a:gd name="connsiteX199" fmla="*/ 1159268 w 3024845"/>
                <a:gd name="connsiteY199" fmla="*/ 479914 h 1059043"/>
                <a:gd name="connsiteX200" fmla="*/ 1160028 w 3024845"/>
                <a:gd name="connsiteY200" fmla="*/ 479914 h 1059043"/>
                <a:gd name="connsiteX201" fmla="*/ 1165348 w 3024845"/>
                <a:gd name="connsiteY201" fmla="*/ 479914 h 1059043"/>
                <a:gd name="connsiteX202" fmla="*/ 1165348 w 3024845"/>
                <a:gd name="connsiteY202" fmla="*/ 480725 h 1059043"/>
                <a:gd name="connsiteX203" fmla="*/ 1165348 w 3024845"/>
                <a:gd name="connsiteY203" fmla="*/ 486400 h 1059043"/>
                <a:gd name="connsiteX204" fmla="*/ 1166361 w 3024845"/>
                <a:gd name="connsiteY204" fmla="*/ 486400 h 1059043"/>
                <a:gd name="connsiteX205" fmla="*/ 1173454 w 3024845"/>
                <a:gd name="connsiteY205" fmla="*/ 486400 h 1059043"/>
                <a:gd name="connsiteX206" fmla="*/ 1173454 w 3024845"/>
                <a:gd name="connsiteY206" fmla="*/ 516665 h 1059043"/>
                <a:gd name="connsiteX207" fmla="*/ 1175481 w 3024845"/>
                <a:gd name="connsiteY207" fmla="*/ 516665 h 1059043"/>
                <a:gd name="connsiteX208" fmla="*/ 1189668 w 3024845"/>
                <a:gd name="connsiteY208" fmla="*/ 516665 h 1059043"/>
                <a:gd name="connsiteX209" fmla="*/ 1189668 w 3024845"/>
                <a:gd name="connsiteY209" fmla="*/ 540444 h 1059043"/>
                <a:gd name="connsiteX210" fmla="*/ 1191695 w 3024845"/>
                <a:gd name="connsiteY210" fmla="*/ 542065 h 1059043"/>
                <a:gd name="connsiteX211" fmla="*/ 1191695 w 3024845"/>
                <a:gd name="connsiteY211" fmla="*/ 553415 h 1059043"/>
                <a:gd name="connsiteX212" fmla="*/ 1192455 w 3024845"/>
                <a:gd name="connsiteY212" fmla="*/ 553415 h 1059043"/>
                <a:gd name="connsiteX213" fmla="*/ 1197775 w 3024845"/>
                <a:gd name="connsiteY213" fmla="*/ 553415 h 1059043"/>
                <a:gd name="connsiteX214" fmla="*/ 1197775 w 3024845"/>
                <a:gd name="connsiteY214" fmla="*/ 577194 h 1059043"/>
                <a:gd name="connsiteX215" fmla="*/ 1199041 w 3024845"/>
                <a:gd name="connsiteY215" fmla="*/ 577194 h 1059043"/>
                <a:gd name="connsiteX216" fmla="*/ 1207908 w 3024845"/>
                <a:gd name="connsiteY216" fmla="*/ 577194 h 1059043"/>
                <a:gd name="connsiteX217" fmla="*/ 1209935 w 3024845"/>
                <a:gd name="connsiteY217" fmla="*/ 581248 h 1059043"/>
                <a:gd name="connsiteX218" fmla="*/ 1209935 w 3024845"/>
                <a:gd name="connsiteY218" fmla="*/ 594489 h 1059043"/>
                <a:gd name="connsiteX219" fmla="*/ 1211455 w 3024845"/>
                <a:gd name="connsiteY219" fmla="*/ 592597 h 1059043"/>
                <a:gd name="connsiteX220" fmla="*/ 1222095 w 3024845"/>
                <a:gd name="connsiteY220" fmla="*/ 579356 h 1059043"/>
                <a:gd name="connsiteX221" fmla="*/ 1250469 w 3024845"/>
                <a:gd name="connsiteY221" fmla="*/ 579356 h 1059043"/>
                <a:gd name="connsiteX222" fmla="*/ 1250469 w 3024845"/>
                <a:gd name="connsiteY222" fmla="*/ 665827 h 1059043"/>
                <a:gd name="connsiteX223" fmla="*/ 1251229 w 3024845"/>
                <a:gd name="connsiteY223" fmla="*/ 665827 h 1059043"/>
                <a:gd name="connsiteX224" fmla="*/ 1256549 w 3024845"/>
                <a:gd name="connsiteY224" fmla="*/ 665827 h 1059043"/>
                <a:gd name="connsiteX225" fmla="*/ 1257309 w 3024845"/>
                <a:gd name="connsiteY225" fmla="*/ 664476 h 1059043"/>
                <a:gd name="connsiteX226" fmla="*/ 1262629 w 3024845"/>
                <a:gd name="connsiteY226" fmla="*/ 655018 h 1059043"/>
                <a:gd name="connsiteX227" fmla="*/ 1262629 w 3024845"/>
                <a:gd name="connsiteY227" fmla="*/ 656910 h 1059043"/>
                <a:gd name="connsiteX228" fmla="*/ 1262629 w 3024845"/>
                <a:gd name="connsiteY228" fmla="*/ 670151 h 1059043"/>
                <a:gd name="connsiteX229" fmla="*/ 1266682 w 3024845"/>
                <a:gd name="connsiteY229" fmla="*/ 624754 h 1059043"/>
                <a:gd name="connsiteX230" fmla="*/ 1267442 w 3024845"/>
                <a:gd name="connsiteY230" fmla="*/ 624754 h 1059043"/>
                <a:gd name="connsiteX231" fmla="*/ 1272762 w 3024845"/>
                <a:gd name="connsiteY231" fmla="*/ 624754 h 1059043"/>
                <a:gd name="connsiteX232" fmla="*/ 1272762 w 3024845"/>
                <a:gd name="connsiteY232" fmla="*/ 559900 h 1059043"/>
                <a:gd name="connsiteX233" fmla="*/ 1273776 w 3024845"/>
                <a:gd name="connsiteY233" fmla="*/ 559900 h 1059043"/>
                <a:gd name="connsiteX234" fmla="*/ 1280869 w 3024845"/>
                <a:gd name="connsiteY234" fmla="*/ 559900 h 1059043"/>
                <a:gd name="connsiteX235" fmla="*/ 1293029 w 3024845"/>
                <a:gd name="connsiteY235" fmla="*/ 516665 h 1059043"/>
                <a:gd name="connsiteX236" fmla="*/ 1294296 w 3024845"/>
                <a:gd name="connsiteY236" fmla="*/ 516665 h 1059043"/>
                <a:gd name="connsiteX237" fmla="*/ 1303163 w 3024845"/>
                <a:gd name="connsiteY237" fmla="*/ 516665 h 1059043"/>
                <a:gd name="connsiteX238" fmla="*/ 1313296 w 3024845"/>
                <a:gd name="connsiteY238" fmla="*/ 559900 h 1059043"/>
                <a:gd name="connsiteX239" fmla="*/ 1314309 w 3024845"/>
                <a:gd name="connsiteY239" fmla="*/ 559900 h 1059043"/>
                <a:gd name="connsiteX240" fmla="*/ 1321403 w 3024845"/>
                <a:gd name="connsiteY240" fmla="*/ 559900 h 1059043"/>
                <a:gd name="connsiteX241" fmla="*/ 1321403 w 3024845"/>
                <a:gd name="connsiteY241" fmla="*/ 598812 h 1059043"/>
                <a:gd name="connsiteX242" fmla="*/ 1323176 w 3024845"/>
                <a:gd name="connsiteY242" fmla="*/ 598812 h 1059043"/>
                <a:gd name="connsiteX243" fmla="*/ 1335590 w 3024845"/>
                <a:gd name="connsiteY243" fmla="*/ 598812 h 1059043"/>
                <a:gd name="connsiteX244" fmla="*/ 1335590 w 3024845"/>
                <a:gd name="connsiteY244" fmla="*/ 600974 h 1059043"/>
                <a:gd name="connsiteX245" fmla="*/ 1335590 w 3024845"/>
                <a:gd name="connsiteY245" fmla="*/ 616106 h 1059043"/>
                <a:gd name="connsiteX246" fmla="*/ 1339643 w 3024845"/>
                <a:gd name="connsiteY246" fmla="*/ 613945 h 1059043"/>
                <a:gd name="connsiteX247" fmla="*/ 1339643 w 3024845"/>
                <a:gd name="connsiteY247" fmla="*/ 598812 h 1059043"/>
                <a:gd name="connsiteX248" fmla="*/ 1341163 w 3024845"/>
                <a:gd name="connsiteY248" fmla="*/ 598812 h 1059043"/>
                <a:gd name="connsiteX249" fmla="*/ 1351803 w 3024845"/>
                <a:gd name="connsiteY249" fmla="*/ 598812 h 1059043"/>
                <a:gd name="connsiteX250" fmla="*/ 1351803 w 3024845"/>
                <a:gd name="connsiteY250" fmla="*/ 600433 h 1059043"/>
                <a:gd name="connsiteX251" fmla="*/ 1351803 w 3024845"/>
                <a:gd name="connsiteY251" fmla="*/ 611783 h 1059043"/>
                <a:gd name="connsiteX252" fmla="*/ 1382204 w 3024845"/>
                <a:gd name="connsiteY252" fmla="*/ 611783 h 1059043"/>
                <a:gd name="connsiteX253" fmla="*/ 1382204 w 3024845"/>
                <a:gd name="connsiteY253" fmla="*/ 575033 h 1059043"/>
                <a:gd name="connsiteX254" fmla="*/ 1383470 w 3024845"/>
                <a:gd name="connsiteY254" fmla="*/ 575033 h 1059043"/>
                <a:gd name="connsiteX255" fmla="*/ 1392337 w 3024845"/>
                <a:gd name="connsiteY255" fmla="*/ 575033 h 1059043"/>
                <a:gd name="connsiteX256" fmla="*/ 1392337 w 3024845"/>
                <a:gd name="connsiteY256" fmla="*/ 596650 h 1059043"/>
                <a:gd name="connsiteX257" fmla="*/ 1394364 w 3024845"/>
                <a:gd name="connsiteY257" fmla="*/ 564224 h 1059043"/>
                <a:gd name="connsiteX258" fmla="*/ 1416657 w 3024845"/>
                <a:gd name="connsiteY258" fmla="*/ 564224 h 1059043"/>
                <a:gd name="connsiteX259" fmla="*/ 1416657 w 3024845"/>
                <a:gd name="connsiteY259" fmla="*/ 562602 h 1059043"/>
                <a:gd name="connsiteX260" fmla="*/ 1416657 w 3024845"/>
                <a:gd name="connsiteY260" fmla="*/ 551253 h 1059043"/>
                <a:gd name="connsiteX261" fmla="*/ 1417417 w 3024845"/>
                <a:gd name="connsiteY261" fmla="*/ 551253 h 1059043"/>
                <a:gd name="connsiteX262" fmla="*/ 1422737 w 3024845"/>
                <a:gd name="connsiteY262" fmla="*/ 551253 h 1059043"/>
                <a:gd name="connsiteX263" fmla="*/ 1422737 w 3024845"/>
                <a:gd name="connsiteY263" fmla="*/ 549362 h 1059043"/>
                <a:gd name="connsiteX264" fmla="*/ 1422737 w 3024845"/>
                <a:gd name="connsiteY264" fmla="*/ 536121 h 1059043"/>
                <a:gd name="connsiteX265" fmla="*/ 1426791 w 3024845"/>
                <a:gd name="connsiteY265" fmla="*/ 542606 h 1059043"/>
                <a:gd name="connsiteX266" fmla="*/ 1429071 w 3024845"/>
                <a:gd name="connsiteY266" fmla="*/ 542606 h 1059043"/>
                <a:gd name="connsiteX267" fmla="*/ 1445031 w 3024845"/>
                <a:gd name="connsiteY267" fmla="*/ 542606 h 1059043"/>
                <a:gd name="connsiteX268" fmla="*/ 1445031 w 3024845"/>
                <a:gd name="connsiteY268" fmla="*/ 541795 h 1059043"/>
                <a:gd name="connsiteX269" fmla="*/ 1445031 w 3024845"/>
                <a:gd name="connsiteY269" fmla="*/ 536121 h 1059043"/>
                <a:gd name="connsiteX270" fmla="*/ 1445791 w 3024845"/>
                <a:gd name="connsiteY270" fmla="*/ 536121 h 1059043"/>
                <a:gd name="connsiteX271" fmla="*/ 1451111 w 3024845"/>
                <a:gd name="connsiteY271" fmla="*/ 536121 h 1059043"/>
                <a:gd name="connsiteX272" fmla="*/ 1451111 w 3024845"/>
                <a:gd name="connsiteY272" fmla="*/ 537472 h 1059043"/>
                <a:gd name="connsiteX273" fmla="*/ 1451111 w 3024845"/>
                <a:gd name="connsiteY273" fmla="*/ 546930 h 1059043"/>
                <a:gd name="connsiteX274" fmla="*/ 1489618 w 3024845"/>
                <a:gd name="connsiteY274" fmla="*/ 546930 h 1059043"/>
                <a:gd name="connsiteX275" fmla="*/ 1489618 w 3024845"/>
                <a:gd name="connsiteY275" fmla="*/ 685283 h 1059043"/>
                <a:gd name="connsiteX276" fmla="*/ 1491138 w 3024845"/>
                <a:gd name="connsiteY276" fmla="*/ 685283 h 1059043"/>
                <a:gd name="connsiteX277" fmla="*/ 1501778 w 3024845"/>
                <a:gd name="connsiteY277" fmla="*/ 685283 h 1059043"/>
                <a:gd name="connsiteX278" fmla="*/ 1501778 w 3024845"/>
                <a:gd name="connsiteY278" fmla="*/ 672313 h 1059043"/>
                <a:gd name="connsiteX279" fmla="*/ 1505832 w 3024845"/>
                <a:gd name="connsiteY279" fmla="*/ 672313 h 1059043"/>
                <a:gd name="connsiteX280" fmla="*/ 1505832 w 3024845"/>
                <a:gd name="connsiteY280" fmla="*/ 685283 h 1059043"/>
                <a:gd name="connsiteX281" fmla="*/ 1536232 w 3024845"/>
                <a:gd name="connsiteY281" fmla="*/ 685283 h 1059043"/>
                <a:gd name="connsiteX282" fmla="*/ 1536232 w 3024845"/>
                <a:gd name="connsiteY282" fmla="*/ 655018 h 1059043"/>
                <a:gd name="connsiteX283" fmla="*/ 1548392 w 3024845"/>
                <a:gd name="connsiteY283" fmla="*/ 655018 h 1059043"/>
                <a:gd name="connsiteX284" fmla="*/ 1560552 w 3024845"/>
                <a:gd name="connsiteY284" fmla="*/ 652857 h 1059043"/>
                <a:gd name="connsiteX285" fmla="*/ 1564606 w 3024845"/>
                <a:gd name="connsiteY285" fmla="*/ 655018 h 1059043"/>
                <a:gd name="connsiteX286" fmla="*/ 1574739 w 3024845"/>
                <a:gd name="connsiteY286" fmla="*/ 655018 h 1059043"/>
                <a:gd name="connsiteX287" fmla="*/ 1574739 w 3024845"/>
                <a:gd name="connsiteY287" fmla="*/ 685283 h 1059043"/>
                <a:gd name="connsiteX288" fmla="*/ 1582846 w 3024845"/>
                <a:gd name="connsiteY288" fmla="*/ 685283 h 1059043"/>
                <a:gd name="connsiteX289" fmla="*/ 1582846 w 3024845"/>
                <a:gd name="connsiteY289" fmla="*/ 702578 h 1059043"/>
                <a:gd name="connsiteX290" fmla="*/ 1592182 w 3024845"/>
                <a:gd name="connsiteY290" fmla="*/ 703483 h 1059043"/>
                <a:gd name="connsiteX291" fmla="*/ 1605140 w 3024845"/>
                <a:gd name="connsiteY291" fmla="*/ 703483 h 1059043"/>
                <a:gd name="connsiteX292" fmla="*/ 1605140 w 3024845"/>
                <a:gd name="connsiteY292" fmla="*/ 687445 h 1059043"/>
                <a:gd name="connsiteX293" fmla="*/ 1673096 w 3024845"/>
                <a:gd name="connsiteY293" fmla="*/ 687445 h 1059043"/>
                <a:gd name="connsiteX294" fmla="*/ 1673096 w 3024845"/>
                <a:gd name="connsiteY294" fmla="*/ 602192 h 1059043"/>
                <a:gd name="connsiteX295" fmla="*/ 1745104 w 3024845"/>
                <a:gd name="connsiteY295" fmla="*/ 602192 h 1059043"/>
                <a:gd name="connsiteX296" fmla="*/ 1745104 w 3024845"/>
                <a:gd name="connsiteY296" fmla="*/ 680960 h 1059043"/>
                <a:gd name="connsiteX297" fmla="*/ 1747008 w 3024845"/>
                <a:gd name="connsiteY297" fmla="*/ 680960 h 1059043"/>
                <a:gd name="connsiteX298" fmla="*/ 1748250 w 3024845"/>
                <a:gd name="connsiteY298" fmla="*/ 703483 h 1059043"/>
                <a:gd name="connsiteX299" fmla="*/ 1757926 w 3024845"/>
                <a:gd name="connsiteY299" fmla="*/ 703483 h 1059043"/>
                <a:gd name="connsiteX300" fmla="*/ 1759168 w 3024845"/>
                <a:gd name="connsiteY300" fmla="*/ 680960 h 1059043"/>
                <a:gd name="connsiteX301" fmla="*/ 1765248 w 3024845"/>
                <a:gd name="connsiteY301" fmla="*/ 680960 h 1059043"/>
                <a:gd name="connsiteX302" fmla="*/ 1766490 w 3024845"/>
                <a:gd name="connsiteY302" fmla="*/ 703483 h 1059043"/>
                <a:gd name="connsiteX303" fmla="*/ 1817112 w 3024845"/>
                <a:gd name="connsiteY303" fmla="*/ 703483 h 1059043"/>
                <a:gd name="connsiteX304" fmla="*/ 1817112 w 3024845"/>
                <a:gd name="connsiteY304" fmla="*/ 540455 h 1059043"/>
                <a:gd name="connsiteX305" fmla="*/ 2014439 w 3024845"/>
                <a:gd name="connsiteY305" fmla="*/ 540455 h 1059043"/>
                <a:gd name="connsiteX306" fmla="*/ 2014439 w 3024845"/>
                <a:gd name="connsiteY306" fmla="*/ 703483 h 1059043"/>
                <a:gd name="connsiteX307" fmla="*/ 2033136 w 3024845"/>
                <a:gd name="connsiteY307" fmla="*/ 703483 h 1059043"/>
                <a:gd name="connsiteX308" fmla="*/ 2033136 w 3024845"/>
                <a:gd name="connsiteY308" fmla="*/ 620790 h 1059043"/>
                <a:gd name="connsiteX309" fmla="*/ 2128256 w 3024845"/>
                <a:gd name="connsiteY309" fmla="*/ 620790 h 1059043"/>
                <a:gd name="connsiteX310" fmla="*/ 2140186 w 3024845"/>
                <a:gd name="connsiteY310" fmla="*/ 302649 h 1059043"/>
                <a:gd name="connsiteX311" fmla="*/ 2128026 w 3024845"/>
                <a:gd name="connsiteY311" fmla="*/ 281031 h 1059043"/>
                <a:gd name="connsiteX312" fmla="*/ 2121946 w 3024845"/>
                <a:gd name="connsiteY312" fmla="*/ 276707 h 1059043"/>
                <a:gd name="connsiteX313" fmla="*/ 2130053 w 3024845"/>
                <a:gd name="connsiteY313" fmla="*/ 252928 h 1059043"/>
                <a:gd name="connsiteX314" fmla="*/ 2130053 w 3024845"/>
                <a:gd name="connsiteY314" fmla="*/ 235634 h 1059043"/>
                <a:gd name="connsiteX315" fmla="*/ 2144240 w 3024845"/>
                <a:gd name="connsiteY315" fmla="*/ 235634 h 1059043"/>
                <a:gd name="connsiteX316" fmla="*/ 2144240 w 3024845"/>
                <a:gd name="connsiteY316" fmla="*/ 214016 h 1059043"/>
                <a:gd name="connsiteX317" fmla="*/ 2146266 w 3024845"/>
                <a:gd name="connsiteY317" fmla="*/ 209692 h 1059043"/>
                <a:gd name="connsiteX318" fmla="*/ 2146266 w 3024845"/>
                <a:gd name="connsiteY318" fmla="*/ 131868 h 1059043"/>
                <a:gd name="connsiteX319" fmla="*/ 2144240 w 3024845"/>
                <a:gd name="connsiteY319" fmla="*/ 125383 h 1059043"/>
                <a:gd name="connsiteX320" fmla="*/ 2150320 w 3024845"/>
                <a:gd name="connsiteY320" fmla="*/ 118897 h 1059043"/>
                <a:gd name="connsiteX321" fmla="*/ 2150320 w 3024845"/>
                <a:gd name="connsiteY321" fmla="*/ 60529 h 1059043"/>
                <a:gd name="connsiteX322" fmla="*/ 2152346 w 3024845"/>
                <a:gd name="connsiteY322" fmla="*/ 56206 h 1059043"/>
                <a:gd name="connsiteX323" fmla="*/ 2152346 w 3024845"/>
                <a:gd name="connsiteY323" fmla="*/ 0 h 1059043"/>
                <a:gd name="connsiteX324" fmla="*/ 2162480 w 3024845"/>
                <a:gd name="connsiteY324" fmla="*/ 118897 h 1059043"/>
                <a:gd name="connsiteX325" fmla="*/ 2168560 w 3024845"/>
                <a:gd name="connsiteY325" fmla="*/ 125383 h 1059043"/>
                <a:gd name="connsiteX326" fmla="*/ 2166533 w 3024845"/>
                <a:gd name="connsiteY326" fmla="*/ 131868 h 1059043"/>
                <a:gd name="connsiteX327" fmla="*/ 2166533 w 3024845"/>
                <a:gd name="connsiteY327" fmla="*/ 209692 h 1059043"/>
                <a:gd name="connsiteX328" fmla="*/ 2168560 w 3024845"/>
                <a:gd name="connsiteY328" fmla="*/ 214016 h 1059043"/>
                <a:gd name="connsiteX329" fmla="*/ 2168560 w 3024845"/>
                <a:gd name="connsiteY329" fmla="*/ 235634 h 1059043"/>
                <a:gd name="connsiteX330" fmla="*/ 2182747 w 3024845"/>
                <a:gd name="connsiteY330" fmla="*/ 235634 h 1059043"/>
                <a:gd name="connsiteX331" fmla="*/ 2182747 w 3024845"/>
                <a:gd name="connsiteY331" fmla="*/ 252928 h 1059043"/>
                <a:gd name="connsiteX332" fmla="*/ 2190854 w 3024845"/>
                <a:gd name="connsiteY332" fmla="*/ 276707 h 1059043"/>
                <a:gd name="connsiteX333" fmla="*/ 2184774 w 3024845"/>
                <a:gd name="connsiteY333" fmla="*/ 281031 h 1059043"/>
                <a:gd name="connsiteX334" fmla="*/ 2180720 w 3024845"/>
                <a:gd name="connsiteY334" fmla="*/ 555577 h 1059043"/>
                <a:gd name="connsiteX335" fmla="*/ 2245574 w 3024845"/>
                <a:gd name="connsiteY335" fmla="*/ 555577 h 1059043"/>
                <a:gd name="connsiteX336" fmla="*/ 2245574 w 3024845"/>
                <a:gd name="connsiteY336" fmla="*/ 631239 h 1059043"/>
                <a:gd name="connsiteX337" fmla="*/ 2253681 w 3024845"/>
                <a:gd name="connsiteY337" fmla="*/ 631239 h 1059043"/>
                <a:gd name="connsiteX338" fmla="*/ 2255708 w 3024845"/>
                <a:gd name="connsiteY338" fmla="*/ 624754 h 1059043"/>
                <a:gd name="connsiteX339" fmla="*/ 2261788 w 3024845"/>
                <a:gd name="connsiteY339" fmla="*/ 624754 h 1059043"/>
                <a:gd name="connsiteX340" fmla="*/ 2263815 w 3024845"/>
                <a:gd name="connsiteY340" fmla="*/ 633401 h 1059043"/>
                <a:gd name="connsiteX341" fmla="*/ 2275975 w 3024845"/>
                <a:gd name="connsiteY341" fmla="*/ 633401 h 1059043"/>
                <a:gd name="connsiteX342" fmla="*/ 2275975 w 3024845"/>
                <a:gd name="connsiteY342" fmla="*/ 626915 h 1059043"/>
                <a:gd name="connsiteX343" fmla="*/ 2298268 w 3024845"/>
                <a:gd name="connsiteY343" fmla="*/ 626915 h 1059043"/>
                <a:gd name="connsiteX344" fmla="*/ 2298268 w 3024845"/>
                <a:gd name="connsiteY344" fmla="*/ 633401 h 1059043"/>
                <a:gd name="connsiteX345" fmla="*/ 2318535 w 3024845"/>
                <a:gd name="connsiteY345" fmla="*/ 633401 h 1059043"/>
                <a:gd name="connsiteX346" fmla="*/ 2318535 w 3024845"/>
                <a:gd name="connsiteY346" fmla="*/ 678798 h 1059043"/>
                <a:gd name="connsiteX347" fmla="*/ 2332722 w 3024845"/>
                <a:gd name="connsiteY347" fmla="*/ 678798 h 1059043"/>
                <a:gd name="connsiteX348" fmla="*/ 2332722 w 3024845"/>
                <a:gd name="connsiteY348" fmla="*/ 665827 h 1059043"/>
                <a:gd name="connsiteX349" fmla="*/ 2348936 w 3024845"/>
                <a:gd name="connsiteY349" fmla="*/ 665827 h 1059043"/>
                <a:gd name="connsiteX350" fmla="*/ 2348936 w 3024845"/>
                <a:gd name="connsiteY350" fmla="*/ 486400 h 1059043"/>
                <a:gd name="connsiteX351" fmla="*/ 2355016 w 3024845"/>
                <a:gd name="connsiteY351" fmla="*/ 479914 h 1059043"/>
                <a:gd name="connsiteX352" fmla="*/ 2427977 w 3024845"/>
                <a:gd name="connsiteY352" fmla="*/ 479914 h 1059043"/>
                <a:gd name="connsiteX353" fmla="*/ 2427977 w 3024845"/>
                <a:gd name="connsiteY353" fmla="*/ 488562 h 1059043"/>
                <a:gd name="connsiteX354" fmla="*/ 2438110 w 3024845"/>
                <a:gd name="connsiteY354" fmla="*/ 488562 h 1059043"/>
                <a:gd name="connsiteX355" fmla="*/ 2438110 w 3024845"/>
                <a:gd name="connsiteY355" fmla="*/ 603136 h 1059043"/>
                <a:gd name="connsiteX356" fmla="*/ 2460404 w 3024845"/>
                <a:gd name="connsiteY356" fmla="*/ 603136 h 1059043"/>
                <a:gd name="connsiteX357" fmla="*/ 2460404 w 3024845"/>
                <a:gd name="connsiteY357" fmla="*/ 536121 h 1059043"/>
                <a:gd name="connsiteX358" fmla="*/ 2486751 w 3024845"/>
                <a:gd name="connsiteY358" fmla="*/ 536121 h 1059043"/>
                <a:gd name="connsiteX359" fmla="*/ 2490804 w 3024845"/>
                <a:gd name="connsiteY359" fmla="*/ 531797 h 1059043"/>
                <a:gd name="connsiteX360" fmla="*/ 2498911 w 3024845"/>
                <a:gd name="connsiteY360" fmla="*/ 531797 h 1059043"/>
                <a:gd name="connsiteX361" fmla="*/ 2502964 w 3024845"/>
                <a:gd name="connsiteY361" fmla="*/ 536121 h 1059043"/>
                <a:gd name="connsiteX362" fmla="*/ 2525258 w 3024845"/>
                <a:gd name="connsiteY362" fmla="*/ 536121 h 1059043"/>
                <a:gd name="connsiteX363" fmla="*/ 2525258 w 3024845"/>
                <a:gd name="connsiteY363" fmla="*/ 419385 h 1059043"/>
                <a:gd name="connsiteX364" fmla="*/ 2582005 w 3024845"/>
                <a:gd name="connsiteY364" fmla="*/ 408576 h 1059043"/>
                <a:gd name="connsiteX365" fmla="*/ 2582005 w 3024845"/>
                <a:gd name="connsiteY365" fmla="*/ 409657 h 1059043"/>
                <a:gd name="connsiteX366" fmla="*/ 2582005 w 3024845"/>
                <a:gd name="connsiteY366" fmla="*/ 417223 h 1059043"/>
                <a:gd name="connsiteX367" fmla="*/ 2608352 w 3024845"/>
                <a:gd name="connsiteY367" fmla="*/ 417223 h 1059043"/>
                <a:gd name="connsiteX368" fmla="*/ 2608352 w 3024845"/>
                <a:gd name="connsiteY368" fmla="*/ 672313 h 1059043"/>
                <a:gd name="connsiteX369" fmla="*/ 2630646 w 3024845"/>
                <a:gd name="connsiteY369" fmla="*/ 672313 h 1059043"/>
                <a:gd name="connsiteX370" fmla="*/ 2630646 w 3024845"/>
                <a:gd name="connsiteY370" fmla="*/ 667989 h 1059043"/>
                <a:gd name="connsiteX371" fmla="*/ 2642806 w 3024845"/>
                <a:gd name="connsiteY371" fmla="*/ 667989 h 1059043"/>
                <a:gd name="connsiteX372" fmla="*/ 2642806 w 3024845"/>
                <a:gd name="connsiteY372" fmla="*/ 672313 h 1059043"/>
                <a:gd name="connsiteX373" fmla="*/ 2667126 w 3024845"/>
                <a:gd name="connsiteY373" fmla="*/ 672313 h 1059043"/>
                <a:gd name="connsiteX374" fmla="*/ 2667126 w 3024845"/>
                <a:gd name="connsiteY374" fmla="*/ 659342 h 1059043"/>
                <a:gd name="connsiteX375" fmla="*/ 2695500 w 3024845"/>
                <a:gd name="connsiteY375" fmla="*/ 659342 h 1059043"/>
                <a:gd name="connsiteX376" fmla="*/ 2707660 w 3024845"/>
                <a:gd name="connsiteY376" fmla="*/ 655018 h 1059043"/>
                <a:gd name="connsiteX377" fmla="*/ 2727927 w 3024845"/>
                <a:gd name="connsiteY377" fmla="*/ 659342 h 1059043"/>
                <a:gd name="connsiteX378" fmla="*/ 2727927 w 3024845"/>
                <a:gd name="connsiteY378" fmla="*/ 642048 h 1059043"/>
                <a:gd name="connsiteX379" fmla="*/ 2736034 w 3024845"/>
                <a:gd name="connsiteY379" fmla="*/ 642048 h 1059043"/>
                <a:gd name="connsiteX380" fmla="*/ 2736034 w 3024845"/>
                <a:gd name="connsiteY380" fmla="*/ 629077 h 1059043"/>
                <a:gd name="connsiteX381" fmla="*/ 2792781 w 3024845"/>
                <a:gd name="connsiteY381" fmla="*/ 629077 h 1059043"/>
                <a:gd name="connsiteX382" fmla="*/ 2792781 w 3024845"/>
                <a:gd name="connsiteY382" fmla="*/ 598812 h 1059043"/>
                <a:gd name="connsiteX383" fmla="*/ 2811021 w 3024845"/>
                <a:gd name="connsiteY383" fmla="*/ 598812 h 1059043"/>
                <a:gd name="connsiteX384" fmla="*/ 2811021 w 3024845"/>
                <a:gd name="connsiteY384" fmla="*/ 592327 h 1059043"/>
                <a:gd name="connsiteX385" fmla="*/ 2823181 w 3024845"/>
                <a:gd name="connsiteY385" fmla="*/ 592327 h 1059043"/>
                <a:gd name="connsiteX386" fmla="*/ 2823181 w 3024845"/>
                <a:gd name="connsiteY386" fmla="*/ 598812 h 1059043"/>
                <a:gd name="connsiteX387" fmla="*/ 2839395 w 3024845"/>
                <a:gd name="connsiteY387" fmla="*/ 598812 h 1059043"/>
                <a:gd name="connsiteX388" fmla="*/ 2839395 w 3024845"/>
                <a:gd name="connsiteY388" fmla="*/ 648533 h 1059043"/>
                <a:gd name="connsiteX389" fmla="*/ 2871822 w 3024845"/>
                <a:gd name="connsiteY389" fmla="*/ 648533 h 1059043"/>
                <a:gd name="connsiteX390" fmla="*/ 2871822 w 3024845"/>
                <a:gd name="connsiteY390" fmla="*/ 622592 h 1059043"/>
                <a:gd name="connsiteX391" fmla="*/ 2910329 w 3024845"/>
                <a:gd name="connsiteY391" fmla="*/ 622592 h 1059043"/>
                <a:gd name="connsiteX392" fmla="*/ 2910329 w 3024845"/>
                <a:gd name="connsiteY392" fmla="*/ 592327 h 1059043"/>
                <a:gd name="connsiteX393" fmla="*/ 2958970 w 3024845"/>
                <a:gd name="connsiteY393" fmla="*/ 592327 h 1059043"/>
                <a:gd name="connsiteX394" fmla="*/ 2958970 w 3024845"/>
                <a:gd name="connsiteY394" fmla="*/ 703483 h 1059043"/>
                <a:gd name="connsiteX395" fmla="*/ 2958970 w 3024845"/>
                <a:gd name="connsiteY395" fmla="*/ 717262 h 1059043"/>
                <a:gd name="connsiteX396" fmla="*/ 3024845 w 3024845"/>
                <a:gd name="connsiteY396" fmla="*/ 717262 h 1059043"/>
                <a:gd name="connsiteX397" fmla="*/ 3024845 w 3024845"/>
                <a:gd name="connsiteY397" fmla="*/ 1059043 h 1059043"/>
                <a:gd name="connsiteX398" fmla="*/ 2054 w 3024845"/>
                <a:gd name="connsiteY398" fmla="*/ 1056710 h 1059043"/>
                <a:gd name="connsiteX399" fmla="*/ 0 w 3024845"/>
                <a:gd name="connsiteY399" fmla="*/ 622592 h 1059043"/>
                <a:gd name="connsiteX400" fmla="*/ 20267 w 3024845"/>
                <a:gd name="connsiteY400" fmla="*/ 622592 h 1059043"/>
                <a:gd name="connsiteX401" fmla="*/ 20774 w 3024845"/>
                <a:gd name="connsiteY401" fmla="*/ 621511 h 1059043"/>
                <a:gd name="connsiteX402" fmla="*/ 24320 w 3024845"/>
                <a:gd name="connsiteY402" fmla="*/ 613945 h 1059043"/>
                <a:gd name="connsiteX403" fmla="*/ 26094 w 3024845"/>
                <a:gd name="connsiteY403" fmla="*/ 614215 h 1059043"/>
                <a:gd name="connsiteX404" fmla="*/ 38507 w 3024845"/>
                <a:gd name="connsiteY404" fmla="*/ 616106 h 1059043"/>
                <a:gd name="connsiteX405" fmla="*/ 39014 w 3024845"/>
                <a:gd name="connsiteY405" fmla="*/ 617458 h 1059043"/>
                <a:gd name="connsiteX406" fmla="*/ 42560 w 3024845"/>
                <a:gd name="connsiteY406" fmla="*/ 626915 h 1059043"/>
                <a:gd name="connsiteX407" fmla="*/ 68907 w 3024845"/>
                <a:gd name="connsiteY407" fmla="*/ 629077 h 1059043"/>
                <a:gd name="connsiteX408" fmla="*/ 68907 w 3024845"/>
                <a:gd name="connsiteY408" fmla="*/ 505856 h 1059043"/>
                <a:gd name="connsiteX409" fmla="*/ 70934 w 3024845"/>
                <a:gd name="connsiteY409" fmla="*/ 505856 h 1059043"/>
                <a:gd name="connsiteX410" fmla="*/ 85121 w 3024845"/>
                <a:gd name="connsiteY410" fmla="*/ 505856 h 1059043"/>
                <a:gd name="connsiteX411" fmla="*/ 85121 w 3024845"/>
                <a:gd name="connsiteY411" fmla="*/ 369664 h 1059043"/>
                <a:gd name="connsiteX412" fmla="*/ 86894 w 3024845"/>
                <a:gd name="connsiteY412" fmla="*/ 369664 h 1059043"/>
                <a:gd name="connsiteX413" fmla="*/ 99308 w 3024845"/>
                <a:gd name="connsiteY413" fmla="*/ 369664 h 1059043"/>
                <a:gd name="connsiteX414" fmla="*/ 99308 w 3024845"/>
                <a:gd name="connsiteY414" fmla="*/ 255090 h 1059043"/>
                <a:gd name="connsiteX415" fmla="*/ 103361 w 3024845"/>
                <a:gd name="connsiteY415" fmla="*/ 226986 h 1059043"/>
                <a:gd name="connsiteX416" fmla="*/ 105388 w 3024845"/>
                <a:gd name="connsiteY416" fmla="*/ 226986 h 1059043"/>
                <a:gd name="connsiteX417" fmla="*/ 119575 w 3024845"/>
                <a:gd name="connsiteY417" fmla="*/ 226986 h 1059043"/>
                <a:gd name="connsiteX0" fmla="*/ 119575 w 3024845"/>
                <a:gd name="connsiteY0" fmla="*/ 226986 h 1059043"/>
                <a:gd name="connsiteX1" fmla="*/ 200642 w 3024845"/>
                <a:gd name="connsiteY1" fmla="*/ 224825 h 1059043"/>
                <a:gd name="connsiteX2" fmla="*/ 202669 w 3024845"/>
                <a:gd name="connsiteY2" fmla="*/ 224825 h 1059043"/>
                <a:gd name="connsiteX3" fmla="*/ 216856 w 3024845"/>
                <a:gd name="connsiteY3" fmla="*/ 224825 h 1059043"/>
                <a:gd name="connsiteX4" fmla="*/ 216856 w 3024845"/>
                <a:gd name="connsiteY4" fmla="*/ 248604 h 1059043"/>
                <a:gd name="connsiteX5" fmla="*/ 217363 w 3024845"/>
                <a:gd name="connsiteY5" fmla="*/ 249415 h 1059043"/>
                <a:gd name="connsiteX6" fmla="*/ 220909 w 3024845"/>
                <a:gd name="connsiteY6" fmla="*/ 255090 h 1059043"/>
                <a:gd name="connsiteX7" fmla="*/ 220909 w 3024845"/>
                <a:gd name="connsiteY7" fmla="*/ 369664 h 1059043"/>
                <a:gd name="connsiteX8" fmla="*/ 223189 w 3024845"/>
                <a:gd name="connsiteY8" fmla="*/ 369664 h 1059043"/>
                <a:gd name="connsiteX9" fmla="*/ 239150 w 3024845"/>
                <a:gd name="connsiteY9" fmla="*/ 369664 h 1059043"/>
                <a:gd name="connsiteX10" fmla="*/ 239150 w 3024845"/>
                <a:gd name="connsiteY10" fmla="*/ 510179 h 1059043"/>
                <a:gd name="connsiteX11" fmla="*/ 240670 w 3024845"/>
                <a:gd name="connsiteY11" fmla="*/ 509909 h 1059043"/>
                <a:gd name="connsiteX12" fmla="*/ 251310 w 3024845"/>
                <a:gd name="connsiteY12" fmla="*/ 508018 h 1059043"/>
                <a:gd name="connsiteX13" fmla="*/ 249283 w 3024845"/>
                <a:gd name="connsiteY13" fmla="*/ 596650 h 1059043"/>
                <a:gd name="connsiteX14" fmla="*/ 250803 w 3024845"/>
                <a:gd name="connsiteY14" fmla="*/ 596921 h 1059043"/>
                <a:gd name="connsiteX15" fmla="*/ 261443 w 3024845"/>
                <a:gd name="connsiteY15" fmla="*/ 598812 h 1059043"/>
                <a:gd name="connsiteX16" fmla="*/ 261696 w 3024845"/>
                <a:gd name="connsiteY16" fmla="*/ 599623 h 1059043"/>
                <a:gd name="connsiteX17" fmla="*/ 263470 w 3024845"/>
                <a:gd name="connsiteY17" fmla="*/ 605298 h 1059043"/>
                <a:gd name="connsiteX18" fmla="*/ 264230 w 3024845"/>
                <a:gd name="connsiteY18" fmla="*/ 602866 h 1059043"/>
                <a:gd name="connsiteX19" fmla="*/ 269550 w 3024845"/>
                <a:gd name="connsiteY19" fmla="*/ 585842 h 1059043"/>
                <a:gd name="connsiteX20" fmla="*/ 271323 w 3024845"/>
                <a:gd name="connsiteY20" fmla="*/ 585842 h 1059043"/>
                <a:gd name="connsiteX21" fmla="*/ 283737 w 3024845"/>
                <a:gd name="connsiteY21" fmla="*/ 585842 h 1059043"/>
                <a:gd name="connsiteX22" fmla="*/ 283737 w 3024845"/>
                <a:gd name="connsiteY22" fmla="*/ 618268 h 1059043"/>
                <a:gd name="connsiteX23" fmla="*/ 284750 w 3024845"/>
                <a:gd name="connsiteY23" fmla="*/ 618809 h 1059043"/>
                <a:gd name="connsiteX24" fmla="*/ 291844 w 3024845"/>
                <a:gd name="connsiteY24" fmla="*/ 622592 h 1059043"/>
                <a:gd name="connsiteX25" fmla="*/ 291844 w 3024845"/>
                <a:gd name="connsiteY25" fmla="*/ 623943 h 1059043"/>
                <a:gd name="connsiteX26" fmla="*/ 291844 w 3024845"/>
                <a:gd name="connsiteY26" fmla="*/ 633401 h 1059043"/>
                <a:gd name="connsiteX27" fmla="*/ 336431 w 3024845"/>
                <a:gd name="connsiteY27" fmla="*/ 633401 h 1059043"/>
                <a:gd name="connsiteX28" fmla="*/ 336431 w 3024845"/>
                <a:gd name="connsiteY28" fmla="*/ 634482 h 1059043"/>
                <a:gd name="connsiteX29" fmla="*/ 336431 w 3024845"/>
                <a:gd name="connsiteY29" fmla="*/ 642048 h 1059043"/>
                <a:gd name="connsiteX30" fmla="*/ 338457 w 3024845"/>
                <a:gd name="connsiteY30" fmla="*/ 642048 h 1059043"/>
                <a:gd name="connsiteX31" fmla="*/ 352644 w 3024845"/>
                <a:gd name="connsiteY31" fmla="*/ 642048 h 1059043"/>
                <a:gd name="connsiteX32" fmla="*/ 352644 w 3024845"/>
                <a:gd name="connsiteY32" fmla="*/ 611783 h 1059043"/>
                <a:gd name="connsiteX33" fmla="*/ 397231 w 3024845"/>
                <a:gd name="connsiteY33" fmla="*/ 611783 h 1059043"/>
                <a:gd name="connsiteX34" fmla="*/ 397231 w 3024845"/>
                <a:gd name="connsiteY34" fmla="*/ 610432 h 1059043"/>
                <a:gd name="connsiteX35" fmla="*/ 397231 w 3024845"/>
                <a:gd name="connsiteY35" fmla="*/ 600974 h 1059043"/>
                <a:gd name="connsiteX36" fmla="*/ 398245 w 3024845"/>
                <a:gd name="connsiteY36" fmla="*/ 600974 h 1059043"/>
                <a:gd name="connsiteX37" fmla="*/ 405338 w 3024845"/>
                <a:gd name="connsiteY37" fmla="*/ 600974 h 1059043"/>
                <a:gd name="connsiteX38" fmla="*/ 405338 w 3024845"/>
                <a:gd name="connsiteY38" fmla="*/ 599083 h 1059043"/>
                <a:gd name="connsiteX39" fmla="*/ 405338 w 3024845"/>
                <a:gd name="connsiteY39" fmla="*/ 585842 h 1059043"/>
                <a:gd name="connsiteX40" fmla="*/ 406098 w 3024845"/>
                <a:gd name="connsiteY40" fmla="*/ 585842 h 1059043"/>
                <a:gd name="connsiteX41" fmla="*/ 411418 w 3024845"/>
                <a:gd name="connsiteY41" fmla="*/ 585842 h 1059043"/>
                <a:gd name="connsiteX42" fmla="*/ 411418 w 3024845"/>
                <a:gd name="connsiteY42" fmla="*/ 584761 h 1059043"/>
                <a:gd name="connsiteX43" fmla="*/ 411418 w 3024845"/>
                <a:gd name="connsiteY43" fmla="*/ 577194 h 1059043"/>
                <a:gd name="connsiteX44" fmla="*/ 413445 w 3024845"/>
                <a:gd name="connsiteY44" fmla="*/ 577194 h 1059043"/>
                <a:gd name="connsiteX45" fmla="*/ 427632 w 3024845"/>
                <a:gd name="connsiteY45" fmla="*/ 577194 h 1059043"/>
                <a:gd name="connsiteX46" fmla="*/ 427632 w 3024845"/>
                <a:gd name="connsiteY46" fmla="*/ 578275 h 1059043"/>
                <a:gd name="connsiteX47" fmla="*/ 427632 w 3024845"/>
                <a:gd name="connsiteY47" fmla="*/ 585842 h 1059043"/>
                <a:gd name="connsiteX48" fmla="*/ 449925 w 3024845"/>
                <a:gd name="connsiteY48" fmla="*/ 585842 h 1059043"/>
                <a:gd name="connsiteX49" fmla="*/ 449925 w 3024845"/>
                <a:gd name="connsiteY49" fmla="*/ 583950 h 1059043"/>
                <a:gd name="connsiteX50" fmla="*/ 449925 w 3024845"/>
                <a:gd name="connsiteY50" fmla="*/ 570709 h 1059043"/>
                <a:gd name="connsiteX51" fmla="*/ 451699 w 3024845"/>
                <a:gd name="connsiteY51" fmla="*/ 570709 h 1059043"/>
                <a:gd name="connsiteX52" fmla="*/ 464112 w 3024845"/>
                <a:gd name="connsiteY52" fmla="*/ 570709 h 1059043"/>
                <a:gd name="connsiteX53" fmla="*/ 464112 w 3024845"/>
                <a:gd name="connsiteY53" fmla="*/ 594489 h 1059043"/>
                <a:gd name="connsiteX54" fmla="*/ 465126 w 3024845"/>
                <a:gd name="connsiteY54" fmla="*/ 594489 h 1059043"/>
                <a:gd name="connsiteX55" fmla="*/ 472219 w 3024845"/>
                <a:gd name="connsiteY55" fmla="*/ 594489 h 1059043"/>
                <a:gd name="connsiteX56" fmla="*/ 472219 w 3024845"/>
                <a:gd name="connsiteY56" fmla="*/ 593408 h 1059043"/>
                <a:gd name="connsiteX57" fmla="*/ 472219 w 3024845"/>
                <a:gd name="connsiteY57" fmla="*/ 585842 h 1059043"/>
                <a:gd name="connsiteX58" fmla="*/ 473992 w 3024845"/>
                <a:gd name="connsiteY58" fmla="*/ 585842 h 1059043"/>
                <a:gd name="connsiteX59" fmla="*/ 486406 w 3024845"/>
                <a:gd name="connsiteY59" fmla="*/ 585842 h 1059043"/>
                <a:gd name="connsiteX60" fmla="*/ 486406 w 3024845"/>
                <a:gd name="connsiteY60" fmla="*/ 611783 h 1059043"/>
                <a:gd name="connsiteX61" fmla="*/ 488433 w 3024845"/>
                <a:gd name="connsiteY61" fmla="*/ 611783 h 1059043"/>
                <a:gd name="connsiteX62" fmla="*/ 502619 w 3024845"/>
                <a:gd name="connsiteY62" fmla="*/ 611783 h 1059043"/>
                <a:gd name="connsiteX63" fmla="*/ 502619 w 3024845"/>
                <a:gd name="connsiteY63" fmla="*/ 613404 h 1059043"/>
                <a:gd name="connsiteX64" fmla="*/ 502619 w 3024845"/>
                <a:gd name="connsiteY64" fmla="*/ 624754 h 1059043"/>
                <a:gd name="connsiteX65" fmla="*/ 503379 w 3024845"/>
                <a:gd name="connsiteY65" fmla="*/ 624754 h 1059043"/>
                <a:gd name="connsiteX66" fmla="*/ 508700 w 3024845"/>
                <a:gd name="connsiteY66" fmla="*/ 624754 h 1059043"/>
                <a:gd name="connsiteX67" fmla="*/ 508700 w 3024845"/>
                <a:gd name="connsiteY67" fmla="*/ 623943 h 1059043"/>
                <a:gd name="connsiteX68" fmla="*/ 508700 w 3024845"/>
                <a:gd name="connsiteY68" fmla="*/ 618268 h 1059043"/>
                <a:gd name="connsiteX69" fmla="*/ 539100 w 3024845"/>
                <a:gd name="connsiteY69" fmla="*/ 618268 h 1059043"/>
                <a:gd name="connsiteX70" fmla="*/ 539100 w 3024845"/>
                <a:gd name="connsiteY70" fmla="*/ 642048 h 1059043"/>
                <a:gd name="connsiteX71" fmla="*/ 540113 w 3024845"/>
                <a:gd name="connsiteY71" fmla="*/ 642048 h 1059043"/>
                <a:gd name="connsiteX72" fmla="*/ 547207 w 3024845"/>
                <a:gd name="connsiteY72" fmla="*/ 642048 h 1059043"/>
                <a:gd name="connsiteX73" fmla="*/ 547207 w 3024845"/>
                <a:gd name="connsiteY73" fmla="*/ 643129 h 1059043"/>
                <a:gd name="connsiteX74" fmla="*/ 547207 w 3024845"/>
                <a:gd name="connsiteY74" fmla="*/ 650695 h 1059043"/>
                <a:gd name="connsiteX75" fmla="*/ 547967 w 3024845"/>
                <a:gd name="connsiteY75" fmla="*/ 650695 h 1059043"/>
                <a:gd name="connsiteX76" fmla="*/ 553287 w 3024845"/>
                <a:gd name="connsiteY76" fmla="*/ 650695 h 1059043"/>
                <a:gd name="connsiteX77" fmla="*/ 553287 w 3024845"/>
                <a:gd name="connsiteY77" fmla="*/ 648533 h 1059043"/>
                <a:gd name="connsiteX78" fmla="*/ 553287 w 3024845"/>
                <a:gd name="connsiteY78" fmla="*/ 633401 h 1059043"/>
                <a:gd name="connsiteX79" fmla="*/ 554300 w 3024845"/>
                <a:gd name="connsiteY79" fmla="*/ 633401 h 1059043"/>
                <a:gd name="connsiteX80" fmla="*/ 561394 w 3024845"/>
                <a:gd name="connsiteY80" fmla="*/ 633401 h 1059043"/>
                <a:gd name="connsiteX81" fmla="*/ 561394 w 3024845"/>
                <a:gd name="connsiteY81" fmla="*/ 634482 h 1059043"/>
                <a:gd name="connsiteX82" fmla="*/ 561394 w 3024845"/>
                <a:gd name="connsiteY82" fmla="*/ 642048 h 1059043"/>
                <a:gd name="connsiteX83" fmla="*/ 566714 w 3024845"/>
                <a:gd name="connsiteY83" fmla="*/ 640055 h 1059043"/>
                <a:gd name="connsiteX84" fmla="*/ 567474 w 3024845"/>
                <a:gd name="connsiteY84" fmla="*/ 639075 h 1059043"/>
                <a:gd name="connsiteX85" fmla="*/ 567474 w 3024845"/>
                <a:gd name="connsiteY85" fmla="*/ 633401 h 1059043"/>
                <a:gd name="connsiteX86" fmla="*/ 605981 w 3024845"/>
                <a:gd name="connsiteY86" fmla="*/ 633401 h 1059043"/>
                <a:gd name="connsiteX87" fmla="*/ 605981 w 3024845"/>
                <a:gd name="connsiteY87" fmla="*/ 657180 h 1059043"/>
                <a:gd name="connsiteX88" fmla="*/ 608007 w 3024845"/>
                <a:gd name="connsiteY88" fmla="*/ 657180 h 1059043"/>
                <a:gd name="connsiteX89" fmla="*/ 622194 w 3024845"/>
                <a:gd name="connsiteY89" fmla="*/ 657180 h 1059043"/>
                <a:gd name="connsiteX90" fmla="*/ 622194 w 3024845"/>
                <a:gd name="connsiteY90" fmla="*/ 658261 h 1059043"/>
                <a:gd name="connsiteX91" fmla="*/ 622194 w 3024845"/>
                <a:gd name="connsiteY91" fmla="*/ 665827 h 1059043"/>
                <a:gd name="connsiteX92" fmla="*/ 623968 w 3024845"/>
                <a:gd name="connsiteY92" fmla="*/ 665827 h 1059043"/>
                <a:gd name="connsiteX93" fmla="*/ 636381 w 3024845"/>
                <a:gd name="connsiteY93" fmla="*/ 665827 h 1059043"/>
                <a:gd name="connsiteX94" fmla="*/ 636381 w 3024845"/>
                <a:gd name="connsiteY94" fmla="*/ 642048 h 1059043"/>
                <a:gd name="connsiteX95" fmla="*/ 637394 w 3024845"/>
                <a:gd name="connsiteY95" fmla="*/ 642048 h 1059043"/>
                <a:gd name="connsiteX96" fmla="*/ 644488 w 3024845"/>
                <a:gd name="connsiteY96" fmla="*/ 642048 h 1059043"/>
                <a:gd name="connsiteX97" fmla="*/ 644488 w 3024845"/>
                <a:gd name="connsiteY97" fmla="*/ 609621 h 1059043"/>
                <a:gd name="connsiteX98" fmla="*/ 645501 w 3024845"/>
                <a:gd name="connsiteY98" fmla="*/ 609621 h 1059043"/>
                <a:gd name="connsiteX99" fmla="*/ 652595 w 3024845"/>
                <a:gd name="connsiteY99" fmla="*/ 609621 h 1059043"/>
                <a:gd name="connsiteX100" fmla="*/ 652595 w 3024845"/>
                <a:gd name="connsiteY100" fmla="*/ 607730 h 1059043"/>
                <a:gd name="connsiteX101" fmla="*/ 652595 w 3024845"/>
                <a:gd name="connsiteY101" fmla="*/ 594489 h 1059043"/>
                <a:gd name="connsiteX102" fmla="*/ 651328 w 3024845"/>
                <a:gd name="connsiteY102" fmla="*/ 592867 h 1059043"/>
                <a:gd name="connsiteX103" fmla="*/ 656648 w 3024845"/>
                <a:gd name="connsiteY103" fmla="*/ 581518 h 1059043"/>
                <a:gd name="connsiteX104" fmla="*/ 664755 w 3024845"/>
                <a:gd name="connsiteY104" fmla="*/ 609621 h 1059043"/>
                <a:gd name="connsiteX105" fmla="*/ 665515 w 3024845"/>
                <a:gd name="connsiteY105" fmla="*/ 609621 h 1059043"/>
                <a:gd name="connsiteX106" fmla="*/ 670835 w 3024845"/>
                <a:gd name="connsiteY106" fmla="*/ 609621 h 1059043"/>
                <a:gd name="connsiteX107" fmla="*/ 670835 w 3024845"/>
                <a:gd name="connsiteY107" fmla="*/ 503694 h 1059043"/>
                <a:gd name="connsiteX108" fmla="*/ 672355 w 3024845"/>
                <a:gd name="connsiteY108" fmla="*/ 503694 h 1059043"/>
                <a:gd name="connsiteX109" fmla="*/ 682995 w 3024845"/>
                <a:gd name="connsiteY109" fmla="*/ 503694 h 1059043"/>
                <a:gd name="connsiteX110" fmla="*/ 682995 w 3024845"/>
                <a:gd name="connsiteY110" fmla="*/ 456135 h 1059043"/>
                <a:gd name="connsiteX111" fmla="*/ 709342 w 3024845"/>
                <a:gd name="connsiteY111" fmla="*/ 456135 h 1059043"/>
                <a:gd name="connsiteX112" fmla="*/ 709342 w 3024845"/>
                <a:gd name="connsiteY112" fmla="*/ 434517 h 1059043"/>
                <a:gd name="connsiteX113" fmla="*/ 743796 w 3024845"/>
                <a:gd name="connsiteY113" fmla="*/ 434517 h 1059043"/>
                <a:gd name="connsiteX114" fmla="*/ 743796 w 3024845"/>
                <a:gd name="connsiteY114" fmla="*/ 436949 h 1059043"/>
                <a:gd name="connsiteX115" fmla="*/ 743796 w 3024845"/>
                <a:gd name="connsiteY115" fmla="*/ 453973 h 1059043"/>
                <a:gd name="connsiteX116" fmla="*/ 746076 w 3024845"/>
                <a:gd name="connsiteY116" fmla="*/ 453973 h 1059043"/>
                <a:gd name="connsiteX117" fmla="*/ 762036 w 3024845"/>
                <a:gd name="connsiteY117" fmla="*/ 453973 h 1059043"/>
                <a:gd name="connsiteX118" fmla="*/ 762036 w 3024845"/>
                <a:gd name="connsiteY118" fmla="*/ 501532 h 1059043"/>
                <a:gd name="connsiteX119" fmla="*/ 763049 w 3024845"/>
                <a:gd name="connsiteY119" fmla="*/ 501532 h 1059043"/>
                <a:gd name="connsiteX120" fmla="*/ 770143 w 3024845"/>
                <a:gd name="connsiteY120" fmla="*/ 501532 h 1059043"/>
                <a:gd name="connsiteX121" fmla="*/ 784330 w 3024845"/>
                <a:gd name="connsiteY121" fmla="*/ 505856 h 1059043"/>
                <a:gd name="connsiteX122" fmla="*/ 784330 w 3024845"/>
                <a:gd name="connsiteY122" fmla="*/ 544768 h 1059043"/>
                <a:gd name="connsiteX123" fmla="*/ 785343 w 3024845"/>
                <a:gd name="connsiteY123" fmla="*/ 544768 h 1059043"/>
                <a:gd name="connsiteX124" fmla="*/ 792436 w 3024845"/>
                <a:gd name="connsiteY124" fmla="*/ 544768 h 1059043"/>
                <a:gd name="connsiteX125" fmla="*/ 792436 w 3024845"/>
                <a:gd name="connsiteY125" fmla="*/ 546389 h 1059043"/>
                <a:gd name="connsiteX126" fmla="*/ 792436 w 3024845"/>
                <a:gd name="connsiteY126" fmla="*/ 557738 h 1059043"/>
                <a:gd name="connsiteX127" fmla="*/ 794463 w 3024845"/>
                <a:gd name="connsiteY127" fmla="*/ 557738 h 1059043"/>
                <a:gd name="connsiteX128" fmla="*/ 808650 w 3024845"/>
                <a:gd name="connsiteY128" fmla="*/ 557738 h 1059043"/>
                <a:gd name="connsiteX129" fmla="*/ 814730 w 3024845"/>
                <a:gd name="connsiteY129" fmla="*/ 564224 h 1059043"/>
                <a:gd name="connsiteX130" fmla="*/ 814730 w 3024845"/>
                <a:gd name="connsiteY130" fmla="*/ 585842 h 1059043"/>
                <a:gd name="connsiteX131" fmla="*/ 817010 w 3024845"/>
                <a:gd name="connsiteY131" fmla="*/ 585842 h 1059043"/>
                <a:gd name="connsiteX132" fmla="*/ 832970 w 3024845"/>
                <a:gd name="connsiteY132" fmla="*/ 585842 h 1059043"/>
                <a:gd name="connsiteX133" fmla="*/ 832970 w 3024845"/>
                <a:gd name="connsiteY133" fmla="*/ 586922 h 1059043"/>
                <a:gd name="connsiteX134" fmla="*/ 832970 w 3024845"/>
                <a:gd name="connsiteY134" fmla="*/ 594489 h 1059043"/>
                <a:gd name="connsiteX135" fmla="*/ 834237 w 3024845"/>
                <a:gd name="connsiteY135" fmla="*/ 594489 h 1059043"/>
                <a:gd name="connsiteX136" fmla="*/ 843104 w 3024845"/>
                <a:gd name="connsiteY136" fmla="*/ 594489 h 1059043"/>
                <a:gd name="connsiteX137" fmla="*/ 843104 w 3024845"/>
                <a:gd name="connsiteY137" fmla="*/ 596650 h 1059043"/>
                <a:gd name="connsiteX138" fmla="*/ 843104 w 3024845"/>
                <a:gd name="connsiteY138" fmla="*/ 611783 h 1059043"/>
                <a:gd name="connsiteX139" fmla="*/ 847157 w 3024845"/>
                <a:gd name="connsiteY139" fmla="*/ 609891 h 1059043"/>
                <a:gd name="connsiteX140" fmla="*/ 847157 w 3024845"/>
                <a:gd name="connsiteY140" fmla="*/ 596650 h 1059043"/>
                <a:gd name="connsiteX141" fmla="*/ 848170 w 3024845"/>
                <a:gd name="connsiteY141" fmla="*/ 596650 h 1059043"/>
                <a:gd name="connsiteX142" fmla="*/ 855264 w 3024845"/>
                <a:gd name="connsiteY142" fmla="*/ 596650 h 1059043"/>
                <a:gd name="connsiteX143" fmla="*/ 855264 w 3024845"/>
                <a:gd name="connsiteY143" fmla="*/ 598272 h 1059043"/>
                <a:gd name="connsiteX144" fmla="*/ 855264 w 3024845"/>
                <a:gd name="connsiteY144" fmla="*/ 609621 h 1059043"/>
                <a:gd name="connsiteX145" fmla="*/ 856024 w 3024845"/>
                <a:gd name="connsiteY145" fmla="*/ 609621 h 1059043"/>
                <a:gd name="connsiteX146" fmla="*/ 861344 w 3024845"/>
                <a:gd name="connsiteY146" fmla="*/ 609621 h 1059043"/>
                <a:gd name="connsiteX147" fmla="*/ 909984 w 3024845"/>
                <a:gd name="connsiteY147" fmla="*/ 605298 h 1059043"/>
                <a:gd name="connsiteX148" fmla="*/ 909984 w 3024845"/>
                <a:gd name="connsiteY148" fmla="*/ 606649 h 1059043"/>
                <a:gd name="connsiteX149" fmla="*/ 909984 w 3024845"/>
                <a:gd name="connsiteY149" fmla="*/ 616106 h 1059043"/>
                <a:gd name="connsiteX150" fmla="*/ 910744 w 3024845"/>
                <a:gd name="connsiteY150" fmla="*/ 616106 h 1059043"/>
                <a:gd name="connsiteX151" fmla="*/ 916065 w 3024845"/>
                <a:gd name="connsiteY151" fmla="*/ 616106 h 1059043"/>
                <a:gd name="connsiteX152" fmla="*/ 916065 w 3024845"/>
                <a:gd name="connsiteY152" fmla="*/ 618268 h 1059043"/>
                <a:gd name="connsiteX153" fmla="*/ 916065 w 3024845"/>
                <a:gd name="connsiteY153" fmla="*/ 633401 h 1059043"/>
                <a:gd name="connsiteX154" fmla="*/ 918091 w 3024845"/>
                <a:gd name="connsiteY154" fmla="*/ 632050 h 1059043"/>
                <a:gd name="connsiteX155" fmla="*/ 932278 w 3024845"/>
                <a:gd name="connsiteY155" fmla="*/ 622592 h 1059043"/>
                <a:gd name="connsiteX156" fmla="*/ 938358 w 3024845"/>
                <a:gd name="connsiteY156" fmla="*/ 581518 h 1059043"/>
                <a:gd name="connsiteX157" fmla="*/ 939118 w 3024845"/>
                <a:gd name="connsiteY157" fmla="*/ 581248 h 1059043"/>
                <a:gd name="connsiteX158" fmla="*/ 944438 w 3024845"/>
                <a:gd name="connsiteY158" fmla="*/ 579356 h 1059043"/>
                <a:gd name="connsiteX159" fmla="*/ 946465 w 3024845"/>
                <a:gd name="connsiteY159" fmla="*/ 510179 h 1059043"/>
                <a:gd name="connsiteX160" fmla="*/ 948492 w 3024845"/>
                <a:gd name="connsiteY160" fmla="*/ 579356 h 1059043"/>
                <a:gd name="connsiteX161" fmla="*/ 949252 w 3024845"/>
                <a:gd name="connsiteY161" fmla="*/ 579626 h 1059043"/>
                <a:gd name="connsiteX162" fmla="*/ 954572 w 3024845"/>
                <a:gd name="connsiteY162" fmla="*/ 581518 h 1059043"/>
                <a:gd name="connsiteX163" fmla="*/ 954572 w 3024845"/>
                <a:gd name="connsiteY163" fmla="*/ 495047 h 1059043"/>
                <a:gd name="connsiteX164" fmla="*/ 958625 w 3024845"/>
                <a:gd name="connsiteY164" fmla="*/ 462620 h 1059043"/>
                <a:gd name="connsiteX165" fmla="*/ 997132 w 3024845"/>
                <a:gd name="connsiteY165" fmla="*/ 462620 h 1059043"/>
                <a:gd name="connsiteX166" fmla="*/ 997132 w 3024845"/>
                <a:gd name="connsiteY166" fmla="*/ 495047 h 1059043"/>
                <a:gd name="connsiteX167" fmla="*/ 997892 w 3024845"/>
                <a:gd name="connsiteY167" fmla="*/ 495047 h 1059043"/>
                <a:gd name="connsiteX168" fmla="*/ 1003212 w 3024845"/>
                <a:gd name="connsiteY168" fmla="*/ 495047 h 1059043"/>
                <a:gd name="connsiteX169" fmla="*/ 1003212 w 3024845"/>
                <a:gd name="connsiteY169" fmla="*/ 412899 h 1059043"/>
                <a:gd name="connsiteX170" fmla="*/ 1004986 w 3024845"/>
                <a:gd name="connsiteY170" fmla="*/ 412899 h 1059043"/>
                <a:gd name="connsiteX171" fmla="*/ 1017399 w 3024845"/>
                <a:gd name="connsiteY171" fmla="*/ 412899 h 1059043"/>
                <a:gd name="connsiteX172" fmla="*/ 1017399 w 3024845"/>
                <a:gd name="connsiteY172" fmla="*/ 411008 h 1059043"/>
                <a:gd name="connsiteX173" fmla="*/ 1017399 w 3024845"/>
                <a:gd name="connsiteY173" fmla="*/ 397767 h 1059043"/>
                <a:gd name="connsiteX174" fmla="*/ 1039693 w 3024845"/>
                <a:gd name="connsiteY174" fmla="*/ 397767 h 1059043"/>
                <a:gd name="connsiteX175" fmla="*/ 1039693 w 3024845"/>
                <a:gd name="connsiteY175" fmla="*/ 396686 h 1059043"/>
                <a:gd name="connsiteX176" fmla="*/ 1039693 w 3024845"/>
                <a:gd name="connsiteY176" fmla="*/ 389120 h 1059043"/>
                <a:gd name="connsiteX177" fmla="*/ 1041466 w 3024845"/>
                <a:gd name="connsiteY177" fmla="*/ 389120 h 1059043"/>
                <a:gd name="connsiteX178" fmla="*/ 1053880 w 3024845"/>
                <a:gd name="connsiteY178" fmla="*/ 389120 h 1059043"/>
                <a:gd name="connsiteX179" fmla="*/ 1053880 w 3024845"/>
                <a:gd name="connsiteY179" fmla="*/ 390201 h 1059043"/>
                <a:gd name="connsiteX180" fmla="*/ 1053880 w 3024845"/>
                <a:gd name="connsiteY180" fmla="*/ 397767 h 1059043"/>
                <a:gd name="connsiteX181" fmla="*/ 1054640 w 3024845"/>
                <a:gd name="connsiteY181" fmla="*/ 397767 h 1059043"/>
                <a:gd name="connsiteX182" fmla="*/ 1059960 w 3024845"/>
                <a:gd name="connsiteY182" fmla="*/ 397767 h 1059043"/>
                <a:gd name="connsiteX183" fmla="*/ 1070093 w 3024845"/>
                <a:gd name="connsiteY183" fmla="*/ 393443 h 1059043"/>
                <a:gd name="connsiteX184" fmla="*/ 1074146 w 3024845"/>
                <a:gd name="connsiteY184" fmla="*/ 396686 h 1059043"/>
                <a:gd name="connsiteX185" fmla="*/ 1074146 w 3024845"/>
                <a:gd name="connsiteY185" fmla="*/ 389120 h 1059043"/>
                <a:gd name="connsiteX186" fmla="*/ 1076426 w 3024845"/>
                <a:gd name="connsiteY186" fmla="*/ 389120 h 1059043"/>
                <a:gd name="connsiteX187" fmla="*/ 1092387 w 3024845"/>
                <a:gd name="connsiteY187" fmla="*/ 389120 h 1059043"/>
                <a:gd name="connsiteX188" fmla="*/ 1092387 w 3024845"/>
                <a:gd name="connsiteY188" fmla="*/ 390201 h 1059043"/>
                <a:gd name="connsiteX189" fmla="*/ 1092387 w 3024845"/>
                <a:gd name="connsiteY189" fmla="*/ 397767 h 1059043"/>
                <a:gd name="connsiteX190" fmla="*/ 1122787 w 3024845"/>
                <a:gd name="connsiteY190" fmla="*/ 397767 h 1059043"/>
                <a:gd name="connsiteX191" fmla="*/ 1122787 w 3024845"/>
                <a:gd name="connsiteY191" fmla="*/ 399388 h 1059043"/>
                <a:gd name="connsiteX192" fmla="*/ 1122787 w 3024845"/>
                <a:gd name="connsiteY192" fmla="*/ 410738 h 1059043"/>
                <a:gd name="connsiteX193" fmla="*/ 1149134 w 3024845"/>
                <a:gd name="connsiteY193" fmla="*/ 410738 h 1059043"/>
                <a:gd name="connsiteX194" fmla="*/ 1149134 w 3024845"/>
                <a:gd name="connsiteY194" fmla="*/ 441002 h 1059043"/>
                <a:gd name="connsiteX195" fmla="*/ 1149894 w 3024845"/>
                <a:gd name="connsiteY195" fmla="*/ 441002 h 1059043"/>
                <a:gd name="connsiteX196" fmla="*/ 1155214 w 3024845"/>
                <a:gd name="connsiteY196" fmla="*/ 441002 h 1059043"/>
                <a:gd name="connsiteX197" fmla="*/ 1155214 w 3024845"/>
                <a:gd name="connsiteY197" fmla="*/ 442083 h 1059043"/>
                <a:gd name="connsiteX198" fmla="*/ 1155214 w 3024845"/>
                <a:gd name="connsiteY198" fmla="*/ 449650 h 1059043"/>
                <a:gd name="connsiteX199" fmla="*/ 1159268 w 3024845"/>
                <a:gd name="connsiteY199" fmla="*/ 479914 h 1059043"/>
                <a:gd name="connsiteX200" fmla="*/ 1160028 w 3024845"/>
                <a:gd name="connsiteY200" fmla="*/ 479914 h 1059043"/>
                <a:gd name="connsiteX201" fmla="*/ 1165348 w 3024845"/>
                <a:gd name="connsiteY201" fmla="*/ 479914 h 1059043"/>
                <a:gd name="connsiteX202" fmla="*/ 1165348 w 3024845"/>
                <a:gd name="connsiteY202" fmla="*/ 480725 h 1059043"/>
                <a:gd name="connsiteX203" fmla="*/ 1165348 w 3024845"/>
                <a:gd name="connsiteY203" fmla="*/ 486400 h 1059043"/>
                <a:gd name="connsiteX204" fmla="*/ 1166361 w 3024845"/>
                <a:gd name="connsiteY204" fmla="*/ 486400 h 1059043"/>
                <a:gd name="connsiteX205" fmla="*/ 1173454 w 3024845"/>
                <a:gd name="connsiteY205" fmla="*/ 486400 h 1059043"/>
                <a:gd name="connsiteX206" fmla="*/ 1173454 w 3024845"/>
                <a:gd name="connsiteY206" fmla="*/ 516665 h 1059043"/>
                <a:gd name="connsiteX207" fmla="*/ 1175481 w 3024845"/>
                <a:gd name="connsiteY207" fmla="*/ 516665 h 1059043"/>
                <a:gd name="connsiteX208" fmla="*/ 1189668 w 3024845"/>
                <a:gd name="connsiteY208" fmla="*/ 516665 h 1059043"/>
                <a:gd name="connsiteX209" fmla="*/ 1189668 w 3024845"/>
                <a:gd name="connsiteY209" fmla="*/ 540444 h 1059043"/>
                <a:gd name="connsiteX210" fmla="*/ 1191695 w 3024845"/>
                <a:gd name="connsiteY210" fmla="*/ 542065 h 1059043"/>
                <a:gd name="connsiteX211" fmla="*/ 1191695 w 3024845"/>
                <a:gd name="connsiteY211" fmla="*/ 553415 h 1059043"/>
                <a:gd name="connsiteX212" fmla="*/ 1192455 w 3024845"/>
                <a:gd name="connsiteY212" fmla="*/ 553415 h 1059043"/>
                <a:gd name="connsiteX213" fmla="*/ 1197775 w 3024845"/>
                <a:gd name="connsiteY213" fmla="*/ 553415 h 1059043"/>
                <a:gd name="connsiteX214" fmla="*/ 1197775 w 3024845"/>
                <a:gd name="connsiteY214" fmla="*/ 577194 h 1059043"/>
                <a:gd name="connsiteX215" fmla="*/ 1199041 w 3024845"/>
                <a:gd name="connsiteY215" fmla="*/ 577194 h 1059043"/>
                <a:gd name="connsiteX216" fmla="*/ 1207908 w 3024845"/>
                <a:gd name="connsiteY216" fmla="*/ 577194 h 1059043"/>
                <a:gd name="connsiteX217" fmla="*/ 1209935 w 3024845"/>
                <a:gd name="connsiteY217" fmla="*/ 581248 h 1059043"/>
                <a:gd name="connsiteX218" fmla="*/ 1209935 w 3024845"/>
                <a:gd name="connsiteY218" fmla="*/ 594489 h 1059043"/>
                <a:gd name="connsiteX219" fmla="*/ 1211455 w 3024845"/>
                <a:gd name="connsiteY219" fmla="*/ 592597 h 1059043"/>
                <a:gd name="connsiteX220" fmla="*/ 1222095 w 3024845"/>
                <a:gd name="connsiteY220" fmla="*/ 579356 h 1059043"/>
                <a:gd name="connsiteX221" fmla="*/ 1250469 w 3024845"/>
                <a:gd name="connsiteY221" fmla="*/ 579356 h 1059043"/>
                <a:gd name="connsiteX222" fmla="*/ 1250469 w 3024845"/>
                <a:gd name="connsiteY222" fmla="*/ 665827 h 1059043"/>
                <a:gd name="connsiteX223" fmla="*/ 1251229 w 3024845"/>
                <a:gd name="connsiteY223" fmla="*/ 665827 h 1059043"/>
                <a:gd name="connsiteX224" fmla="*/ 1256549 w 3024845"/>
                <a:gd name="connsiteY224" fmla="*/ 665827 h 1059043"/>
                <a:gd name="connsiteX225" fmla="*/ 1257309 w 3024845"/>
                <a:gd name="connsiteY225" fmla="*/ 664476 h 1059043"/>
                <a:gd name="connsiteX226" fmla="*/ 1262629 w 3024845"/>
                <a:gd name="connsiteY226" fmla="*/ 655018 h 1059043"/>
                <a:gd name="connsiteX227" fmla="*/ 1262629 w 3024845"/>
                <a:gd name="connsiteY227" fmla="*/ 656910 h 1059043"/>
                <a:gd name="connsiteX228" fmla="*/ 1262629 w 3024845"/>
                <a:gd name="connsiteY228" fmla="*/ 670151 h 1059043"/>
                <a:gd name="connsiteX229" fmla="*/ 1266682 w 3024845"/>
                <a:gd name="connsiteY229" fmla="*/ 624754 h 1059043"/>
                <a:gd name="connsiteX230" fmla="*/ 1267442 w 3024845"/>
                <a:gd name="connsiteY230" fmla="*/ 624754 h 1059043"/>
                <a:gd name="connsiteX231" fmla="*/ 1272762 w 3024845"/>
                <a:gd name="connsiteY231" fmla="*/ 624754 h 1059043"/>
                <a:gd name="connsiteX232" fmla="*/ 1272762 w 3024845"/>
                <a:gd name="connsiteY232" fmla="*/ 559900 h 1059043"/>
                <a:gd name="connsiteX233" fmla="*/ 1273776 w 3024845"/>
                <a:gd name="connsiteY233" fmla="*/ 559900 h 1059043"/>
                <a:gd name="connsiteX234" fmla="*/ 1280869 w 3024845"/>
                <a:gd name="connsiteY234" fmla="*/ 559900 h 1059043"/>
                <a:gd name="connsiteX235" fmla="*/ 1293029 w 3024845"/>
                <a:gd name="connsiteY235" fmla="*/ 516665 h 1059043"/>
                <a:gd name="connsiteX236" fmla="*/ 1294296 w 3024845"/>
                <a:gd name="connsiteY236" fmla="*/ 516665 h 1059043"/>
                <a:gd name="connsiteX237" fmla="*/ 1303163 w 3024845"/>
                <a:gd name="connsiteY237" fmla="*/ 516665 h 1059043"/>
                <a:gd name="connsiteX238" fmla="*/ 1313296 w 3024845"/>
                <a:gd name="connsiteY238" fmla="*/ 559900 h 1059043"/>
                <a:gd name="connsiteX239" fmla="*/ 1314309 w 3024845"/>
                <a:gd name="connsiteY239" fmla="*/ 559900 h 1059043"/>
                <a:gd name="connsiteX240" fmla="*/ 1321403 w 3024845"/>
                <a:gd name="connsiteY240" fmla="*/ 559900 h 1059043"/>
                <a:gd name="connsiteX241" fmla="*/ 1321403 w 3024845"/>
                <a:gd name="connsiteY241" fmla="*/ 598812 h 1059043"/>
                <a:gd name="connsiteX242" fmla="*/ 1323176 w 3024845"/>
                <a:gd name="connsiteY242" fmla="*/ 598812 h 1059043"/>
                <a:gd name="connsiteX243" fmla="*/ 1335590 w 3024845"/>
                <a:gd name="connsiteY243" fmla="*/ 598812 h 1059043"/>
                <a:gd name="connsiteX244" fmla="*/ 1335590 w 3024845"/>
                <a:gd name="connsiteY244" fmla="*/ 600974 h 1059043"/>
                <a:gd name="connsiteX245" fmla="*/ 1335590 w 3024845"/>
                <a:gd name="connsiteY245" fmla="*/ 616106 h 1059043"/>
                <a:gd name="connsiteX246" fmla="*/ 1339643 w 3024845"/>
                <a:gd name="connsiteY246" fmla="*/ 613945 h 1059043"/>
                <a:gd name="connsiteX247" fmla="*/ 1339643 w 3024845"/>
                <a:gd name="connsiteY247" fmla="*/ 598812 h 1059043"/>
                <a:gd name="connsiteX248" fmla="*/ 1341163 w 3024845"/>
                <a:gd name="connsiteY248" fmla="*/ 598812 h 1059043"/>
                <a:gd name="connsiteX249" fmla="*/ 1351803 w 3024845"/>
                <a:gd name="connsiteY249" fmla="*/ 598812 h 1059043"/>
                <a:gd name="connsiteX250" fmla="*/ 1351803 w 3024845"/>
                <a:gd name="connsiteY250" fmla="*/ 600433 h 1059043"/>
                <a:gd name="connsiteX251" fmla="*/ 1351803 w 3024845"/>
                <a:gd name="connsiteY251" fmla="*/ 611783 h 1059043"/>
                <a:gd name="connsiteX252" fmla="*/ 1382204 w 3024845"/>
                <a:gd name="connsiteY252" fmla="*/ 611783 h 1059043"/>
                <a:gd name="connsiteX253" fmla="*/ 1382204 w 3024845"/>
                <a:gd name="connsiteY253" fmla="*/ 575033 h 1059043"/>
                <a:gd name="connsiteX254" fmla="*/ 1383470 w 3024845"/>
                <a:gd name="connsiteY254" fmla="*/ 575033 h 1059043"/>
                <a:gd name="connsiteX255" fmla="*/ 1392337 w 3024845"/>
                <a:gd name="connsiteY255" fmla="*/ 575033 h 1059043"/>
                <a:gd name="connsiteX256" fmla="*/ 1392337 w 3024845"/>
                <a:gd name="connsiteY256" fmla="*/ 596650 h 1059043"/>
                <a:gd name="connsiteX257" fmla="*/ 1394364 w 3024845"/>
                <a:gd name="connsiteY257" fmla="*/ 564224 h 1059043"/>
                <a:gd name="connsiteX258" fmla="*/ 1416657 w 3024845"/>
                <a:gd name="connsiteY258" fmla="*/ 564224 h 1059043"/>
                <a:gd name="connsiteX259" fmla="*/ 1416657 w 3024845"/>
                <a:gd name="connsiteY259" fmla="*/ 562602 h 1059043"/>
                <a:gd name="connsiteX260" fmla="*/ 1416657 w 3024845"/>
                <a:gd name="connsiteY260" fmla="*/ 551253 h 1059043"/>
                <a:gd name="connsiteX261" fmla="*/ 1417417 w 3024845"/>
                <a:gd name="connsiteY261" fmla="*/ 551253 h 1059043"/>
                <a:gd name="connsiteX262" fmla="*/ 1422737 w 3024845"/>
                <a:gd name="connsiteY262" fmla="*/ 551253 h 1059043"/>
                <a:gd name="connsiteX263" fmla="*/ 1422737 w 3024845"/>
                <a:gd name="connsiteY263" fmla="*/ 549362 h 1059043"/>
                <a:gd name="connsiteX264" fmla="*/ 1422737 w 3024845"/>
                <a:gd name="connsiteY264" fmla="*/ 536121 h 1059043"/>
                <a:gd name="connsiteX265" fmla="*/ 1426791 w 3024845"/>
                <a:gd name="connsiteY265" fmla="*/ 542606 h 1059043"/>
                <a:gd name="connsiteX266" fmla="*/ 1429071 w 3024845"/>
                <a:gd name="connsiteY266" fmla="*/ 542606 h 1059043"/>
                <a:gd name="connsiteX267" fmla="*/ 1445031 w 3024845"/>
                <a:gd name="connsiteY267" fmla="*/ 542606 h 1059043"/>
                <a:gd name="connsiteX268" fmla="*/ 1445031 w 3024845"/>
                <a:gd name="connsiteY268" fmla="*/ 541795 h 1059043"/>
                <a:gd name="connsiteX269" fmla="*/ 1445031 w 3024845"/>
                <a:gd name="connsiteY269" fmla="*/ 536121 h 1059043"/>
                <a:gd name="connsiteX270" fmla="*/ 1445791 w 3024845"/>
                <a:gd name="connsiteY270" fmla="*/ 536121 h 1059043"/>
                <a:gd name="connsiteX271" fmla="*/ 1451111 w 3024845"/>
                <a:gd name="connsiteY271" fmla="*/ 536121 h 1059043"/>
                <a:gd name="connsiteX272" fmla="*/ 1451111 w 3024845"/>
                <a:gd name="connsiteY272" fmla="*/ 537472 h 1059043"/>
                <a:gd name="connsiteX273" fmla="*/ 1451111 w 3024845"/>
                <a:gd name="connsiteY273" fmla="*/ 546930 h 1059043"/>
                <a:gd name="connsiteX274" fmla="*/ 1489618 w 3024845"/>
                <a:gd name="connsiteY274" fmla="*/ 546930 h 1059043"/>
                <a:gd name="connsiteX275" fmla="*/ 1489618 w 3024845"/>
                <a:gd name="connsiteY275" fmla="*/ 685283 h 1059043"/>
                <a:gd name="connsiteX276" fmla="*/ 1491138 w 3024845"/>
                <a:gd name="connsiteY276" fmla="*/ 685283 h 1059043"/>
                <a:gd name="connsiteX277" fmla="*/ 1501778 w 3024845"/>
                <a:gd name="connsiteY277" fmla="*/ 685283 h 1059043"/>
                <a:gd name="connsiteX278" fmla="*/ 1501778 w 3024845"/>
                <a:gd name="connsiteY278" fmla="*/ 672313 h 1059043"/>
                <a:gd name="connsiteX279" fmla="*/ 1505832 w 3024845"/>
                <a:gd name="connsiteY279" fmla="*/ 672313 h 1059043"/>
                <a:gd name="connsiteX280" fmla="*/ 1505832 w 3024845"/>
                <a:gd name="connsiteY280" fmla="*/ 685283 h 1059043"/>
                <a:gd name="connsiteX281" fmla="*/ 1536232 w 3024845"/>
                <a:gd name="connsiteY281" fmla="*/ 685283 h 1059043"/>
                <a:gd name="connsiteX282" fmla="*/ 1536232 w 3024845"/>
                <a:gd name="connsiteY282" fmla="*/ 655018 h 1059043"/>
                <a:gd name="connsiteX283" fmla="*/ 1548392 w 3024845"/>
                <a:gd name="connsiteY283" fmla="*/ 655018 h 1059043"/>
                <a:gd name="connsiteX284" fmla="*/ 1560552 w 3024845"/>
                <a:gd name="connsiteY284" fmla="*/ 652857 h 1059043"/>
                <a:gd name="connsiteX285" fmla="*/ 1564606 w 3024845"/>
                <a:gd name="connsiteY285" fmla="*/ 655018 h 1059043"/>
                <a:gd name="connsiteX286" fmla="*/ 1574739 w 3024845"/>
                <a:gd name="connsiteY286" fmla="*/ 655018 h 1059043"/>
                <a:gd name="connsiteX287" fmla="*/ 1574739 w 3024845"/>
                <a:gd name="connsiteY287" fmla="*/ 685283 h 1059043"/>
                <a:gd name="connsiteX288" fmla="*/ 1582846 w 3024845"/>
                <a:gd name="connsiteY288" fmla="*/ 685283 h 1059043"/>
                <a:gd name="connsiteX289" fmla="*/ 1582846 w 3024845"/>
                <a:gd name="connsiteY289" fmla="*/ 702578 h 1059043"/>
                <a:gd name="connsiteX290" fmla="*/ 1592182 w 3024845"/>
                <a:gd name="connsiteY290" fmla="*/ 703483 h 1059043"/>
                <a:gd name="connsiteX291" fmla="*/ 1605140 w 3024845"/>
                <a:gd name="connsiteY291" fmla="*/ 703483 h 1059043"/>
                <a:gd name="connsiteX292" fmla="*/ 1605140 w 3024845"/>
                <a:gd name="connsiteY292" fmla="*/ 687445 h 1059043"/>
                <a:gd name="connsiteX293" fmla="*/ 1673096 w 3024845"/>
                <a:gd name="connsiteY293" fmla="*/ 687445 h 1059043"/>
                <a:gd name="connsiteX294" fmla="*/ 1673096 w 3024845"/>
                <a:gd name="connsiteY294" fmla="*/ 602192 h 1059043"/>
                <a:gd name="connsiteX295" fmla="*/ 1745104 w 3024845"/>
                <a:gd name="connsiteY295" fmla="*/ 602192 h 1059043"/>
                <a:gd name="connsiteX296" fmla="*/ 1745104 w 3024845"/>
                <a:gd name="connsiteY296" fmla="*/ 680960 h 1059043"/>
                <a:gd name="connsiteX297" fmla="*/ 1747008 w 3024845"/>
                <a:gd name="connsiteY297" fmla="*/ 680960 h 1059043"/>
                <a:gd name="connsiteX298" fmla="*/ 1748250 w 3024845"/>
                <a:gd name="connsiteY298" fmla="*/ 703483 h 1059043"/>
                <a:gd name="connsiteX299" fmla="*/ 1757926 w 3024845"/>
                <a:gd name="connsiteY299" fmla="*/ 703483 h 1059043"/>
                <a:gd name="connsiteX300" fmla="*/ 1759168 w 3024845"/>
                <a:gd name="connsiteY300" fmla="*/ 680960 h 1059043"/>
                <a:gd name="connsiteX301" fmla="*/ 1765248 w 3024845"/>
                <a:gd name="connsiteY301" fmla="*/ 680960 h 1059043"/>
                <a:gd name="connsiteX302" fmla="*/ 1766490 w 3024845"/>
                <a:gd name="connsiteY302" fmla="*/ 703483 h 1059043"/>
                <a:gd name="connsiteX303" fmla="*/ 1817112 w 3024845"/>
                <a:gd name="connsiteY303" fmla="*/ 703483 h 1059043"/>
                <a:gd name="connsiteX304" fmla="*/ 1817112 w 3024845"/>
                <a:gd name="connsiteY304" fmla="*/ 540455 h 1059043"/>
                <a:gd name="connsiteX305" fmla="*/ 2014439 w 3024845"/>
                <a:gd name="connsiteY305" fmla="*/ 540455 h 1059043"/>
                <a:gd name="connsiteX306" fmla="*/ 2014439 w 3024845"/>
                <a:gd name="connsiteY306" fmla="*/ 703483 h 1059043"/>
                <a:gd name="connsiteX307" fmla="*/ 2033136 w 3024845"/>
                <a:gd name="connsiteY307" fmla="*/ 703483 h 1059043"/>
                <a:gd name="connsiteX308" fmla="*/ 2033136 w 3024845"/>
                <a:gd name="connsiteY308" fmla="*/ 620790 h 1059043"/>
                <a:gd name="connsiteX309" fmla="*/ 2128256 w 3024845"/>
                <a:gd name="connsiteY309" fmla="*/ 620790 h 1059043"/>
                <a:gd name="connsiteX310" fmla="*/ 2140186 w 3024845"/>
                <a:gd name="connsiteY310" fmla="*/ 302649 h 1059043"/>
                <a:gd name="connsiteX311" fmla="*/ 2128026 w 3024845"/>
                <a:gd name="connsiteY311" fmla="*/ 281031 h 1059043"/>
                <a:gd name="connsiteX312" fmla="*/ 2121946 w 3024845"/>
                <a:gd name="connsiteY312" fmla="*/ 276707 h 1059043"/>
                <a:gd name="connsiteX313" fmla="*/ 2130053 w 3024845"/>
                <a:gd name="connsiteY313" fmla="*/ 252928 h 1059043"/>
                <a:gd name="connsiteX314" fmla="*/ 2130053 w 3024845"/>
                <a:gd name="connsiteY314" fmla="*/ 235634 h 1059043"/>
                <a:gd name="connsiteX315" fmla="*/ 2144240 w 3024845"/>
                <a:gd name="connsiteY315" fmla="*/ 235634 h 1059043"/>
                <a:gd name="connsiteX316" fmla="*/ 2144240 w 3024845"/>
                <a:gd name="connsiteY316" fmla="*/ 214016 h 1059043"/>
                <a:gd name="connsiteX317" fmla="*/ 2146266 w 3024845"/>
                <a:gd name="connsiteY317" fmla="*/ 209692 h 1059043"/>
                <a:gd name="connsiteX318" fmla="*/ 2146266 w 3024845"/>
                <a:gd name="connsiteY318" fmla="*/ 131868 h 1059043"/>
                <a:gd name="connsiteX319" fmla="*/ 2144240 w 3024845"/>
                <a:gd name="connsiteY319" fmla="*/ 125383 h 1059043"/>
                <a:gd name="connsiteX320" fmla="*/ 2150320 w 3024845"/>
                <a:gd name="connsiteY320" fmla="*/ 118897 h 1059043"/>
                <a:gd name="connsiteX321" fmla="*/ 2150320 w 3024845"/>
                <a:gd name="connsiteY321" fmla="*/ 60529 h 1059043"/>
                <a:gd name="connsiteX322" fmla="*/ 2152346 w 3024845"/>
                <a:gd name="connsiteY322" fmla="*/ 56206 h 1059043"/>
                <a:gd name="connsiteX323" fmla="*/ 2152346 w 3024845"/>
                <a:gd name="connsiteY323" fmla="*/ 0 h 1059043"/>
                <a:gd name="connsiteX324" fmla="*/ 2162480 w 3024845"/>
                <a:gd name="connsiteY324" fmla="*/ 118897 h 1059043"/>
                <a:gd name="connsiteX325" fmla="*/ 2168560 w 3024845"/>
                <a:gd name="connsiteY325" fmla="*/ 125383 h 1059043"/>
                <a:gd name="connsiteX326" fmla="*/ 2166533 w 3024845"/>
                <a:gd name="connsiteY326" fmla="*/ 131868 h 1059043"/>
                <a:gd name="connsiteX327" fmla="*/ 2166533 w 3024845"/>
                <a:gd name="connsiteY327" fmla="*/ 209692 h 1059043"/>
                <a:gd name="connsiteX328" fmla="*/ 2168560 w 3024845"/>
                <a:gd name="connsiteY328" fmla="*/ 214016 h 1059043"/>
                <a:gd name="connsiteX329" fmla="*/ 2168560 w 3024845"/>
                <a:gd name="connsiteY329" fmla="*/ 235634 h 1059043"/>
                <a:gd name="connsiteX330" fmla="*/ 2182747 w 3024845"/>
                <a:gd name="connsiteY330" fmla="*/ 235634 h 1059043"/>
                <a:gd name="connsiteX331" fmla="*/ 2182747 w 3024845"/>
                <a:gd name="connsiteY331" fmla="*/ 252928 h 1059043"/>
                <a:gd name="connsiteX332" fmla="*/ 2190854 w 3024845"/>
                <a:gd name="connsiteY332" fmla="*/ 276707 h 1059043"/>
                <a:gd name="connsiteX333" fmla="*/ 2180720 w 3024845"/>
                <a:gd name="connsiteY333" fmla="*/ 555577 h 1059043"/>
                <a:gd name="connsiteX334" fmla="*/ 2245574 w 3024845"/>
                <a:gd name="connsiteY334" fmla="*/ 555577 h 1059043"/>
                <a:gd name="connsiteX335" fmla="*/ 2245574 w 3024845"/>
                <a:gd name="connsiteY335" fmla="*/ 631239 h 1059043"/>
                <a:gd name="connsiteX336" fmla="*/ 2253681 w 3024845"/>
                <a:gd name="connsiteY336" fmla="*/ 631239 h 1059043"/>
                <a:gd name="connsiteX337" fmla="*/ 2255708 w 3024845"/>
                <a:gd name="connsiteY337" fmla="*/ 624754 h 1059043"/>
                <a:gd name="connsiteX338" fmla="*/ 2261788 w 3024845"/>
                <a:gd name="connsiteY338" fmla="*/ 624754 h 1059043"/>
                <a:gd name="connsiteX339" fmla="*/ 2263815 w 3024845"/>
                <a:gd name="connsiteY339" fmla="*/ 633401 h 1059043"/>
                <a:gd name="connsiteX340" fmla="*/ 2275975 w 3024845"/>
                <a:gd name="connsiteY340" fmla="*/ 633401 h 1059043"/>
                <a:gd name="connsiteX341" fmla="*/ 2275975 w 3024845"/>
                <a:gd name="connsiteY341" fmla="*/ 626915 h 1059043"/>
                <a:gd name="connsiteX342" fmla="*/ 2298268 w 3024845"/>
                <a:gd name="connsiteY342" fmla="*/ 626915 h 1059043"/>
                <a:gd name="connsiteX343" fmla="*/ 2298268 w 3024845"/>
                <a:gd name="connsiteY343" fmla="*/ 633401 h 1059043"/>
                <a:gd name="connsiteX344" fmla="*/ 2318535 w 3024845"/>
                <a:gd name="connsiteY344" fmla="*/ 633401 h 1059043"/>
                <a:gd name="connsiteX345" fmla="*/ 2318535 w 3024845"/>
                <a:gd name="connsiteY345" fmla="*/ 678798 h 1059043"/>
                <a:gd name="connsiteX346" fmla="*/ 2332722 w 3024845"/>
                <a:gd name="connsiteY346" fmla="*/ 678798 h 1059043"/>
                <a:gd name="connsiteX347" fmla="*/ 2332722 w 3024845"/>
                <a:gd name="connsiteY347" fmla="*/ 665827 h 1059043"/>
                <a:gd name="connsiteX348" fmla="*/ 2348936 w 3024845"/>
                <a:gd name="connsiteY348" fmla="*/ 665827 h 1059043"/>
                <a:gd name="connsiteX349" fmla="*/ 2348936 w 3024845"/>
                <a:gd name="connsiteY349" fmla="*/ 486400 h 1059043"/>
                <a:gd name="connsiteX350" fmla="*/ 2355016 w 3024845"/>
                <a:gd name="connsiteY350" fmla="*/ 479914 h 1059043"/>
                <a:gd name="connsiteX351" fmla="*/ 2427977 w 3024845"/>
                <a:gd name="connsiteY351" fmla="*/ 479914 h 1059043"/>
                <a:gd name="connsiteX352" fmla="*/ 2427977 w 3024845"/>
                <a:gd name="connsiteY352" fmla="*/ 488562 h 1059043"/>
                <a:gd name="connsiteX353" fmla="*/ 2438110 w 3024845"/>
                <a:gd name="connsiteY353" fmla="*/ 488562 h 1059043"/>
                <a:gd name="connsiteX354" fmla="*/ 2438110 w 3024845"/>
                <a:gd name="connsiteY354" fmla="*/ 603136 h 1059043"/>
                <a:gd name="connsiteX355" fmla="*/ 2460404 w 3024845"/>
                <a:gd name="connsiteY355" fmla="*/ 603136 h 1059043"/>
                <a:gd name="connsiteX356" fmla="*/ 2460404 w 3024845"/>
                <a:gd name="connsiteY356" fmla="*/ 536121 h 1059043"/>
                <a:gd name="connsiteX357" fmla="*/ 2486751 w 3024845"/>
                <a:gd name="connsiteY357" fmla="*/ 536121 h 1059043"/>
                <a:gd name="connsiteX358" fmla="*/ 2490804 w 3024845"/>
                <a:gd name="connsiteY358" fmla="*/ 531797 h 1059043"/>
                <a:gd name="connsiteX359" fmla="*/ 2498911 w 3024845"/>
                <a:gd name="connsiteY359" fmla="*/ 531797 h 1059043"/>
                <a:gd name="connsiteX360" fmla="*/ 2502964 w 3024845"/>
                <a:gd name="connsiteY360" fmla="*/ 536121 h 1059043"/>
                <a:gd name="connsiteX361" fmla="*/ 2525258 w 3024845"/>
                <a:gd name="connsiteY361" fmla="*/ 536121 h 1059043"/>
                <a:gd name="connsiteX362" fmla="*/ 2525258 w 3024845"/>
                <a:gd name="connsiteY362" fmla="*/ 419385 h 1059043"/>
                <a:gd name="connsiteX363" fmla="*/ 2582005 w 3024845"/>
                <a:gd name="connsiteY363" fmla="*/ 408576 h 1059043"/>
                <a:gd name="connsiteX364" fmla="*/ 2582005 w 3024845"/>
                <a:gd name="connsiteY364" fmla="*/ 409657 h 1059043"/>
                <a:gd name="connsiteX365" fmla="*/ 2582005 w 3024845"/>
                <a:gd name="connsiteY365" fmla="*/ 417223 h 1059043"/>
                <a:gd name="connsiteX366" fmla="*/ 2608352 w 3024845"/>
                <a:gd name="connsiteY366" fmla="*/ 417223 h 1059043"/>
                <a:gd name="connsiteX367" fmla="*/ 2608352 w 3024845"/>
                <a:gd name="connsiteY367" fmla="*/ 672313 h 1059043"/>
                <a:gd name="connsiteX368" fmla="*/ 2630646 w 3024845"/>
                <a:gd name="connsiteY368" fmla="*/ 672313 h 1059043"/>
                <a:gd name="connsiteX369" fmla="*/ 2630646 w 3024845"/>
                <a:gd name="connsiteY369" fmla="*/ 667989 h 1059043"/>
                <a:gd name="connsiteX370" fmla="*/ 2642806 w 3024845"/>
                <a:gd name="connsiteY370" fmla="*/ 667989 h 1059043"/>
                <a:gd name="connsiteX371" fmla="*/ 2642806 w 3024845"/>
                <a:gd name="connsiteY371" fmla="*/ 672313 h 1059043"/>
                <a:gd name="connsiteX372" fmla="*/ 2667126 w 3024845"/>
                <a:gd name="connsiteY372" fmla="*/ 672313 h 1059043"/>
                <a:gd name="connsiteX373" fmla="*/ 2667126 w 3024845"/>
                <a:gd name="connsiteY373" fmla="*/ 659342 h 1059043"/>
                <a:gd name="connsiteX374" fmla="*/ 2695500 w 3024845"/>
                <a:gd name="connsiteY374" fmla="*/ 659342 h 1059043"/>
                <a:gd name="connsiteX375" fmla="*/ 2707660 w 3024845"/>
                <a:gd name="connsiteY375" fmla="*/ 655018 h 1059043"/>
                <a:gd name="connsiteX376" fmla="*/ 2727927 w 3024845"/>
                <a:gd name="connsiteY376" fmla="*/ 659342 h 1059043"/>
                <a:gd name="connsiteX377" fmla="*/ 2727927 w 3024845"/>
                <a:gd name="connsiteY377" fmla="*/ 642048 h 1059043"/>
                <a:gd name="connsiteX378" fmla="*/ 2736034 w 3024845"/>
                <a:gd name="connsiteY378" fmla="*/ 642048 h 1059043"/>
                <a:gd name="connsiteX379" fmla="*/ 2736034 w 3024845"/>
                <a:gd name="connsiteY379" fmla="*/ 629077 h 1059043"/>
                <a:gd name="connsiteX380" fmla="*/ 2792781 w 3024845"/>
                <a:gd name="connsiteY380" fmla="*/ 629077 h 1059043"/>
                <a:gd name="connsiteX381" fmla="*/ 2792781 w 3024845"/>
                <a:gd name="connsiteY381" fmla="*/ 598812 h 1059043"/>
                <a:gd name="connsiteX382" fmla="*/ 2811021 w 3024845"/>
                <a:gd name="connsiteY382" fmla="*/ 598812 h 1059043"/>
                <a:gd name="connsiteX383" fmla="*/ 2811021 w 3024845"/>
                <a:gd name="connsiteY383" fmla="*/ 592327 h 1059043"/>
                <a:gd name="connsiteX384" fmla="*/ 2823181 w 3024845"/>
                <a:gd name="connsiteY384" fmla="*/ 592327 h 1059043"/>
                <a:gd name="connsiteX385" fmla="*/ 2823181 w 3024845"/>
                <a:gd name="connsiteY385" fmla="*/ 598812 h 1059043"/>
                <a:gd name="connsiteX386" fmla="*/ 2839395 w 3024845"/>
                <a:gd name="connsiteY386" fmla="*/ 598812 h 1059043"/>
                <a:gd name="connsiteX387" fmla="*/ 2839395 w 3024845"/>
                <a:gd name="connsiteY387" fmla="*/ 648533 h 1059043"/>
                <a:gd name="connsiteX388" fmla="*/ 2871822 w 3024845"/>
                <a:gd name="connsiteY388" fmla="*/ 648533 h 1059043"/>
                <a:gd name="connsiteX389" fmla="*/ 2871822 w 3024845"/>
                <a:gd name="connsiteY389" fmla="*/ 622592 h 1059043"/>
                <a:gd name="connsiteX390" fmla="*/ 2910329 w 3024845"/>
                <a:gd name="connsiteY390" fmla="*/ 622592 h 1059043"/>
                <a:gd name="connsiteX391" fmla="*/ 2910329 w 3024845"/>
                <a:gd name="connsiteY391" fmla="*/ 592327 h 1059043"/>
                <a:gd name="connsiteX392" fmla="*/ 2958970 w 3024845"/>
                <a:gd name="connsiteY392" fmla="*/ 592327 h 1059043"/>
                <a:gd name="connsiteX393" fmla="*/ 2958970 w 3024845"/>
                <a:gd name="connsiteY393" fmla="*/ 703483 h 1059043"/>
                <a:gd name="connsiteX394" fmla="*/ 2958970 w 3024845"/>
                <a:gd name="connsiteY394" fmla="*/ 717262 h 1059043"/>
                <a:gd name="connsiteX395" fmla="*/ 3024845 w 3024845"/>
                <a:gd name="connsiteY395" fmla="*/ 717262 h 1059043"/>
                <a:gd name="connsiteX396" fmla="*/ 3024845 w 3024845"/>
                <a:gd name="connsiteY396" fmla="*/ 1059043 h 1059043"/>
                <a:gd name="connsiteX397" fmla="*/ 2054 w 3024845"/>
                <a:gd name="connsiteY397" fmla="*/ 1056710 h 1059043"/>
                <a:gd name="connsiteX398" fmla="*/ 0 w 3024845"/>
                <a:gd name="connsiteY398" fmla="*/ 622592 h 1059043"/>
                <a:gd name="connsiteX399" fmla="*/ 20267 w 3024845"/>
                <a:gd name="connsiteY399" fmla="*/ 622592 h 1059043"/>
                <a:gd name="connsiteX400" fmla="*/ 20774 w 3024845"/>
                <a:gd name="connsiteY400" fmla="*/ 621511 h 1059043"/>
                <a:gd name="connsiteX401" fmla="*/ 24320 w 3024845"/>
                <a:gd name="connsiteY401" fmla="*/ 613945 h 1059043"/>
                <a:gd name="connsiteX402" fmla="*/ 26094 w 3024845"/>
                <a:gd name="connsiteY402" fmla="*/ 614215 h 1059043"/>
                <a:gd name="connsiteX403" fmla="*/ 38507 w 3024845"/>
                <a:gd name="connsiteY403" fmla="*/ 616106 h 1059043"/>
                <a:gd name="connsiteX404" fmla="*/ 39014 w 3024845"/>
                <a:gd name="connsiteY404" fmla="*/ 617458 h 1059043"/>
                <a:gd name="connsiteX405" fmla="*/ 42560 w 3024845"/>
                <a:gd name="connsiteY405" fmla="*/ 626915 h 1059043"/>
                <a:gd name="connsiteX406" fmla="*/ 68907 w 3024845"/>
                <a:gd name="connsiteY406" fmla="*/ 629077 h 1059043"/>
                <a:gd name="connsiteX407" fmla="*/ 68907 w 3024845"/>
                <a:gd name="connsiteY407" fmla="*/ 505856 h 1059043"/>
                <a:gd name="connsiteX408" fmla="*/ 70934 w 3024845"/>
                <a:gd name="connsiteY408" fmla="*/ 505856 h 1059043"/>
                <a:gd name="connsiteX409" fmla="*/ 85121 w 3024845"/>
                <a:gd name="connsiteY409" fmla="*/ 505856 h 1059043"/>
                <a:gd name="connsiteX410" fmla="*/ 85121 w 3024845"/>
                <a:gd name="connsiteY410" fmla="*/ 369664 h 1059043"/>
                <a:gd name="connsiteX411" fmla="*/ 86894 w 3024845"/>
                <a:gd name="connsiteY411" fmla="*/ 369664 h 1059043"/>
                <a:gd name="connsiteX412" fmla="*/ 99308 w 3024845"/>
                <a:gd name="connsiteY412" fmla="*/ 369664 h 1059043"/>
                <a:gd name="connsiteX413" fmla="*/ 99308 w 3024845"/>
                <a:gd name="connsiteY413" fmla="*/ 255090 h 1059043"/>
                <a:gd name="connsiteX414" fmla="*/ 103361 w 3024845"/>
                <a:gd name="connsiteY414" fmla="*/ 226986 h 1059043"/>
                <a:gd name="connsiteX415" fmla="*/ 105388 w 3024845"/>
                <a:gd name="connsiteY415" fmla="*/ 226986 h 1059043"/>
                <a:gd name="connsiteX416" fmla="*/ 119575 w 3024845"/>
                <a:gd name="connsiteY416" fmla="*/ 226986 h 1059043"/>
                <a:gd name="connsiteX0" fmla="*/ 119575 w 3024845"/>
                <a:gd name="connsiteY0" fmla="*/ 226986 h 1059043"/>
                <a:gd name="connsiteX1" fmla="*/ 200642 w 3024845"/>
                <a:gd name="connsiteY1" fmla="*/ 224825 h 1059043"/>
                <a:gd name="connsiteX2" fmla="*/ 202669 w 3024845"/>
                <a:gd name="connsiteY2" fmla="*/ 224825 h 1059043"/>
                <a:gd name="connsiteX3" fmla="*/ 216856 w 3024845"/>
                <a:gd name="connsiteY3" fmla="*/ 224825 h 1059043"/>
                <a:gd name="connsiteX4" fmla="*/ 216856 w 3024845"/>
                <a:gd name="connsiteY4" fmla="*/ 248604 h 1059043"/>
                <a:gd name="connsiteX5" fmla="*/ 217363 w 3024845"/>
                <a:gd name="connsiteY5" fmla="*/ 249415 h 1059043"/>
                <a:gd name="connsiteX6" fmla="*/ 220909 w 3024845"/>
                <a:gd name="connsiteY6" fmla="*/ 255090 h 1059043"/>
                <a:gd name="connsiteX7" fmla="*/ 220909 w 3024845"/>
                <a:gd name="connsiteY7" fmla="*/ 369664 h 1059043"/>
                <a:gd name="connsiteX8" fmla="*/ 223189 w 3024845"/>
                <a:gd name="connsiteY8" fmla="*/ 369664 h 1059043"/>
                <a:gd name="connsiteX9" fmla="*/ 239150 w 3024845"/>
                <a:gd name="connsiteY9" fmla="*/ 369664 h 1059043"/>
                <a:gd name="connsiteX10" fmla="*/ 239150 w 3024845"/>
                <a:gd name="connsiteY10" fmla="*/ 510179 h 1059043"/>
                <a:gd name="connsiteX11" fmla="*/ 240670 w 3024845"/>
                <a:gd name="connsiteY11" fmla="*/ 509909 h 1059043"/>
                <a:gd name="connsiteX12" fmla="*/ 251310 w 3024845"/>
                <a:gd name="connsiteY12" fmla="*/ 508018 h 1059043"/>
                <a:gd name="connsiteX13" fmla="*/ 249283 w 3024845"/>
                <a:gd name="connsiteY13" fmla="*/ 596650 h 1059043"/>
                <a:gd name="connsiteX14" fmla="*/ 250803 w 3024845"/>
                <a:gd name="connsiteY14" fmla="*/ 596921 h 1059043"/>
                <a:gd name="connsiteX15" fmla="*/ 261443 w 3024845"/>
                <a:gd name="connsiteY15" fmla="*/ 598812 h 1059043"/>
                <a:gd name="connsiteX16" fmla="*/ 261696 w 3024845"/>
                <a:gd name="connsiteY16" fmla="*/ 599623 h 1059043"/>
                <a:gd name="connsiteX17" fmla="*/ 263470 w 3024845"/>
                <a:gd name="connsiteY17" fmla="*/ 605298 h 1059043"/>
                <a:gd name="connsiteX18" fmla="*/ 264230 w 3024845"/>
                <a:gd name="connsiteY18" fmla="*/ 602866 h 1059043"/>
                <a:gd name="connsiteX19" fmla="*/ 269550 w 3024845"/>
                <a:gd name="connsiteY19" fmla="*/ 585842 h 1059043"/>
                <a:gd name="connsiteX20" fmla="*/ 271323 w 3024845"/>
                <a:gd name="connsiteY20" fmla="*/ 585842 h 1059043"/>
                <a:gd name="connsiteX21" fmla="*/ 283737 w 3024845"/>
                <a:gd name="connsiteY21" fmla="*/ 585842 h 1059043"/>
                <a:gd name="connsiteX22" fmla="*/ 283737 w 3024845"/>
                <a:gd name="connsiteY22" fmla="*/ 618268 h 1059043"/>
                <a:gd name="connsiteX23" fmla="*/ 284750 w 3024845"/>
                <a:gd name="connsiteY23" fmla="*/ 618809 h 1059043"/>
                <a:gd name="connsiteX24" fmla="*/ 291844 w 3024845"/>
                <a:gd name="connsiteY24" fmla="*/ 622592 h 1059043"/>
                <a:gd name="connsiteX25" fmla="*/ 291844 w 3024845"/>
                <a:gd name="connsiteY25" fmla="*/ 623943 h 1059043"/>
                <a:gd name="connsiteX26" fmla="*/ 291844 w 3024845"/>
                <a:gd name="connsiteY26" fmla="*/ 633401 h 1059043"/>
                <a:gd name="connsiteX27" fmla="*/ 336431 w 3024845"/>
                <a:gd name="connsiteY27" fmla="*/ 633401 h 1059043"/>
                <a:gd name="connsiteX28" fmla="*/ 336431 w 3024845"/>
                <a:gd name="connsiteY28" fmla="*/ 634482 h 1059043"/>
                <a:gd name="connsiteX29" fmla="*/ 336431 w 3024845"/>
                <a:gd name="connsiteY29" fmla="*/ 642048 h 1059043"/>
                <a:gd name="connsiteX30" fmla="*/ 338457 w 3024845"/>
                <a:gd name="connsiteY30" fmla="*/ 642048 h 1059043"/>
                <a:gd name="connsiteX31" fmla="*/ 352644 w 3024845"/>
                <a:gd name="connsiteY31" fmla="*/ 642048 h 1059043"/>
                <a:gd name="connsiteX32" fmla="*/ 352644 w 3024845"/>
                <a:gd name="connsiteY32" fmla="*/ 611783 h 1059043"/>
                <a:gd name="connsiteX33" fmla="*/ 397231 w 3024845"/>
                <a:gd name="connsiteY33" fmla="*/ 611783 h 1059043"/>
                <a:gd name="connsiteX34" fmla="*/ 397231 w 3024845"/>
                <a:gd name="connsiteY34" fmla="*/ 610432 h 1059043"/>
                <a:gd name="connsiteX35" fmla="*/ 397231 w 3024845"/>
                <a:gd name="connsiteY35" fmla="*/ 600974 h 1059043"/>
                <a:gd name="connsiteX36" fmla="*/ 398245 w 3024845"/>
                <a:gd name="connsiteY36" fmla="*/ 600974 h 1059043"/>
                <a:gd name="connsiteX37" fmla="*/ 405338 w 3024845"/>
                <a:gd name="connsiteY37" fmla="*/ 600974 h 1059043"/>
                <a:gd name="connsiteX38" fmla="*/ 405338 w 3024845"/>
                <a:gd name="connsiteY38" fmla="*/ 599083 h 1059043"/>
                <a:gd name="connsiteX39" fmla="*/ 405338 w 3024845"/>
                <a:gd name="connsiteY39" fmla="*/ 585842 h 1059043"/>
                <a:gd name="connsiteX40" fmla="*/ 406098 w 3024845"/>
                <a:gd name="connsiteY40" fmla="*/ 585842 h 1059043"/>
                <a:gd name="connsiteX41" fmla="*/ 411418 w 3024845"/>
                <a:gd name="connsiteY41" fmla="*/ 585842 h 1059043"/>
                <a:gd name="connsiteX42" fmla="*/ 411418 w 3024845"/>
                <a:gd name="connsiteY42" fmla="*/ 584761 h 1059043"/>
                <a:gd name="connsiteX43" fmla="*/ 411418 w 3024845"/>
                <a:gd name="connsiteY43" fmla="*/ 577194 h 1059043"/>
                <a:gd name="connsiteX44" fmla="*/ 413445 w 3024845"/>
                <a:gd name="connsiteY44" fmla="*/ 577194 h 1059043"/>
                <a:gd name="connsiteX45" fmla="*/ 427632 w 3024845"/>
                <a:gd name="connsiteY45" fmla="*/ 577194 h 1059043"/>
                <a:gd name="connsiteX46" fmla="*/ 427632 w 3024845"/>
                <a:gd name="connsiteY46" fmla="*/ 578275 h 1059043"/>
                <a:gd name="connsiteX47" fmla="*/ 427632 w 3024845"/>
                <a:gd name="connsiteY47" fmla="*/ 585842 h 1059043"/>
                <a:gd name="connsiteX48" fmla="*/ 449925 w 3024845"/>
                <a:gd name="connsiteY48" fmla="*/ 585842 h 1059043"/>
                <a:gd name="connsiteX49" fmla="*/ 449925 w 3024845"/>
                <a:gd name="connsiteY49" fmla="*/ 583950 h 1059043"/>
                <a:gd name="connsiteX50" fmla="*/ 449925 w 3024845"/>
                <a:gd name="connsiteY50" fmla="*/ 570709 h 1059043"/>
                <a:gd name="connsiteX51" fmla="*/ 451699 w 3024845"/>
                <a:gd name="connsiteY51" fmla="*/ 570709 h 1059043"/>
                <a:gd name="connsiteX52" fmla="*/ 464112 w 3024845"/>
                <a:gd name="connsiteY52" fmla="*/ 570709 h 1059043"/>
                <a:gd name="connsiteX53" fmla="*/ 464112 w 3024845"/>
                <a:gd name="connsiteY53" fmla="*/ 594489 h 1059043"/>
                <a:gd name="connsiteX54" fmla="*/ 465126 w 3024845"/>
                <a:gd name="connsiteY54" fmla="*/ 594489 h 1059043"/>
                <a:gd name="connsiteX55" fmla="*/ 472219 w 3024845"/>
                <a:gd name="connsiteY55" fmla="*/ 594489 h 1059043"/>
                <a:gd name="connsiteX56" fmla="*/ 472219 w 3024845"/>
                <a:gd name="connsiteY56" fmla="*/ 593408 h 1059043"/>
                <a:gd name="connsiteX57" fmla="*/ 472219 w 3024845"/>
                <a:gd name="connsiteY57" fmla="*/ 585842 h 1059043"/>
                <a:gd name="connsiteX58" fmla="*/ 473992 w 3024845"/>
                <a:gd name="connsiteY58" fmla="*/ 585842 h 1059043"/>
                <a:gd name="connsiteX59" fmla="*/ 486406 w 3024845"/>
                <a:gd name="connsiteY59" fmla="*/ 585842 h 1059043"/>
                <a:gd name="connsiteX60" fmla="*/ 486406 w 3024845"/>
                <a:gd name="connsiteY60" fmla="*/ 611783 h 1059043"/>
                <a:gd name="connsiteX61" fmla="*/ 488433 w 3024845"/>
                <a:gd name="connsiteY61" fmla="*/ 611783 h 1059043"/>
                <a:gd name="connsiteX62" fmla="*/ 502619 w 3024845"/>
                <a:gd name="connsiteY62" fmla="*/ 611783 h 1059043"/>
                <a:gd name="connsiteX63" fmla="*/ 502619 w 3024845"/>
                <a:gd name="connsiteY63" fmla="*/ 613404 h 1059043"/>
                <a:gd name="connsiteX64" fmla="*/ 502619 w 3024845"/>
                <a:gd name="connsiteY64" fmla="*/ 624754 h 1059043"/>
                <a:gd name="connsiteX65" fmla="*/ 503379 w 3024845"/>
                <a:gd name="connsiteY65" fmla="*/ 624754 h 1059043"/>
                <a:gd name="connsiteX66" fmla="*/ 508700 w 3024845"/>
                <a:gd name="connsiteY66" fmla="*/ 624754 h 1059043"/>
                <a:gd name="connsiteX67" fmla="*/ 508700 w 3024845"/>
                <a:gd name="connsiteY67" fmla="*/ 623943 h 1059043"/>
                <a:gd name="connsiteX68" fmla="*/ 508700 w 3024845"/>
                <a:gd name="connsiteY68" fmla="*/ 618268 h 1059043"/>
                <a:gd name="connsiteX69" fmla="*/ 539100 w 3024845"/>
                <a:gd name="connsiteY69" fmla="*/ 618268 h 1059043"/>
                <a:gd name="connsiteX70" fmla="*/ 539100 w 3024845"/>
                <a:gd name="connsiteY70" fmla="*/ 642048 h 1059043"/>
                <a:gd name="connsiteX71" fmla="*/ 540113 w 3024845"/>
                <a:gd name="connsiteY71" fmla="*/ 642048 h 1059043"/>
                <a:gd name="connsiteX72" fmla="*/ 547207 w 3024845"/>
                <a:gd name="connsiteY72" fmla="*/ 642048 h 1059043"/>
                <a:gd name="connsiteX73" fmla="*/ 547207 w 3024845"/>
                <a:gd name="connsiteY73" fmla="*/ 643129 h 1059043"/>
                <a:gd name="connsiteX74" fmla="*/ 547207 w 3024845"/>
                <a:gd name="connsiteY74" fmla="*/ 650695 h 1059043"/>
                <a:gd name="connsiteX75" fmla="*/ 547967 w 3024845"/>
                <a:gd name="connsiteY75" fmla="*/ 650695 h 1059043"/>
                <a:gd name="connsiteX76" fmla="*/ 553287 w 3024845"/>
                <a:gd name="connsiteY76" fmla="*/ 650695 h 1059043"/>
                <a:gd name="connsiteX77" fmla="*/ 553287 w 3024845"/>
                <a:gd name="connsiteY77" fmla="*/ 648533 h 1059043"/>
                <a:gd name="connsiteX78" fmla="*/ 553287 w 3024845"/>
                <a:gd name="connsiteY78" fmla="*/ 633401 h 1059043"/>
                <a:gd name="connsiteX79" fmla="*/ 554300 w 3024845"/>
                <a:gd name="connsiteY79" fmla="*/ 633401 h 1059043"/>
                <a:gd name="connsiteX80" fmla="*/ 561394 w 3024845"/>
                <a:gd name="connsiteY80" fmla="*/ 633401 h 1059043"/>
                <a:gd name="connsiteX81" fmla="*/ 561394 w 3024845"/>
                <a:gd name="connsiteY81" fmla="*/ 634482 h 1059043"/>
                <a:gd name="connsiteX82" fmla="*/ 561394 w 3024845"/>
                <a:gd name="connsiteY82" fmla="*/ 642048 h 1059043"/>
                <a:gd name="connsiteX83" fmla="*/ 566714 w 3024845"/>
                <a:gd name="connsiteY83" fmla="*/ 640055 h 1059043"/>
                <a:gd name="connsiteX84" fmla="*/ 567474 w 3024845"/>
                <a:gd name="connsiteY84" fmla="*/ 639075 h 1059043"/>
                <a:gd name="connsiteX85" fmla="*/ 567474 w 3024845"/>
                <a:gd name="connsiteY85" fmla="*/ 633401 h 1059043"/>
                <a:gd name="connsiteX86" fmla="*/ 605981 w 3024845"/>
                <a:gd name="connsiteY86" fmla="*/ 633401 h 1059043"/>
                <a:gd name="connsiteX87" fmla="*/ 605981 w 3024845"/>
                <a:gd name="connsiteY87" fmla="*/ 657180 h 1059043"/>
                <a:gd name="connsiteX88" fmla="*/ 608007 w 3024845"/>
                <a:gd name="connsiteY88" fmla="*/ 657180 h 1059043"/>
                <a:gd name="connsiteX89" fmla="*/ 622194 w 3024845"/>
                <a:gd name="connsiteY89" fmla="*/ 657180 h 1059043"/>
                <a:gd name="connsiteX90" fmla="*/ 622194 w 3024845"/>
                <a:gd name="connsiteY90" fmla="*/ 658261 h 1059043"/>
                <a:gd name="connsiteX91" fmla="*/ 622194 w 3024845"/>
                <a:gd name="connsiteY91" fmla="*/ 665827 h 1059043"/>
                <a:gd name="connsiteX92" fmla="*/ 623968 w 3024845"/>
                <a:gd name="connsiteY92" fmla="*/ 665827 h 1059043"/>
                <a:gd name="connsiteX93" fmla="*/ 636381 w 3024845"/>
                <a:gd name="connsiteY93" fmla="*/ 665827 h 1059043"/>
                <a:gd name="connsiteX94" fmla="*/ 636381 w 3024845"/>
                <a:gd name="connsiteY94" fmla="*/ 642048 h 1059043"/>
                <a:gd name="connsiteX95" fmla="*/ 637394 w 3024845"/>
                <a:gd name="connsiteY95" fmla="*/ 642048 h 1059043"/>
                <a:gd name="connsiteX96" fmla="*/ 644488 w 3024845"/>
                <a:gd name="connsiteY96" fmla="*/ 642048 h 1059043"/>
                <a:gd name="connsiteX97" fmla="*/ 644488 w 3024845"/>
                <a:gd name="connsiteY97" fmla="*/ 609621 h 1059043"/>
                <a:gd name="connsiteX98" fmla="*/ 645501 w 3024845"/>
                <a:gd name="connsiteY98" fmla="*/ 609621 h 1059043"/>
                <a:gd name="connsiteX99" fmla="*/ 652595 w 3024845"/>
                <a:gd name="connsiteY99" fmla="*/ 609621 h 1059043"/>
                <a:gd name="connsiteX100" fmla="*/ 652595 w 3024845"/>
                <a:gd name="connsiteY100" fmla="*/ 607730 h 1059043"/>
                <a:gd name="connsiteX101" fmla="*/ 652595 w 3024845"/>
                <a:gd name="connsiteY101" fmla="*/ 594489 h 1059043"/>
                <a:gd name="connsiteX102" fmla="*/ 651328 w 3024845"/>
                <a:gd name="connsiteY102" fmla="*/ 592867 h 1059043"/>
                <a:gd name="connsiteX103" fmla="*/ 656648 w 3024845"/>
                <a:gd name="connsiteY103" fmla="*/ 581518 h 1059043"/>
                <a:gd name="connsiteX104" fmla="*/ 664755 w 3024845"/>
                <a:gd name="connsiteY104" fmla="*/ 609621 h 1059043"/>
                <a:gd name="connsiteX105" fmla="*/ 665515 w 3024845"/>
                <a:gd name="connsiteY105" fmla="*/ 609621 h 1059043"/>
                <a:gd name="connsiteX106" fmla="*/ 670835 w 3024845"/>
                <a:gd name="connsiteY106" fmla="*/ 609621 h 1059043"/>
                <a:gd name="connsiteX107" fmla="*/ 670835 w 3024845"/>
                <a:gd name="connsiteY107" fmla="*/ 503694 h 1059043"/>
                <a:gd name="connsiteX108" fmla="*/ 672355 w 3024845"/>
                <a:gd name="connsiteY108" fmla="*/ 503694 h 1059043"/>
                <a:gd name="connsiteX109" fmla="*/ 682995 w 3024845"/>
                <a:gd name="connsiteY109" fmla="*/ 503694 h 1059043"/>
                <a:gd name="connsiteX110" fmla="*/ 682995 w 3024845"/>
                <a:gd name="connsiteY110" fmla="*/ 456135 h 1059043"/>
                <a:gd name="connsiteX111" fmla="*/ 709342 w 3024845"/>
                <a:gd name="connsiteY111" fmla="*/ 456135 h 1059043"/>
                <a:gd name="connsiteX112" fmla="*/ 709342 w 3024845"/>
                <a:gd name="connsiteY112" fmla="*/ 434517 h 1059043"/>
                <a:gd name="connsiteX113" fmla="*/ 743796 w 3024845"/>
                <a:gd name="connsiteY113" fmla="*/ 434517 h 1059043"/>
                <a:gd name="connsiteX114" fmla="*/ 743796 w 3024845"/>
                <a:gd name="connsiteY114" fmla="*/ 436949 h 1059043"/>
                <a:gd name="connsiteX115" fmla="*/ 743796 w 3024845"/>
                <a:gd name="connsiteY115" fmla="*/ 453973 h 1059043"/>
                <a:gd name="connsiteX116" fmla="*/ 746076 w 3024845"/>
                <a:gd name="connsiteY116" fmla="*/ 453973 h 1059043"/>
                <a:gd name="connsiteX117" fmla="*/ 762036 w 3024845"/>
                <a:gd name="connsiteY117" fmla="*/ 453973 h 1059043"/>
                <a:gd name="connsiteX118" fmla="*/ 762036 w 3024845"/>
                <a:gd name="connsiteY118" fmla="*/ 501532 h 1059043"/>
                <a:gd name="connsiteX119" fmla="*/ 763049 w 3024845"/>
                <a:gd name="connsiteY119" fmla="*/ 501532 h 1059043"/>
                <a:gd name="connsiteX120" fmla="*/ 770143 w 3024845"/>
                <a:gd name="connsiteY120" fmla="*/ 501532 h 1059043"/>
                <a:gd name="connsiteX121" fmla="*/ 784330 w 3024845"/>
                <a:gd name="connsiteY121" fmla="*/ 505856 h 1059043"/>
                <a:gd name="connsiteX122" fmla="*/ 784330 w 3024845"/>
                <a:gd name="connsiteY122" fmla="*/ 544768 h 1059043"/>
                <a:gd name="connsiteX123" fmla="*/ 785343 w 3024845"/>
                <a:gd name="connsiteY123" fmla="*/ 544768 h 1059043"/>
                <a:gd name="connsiteX124" fmla="*/ 792436 w 3024845"/>
                <a:gd name="connsiteY124" fmla="*/ 544768 h 1059043"/>
                <a:gd name="connsiteX125" fmla="*/ 792436 w 3024845"/>
                <a:gd name="connsiteY125" fmla="*/ 546389 h 1059043"/>
                <a:gd name="connsiteX126" fmla="*/ 792436 w 3024845"/>
                <a:gd name="connsiteY126" fmla="*/ 557738 h 1059043"/>
                <a:gd name="connsiteX127" fmla="*/ 794463 w 3024845"/>
                <a:gd name="connsiteY127" fmla="*/ 557738 h 1059043"/>
                <a:gd name="connsiteX128" fmla="*/ 808650 w 3024845"/>
                <a:gd name="connsiteY128" fmla="*/ 557738 h 1059043"/>
                <a:gd name="connsiteX129" fmla="*/ 814730 w 3024845"/>
                <a:gd name="connsiteY129" fmla="*/ 564224 h 1059043"/>
                <a:gd name="connsiteX130" fmla="*/ 814730 w 3024845"/>
                <a:gd name="connsiteY130" fmla="*/ 585842 h 1059043"/>
                <a:gd name="connsiteX131" fmla="*/ 817010 w 3024845"/>
                <a:gd name="connsiteY131" fmla="*/ 585842 h 1059043"/>
                <a:gd name="connsiteX132" fmla="*/ 832970 w 3024845"/>
                <a:gd name="connsiteY132" fmla="*/ 585842 h 1059043"/>
                <a:gd name="connsiteX133" fmla="*/ 832970 w 3024845"/>
                <a:gd name="connsiteY133" fmla="*/ 586922 h 1059043"/>
                <a:gd name="connsiteX134" fmla="*/ 832970 w 3024845"/>
                <a:gd name="connsiteY134" fmla="*/ 594489 h 1059043"/>
                <a:gd name="connsiteX135" fmla="*/ 834237 w 3024845"/>
                <a:gd name="connsiteY135" fmla="*/ 594489 h 1059043"/>
                <a:gd name="connsiteX136" fmla="*/ 843104 w 3024845"/>
                <a:gd name="connsiteY136" fmla="*/ 594489 h 1059043"/>
                <a:gd name="connsiteX137" fmla="*/ 843104 w 3024845"/>
                <a:gd name="connsiteY137" fmla="*/ 596650 h 1059043"/>
                <a:gd name="connsiteX138" fmla="*/ 843104 w 3024845"/>
                <a:gd name="connsiteY138" fmla="*/ 611783 h 1059043"/>
                <a:gd name="connsiteX139" fmla="*/ 847157 w 3024845"/>
                <a:gd name="connsiteY139" fmla="*/ 609891 h 1059043"/>
                <a:gd name="connsiteX140" fmla="*/ 847157 w 3024845"/>
                <a:gd name="connsiteY140" fmla="*/ 596650 h 1059043"/>
                <a:gd name="connsiteX141" fmla="*/ 848170 w 3024845"/>
                <a:gd name="connsiteY141" fmla="*/ 596650 h 1059043"/>
                <a:gd name="connsiteX142" fmla="*/ 855264 w 3024845"/>
                <a:gd name="connsiteY142" fmla="*/ 596650 h 1059043"/>
                <a:gd name="connsiteX143" fmla="*/ 855264 w 3024845"/>
                <a:gd name="connsiteY143" fmla="*/ 598272 h 1059043"/>
                <a:gd name="connsiteX144" fmla="*/ 855264 w 3024845"/>
                <a:gd name="connsiteY144" fmla="*/ 609621 h 1059043"/>
                <a:gd name="connsiteX145" fmla="*/ 856024 w 3024845"/>
                <a:gd name="connsiteY145" fmla="*/ 609621 h 1059043"/>
                <a:gd name="connsiteX146" fmla="*/ 861344 w 3024845"/>
                <a:gd name="connsiteY146" fmla="*/ 609621 h 1059043"/>
                <a:gd name="connsiteX147" fmla="*/ 909984 w 3024845"/>
                <a:gd name="connsiteY147" fmla="*/ 605298 h 1059043"/>
                <a:gd name="connsiteX148" fmla="*/ 909984 w 3024845"/>
                <a:gd name="connsiteY148" fmla="*/ 606649 h 1059043"/>
                <a:gd name="connsiteX149" fmla="*/ 909984 w 3024845"/>
                <a:gd name="connsiteY149" fmla="*/ 616106 h 1059043"/>
                <a:gd name="connsiteX150" fmla="*/ 910744 w 3024845"/>
                <a:gd name="connsiteY150" fmla="*/ 616106 h 1059043"/>
                <a:gd name="connsiteX151" fmla="*/ 916065 w 3024845"/>
                <a:gd name="connsiteY151" fmla="*/ 616106 h 1059043"/>
                <a:gd name="connsiteX152" fmla="*/ 916065 w 3024845"/>
                <a:gd name="connsiteY152" fmla="*/ 618268 h 1059043"/>
                <a:gd name="connsiteX153" fmla="*/ 916065 w 3024845"/>
                <a:gd name="connsiteY153" fmla="*/ 633401 h 1059043"/>
                <a:gd name="connsiteX154" fmla="*/ 918091 w 3024845"/>
                <a:gd name="connsiteY154" fmla="*/ 632050 h 1059043"/>
                <a:gd name="connsiteX155" fmla="*/ 932278 w 3024845"/>
                <a:gd name="connsiteY155" fmla="*/ 622592 h 1059043"/>
                <a:gd name="connsiteX156" fmla="*/ 938358 w 3024845"/>
                <a:gd name="connsiteY156" fmla="*/ 581518 h 1059043"/>
                <a:gd name="connsiteX157" fmla="*/ 939118 w 3024845"/>
                <a:gd name="connsiteY157" fmla="*/ 581248 h 1059043"/>
                <a:gd name="connsiteX158" fmla="*/ 944438 w 3024845"/>
                <a:gd name="connsiteY158" fmla="*/ 579356 h 1059043"/>
                <a:gd name="connsiteX159" fmla="*/ 946465 w 3024845"/>
                <a:gd name="connsiteY159" fmla="*/ 510179 h 1059043"/>
                <a:gd name="connsiteX160" fmla="*/ 948492 w 3024845"/>
                <a:gd name="connsiteY160" fmla="*/ 579356 h 1059043"/>
                <a:gd name="connsiteX161" fmla="*/ 949252 w 3024845"/>
                <a:gd name="connsiteY161" fmla="*/ 579626 h 1059043"/>
                <a:gd name="connsiteX162" fmla="*/ 954572 w 3024845"/>
                <a:gd name="connsiteY162" fmla="*/ 581518 h 1059043"/>
                <a:gd name="connsiteX163" fmla="*/ 954572 w 3024845"/>
                <a:gd name="connsiteY163" fmla="*/ 495047 h 1059043"/>
                <a:gd name="connsiteX164" fmla="*/ 958625 w 3024845"/>
                <a:gd name="connsiteY164" fmla="*/ 462620 h 1059043"/>
                <a:gd name="connsiteX165" fmla="*/ 997132 w 3024845"/>
                <a:gd name="connsiteY165" fmla="*/ 462620 h 1059043"/>
                <a:gd name="connsiteX166" fmla="*/ 997132 w 3024845"/>
                <a:gd name="connsiteY166" fmla="*/ 495047 h 1059043"/>
                <a:gd name="connsiteX167" fmla="*/ 997892 w 3024845"/>
                <a:gd name="connsiteY167" fmla="*/ 495047 h 1059043"/>
                <a:gd name="connsiteX168" fmla="*/ 1003212 w 3024845"/>
                <a:gd name="connsiteY168" fmla="*/ 495047 h 1059043"/>
                <a:gd name="connsiteX169" fmla="*/ 1003212 w 3024845"/>
                <a:gd name="connsiteY169" fmla="*/ 412899 h 1059043"/>
                <a:gd name="connsiteX170" fmla="*/ 1004986 w 3024845"/>
                <a:gd name="connsiteY170" fmla="*/ 412899 h 1059043"/>
                <a:gd name="connsiteX171" fmla="*/ 1017399 w 3024845"/>
                <a:gd name="connsiteY171" fmla="*/ 412899 h 1059043"/>
                <a:gd name="connsiteX172" fmla="*/ 1017399 w 3024845"/>
                <a:gd name="connsiteY172" fmla="*/ 411008 h 1059043"/>
                <a:gd name="connsiteX173" fmla="*/ 1017399 w 3024845"/>
                <a:gd name="connsiteY173" fmla="*/ 397767 h 1059043"/>
                <a:gd name="connsiteX174" fmla="*/ 1039693 w 3024845"/>
                <a:gd name="connsiteY174" fmla="*/ 397767 h 1059043"/>
                <a:gd name="connsiteX175" fmla="*/ 1039693 w 3024845"/>
                <a:gd name="connsiteY175" fmla="*/ 396686 h 1059043"/>
                <a:gd name="connsiteX176" fmla="*/ 1039693 w 3024845"/>
                <a:gd name="connsiteY176" fmla="*/ 389120 h 1059043"/>
                <a:gd name="connsiteX177" fmla="*/ 1041466 w 3024845"/>
                <a:gd name="connsiteY177" fmla="*/ 389120 h 1059043"/>
                <a:gd name="connsiteX178" fmla="*/ 1053880 w 3024845"/>
                <a:gd name="connsiteY178" fmla="*/ 389120 h 1059043"/>
                <a:gd name="connsiteX179" fmla="*/ 1053880 w 3024845"/>
                <a:gd name="connsiteY179" fmla="*/ 390201 h 1059043"/>
                <a:gd name="connsiteX180" fmla="*/ 1053880 w 3024845"/>
                <a:gd name="connsiteY180" fmla="*/ 397767 h 1059043"/>
                <a:gd name="connsiteX181" fmla="*/ 1054640 w 3024845"/>
                <a:gd name="connsiteY181" fmla="*/ 397767 h 1059043"/>
                <a:gd name="connsiteX182" fmla="*/ 1059960 w 3024845"/>
                <a:gd name="connsiteY182" fmla="*/ 397767 h 1059043"/>
                <a:gd name="connsiteX183" fmla="*/ 1070093 w 3024845"/>
                <a:gd name="connsiteY183" fmla="*/ 393443 h 1059043"/>
                <a:gd name="connsiteX184" fmla="*/ 1074146 w 3024845"/>
                <a:gd name="connsiteY184" fmla="*/ 396686 h 1059043"/>
                <a:gd name="connsiteX185" fmla="*/ 1074146 w 3024845"/>
                <a:gd name="connsiteY185" fmla="*/ 389120 h 1059043"/>
                <a:gd name="connsiteX186" fmla="*/ 1076426 w 3024845"/>
                <a:gd name="connsiteY186" fmla="*/ 389120 h 1059043"/>
                <a:gd name="connsiteX187" fmla="*/ 1092387 w 3024845"/>
                <a:gd name="connsiteY187" fmla="*/ 389120 h 1059043"/>
                <a:gd name="connsiteX188" fmla="*/ 1092387 w 3024845"/>
                <a:gd name="connsiteY188" fmla="*/ 390201 h 1059043"/>
                <a:gd name="connsiteX189" fmla="*/ 1092387 w 3024845"/>
                <a:gd name="connsiteY189" fmla="*/ 397767 h 1059043"/>
                <a:gd name="connsiteX190" fmla="*/ 1122787 w 3024845"/>
                <a:gd name="connsiteY190" fmla="*/ 397767 h 1059043"/>
                <a:gd name="connsiteX191" fmla="*/ 1122787 w 3024845"/>
                <a:gd name="connsiteY191" fmla="*/ 399388 h 1059043"/>
                <a:gd name="connsiteX192" fmla="*/ 1122787 w 3024845"/>
                <a:gd name="connsiteY192" fmla="*/ 410738 h 1059043"/>
                <a:gd name="connsiteX193" fmla="*/ 1149134 w 3024845"/>
                <a:gd name="connsiteY193" fmla="*/ 410738 h 1059043"/>
                <a:gd name="connsiteX194" fmla="*/ 1149134 w 3024845"/>
                <a:gd name="connsiteY194" fmla="*/ 441002 h 1059043"/>
                <a:gd name="connsiteX195" fmla="*/ 1149894 w 3024845"/>
                <a:gd name="connsiteY195" fmla="*/ 441002 h 1059043"/>
                <a:gd name="connsiteX196" fmla="*/ 1155214 w 3024845"/>
                <a:gd name="connsiteY196" fmla="*/ 441002 h 1059043"/>
                <a:gd name="connsiteX197" fmla="*/ 1155214 w 3024845"/>
                <a:gd name="connsiteY197" fmla="*/ 442083 h 1059043"/>
                <a:gd name="connsiteX198" fmla="*/ 1155214 w 3024845"/>
                <a:gd name="connsiteY198" fmla="*/ 449650 h 1059043"/>
                <a:gd name="connsiteX199" fmla="*/ 1159268 w 3024845"/>
                <a:gd name="connsiteY199" fmla="*/ 479914 h 1059043"/>
                <a:gd name="connsiteX200" fmla="*/ 1160028 w 3024845"/>
                <a:gd name="connsiteY200" fmla="*/ 479914 h 1059043"/>
                <a:gd name="connsiteX201" fmla="*/ 1165348 w 3024845"/>
                <a:gd name="connsiteY201" fmla="*/ 479914 h 1059043"/>
                <a:gd name="connsiteX202" fmla="*/ 1165348 w 3024845"/>
                <a:gd name="connsiteY202" fmla="*/ 480725 h 1059043"/>
                <a:gd name="connsiteX203" fmla="*/ 1165348 w 3024845"/>
                <a:gd name="connsiteY203" fmla="*/ 486400 h 1059043"/>
                <a:gd name="connsiteX204" fmla="*/ 1166361 w 3024845"/>
                <a:gd name="connsiteY204" fmla="*/ 486400 h 1059043"/>
                <a:gd name="connsiteX205" fmla="*/ 1173454 w 3024845"/>
                <a:gd name="connsiteY205" fmla="*/ 486400 h 1059043"/>
                <a:gd name="connsiteX206" fmla="*/ 1173454 w 3024845"/>
                <a:gd name="connsiteY206" fmla="*/ 516665 h 1059043"/>
                <a:gd name="connsiteX207" fmla="*/ 1175481 w 3024845"/>
                <a:gd name="connsiteY207" fmla="*/ 516665 h 1059043"/>
                <a:gd name="connsiteX208" fmla="*/ 1189668 w 3024845"/>
                <a:gd name="connsiteY208" fmla="*/ 516665 h 1059043"/>
                <a:gd name="connsiteX209" fmla="*/ 1189668 w 3024845"/>
                <a:gd name="connsiteY209" fmla="*/ 540444 h 1059043"/>
                <a:gd name="connsiteX210" fmla="*/ 1191695 w 3024845"/>
                <a:gd name="connsiteY210" fmla="*/ 542065 h 1059043"/>
                <a:gd name="connsiteX211" fmla="*/ 1191695 w 3024845"/>
                <a:gd name="connsiteY211" fmla="*/ 553415 h 1059043"/>
                <a:gd name="connsiteX212" fmla="*/ 1192455 w 3024845"/>
                <a:gd name="connsiteY212" fmla="*/ 553415 h 1059043"/>
                <a:gd name="connsiteX213" fmla="*/ 1197775 w 3024845"/>
                <a:gd name="connsiteY213" fmla="*/ 553415 h 1059043"/>
                <a:gd name="connsiteX214" fmla="*/ 1197775 w 3024845"/>
                <a:gd name="connsiteY214" fmla="*/ 577194 h 1059043"/>
                <a:gd name="connsiteX215" fmla="*/ 1199041 w 3024845"/>
                <a:gd name="connsiteY215" fmla="*/ 577194 h 1059043"/>
                <a:gd name="connsiteX216" fmla="*/ 1207908 w 3024845"/>
                <a:gd name="connsiteY216" fmla="*/ 577194 h 1059043"/>
                <a:gd name="connsiteX217" fmla="*/ 1209935 w 3024845"/>
                <a:gd name="connsiteY217" fmla="*/ 581248 h 1059043"/>
                <a:gd name="connsiteX218" fmla="*/ 1209935 w 3024845"/>
                <a:gd name="connsiteY218" fmla="*/ 594489 h 1059043"/>
                <a:gd name="connsiteX219" fmla="*/ 1211455 w 3024845"/>
                <a:gd name="connsiteY219" fmla="*/ 592597 h 1059043"/>
                <a:gd name="connsiteX220" fmla="*/ 1222095 w 3024845"/>
                <a:gd name="connsiteY220" fmla="*/ 579356 h 1059043"/>
                <a:gd name="connsiteX221" fmla="*/ 1250469 w 3024845"/>
                <a:gd name="connsiteY221" fmla="*/ 579356 h 1059043"/>
                <a:gd name="connsiteX222" fmla="*/ 1250469 w 3024845"/>
                <a:gd name="connsiteY222" fmla="*/ 665827 h 1059043"/>
                <a:gd name="connsiteX223" fmla="*/ 1251229 w 3024845"/>
                <a:gd name="connsiteY223" fmla="*/ 665827 h 1059043"/>
                <a:gd name="connsiteX224" fmla="*/ 1256549 w 3024845"/>
                <a:gd name="connsiteY224" fmla="*/ 665827 h 1059043"/>
                <a:gd name="connsiteX225" fmla="*/ 1257309 w 3024845"/>
                <a:gd name="connsiteY225" fmla="*/ 664476 h 1059043"/>
                <a:gd name="connsiteX226" fmla="*/ 1262629 w 3024845"/>
                <a:gd name="connsiteY226" fmla="*/ 655018 h 1059043"/>
                <a:gd name="connsiteX227" fmla="*/ 1262629 w 3024845"/>
                <a:gd name="connsiteY227" fmla="*/ 656910 h 1059043"/>
                <a:gd name="connsiteX228" fmla="*/ 1262629 w 3024845"/>
                <a:gd name="connsiteY228" fmla="*/ 670151 h 1059043"/>
                <a:gd name="connsiteX229" fmla="*/ 1266682 w 3024845"/>
                <a:gd name="connsiteY229" fmla="*/ 624754 h 1059043"/>
                <a:gd name="connsiteX230" fmla="*/ 1267442 w 3024845"/>
                <a:gd name="connsiteY230" fmla="*/ 624754 h 1059043"/>
                <a:gd name="connsiteX231" fmla="*/ 1272762 w 3024845"/>
                <a:gd name="connsiteY231" fmla="*/ 624754 h 1059043"/>
                <a:gd name="connsiteX232" fmla="*/ 1272762 w 3024845"/>
                <a:gd name="connsiteY232" fmla="*/ 559900 h 1059043"/>
                <a:gd name="connsiteX233" fmla="*/ 1273776 w 3024845"/>
                <a:gd name="connsiteY233" fmla="*/ 559900 h 1059043"/>
                <a:gd name="connsiteX234" fmla="*/ 1280869 w 3024845"/>
                <a:gd name="connsiteY234" fmla="*/ 559900 h 1059043"/>
                <a:gd name="connsiteX235" fmla="*/ 1293029 w 3024845"/>
                <a:gd name="connsiteY235" fmla="*/ 516665 h 1059043"/>
                <a:gd name="connsiteX236" fmla="*/ 1294296 w 3024845"/>
                <a:gd name="connsiteY236" fmla="*/ 516665 h 1059043"/>
                <a:gd name="connsiteX237" fmla="*/ 1303163 w 3024845"/>
                <a:gd name="connsiteY237" fmla="*/ 516665 h 1059043"/>
                <a:gd name="connsiteX238" fmla="*/ 1313296 w 3024845"/>
                <a:gd name="connsiteY238" fmla="*/ 559900 h 1059043"/>
                <a:gd name="connsiteX239" fmla="*/ 1314309 w 3024845"/>
                <a:gd name="connsiteY239" fmla="*/ 559900 h 1059043"/>
                <a:gd name="connsiteX240" fmla="*/ 1321403 w 3024845"/>
                <a:gd name="connsiteY240" fmla="*/ 559900 h 1059043"/>
                <a:gd name="connsiteX241" fmla="*/ 1321403 w 3024845"/>
                <a:gd name="connsiteY241" fmla="*/ 598812 h 1059043"/>
                <a:gd name="connsiteX242" fmla="*/ 1323176 w 3024845"/>
                <a:gd name="connsiteY242" fmla="*/ 598812 h 1059043"/>
                <a:gd name="connsiteX243" fmla="*/ 1335590 w 3024845"/>
                <a:gd name="connsiteY243" fmla="*/ 598812 h 1059043"/>
                <a:gd name="connsiteX244" fmla="*/ 1335590 w 3024845"/>
                <a:gd name="connsiteY244" fmla="*/ 600974 h 1059043"/>
                <a:gd name="connsiteX245" fmla="*/ 1335590 w 3024845"/>
                <a:gd name="connsiteY245" fmla="*/ 616106 h 1059043"/>
                <a:gd name="connsiteX246" fmla="*/ 1339643 w 3024845"/>
                <a:gd name="connsiteY246" fmla="*/ 613945 h 1059043"/>
                <a:gd name="connsiteX247" fmla="*/ 1339643 w 3024845"/>
                <a:gd name="connsiteY247" fmla="*/ 598812 h 1059043"/>
                <a:gd name="connsiteX248" fmla="*/ 1341163 w 3024845"/>
                <a:gd name="connsiteY248" fmla="*/ 598812 h 1059043"/>
                <a:gd name="connsiteX249" fmla="*/ 1351803 w 3024845"/>
                <a:gd name="connsiteY249" fmla="*/ 598812 h 1059043"/>
                <a:gd name="connsiteX250" fmla="*/ 1351803 w 3024845"/>
                <a:gd name="connsiteY250" fmla="*/ 600433 h 1059043"/>
                <a:gd name="connsiteX251" fmla="*/ 1351803 w 3024845"/>
                <a:gd name="connsiteY251" fmla="*/ 611783 h 1059043"/>
                <a:gd name="connsiteX252" fmla="*/ 1382204 w 3024845"/>
                <a:gd name="connsiteY252" fmla="*/ 611783 h 1059043"/>
                <a:gd name="connsiteX253" fmla="*/ 1382204 w 3024845"/>
                <a:gd name="connsiteY253" fmla="*/ 575033 h 1059043"/>
                <a:gd name="connsiteX254" fmla="*/ 1383470 w 3024845"/>
                <a:gd name="connsiteY254" fmla="*/ 575033 h 1059043"/>
                <a:gd name="connsiteX255" fmla="*/ 1392337 w 3024845"/>
                <a:gd name="connsiteY255" fmla="*/ 575033 h 1059043"/>
                <a:gd name="connsiteX256" fmla="*/ 1392337 w 3024845"/>
                <a:gd name="connsiteY256" fmla="*/ 596650 h 1059043"/>
                <a:gd name="connsiteX257" fmla="*/ 1394364 w 3024845"/>
                <a:gd name="connsiteY257" fmla="*/ 564224 h 1059043"/>
                <a:gd name="connsiteX258" fmla="*/ 1416657 w 3024845"/>
                <a:gd name="connsiteY258" fmla="*/ 564224 h 1059043"/>
                <a:gd name="connsiteX259" fmla="*/ 1416657 w 3024845"/>
                <a:gd name="connsiteY259" fmla="*/ 562602 h 1059043"/>
                <a:gd name="connsiteX260" fmla="*/ 1416657 w 3024845"/>
                <a:gd name="connsiteY260" fmla="*/ 551253 h 1059043"/>
                <a:gd name="connsiteX261" fmla="*/ 1417417 w 3024845"/>
                <a:gd name="connsiteY261" fmla="*/ 551253 h 1059043"/>
                <a:gd name="connsiteX262" fmla="*/ 1422737 w 3024845"/>
                <a:gd name="connsiteY262" fmla="*/ 551253 h 1059043"/>
                <a:gd name="connsiteX263" fmla="*/ 1422737 w 3024845"/>
                <a:gd name="connsiteY263" fmla="*/ 549362 h 1059043"/>
                <a:gd name="connsiteX264" fmla="*/ 1422737 w 3024845"/>
                <a:gd name="connsiteY264" fmla="*/ 536121 h 1059043"/>
                <a:gd name="connsiteX265" fmla="*/ 1426791 w 3024845"/>
                <a:gd name="connsiteY265" fmla="*/ 542606 h 1059043"/>
                <a:gd name="connsiteX266" fmla="*/ 1429071 w 3024845"/>
                <a:gd name="connsiteY266" fmla="*/ 542606 h 1059043"/>
                <a:gd name="connsiteX267" fmla="*/ 1445031 w 3024845"/>
                <a:gd name="connsiteY267" fmla="*/ 542606 h 1059043"/>
                <a:gd name="connsiteX268" fmla="*/ 1445031 w 3024845"/>
                <a:gd name="connsiteY268" fmla="*/ 541795 h 1059043"/>
                <a:gd name="connsiteX269" fmla="*/ 1445031 w 3024845"/>
                <a:gd name="connsiteY269" fmla="*/ 536121 h 1059043"/>
                <a:gd name="connsiteX270" fmla="*/ 1445791 w 3024845"/>
                <a:gd name="connsiteY270" fmla="*/ 536121 h 1059043"/>
                <a:gd name="connsiteX271" fmla="*/ 1451111 w 3024845"/>
                <a:gd name="connsiteY271" fmla="*/ 536121 h 1059043"/>
                <a:gd name="connsiteX272" fmla="*/ 1451111 w 3024845"/>
                <a:gd name="connsiteY272" fmla="*/ 537472 h 1059043"/>
                <a:gd name="connsiteX273" fmla="*/ 1451111 w 3024845"/>
                <a:gd name="connsiteY273" fmla="*/ 546930 h 1059043"/>
                <a:gd name="connsiteX274" fmla="*/ 1489618 w 3024845"/>
                <a:gd name="connsiteY274" fmla="*/ 546930 h 1059043"/>
                <a:gd name="connsiteX275" fmla="*/ 1489618 w 3024845"/>
                <a:gd name="connsiteY275" fmla="*/ 685283 h 1059043"/>
                <a:gd name="connsiteX276" fmla="*/ 1491138 w 3024845"/>
                <a:gd name="connsiteY276" fmla="*/ 685283 h 1059043"/>
                <a:gd name="connsiteX277" fmla="*/ 1501778 w 3024845"/>
                <a:gd name="connsiteY277" fmla="*/ 685283 h 1059043"/>
                <a:gd name="connsiteX278" fmla="*/ 1501778 w 3024845"/>
                <a:gd name="connsiteY278" fmla="*/ 672313 h 1059043"/>
                <a:gd name="connsiteX279" fmla="*/ 1505832 w 3024845"/>
                <a:gd name="connsiteY279" fmla="*/ 672313 h 1059043"/>
                <a:gd name="connsiteX280" fmla="*/ 1505832 w 3024845"/>
                <a:gd name="connsiteY280" fmla="*/ 685283 h 1059043"/>
                <a:gd name="connsiteX281" fmla="*/ 1536232 w 3024845"/>
                <a:gd name="connsiteY281" fmla="*/ 685283 h 1059043"/>
                <a:gd name="connsiteX282" fmla="*/ 1536232 w 3024845"/>
                <a:gd name="connsiteY282" fmla="*/ 655018 h 1059043"/>
                <a:gd name="connsiteX283" fmla="*/ 1548392 w 3024845"/>
                <a:gd name="connsiteY283" fmla="*/ 655018 h 1059043"/>
                <a:gd name="connsiteX284" fmla="*/ 1560552 w 3024845"/>
                <a:gd name="connsiteY284" fmla="*/ 652857 h 1059043"/>
                <a:gd name="connsiteX285" fmla="*/ 1564606 w 3024845"/>
                <a:gd name="connsiteY285" fmla="*/ 655018 h 1059043"/>
                <a:gd name="connsiteX286" fmla="*/ 1574739 w 3024845"/>
                <a:gd name="connsiteY286" fmla="*/ 655018 h 1059043"/>
                <a:gd name="connsiteX287" fmla="*/ 1574739 w 3024845"/>
                <a:gd name="connsiteY287" fmla="*/ 685283 h 1059043"/>
                <a:gd name="connsiteX288" fmla="*/ 1582846 w 3024845"/>
                <a:gd name="connsiteY288" fmla="*/ 685283 h 1059043"/>
                <a:gd name="connsiteX289" fmla="*/ 1582846 w 3024845"/>
                <a:gd name="connsiteY289" fmla="*/ 702578 h 1059043"/>
                <a:gd name="connsiteX290" fmla="*/ 1592182 w 3024845"/>
                <a:gd name="connsiteY290" fmla="*/ 703483 h 1059043"/>
                <a:gd name="connsiteX291" fmla="*/ 1605140 w 3024845"/>
                <a:gd name="connsiteY291" fmla="*/ 703483 h 1059043"/>
                <a:gd name="connsiteX292" fmla="*/ 1605140 w 3024845"/>
                <a:gd name="connsiteY292" fmla="*/ 687445 h 1059043"/>
                <a:gd name="connsiteX293" fmla="*/ 1673096 w 3024845"/>
                <a:gd name="connsiteY293" fmla="*/ 687445 h 1059043"/>
                <a:gd name="connsiteX294" fmla="*/ 1673096 w 3024845"/>
                <a:gd name="connsiteY294" fmla="*/ 602192 h 1059043"/>
                <a:gd name="connsiteX295" fmla="*/ 1745104 w 3024845"/>
                <a:gd name="connsiteY295" fmla="*/ 602192 h 1059043"/>
                <a:gd name="connsiteX296" fmla="*/ 1745104 w 3024845"/>
                <a:gd name="connsiteY296" fmla="*/ 680960 h 1059043"/>
                <a:gd name="connsiteX297" fmla="*/ 1747008 w 3024845"/>
                <a:gd name="connsiteY297" fmla="*/ 680960 h 1059043"/>
                <a:gd name="connsiteX298" fmla="*/ 1748250 w 3024845"/>
                <a:gd name="connsiteY298" fmla="*/ 703483 h 1059043"/>
                <a:gd name="connsiteX299" fmla="*/ 1757926 w 3024845"/>
                <a:gd name="connsiteY299" fmla="*/ 703483 h 1059043"/>
                <a:gd name="connsiteX300" fmla="*/ 1759168 w 3024845"/>
                <a:gd name="connsiteY300" fmla="*/ 680960 h 1059043"/>
                <a:gd name="connsiteX301" fmla="*/ 1765248 w 3024845"/>
                <a:gd name="connsiteY301" fmla="*/ 680960 h 1059043"/>
                <a:gd name="connsiteX302" fmla="*/ 1766490 w 3024845"/>
                <a:gd name="connsiteY302" fmla="*/ 703483 h 1059043"/>
                <a:gd name="connsiteX303" fmla="*/ 1817112 w 3024845"/>
                <a:gd name="connsiteY303" fmla="*/ 703483 h 1059043"/>
                <a:gd name="connsiteX304" fmla="*/ 1817112 w 3024845"/>
                <a:gd name="connsiteY304" fmla="*/ 540455 h 1059043"/>
                <a:gd name="connsiteX305" fmla="*/ 2014439 w 3024845"/>
                <a:gd name="connsiteY305" fmla="*/ 540455 h 1059043"/>
                <a:gd name="connsiteX306" fmla="*/ 2014439 w 3024845"/>
                <a:gd name="connsiteY306" fmla="*/ 703483 h 1059043"/>
                <a:gd name="connsiteX307" fmla="*/ 2033136 w 3024845"/>
                <a:gd name="connsiteY307" fmla="*/ 703483 h 1059043"/>
                <a:gd name="connsiteX308" fmla="*/ 2033136 w 3024845"/>
                <a:gd name="connsiteY308" fmla="*/ 620790 h 1059043"/>
                <a:gd name="connsiteX309" fmla="*/ 2128256 w 3024845"/>
                <a:gd name="connsiteY309" fmla="*/ 620790 h 1059043"/>
                <a:gd name="connsiteX310" fmla="*/ 2128026 w 3024845"/>
                <a:gd name="connsiteY310" fmla="*/ 281031 h 1059043"/>
                <a:gd name="connsiteX311" fmla="*/ 2121946 w 3024845"/>
                <a:gd name="connsiteY311" fmla="*/ 276707 h 1059043"/>
                <a:gd name="connsiteX312" fmla="*/ 2130053 w 3024845"/>
                <a:gd name="connsiteY312" fmla="*/ 252928 h 1059043"/>
                <a:gd name="connsiteX313" fmla="*/ 2130053 w 3024845"/>
                <a:gd name="connsiteY313" fmla="*/ 235634 h 1059043"/>
                <a:gd name="connsiteX314" fmla="*/ 2144240 w 3024845"/>
                <a:gd name="connsiteY314" fmla="*/ 235634 h 1059043"/>
                <a:gd name="connsiteX315" fmla="*/ 2144240 w 3024845"/>
                <a:gd name="connsiteY315" fmla="*/ 214016 h 1059043"/>
                <a:gd name="connsiteX316" fmla="*/ 2146266 w 3024845"/>
                <a:gd name="connsiteY316" fmla="*/ 209692 h 1059043"/>
                <a:gd name="connsiteX317" fmla="*/ 2146266 w 3024845"/>
                <a:gd name="connsiteY317" fmla="*/ 131868 h 1059043"/>
                <a:gd name="connsiteX318" fmla="*/ 2144240 w 3024845"/>
                <a:gd name="connsiteY318" fmla="*/ 125383 h 1059043"/>
                <a:gd name="connsiteX319" fmla="*/ 2150320 w 3024845"/>
                <a:gd name="connsiteY319" fmla="*/ 118897 h 1059043"/>
                <a:gd name="connsiteX320" fmla="*/ 2150320 w 3024845"/>
                <a:gd name="connsiteY320" fmla="*/ 60529 h 1059043"/>
                <a:gd name="connsiteX321" fmla="*/ 2152346 w 3024845"/>
                <a:gd name="connsiteY321" fmla="*/ 56206 h 1059043"/>
                <a:gd name="connsiteX322" fmla="*/ 2152346 w 3024845"/>
                <a:gd name="connsiteY322" fmla="*/ 0 h 1059043"/>
                <a:gd name="connsiteX323" fmla="*/ 2162480 w 3024845"/>
                <a:gd name="connsiteY323" fmla="*/ 118897 h 1059043"/>
                <a:gd name="connsiteX324" fmla="*/ 2168560 w 3024845"/>
                <a:gd name="connsiteY324" fmla="*/ 125383 h 1059043"/>
                <a:gd name="connsiteX325" fmla="*/ 2166533 w 3024845"/>
                <a:gd name="connsiteY325" fmla="*/ 131868 h 1059043"/>
                <a:gd name="connsiteX326" fmla="*/ 2166533 w 3024845"/>
                <a:gd name="connsiteY326" fmla="*/ 209692 h 1059043"/>
                <a:gd name="connsiteX327" fmla="*/ 2168560 w 3024845"/>
                <a:gd name="connsiteY327" fmla="*/ 214016 h 1059043"/>
                <a:gd name="connsiteX328" fmla="*/ 2168560 w 3024845"/>
                <a:gd name="connsiteY328" fmla="*/ 235634 h 1059043"/>
                <a:gd name="connsiteX329" fmla="*/ 2182747 w 3024845"/>
                <a:gd name="connsiteY329" fmla="*/ 235634 h 1059043"/>
                <a:gd name="connsiteX330" fmla="*/ 2182747 w 3024845"/>
                <a:gd name="connsiteY330" fmla="*/ 252928 h 1059043"/>
                <a:gd name="connsiteX331" fmla="*/ 2190854 w 3024845"/>
                <a:gd name="connsiteY331" fmla="*/ 276707 h 1059043"/>
                <a:gd name="connsiteX332" fmla="*/ 2180720 w 3024845"/>
                <a:gd name="connsiteY332" fmla="*/ 555577 h 1059043"/>
                <a:gd name="connsiteX333" fmla="*/ 2245574 w 3024845"/>
                <a:gd name="connsiteY333" fmla="*/ 555577 h 1059043"/>
                <a:gd name="connsiteX334" fmla="*/ 2245574 w 3024845"/>
                <a:gd name="connsiteY334" fmla="*/ 631239 h 1059043"/>
                <a:gd name="connsiteX335" fmla="*/ 2253681 w 3024845"/>
                <a:gd name="connsiteY335" fmla="*/ 631239 h 1059043"/>
                <a:gd name="connsiteX336" fmla="*/ 2255708 w 3024845"/>
                <a:gd name="connsiteY336" fmla="*/ 624754 h 1059043"/>
                <a:gd name="connsiteX337" fmla="*/ 2261788 w 3024845"/>
                <a:gd name="connsiteY337" fmla="*/ 624754 h 1059043"/>
                <a:gd name="connsiteX338" fmla="*/ 2263815 w 3024845"/>
                <a:gd name="connsiteY338" fmla="*/ 633401 h 1059043"/>
                <a:gd name="connsiteX339" fmla="*/ 2275975 w 3024845"/>
                <a:gd name="connsiteY339" fmla="*/ 633401 h 1059043"/>
                <a:gd name="connsiteX340" fmla="*/ 2275975 w 3024845"/>
                <a:gd name="connsiteY340" fmla="*/ 626915 h 1059043"/>
                <a:gd name="connsiteX341" fmla="*/ 2298268 w 3024845"/>
                <a:gd name="connsiteY341" fmla="*/ 626915 h 1059043"/>
                <a:gd name="connsiteX342" fmla="*/ 2298268 w 3024845"/>
                <a:gd name="connsiteY342" fmla="*/ 633401 h 1059043"/>
                <a:gd name="connsiteX343" fmla="*/ 2318535 w 3024845"/>
                <a:gd name="connsiteY343" fmla="*/ 633401 h 1059043"/>
                <a:gd name="connsiteX344" fmla="*/ 2318535 w 3024845"/>
                <a:gd name="connsiteY344" fmla="*/ 678798 h 1059043"/>
                <a:gd name="connsiteX345" fmla="*/ 2332722 w 3024845"/>
                <a:gd name="connsiteY345" fmla="*/ 678798 h 1059043"/>
                <a:gd name="connsiteX346" fmla="*/ 2332722 w 3024845"/>
                <a:gd name="connsiteY346" fmla="*/ 665827 h 1059043"/>
                <a:gd name="connsiteX347" fmla="*/ 2348936 w 3024845"/>
                <a:gd name="connsiteY347" fmla="*/ 665827 h 1059043"/>
                <a:gd name="connsiteX348" fmla="*/ 2348936 w 3024845"/>
                <a:gd name="connsiteY348" fmla="*/ 486400 h 1059043"/>
                <a:gd name="connsiteX349" fmla="*/ 2355016 w 3024845"/>
                <a:gd name="connsiteY349" fmla="*/ 479914 h 1059043"/>
                <a:gd name="connsiteX350" fmla="*/ 2427977 w 3024845"/>
                <a:gd name="connsiteY350" fmla="*/ 479914 h 1059043"/>
                <a:gd name="connsiteX351" fmla="*/ 2427977 w 3024845"/>
                <a:gd name="connsiteY351" fmla="*/ 488562 h 1059043"/>
                <a:gd name="connsiteX352" fmla="*/ 2438110 w 3024845"/>
                <a:gd name="connsiteY352" fmla="*/ 488562 h 1059043"/>
                <a:gd name="connsiteX353" fmla="*/ 2438110 w 3024845"/>
                <a:gd name="connsiteY353" fmla="*/ 603136 h 1059043"/>
                <a:gd name="connsiteX354" fmla="*/ 2460404 w 3024845"/>
                <a:gd name="connsiteY354" fmla="*/ 603136 h 1059043"/>
                <a:gd name="connsiteX355" fmla="*/ 2460404 w 3024845"/>
                <a:gd name="connsiteY355" fmla="*/ 536121 h 1059043"/>
                <a:gd name="connsiteX356" fmla="*/ 2486751 w 3024845"/>
                <a:gd name="connsiteY356" fmla="*/ 536121 h 1059043"/>
                <a:gd name="connsiteX357" fmla="*/ 2490804 w 3024845"/>
                <a:gd name="connsiteY357" fmla="*/ 531797 h 1059043"/>
                <a:gd name="connsiteX358" fmla="*/ 2498911 w 3024845"/>
                <a:gd name="connsiteY358" fmla="*/ 531797 h 1059043"/>
                <a:gd name="connsiteX359" fmla="*/ 2502964 w 3024845"/>
                <a:gd name="connsiteY359" fmla="*/ 536121 h 1059043"/>
                <a:gd name="connsiteX360" fmla="*/ 2525258 w 3024845"/>
                <a:gd name="connsiteY360" fmla="*/ 536121 h 1059043"/>
                <a:gd name="connsiteX361" fmla="*/ 2525258 w 3024845"/>
                <a:gd name="connsiteY361" fmla="*/ 419385 h 1059043"/>
                <a:gd name="connsiteX362" fmla="*/ 2582005 w 3024845"/>
                <a:gd name="connsiteY362" fmla="*/ 408576 h 1059043"/>
                <a:gd name="connsiteX363" fmla="*/ 2582005 w 3024845"/>
                <a:gd name="connsiteY363" fmla="*/ 409657 h 1059043"/>
                <a:gd name="connsiteX364" fmla="*/ 2582005 w 3024845"/>
                <a:gd name="connsiteY364" fmla="*/ 417223 h 1059043"/>
                <a:gd name="connsiteX365" fmla="*/ 2608352 w 3024845"/>
                <a:gd name="connsiteY365" fmla="*/ 417223 h 1059043"/>
                <a:gd name="connsiteX366" fmla="*/ 2608352 w 3024845"/>
                <a:gd name="connsiteY366" fmla="*/ 672313 h 1059043"/>
                <a:gd name="connsiteX367" fmla="*/ 2630646 w 3024845"/>
                <a:gd name="connsiteY367" fmla="*/ 672313 h 1059043"/>
                <a:gd name="connsiteX368" fmla="*/ 2630646 w 3024845"/>
                <a:gd name="connsiteY368" fmla="*/ 667989 h 1059043"/>
                <a:gd name="connsiteX369" fmla="*/ 2642806 w 3024845"/>
                <a:gd name="connsiteY369" fmla="*/ 667989 h 1059043"/>
                <a:gd name="connsiteX370" fmla="*/ 2642806 w 3024845"/>
                <a:gd name="connsiteY370" fmla="*/ 672313 h 1059043"/>
                <a:gd name="connsiteX371" fmla="*/ 2667126 w 3024845"/>
                <a:gd name="connsiteY371" fmla="*/ 672313 h 1059043"/>
                <a:gd name="connsiteX372" fmla="*/ 2667126 w 3024845"/>
                <a:gd name="connsiteY372" fmla="*/ 659342 h 1059043"/>
                <a:gd name="connsiteX373" fmla="*/ 2695500 w 3024845"/>
                <a:gd name="connsiteY373" fmla="*/ 659342 h 1059043"/>
                <a:gd name="connsiteX374" fmla="*/ 2707660 w 3024845"/>
                <a:gd name="connsiteY374" fmla="*/ 655018 h 1059043"/>
                <a:gd name="connsiteX375" fmla="*/ 2727927 w 3024845"/>
                <a:gd name="connsiteY375" fmla="*/ 659342 h 1059043"/>
                <a:gd name="connsiteX376" fmla="*/ 2727927 w 3024845"/>
                <a:gd name="connsiteY376" fmla="*/ 642048 h 1059043"/>
                <a:gd name="connsiteX377" fmla="*/ 2736034 w 3024845"/>
                <a:gd name="connsiteY377" fmla="*/ 642048 h 1059043"/>
                <a:gd name="connsiteX378" fmla="*/ 2736034 w 3024845"/>
                <a:gd name="connsiteY378" fmla="*/ 629077 h 1059043"/>
                <a:gd name="connsiteX379" fmla="*/ 2792781 w 3024845"/>
                <a:gd name="connsiteY379" fmla="*/ 629077 h 1059043"/>
                <a:gd name="connsiteX380" fmla="*/ 2792781 w 3024845"/>
                <a:gd name="connsiteY380" fmla="*/ 598812 h 1059043"/>
                <a:gd name="connsiteX381" fmla="*/ 2811021 w 3024845"/>
                <a:gd name="connsiteY381" fmla="*/ 598812 h 1059043"/>
                <a:gd name="connsiteX382" fmla="*/ 2811021 w 3024845"/>
                <a:gd name="connsiteY382" fmla="*/ 592327 h 1059043"/>
                <a:gd name="connsiteX383" fmla="*/ 2823181 w 3024845"/>
                <a:gd name="connsiteY383" fmla="*/ 592327 h 1059043"/>
                <a:gd name="connsiteX384" fmla="*/ 2823181 w 3024845"/>
                <a:gd name="connsiteY384" fmla="*/ 598812 h 1059043"/>
                <a:gd name="connsiteX385" fmla="*/ 2839395 w 3024845"/>
                <a:gd name="connsiteY385" fmla="*/ 598812 h 1059043"/>
                <a:gd name="connsiteX386" fmla="*/ 2839395 w 3024845"/>
                <a:gd name="connsiteY386" fmla="*/ 648533 h 1059043"/>
                <a:gd name="connsiteX387" fmla="*/ 2871822 w 3024845"/>
                <a:gd name="connsiteY387" fmla="*/ 648533 h 1059043"/>
                <a:gd name="connsiteX388" fmla="*/ 2871822 w 3024845"/>
                <a:gd name="connsiteY388" fmla="*/ 622592 h 1059043"/>
                <a:gd name="connsiteX389" fmla="*/ 2910329 w 3024845"/>
                <a:gd name="connsiteY389" fmla="*/ 622592 h 1059043"/>
                <a:gd name="connsiteX390" fmla="*/ 2910329 w 3024845"/>
                <a:gd name="connsiteY390" fmla="*/ 592327 h 1059043"/>
                <a:gd name="connsiteX391" fmla="*/ 2958970 w 3024845"/>
                <a:gd name="connsiteY391" fmla="*/ 592327 h 1059043"/>
                <a:gd name="connsiteX392" fmla="*/ 2958970 w 3024845"/>
                <a:gd name="connsiteY392" fmla="*/ 703483 h 1059043"/>
                <a:gd name="connsiteX393" fmla="*/ 2958970 w 3024845"/>
                <a:gd name="connsiteY393" fmla="*/ 717262 h 1059043"/>
                <a:gd name="connsiteX394" fmla="*/ 3024845 w 3024845"/>
                <a:gd name="connsiteY394" fmla="*/ 717262 h 1059043"/>
                <a:gd name="connsiteX395" fmla="*/ 3024845 w 3024845"/>
                <a:gd name="connsiteY395" fmla="*/ 1059043 h 1059043"/>
                <a:gd name="connsiteX396" fmla="*/ 2054 w 3024845"/>
                <a:gd name="connsiteY396" fmla="*/ 1056710 h 1059043"/>
                <a:gd name="connsiteX397" fmla="*/ 0 w 3024845"/>
                <a:gd name="connsiteY397" fmla="*/ 622592 h 1059043"/>
                <a:gd name="connsiteX398" fmla="*/ 20267 w 3024845"/>
                <a:gd name="connsiteY398" fmla="*/ 622592 h 1059043"/>
                <a:gd name="connsiteX399" fmla="*/ 20774 w 3024845"/>
                <a:gd name="connsiteY399" fmla="*/ 621511 h 1059043"/>
                <a:gd name="connsiteX400" fmla="*/ 24320 w 3024845"/>
                <a:gd name="connsiteY400" fmla="*/ 613945 h 1059043"/>
                <a:gd name="connsiteX401" fmla="*/ 26094 w 3024845"/>
                <a:gd name="connsiteY401" fmla="*/ 614215 h 1059043"/>
                <a:gd name="connsiteX402" fmla="*/ 38507 w 3024845"/>
                <a:gd name="connsiteY402" fmla="*/ 616106 h 1059043"/>
                <a:gd name="connsiteX403" fmla="*/ 39014 w 3024845"/>
                <a:gd name="connsiteY403" fmla="*/ 617458 h 1059043"/>
                <a:gd name="connsiteX404" fmla="*/ 42560 w 3024845"/>
                <a:gd name="connsiteY404" fmla="*/ 626915 h 1059043"/>
                <a:gd name="connsiteX405" fmla="*/ 68907 w 3024845"/>
                <a:gd name="connsiteY405" fmla="*/ 629077 h 1059043"/>
                <a:gd name="connsiteX406" fmla="*/ 68907 w 3024845"/>
                <a:gd name="connsiteY406" fmla="*/ 505856 h 1059043"/>
                <a:gd name="connsiteX407" fmla="*/ 70934 w 3024845"/>
                <a:gd name="connsiteY407" fmla="*/ 505856 h 1059043"/>
                <a:gd name="connsiteX408" fmla="*/ 85121 w 3024845"/>
                <a:gd name="connsiteY408" fmla="*/ 505856 h 1059043"/>
                <a:gd name="connsiteX409" fmla="*/ 85121 w 3024845"/>
                <a:gd name="connsiteY409" fmla="*/ 369664 h 1059043"/>
                <a:gd name="connsiteX410" fmla="*/ 86894 w 3024845"/>
                <a:gd name="connsiteY410" fmla="*/ 369664 h 1059043"/>
                <a:gd name="connsiteX411" fmla="*/ 99308 w 3024845"/>
                <a:gd name="connsiteY411" fmla="*/ 369664 h 1059043"/>
                <a:gd name="connsiteX412" fmla="*/ 99308 w 3024845"/>
                <a:gd name="connsiteY412" fmla="*/ 255090 h 1059043"/>
                <a:gd name="connsiteX413" fmla="*/ 103361 w 3024845"/>
                <a:gd name="connsiteY413" fmla="*/ 226986 h 1059043"/>
                <a:gd name="connsiteX414" fmla="*/ 105388 w 3024845"/>
                <a:gd name="connsiteY414" fmla="*/ 226986 h 1059043"/>
                <a:gd name="connsiteX415" fmla="*/ 119575 w 3024845"/>
                <a:gd name="connsiteY415" fmla="*/ 226986 h 1059043"/>
                <a:gd name="connsiteX0" fmla="*/ 119575 w 3024845"/>
                <a:gd name="connsiteY0" fmla="*/ 226986 h 1059043"/>
                <a:gd name="connsiteX1" fmla="*/ 200642 w 3024845"/>
                <a:gd name="connsiteY1" fmla="*/ 224825 h 1059043"/>
                <a:gd name="connsiteX2" fmla="*/ 202669 w 3024845"/>
                <a:gd name="connsiteY2" fmla="*/ 224825 h 1059043"/>
                <a:gd name="connsiteX3" fmla="*/ 216856 w 3024845"/>
                <a:gd name="connsiteY3" fmla="*/ 224825 h 1059043"/>
                <a:gd name="connsiteX4" fmla="*/ 216856 w 3024845"/>
                <a:gd name="connsiteY4" fmla="*/ 248604 h 1059043"/>
                <a:gd name="connsiteX5" fmla="*/ 217363 w 3024845"/>
                <a:gd name="connsiteY5" fmla="*/ 249415 h 1059043"/>
                <a:gd name="connsiteX6" fmla="*/ 220909 w 3024845"/>
                <a:gd name="connsiteY6" fmla="*/ 255090 h 1059043"/>
                <a:gd name="connsiteX7" fmla="*/ 220909 w 3024845"/>
                <a:gd name="connsiteY7" fmla="*/ 369664 h 1059043"/>
                <a:gd name="connsiteX8" fmla="*/ 223189 w 3024845"/>
                <a:gd name="connsiteY8" fmla="*/ 369664 h 1059043"/>
                <a:gd name="connsiteX9" fmla="*/ 239150 w 3024845"/>
                <a:gd name="connsiteY9" fmla="*/ 369664 h 1059043"/>
                <a:gd name="connsiteX10" fmla="*/ 239150 w 3024845"/>
                <a:gd name="connsiteY10" fmla="*/ 510179 h 1059043"/>
                <a:gd name="connsiteX11" fmla="*/ 240670 w 3024845"/>
                <a:gd name="connsiteY11" fmla="*/ 509909 h 1059043"/>
                <a:gd name="connsiteX12" fmla="*/ 251310 w 3024845"/>
                <a:gd name="connsiteY12" fmla="*/ 508018 h 1059043"/>
                <a:gd name="connsiteX13" fmla="*/ 249283 w 3024845"/>
                <a:gd name="connsiteY13" fmla="*/ 596650 h 1059043"/>
                <a:gd name="connsiteX14" fmla="*/ 250803 w 3024845"/>
                <a:gd name="connsiteY14" fmla="*/ 596921 h 1059043"/>
                <a:gd name="connsiteX15" fmla="*/ 261443 w 3024845"/>
                <a:gd name="connsiteY15" fmla="*/ 598812 h 1059043"/>
                <a:gd name="connsiteX16" fmla="*/ 261696 w 3024845"/>
                <a:gd name="connsiteY16" fmla="*/ 599623 h 1059043"/>
                <a:gd name="connsiteX17" fmla="*/ 263470 w 3024845"/>
                <a:gd name="connsiteY17" fmla="*/ 605298 h 1059043"/>
                <a:gd name="connsiteX18" fmla="*/ 264230 w 3024845"/>
                <a:gd name="connsiteY18" fmla="*/ 602866 h 1059043"/>
                <a:gd name="connsiteX19" fmla="*/ 269550 w 3024845"/>
                <a:gd name="connsiteY19" fmla="*/ 585842 h 1059043"/>
                <a:gd name="connsiteX20" fmla="*/ 271323 w 3024845"/>
                <a:gd name="connsiteY20" fmla="*/ 585842 h 1059043"/>
                <a:gd name="connsiteX21" fmla="*/ 283737 w 3024845"/>
                <a:gd name="connsiteY21" fmla="*/ 585842 h 1059043"/>
                <a:gd name="connsiteX22" fmla="*/ 283737 w 3024845"/>
                <a:gd name="connsiteY22" fmla="*/ 618268 h 1059043"/>
                <a:gd name="connsiteX23" fmla="*/ 284750 w 3024845"/>
                <a:gd name="connsiteY23" fmla="*/ 618809 h 1059043"/>
                <a:gd name="connsiteX24" fmla="*/ 291844 w 3024845"/>
                <a:gd name="connsiteY24" fmla="*/ 622592 h 1059043"/>
                <a:gd name="connsiteX25" fmla="*/ 291844 w 3024845"/>
                <a:gd name="connsiteY25" fmla="*/ 623943 h 1059043"/>
                <a:gd name="connsiteX26" fmla="*/ 291844 w 3024845"/>
                <a:gd name="connsiteY26" fmla="*/ 633401 h 1059043"/>
                <a:gd name="connsiteX27" fmla="*/ 336431 w 3024845"/>
                <a:gd name="connsiteY27" fmla="*/ 633401 h 1059043"/>
                <a:gd name="connsiteX28" fmla="*/ 336431 w 3024845"/>
                <a:gd name="connsiteY28" fmla="*/ 634482 h 1059043"/>
                <a:gd name="connsiteX29" fmla="*/ 336431 w 3024845"/>
                <a:gd name="connsiteY29" fmla="*/ 642048 h 1059043"/>
                <a:gd name="connsiteX30" fmla="*/ 338457 w 3024845"/>
                <a:gd name="connsiteY30" fmla="*/ 642048 h 1059043"/>
                <a:gd name="connsiteX31" fmla="*/ 352644 w 3024845"/>
                <a:gd name="connsiteY31" fmla="*/ 642048 h 1059043"/>
                <a:gd name="connsiteX32" fmla="*/ 352644 w 3024845"/>
                <a:gd name="connsiteY32" fmla="*/ 611783 h 1059043"/>
                <a:gd name="connsiteX33" fmla="*/ 397231 w 3024845"/>
                <a:gd name="connsiteY33" fmla="*/ 611783 h 1059043"/>
                <a:gd name="connsiteX34" fmla="*/ 397231 w 3024845"/>
                <a:gd name="connsiteY34" fmla="*/ 610432 h 1059043"/>
                <a:gd name="connsiteX35" fmla="*/ 397231 w 3024845"/>
                <a:gd name="connsiteY35" fmla="*/ 600974 h 1059043"/>
                <a:gd name="connsiteX36" fmla="*/ 398245 w 3024845"/>
                <a:gd name="connsiteY36" fmla="*/ 600974 h 1059043"/>
                <a:gd name="connsiteX37" fmla="*/ 405338 w 3024845"/>
                <a:gd name="connsiteY37" fmla="*/ 600974 h 1059043"/>
                <a:gd name="connsiteX38" fmla="*/ 405338 w 3024845"/>
                <a:gd name="connsiteY38" fmla="*/ 599083 h 1059043"/>
                <a:gd name="connsiteX39" fmla="*/ 405338 w 3024845"/>
                <a:gd name="connsiteY39" fmla="*/ 585842 h 1059043"/>
                <a:gd name="connsiteX40" fmla="*/ 406098 w 3024845"/>
                <a:gd name="connsiteY40" fmla="*/ 585842 h 1059043"/>
                <a:gd name="connsiteX41" fmla="*/ 411418 w 3024845"/>
                <a:gd name="connsiteY41" fmla="*/ 585842 h 1059043"/>
                <a:gd name="connsiteX42" fmla="*/ 411418 w 3024845"/>
                <a:gd name="connsiteY42" fmla="*/ 584761 h 1059043"/>
                <a:gd name="connsiteX43" fmla="*/ 411418 w 3024845"/>
                <a:gd name="connsiteY43" fmla="*/ 577194 h 1059043"/>
                <a:gd name="connsiteX44" fmla="*/ 413445 w 3024845"/>
                <a:gd name="connsiteY44" fmla="*/ 577194 h 1059043"/>
                <a:gd name="connsiteX45" fmla="*/ 427632 w 3024845"/>
                <a:gd name="connsiteY45" fmla="*/ 577194 h 1059043"/>
                <a:gd name="connsiteX46" fmla="*/ 427632 w 3024845"/>
                <a:gd name="connsiteY46" fmla="*/ 578275 h 1059043"/>
                <a:gd name="connsiteX47" fmla="*/ 427632 w 3024845"/>
                <a:gd name="connsiteY47" fmla="*/ 585842 h 1059043"/>
                <a:gd name="connsiteX48" fmla="*/ 449925 w 3024845"/>
                <a:gd name="connsiteY48" fmla="*/ 585842 h 1059043"/>
                <a:gd name="connsiteX49" fmla="*/ 449925 w 3024845"/>
                <a:gd name="connsiteY49" fmla="*/ 583950 h 1059043"/>
                <a:gd name="connsiteX50" fmla="*/ 449925 w 3024845"/>
                <a:gd name="connsiteY50" fmla="*/ 570709 h 1059043"/>
                <a:gd name="connsiteX51" fmla="*/ 451699 w 3024845"/>
                <a:gd name="connsiteY51" fmla="*/ 570709 h 1059043"/>
                <a:gd name="connsiteX52" fmla="*/ 464112 w 3024845"/>
                <a:gd name="connsiteY52" fmla="*/ 570709 h 1059043"/>
                <a:gd name="connsiteX53" fmla="*/ 464112 w 3024845"/>
                <a:gd name="connsiteY53" fmla="*/ 594489 h 1059043"/>
                <a:gd name="connsiteX54" fmla="*/ 465126 w 3024845"/>
                <a:gd name="connsiteY54" fmla="*/ 594489 h 1059043"/>
                <a:gd name="connsiteX55" fmla="*/ 472219 w 3024845"/>
                <a:gd name="connsiteY55" fmla="*/ 594489 h 1059043"/>
                <a:gd name="connsiteX56" fmla="*/ 472219 w 3024845"/>
                <a:gd name="connsiteY56" fmla="*/ 593408 h 1059043"/>
                <a:gd name="connsiteX57" fmla="*/ 472219 w 3024845"/>
                <a:gd name="connsiteY57" fmla="*/ 585842 h 1059043"/>
                <a:gd name="connsiteX58" fmla="*/ 473992 w 3024845"/>
                <a:gd name="connsiteY58" fmla="*/ 585842 h 1059043"/>
                <a:gd name="connsiteX59" fmla="*/ 486406 w 3024845"/>
                <a:gd name="connsiteY59" fmla="*/ 585842 h 1059043"/>
                <a:gd name="connsiteX60" fmla="*/ 486406 w 3024845"/>
                <a:gd name="connsiteY60" fmla="*/ 611783 h 1059043"/>
                <a:gd name="connsiteX61" fmla="*/ 488433 w 3024845"/>
                <a:gd name="connsiteY61" fmla="*/ 611783 h 1059043"/>
                <a:gd name="connsiteX62" fmla="*/ 502619 w 3024845"/>
                <a:gd name="connsiteY62" fmla="*/ 611783 h 1059043"/>
                <a:gd name="connsiteX63" fmla="*/ 502619 w 3024845"/>
                <a:gd name="connsiteY63" fmla="*/ 613404 h 1059043"/>
                <a:gd name="connsiteX64" fmla="*/ 502619 w 3024845"/>
                <a:gd name="connsiteY64" fmla="*/ 624754 h 1059043"/>
                <a:gd name="connsiteX65" fmla="*/ 503379 w 3024845"/>
                <a:gd name="connsiteY65" fmla="*/ 624754 h 1059043"/>
                <a:gd name="connsiteX66" fmla="*/ 508700 w 3024845"/>
                <a:gd name="connsiteY66" fmla="*/ 624754 h 1059043"/>
                <a:gd name="connsiteX67" fmla="*/ 508700 w 3024845"/>
                <a:gd name="connsiteY67" fmla="*/ 623943 h 1059043"/>
                <a:gd name="connsiteX68" fmla="*/ 508700 w 3024845"/>
                <a:gd name="connsiteY68" fmla="*/ 618268 h 1059043"/>
                <a:gd name="connsiteX69" fmla="*/ 539100 w 3024845"/>
                <a:gd name="connsiteY69" fmla="*/ 618268 h 1059043"/>
                <a:gd name="connsiteX70" fmla="*/ 539100 w 3024845"/>
                <a:gd name="connsiteY70" fmla="*/ 642048 h 1059043"/>
                <a:gd name="connsiteX71" fmla="*/ 540113 w 3024845"/>
                <a:gd name="connsiteY71" fmla="*/ 642048 h 1059043"/>
                <a:gd name="connsiteX72" fmla="*/ 547207 w 3024845"/>
                <a:gd name="connsiteY72" fmla="*/ 642048 h 1059043"/>
                <a:gd name="connsiteX73" fmla="*/ 547207 w 3024845"/>
                <a:gd name="connsiteY73" fmla="*/ 643129 h 1059043"/>
                <a:gd name="connsiteX74" fmla="*/ 547207 w 3024845"/>
                <a:gd name="connsiteY74" fmla="*/ 650695 h 1059043"/>
                <a:gd name="connsiteX75" fmla="*/ 547967 w 3024845"/>
                <a:gd name="connsiteY75" fmla="*/ 650695 h 1059043"/>
                <a:gd name="connsiteX76" fmla="*/ 553287 w 3024845"/>
                <a:gd name="connsiteY76" fmla="*/ 650695 h 1059043"/>
                <a:gd name="connsiteX77" fmla="*/ 553287 w 3024845"/>
                <a:gd name="connsiteY77" fmla="*/ 648533 h 1059043"/>
                <a:gd name="connsiteX78" fmla="*/ 553287 w 3024845"/>
                <a:gd name="connsiteY78" fmla="*/ 633401 h 1059043"/>
                <a:gd name="connsiteX79" fmla="*/ 554300 w 3024845"/>
                <a:gd name="connsiteY79" fmla="*/ 633401 h 1059043"/>
                <a:gd name="connsiteX80" fmla="*/ 561394 w 3024845"/>
                <a:gd name="connsiteY80" fmla="*/ 633401 h 1059043"/>
                <a:gd name="connsiteX81" fmla="*/ 561394 w 3024845"/>
                <a:gd name="connsiteY81" fmla="*/ 634482 h 1059043"/>
                <a:gd name="connsiteX82" fmla="*/ 561394 w 3024845"/>
                <a:gd name="connsiteY82" fmla="*/ 642048 h 1059043"/>
                <a:gd name="connsiteX83" fmla="*/ 566714 w 3024845"/>
                <a:gd name="connsiteY83" fmla="*/ 640055 h 1059043"/>
                <a:gd name="connsiteX84" fmla="*/ 567474 w 3024845"/>
                <a:gd name="connsiteY84" fmla="*/ 639075 h 1059043"/>
                <a:gd name="connsiteX85" fmla="*/ 567474 w 3024845"/>
                <a:gd name="connsiteY85" fmla="*/ 633401 h 1059043"/>
                <a:gd name="connsiteX86" fmla="*/ 605981 w 3024845"/>
                <a:gd name="connsiteY86" fmla="*/ 633401 h 1059043"/>
                <a:gd name="connsiteX87" fmla="*/ 605981 w 3024845"/>
                <a:gd name="connsiteY87" fmla="*/ 657180 h 1059043"/>
                <a:gd name="connsiteX88" fmla="*/ 608007 w 3024845"/>
                <a:gd name="connsiteY88" fmla="*/ 657180 h 1059043"/>
                <a:gd name="connsiteX89" fmla="*/ 622194 w 3024845"/>
                <a:gd name="connsiteY89" fmla="*/ 657180 h 1059043"/>
                <a:gd name="connsiteX90" fmla="*/ 622194 w 3024845"/>
                <a:gd name="connsiteY90" fmla="*/ 658261 h 1059043"/>
                <a:gd name="connsiteX91" fmla="*/ 622194 w 3024845"/>
                <a:gd name="connsiteY91" fmla="*/ 665827 h 1059043"/>
                <a:gd name="connsiteX92" fmla="*/ 623968 w 3024845"/>
                <a:gd name="connsiteY92" fmla="*/ 665827 h 1059043"/>
                <a:gd name="connsiteX93" fmla="*/ 636381 w 3024845"/>
                <a:gd name="connsiteY93" fmla="*/ 665827 h 1059043"/>
                <a:gd name="connsiteX94" fmla="*/ 636381 w 3024845"/>
                <a:gd name="connsiteY94" fmla="*/ 642048 h 1059043"/>
                <a:gd name="connsiteX95" fmla="*/ 637394 w 3024845"/>
                <a:gd name="connsiteY95" fmla="*/ 642048 h 1059043"/>
                <a:gd name="connsiteX96" fmla="*/ 644488 w 3024845"/>
                <a:gd name="connsiteY96" fmla="*/ 642048 h 1059043"/>
                <a:gd name="connsiteX97" fmla="*/ 644488 w 3024845"/>
                <a:gd name="connsiteY97" fmla="*/ 609621 h 1059043"/>
                <a:gd name="connsiteX98" fmla="*/ 645501 w 3024845"/>
                <a:gd name="connsiteY98" fmla="*/ 609621 h 1059043"/>
                <a:gd name="connsiteX99" fmla="*/ 652595 w 3024845"/>
                <a:gd name="connsiteY99" fmla="*/ 609621 h 1059043"/>
                <a:gd name="connsiteX100" fmla="*/ 652595 w 3024845"/>
                <a:gd name="connsiteY100" fmla="*/ 607730 h 1059043"/>
                <a:gd name="connsiteX101" fmla="*/ 652595 w 3024845"/>
                <a:gd name="connsiteY101" fmla="*/ 594489 h 1059043"/>
                <a:gd name="connsiteX102" fmla="*/ 651328 w 3024845"/>
                <a:gd name="connsiteY102" fmla="*/ 592867 h 1059043"/>
                <a:gd name="connsiteX103" fmla="*/ 656648 w 3024845"/>
                <a:gd name="connsiteY103" fmla="*/ 581518 h 1059043"/>
                <a:gd name="connsiteX104" fmla="*/ 664755 w 3024845"/>
                <a:gd name="connsiteY104" fmla="*/ 609621 h 1059043"/>
                <a:gd name="connsiteX105" fmla="*/ 665515 w 3024845"/>
                <a:gd name="connsiteY105" fmla="*/ 609621 h 1059043"/>
                <a:gd name="connsiteX106" fmla="*/ 670835 w 3024845"/>
                <a:gd name="connsiteY106" fmla="*/ 609621 h 1059043"/>
                <a:gd name="connsiteX107" fmla="*/ 670835 w 3024845"/>
                <a:gd name="connsiteY107" fmla="*/ 503694 h 1059043"/>
                <a:gd name="connsiteX108" fmla="*/ 672355 w 3024845"/>
                <a:gd name="connsiteY108" fmla="*/ 503694 h 1059043"/>
                <a:gd name="connsiteX109" fmla="*/ 682995 w 3024845"/>
                <a:gd name="connsiteY109" fmla="*/ 503694 h 1059043"/>
                <a:gd name="connsiteX110" fmla="*/ 682995 w 3024845"/>
                <a:gd name="connsiteY110" fmla="*/ 456135 h 1059043"/>
                <a:gd name="connsiteX111" fmla="*/ 709342 w 3024845"/>
                <a:gd name="connsiteY111" fmla="*/ 456135 h 1059043"/>
                <a:gd name="connsiteX112" fmla="*/ 709342 w 3024845"/>
                <a:gd name="connsiteY112" fmla="*/ 434517 h 1059043"/>
                <a:gd name="connsiteX113" fmla="*/ 743796 w 3024845"/>
                <a:gd name="connsiteY113" fmla="*/ 434517 h 1059043"/>
                <a:gd name="connsiteX114" fmla="*/ 743796 w 3024845"/>
                <a:gd name="connsiteY114" fmla="*/ 436949 h 1059043"/>
                <a:gd name="connsiteX115" fmla="*/ 743796 w 3024845"/>
                <a:gd name="connsiteY115" fmla="*/ 453973 h 1059043"/>
                <a:gd name="connsiteX116" fmla="*/ 746076 w 3024845"/>
                <a:gd name="connsiteY116" fmla="*/ 453973 h 1059043"/>
                <a:gd name="connsiteX117" fmla="*/ 762036 w 3024845"/>
                <a:gd name="connsiteY117" fmla="*/ 453973 h 1059043"/>
                <a:gd name="connsiteX118" fmla="*/ 762036 w 3024845"/>
                <a:gd name="connsiteY118" fmla="*/ 501532 h 1059043"/>
                <a:gd name="connsiteX119" fmla="*/ 763049 w 3024845"/>
                <a:gd name="connsiteY119" fmla="*/ 501532 h 1059043"/>
                <a:gd name="connsiteX120" fmla="*/ 770143 w 3024845"/>
                <a:gd name="connsiteY120" fmla="*/ 501532 h 1059043"/>
                <a:gd name="connsiteX121" fmla="*/ 784330 w 3024845"/>
                <a:gd name="connsiteY121" fmla="*/ 505856 h 1059043"/>
                <a:gd name="connsiteX122" fmla="*/ 784330 w 3024845"/>
                <a:gd name="connsiteY122" fmla="*/ 544768 h 1059043"/>
                <a:gd name="connsiteX123" fmla="*/ 785343 w 3024845"/>
                <a:gd name="connsiteY123" fmla="*/ 544768 h 1059043"/>
                <a:gd name="connsiteX124" fmla="*/ 792436 w 3024845"/>
                <a:gd name="connsiteY124" fmla="*/ 544768 h 1059043"/>
                <a:gd name="connsiteX125" fmla="*/ 792436 w 3024845"/>
                <a:gd name="connsiteY125" fmla="*/ 546389 h 1059043"/>
                <a:gd name="connsiteX126" fmla="*/ 792436 w 3024845"/>
                <a:gd name="connsiteY126" fmla="*/ 557738 h 1059043"/>
                <a:gd name="connsiteX127" fmla="*/ 794463 w 3024845"/>
                <a:gd name="connsiteY127" fmla="*/ 557738 h 1059043"/>
                <a:gd name="connsiteX128" fmla="*/ 808650 w 3024845"/>
                <a:gd name="connsiteY128" fmla="*/ 557738 h 1059043"/>
                <a:gd name="connsiteX129" fmla="*/ 814730 w 3024845"/>
                <a:gd name="connsiteY129" fmla="*/ 564224 h 1059043"/>
                <a:gd name="connsiteX130" fmla="*/ 814730 w 3024845"/>
                <a:gd name="connsiteY130" fmla="*/ 585842 h 1059043"/>
                <a:gd name="connsiteX131" fmla="*/ 817010 w 3024845"/>
                <a:gd name="connsiteY131" fmla="*/ 585842 h 1059043"/>
                <a:gd name="connsiteX132" fmla="*/ 832970 w 3024845"/>
                <a:gd name="connsiteY132" fmla="*/ 585842 h 1059043"/>
                <a:gd name="connsiteX133" fmla="*/ 832970 w 3024845"/>
                <a:gd name="connsiteY133" fmla="*/ 586922 h 1059043"/>
                <a:gd name="connsiteX134" fmla="*/ 832970 w 3024845"/>
                <a:gd name="connsiteY134" fmla="*/ 594489 h 1059043"/>
                <a:gd name="connsiteX135" fmla="*/ 834237 w 3024845"/>
                <a:gd name="connsiteY135" fmla="*/ 594489 h 1059043"/>
                <a:gd name="connsiteX136" fmla="*/ 843104 w 3024845"/>
                <a:gd name="connsiteY136" fmla="*/ 594489 h 1059043"/>
                <a:gd name="connsiteX137" fmla="*/ 843104 w 3024845"/>
                <a:gd name="connsiteY137" fmla="*/ 596650 h 1059043"/>
                <a:gd name="connsiteX138" fmla="*/ 843104 w 3024845"/>
                <a:gd name="connsiteY138" fmla="*/ 611783 h 1059043"/>
                <a:gd name="connsiteX139" fmla="*/ 847157 w 3024845"/>
                <a:gd name="connsiteY139" fmla="*/ 609891 h 1059043"/>
                <a:gd name="connsiteX140" fmla="*/ 847157 w 3024845"/>
                <a:gd name="connsiteY140" fmla="*/ 596650 h 1059043"/>
                <a:gd name="connsiteX141" fmla="*/ 848170 w 3024845"/>
                <a:gd name="connsiteY141" fmla="*/ 596650 h 1059043"/>
                <a:gd name="connsiteX142" fmla="*/ 855264 w 3024845"/>
                <a:gd name="connsiteY142" fmla="*/ 596650 h 1059043"/>
                <a:gd name="connsiteX143" fmla="*/ 855264 w 3024845"/>
                <a:gd name="connsiteY143" fmla="*/ 598272 h 1059043"/>
                <a:gd name="connsiteX144" fmla="*/ 855264 w 3024845"/>
                <a:gd name="connsiteY144" fmla="*/ 609621 h 1059043"/>
                <a:gd name="connsiteX145" fmla="*/ 856024 w 3024845"/>
                <a:gd name="connsiteY145" fmla="*/ 609621 h 1059043"/>
                <a:gd name="connsiteX146" fmla="*/ 861344 w 3024845"/>
                <a:gd name="connsiteY146" fmla="*/ 609621 h 1059043"/>
                <a:gd name="connsiteX147" fmla="*/ 909984 w 3024845"/>
                <a:gd name="connsiteY147" fmla="*/ 605298 h 1059043"/>
                <a:gd name="connsiteX148" fmla="*/ 909984 w 3024845"/>
                <a:gd name="connsiteY148" fmla="*/ 606649 h 1059043"/>
                <a:gd name="connsiteX149" fmla="*/ 909984 w 3024845"/>
                <a:gd name="connsiteY149" fmla="*/ 616106 h 1059043"/>
                <a:gd name="connsiteX150" fmla="*/ 910744 w 3024845"/>
                <a:gd name="connsiteY150" fmla="*/ 616106 h 1059043"/>
                <a:gd name="connsiteX151" fmla="*/ 916065 w 3024845"/>
                <a:gd name="connsiteY151" fmla="*/ 616106 h 1059043"/>
                <a:gd name="connsiteX152" fmla="*/ 916065 w 3024845"/>
                <a:gd name="connsiteY152" fmla="*/ 618268 h 1059043"/>
                <a:gd name="connsiteX153" fmla="*/ 916065 w 3024845"/>
                <a:gd name="connsiteY153" fmla="*/ 633401 h 1059043"/>
                <a:gd name="connsiteX154" fmla="*/ 918091 w 3024845"/>
                <a:gd name="connsiteY154" fmla="*/ 632050 h 1059043"/>
                <a:gd name="connsiteX155" fmla="*/ 932278 w 3024845"/>
                <a:gd name="connsiteY155" fmla="*/ 622592 h 1059043"/>
                <a:gd name="connsiteX156" fmla="*/ 938358 w 3024845"/>
                <a:gd name="connsiteY156" fmla="*/ 581518 h 1059043"/>
                <a:gd name="connsiteX157" fmla="*/ 939118 w 3024845"/>
                <a:gd name="connsiteY157" fmla="*/ 581248 h 1059043"/>
                <a:gd name="connsiteX158" fmla="*/ 944438 w 3024845"/>
                <a:gd name="connsiteY158" fmla="*/ 579356 h 1059043"/>
                <a:gd name="connsiteX159" fmla="*/ 946465 w 3024845"/>
                <a:gd name="connsiteY159" fmla="*/ 510179 h 1059043"/>
                <a:gd name="connsiteX160" fmla="*/ 948492 w 3024845"/>
                <a:gd name="connsiteY160" fmla="*/ 579356 h 1059043"/>
                <a:gd name="connsiteX161" fmla="*/ 949252 w 3024845"/>
                <a:gd name="connsiteY161" fmla="*/ 579626 h 1059043"/>
                <a:gd name="connsiteX162" fmla="*/ 954572 w 3024845"/>
                <a:gd name="connsiteY162" fmla="*/ 581518 h 1059043"/>
                <a:gd name="connsiteX163" fmla="*/ 954572 w 3024845"/>
                <a:gd name="connsiteY163" fmla="*/ 495047 h 1059043"/>
                <a:gd name="connsiteX164" fmla="*/ 958625 w 3024845"/>
                <a:gd name="connsiteY164" fmla="*/ 462620 h 1059043"/>
                <a:gd name="connsiteX165" fmla="*/ 997132 w 3024845"/>
                <a:gd name="connsiteY165" fmla="*/ 462620 h 1059043"/>
                <a:gd name="connsiteX166" fmla="*/ 997132 w 3024845"/>
                <a:gd name="connsiteY166" fmla="*/ 495047 h 1059043"/>
                <a:gd name="connsiteX167" fmla="*/ 997892 w 3024845"/>
                <a:gd name="connsiteY167" fmla="*/ 495047 h 1059043"/>
                <a:gd name="connsiteX168" fmla="*/ 1003212 w 3024845"/>
                <a:gd name="connsiteY168" fmla="*/ 495047 h 1059043"/>
                <a:gd name="connsiteX169" fmla="*/ 1003212 w 3024845"/>
                <a:gd name="connsiteY169" fmla="*/ 412899 h 1059043"/>
                <a:gd name="connsiteX170" fmla="*/ 1004986 w 3024845"/>
                <a:gd name="connsiteY170" fmla="*/ 412899 h 1059043"/>
                <a:gd name="connsiteX171" fmla="*/ 1017399 w 3024845"/>
                <a:gd name="connsiteY171" fmla="*/ 412899 h 1059043"/>
                <a:gd name="connsiteX172" fmla="*/ 1017399 w 3024845"/>
                <a:gd name="connsiteY172" fmla="*/ 411008 h 1059043"/>
                <a:gd name="connsiteX173" fmla="*/ 1017399 w 3024845"/>
                <a:gd name="connsiteY173" fmla="*/ 397767 h 1059043"/>
                <a:gd name="connsiteX174" fmla="*/ 1039693 w 3024845"/>
                <a:gd name="connsiteY174" fmla="*/ 397767 h 1059043"/>
                <a:gd name="connsiteX175" fmla="*/ 1039693 w 3024845"/>
                <a:gd name="connsiteY175" fmla="*/ 396686 h 1059043"/>
                <a:gd name="connsiteX176" fmla="*/ 1039693 w 3024845"/>
                <a:gd name="connsiteY176" fmla="*/ 389120 h 1059043"/>
                <a:gd name="connsiteX177" fmla="*/ 1041466 w 3024845"/>
                <a:gd name="connsiteY177" fmla="*/ 389120 h 1059043"/>
                <a:gd name="connsiteX178" fmla="*/ 1053880 w 3024845"/>
                <a:gd name="connsiteY178" fmla="*/ 389120 h 1059043"/>
                <a:gd name="connsiteX179" fmla="*/ 1053880 w 3024845"/>
                <a:gd name="connsiteY179" fmla="*/ 390201 h 1059043"/>
                <a:gd name="connsiteX180" fmla="*/ 1053880 w 3024845"/>
                <a:gd name="connsiteY180" fmla="*/ 397767 h 1059043"/>
                <a:gd name="connsiteX181" fmla="*/ 1054640 w 3024845"/>
                <a:gd name="connsiteY181" fmla="*/ 397767 h 1059043"/>
                <a:gd name="connsiteX182" fmla="*/ 1059960 w 3024845"/>
                <a:gd name="connsiteY182" fmla="*/ 397767 h 1059043"/>
                <a:gd name="connsiteX183" fmla="*/ 1070093 w 3024845"/>
                <a:gd name="connsiteY183" fmla="*/ 393443 h 1059043"/>
                <a:gd name="connsiteX184" fmla="*/ 1074146 w 3024845"/>
                <a:gd name="connsiteY184" fmla="*/ 396686 h 1059043"/>
                <a:gd name="connsiteX185" fmla="*/ 1074146 w 3024845"/>
                <a:gd name="connsiteY185" fmla="*/ 389120 h 1059043"/>
                <a:gd name="connsiteX186" fmla="*/ 1076426 w 3024845"/>
                <a:gd name="connsiteY186" fmla="*/ 389120 h 1059043"/>
                <a:gd name="connsiteX187" fmla="*/ 1092387 w 3024845"/>
                <a:gd name="connsiteY187" fmla="*/ 389120 h 1059043"/>
                <a:gd name="connsiteX188" fmla="*/ 1092387 w 3024845"/>
                <a:gd name="connsiteY188" fmla="*/ 390201 h 1059043"/>
                <a:gd name="connsiteX189" fmla="*/ 1092387 w 3024845"/>
                <a:gd name="connsiteY189" fmla="*/ 397767 h 1059043"/>
                <a:gd name="connsiteX190" fmla="*/ 1122787 w 3024845"/>
                <a:gd name="connsiteY190" fmla="*/ 397767 h 1059043"/>
                <a:gd name="connsiteX191" fmla="*/ 1122787 w 3024845"/>
                <a:gd name="connsiteY191" fmla="*/ 399388 h 1059043"/>
                <a:gd name="connsiteX192" fmla="*/ 1122787 w 3024845"/>
                <a:gd name="connsiteY192" fmla="*/ 410738 h 1059043"/>
                <a:gd name="connsiteX193" fmla="*/ 1149134 w 3024845"/>
                <a:gd name="connsiteY193" fmla="*/ 410738 h 1059043"/>
                <a:gd name="connsiteX194" fmla="*/ 1149134 w 3024845"/>
                <a:gd name="connsiteY194" fmla="*/ 441002 h 1059043"/>
                <a:gd name="connsiteX195" fmla="*/ 1149894 w 3024845"/>
                <a:gd name="connsiteY195" fmla="*/ 441002 h 1059043"/>
                <a:gd name="connsiteX196" fmla="*/ 1155214 w 3024845"/>
                <a:gd name="connsiteY196" fmla="*/ 441002 h 1059043"/>
                <a:gd name="connsiteX197" fmla="*/ 1155214 w 3024845"/>
                <a:gd name="connsiteY197" fmla="*/ 442083 h 1059043"/>
                <a:gd name="connsiteX198" fmla="*/ 1155214 w 3024845"/>
                <a:gd name="connsiteY198" fmla="*/ 449650 h 1059043"/>
                <a:gd name="connsiteX199" fmla="*/ 1159268 w 3024845"/>
                <a:gd name="connsiteY199" fmla="*/ 479914 h 1059043"/>
                <a:gd name="connsiteX200" fmla="*/ 1160028 w 3024845"/>
                <a:gd name="connsiteY200" fmla="*/ 479914 h 1059043"/>
                <a:gd name="connsiteX201" fmla="*/ 1165348 w 3024845"/>
                <a:gd name="connsiteY201" fmla="*/ 479914 h 1059043"/>
                <a:gd name="connsiteX202" fmla="*/ 1165348 w 3024845"/>
                <a:gd name="connsiteY202" fmla="*/ 480725 h 1059043"/>
                <a:gd name="connsiteX203" fmla="*/ 1165348 w 3024845"/>
                <a:gd name="connsiteY203" fmla="*/ 486400 h 1059043"/>
                <a:gd name="connsiteX204" fmla="*/ 1166361 w 3024845"/>
                <a:gd name="connsiteY204" fmla="*/ 486400 h 1059043"/>
                <a:gd name="connsiteX205" fmla="*/ 1173454 w 3024845"/>
                <a:gd name="connsiteY205" fmla="*/ 486400 h 1059043"/>
                <a:gd name="connsiteX206" fmla="*/ 1173454 w 3024845"/>
                <a:gd name="connsiteY206" fmla="*/ 516665 h 1059043"/>
                <a:gd name="connsiteX207" fmla="*/ 1175481 w 3024845"/>
                <a:gd name="connsiteY207" fmla="*/ 516665 h 1059043"/>
                <a:gd name="connsiteX208" fmla="*/ 1189668 w 3024845"/>
                <a:gd name="connsiteY208" fmla="*/ 516665 h 1059043"/>
                <a:gd name="connsiteX209" fmla="*/ 1189668 w 3024845"/>
                <a:gd name="connsiteY209" fmla="*/ 540444 h 1059043"/>
                <a:gd name="connsiteX210" fmla="*/ 1191695 w 3024845"/>
                <a:gd name="connsiteY210" fmla="*/ 542065 h 1059043"/>
                <a:gd name="connsiteX211" fmla="*/ 1191695 w 3024845"/>
                <a:gd name="connsiteY211" fmla="*/ 553415 h 1059043"/>
                <a:gd name="connsiteX212" fmla="*/ 1192455 w 3024845"/>
                <a:gd name="connsiteY212" fmla="*/ 553415 h 1059043"/>
                <a:gd name="connsiteX213" fmla="*/ 1197775 w 3024845"/>
                <a:gd name="connsiteY213" fmla="*/ 553415 h 1059043"/>
                <a:gd name="connsiteX214" fmla="*/ 1197775 w 3024845"/>
                <a:gd name="connsiteY214" fmla="*/ 577194 h 1059043"/>
                <a:gd name="connsiteX215" fmla="*/ 1199041 w 3024845"/>
                <a:gd name="connsiteY215" fmla="*/ 577194 h 1059043"/>
                <a:gd name="connsiteX216" fmla="*/ 1207908 w 3024845"/>
                <a:gd name="connsiteY216" fmla="*/ 577194 h 1059043"/>
                <a:gd name="connsiteX217" fmla="*/ 1209935 w 3024845"/>
                <a:gd name="connsiteY217" fmla="*/ 581248 h 1059043"/>
                <a:gd name="connsiteX218" fmla="*/ 1209935 w 3024845"/>
                <a:gd name="connsiteY218" fmla="*/ 594489 h 1059043"/>
                <a:gd name="connsiteX219" fmla="*/ 1211455 w 3024845"/>
                <a:gd name="connsiteY219" fmla="*/ 592597 h 1059043"/>
                <a:gd name="connsiteX220" fmla="*/ 1222095 w 3024845"/>
                <a:gd name="connsiteY220" fmla="*/ 579356 h 1059043"/>
                <a:gd name="connsiteX221" fmla="*/ 1250469 w 3024845"/>
                <a:gd name="connsiteY221" fmla="*/ 579356 h 1059043"/>
                <a:gd name="connsiteX222" fmla="*/ 1250469 w 3024845"/>
                <a:gd name="connsiteY222" fmla="*/ 665827 h 1059043"/>
                <a:gd name="connsiteX223" fmla="*/ 1251229 w 3024845"/>
                <a:gd name="connsiteY223" fmla="*/ 665827 h 1059043"/>
                <a:gd name="connsiteX224" fmla="*/ 1256549 w 3024845"/>
                <a:gd name="connsiteY224" fmla="*/ 665827 h 1059043"/>
                <a:gd name="connsiteX225" fmla="*/ 1257309 w 3024845"/>
                <a:gd name="connsiteY225" fmla="*/ 664476 h 1059043"/>
                <a:gd name="connsiteX226" fmla="*/ 1262629 w 3024845"/>
                <a:gd name="connsiteY226" fmla="*/ 655018 h 1059043"/>
                <a:gd name="connsiteX227" fmla="*/ 1262629 w 3024845"/>
                <a:gd name="connsiteY227" fmla="*/ 656910 h 1059043"/>
                <a:gd name="connsiteX228" fmla="*/ 1262629 w 3024845"/>
                <a:gd name="connsiteY228" fmla="*/ 670151 h 1059043"/>
                <a:gd name="connsiteX229" fmla="*/ 1266682 w 3024845"/>
                <a:gd name="connsiteY229" fmla="*/ 624754 h 1059043"/>
                <a:gd name="connsiteX230" fmla="*/ 1267442 w 3024845"/>
                <a:gd name="connsiteY230" fmla="*/ 624754 h 1059043"/>
                <a:gd name="connsiteX231" fmla="*/ 1272762 w 3024845"/>
                <a:gd name="connsiteY231" fmla="*/ 624754 h 1059043"/>
                <a:gd name="connsiteX232" fmla="*/ 1272762 w 3024845"/>
                <a:gd name="connsiteY232" fmla="*/ 559900 h 1059043"/>
                <a:gd name="connsiteX233" fmla="*/ 1273776 w 3024845"/>
                <a:gd name="connsiteY233" fmla="*/ 559900 h 1059043"/>
                <a:gd name="connsiteX234" fmla="*/ 1280869 w 3024845"/>
                <a:gd name="connsiteY234" fmla="*/ 559900 h 1059043"/>
                <a:gd name="connsiteX235" fmla="*/ 1293029 w 3024845"/>
                <a:gd name="connsiteY235" fmla="*/ 516665 h 1059043"/>
                <a:gd name="connsiteX236" fmla="*/ 1294296 w 3024845"/>
                <a:gd name="connsiteY236" fmla="*/ 516665 h 1059043"/>
                <a:gd name="connsiteX237" fmla="*/ 1303163 w 3024845"/>
                <a:gd name="connsiteY237" fmla="*/ 516665 h 1059043"/>
                <a:gd name="connsiteX238" fmla="*/ 1313296 w 3024845"/>
                <a:gd name="connsiteY238" fmla="*/ 559900 h 1059043"/>
                <a:gd name="connsiteX239" fmla="*/ 1314309 w 3024845"/>
                <a:gd name="connsiteY239" fmla="*/ 559900 h 1059043"/>
                <a:gd name="connsiteX240" fmla="*/ 1321403 w 3024845"/>
                <a:gd name="connsiteY240" fmla="*/ 559900 h 1059043"/>
                <a:gd name="connsiteX241" fmla="*/ 1321403 w 3024845"/>
                <a:gd name="connsiteY241" fmla="*/ 598812 h 1059043"/>
                <a:gd name="connsiteX242" fmla="*/ 1323176 w 3024845"/>
                <a:gd name="connsiteY242" fmla="*/ 598812 h 1059043"/>
                <a:gd name="connsiteX243" fmla="*/ 1335590 w 3024845"/>
                <a:gd name="connsiteY243" fmla="*/ 598812 h 1059043"/>
                <a:gd name="connsiteX244" fmla="*/ 1335590 w 3024845"/>
                <a:gd name="connsiteY244" fmla="*/ 600974 h 1059043"/>
                <a:gd name="connsiteX245" fmla="*/ 1335590 w 3024845"/>
                <a:gd name="connsiteY245" fmla="*/ 616106 h 1059043"/>
                <a:gd name="connsiteX246" fmla="*/ 1339643 w 3024845"/>
                <a:gd name="connsiteY246" fmla="*/ 613945 h 1059043"/>
                <a:gd name="connsiteX247" fmla="*/ 1339643 w 3024845"/>
                <a:gd name="connsiteY247" fmla="*/ 598812 h 1059043"/>
                <a:gd name="connsiteX248" fmla="*/ 1341163 w 3024845"/>
                <a:gd name="connsiteY248" fmla="*/ 598812 h 1059043"/>
                <a:gd name="connsiteX249" fmla="*/ 1351803 w 3024845"/>
                <a:gd name="connsiteY249" fmla="*/ 598812 h 1059043"/>
                <a:gd name="connsiteX250" fmla="*/ 1351803 w 3024845"/>
                <a:gd name="connsiteY250" fmla="*/ 600433 h 1059043"/>
                <a:gd name="connsiteX251" fmla="*/ 1351803 w 3024845"/>
                <a:gd name="connsiteY251" fmla="*/ 611783 h 1059043"/>
                <a:gd name="connsiteX252" fmla="*/ 1382204 w 3024845"/>
                <a:gd name="connsiteY252" fmla="*/ 611783 h 1059043"/>
                <a:gd name="connsiteX253" fmla="*/ 1382204 w 3024845"/>
                <a:gd name="connsiteY253" fmla="*/ 575033 h 1059043"/>
                <a:gd name="connsiteX254" fmla="*/ 1383470 w 3024845"/>
                <a:gd name="connsiteY254" fmla="*/ 575033 h 1059043"/>
                <a:gd name="connsiteX255" fmla="*/ 1392337 w 3024845"/>
                <a:gd name="connsiteY255" fmla="*/ 575033 h 1059043"/>
                <a:gd name="connsiteX256" fmla="*/ 1392337 w 3024845"/>
                <a:gd name="connsiteY256" fmla="*/ 596650 h 1059043"/>
                <a:gd name="connsiteX257" fmla="*/ 1394364 w 3024845"/>
                <a:gd name="connsiteY257" fmla="*/ 564224 h 1059043"/>
                <a:gd name="connsiteX258" fmla="*/ 1416657 w 3024845"/>
                <a:gd name="connsiteY258" fmla="*/ 564224 h 1059043"/>
                <a:gd name="connsiteX259" fmla="*/ 1416657 w 3024845"/>
                <a:gd name="connsiteY259" fmla="*/ 562602 h 1059043"/>
                <a:gd name="connsiteX260" fmla="*/ 1416657 w 3024845"/>
                <a:gd name="connsiteY260" fmla="*/ 551253 h 1059043"/>
                <a:gd name="connsiteX261" fmla="*/ 1417417 w 3024845"/>
                <a:gd name="connsiteY261" fmla="*/ 551253 h 1059043"/>
                <a:gd name="connsiteX262" fmla="*/ 1422737 w 3024845"/>
                <a:gd name="connsiteY262" fmla="*/ 551253 h 1059043"/>
                <a:gd name="connsiteX263" fmla="*/ 1422737 w 3024845"/>
                <a:gd name="connsiteY263" fmla="*/ 549362 h 1059043"/>
                <a:gd name="connsiteX264" fmla="*/ 1422737 w 3024845"/>
                <a:gd name="connsiteY264" fmla="*/ 536121 h 1059043"/>
                <a:gd name="connsiteX265" fmla="*/ 1426791 w 3024845"/>
                <a:gd name="connsiteY265" fmla="*/ 542606 h 1059043"/>
                <a:gd name="connsiteX266" fmla="*/ 1429071 w 3024845"/>
                <a:gd name="connsiteY266" fmla="*/ 542606 h 1059043"/>
                <a:gd name="connsiteX267" fmla="*/ 1445031 w 3024845"/>
                <a:gd name="connsiteY267" fmla="*/ 542606 h 1059043"/>
                <a:gd name="connsiteX268" fmla="*/ 1445031 w 3024845"/>
                <a:gd name="connsiteY268" fmla="*/ 541795 h 1059043"/>
                <a:gd name="connsiteX269" fmla="*/ 1445031 w 3024845"/>
                <a:gd name="connsiteY269" fmla="*/ 536121 h 1059043"/>
                <a:gd name="connsiteX270" fmla="*/ 1445791 w 3024845"/>
                <a:gd name="connsiteY270" fmla="*/ 536121 h 1059043"/>
                <a:gd name="connsiteX271" fmla="*/ 1451111 w 3024845"/>
                <a:gd name="connsiteY271" fmla="*/ 536121 h 1059043"/>
                <a:gd name="connsiteX272" fmla="*/ 1451111 w 3024845"/>
                <a:gd name="connsiteY272" fmla="*/ 537472 h 1059043"/>
                <a:gd name="connsiteX273" fmla="*/ 1451111 w 3024845"/>
                <a:gd name="connsiteY273" fmla="*/ 546930 h 1059043"/>
                <a:gd name="connsiteX274" fmla="*/ 1489618 w 3024845"/>
                <a:gd name="connsiteY274" fmla="*/ 546930 h 1059043"/>
                <a:gd name="connsiteX275" fmla="*/ 1489618 w 3024845"/>
                <a:gd name="connsiteY275" fmla="*/ 685283 h 1059043"/>
                <a:gd name="connsiteX276" fmla="*/ 1491138 w 3024845"/>
                <a:gd name="connsiteY276" fmla="*/ 685283 h 1059043"/>
                <a:gd name="connsiteX277" fmla="*/ 1501778 w 3024845"/>
                <a:gd name="connsiteY277" fmla="*/ 685283 h 1059043"/>
                <a:gd name="connsiteX278" fmla="*/ 1501778 w 3024845"/>
                <a:gd name="connsiteY278" fmla="*/ 672313 h 1059043"/>
                <a:gd name="connsiteX279" fmla="*/ 1505832 w 3024845"/>
                <a:gd name="connsiteY279" fmla="*/ 672313 h 1059043"/>
                <a:gd name="connsiteX280" fmla="*/ 1505832 w 3024845"/>
                <a:gd name="connsiteY280" fmla="*/ 685283 h 1059043"/>
                <a:gd name="connsiteX281" fmla="*/ 1536232 w 3024845"/>
                <a:gd name="connsiteY281" fmla="*/ 685283 h 1059043"/>
                <a:gd name="connsiteX282" fmla="*/ 1536232 w 3024845"/>
                <a:gd name="connsiteY282" fmla="*/ 655018 h 1059043"/>
                <a:gd name="connsiteX283" fmla="*/ 1548392 w 3024845"/>
                <a:gd name="connsiteY283" fmla="*/ 655018 h 1059043"/>
                <a:gd name="connsiteX284" fmla="*/ 1560552 w 3024845"/>
                <a:gd name="connsiteY284" fmla="*/ 652857 h 1059043"/>
                <a:gd name="connsiteX285" fmla="*/ 1564606 w 3024845"/>
                <a:gd name="connsiteY285" fmla="*/ 655018 h 1059043"/>
                <a:gd name="connsiteX286" fmla="*/ 1574739 w 3024845"/>
                <a:gd name="connsiteY286" fmla="*/ 655018 h 1059043"/>
                <a:gd name="connsiteX287" fmla="*/ 1574739 w 3024845"/>
                <a:gd name="connsiteY287" fmla="*/ 685283 h 1059043"/>
                <a:gd name="connsiteX288" fmla="*/ 1582846 w 3024845"/>
                <a:gd name="connsiteY288" fmla="*/ 685283 h 1059043"/>
                <a:gd name="connsiteX289" fmla="*/ 1582846 w 3024845"/>
                <a:gd name="connsiteY289" fmla="*/ 702578 h 1059043"/>
                <a:gd name="connsiteX290" fmla="*/ 1592182 w 3024845"/>
                <a:gd name="connsiteY290" fmla="*/ 703483 h 1059043"/>
                <a:gd name="connsiteX291" fmla="*/ 1605140 w 3024845"/>
                <a:gd name="connsiteY291" fmla="*/ 703483 h 1059043"/>
                <a:gd name="connsiteX292" fmla="*/ 1605140 w 3024845"/>
                <a:gd name="connsiteY292" fmla="*/ 687445 h 1059043"/>
                <a:gd name="connsiteX293" fmla="*/ 1673096 w 3024845"/>
                <a:gd name="connsiteY293" fmla="*/ 687445 h 1059043"/>
                <a:gd name="connsiteX294" fmla="*/ 1673096 w 3024845"/>
                <a:gd name="connsiteY294" fmla="*/ 602192 h 1059043"/>
                <a:gd name="connsiteX295" fmla="*/ 1745104 w 3024845"/>
                <a:gd name="connsiteY295" fmla="*/ 602192 h 1059043"/>
                <a:gd name="connsiteX296" fmla="*/ 1745104 w 3024845"/>
                <a:gd name="connsiteY296" fmla="*/ 680960 h 1059043"/>
                <a:gd name="connsiteX297" fmla="*/ 1747008 w 3024845"/>
                <a:gd name="connsiteY297" fmla="*/ 680960 h 1059043"/>
                <a:gd name="connsiteX298" fmla="*/ 1748250 w 3024845"/>
                <a:gd name="connsiteY298" fmla="*/ 703483 h 1059043"/>
                <a:gd name="connsiteX299" fmla="*/ 1757926 w 3024845"/>
                <a:gd name="connsiteY299" fmla="*/ 703483 h 1059043"/>
                <a:gd name="connsiteX300" fmla="*/ 1759168 w 3024845"/>
                <a:gd name="connsiteY300" fmla="*/ 680960 h 1059043"/>
                <a:gd name="connsiteX301" fmla="*/ 1765248 w 3024845"/>
                <a:gd name="connsiteY301" fmla="*/ 680960 h 1059043"/>
                <a:gd name="connsiteX302" fmla="*/ 1766490 w 3024845"/>
                <a:gd name="connsiteY302" fmla="*/ 703483 h 1059043"/>
                <a:gd name="connsiteX303" fmla="*/ 1817112 w 3024845"/>
                <a:gd name="connsiteY303" fmla="*/ 703483 h 1059043"/>
                <a:gd name="connsiteX304" fmla="*/ 1817112 w 3024845"/>
                <a:gd name="connsiteY304" fmla="*/ 540455 h 1059043"/>
                <a:gd name="connsiteX305" fmla="*/ 2014439 w 3024845"/>
                <a:gd name="connsiteY305" fmla="*/ 540455 h 1059043"/>
                <a:gd name="connsiteX306" fmla="*/ 2014439 w 3024845"/>
                <a:gd name="connsiteY306" fmla="*/ 703483 h 1059043"/>
                <a:gd name="connsiteX307" fmla="*/ 2033136 w 3024845"/>
                <a:gd name="connsiteY307" fmla="*/ 703483 h 1059043"/>
                <a:gd name="connsiteX308" fmla="*/ 2033136 w 3024845"/>
                <a:gd name="connsiteY308" fmla="*/ 620790 h 1059043"/>
                <a:gd name="connsiteX309" fmla="*/ 2128256 w 3024845"/>
                <a:gd name="connsiteY309" fmla="*/ 620790 h 1059043"/>
                <a:gd name="connsiteX310" fmla="*/ 2128026 w 3024845"/>
                <a:gd name="connsiteY310" fmla="*/ 281031 h 1059043"/>
                <a:gd name="connsiteX311" fmla="*/ 2121946 w 3024845"/>
                <a:gd name="connsiteY311" fmla="*/ 276707 h 1059043"/>
                <a:gd name="connsiteX312" fmla="*/ 2130053 w 3024845"/>
                <a:gd name="connsiteY312" fmla="*/ 252928 h 1059043"/>
                <a:gd name="connsiteX313" fmla="*/ 2130053 w 3024845"/>
                <a:gd name="connsiteY313" fmla="*/ 235634 h 1059043"/>
                <a:gd name="connsiteX314" fmla="*/ 2144240 w 3024845"/>
                <a:gd name="connsiteY314" fmla="*/ 235634 h 1059043"/>
                <a:gd name="connsiteX315" fmla="*/ 2144240 w 3024845"/>
                <a:gd name="connsiteY315" fmla="*/ 214016 h 1059043"/>
                <a:gd name="connsiteX316" fmla="*/ 2146266 w 3024845"/>
                <a:gd name="connsiteY316" fmla="*/ 209692 h 1059043"/>
                <a:gd name="connsiteX317" fmla="*/ 2146266 w 3024845"/>
                <a:gd name="connsiteY317" fmla="*/ 131868 h 1059043"/>
                <a:gd name="connsiteX318" fmla="*/ 2144240 w 3024845"/>
                <a:gd name="connsiteY318" fmla="*/ 125383 h 1059043"/>
                <a:gd name="connsiteX319" fmla="*/ 2150320 w 3024845"/>
                <a:gd name="connsiteY319" fmla="*/ 118897 h 1059043"/>
                <a:gd name="connsiteX320" fmla="*/ 2150320 w 3024845"/>
                <a:gd name="connsiteY320" fmla="*/ 60529 h 1059043"/>
                <a:gd name="connsiteX321" fmla="*/ 2152346 w 3024845"/>
                <a:gd name="connsiteY321" fmla="*/ 56206 h 1059043"/>
                <a:gd name="connsiteX322" fmla="*/ 2152346 w 3024845"/>
                <a:gd name="connsiteY322" fmla="*/ 0 h 1059043"/>
                <a:gd name="connsiteX323" fmla="*/ 2162480 w 3024845"/>
                <a:gd name="connsiteY323" fmla="*/ 118897 h 1059043"/>
                <a:gd name="connsiteX324" fmla="*/ 2168560 w 3024845"/>
                <a:gd name="connsiteY324" fmla="*/ 125383 h 1059043"/>
                <a:gd name="connsiteX325" fmla="*/ 2166533 w 3024845"/>
                <a:gd name="connsiteY325" fmla="*/ 131868 h 1059043"/>
                <a:gd name="connsiteX326" fmla="*/ 2166533 w 3024845"/>
                <a:gd name="connsiteY326" fmla="*/ 209692 h 1059043"/>
                <a:gd name="connsiteX327" fmla="*/ 2168560 w 3024845"/>
                <a:gd name="connsiteY327" fmla="*/ 214016 h 1059043"/>
                <a:gd name="connsiteX328" fmla="*/ 2168560 w 3024845"/>
                <a:gd name="connsiteY328" fmla="*/ 235634 h 1059043"/>
                <a:gd name="connsiteX329" fmla="*/ 2182747 w 3024845"/>
                <a:gd name="connsiteY329" fmla="*/ 252928 h 1059043"/>
                <a:gd name="connsiteX330" fmla="*/ 2190854 w 3024845"/>
                <a:gd name="connsiteY330" fmla="*/ 276707 h 1059043"/>
                <a:gd name="connsiteX331" fmla="*/ 2180720 w 3024845"/>
                <a:gd name="connsiteY331" fmla="*/ 555577 h 1059043"/>
                <a:gd name="connsiteX332" fmla="*/ 2245574 w 3024845"/>
                <a:gd name="connsiteY332" fmla="*/ 555577 h 1059043"/>
                <a:gd name="connsiteX333" fmla="*/ 2245574 w 3024845"/>
                <a:gd name="connsiteY333" fmla="*/ 631239 h 1059043"/>
                <a:gd name="connsiteX334" fmla="*/ 2253681 w 3024845"/>
                <a:gd name="connsiteY334" fmla="*/ 631239 h 1059043"/>
                <a:gd name="connsiteX335" fmla="*/ 2255708 w 3024845"/>
                <a:gd name="connsiteY335" fmla="*/ 624754 h 1059043"/>
                <a:gd name="connsiteX336" fmla="*/ 2261788 w 3024845"/>
                <a:gd name="connsiteY336" fmla="*/ 624754 h 1059043"/>
                <a:gd name="connsiteX337" fmla="*/ 2263815 w 3024845"/>
                <a:gd name="connsiteY337" fmla="*/ 633401 h 1059043"/>
                <a:gd name="connsiteX338" fmla="*/ 2275975 w 3024845"/>
                <a:gd name="connsiteY338" fmla="*/ 633401 h 1059043"/>
                <a:gd name="connsiteX339" fmla="*/ 2275975 w 3024845"/>
                <a:gd name="connsiteY339" fmla="*/ 626915 h 1059043"/>
                <a:gd name="connsiteX340" fmla="*/ 2298268 w 3024845"/>
                <a:gd name="connsiteY340" fmla="*/ 626915 h 1059043"/>
                <a:gd name="connsiteX341" fmla="*/ 2298268 w 3024845"/>
                <a:gd name="connsiteY341" fmla="*/ 633401 h 1059043"/>
                <a:gd name="connsiteX342" fmla="*/ 2318535 w 3024845"/>
                <a:gd name="connsiteY342" fmla="*/ 633401 h 1059043"/>
                <a:gd name="connsiteX343" fmla="*/ 2318535 w 3024845"/>
                <a:gd name="connsiteY343" fmla="*/ 678798 h 1059043"/>
                <a:gd name="connsiteX344" fmla="*/ 2332722 w 3024845"/>
                <a:gd name="connsiteY344" fmla="*/ 678798 h 1059043"/>
                <a:gd name="connsiteX345" fmla="*/ 2332722 w 3024845"/>
                <a:gd name="connsiteY345" fmla="*/ 665827 h 1059043"/>
                <a:gd name="connsiteX346" fmla="*/ 2348936 w 3024845"/>
                <a:gd name="connsiteY346" fmla="*/ 665827 h 1059043"/>
                <a:gd name="connsiteX347" fmla="*/ 2348936 w 3024845"/>
                <a:gd name="connsiteY347" fmla="*/ 486400 h 1059043"/>
                <a:gd name="connsiteX348" fmla="*/ 2355016 w 3024845"/>
                <a:gd name="connsiteY348" fmla="*/ 479914 h 1059043"/>
                <a:gd name="connsiteX349" fmla="*/ 2427977 w 3024845"/>
                <a:gd name="connsiteY349" fmla="*/ 479914 h 1059043"/>
                <a:gd name="connsiteX350" fmla="*/ 2427977 w 3024845"/>
                <a:gd name="connsiteY350" fmla="*/ 488562 h 1059043"/>
                <a:gd name="connsiteX351" fmla="*/ 2438110 w 3024845"/>
                <a:gd name="connsiteY351" fmla="*/ 488562 h 1059043"/>
                <a:gd name="connsiteX352" fmla="*/ 2438110 w 3024845"/>
                <a:gd name="connsiteY352" fmla="*/ 603136 h 1059043"/>
                <a:gd name="connsiteX353" fmla="*/ 2460404 w 3024845"/>
                <a:gd name="connsiteY353" fmla="*/ 603136 h 1059043"/>
                <a:gd name="connsiteX354" fmla="*/ 2460404 w 3024845"/>
                <a:gd name="connsiteY354" fmla="*/ 536121 h 1059043"/>
                <a:gd name="connsiteX355" fmla="*/ 2486751 w 3024845"/>
                <a:gd name="connsiteY355" fmla="*/ 536121 h 1059043"/>
                <a:gd name="connsiteX356" fmla="*/ 2490804 w 3024845"/>
                <a:gd name="connsiteY356" fmla="*/ 531797 h 1059043"/>
                <a:gd name="connsiteX357" fmla="*/ 2498911 w 3024845"/>
                <a:gd name="connsiteY357" fmla="*/ 531797 h 1059043"/>
                <a:gd name="connsiteX358" fmla="*/ 2502964 w 3024845"/>
                <a:gd name="connsiteY358" fmla="*/ 536121 h 1059043"/>
                <a:gd name="connsiteX359" fmla="*/ 2525258 w 3024845"/>
                <a:gd name="connsiteY359" fmla="*/ 536121 h 1059043"/>
                <a:gd name="connsiteX360" fmla="*/ 2525258 w 3024845"/>
                <a:gd name="connsiteY360" fmla="*/ 419385 h 1059043"/>
                <a:gd name="connsiteX361" fmla="*/ 2582005 w 3024845"/>
                <a:gd name="connsiteY361" fmla="*/ 408576 h 1059043"/>
                <a:gd name="connsiteX362" fmla="*/ 2582005 w 3024845"/>
                <a:gd name="connsiteY362" fmla="*/ 409657 h 1059043"/>
                <a:gd name="connsiteX363" fmla="*/ 2582005 w 3024845"/>
                <a:gd name="connsiteY363" fmla="*/ 417223 h 1059043"/>
                <a:gd name="connsiteX364" fmla="*/ 2608352 w 3024845"/>
                <a:gd name="connsiteY364" fmla="*/ 417223 h 1059043"/>
                <a:gd name="connsiteX365" fmla="*/ 2608352 w 3024845"/>
                <a:gd name="connsiteY365" fmla="*/ 672313 h 1059043"/>
                <a:gd name="connsiteX366" fmla="*/ 2630646 w 3024845"/>
                <a:gd name="connsiteY366" fmla="*/ 672313 h 1059043"/>
                <a:gd name="connsiteX367" fmla="*/ 2630646 w 3024845"/>
                <a:gd name="connsiteY367" fmla="*/ 667989 h 1059043"/>
                <a:gd name="connsiteX368" fmla="*/ 2642806 w 3024845"/>
                <a:gd name="connsiteY368" fmla="*/ 667989 h 1059043"/>
                <a:gd name="connsiteX369" fmla="*/ 2642806 w 3024845"/>
                <a:gd name="connsiteY369" fmla="*/ 672313 h 1059043"/>
                <a:gd name="connsiteX370" fmla="*/ 2667126 w 3024845"/>
                <a:gd name="connsiteY370" fmla="*/ 672313 h 1059043"/>
                <a:gd name="connsiteX371" fmla="*/ 2667126 w 3024845"/>
                <a:gd name="connsiteY371" fmla="*/ 659342 h 1059043"/>
                <a:gd name="connsiteX372" fmla="*/ 2695500 w 3024845"/>
                <a:gd name="connsiteY372" fmla="*/ 659342 h 1059043"/>
                <a:gd name="connsiteX373" fmla="*/ 2707660 w 3024845"/>
                <a:gd name="connsiteY373" fmla="*/ 655018 h 1059043"/>
                <a:gd name="connsiteX374" fmla="*/ 2727927 w 3024845"/>
                <a:gd name="connsiteY374" fmla="*/ 659342 h 1059043"/>
                <a:gd name="connsiteX375" fmla="*/ 2727927 w 3024845"/>
                <a:gd name="connsiteY375" fmla="*/ 642048 h 1059043"/>
                <a:gd name="connsiteX376" fmla="*/ 2736034 w 3024845"/>
                <a:gd name="connsiteY376" fmla="*/ 642048 h 1059043"/>
                <a:gd name="connsiteX377" fmla="*/ 2736034 w 3024845"/>
                <a:gd name="connsiteY377" fmla="*/ 629077 h 1059043"/>
                <a:gd name="connsiteX378" fmla="*/ 2792781 w 3024845"/>
                <a:gd name="connsiteY378" fmla="*/ 629077 h 1059043"/>
                <a:gd name="connsiteX379" fmla="*/ 2792781 w 3024845"/>
                <a:gd name="connsiteY379" fmla="*/ 598812 h 1059043"/>
                <a:gd name="connsiteX380" fmla="*/ 2811021 w 3024845"/>
                <a:gd name="connsiteY380" fmla="*/ 598812 h 1059043"/>
                <a:gd name="connsiteX381" fmla="*/ 2811021 w 3024845"/>
                <a:gd name="connsiteY381" fmla="*/ 592327 h 1059043"/>
                <a:gd name="connsiteX382" fmla="*/ 2823181 w 3024845"/>
                <a:gd name="connsiteY382" fmla="*/ 592327 h 1059043"/>
                <a:gd name="connsiteX383" fmla="*/ 2823181 w 3024845"/>
                <a:gd name="connsiteY383" fmla="*/ 598812 h 1059043"/>
                <a:gd name="connsiteX384" fmla="*/ 2839395 w 3024845"/>
                <a:gd name="connsiteY384" fmla="*/ 598812 h 1059043"/>
                <a:gd name="connsiteX385" fmla="*/ 2839395 w 3024845"/>
                <a:gd name="connsiteY385" fmla="*/ 648533 h 1059043"/>
                <a:gd name="connsiteX386" fmla="*/ 2871822 w 3024845"/>
                <a:gd name="connsiteY386" fmla="*/ 648533 h 1059043"/>
                <a:gd name="connsiteX387" fmla="*/ 2871822 w 3024845"/>
                <a:gd name="connsiteY387" fmla="*/ 622592 h 1059043"/>
                <a:gd name="connsiteX388" fmla="*/ 2910329 w 3024845"/>
                <a:gd name="connsiteY388" fmla="*/ 622592 h 1059043"/>
                <a:gd name="connsiteX389" fmla="*/ 2910329 w 3024845"/>
                <a:gd name="connsiteY389" fmla="*/ 592327 h 1059043"/>
                <a:gd name="connsiteX390" fmla="*/ 2958970 w 3024845"/>
                <a:gd name="connsiteY390" fmla="*/ 592327 h 1059043"/>
                <a:gd name="connsiteX391" fmla="*/ 2958970 w 3024845"/>
                <a:gd name="connsiteY391" fmla="*/ 703483 h 1059043"/>
                <a:gd name="connsiteX392" fmla="*/ 2958970 w 3024845"/>
                <a:gd name="connsiteY392" fmla="*/ 717262 h 1059043"/>
                <a:gd name="connsiteX393" fmla="*/ 3024845 w 3024845"/>
                <a:gd name="connsiteY393" fmla="*/ 717262 h 1059043"/>
                <a:gd name="connsiteX394" fmla="*/ 3024845 w 3024845"/>
                <a:gd name="connsiteY394" fmla="*/ 1059043 h 1059043"/>
                <a:gd name="connsiteX395" fmla="*/ 2054 w 3024845"/>
                <a:gd name="connsiteY395" fmla="*/ 1056710 h 1059043"/>
                <a:gd name="connsiteX396" fmla="*/ 0 w 3024845"/>
                <a:gd name="connsiteY396" fmla="*/ 622592 h 1059043"/>
                <a:gd name="connsiteX397" fmla="*/ 20267 w 3024845"/>
                <a:gd name="connsiteY397" fmla="*/ 622592 h 1059043"/>
                <a:gd name="connsiteX398" fmla="*/ 20774 w 3024845"/>
                <a:gd name="connsiteY398" fmla="*/ 621511 h 1059043"/>
                <a:gd name="connsiteX399" fmla="*/ 24320 w 3024845"/>
                <a:gd name="connsiteY399" fmla="*/ 613945 h 1059043"/>
                <a:gd name="connsiteX400" fmla="*/ 26094 w 3024845"/>
                <a:gd name="connsiteY400" fmla="*/ 614215 h 1059043"/>
                <a:gd name="connsiteX401" fmla="*/ 38507 w 3024845"/>
                <a:gd name="connsiteY401" fmla="*/ 616106 h 1059043"/>
                <a:gd name="connsiteX402" fmla="*/ 39014 w 3024845"/>
                <a:gd name="connsiteY402" fmla="*/ 617458 h 1059043"/>
                <a:gd name="connsiteX403" fmla="*/ 42560 w 3024845"/>
                <a:gd name="connsiteY403" fmla="*/ 626915 h 1059043"/>
                <a:gd name="connsiteX404" fmla="*/ 68907 w 3024845"/>
                <a:gd name="connsiteY404" fmla="*/ 629077 h 1059043"/>
                <a:gd name="connsiteX405" fmla="*/ 68907 w 3024845"/>
                <a:gd name="connsiteY405" fmla="*/ 505856 h 1059043"/>
                <a:gd name="connsiteX406" fmla="*/ 70934 w 3024845"/>
                <a:gd name="connsiteY406" fmla="*/ 505856 h 1059043"/>
                <a:gd name="connsiteX407" fmla="*/ 85121 w 3024845"/>
                <a:gd name="connsiteY407" fmla="*/ 505856 h 1059043"/>
                <a:gd name="connsiteX408" fmla="*/ 85121 w 3024845"/>
                <a:gd name="connsiteY408" fmla="*/ 369664 h 1059043"/>
                <a:gd name="connsiteX409" fmla="*/ 86894 w 3024845"/>
                <a:gd name="connsiteY409" fmla="*/ 369664 h 1059043"/>
                <a:gd name="connsiteX410" fmla="*/ 99308 w 3024845"/>
                <a:gd name="connsiteY410" fmla="*/ 369664 h 1059043"/>
                <a:gd name="connsiteX411" fmla="*/ 99308 w 3024845"/>
                <a:gd name="connsiteY411" fmla="*/ 255090 h 1059043"/>
                <a:gd name="connsiteX412" fmla="*/ 103361 w 3024845"/>
                <a:gd name="connsiteY412" fmla="*/ 226986 h 1059043"/>
                <a:gd name="connsiteX413" fmla="*/ 105388 w 3024845"/>
                <a:gd name="connsiteY413" fmla="*/ 226986 h 1059043"/>
                <a:gd name="connsiteX414" fmla="*/ 119575 w 3024845"/>
                <a:gd name="connsiteY414" fmla="*/ 226986 h 1059043"/>
                <a:gd name="connsiteX0" fmla="*/ 119575 w 3024845"/>
                <a:gd name="connsiteY0" fmla="*/ 226986 h 1059043"/>
                <a:gd name="connsiteX1" fmla="*/ 200642 w 3024845"/>
                <a:gd name="connsiteY1" fmla="*/ 224825 h 1059043"/>
                <a:gd name="connsiteX2" fmla="*/ 202669 w 3024845"/>
                <a:gd name="connsiteY2" fmla="*/ 224825 h 1059043"/>
                <a:gd name="connsiteX3" fmla="*/ 216856 w 3024845"/>
                <a:gd name="connsiteY3" fmla="*/ 224825 h 1059043"/>
                <a:gd name="connsiteX4" fmla="*/ 216856 w 3024845"/>
                <a:gd name="connsiteY4" fmla="*/ 248604 h 1059043"/>
                <a:gd name="connsiteX5" fmla="*/ 217363 w 3024845"/>
                <a:gd name="connsiteY5" fmla="*/ 249415 h 1059043"/>
                <a:gd name="connsiteX6" fmla="*/ 220909 w 3024845"/>
                <a:gd name="connsiteY6" fmla="*/ 255090 h 1059043"/>
                <a:gd name="connsiteX7" fmla="*/ 220909 w 3024845"/>
                <a:gd name="connsiteY7" fmla="*/ 369664 h 1059043"/>
                <a:gd name="connsiteX8" fmla="*/ 223189 w 3024845"/>
                <a:gd name="connsiteY8" fmla="*/ 369664 h 1059043"/>
                <a:gd name="connsiteX9" fmla="*/ 239150 w 3024845"/>
                <a:gd name="connsiteY9" fmla="*/ 369664 h 1059043"/>
                <a:gd name="connsiteX10" fmla="*/ 239150 w 3024845"/>
                <a:gd name="connsiteY10" fmla="*/ 510179 h 1059043"/>
                <a:gd name="connsiteX11" fmla="*/ 240670 w 3024845"/>
                <a:gd name="connsiteY11" fmla="*/ 509909 h 1059043"/>
                <a:gd name="connsiteX12" fmla="*/ 251310 w 3024845"/>
                <a:gd name="connsiteY12" fmla="*/ 508018 h 1059043"/>
                <a:gd name="connsiteX13" fmla="*/ 249283 w 3024845"/>
                <a:gd name="connsiteY13" fmla="*/ 596650 h 1059043"/>
                <a:gd name="connsiteX14" fmla="*/ 250803 w 3024845"/>
                <a:gd name="connsiteY14" fmla="*/ 596921 h 1059043"/>
                <a:gd name="connsiteX15" fmla="*/ 261443 w 3024845"/>
                <a:gd name="connsiteY15" fmla="*/ 598812 h 1059043"/>
                <a:gd name="connsiteX16" fmla="*/ 261696 w 3024845"/>
                <a:gd name="connsiteY16" fmla="*/ 599623 h 1059043"/>
                <a:gd name="connsiteX17" fmla="*/ 263470 w 3024845"/>
                <a:gd name="connsiteY17" fmla="*/ 605298 h 1059043"/>
                <a:gd name="connsiteX18" fmla="*/ 264230 w 3024845"/>
                <a:gd name="connsiteY18" fmla="*/ 602866 h 1059043"/>
                <a:gd name="connsiteX19" fmla="*/ 269550 w 3024845"/>
                <a:gd name="connsiteY19" fmla="*/ 585842 h 1059043"/>
                <a:gd name="connsiteX20" fmla="*/ 271323 w 3024845"/>
                <a:gd name="connsiteY20" fmla="*/ 585842 h 1059043"/>
                <a:gd name="connsiteX21" fmla="*/ 283737 w 3024845"/>
                <a:gd name="connsiteY21" fmla="*/ 585842 h 1059043"/>
                <a:gd name="connsiteX22" fmla="*/ 283737 w 3024845"/>
                <a:gd name="connsiteY22" fmla="*/ 618268 h 1059043"/>
                <a:gd name="connsiteX23" fmla="*/ 284750 w 3024845"/>
                <a:gd name="connsiteY23" fmla="*/ 618809 h 1059043"/>
                <a:gd name="connsiteX24" fmla="*/ 291844 w 3024845"/>
                <a:gd name="connsiteY24" fmla="*/ 622592 h 1059043"/>
                <a:gd name="connsiteX25" fmla="*/ 291844 w 3024845"/>
                <a:gd name="connsiteY25" fmla="*/ 623943 h 1059043"/>
                <a:gd name="connsiteX26" fmla="*/ 291844 w 3024845"/>
                <a:gd name="connsiteY26" fmla="*/ 633401 h 1059043"/>
                <a:gd name="connsiteX27" fmla="*/ 336431 w 3024845"/>
                <a:gd name="connsiteY27" fmla="*/ 633401 h 1059043"/>
                <a:gd name="connsiteX28" fmla="*/ 336431 w 3024845"/>
                <a:gd name="connsiteY28" fmla="*/ 634482 h 1059043"/>
                <a:gd name="connsiteX29" fmla="*/ 336431 w 3024845"/>
                <a:gd name="connsiteY29" fmla="*/ 642048 h 1059043"/>
                <a:gd name="connsiteX30" fmla="*/ 338457 w 3024845"/>
                <a:gd name="connsiteY30" fmla="*/ 642048 h 1059043"/>
                <a:gd name="connsiteX31" fmla="*/ 352644 w 3024845"/>
                <a:gd name="connsiteY31" fmla="*/ 642048 h 1059043"/>
                <a:gd name="connsiteX32" fmla="*/ 352644 w 3024845"/>
                <a:gd name="connsiteY32" fmla="*/ 611783 h 1059043"/>
                <a:gd name="connsiteX33" fmla="*/ 397231 w 3024845"/>
                <a:gd name="connsiteY33" fmla="*/ 611783 h 1059043"/>
                <a:gd name="connsiteX34" fmla="*/ 397231 w 3024845"/>
                <a:gd name="connsiteY34" fmla="*/ 610432 h 1059043"/>
                <a:gd name="connsiteX35" fmla="*/ 397231 w 3024845"/>
                <a:gd name="connsiteY35" fmla="*/ 600974 h 1059043"/>
                <a:gd name="connsiteX36" fmla="*/ 398245 w 3024845"/>
                <a:gd name="connsiteY36" fmla="*/ 600974 h 1059043"/>
                <a:gd name="connsiteX37" fmla="*/ 405338 w 3024845"/>
                <a:gd name="connsiteY37" fmla="*/ 600974 h 1059043"/>
                <a:gd name="connsiteX38" fmla="*/ 405338 w 3024845"/>
                <a:gd name="connsiteY38" fmla="*/ 599083 h 1059043"/>
                <a:gd name="connsiteX39" fmla="*/ 405338 w 3024845"/>
                <a:gd name="connsiteY39" fmla="*/ 585842 h 1059043"/>
                <a:gd name="connsiteX40" fmla="*/ 406098 w 3024845"/>
                <a:gd name="connsiteY40" fmla="*/ 585842 h 1059043"/>
                <a:gd name="connsiteX41" fmla="*/ 411418 w 3024845"/>
                <a:gd name="connsiteY41" fmla="*/ 585842 h 1059043"/>
                <a:gd name="connsiteX42" fmla="*/ 411418 w 3024845"/>
                <a:gd name="connsiteY42" fmla="*/ 584761 h 1059043"/>
                <a:gd name="connsiteX43" fmla="*/ 411418 w 3024845"/>
                <a:gd name="connsiteY43" fmla="*/ 577194 h 1059043"/>
                <a:gd name="connsiteX44" fmla="*/ 413445 w 3024845"/>
                <a:gd name="connsiteY44" fmla="*/ 577194 h 1059043"/>
                <a:gd name="connsiteX45" fmla="*/ 427632 w 3024845"/>
                <a:gd name="connsiteY45" fmla="*/ 577194 h 1059043"/>
                <a:gd name="connsiteX46" fmla="*/ 427632 w 3024845"/>
                <a:gd name="connsiteY46" fmla="*/ 578275 h 1059043"/>
                <a:gd name="connsiteX47" fmla="*/ 427632 w 3024845"/>
                <a:gd name="connsiteY47" fmla="*/ 585842 h 1059043"/>
                <a:gd name="connsiteX48" fmla="*/ 449925 w 3024845"/>
                <a:gd name="connsiteY48" fmla="*/ 585842 h 1059043"/>
                <a:gd name="connsiteX49" fmla="*/ 449925 w 3024845"/>
                <a:gd name="connsiteY49" fmla="*/ 583950 h 1059043"/>
                <a:gd name="connsiteX50" fmla="*/ 449925 w 3024845"/>
                <a:gd name="connsiteY50" fmla="*/ 570709 h 1059043"/>
                <a:gd name="connsiteX51" fmla="*/ 451699 w 3024845"/>
                <a:gd name="connsiteY51" fmla="*/ 570709 h 1059043"/>
                <a:gd name="connsiteX52" fmla="*/ 464112 w 3024845"/>
                <a:gd name="connsiteY52" fmla="*/ 570709 h 1059043"/>
                <a:gd name="connsiteX53" fmla="*/ 464112 w 3024845"/>
                <a:gd name="connsiteY53" fmla="*/ 594489 h 1059043"/>
                <a:gd name="connsiteX54" fmla="*/ 465126 w 3024845"/>
                <a:gd name="connsiteY54" fmla="*/ 594489 h 1059043"/>
                <a:gd name="connsiteX55" fmla="*/ 472219 w 3024845"/>
                <a:gd name="connsiteY55" fmla="*/ 594489 h 1059043"/>
                <a:gd name="connsiteX56" fmla="*/ 472219 w 3024845"/>
                <a:gd name="connsiteY56" fmla="*/ 593408 h 1059043"/>
                <a:gd name="connsiteX57" fmla="*/ 472219 w 3024845"/>
                <a:gd name="connsiteY57" fmla="*/ 585842 h 1059043"/>
                <a:gd name="connsiteX58" fmla="*/ 473992 w 3024845"/>
                <a:gd name="connsiteY58" fmla="*/ 585842 h 1059043"/>
                <a:gd name="connsiteX59" fmla="*/ 486406 w 3024845"/>
                <a:gd name="connsiteY59" fmla="*/ 585842 h 1059043"/>
                <a:gd name="connsiteX60" fmla="*/ 486406 w 3024845"/>
                <a:gd name="connsiteY60" fmla="*/ 611783 h 1059043"/>
                <a:gd name="connsiteX61" fmla="*/ 488433 w 3024845"/>
                <a:gd name="connsiteY61" fmla="*/ 611783 h 1059043"/>
                <a:gd name="connsiteX62" fmla="*/ 502619 w 3024845"/>
                <a:gd name="connsiteY62" fmla="*/ 611783 h 1059043"/>
                <a:gd name="connsiteX63" fmla="*/ 502619 w 3024845"/>
                <a:gd name="connsiteY63" fmla="*/ 613404 h 1059043"/>
                <a:gd name="connsiteX64" fmla="*/ 502619 w 3024845"/>
                <a:gd name="connsiteY64" fmla="*/ 624754 h 1059043"/>
                <a:gd name="connsiteX65" fmla="*/ 503379 w 3024845"/>
                <a:gd name="connsiteY65" fmla="*/ 624754 h 1059043"/>
                <a:gd name="connsiteX66" fmla="*/ 508700 w 3024845"/>
                <a:gd name="connsiteY66" fmla="*/ 624754 h 1059043"/>
                <a:gd name="connsiteX67" fmla="*/ 508700 w 3024845"/>
                <a:gd name="connsiteY67" fmla="*/ 623943 h 1059043"/>
                <a:gd name="connsiteX68" fmla="*/ 508700 w 3024845"/>
                <a:gd name="connsiteY68" fmla="*/ 618268 h 1059043"/>
                <a:gd name="connsiteX69" fmla="*/ 539100 w 3024845"/>
                <a:gd name="connsiteY69" fmla="*/ 618268 h 1059043"/>
                <a:gd name="connsiteX70" fmla="*/ 539100 w 3024845"/>
                <a:gd name="connsiteY70" fmla="*/ 642048 h 1059043"/>
                <a:gd name="connsiteX71" fmla="*/ 540113 w 3024845"/>
                <a:gd name="connsiteY71" fmla="*/ 642048 h 1059043"/>
                <a:gd name="connsiteX72" fmla="*/ 547207 w 3024845"/>
                <a:gd name="connsiteY72" fmla="*/ 642048 h 1059043"/>
                <a:gd name="connsiteX73" fmla="*/ 547207 w 3024845"/>
                <a:gd name="connsiteY73" fmla="*/ 643129 h 1059043"/>
                <a:gd name="connsiteX74" fmla="*/ 547207 w 3024845"/>
                <a:gd name="connsiteY74" fmla="*/ 650695 h 1059043"/>
                <a:gd name="connsiteX75" fmla="*/ 547967 w 3024845"/>
                <a:gd name="connsiteY75" fmla="*/ 650695 h 1059043"/>
                <a:gd name="connsiteX76" fmla="*/ 553287 w 3024845"/>
                <a:gd name="connsiteY76" fmla="*/ 650695 h 1059043"/>
                <a:gd name="connsiteX77" fmla="*/ 553287 w 3024845"/>
                <a:gd name="connsiteY77" fmla="*/ 648533 h 1059043"/>
                <a:gd name="connsiteX78" fmla="*/ 553287 w 3024845"/>
                <a:gd name="connsiteY78" fmla="*/ 633401 h 1059043"/>
                <a:gd name="connsiteX79" fmla="*/ 554300 w 3024845"/>
                <a:gd name="connsiteY79" fmla="*/ 633401 h 1059043"/>
                <a:gd name="connsiteX80" fmla="*/ 561394 w 3024845"/>
                <a:gd name="connsiteY80" fmla="*/ 633401 h 1059043"/>
                <a:gd name="connsiteX81" fmla="*/ 561394 w 3024845"/>
                <a:gd name="connsiteY81" fmla="*/ 634482 h 1059043"/>
                <a:gd name="connsiteX82" fmla="*/ 561394 w 3024845"/>
                <a:gd name="connsiteY82" fmla="*/ 642048 h 1059043"/>
                <a:gd name="connsiteX83" fmla="*/ 566714 w 3024845"/>
                <a:gd name="connsiteY83" fmla="*/ 640055 h 1059043"/>
                <a:gd name="connsiteX84" fmla="*/ 567474 w 3024845"/>
                <a:gd name="connsiteY84" fmla="*/ 639075 h 1059043"/>
                <a:gd name="connsiteX85" fmla="*/ 567474 w 3024845"/>
                <a:gd name="connsiteY85" fmla="*/ 633401 h 1059043"/>
                <a:gd name="connsiteX86" fmla="*/ 605981 w 3024845"/>
                <a:gd name="connsiteY86" fmla="*/ 633401 h 1059043"/>
                <a:gd name="connsiteX87" fmla="*/ 605981 w 3024845"/>
                <a:gd name="connsiteY87" fmla="*/ 657180 h 1059043"/>
                <a:gd name="connsiteX88" fmla="*/ 608007 w 3024845"/>
                <a:gd name="connsiteY88" fmla="*/ 657180 h 1059043"/>
                <a:gd name="connsiteX89" fmla="*/ 622194 w 3024845"/>
                <a:gd name="connsiteY89" fmla="*/ 657180 h 1059043"/>
                <a:gd name="connsiteX90" fmla="*/ 622194 w 3024845"/>
                <a:gd name="connsiteY90" fmla="*/ 658261 h 1059043"/>
                <a:gd name="connsiteX91" fmla="*/ 622194 w 3024845"/>
                <a:gd name="connsiteY91" fmla="*/ 665827 h 1059043"/>
                <a:gd name="connsiteX92" fmla="*/ 623968 w 3024845"/>
                <a:gd name="connsiteY92" fmla="*/ 665827 h 1059043"/>
                <a:gd name="connsiteX93" fmla="*/ 636381 w 3024845"/>
                <a:gd name="connsiteY93" fmla="*/ 665827 h 1059043"/>
                <a:gd name="connsiteX94" fmla="*/ 636381 w 3024845"/>
                <a:gd name="connsiteY94" fmla="*/ 642048 h 1059043"/>
                <a:gd name="connsiteX95" fmla="*/ 637394 w 3024845"/>
                <a:gd name="connsiteY95" fmla="*/ 642048 h 1059043"/>
                <a:gd name="connsiteX96" fmla="*/ 644488 w 3024845"/>
                <a:gd name="connsiteY96" fmla="*/ 642048 h 1059043"/>
                <a:gd name="connsiteX97" fmla="*/ 644488 w 3024845"/>
                <a:gd name="connsiteY97" fmla="*/ 609621 h 1059043"/>
                <a:gd name="connsiteX98" fmla="*/ 645501 w 3024845"/>
                <a:gd name="connsiteY98" fmla="*/ 609621 h 1059043"/>
                <a:gd name="connsiteX99" fmla="*/ 652595 w 3024845"/>
                <a:gd name="connsiteY99" fmla="*/ 609621 h 1059043"/>
                <a:gd name="connsiteX100" fmla="*/ 652595 w 3024845"/>
                <a:gd name="connsiteY100" fmla="*/ 607730 h 1059043"/>
                <a:gd name="connsiteX101" fmla="*/ 652595 w 3024845"/>
                <a:gd name="connsiteY101" fmla="*/ 594489 h 1059043"/>
                <a:gd name="connsiteX102" fmla="*/ 651328 w 3024845"/>
                <a:gd name="connsiteY102" fmla="*/ 592867 h 1059043"/>
                <a:gd name="connsiteX103" fmla="*/ 656648 w 3024845"/>
                <a:gd name="connsiteY103" fmla="*/ 581518 h 1059043"/>
                <a:gd name="connsiteX104" fmla="*/ 664755 w 3024845"/>
                <a:gd name="connsiteY104" fmla="*/ 609621 h 1059043"/>
                <a:gd name="connsiteX105" fmla="*/ 665515 w 3024845"/>
                <a:gd name="connsiteY105" fmla="*/ 609621 h 1059043"/>
                <a:gd name="connsiteX106" fmla="*/ 670835 w 3024845"/>
                <a:gd name="connsiteY106" fmla="*/ 609621 h 1059043"/>
                <a:gd name="connsiteX107" fmla="*/ 670835 w 3024845"/>
                <a:gd name="connsiteY107" fmla="*/ 503694 h 1059043"/>
                <a:gd name="connsiteX108" fmla="*/ 672355 w 3024845"/>
                <a:gd name="connsiteY108" fmla="*/ 503694 h 1059043"/>
                <a:gd name="connsiteX109" fmla="*/ 682995 w 3024845"/>
                <a:gd name="connsiteY109" fmla="*/ 503694 h 1059043"/>
                <a:gd name="connsiteX110" fmla="*/ 682995 w 3024845"/>
                <a:gd name="connsiteY110" fmla="*/ 456135 h 1059043"/>
                <a:gd name="connsiteX111" fmla="*/ 709342 w 3024845"/>
                <a:gd name="connsiteY111" fmla="*/ 456135 h 1059043"/>
                <a:gd name="connsiteX112" fmla="*/ 709342 w 3024845"/>
                <a:gd name="connsiteY112" fmla="*/ 434517 h 1059043"/>
                <a:gd name="connsiteX113" fmla="*/ 743796 w 3024845"/>
                <a:gd name="connsiteY113" fmla="*/ 434517 h 1059043"/>
                <a:gd name="connsiteX114" fmla="*/ 743796 w 3024845"/>
                <a:gd name="connsiteY114" fmla="*/ 436949 h 1059043"/>
                <a:gd name="connsiteX115" fmla="*/ 743796 w 3024845"/>
                <a:gd name="connsiteY115" fmla="*/ 453973 h 1059043"/>
                <a:gd name="connsiteX116" fmla="*/ 746076 w 3024845"/>
                <a:gd name="connsiteY116" fmla="*/ 453973 h 1059043"/>
                <a:gd name="connsiteX117" fmla="*/ 762036 w 3024845"/>
                <a:gd name="connsiteY117" fmla="*/ 453973 h 1059043"/>
                <a:gd name="connsiteX118" fmla="*/ 762036 w 3024845"/>
                <a:gd name="connsiteY118" fmla="*/ 501532 h 1059043"/>
                <a:gd name="connsiteX119" fmla="*/ 763049 w 3024845"/>
                <a:gd name="connsiteY119" fmla="*/ 501532 h 1059043"/>
                <a:gd name="connsiteX120" fmla="*/ 770143 w 3024845"/>
                <a:gd name="connsiteY120" fmla="*/ 501532 h 1059043"/>
                <a:gd name="connsiteX121" fmla="*/ 784330 w 3024845"/>
                <a:gd name="connsiteY121" fmla="*/ 505856 h 1059043"/>
                <a:gd name="connsiteX122" fmla="*/ 784330 w 3024845"/>
                <a:gd name="connsiteY122" fmla="*/ 544768 h 1059043"/>
                <a:gd name="connsiteX123" fmla="*/ 785343 w 3024845"/>
                <a:gd name="connsiteY123" fmla="*/ 544768 h 1059043"/>
                <a:gd name="connsiteX124" fmla="*/ 792436 w 3024845"/>
                <a:gd name="connsiteY124" fmla="*/ 544768 h 1059043"/>
                <a:gd name="connsiteX125" fmla="*/ 792436 w 3024845"/>
                <a:gd name="connsiteY125" fmla="*/ 546389 h 1059043"/>
                <a:gd name="connsiteX126" fmla="*/ 792436 w 3024845"/>
                <a:gd name="connsiteY126" fmla="*/ 557738 h 1059043"/>
                <a:gd name="connsiteX127" fmla="*/ 794463 w 3024845"/>
                <a:gd name="connsiteY127" fmla="*/ 557738 h 1059043"/>
                <a:gd name="connsiteX128" fmla="*/ 808650 w 3024845"/>
                <a:gd name="connsiteY128" fmla="*/ 557738 h 1059043"/>
                <a:gd name="connsiteX129" fmla="*/ 814730 w 3024845"/>
                <a:gd name="connsiteY129" fmla="*/ 564224 h 1059043"/>
                <a:gd name="connsiteX130" fmla="*/ 814730 w 3024845"/>
                <a:gd name="connsiteY130" fmla="*/ 585842 h 1059043"/>
                <a:gd name="connsiteX131" fmla="*/ 817010 w 3024845"/>
                <a:gd name="connsiteY131" fmla="*/ 585842 h 1059043"/>
                <a:gd name="connsiteX132" fmla="*/ 832970 w 3024845"/>
                <a:gd name="connsiteY132" fmla="*/ 585842 h 1059043"/>
                <a:gd name="connsiteX133" fmla="*/ 832970 w 3024845"/>
                <a:gd name="connsiteY133" fmla="*/ 586922 h 1059043"/>
                <a:gd name="connsiteX134" fmla="*/ 832970 w 3024845"/>
                <a:gd name="connsiteY134" fmla="*/ 594489 h 1059043"/>
                <a:gd name="connsiteX135" fmla="*/ 834237 w 3024845"/>
                <a:gd name="connsiteY135" fmla="*/ 594489 h 1059043"/>
                <a:gd name="connsiteX136" fmla="*/ 843104 w 3024845"/>
                <a:gd name="connsiteY136" fmla="*/ 594489 h 1059043"/>
                <a:gd name="connsiteX137" fmla="*/ 843104 w 3024845"/>
                <a:gd name="connsiteY137" fmla="*/ 596650 h 1059043"/>
                <a:gd name="connsiteX138" fmla="*/ 843104 w 3024845"/>
                <a:gd name="connsiteY138" fmla="*/ 611783 h 1059043"/>
                <a:gd name="connsiteX139" fmla="*/ 847157 w 3024845"/>
                <a:gd name="connsiteY139" fmla="*/ 609891 h 1059043"/>
                <a:gd name="connsiteX140" fmla="*/ 847157 w 3024845"/>
                <a:gd name="connsiteY140" fmla="*/ 596650 h 1059043"/>
                <a:gd name="connsiteX141" fmla="*/ 848170 w 3024845"/>
                <a:gd name="connsiteY141" fmla="*/ 596650 h 1059043"/>
                <a:gd name="connsiteX142" fmla="*/ 855264 w 3024845"/>
                <a:gd name="connsiteY142" fmla="*/ 596650 h 1059043"/>
                <a:gd name="connsiteX143" fmla="*/ 855264 w 3024845"/>
                <a:gd name="connsiteY143" fmla="*/ 598272 h 1059043"/>
                <a:gd name="connsiteX144" fmla="*/ 855264 w 3024845"/>
                <a:gd name="connsiteY144" fmla="*/ 609621 h 1059043"/>
                <a:gd name="connsiteX145" fmla="*/ 856024 w 3024845"/>
                <a:gd name="connsiteY145" fmla="*/ 609621 h 1059043"/>
                <a:gd name="connsiteX146" fmla="*/ 861344 w 3024845"/>
                <a:gd name="connsiteY146" fmla="*/ 609621 h 1059043"/>
                <a:gd name="connsiteX147" fmla="*/ 909984 w 3024845"/>
                <a:gd name="connsiteY147" fmla="*/ 605298 h 1059043"/>
                <a:gd name="connsiteX148" fmla="*/ 909984 w 3024845"/>
                <a:gd name="connsiteY148" fmla="*/ 606649 h 1059043"/>
                <a:gd name="connsiteX149" fmla="*/ 909984 w 3024845"/>
                <a:gd name="connsiteY149" fmla="*/ 616106 h 1059043"/>
                <a:gd name="connsiteX150" fmla="*/ 910744 w 3024845"/>
                <a:gd name="connsiteY150" fmla="*/ 616106 h 1059043"/>
                <a:gd name="connsiteX151" fmla="*/ 916065 w 3024845"/>
                <a:gd name="connsiteY151" fmla="*/ 616106 h 1059043"/>
                <a:gd name="connsiteX152" fmla="*/ 916065 w 3024845"/>
                <a:gd name="connsiteY152" fmla="*/ 618268 h 1059043"/>
                <a:gd name="connsiteX153" fmla="*/ 916065 w 3024845"/>
                <a:gd name="connsiteY153" fmla="*/ 633401 h 1059043"/>
                <a:gd name="connsiteX154" fmla="*/ 918091 w 3024845"/>
                <a:gd name="connsiteY154" fmla="*/ 632050 h 1059043"/>
                <a:gd name="connsiteX155" fmla="*/ 932278 w 3024845"/>
                <a:gd name="connsiteY155" fmla="*/ 622592 h 1059043"/>
                <a:gd name="connsiteX156" fmla="*/ 938358 w 3024845"/>
                <a:gd name="connsiteY156" fmla="*/ 581518 h 1059043"/>
                <a:gd name="connsiteX157" fmla="*/ 939118 w 3024845"/>
                <a:gd name="connsiteY157" fmla="*/ 581248 h 1059043"/>
                <a:gd name="connsiteX158" fmla="*/ 944438 w 3024845"/>
                <a:gd name="connsiteY158" fmla="*/ 579356 h 1059043"/>
                <a:gd name="connsiteX159" fmla="*/ 946465 w 3024845"/>
                <a:gd name="connsiteY159" fmla="*/ 510179 h 1059043"/>
                <a:gd name="connsiteX160" fmla="*/ 948492 w 3024845"/>
                <a:gd name="connsiteY160" fmla="*/ 579356 h 1059043"/>
                <a:gd name="connsiteX161" fmla="*/ 949252 w 3024845"/>
                <a:gd name="connsiteY161" fmla="*/ 579626 h 1059043"/>
                <a:gd name="connsiteX162" fmla="*/ 954572 w 3024845"/>
                <a:gd name="connsiteY162" fmla="*/ 581518 h 1059043"/>
                <a:gd name="connsiteX163" fmla="*/ 954572 w 3024845"/>
                <a:gd name="connsiteY163" fmla="*/ 495047 h 1059043"/>
                <a:gd name="connsiteX164" fmla="*/ 958625 w 3024845"/>
                <a:gd name="connsiteY164" fmla="*/ 462620 h 1059043"/>
                <a:gd name="connsiteX165" fmla="*/ 997132 w 3024845"/>
                <a:gd name="connsiteY165" fmla="*/ 462620 h 1059043"/>
                <a:gd name="connsiteX166" fmla="*/ 997132 w 3024845"/>
                <a:gd name="connsiteY166" fmla="*/ 495047 h 1059043"/>
                <a:gd name="connsiteX167" fmla="*/ 997892 w 3024845"/>
                <a:gd name="connsiteY167" fmla="*/ 495047 h 1059043"/>
                <a:gd name="connsiteX168" fmla="*/ 1003212 w 3024845"/>
                <a:gd name="connsiteY168" fmla="*/ 495047 h 1059043"/>
                <a:gd name="connsiteX169" fmla="*/ 1003212 w 3024845"/>
                <a:gd name="connsiteY169" fmla="*/ 412899 h 1059043"/>
                <a:gd name="connsiteX170" fmla="*/ 1004986 w 3024845"/>
                <a:gd name="connsiteY170" fmla="*/ 412899 h 1059043"/>
                <a:gd name="connsiteX171" fmla="*/ 1017399 w 3024845"/>
                <a:gd name="connsiteY171" fmla="*/ 412899 h 1059043"/>
                <a:gd name="connsiteX172" fmla="*/ 1017399 w 3024845"/>
                <a:gd name="connsiteY172" fmla="*/ 411008 h 1059043"/>
                <a:gd name="connsiteX173" fmla="*/ 1017399 w 3024845"/>
                <a:gd name="connsiteY173" fmla="*/ 397767 h 1059043"/>
                <a:gd name="connsiteX174" fmla="*/ 1039693 w 3024845"/>
                <a:gd name="connsiteY174" fmla="*/ 397767 h 1059043"/>
                <a:gd name="connsiteX175" fmla="*/ 1039693 w 3024845"/>
                <a:gd name="connsiteY175" fmla="*/ 396686 h 1059043"/>
                <a:gd name="connsiteX176" fmla="*/ 1039693 w 3024845"/>
                <a:gd name="connsiteY176" fmla="*/ 389120 h 1059043"/>
                <a:gd name="connsiteX177" fmla="*/ 1041466 w 3024845"/>
                <a:gd name="connsiteY177" fmla="*/ 389120 h 1059043"/>
                <a:gd name="connsiteX178" fmla="*/ 1053880 w 3024845"/>
                <a:gd name="connsiteY178" fmla="*/ 389120 h 1059043"/>
                <a:gd name="connsiteX179" fmla="*/ 1053880 w 3024845"/>
                <a:gd name="connsiteY179" fmla="*/ 390201 h 1059043"/>
                <a:gd name="connsiteX180" fmla="*/ 1053880 w 3024845"/>
                <a:gd name="connsiteY180" fmla="*/ 397767 h 1059043"/>
                <a:gd name="connsiteX181" fmla="*/ 1054640 w 3024845"/>
                <a:gd name="connsiteY181" fmla="*/ 397767 h 1059043"/>
                <a:gd name="connsiteX182" fmla="*/ 1059960 w 3024845"/>
                <a:gd name="connsiteY182" fmla="*/ 397767 h 1059043"/>
                <a:gd name="connsiteX183" fmla="*/ 1070093 w 3024845"/>
                <a:gd name="connsiteY183" fmla="*/ 393443 h 1059043"/>
                <a:gd name="connsiteX184" fmla="*/ 1074146 w 3024845"/>
                <a:gd name="connsiteY184" fmla="*/ 396686 h 1059043"/>
                <a:gd name="connsiteX185" fmla="*/ 1074146 w 3024845"/>
                <a:gd name="connsiteY185" fmla="*/ 389120 h 1059043"/>
                <a:gd name="connsiteX186" fmla="*/ 1076426 w 3024845"/>
                <a:gd name="connsiteY186" fmla="*/ 389120 h 1059043"/>
                <a:gd name="connsiteX187" fmla="*/ 1092387 w 3024845"/>
                <a:gd name="connsiteY187" fmla="*/ 389120 h 1059043"/>
                <a:gd name="connsiteX188" fmla="*/ 1092387 w 3024845"/>
                <a:gd name="connsiteY188" fmla="*/ 390201 h 1059043"/>
                <a:gd name="connsiteX189" fmla="*/ 1092387 w 3024845"/>
                <a:gd name="connsiteY189" fmla="*/ 397767 h 1059043"/>
                <a:gd name="connsiteX190" fmla="*/ 1122787 w 3024845"/>
                <a:gd name="connsiteY190" fmla="*/ 397767 h 1059043"/>
                <a:gd name="connsiteX191" fmla="*/ 1122787 w 3024845"/>
                <a:gd name="connsiteY191" fmla="*/ 399388 h 1059043"/>
                <a:gd name="connsiteX192" fmla="*/ 1122787 w 3024845"/>
                <a:gd name="connsiteY192" fmla="*/ 410738 h 1059043"/>
                <a:gd name="connsiteX193" fmla="*/ 1149134 w 3024845"/>
                <a:gd name="connsiteY193" fmla="*/ 410738 h 1059043"/>
                <a:gd name="connsiteX194" fmla="*/ 1149134 w 3024845"/>
                <a:gd name="connsiteY194" fmla="*/ 441002 h 1059043"/>
                <a:gd name="connsiteX195" fmla="*/ 1149894 w 3024845"/>
                <a:gd name="connsiteY195" fmla="*/ 441002 h 1059043"/>
                <a:gd name="connsiteX196" fmla="*/ 1155214 w 3024845"/>
                <a:gd name="connsiteY196" fmla="*/ 441002 h 1059043"/>
                <a:gd name="connsiteX197" fmla="*/ 1155214 w 3024845"/>
                <a:gd name="connsiteY197" fmla="*/ 442083 h 1059043"/>
                <a:gd name="connsiteX198" fmla="*/ 1155214 w 3024845"/>
                <a:gd name="connsiteY198" fmla="*/ 449650 h 1059043"/>
                <a:gd name="connsiteX199" fmla="*/ 1159268 w 3024845"/>
                <a:gd name="connsiteY199" fmla="*/ 479914 h 1059043"/>
                <a:gd name="connsiteX200" fmla="*/ 1160028 w 3024845"/>
                <a:gd name="connsiteY200" fmla="*/ 479914 h 1059043"/>
                <a:gd name="connsiteX201" fmla="*/ 1165348 w 3024845"/>
                <a:gd name="connsiteY201" fmla="*/ 479914 h 1059043"/>
                <a:gd name="connsiteX202" fmla="*/ 1165348 w 3024845"/>
                <a:gd name="connsiteY202" fmla="*/ 480725 h 1059043"/>
                <a:gd name="connsiteX203" fmla="*/ 1165348 w 3024845"/>
                <a:gd name="connsiteY203" fmla="*/ 486400 h 1059043"/>
                <a:gd name="connsiteX204" fmla="*/ 1166361 w 3024845"/>
                <a:gd name="connsiteY204" fmla="*/ 486400 h 1059043"/>
                <a:gd name="connsiteX205" fmla="*/ 1173454 w 3024845"/>
                <a:gd name="connsiteY205" fmla="*/ 486400 h 1059043"/>
                <a:gd name="connsiteX206" fmla="*/ 1173454 w 3024845"/>
                <a:gd name="connsiteY206" fmla="*/ 516665 h 1059043"/>
                <a:gd name="connsiteX207" fmla="*/ 1175481 w 3024845"/>
                <a:gd name="connsiteY207" fmla="*/ 516665 h 1059043"/>
                <a:gd name="connsiteX208" fmla="*/ 1189668 w 3024845"/>
                <a:gd name="connsiteY208" fmla="*/ 516665 h 1059043"/>
                <a:gd name="connsiteX209" fmla="*/ 1189668 w 3024845"/>
                <a:gd name="connsiteY209" fmla="*/ 540444 h 1059043"/>
                <a:gd name="connsiteX210" fmla="*/ 1191695 w 3024845"/>
                <a:gd name="connsiteY210" fmla="*/ 542065 h 1059043"/>
                <a:gd name="connsiteX211" fmla="*/ 1191695 w 3024845"/>
                <a:gd name="connsiteY211" fmla="*/ 553415 h 1059043"/>
                <a:gd name="connsiteX212" fmla="*/ 1192455 w 3024845"/>
                <a:gd name="connsiteY212" fmla="*/ 553415 h 1059043"/>
                <a:gd name="connsiteX213" fmla="*/ 1197775 w 3024845"/>
                <a:gd name="connsiteY213" fmla="*/ 553415 h 1059043"/>
                <a:gd name="connsiteX214" fmla="*/ 1197775 w 3024845"/>
                <a:gd name="connsiteY214" fmla="*/ 577194 h 1059043"/>
                <a:gd name="connsiteX215" fmla="*/ 1199041 w 3024845"/>
                <a:gd name="connsiteY215" fmla="*/ 577194 h 1059043"/>
                <a:gd name="connsiteX216" fmla="*/ 1207908 w 3024845"/>
                <a:gd name="connsiteY216" fmla="*/ 577194 h 1059043"/>
                <a:gd name="connsiteX217" fmla="*/ 1209935 w 3024845"/>
                <a:gd name="connsiteY217" fmla="*/ 581248 h 1059043"/>
                <a:gd name="connsiteX218" fmla="*/ 1209935 w 3024845"/>
                <a:gd name="connsiteY218" fmla="*/ 594489 h 1059043"/>
                <a:gd name="connsiteX219" fmla="*/ 1211455 w 3024845"/>
                <a:gd name="connsiteY219" fmla="*/ 592597 h 1059043"/>
                <a:gd name="connsiteX220" fmla="*/ 1222095 w 3024845"/>
                <a:gd name="connsiteY220" fmla="*/ 579356 h 1059043"/>
                <a:gd name="connsiteX221" fmla="*/ 1250469 w 3024845"/>
                <a:gd name="connsiteY221" fmla="*/ 579356 h 1059043"/>
                <a:gd name="connsiteX222" fmla="*/ 1250469 w 3024845"/>
                <a:gd name="connsiteY222" fmla="*/ 665827 h 1059043"/>
                <a:gd name="connsiteX223" fmla="*/ 1251229 w 3024845"/>
                <a:gd name="connsiteY223" fmla="*/ 665827 h 1059043"/>
                <a:gd name="connsiteX224" fmla="*/ 1256549 w 3024845"/>
                <a:gd name="connsiteY224" fmla="*/ 665827 h 1059043"/>
                <a:gd name="connsiteX225" fmla="*/ 1257309 w 3024845"/>
                <a:gd name="connsiteY225" fmla="*/ 664476 h 1059043"/>
                <a:gd name="connsiteX226" fmla="*/ 1262629 w 3024845"/>
                <a:gd name="connsiteY226" fmla="*/ 655018 h 1059043"/>
                <a:gd name="connsiteX227" fmla="*/ 1262629 w 3024845"/>
                <a:gd name="connsiteY227" fmla="*/ 656910 h 1059043"/>
                <a:gd name="connsiteX228" fmla="*/ 1262629 w 3024845"/>
                <a:gd name="connsiteY228" fmla="*/ 670151 h 1059043"/>
                <a:gd name="connsiteX229" fmla="*/ 1266682 w 3024845"/>
                <a:gd name="connsiteY229" fmla="*/ 624754 h 1059043"/>
                <a:gd name="connsiteX230" fmla="*/ 1267442 w 3024845"/>
                <a:gd name="connsiteY230" fmla="*/ 624754 h 1059043"/>
                <a:gd name="connsiteX231" fmla="*/ 1272762 w 3024845"/>
                <a:gd name="connsiteY231" fmla="*/ 624754 h 1059043"/>
                <a:gd name="connsiteX232" fmla="*/ 1272762 w 3024845"/>
                <a:gd name="connsiteY232" fmla="*/ 559900 h 1059043"/>
                <a:gd name="connsiteX233" fmla="*/ 1273776 w 3024845"/>
                <a:gd name="connsiteY233" fmla="*/ 559900 h 1059043"/>
                <a:gd name="connsiteX234" fmla="*/ 1280869 w 3024845"/>
                <a:gd name="connsiteY234" fmla="*/ 559900 h 1059043"/>
                <a:gd name="connsiteX235" fmla="*/ 1293029 w 3024845"/>
                <a:gd name="connsiteY235" fmla="*/ 516665 h 1059043"/>
                <a:gd name="connsiteX236" fmla="*/ 1294296 w 3024845"/>
                <a:gd name="connsiteY236" fmla="*/ 516665 h 1059043"/>
                <a:gd name="connsiteX237" fmla="*/ 1303163 w 3024845"/>
                <a:gd name="connsiteY237" fmla="*/ 516665 h 1059043"/>
                <a:gd name="connsiteX238" fmla="*/ 1313296 w 3024845"/>
                <a:gd name="connsiteY238" fmla="*/ 559900 h 1059043"/>
                <a:gd name="connsiteX239" fmla="*/ 1314309 w 3024845"/>
                <a:gd name="connsiteY239" fmla="*/ 559900 h 1059043"/>
                <a:gd name="connsiteX240" fmla="*/ 1321403 w 3024845"/>
                <a:gd name="connsiteY240" fmla="*/ 559900 h 1059043"/>
                <a:gd name="connsiteX241" fmla="*/ 1321403 w 3024845"/>
                <a:gd name="connsiteY241" fmla="*/ 598812 h 1059043"/>
                <a:gd name="connsiteX242" fmla="*/ 1323176 w 3024845"/>
                <a:gd name="connsiteY242" fmla="*/ 598812 h 1059043"/>
                <a:gd name="connsiteX243" fmla="*/ 1335590 w 3024845"/>
                <a:gd name="connsiteY243" fmla="*/ 598812 h 1059043"/>
                <a:gd name="connsiteX244" fmla="*/ 1335590 w 3024845"/>
                <a:gd name="connsiteY244" fmla="*/ 600974 h 1059043"/>
                <a:gd name="connsiteX245" fmla="*/ 1335590 w 3024845"/>
                <a:gd name="connsiteY245" fmla="*/ 616106 h 1059043"/>
                <a:gd name="connsiteX246" fmla="*/ 1339643 w 3024845"/>
                <a:gd name="connsiteY246" fmla="*/ 613945 h 1059043"/>
                <a:gd name="connsiteX247" fmla="*/ 1339643 w 3024845"/>
                <a:gd name="connsiteY247" fmla="*/ 598812 h 1059043"/>
                <a:gd name="connsiteX248" fmla="*/ 1341163 w 3024845"/>
                <a:gd name="connsiteY248" fmla="*/ 598812 h 1059043"/>
                <a:gd name="connsiteX249" fmla="*/ 1351803 w 3024845"/>
                <a:gd name="connsiteY249" fmla="*/ 598812 h 1059043"/>
                <a:gd name="connsiteX250" fmla="*/ 1351803 w 3024845"/>
                <a:gd name="connsiteY250" fmla="*/ 600433 h 1059043"/>
                <a:gd name="connsiteX251" fmla="*/ 1351803 w 3024845"/>
                <a:gd name="connsiteY251" fmla="*/ 611783 h 1059043"/>
                <a:gd name="connsiteX252" fmla="*/ 1382204 w 3024845"/>
                <a:gd name="connsiteY252" fmla="*/ 611783 h 1059043"/>
                <a:gd name="connsiteX253" fmla="*/ 1382204 w 3024845"/>
                <a:gd name="connsiteY253" fmla="*/ 575033 h 1059043"/>
                <a:gd name="connsiteX254" fmla="*/ 1383470 w 3024845"/>
                <a:gd name="connsiteY254" fmla="*/ 575033 h 1059043"/>
                <a:gd name="connsiteX255" fmla="*/ 1392337 w 3024845"/>
                <a:gd name="connsiteY255" fmla="*/ 575033 h 1059043"/>
                <a:gd name="connsiteX256" fmla="*/ 1392337 w 3024845"/>
                <a:gd name="connsiteY256" fmla="*/ 596650 h 1059043"/>
                <a:gd name="connsiteX257" fmla="*/ 1394364 w 3024845"/>
                <a:gd name="connsiteY257" fmla="*/ 564224 h 1059043"/>
                <a:gd name="connsiteX258" fmla="*/ 1416657 w 3024845"/>
                <a:gd name="connsiteY258" fmla="*/ 564224 h 1059043"/>
                <a:gd name="connsiteX259" fmla="*/ 1416657 w 3024845"/>
                <a:gd name="connsiteY259" fmla="*/ 562602 h 1059043"/>
                <a:gd name="connsiteX260" fmla="*/ 1416657 w 3024845"/>
                <a:gd name="connsiteY260" fmla="*/ 551253 h 1059043"/>
                <a:gd name="connsiteX261" fmla="*/ 1417417 w 3024845"/>
                <a:gd name="connsiteY261" fmla="*/ 551253 h 1059043"/>
                <a:gd name="connsiteX262" fmla="*/ 1422737 w 3024845"/>
                <a:gd name="connsiteY262" fmla="*/ 551253 h 1059043"/>
                <a:gd name="connsiteX263" fmla="*/ 1422737 w 3024845"/>
                <a:gd name="connsiteY263" fmla="*/ 549362 h 1059043"/>
                <a:gd name="connsiteX264" fmla="*/ 1422737 w 3024845"/>
                <a:gd name="connsiteY264" fmla="*/ 536121 h 1059043"/>
                <a:gd name="connsiteX265" fmla="*/ 1426791 w 3024845"/>
                <a:gd name="connsiteY265" fmla="*/ 542606 h 1059043"/>
                <a:gd name="connsiteX266" fmla="*/ 1429071 w 3024845"/>
                <a:gd name="connsiteY266" fmla="*/ 542606 h 1059043"/>
                <a:gd name="connsiteX267" fmla="*/ 1445031 w 3024845"/>
                <a:gd name="connsiteY267" fmla="*/ 542606 h 1059043"/>
                <a:gd name="connsiteX268" fmla="*/ 1445031 w 3024845"/>
                <a:gd name="connsiteY268" fmla="*/ 541795 h 1059043"/>
                <a:gd name="connsiteX269" fmla="*/ 1445031 w 3024845"/>
                <a:gd name="connsiteY269" fmla="*/ 536121 h 1059043"/>
                <a:gd name="connsiteX270" fmla="*/ 1445791 w 3024845"/>
                <a:gd name="connsiteY270" fmla="*/ 536121 h 1059043"/>
                <a:gd name="connsiteX271" fmla="*/ 1451111 w 3024845"/>
                <a:gd name="connsiteY271" fmla="*/ 536121 h 1059043"/>
                <a:gd name="connsiteX272" fmla="*/ 1451111 w 3024845"/>
                <a:gd name="connsiteY272" fmla="*/ 537472 h 1059043"/>
                <a:gd name="connsiteX273" fmla="*/ 1451111 w 3024845"/>
                <a:gd name="connsiteY273" fmla="*/ 546930 h 1059043"/>
                <a:gd name="connsiteX274" fmla="*/ 1489618 w 3024845"/>
                <a:gd name="connsiteY274" fmla="*/ 546930 h 1059043"/>
                <a:gd name="connsiteX275" fmla="*/ 1489618 w 3024845"/>
                <a:gd name="connsiteY275" fmla="*/ 685283 h 1059043"/>
                <a:gd name="connsiteX276" fmla="*/ 1491138 w 3024845"/>
                <a:gd name="connsiteY276" fmla="*/ 685283 h 1059043"/>
                <a:gd name="connsiteX277" fmla="*/ 1501778 w 3024845"/>
                <a:gd name="connsiteY277" fmla="*/ 685283 h 1059043"/>
                <a:gd name="connsiteX278" fmla="*/ 1501778 w 3024845"/>
                <a:gd name="connsiteY278" fmla="*/ 672313 h 1059043"/>
                <a:gd name="connsiteX279" fmla="*/ 1505832 w 3024845"/>
                <a:gd name="connsiteY279" fmla="*/ 672313 h 1059043"/>
                <a:gd name="connsiteX280" fmla="*/ 1505832 w 3024845"/>
                <a:gd name="connsiteY280" fmla="*/ 685283 h 1059043"/>
                <a:gd name="connsiteX281" fmla="*/ 1536232 w 3024845"/>
                <a:gd name="connsiteY281" fmla="*/ 685283 h 1059043"/>
                <a:gd name="connsiteX282" fmla="*/ 1536232 w 3024845"/>
                <a:gd name="connsiteY282" fmla="*/ 655018 h 1059043"/>
                <a:gd name="connsiteX283" fmla="*/ 1548392 w 3024845"/>
                <a:gd name="connsiteY283" fmla="*/ 655018 h 1059043"/>
                <a:gd name="connsiteX284" fmla="*/ 1560552 w 3024845"/>
                <a:gd name="connsiteY284" fmla="*/ 652857 h 1059043"/>
                <a:gd name="connsiteX285" fmla="*/ 1564606 w 3024845"/>
                <a:gd name="connsiteY285" fmla="*/ 655018 h 1059043"/>
                <a:gd name="connsiteX286" fmla="*/ 1574739 w 3024845"/>
                <a:gd name="connsiteY286" fmla="*/ 655018 h 1059043"/>
                <a:gd name="connsiteX287" fmla="*/ 1574739 w 3024845"/>
                <a:gd name="connsiteY287" fmla="*/ 685283 h 1059043"/>
                <a:gd name="connsiteX288" fmla="*/ 1582846 w 3024845"/>
                <a:gd name="connsiteY288" fmla="*/ 685283 h 1059043"/>
                <a:gd name="connsiteX289" fmla="*/ 1582846 w 3024845"/>
                <a:gd name="connsiteY289" fmla="*/ 702578 h 1059043"/>
                <a:gd name="connsiteX290" fmla="*/ 1592182 w 3024845"/>
                <a:gd name="connsiteY290" fmla="*/ 703483 h 1059043"/>
                <a:gd name="connsiteX291" fmla="*/ 1605140 w 3024845"/>
                <a:gd name="connsiteY291" fmla="*/ 703483 h 1059043"/>
                <a:gd name="connsiteX292" fmla="*/ 1605140 w 3024845"/>
                <a:gd name="connsiteY292" fmla="*/ 687445 h 1059043"/>
                <a:gd name="connsiteX293" fmla="*/ 1673096 w 3024845"/>
                <a:gd name="connsiteY293" fmla="*/ 687445 h 1059043"/>
                <a:gd name="connsiteX294" fmla="*/ 1673096 w 3024845"/>
                <a:gd name="connsiteY294" fmla="*/ 602192 h 1059043"/>
                <a:gd name="connsiteX295" fmla="*/ 1745104 w 3024845"/>
                <a:gd name="connsiteY295" fmla="*/ 602192 h 1059043"/>
                <a:gd name="connsiteX296" fmla="*/ 1745104 w 3024845"/>
                <a:gd name="connsiteY296" fmla="*/ 680960 h 1059043"/>
                <a:gd name="connsiteX297" fmla="*/ 1747008 w 3024845"/>
                <a:gd name="connsiteY297" fmla="*/ 680960 h 1059043"/>
                <a:gd name="connsiteX298" fmla="*/ 1748250 w 3024845"/>
                <a:gd name="connsiteY298" fmla="*/ 703483 h 1059043"/>
                <a:gd name="connsiteX299" fmla="*/ 1757926 w 3024845"/>
                <a:gd name="connsiteY299" fmla="*/ 703483 h 1059043"/>
                <a:gd name="connsiteX300" fmla="*/ 1759168 w 3024845"/>
                <a:gd name="connsiteY300" fmla="*/ 680960 h 1059043"/>
                <a:gd name="connsiteX301" fmla="*/ 1765248 w 3024845"/>
                <a:gd name="connsiteY301" fmla="*/ 680960 h 1059043"/>
                <a:gd name="connsiteX302" fmla="*/ 1766490 w 3024845"/>
                <a:gd name="connsiteY302" fmla="*/ 703483 h 1059043"/>
                <a:gd name="connsiteX303" fmla="*/ 1817112 w 3024845"/>
                <a:gd name="connsiteY303" fmla="*/ 703483 h 1059043"/>
                <a:gd name="connsiteX304" fmla="*/ 1817112 w 3024845"/>
                <a:gd name="connsiteY304" fmla="*/ 540455 h 1059043"/>
                <a:gd name="connsiteX305" fmla="*/ 2014439 w 3024845"/>
                <a:gd name="connsiteY305" fmla="*/ 540455 h 1059043"/>
                <a:gd name="connsiteX306" fmla="*/ 2014439 w 3024845"/>
                <a:gd name="connsiteY306" fmla="*/ 703483 h 1059043"/>
                <a:gd name="connsiteX307" fmla="*/ 2033136 w 3024845"/>
                <a:gd name="connsiteY307" fmla="*/ 703483 h 1059043"/>
                <a:gd name="connsiteX308" fmla="*/ 2033136 w 3024845"/>
                <a:gd name="connsiteY308" fmla="*/ 620790 h 1059043"/>
                <a:gd name="connsiteX309" fmla="*/ 2128256 w 3024845"/>
                <a:gd name="connsiteY309" fmla="*/ 620790 h 1059043"/>
                <a:gd name="connsiteX310" fmla="*/ 2128026 w 3024845"/>
                <a:gd name="connsiteY310" fmla="*/ 281031 h 1059043"/>
                <a:gd name="connsiteX311" fmla="*/ 2121946 w 3024845"/>
                <a:gd name="connsiteY311" fmla="*/ 276707 h 1059043"/>
                <a:gd name="connsiteX312" fmla="*/ 2130053 w 3024845"/>
                <a:gd name="connsiteY312" fmla="*/ 252928 h 1059043"/>
                <a:gd name="connsiteX313" fmla="*/ 2130053 w 3024845"/>
                <a:gd name="connsiteY313" fmla="*/ 235634 h 1059043"/>
                <a:gd name="connsiteX314" fmla="*/ 2144240 w 3024845"/>
                <a:gd name="connsiteY314" fmla="*/ 235634 h 1059043"/>
                <a:gd name="connsiteX315" fmla="*/ 2144240 w 3024845"/>
                <a:gd name="connsiteY315" fmla="*/ 214016 h 1059043"/>
                <a:gd name="connsiteX316" fmla="*/ 2146266 w 3024845"/>
                <a:gd name="connsiteY316" fmla="*/ 209692 h 1059043"/>
                <a:gd name="connsiteX317" fmla="*/ 2146266 w 3024845"/>
                <a:gd name="connsiteY317" fmla="*/ 131868 h 1059043"/>
                <a:gd name="connsiteX318" fmla="*/ 2144240 w 3024845"/>
                <a:gd name="connsiteY318" fmla="*/ 125383 h 1059043"/>
                <a:gd name="connsiteX319" fmla="*/ 2150320 w 3024845"/>
                <a:gd name="connsiteY319" fmla="*/ 118897 h 1059043"/>
                <a:gd name="connsiteX320" fmla="*/ 2150320 w 3024845"/>
                <a:gd name="connsiteY320" fmla="*/ 60529 h 1059043"/>
                <a:gd name="connsiteX321" fmla="*/ 2152346 w 3024845"/>
                <a:gd name="connsiteY321" fmla="*/ 56206 h 1059043"/>
                <a:gd name="connsiteX322" fmla="*/ 2152346 w 3024845"/>
                <a:gd name="connsiteY322" fmla="*/ 0 h 1059043"/>
                <a:gd name="connsiteX323" fmla="*/ 2162480 w 3024845"/>
                <a:gd name="connsiteY323" fmla="*/ 118897 h 1059043"/>
                <a:gd name="connsiteX324" fmla="*/ 2168560 w 3024845"/>
                <a:gd name="connsiteY324" fmla="*/ 125383 h 1059043"/>
                <a:gd name="connsiteX325" fmla="*/ 2166533 w 3024845"/>
                <a:gd name="connsiteY325" fmla="*/ 131868 h 1059043"/>
                <a:gd name="connsiteX326" fmla="*/ 2166533 w 3024845"/>
                <a:gd name="connsiteY326" fmla="*/ 209692 h 1059043"/>
                <a:gd name="connsiteX327" fmla="*/ 2168560 w 3024845"/>
                <a:gd name="connsiteY327" fmla="*/ 214016 h 1059043"/>
                <a:gd name="connsiteX328" fmla="*/ 2168560 w 3024845"/>
                <a:gd name="connsiteY328" fmla="*/ 235634 h 1059043"/>
                <a:gd name="connsiteX329" fmla="*/ 2182747 w 3024845"/>
                <a:gd name="connsiteY329" fmla="*/ 252928 h 1059043"/>
                <a:gd name="connsiteX330" fmla="*/ 2180720 w 3024845"/>
                <a:gd name="connsiteY330" fmla="*/ 555577 h 1059043"/>
                <a:gd name="connsiteX331" fmla="*/ 2245574 w 3024845"/>
                <a:gd name="connsiteY331" fmla="*/ 555577 h 1059043"/>
                <a:gd name="connsiteX332" fmla="*/ 2245574 w 3024845"/>
                <a:gd name="connsiteY332" fmla="*/ 631239 h 1059043"/>
                <a:gd name="connsiteX333" fmla="*/ 2253681 w 3024845"/>
                <a:gd name="connsiteY333" fmla="*/ 631239 h 1059043"/>
                <a:gd name="connsiteX334" fmla="*/ 2255708 w 3024845"/>
                <a:gd name="connsiteY334" fmla="*/ 624754 h 1059043"/>
                <a:gd name="connsiteX335" fmla="*/ 2261788 w 3024845"/>
                <a:gd name="connsiteY335" fmla="*/ 624754 h 1059043"/>
                <a:gd name="connsiteX336" fmla="*/ 2263815 w 3024845"/>
                <a:gd name="connsiteY336" fmla="*/ 633401 h 1059043"/>
                <a:gd name="connsiteX337" fmla="*/ 2275975 w 3024845"/>
                <a:gd name="connsiteY337" fmla="*/ 633401 h 1059043"/>
                <a:gd name="connsiteX338" fmla="*/ 2275975 w 3024845"/>
                <a:gd name="connsiteY338" fmla="*/ 626915 h 1059043"/>
                <a:gd name="connsiteX339" fmla="*/ 2298268 w 3024845"/>
                <a:gd name="connsiteY339" fmla="*/ 626915 h 1059043"/>
                <a:gd name="connsiteX340" fmla="*/ 2298268 w 3024845"/>
                <a:gd name="connsiteY340" fmla="*/ 633401 h 1059043"/>
                <a:gd name="connsiteX341" fmla="*/ 2318535 w 3024845"/>
                <a:gd name="connsiteY341" fmla="*/ 633401 h 1059043"/>
                <a:gd name="connsiteX342" fmla="*/ 2318535 w 3024845"/>
                <a:gd name="connsiteY342" fmla="*/ 678798 h 1059043"/>
                <a:gd name="connsiteX343" fmla="*/ 2332722 w 3024845"/>
                <a:gd name="connsiteY343" fmla="*/ 678798 h 1059043"/>
                <a:gd name="connsiteX344" fmla="*/ 2332722 w 3024845"/>
                <a:gd name="connsiteY344" fmla="*/ 665827 h 1059043"/>
                <a:gd name="connsiteX345" fmla="*/ 2348936 w 3024845"/>
                <a:gd name="connsiteY345" fmla="*/ 665827 h 1059043"/>
                <a:gd name="connsiteX346" fmla="*/ 2348936 w 3024845"/>
                <a:gd name="connsiteY346" fmla="*/ 486400 h 1059043"/>
                <a:gd name="connsiteX347" fmla="*/ 2355016 w 3024845"/>
                <a:gd name="connsiteY347" fmla="*/ 479914 h 1059043"/>
                <a:gd name="connsiteX348" fmla="*/ 2427977 w 3024845"/>
                <a:gd name="connsiteY348" fmla="*/ 479914 h 1059043"/>
                <a:gd name="connsiteX349" fmla="*/ 2427977 w 3024845"/>
                <a:gd name="connsiteY349" fmla="*/ 488562 h 1059043"/>
                <a:gd name="connsiteX350" fmla="*/ 2438110 w 3024845"/>
                <a:gd name="connsiteY350" fmla="*/ 488562 h 1059043"/>
                <a:gd name="connsiteX351" fmla="*/ 2438110 w 3024845"/>
                <a:gd name="connsiteY351" fmla="*/ 603136 h 1059043"/>
                <a:gd name="connsiteX352" fmla="*/ 2460404 w 3024845"/>
                <a:gd name="connsiteY352" fmla="*/ 603136 h 1059043"/>
                <a:gd name="connsiteX353" fmla="*/ 2460404 w 3024845"/>
                <a:gd name="connsiteY353" fmla="*/ 536121 h 1059043"/>
                <a:gd name="connsiteX354" fmla="*/ 2486751 w 3024845"/>
                <a:gd name="connsiteY354" fmla="*/ 536121 h 1059043"/>
                <a:gd name="connsiteX355" fmla="*/ 2490804 w 3024845"/>
                <a:gd name="connsiteY355" fmla="*/ 531797 h 1059043"/>
                <a:gd name="connsiteX356" fmla="*/ 2498911 w 3024845"/>
                <a:gd name="connsiteY356" fmla="*/ 531797 h 1059043"/>
                <a:gd name="connsiteX357" fmla="*/ 2502964 w 3024845"/>
                <a:gd name="connsiteY357" fmla="*/ 536121 h 1059043"/>
                <a:gd name="connsiteX358" fmla="*/ 2525258 w 3024845"/>
                <a:gd name="connsiteY358" fmla="*/ 536121 h 1059043"/>
                <a:gd name="connsiteX359" fmla="*/ 2525258 w 3024845"/>
                <a:gd name="connsiteY359" fmla="*/ 419385 h 1059043"/>
                <a:gd name="connsiteX360" fmla="*/ 2582005 w 3024845"/>
                <a:gd name="connsiteY360" fmla="*/ 408576 h 1059043"/>
                <a:gd name="connsiteX361" fmla="*/ 2582005 w 3024845"/>
                <a:gd name="connsiteY361" fmla="*/ 409657 h 1059043"/>
                <a:gd name="connsiteX362" fmla="*/ 2582005 w 3024845"/>
                <a:gd name="connsiteY362" fmla="*/ 417223 h 1059043"/>
                <a:gd name="connsiteX363" fmla="*/ 2608352 w 3024845"/>
                <a:gd name="connsiteY363" fmla="*/ 417223 h 1059043"/>
                <a:gd name="connsiteX364" fmla="*/ 2608352 w 3024845"/>
                <a:gd name="connsiteY364" fmla="*/ 672313 h 1059043"/>
                <a:gd name="connsiteX365" fmla="*/ 2630646 w 3024845"/>
                <a:gd name="connsiteY365" fmla="*/ 672313 h 1059043"/>
                <a:gd name="connsiteX366" fmla="*/ 2630646 w 3024845"/>
                <a:gd name="connsiteY366" fmla="*/ 667989 h 1059043"/>
                <a:gd name="connsiteX367" fmla="*/ 2642806 w 3024845"/>
                <a:gd name="connsiteY367" fmla="*/ 667989 h 1059043"/>
                <a:gd name="connsiteX368" fmla="*/ 2642806 w 3024845"/>
                <a:gd name="connsiteY368" fmla="*/ 672313 h 1059043"/>
                <a:gd name="connsiteX369" fmla="*/ 2667126 w 3024845"/>
                <a:gd name="connsiteY369" fmla="*/ 672313 h 1059043"/>
                <a:gd name="connsiteX370" fmla="*/ 2667126 w 3024845"/>
                <a:gd name="connsiteY370" fmla="*/ 659342 h 1059043"/>
                <a:gd name="connsiteX371" fmla="*/ 2695500 w 3024845"/>
                <a:gd name="connsiteY371" fmla="*/ 659342 h 1059043"/>
                <a:gd name="connsiteX372" fmla="*/ 2707660 w 3024845"/>
                <a:gd name="connsiteY372" fmla="*/ 655018 h 1059043"/>
                <a:gd name="connsiteX373" fmla="*/ 2727927 w 3024845"/>
                <a:gd name="connsiteY373" fmla="*/ 659342 h 1059043"/>
                <a:gd name="connsiteX374" fmla="*/ 2727927 w 3024845"/>
                <a:gd name="connsiteY374" fmla="*/ 642048 h 1059043"/>
                <a:gd name="connsiteX375" fmla="*/ 2736034 w 3024845"/>
                <a:gd name="connsiteY375" fmla="*/ 642048 h 1059043"/>
                <a:gd name="connsiteX376" fmla="*/ 2736034 w 3024845"/>
                <a:gd name="connsiteY376" fmla="*/ 629077 h 1059043"/>
                <a:gd name="connsiteX377" fmla="*/ 2792781 w 3024845"/>
                <a:gd name="connsiteY377" fmla="*/ 629077 h 1059043"/>
                <a:gd name="connsiteX378" fmla="*/ 2792781 w 3024845"/>
                <a:gd name="connsiteY378" fmla="*/ 598812 h 1059043"/>
                <a:gd name="connsiteX379" fmla="*/ 2811021 w 3024845"/>
                <a:gd name="connsiteY379" fmla="*/ 598812 h 1059043"/>
                <a:gd name="connsiteX380" fmla="*/ 2811021 w 3024845"/>
                <a:gd name="connsiteY380" fmla="*/ 592327 h 1059043"/>
                <a:gd name="connsiteX381" fmla="*/ 2823181 w 3024845"/>
                <a:gd name="connsiteY381" fmla="*/ 592327 h 1059043"/>
                <a:gd name="connsiteX382" fmla="*/ 2823181 w 3024845"/>
                <a:gd name="connsiteY382" fmla="*/ 598812 h 1059043"/>
                <a:gd name="connsiteX383" fmla="*/ 2839395 w 3024845"/>
                <a:gd name="connsiteY383" fmla="*/ 598812 h 1059043"/>
                <a:gd name="connsiteX384" fmla="*/ 2839395 w 3024845"/>
                <a:gd name="connsiteY384" fmla="*/ 648533 h 1059043"/>
                <a:gd name="connsiteX385" fmla="*/ 2871822 w 3024845"/>
                <a:gd name="connsiteY385" fmla="*/ 648533 h 1059043"/>
                <a:gd name="connsiteX386" fmla="*/ 2871822 w 3024845"/>
                <a:gd name="connsiteY386" fmla="*/ 622592 h 1059043"/>
                <a:gd name="connsiteX387" fmla="*/ 2910329 w 3024845"/>
                <a:gd name="connsiteY387" fmla="*/ 622592 h 1059043"/>
                <a:gd name="connsiteX388" fmla="*/ 2910329 w 3024845"/>
                <a:gd name="connsiteY388" fmla="*/ 592327 h 1059043"/>
                <a:gd name="connsiteX389" fmla="*/ 2958970 w 3024845"/>
                <a:gd name="connsiteY389" fmla="*/ 592327 h 1059043"/>
                <a:gd name="connsiteX390" fmla="*/ 2958970 w 3024845"/>
                <a:gd name="connsiteY390" fmla="*/ 703483 h 1059043"/>
                <a:gd name="connsiteX391" fmla="*/ 2958970 w 3024845"/>
                <a:gd name="connsiteY391" fmla="*/ 717262 h 1059043"/>
                <a:gd name="connsiteX392" fmla="*/ 3024845 w 3024845"/>
                <a:gd name="connsiteY392" fmla="*/ 717262 h 1059043"/>
                <a:gd name="connsiteX393" fmla="*/ 3024845 w 3024845"/>
                <a:gd name="connsiteY393" fmla="*/ 1059043 h 1059043"/>
                <a:gd name="connsiteX394" fmla="*/ 2054 w 3024845"/>
                <a:gd name="connsiteY394" fmla="*/ 1056710 h 1059043"/>
                <a:gd name="connsiteX395" fmla="*/ 0 w 3024845"/>
                <a:gd name="connsiteY395" fmla="*/ 622592 h 1059043"/>
                <a:gd name="connsiteX396" fmla="*/ 20267 w 3024845"/>
                <a:gd name="connsiteY396" fmla="*/ 622592 h 1059043"/>
                <a:gd name="connsiteX397" fmla="*/ 20774 w 3024845"/>
                <a:gd name="connsiteY397" fmla="*/ 621511 h 1059043"/>
                <a:gd name="connsiteX398" fmla="*/ 24320 w 3024845"/>
                <a:gd name="connsiteY398" fmla="*/ 613945 h 1059043"/>
                <a:gd name="connsiteX399" fmla="*/ 26094 w 3024845"/>
                <a:gd name="connsiteY399" fmla="*/ 614215 h 1059043"/>
                <a:gd name="connsiteX400" fmla="*/ 38507 w 3024845"/>
                <a:gd name="connsiteY400" fmla="*/ 616106 h 1059043"/>
                <a:gd name="connsiteX401" fmla="*/ 39014 w 3024845"/>
                <a:gd name="connsiteY401" fmla="*/ 617458 h 1059043"/>
                <a:gd name="connsiteX402" fmla="*/ 42560 w 3024845"/>
                <a:gd name="connsiteY402" fmla="*/ 626915 h 1059043"/>
                <a:gd name="connsiteX403" fmla="*/ 68907 w 3024845"/>
                <a:gd name="connsiteY403" fmla="*/ 629077 h 1059043"/>
                <a:gd name="connsiteX404" fmla="*/ 68907 w 3024845"/>
                <a:gd name="connsiteY404" fmla="*/ 505856 h 1059043"/>
                <a:gd name="connsiteX405" fmla="*/ 70934 w 3024845"/>
                <a:gd name="connsiteY405" fmla="*/ 505856 h 1059043"/>
                <a:gd name="connsiteX406" fmla="*/ 85121 w 3024845"/>
                <a:gd name="connsiteY406" fmla="*/ 505856 h 1059043"/>
                <a:gd name="connsiteX407" fmla="*/ 85121 w 3024845"/>
                <a:gd name="connsiteY407" fmla="*/ 369664 h 1059043"/>
                <a:gd name="connsiteX408" fmla="*/ 86894 w 3024845"/>
                <a:gd name="connsiteY408" fmla="*/ 369664 h 1059043"/>
                <a:gd name="connsiteX409" fmla="*/ 99308 w 3024845"/>
                <a:gd name="connsiteY409" fmla="*/ 369664 h 1059043"/>
                <a:gd name="connsiteX410" fmla="*/ 99308 w 3024845"/>
                <a:gd name="connsiteY410" fmla="*/ 255090 h 1059043"/>
                <a:gd name="connsiteX411" fmla="*/ 103361 w 3024845"/>
                <a:gd name="connsiteY411" fmla="*/ 226986 h 1059043"/>
                <a:gd name="connsiteX412" fmla="*/ 105388 w 3024845"/>
                <a:gd name="connsiteY412" fmla="*/ 226986 h 1059043"/>
                <a:gd name="connsiteX413" fmla="*/ 119575 w 3024845"/>
                <a:gd name="connsiteY413" fmla="*/ 226986 h 1059043"/>
                <a:gd name="connsiteX0" fmla="*/ 119575 w 3024845"/>
                <a:gd name="connsiteY0" fmla="*/ 226986 h 1059043"/>
                <a:gd name="connsiteX1" fmla="*/ 200642 w 3024845"/>
                <a:gd name="connsiteY1" fmla="*/ 224825 h 1059043"/>
                <a:gd name="connsiteX2" fmla="*/ 202669 w 3024845"/>
                <a:gd name="connsiteY2" fmla="*/ 224825 h 1059043"/>
                <a:gd name="connsiteX3" fmla="*/ 216856 w 3024845"/>
                <a:gd name="connsiteY3" fmla="*/ 224825 h 1059043"/>
                <a:gd name="connsiteX4" fmla="*/ 216856 w 3024845"/>
                <a:gd name="connsiteY4" fmla="*/ 248604 h 1059043"/>
                <a:gd name="connsiteX5" fmla="*/ 217363 w 3024845"/>
                <a:gd name="connsiteY5" fmla="*/ 249415 h 1059043"/>
                <a:gd name="connsiteX6" fmla="*/ 220909 w 3024845"/>
                <a:gd name="connsiteY6" fmla="*/ 255090 h 1059043"/>
                <a:gd name="connsiteX7" fmla="*/ 220909 w 3024845"/>
                <a:gd name="connsiteY7" fmla="*/ 369664 h 1059043"/>
                <a:gd name="connsiteX8" fmla="*/ 223189 w 3024845"/>
                <a:gd name="connsiteY8" fmla="*/ 369664 h 1059043"/>
                <a:gd name="connsiteX9" fmla="*/ 239150 w 3024845"/>
                <a:gd name="connsiteY9" fmla="*/ 369664 h 1059043"/>
                <a:gd name="connsiteX10" fmla="*/ 239150 w 3024845"/>
                <a:gd name="connsiteY10" fmla="*/ 510179 h 1059043"/>
                <a:gd name="connsiteX11" fmla="*/ 240670 w 3024845"/>
                <a:gd name="connsiteY11" fmla="*/ 509909 h 1059043"/>
                <a:gd name="connsiteX12" fmla="*/ 251310 w 3024845"/>
                <a:gd name="connsiteY12" fmla="*/ 508018 h 1059043"/>
                <a:gd name="connsiteX13" fmla="*/ 249283 w 3024845"/>
                <a:gd name="connsiteY13" fmla="*/ 596650 h 1059043"/>
                <a:gd name="connsiteX14" fmla="*/ 250803 w 3024845"/>
                <a:gd name="connsiteY14" fmla="*/ 596921 h 1059043"/>
                <a:gd name="connsiteX15" fmla="*/ 261443 w 3024845"/>
                <a:gd name="connsiteY15" fmla="*/ 598812 h 1059043"/>
                <a:gd name="connsiteX16" fmla="*/ 261696 w 3024845"/>
                <a:gd name="connsiteY16" fmla="*/ 599623 h 1059043"/>
                <a:gd name="connsiteX17" fmla="*/ 263470 w 3024845"/>
                <a:gd name="connsiteY17" fmla="*/ 605298 h 1059043"/>
                <a:gd name="connsiteX18" fmla="*/ 264230 w 3024845"/>
                <a:gd name="connsiteY18" fmla="*/ 602866 h 1059043"/>
                <a:gd name="connsiteX19" fmla="*/ 269550 w 3024845"/>
                <a:gd name="connsiteY19" fmla="*/ 585842 h 1059043"/>
                <a:gd name="connsiteX20" fmla="*/ 271323 w 3024845"/>
                <a:gd name="connsiteY20" fmla="*/ 585842 h 1059043"/>
                <a:gd name="connsiteX21" fmla="*/ 283737 w 3024845"/>
                <a:gd name="connsiteY21" fmla="*/ 585842 h 1059043"/>
                <a:gd name="connsiteX22" fmla="*/ 283737 w 3024845"/>
                <a:gd name="connsiteY22" fmla="*/ 618268 h 1059043"/>
                <a:gd name="connsiteX23" fmla="*/ 284750 w 3024845"/>
                <a:gd name="connsiteY23" fmla="*/ 618809 h 1059043"/>
                <a:gd name="connsiteX24" fmla="*/ 291844 w 3024845"/>
                <a:gd name="connsiteY24" fmla="*/ 622592 h 1059043"/>
                <a:gd name="connsiteX25" fmla="*/ 291844 w 3024845"/>
                <a:gd name="connsiteY25" fmla="*/ 623943 h 1059043"/>
                <a:gd name="connsiteX26" fmla="*/ 291844 w 3024845"/>
                <a:gd name="connsiteY26" fmla="*/ 633401 h 1059043"/>
                <a:gd name="connsiteX27" fmla="*/ 336431 w 3024845"/>
                <a:gd name="connsiteY27" fmla="*/ 633401 h 1059043"/>
                <a:gd name="connsiteX28" fmla="*/ 336431 w 3024845"/>
                <a:gd name="connsiteY28" fmla="*/ 634482 h 1059043"/>
                <a:gd name="connsiteX29" fmla="*/ 336431 w 3024845"/>
                <a:gd name="connsiteY29" fmla="*/ 642048 h 1059043"/>
                <a:gd name="connsiteX30" fmla="*/ 338457 w 3024845"/>
                <a:gd name="connsiteY30" fmla="*/ 642048 h 1059043"/>
                <a:gd name="connsiteX31" fmla="*/ 352644 w 3024845"/>
                <a:gd name="connsiteY31" fmla="*/ 642048 h 1059043"/>
                <a:gd name="connsiteX32" fmla="*/ 352644 w 3024845"/>
                <a:gd name="connsiteY32" fmla="*/ 611783 h 1059043"/>
                <a:gd name="connsiteX33" fmla="*/ 397231 w 3024845"/>
                <a:gd name="connsiteY33" fmla="*/ 611783 h 1059043"/>
                <a:gd name="connsiteX34" fmla="*/ 397231 w 3024845"/>
                <a:gd name="connsiteY34" fmla="*/ 610432 h 1059043"/>
                <a:gd name="connsiteX35" fmla="*/ 397231 w 3024845"/>
                <a:gd name="connsiteY35" fmla="*/ 600974 h 1059043"/>
                <a:gd name="connsiteX36" fmla="*/ 398245 w 3024845"/>
                <a:gd name="connsiteY36" fmla="*/ 600974 h 1059043"/>
                <a:gd name="connsiteX37" fmla="*/ 405338 w 3024845"/>
                <a:gd name="connsiteY37" fmla="*/ 600974 h 1059043"/>
                <a:gd name="connsiteX38" fmla="*/ 405338 w 3024845"/>
                <a:gd name="connsiteY38" fmla="*/ 599083 h 1059043"/>
                <a:gd name="connsiteX39" fmla="*/ 405338 w 3024845"/>
                <a:gd name="connsiteY39" fmla="*/ 585842 h 1059043"/>
                <a:gd name="connsiteX40" fmla="*/ 406098 w 3024845"/>
                <a:gd name="connsiteY40" fmla="*/ 585842 h 1059043"/>
                <a:gd name="connsiteX41" fmla="*/ 411418 w 3024845"/>
                <a:gd name="connsiteY41" fmla="*/ 585842 h 1059043"/>
                <a:gd name="connsiteX42" fmla="*/ 411418 w 3024845"/>
                <a:gd name="connsiteY42" fmla="*/ 584761 h 1059043"/>
                <a:gd name="connsiteX43" fmla="*/ 411418 w 3024845"/>
                <a:gd name="connsiteY43" fmla="*/ 577194 h 1059043"/>
                <a:gd name="connsiteX44" fmla="*/ 413445 w 3024845"/>
                <a:gd name="connsiteY44" fmla="*/ 577194 h 1059043"/>
                <a:gd name="connsiteX45" fmla="*/ 427632 w 3024845"/>
                <a:gd name="connsiteY45" fmla="*/ 577194 h 1059043"/>
                <a:gd name="connsiteX46" fmla="*/ 427632 w 3024845"/>
                <a:gd name="connsiteY46" fmla="*/ 578275 h 1059043"/>
                <a:gd name="connsiteX47" fmla="*/ 427632 w 3024845"/>
                <a:gd name="connsiteY47" fmla="*/ 585842 h 1059043"/>
                <a:gd name="connsiteX48" fmla="*/ 449925 w 3024845"/>
                <a:gd name="connsiteY48" fmla="*/ 585842 h 1059043"/>
                <a:gd name="connsiteX49" fmla="*/ 449925 w 3024845"/>
                <a:gd name="connsiteY49" fmla="*/ 583950 h 1059043"/>
                <a:gd name="connsiteX50" fmla="*/ 449925 w 3024845"/>
                <a:gd name="connsiteY50" fmla="*/ 570709 h 1059043"/>
                <a:gd name="connsiteX51" fmla="*/ 451699 w 3024845"/>
                <a:gd name="connsiteY51" fmla="*/ 570709 h 1059043"/>
                <a:gd name="connsiteX52" fmla="*/ 464112 w 3024845"/>
                <a:gd name="connsiteY52" fmla="*/ 570709 h 1059043"/>
                <a:gd name="connsiteX53" fmla="*/ 464112 w 3024845"/>
                <a:gd name="connsiteY53" fmla="*/ 594489 h 1059043"/>
                <a:gd name="connsiteX54" fmla="*/ 465126 w 3024845"/>
                <a:gd name="connsiteY54" fmla="*/ 594489 h 1059043"/>
                <a:gd name="connsiteX55" fmla="*/ 472219 w 3024845"/>
                <a:gd name="connsiteY55" fmla="*/ 594489 h 1059043"/>
                <a:gd name="connsiteX56" fmla="*/ 472219 w 3024845"/>
                <a:gd name="connsiteY56" fmla="*/ 593408 h 1059043"/>
                <a:gd name="connsiteX57" fmla="*/ 472219 w 3024845"/>
                <a:gd name="connsiteY57" fmla="*/ 585842 h 1059043"/>
                <a:gd name="connsiteX58" fmla="*/ 473992 w 3024845"/>
                <a:gd name="connsiteY58" fmla="*/ 585842 h 1059043"/>
                <a:gd name="connsiteX59" fmla="*/ 486406 w 3024845"/>
                <a:gd name="connsiteY59" fmla="*/ 585842 h 1059043"/>
                <a:gd name="connsiteX60" fmla="*/ 486406 w 3024845"/>
                <a:gd name="connsiteY60" fmla="*/ 611783 h 1059043"/>
                <a:gd name="connsiteX61" fmla="*/ 488433 w 3024845"/>
                <a:gd name="connsiteY61" fmla="*/ 611783 h 1059043"/>
                <a:gd name="connsiteX62" fmla="*/ 502619 w 3024845"/>
                <a:gd name="connsiteY62" fmla="*/ 611783 h 1059043"/>
                <a:gd name="connsiteX63" fmla="*/ 502619 w 3024845"/>
                <a:gd name="connsiteY63" fmla="*/ 613404 h 1059043"/>
                <a:gd name="connsiteX64" fmla="*/ 502619 w 3024845"/>
                <a:gd name="connsiteY64" fmla="*/ 624754 h 1059043"/>
                <a:gd name="connsiteX65" fmla="*/ 503379 w 3024845"/>
                <a:gd name="connsiteY65" fmla="*/ 624754 h 1059043"/>
                <a:gd name="connsiteX66" fmla="*/ 508700 w 3024845"/>
                <a:gd name="connsiteY66" fmla="*/ 624754 h 1059043"/>
                <a:gd name="connsiteX67" fmla="*/ 508700 w 3024845"/>
                <a:gd name="connsiteY67" fmla="*/ 623943 h 1059043"/>
                <a:gd name="connsiteX68" fmla="*/ 508700 w 3024845"/>
                <a:gd name="connsiteY68" fmla="*/ 618268 h 1059043"/>
                <a:gd name="connsiteX69" fmla="*/ 539100 w 3024845"/>
                <a:gd name="connsiteY69" fmla="*/ 618268 h 1059043"/>
                <a:gd name="connsiteX70" fmla="*/ 539100 w 3024845"/>
                <a:gd name="connsiteY70" fmla="*/ 642048 h 1059043"/>
                <a:gd name="connsiteX71" fmla="*/ 540113 w 3024845"/>
                <a:gd name="connsiteY71" fmla="*/ 642048 h 1059043"/>
                <a:gd name="connsiteX72" fmla="*/ 547207 w 3024845"/>
                <a:gd name="connsiteY72" fmla="*/ 642048 h 1059043"/>
                <a:gd name="connsiteX73" fmla="*/ 547207 w 3024845"/>
                <a:gd name="connsiteY73" fmla="*/ 643129 h 1059043"/>
                <a:gd name="connsiteX74" fmla="*/ 547207 w 3024845"/>
                <a:gd name="connsiteY74" fmla="*/ 650695 h 1059043"/>
                <a:gd name="connsiteX75" fmla="*/ 547967 w 3024845"/>
                <a:gd name="connsiteY75" fmla="*/ 650695 h 1059043"/>
                <a:gd name="connsiteX76" fmla="*/ 553287 w 3024845"/>
                <a:gd name="connsiteY76" fmla="*/ 650695 h 1059043"/>
                <a:gd name="connsiteX77" fmla="*/ 553287 w 3024845"/>
                <a:gd name="connsiteY77" fmla="*/ 648533 h 1059043"/>
                <a:gd name="connsiteX78" fmla="*/ 553287 w 3024845"/>
                <a:gd name="connsiteY78" fmla="*/ 633401 h 1059043"/>
                <a:gd name="connsiteX79" fmla="*/ 554300 w 3024845"/>
                <a:gd name="connsiteY79" fmla="*/ 633401 h 1059043"/>
                <a:gd name="connsiteX80" fmla="*/ 561394 w 3024845"/>
                <a:gd name="connsiteY80" fmla="*/ 633401 h 1059043"/>
                <a:gd name="connsiteX81" fmla="*/ 561394 w 3024845"/>
                <a:gd name="connsiteY81" fmla="*/ 634482 h 1059043"/>
                <a:gd name="connsiteX82" fmla="*/ 561394 w 3024845"/>
                <a:gd name="connsiteY82" fmla="*/ 642048 h 1059043"/>
                <a:gd name="connsiteX83" fmla="*/ 566714 w 3024845"/>
                <a:gd name="connsiteY83" fmla="*/ 640055 h 1059043"/>
                <a:gd name="connsiteX84" fmla="*/ 567474 w 3024845"/>
                <a:gd name="connsiteY84" fmla="*/ 639075 h 1059043"/>
                <a:gd name="connsiteX85" fmla="*/ 567474 w 3024845"/>
                <a:gd name="connsiteY85" fmla="*/ 633401 h 1059043"/>
                <a:gd name="connsiteX86" fmla="*/ 605981 w 3024845"/>
                <a:gd name="connsiteY86" fmla="*/ 633401 h 1059043"/>
                <a:gd name="connsiteX87" fmla="*/ 605981 w 3024845"/>
                <a:gd name="connsiteY87" fmla="*/ 657180 h 1059043"/>
                <a:gd name="connsiteX88" fmla="*/ 608007 w 3024845"/>
                <a:gd name="connsiteY88" fmla="*/ 657180 h 1059043"/>
                <a:gd name="connsiteX89" fmla="*/ 622194 w 3024845"/>
                <a:gd name="connsiteY89" fmla="*/ 657180 h 1059043"/>
                <a:gd name="connsiteX90" fmla="*/ 622194 w 3024845"/>
                <a:gd name="connsiteY90" fmla="*/ 658261 h 1059043"/>
                <a:gd name="connsiteX91" fmla="*/ 622194 w 3024845"/>
                <a:gd name="connsiteY91" fmla="*/ 665827 h 1059043"/>
                <a:gd name="connsiteX92" fmla="*/ 623968 w 3024845"/>
                <a:gd name="connsiteY92" fmla="*/ 665827 h 1059043"/>
                <a:gd name="connsiteX93" fmla="*/ 636381 w 3024845"/>
                <a:gd name="connsiteY93" fmla="*/ 665827 h 1059043"/>
                <a:gd name="connsiteX94" fmla="*/ 636381 w 3024845"/>
                <a:gd name="connsiteY94" fmla="*/ 642048 h 1059043"/>
                <a:gd name="connsiteX95" fmla="*/ 637394 w 3024845"/>
                <a:gd name="connsiteY95" fmla="*/ 642048 h 1059043"/>
                <a:gd name="connsiteX96" fmla="*/ 644488 w 3024845"/>
                <a:gd name="connsiteY96" fmla="*/ 642048 h 1059043"/>
                <a:gd name="connsiteX97" fmla="*/ 644488 w 3024845"/>
                <a:gd name="connsiteY97" fmla="*/ 609621 h 1059043"/>
                <a:gd name="connsiteX98" fmla="*/ 645501 w 3024845"/>
                <a:gd name="connsiteY98" fmla="*/ 609621 h 1059043"/>
                <a:gd name="connsiteX99" fmla="*/ 652595 w 3024845"/>
                <a:gd name="connsiteY99" fmla="*/ 609621 h 1059043"/>
                <a:gd name="connsiteX100" fmla="*/ 652595 w 3024845"/>
                <a:gd name="connsiteY100" fmla="*/ 607730 h 1059043"/>
                <a:gd name="connsiteX101" fmla="*/ 652595 w 3024845"/>
                <a:gd name="connsiteY101" fmla="*/ 594489 h 1059043"/>
                <a:gd name="connsiteX102" fmla="*/ 651328 w 3024845"/>
                <a:gd name="connsiteY102" fmla="*/ 592867 h 1059043"/>
                <a:gd name="connsiteX103" fmla="*/ 656648 w 3024845"/>
                <a:gd name="connsiteY103" fmla="*/ 581518 h 1059043"/>
                <a:gd name="connsiteX104" fmla="*/ 664755 w 3024845"/>
                <a:gd name="connsiteY104" fmla="*/ 609621 h 1059043"/>
                <a:gd name="connsiteX105" fmla="*/ 665515 w 3024845"/>
                <a:gd name="connsiteY105" fmla="*/ 609621 h 1059043"/>
                <a:gd name="connsiteX106" fmla="*/ 670835 w 3024845"/>
                <a:gd name="connsiteY106" fmla="*/ 609621 h 1059043"/>
                <a:gd name="connsiteX107" fmla="*/ 670835 w 3024845"/>
                <a:gd name="connsiteY107" fmla="*/ 503694 h 1059043"/>
                <a:gd name="connsiteX108" fmla="*/ 672355 w 3024845"/>
                <a:gd name="connsiteY108" fmla="*/ 503694 h 1059043"/>
                <a:gd name="connsiteX109" fmla="*/ 682995 w 3024845"/>
                <a:gd name="connsiteY109" fmla="*/ 503694 h 1059043"/>
                <a:gd name="connsiteX110" fmla="*/ 682995 w 3024845"/>
                <a:gd name="connsiteY110" fmla="*/ 456135 h 1059043"/>
                <a:gd name="connsiteX111" fmla="*/ 709342 w 3024845"/>
                <a:gd name="connsiteY111" fmla="*/ 456135 h 1059043"/>
                <a:gd name="connsiteX112" fmla="*/ 709342 w 3024845"/>
                <a:gd name="connsiteY112" fmla="*/ 434517 h 1059043"/>
                <a:gd name="connsiteX113" fmla="*/ 743796 w 3024845"/>
                <a:gd name="connsiteY113" fmla="*/ 434517 h 1059043"/>
                <a:gd name="connsiteX114" fmla="*/ 743796 w 3024845"/>
                <a:gd name="connsiteY114" fmla="*/ 436949 h 1059043"/>
                <a:gd name="connsiteX115" fmla="*/ 743796 w 3024845"/>
                <a:gd name="connsiteY115" fmla="*/ 453973 h 1059043"/>
                <a:gd name="connsiteX116" fmla="*/ 746076 w 3024845"/>
                <a:gd name="connsiteY116" fmla="*/ 453973 h 1059043"/>
                <a:gd name="connsiteX117" fmla="*/ 762036 w 3024845"/>
                <a:gd name="connsiteY117" fmla="*/ 453973 h 1059043"/>
                <a:gd name="connsiteX118" fmla="*/ 762036 w 3024845"/>
                <a:gd name="connsiteY118" fmla="*/ 501532 h 1059043"/>
                <a:gd name="connsiteX119" fmla="*/ 763049 w 3024845"/>
                <a:gd name="connsiteY119" fmla="*/ 501532 h 1059043"/>
                <a:gd name="connsiteX120" fmla="*/ 770143 w 3024845"/>
                <a:gd name="connsiteY120" fmla="*/ 501532 h 1059043"/>
                <a:gd name="connsiteX121" fmla="*/ 784330 w 3024845"/>
                <a:gd name="connsiteY121" fmla="*/ 505856 h 1059043"/>
                <a:gd name="connsiteX122" fmla="*/ 784330 w 3024845"/>
                <a:gd name="connsiteY122" fmla="*/ 544768 h 1059043"/>
                <a:gd name="connsiteX123" fmla="*/ 785343 w 3024845"/>
                <a:gd name="connsiteY123" fmla="*/ 544768 h 1059043"/>
                <a:gd name="connsiteX124" fmla="*/ 792436 w 3024845"/>
                <a:gd name="connsiteY124" fmla="*/ 544768 h 1059043"/>
                <a:gd name="connsiteX125" fmla="*/ 792436 w 3024845"/>
                <a:gd name="connsiteY125" fmla="*/ 546389 h 1059043"/>
                <a:gd name="connsiteX126" fmla="*/ 792436 w 3024845"/>
                <a:gd name="connsiteY126" fmla="*/ 557738 h 1059043"/>
                <a:gd name="connsiteX127" fmla="*/ 794463 w 3024845"/>
                <a:gd name="connsiteY127" fmla="*/ 557738 h 1059043"/>
                <a:gd name="connsiteX128" fmla="*/ 808650 w 3024845"/>
                <a:gd name="connsiteY128" fmla="*/ 557738 h 1059043"/>
                <a:gd name="connsiteX129" fmla="*/ 814730 w 3024845"/>
                <a:gd name="connsiteY129" fmla="*/ 564224 h 1059043"/>
                <a:gd name="connsiteX130" fmla="*/ 814730 w 3024845"/>
                <a:gd name="connsiteY130" fmla="*/ 585842 h 1059043"/>
                <a:gd name="connsiteX131" fmla="*/ 817010 w 3024845"/>
                <a:gd name="connsiteY131" fmla="*/ 585842 h 1059043"/>
                <a:gd name="connsiteX132" fmla="*/ 832970 w 3024845"/>
                <a:gd name="connsiteY132" fmla="*/ 585842 h 1059043"/>
                <a:gd name="connsiteX133" fmla="*/ 832970 w 3024845"/>
                <a:gd name="connsiteY133" fmla="*/ 586922 h 1059043"/>
                <a:gd name="connsiteX134" fmla="*/ 832970 w 3024845"/>
                <a:gd name="connsiteY134" fmla="*/ 594489 h 1059043"/>
                <a:gd name="connsiteX135" fmla="*/ 834237 w 3024845"/>
                <a:gd name="connsiteY135" fmla="*/ 594489 h 1059043"/>
                <a:gd name="connsiteX136" fmla="*/ 843104 w 3024845"/>
                <a:gd name="connsiteY136" fmla="*/ 594489 h 1059043"/>
                <a:gd name="connsiteX137" fmla="*/ 843104 w 3024845"/>
                <a:gd name="connsiteY137" fmla="*/ 596650 h 1059043"/>
                <a:gd name="connsiteX138" fmla="*/ 843104 w 3024845"/>
                <a:gd name="connsiteY138" fmla="*/ 611783 h 1059043"/>
                <a:gd name="connsiteX139" fmla="*/ 847157 w 3024845"/>
                <a:gd name="connsiteY139" fmla="*/ 609891 h 1059043"/>
                <a:gd name="connsiteX140" fmla="*/ 847157 w 3024845"/>
                <a:gd name="connsiteY140" fmla="*/ 596650 h 1059043"/>
                <a:gd name="connsiteX141" fmla="*/ 848170 w 3024845"/>
                <a:gd name="connsiteY141" fmla="*/ 596650 h 1059043"/>
                <a:gd name="connsiteX142" fmla="*/ 855264 w 3024845"/>
                <a:gd name="connsiteY142" fmla="*/ 596650 h 1059043"/>
                <a:gd name="connsiteX143" fmla="*/ 855264 w 3024845"/>
                <a:gd name="connsiteY143" fmla="*/ 598272 h 1059043"/>
                <a:gd name="connsiteX144" fmla="*/ 855264 w 3024845"/>
                <a:gd name="connsiteY144" fmla="*/ 609621 h 1059043"/>
                <a:gd name="connsiteX145" fmla="*/ 856024 w 3024845"/>
                <a:gd name="connsiteY145" fmla="*/ 609621 h 1059043"/>
                <a:gd name="connsiteX146" fmla="*/ 861344 w 3024845"/>
                <a:gd name="connsiteY146" fmla="*/ 609621 h 1059043"/>
                <a:gd name="connsiteX147" fmla="*/ 909984 w 3024845"/>
                <a:gd name="connsiteY147" fmla="*/ 605298 h 1059043"/>
                <a:gd name="connsiteX148" fmla="*/ 909984 w 3024845"/>
                <a:gd name="connsiteY148" fmla="*/ 606649 h 1059043"/>
                <a:gd name="connsiteX149" fmla="*/ 909984 w 3024845"/>
                <a:gd name="connsiteY149" fmla="*/ 616106 h 1059043"/>
                <a:gd name="connsiteX150" fmla="*/ 910744 w 3024845"/>
                <a:gd name="connsiteY150" fmla="*/ 616106 h 1059043"/>
                <a:gd name="connsiteX151" fmla="*/ 916065 w 3024845"/>
                <a:gd name="connsiteY151" fmla="*/ 616106 h 1059043"/>
                <a:gd name="connsiteX152" fmla="*/ 916065 w 3024845"/>
                <a:gd name="connsiteY152" fmla="*/ 618268 h 1059043"/>
                <a:gd name="connsiteX153" fmla="*/ 916065 w 3024845"/>
                <a:gd name="connsiteY153" fmla="*/ 633401 h 1059043"/>
                <a:gd name="connsiteX154" fmla="*/ 918091 w 3024845"/>
                <a:gd name="connsiteY154" fmla="*/ 632050 h 1059043"/>
                <a:gd name="connsiteX155" fmla="*/ 932278 w 3024845"/>
                <a:gd name="connsiteY155" fmla="*/ 622592 h 1059043"/>
                <a:gd name="connsiteX156" fmla="*/ 938358 w 3024845"/>
                <a:gd name="connsiteY156" fmla="*/ 581518 h 1059043"/>
                <a:gd name="connsiteX157" fmla="*/ 939118 w 3024845"/>
                <a:gd name="connsiteY157" fmla="*/ 581248 h 1059043"/>
                <a:gd name="connsiteX158" fmla="*/ 944438 w 3024845"/>
                <a:gd name="connsiteY158" fmla="*/ 579356 h 1059043"/>
                <a:gd name="connsiteX159" fmla="*/ 946465 w 3024845"/>
                <a:gd name="connsiteY159" fmla="*/ 510179 h 1059043"/>
                <a:gd name="connsiteX160" fmla="*/ 948492 w 3024845"/>
                <a:gd name="connsiteY160" fmla="*/ 579356 h 1059043"/>
                <a:gd name="connsiteX161" fmla="*/ 949252 w 3024845"/>
                <a:gd name="connsiteY161" fmla="*/ 579626 h 1059043"/>
                <a:gd name="connsiteX162" fmla="*/ 954572 w 3024845"/>
                <a:gd name="connsiteY162" fmla="*/ 581518 h 1059043"/>
                <a:gd name="connsiteX163" fmla="*/ 954572 w 3024845"/>
                <a:gd name="connsiteY163" fmla="*/ 495047 h 1059043"/>
                <a:gd name="connsiteX164" fmla="*/ 958625 w 3024845"/>
                <a:gd name="connsiteY164" fmla="*/ 462620 h 1059043"/>
                <a:gd name="connsiteX165" fmla="*/ 997132 w 3024845"/>
                <a:gd name="connsiteY165" fmla="*/ 462620 h 1059043"/>
                <a:gd name="connsiteX166" fmla="*/ 997132 w 3024845"/>
                <a:gd name="connsiteY166" fmla="*/ 495047 h 1059043"/>
                <a:gd name="connsiteX167" fmla="*/ 997892 w 3024845"/>
                <a:gd name="connsiteY167" fmla="*/ 495047 h 1059043"/>
                <a:gd name="connsiteX168" fmla="*/ 1003212 w 3024845"/>
                <a:gd name="connsiteY168" fmla="*/ 495047 h 1059043"/>
                <a:gd name="connsiteX169" fmla="*/ 1003212 w 3024845"/>
                <a:gd name="connsiteY169" fmla="*/ 412899 h 1059043"/>
                <a:gd name="connsiteX170" fmla="*/ 1004986 w 3024845"/>
                <a:gd name="connsiteY170" fmla="*/ 412899 h 1059043"/>
                <a:gd name="connsiteX171" fmla="*/ 1017399 w 3024845"/>
                <a:gd name="connsiteY171" fmla="*/ 412899 h 1059043"/>
                <a:gd name="connsiteX172" fmla="*/ 1017399 w 3024845"/>
                <a:gd name="connsiteY172" fmla="*/ 411008 h 1059043"/>
                <a:gd name="connsiteX173" fmla="*/ 1017399 w 3024845"/>
                <a:gd name="connsiteY173" fmla="*/ 397767 h 1059043"/>
                <a:gd name="connsiteX174" fmla="*/ 1039693 w 3024845"/>
                <a:gd name="connsiteY174" fmla="*/ 397767 h 1059043"/>
                <a:gd name="connsiteX175" fmla="*/ 1039693 w 3024845"/>
                <a:gd name="connsiteY175" fmla="*/ 396686 h 1059043"/>
                <a:gd name="connsiteX176" fmla="*/ 1039693 w 3024845"/>
                <a:gd name="connsiteY176" fmla="*/ 389120 h 1059043"/>
                <a:gd name="connsiteX177" fmla="*/ 1041466 w 3024845"/>
                <a:gd name="connsiteY177" fmla="*/ 389120 h 1059043"/>
                <a:gd name="connsiteX178" fmla="*/ 1053880 w 3024845"/>
                <a:gd name="connsiteY178" fmla="*/ 389120 h 1059043"/>
                <a:gd name="connsiteX179" fmla="*/ 1053880 w 3024845"/>
                <a:gd name="connsiteY179" fmla="*/ 390201 h 1059043"/>
                <a:gd name="connsiteX180" fmla="*/ 1053880 w 3024845"/>
                <a:gd name="connsiteY180" fmla="*/ 397767 h 1059043"/>
                <a:gd name="connsiteX181" fmla="*/ 1054640 w 3024845"/>
                <a:gd name="connsiteY181" fmla="*/ 397767 h 1059043"/>
                <a:gd name="connsiteX182" fmla="*/ 1059960 w 3024845"/>
                <a:gd name="connsiteY182" fmla="*/ 397767 h 1059043"/>
                <a:gd name="connsiteX183" fmla="*/ 1070093 w 3024845"/>
                <a:gd name="connsiteY183" fmla="*/ 393443 h 1059043"/>
                <a:gd name="connsiteX184" fmla="*/ 1074146 w 3024845"/>
                <a:gd name="connsiteY184" fmla="*/ 396686 h 1059043"/>
                <a:gd name="connsiteX185" fmla="*/ 1074146 w 3024845"/>
                <a:gd name="connsiteY185" fmla="*/ 389120 h 1059043"/>
                <a:gd name="connsiteX186" fmla="*/ 1076426 w 3024845"/>
                <a:gd name="connsiteY186" fmla="*/ 389120 h 1059043"/>
                <a:gd name="connsiteX187" fmla="*/ 1092387 w 3024845"/>
                <a:gd name="connsiteY187" fmla="*/ 389120 h 1059043"/>
                <a:gd name="connsiteX188" fmla="*/ 1092387 w 3024845"/>
                <a:gd name="connsiteY188" fmla="*/ 390201 h 1059043"/>
                <a:gd name="connsiteX189" fmla="*/ 1092387 w 3024845"/>
                <a:gd name="connsiteY189" fmla="*/ 397767 h 1059043"/>
                <a:gd name="connsiteX190" fmla="*/ 1122787 w 3024845"/>
                <a:gd name="connsiteY190" fmla="*/ 397767 h 1059043"/>
                <a:gd name="connsiteX191" fmla="*/ 1122787 w 3024845"/>
                <a:gd name="connsiteY191" fmla="*/ 399388 h 1059043"/>
                <a:gd name="connsiteX192" fmla="*/ 1122787 w 3024845"/>
                <a:gd name="connsiteY192" fmla="*/ 410738 h 1059043"/>
                <a:gd name="connsiteX193" fmla="*/ 1149134 w 3024845"/>
                <a:gd name="connsiteY193" fmla="*/ 410738 h 1059043"/>
                <a:gd name="connsiteX194" fmla="*/ 1149134 w 3024845"/>
                <a:gd name="connsiteY194" fmla="*/ 441002 h 1059043"/>
                <a:gd name="connsiteX195" fmla="*/ 1149894 w 3024845"/>
                <a:gd name="connsiteY195" fmla="*/ 441002 h 1059043"/>
                <a:gd name="connsiteX196" fmla="*/ 1155214 w 3024845"/>
                <a:gd name="connsiteY196" fmla="*/ 441002 h 1059043"/>
                <a:gd name="connsiteX197" fmla="*/ 1155214 w 3024845"/>
                <a:gd name="connsiteY197" fmla="*/ 442083 h 1059043"/>
                <a:gd name="connsiteX198" fmla="*/ 1155214 w 3024845"/>
                <a:gd name="connsiteY198" fmla="*/ 449650 h 1059043"/>
                <a:gd name="connsiteX199" fmla="*/ 1159268 w 3024845"/>
                <a:gd name="connsiteY199" fmla="*/ 479914 h 1059043"/>
                <a:gd name="connsiteX200" fmla="*/ 1160028 w 3024845"/>
                <a:gd name="connsiteY200" fmla="*/ 479914 h 1059043"/>
                <a:gd name="connsiteX201" fmla="*/ 1165348 w 3024845"/>
                <a:gd name="connsiteY201" fmla="*/ 479914 h 1059043"/>
                <a:gd name="connsiteX202" fmla="*/ 1165348 w 3024845"/>
                <a:gd name="connsiteY202" fmla="*/ 480725 h 1059043"/>
                <a:gd name="connsiteX203" fmla="*/ 1165348 w 3024845"/>
                <a:gd name="connsiteY203" fmla="*/ 486400 h 1059043"/>
                <a:gd name="connsiteX204" fmla="*/ 1166361 w 3024845"/>
                <a:gd name="connsiteY204" fmla="*/ 486400 h 1059043"/>
                <a:gd name="connsiteX205" fmla="*/ 1173454 w 3024845"/>
                <a:gd name="connsiteY205" fmla="*/ 486400 h 1059043"/>
                <a:gd name="connsiteX206" fmla="*/ 1173454 w 3024845"/>
                <a:gd name="connsiteY206" fmla="*/ 516665 h 1059043"/>
                <a:gd name="connsiteX207" fmla="*/ 1175481 w 3024845"/>
                <a:gd name="connsiteY207" fmla="*/ 516665 h 1059043"/>
                <a:gd name="connsiteX208" fmla="*/ 1189668 w 3024845"/>
                <a:gd name="connsiteY208" fmla="*/ 516665 h 1059043"/>
                <a:gd name="connsiteX209" fmla="*/ 1189668 w 3024845"/>
                <a:gd name="connsiteY209" fmla="*/ 540444 h 1059043"/>
                <a:gd name="connsiteX210" fmla="*/ 1191695 w 3024845"/>
                <a:gd name="connsiteY210" fmla="*/ 542065 h 1059043"/>
                <a:gd name="connsiteX211" fmla="*/ 1191695 w 3024845"/>
                <a:gd name="connsiteY211" fmla="*/ 553415 h 1059043"/>
                <a:gd name="connsiteX212" fmla="*/ 1192455 w 3024845"/>
                <a:gd name="connsiteY212" fmla="*/ 553415 h 1059043"/>
                <a:gd name="connsiteX213" fmla="*/ 1197775 w 3024845"/>
                <a:gd name="connsiteY213" fmla="*/ 553415 h 1059043"/>
                <a:gd name="connsiteX214" fmla="*/ 1197775 w 3024845"/>
                <a:gd name="connsiteY214" fmla="*/ 577194 h 1059043"/>
                <a:gd name="connsiteX215" fmla="*/ 1199041 w 3024845"/>
                <a:gd name="connsiteY215" fmla="*/ 577194 h 1059043"/>
                <a:gd name="connsiteX216" fmla="*/ 1207908 w 3024845"/>
                <a:gd name="connsiteY216" fmla="*/ 577194 h 1059043"/>
                <a:gd name="connsiteX217" fmla="*/ 1209935 w 3024845"/>
                <a:gd name="connsiteY217" fmla="*/ 581248 h 1059043"/>
                <a:gd name="connsiteX218" fmla="*/ 1209935 w 3024845"/>
                <a:gd name="connsiteY218" fmla="*/ 594489 h 1059043"/>
                <a:gd name="connsiteX219" fmla="*/ 1211455 w 3024845"/>
                <a:gd name="connsiteY219" fmla="*/ 592597 h 1059043"/>
                <a:gd name="connsiteX220" fmla="*/ 1222095 w 3024845"/>
                <a:gd name="connsiteY220" fmla="*/ 579356 h 1059043"/>
                <a:gd name="connsiteX221" fmla="*/ 1250469 w 3024845"/>
                <a:gd name="connsiteY221" fmla="*/ 579356 h 1059043"/>
                <a:gd name="connsiteX222" fmla="*/ 1250469 w 3024845"/>
                <a:gd name="connsiteY222" fmla="*/ 665827 h 1059043"/>
                <a:gd name="connsiteX223" fmla="*/ 1251229 w 3024845"/>
                <a:gd name="connsiteY223" fmla="*/ 665827 h 1059043"/>
                <a:gd name="connsiteX224" fmla="*/ 1256549 w 3024845"/>
                <a:gd name="connsiteY224" fmla="*/ 665827 h 1059043"/>
                <a:gd name="connsiteX225" fmla="*/ 1257309 w 3024845"/>
                <a:gd name="connsiteY225" fmla="*/ 664476 h 1059043"/>
                <a:gd name="connsiteX226" fmla="*/ 1262629 w 3024845"/>
                <a:gd name="connsiteY226" fmla="*/ 655018 h 1059043"/>
                <a:gd name="connsiteX227" fmla="*/ 1262629 w 3024845"/>
                <a:gd name="connsiteY227" fmla="*/ 656910 h 1059043"/>
                <a:gd name="connsiteX228" fmla="*/ 1262629 w 3024845"/>
                <a:gd name="connsiteY228" fmla="*/ 670151 h 1059043"/>
                <a:gd name="connsiteX229" fmla="*/ 1266682 w 3024845"/>
                <a:gd name="connsiteY229" fmla="*/ 624754 h 1059043"/>
                <a:gd name="connsiteX230" fmla="*/ 1267442 w 3024845"/>
                <a:gd name="connsiteY230" fmla="*/ 624754 h 1059043"/>
                <a:gd name="connsiteX231" fmla="*/ 1272762 w 3024845"/>
                <a:gd name="connsiteY231" fmla="*/ 624754 h 1059043"/>
                <a:gd name="connsiteX232" fmla="*/ 1272762 w 3024845"/>
                <a:gd name="connsiteY232" fmla="*/ 559900 h 1059043"/>
                <a:gd name="connsiteX233" fmla="*/ 1273776 w 3024845"/>
                <a:gd name="connsiteY233" fmla="*/ 559900 h 1059043"/>
                <a:gd name="connsiteX234" fmla="*/ 1280869 w 3024845"/>
                <a:gd name="connsiteY234" fmla="*/ 559900 h 1059043"/>
                <a:gd name="connsiteX235" fmla="*/ 1293029 w 3024845"/>
                <a:gd name="connsiteY235" fmla="*/ 516665 h 1059043"/>
                <a:gd name="connsiteX236" fmla="*/ 1294296 w 3024845"/>
                <a:gd name="connsiteY236" fmla="*/ 516665 h 1059043"/>
                <a:gd name="connsiteX237" fmla="*/ 1303163 w 3024845"/>
                <a:gd name="connsiteY237" fmla="*/ 516665 h 1059043"/>
                <a:gd name="connsiteX238" fmla="*/ 1313296 w 3024845"/>
                <a:gd name="connsiteY238" fmla="*/ 559900 h 1059043"/>
                <a:gd name="connsiteX239" fmla="*/ 1314309 w 3024845"/>
                <a:gd name="connsiteY239" fmla="*/ 559900 h 1059043"/>
                <a:gd name="connsiteX240" fmla="*/ 1321403 w 3024845"/>
                <a:gd name="connsiteY240" fmla="*/ 559900 h 1059043"/>
                <a:gd name="connsiteX241" fmla="*/ 1321403 w 3024845"/>
                <a:gd name="connsiteY241" fmla="*/ 598812 h 1059043"/>
                <a:gd name="connsiteX242" fmla="*/ 1323176 w 3024845"/>
                <a:gd name="connsiteY242" fmla="*/ 598812 h 1059043"/>
                <a:gd name="connsiteX243" fmla="*/ 1335590 w 3024845"/>
                <a:gd name="connsiteY243" fmla="*/ 598812 h 1059043"/>
                <a:gd name="connsiteX244" fmla="*/ 1335590 w 3024845"/>
                <a:gd name="connsiteY244" fmla="*/ 600974 h 1059043"/>
                <a:gd name="connsiteX245" fmla="*/ 1335590 w 3024845"/>
                <a:gd name="connsiteY245" fmla="*/ 616106 h 1059043"/>
                <a:gd name="connsiteX246" fmla="*/ 1339643 w 3024845"/>
                <a:gd name="connsiteY246" fmla="*/ 613945 h 1059043"/>
                <a:gd name="connsiteX247" fmla="*/ 1339643 w 3024845"/>
                <a:gd name="connsiteY247" fmla="*/ 598812 h 1059043"/>
                <a:gd name="connsiteX248" fmla="*/ 1341163 w 3024845"/>
                <a:gd name="connsiteY248" fmla="*/ 598812 h 1059043"/>
                <a:gd name="connsiteX249" fmla="*/ 1351803 w 3024845"/>
                <a:gd name="connsiteY249" fmla="*/ 598812 h 1059043"/>
                <a:gd name="connsiteX250" fmla="*/ 1351803 w 3024845"/>
                <a:gd name="connsiteY250" fmla="*/ 600433 h 1059043"/>
                <a:gd name="connsiteX251" fmla="*/ 1351803 w 3024845"/>
                <a:gd name="connsiteY251" fmla="*/ 611783 h 1059043"/>
                <a:gd name="connsiteX252" fmla="*/ 1382204 w 3024845"/>
                <a:gd name="connsiteY252" fmla="*/ 611783 h 1059043"/>
                <a:gd name="connsiteX253" fmla="*/ 1382204 w 3024845"/>
                <a:gd name="connsiteY253" fmla="*/ 575033 h 1059043"/>
                <a:gd name="connsiteX254" fmla="*/ 1383470 w 3024845"/>
                <a:gd name="connsiteY254" fmla="*/ 575033 h 1059043"/>
                <a:gd name="connsiteX255" fmla="*/ 1392337 w 3024845"/>
                <a:gd name="connsiteY255" fmla="*/ 575033 h 1059043"/>
                <a:gd name="connsiteX256" fmla="*/ 1392337 w 3024845"/>
                <a:gd name="connsiteY256" fmla="*/ 596650 h 1059043"/>
                <a:gd name="connsiteX257" fmla="*/ 1394364 w 3024845"/>
                <a:gd name="connsiteY257" fmla="*/ 564224 h 1059043"/>
                <a:gd name="connsiteX258" fmla="*/ 1416657 w 3024845"/>
                <a:gd name="connsiteY258" fmla="*/ 564224 h 1059043"/>
                <a:gd name="connsiteX259" fmla="*/ 1416657 w 3024845"/>
                <a:gd name="connsiteY259" fmla="*/ 562602 h 1059043"/>
                <a:gd name="connsiteX260" fmla="*/ 1416657 w 3024845"/>
                <a:gd name="connsiteY260" fmla="*/ 551253 h 1059043"/>
                <a:gd name="connsiteX261" fmla="*/ 1417417 w 3024845"/>
                <a:gd name="connsiteY261" fmla="*/ 551253 h 1059043"/>
                <a:gd name="connsiteX262" fmla="*/ 1422737 w 3024845"/>
                <a:gd name="connsiteY262" fmla="*/ 551253 h 1059043"/>
                <a:gd name="connsiteX263" fmla="*/ 1422737 w 3024845"/>
                <a:gd name="connsiteY263" fmla="*/ 549362 h 1059043"/>
                <a:gd name="connsiteX264" fmla="*/ 1422737 w 3024845"/>
                <a:gd name="connsiteY264" fmla="*/ 536121 h 1059043"/>
                <a:gd name="connsiteX265" fmla="*/ 1426791 w 3024845"/>
                <a:gd name="connsiteY265" fmla="*/ 542606 h 1059043"/>
                <a:gd name="connsiteX266" fmla="*/ 1429071 w 3024845"/>
                <a:gd name="connsiteY266" fmla="*/ 542606 h 1059043"/>
                <a:gd name="connsiteX267" fmla="*/ 1445031 w 3024845"/>
                <a:gd name="connsiteY267" fmla="*/ 542606 h 1059043"/>
                <a:gd name="connsiteX268" fmla="*/ 1445031 w 3024845"/>
                <a:gd name="connsiteY268" fmla="*/ 541795 h 1059043"/>
                <a:gd name="connsiteX269" fmla="*/ 1445031 w 3024845"/>
                <a:gd name="connsiteY269" fmla="*/ 536121 h 1059043"/>
                <a:gd name="connsiteX270" fmla="*/ 1445791 w 3024845"/>
                <a:gd name="connsiteY270" fmla="*/ 536121 h 1059043"/>
                <a:gd name="connsiteX271" fmla="*/ 1451111 w 3024845"/>
                <a:gd name="connsiteY271" fmla="*/ 536121 h 1059043"/>
                <a:gd name="connsiteX272" fmla="*/ 1451111 w 3024845"/>
                <a:gd name="connsiteY272" fmla="*/ 537472 h 1059043"/>
                <a:gd name="connsiteX273" fmla="*/ 1451111 w 3024845"/>
                <a:gd name="connsiteY273" fmla="*/ 546930 h 1059043"/>
                <a:gd name="connsiteX274" fmla="*/ 1489618 w 3024845"/>
                <a:gd name="connsiteY274" fmla="*/ 546930 h 1059043"/>
                <a:gd name="connsiteX275" fmla="*/ 1489618 w 3024845"/>
                <a:gd name="connsiteY275" fmla="*/ 685283 h 1059043"/>
                <a:gd name="connsiteX276" fmla="*/ 1491138 w 3024845"/>
                <a:gd name="connsiteY276" fmla="*/ 685283 h 1059043"/>
                <a:gd name="connsiteX277" fmla="*/ 1501778 w 3024845"/>
                <a:gd name="connsiteY277" fmla="*/ 685283 h 1059043"/>
                <a:gd name="connsiteX278" fmla="*/ 1501778 w 3024845"/>
                <a:gd name="connsiteY278" fmla="*/ 672313 h 1059043"/>
                <a:gd name="connsiteX279" fmla="*/ 1505832 w 3024845"/>
                <a:gd name="connsiteY279" fmla="*/ 672313 h 1059043"/>
                <a:gd name="connsiteX280" fmla="*/ 1505832 w 3024845"/>
                <a:gd name="connsiteY280" fmla="*/ 685283 h 1059043"/>
                <a:gd name="connsiteX281" fmla="*/ 1536232 w 3024845"/>
                <a:gd name="connsiteY281" fmla="*/ 685283 h 1059043"/>
                <a:gd name="connsiteX282" fmla="*/ 1536232 w 3024845"/>
                <a:gd name="connsiteY282" fmla="*/ 655018 h 1059043"/>
                <a:gd name="connsiteX283" fmla="*/ 1548392 w 3024845"/>
                <a:gd name="connsiteY283" fmla="*/ 655018 h 1059043"/>
                <a:gd name="connsiteX284" fmla="*/ 1560552 w 3024845"/>
                <a:gd name="connsiteY284" fmla="*/ 652857 h 1059043"/>
                <a:gd name="connsiteX285" fmla="*/ 1564606 w 3024845"/>
                <a:gd name="connsiteY285" fmla="*/ 655018 h 1059043"/>
                <a:gd name="connsiteX286" fmla="*/ 1574739 w 3024845"/>
                <a:gd name="connsiteY286" fmla="*/ 655018 h 1059043"/>
                <a:gd name="connsiteX287" fmla="*/ 1574739 w 3024845"/>
                <a:gd name="connsiteY287" fmla="*/ 685283 h 1059043"/>
                <a:gd name="connsiteX288" fmla="*/ 1582846 w 3024845"/>
                <a:gd name="connsiteY288" fmla="*/ 685283 h 1059043"/>
                <a:gd name="connsiteX289" fmla="*/ 1582846 w 3024845"/>
                <a:gd name="connsiteY289" fmla="*/ 702578 h 1059043"/>
                <a:gd name="connsiteX290" fmla="*/ 1592182 w 3024845"/>
                <a:gd name="connsiteY290" fmla="*/ 703483 h 1059043"/>
                <a:gd name="connsiteX291" fmla="*/ 1605140 w 3024845"/>
                <a:gd name="connsiteY291" fmla="*/ 703483 h 1059043"/>
                <a:gd name="connsiteX292" fmla="*/ 1605140 w 3024845"/>
                <a:gd name="connsiteY292" fmla="*/ 687445 h 1059043"/>
                <a:gd name="connsiteX293" fmla="*/ 1673096 w 3024845"/>
                <a:gd name="connsiteY293" fmla="*/ 687445 h 1059043"/>
                <a:gd name="connsiteX294" fmla="*/ 1673096 w 3024845"/>
                <a:gd name="connsiteY294" fmla="*/ 602192 h 1059043"/>
                <a:gd name="connsiteX295" fmla="*/ 1745104 w 3024845"/>
                <a:gd name="connsiteY295" fmla="*/ 602192 h 1059043"/>
                <a:gd name="connsiteX296" fmla="*/ 1745104 w 3024845"/>
                <a:gd name="connsiteY296" fmla="*/ 680960 h 1059043"/>
                <a:gd name="connsiteX297" fmla="*/ 1747008 w 3024845"/>
                <a:gd name="connsiteY297" fmla="*/ 680960 h 1059043"/>
                <a:gd name="connsiteX298" fmla="*/ 1748250 w 3024845"/>
                <a:gd name="connsiteY298" fmla="*/ 703483 h 1059043"/>
                <a:gd name="connsiteX299" fmla="*/ 1757926 w 3024845"/>
                <a:gd name="connsiteY299" fmla="*/ 703483 h 1059043"/>
                <a:gd name="connsiteX300" fmla="*/ 1759168 w 3024845"/>
                <a:gd name="connsiteY300" fmla="*/ 680960 h 1059043"/>
                <a:gd name="connsiteX301" fmla="*/ 1765248 w 3024845"/>
                <a:gd name="connsiteY301" fmla="*/ 680960 h 1059043"/>
                <a:gd name="connsiteX302" fmla="*/ 1766490 w 3024845"/>
                <a:gd name="connsiteY302" fmla="*/ 703483 h 1059043"/>
                <a:gd name="connsiteX303" fmla="*/ 1817112 w 3024845"/>
                <a:gd name="connsiteY303" fmla="*/ 703483 h 1059043"/>
                <a:gd name="connsiteX304" fmla="*/ 1817112 w 3024845"/>
                <a:gd name="connsiteY304" fmla="*/ 540455 h 1059043"/>
                <a:gd name="connsiteX305" fmla="*/ 2014439 w 3024845"/>
                <a:gd name="connsiteY305" fmla="*/ 540455 h 1059043"/>
                <a:gd name="connsiteX306" fmla="*/ 2014439 w 3024845"/>
                <a:gd name="connsiteY306" fmla="*/ 703483 h 1059043"/>
                <a:gd name="connsiteX307" fmla="*/ 2033136 w 3024845"/>
                <a:gd name="connsiteY307" fmla="*/ 703483 h 1059043"/>
                <a:gd name="connsiteX308" fmla="*/ 2033136 w 3024845"/>
                <a:gd name="connsiteY308" fmla="*/ 620790 h 1059043"/>
                <a:gd name="connsiteX309" fmla="*/ 2128256 w 3024845"/>
                <a:gd name="connsiteY309" fmla="*/ 620790 h 1059043"/>
                <a:gd name="connsiteX310" fmla="*/ 2128026 w 3024845"/>
                <a:gd name="connsiteY310" fmla="*/ 281031 h 1059043"/>
                <a:gd name="connsiteX311" fmla="*/ 2121946 w 3024845"/>
                <a:gd name="connsiteY311" fmla="*/ 276707 h 1059043"/>
                <a:gd name="connsiteX312" fmla="*/ 2130053 w 3024845"/>
                <a:gd name="connsiteY312" fmla="*/ 252928 h 1059043"/>
                <a:gd name="connsiteX313" fmla="*/ 2130053 w 3024845"/>
                <a:gd name="connsiteY313" fmla="*/ 235634 h 1059043"/>
                <a:gd name="connsiteX314" fmla="*/ 2144240 w 3024845"/>
                <a:gd name="connsiteY314" fmla="*/ 235634 h 1059043"/>
                <a:gd name="connsiteX315" fmla="*/ 2144240 w 3024845"/>
                <a:gd name="connsiteY315" fmla="*/ 214016 h 1059043"/>
                <a:gd name="connsiteX316" fmla="*/ 2146266 w 3024845"/>
                <a:gd name="connsiteY316" fmla="*/ 209692 h 1059043"/>
                <a:gd name="connsiteX317" fmla="*/ 2146266 w 3024845"/>
                <a:gd name="connsiteY317" fmla="*/ 131868 h 1059043"/>
                <a:gd name="connsiteX318" fmla="*/ 2144240 w 3024845"/>
                <a:gd name="connsiteY318" fmla="*/ 125383 h 1059043"/>
                <a:gd name="connsiteX319" fmla="*/ 2150320 w 3024845"/>
                <a:gd name="connsiteY319" fmla="*/ 118897 h 1059043"/>
                <a:gd name="connsiteX320" fmla="*/ 2150320 w 3024845"/>
                <a:gd name="connsiteY320" fmla="*/ 60529 h 1059043"/>
                <a:gd name="connsiteX321" fmla="*/ 2152346 w 3024845"/>
                <a:gd name="connsiteY321" fmla="*/ 56206 h 1059043"/>
                <a:gd name="connsiteX322" fmla="*/ 2152346 w 3024845"/>
                <a:gd name="connsiteY322" fmla="*/ 0 h 1059043"/>
                <a:gd name="connsiteX323" fmla="*/ 2162480 w 3024845"/>
                <a:gd name="connsiteY323" fmla="*/ 118897 h 1059043"/>
                <a:gd name="connsiteX324" fmla="*/ 2168560 w 3024845"/>
                <a:gd name="connsiteY324" fmla="*/ 125383 h 1059043"/>
                <a:gd name="connsiteX325" fmla="*/ 2166533 w 3024845"/>
                <a:gd name="connsiteY325" fmla="*/ 131868 h 1059043"/>
                <a:gd name="connsiteX326" fmla="*/ 2166533 w 3024845"/>
                <a:gd name="connsiteY326" fmla="*/ 209692 h 1059043"/>
                <a:gd name="connsiteX327" fmla="*/ 2168560 w 3024845"/>
                <a:gd name="connsiteY327" fmla="*/ 214016 h 1059043"/>
                <a:gd name="connsiteX328" fmla="*/ 2168560 w 3024845"/>
                <a:gd name="connsiteY328" fmla="*/ 235634 h 1059043"/>
                <a:gd name="connsiteX329" fmla="*/ 2180720 w 3024845"/>
                <a:gd name="connsiteY329" fmla="*/ 555577 h 1059043"/>
                <a:gd name="connsiteX330" fmla="*/ 2245574 w 3024845"/>
                <a:gd name="connsiteY330" fmla="*/ 555577 h 1059043"/>
                <a:gd name="connsiteX331" fmla="*/ 2245574 w 3024845"/>
                <a:gd name="connsiteY331" fmla="*/ 631239 h 1059043"/>
                <a:gd name="connsiteX332" fmla="*/ 2253681 w 3024845"/>
                <a:gd name="connsiteY332" fmla="*/ 631239 h 1059043"/>
                <a:gd name="connsiteX333" fmla="*/ 2255708 w 3024845"/>
                <a:gd name="connsiteY333" fmla="*/ 624754 h 1059043"/>
                <a:gd name="connsiteX334" fmla="*/ 2261788 w 3024845"/>
                <a:gd name="connsiteY334" fmla="*/ 624754 h 1059043"/>
                <a:gd name="connsiteX335" fmla="*/ 2263815 w 3024845"/>
                <a:gd name="connsiteY335" fmla="*/ 633401 h 1059043"/>
                <a:gd name="connsiteX336" fmla="*/ 2275975 w 3024845"/>
                <a:gd name="connsiteY336" fmla="*/ 633401 h 1059043"/>
                <a:gd name="connsiteX337" fmla="*/ 2275975 w 3024845"/>
                <a:gd name="connsiteY337" fmla="*/ 626915 h 1059043"/>
                <a:gd name="connsiteX338" fmla="*/ 2298268 w 3024845"/>
                <a:gd name="connsiteY338" fmla="*/ 626915 h 1059043"/>
                <a:gd name="connsiteX339" fmla="*/ 2298268 w 3024845"/>
                <a:gd name="connsiteY339" fmla="*/ 633401 h 1059043"/>
                <a:gd name="connsiteX340" fmla="*/ 2318535 w 3024845"/>
                <a:gd name="connsiteY340" fmla="*/ 633401 h 1059043"/>
                <a:gd name="connsiteX341" fmla="*/ 2318535 w 3024845"/>
                <a:gd name="connsiteY341" fmla="*/ 678798 h 1059043"/>
                <a:gd name="connsiteX342" fmla="*/ 2332722 w 3024845"/>
                <a:gd name="connsiteY342" fmla="*/ 678798 h 1059043"/>
                <a:gd name="connsiteX343" fmla="*/ 2332722 w 3024845"/>
                <a:gd name="connsiteY343" fmla="*/ 665827 h 1059043"/>
                <a:gd name="connsiteX344" fmla="*/ 2348936 w 3024845"/>
                <a:gd name="connsiteY344" fmla="*/ 665827 h 1059043"/>
                <a:gd name="connsiteX345" fmla="*/ 2348936 w 3024845"/>
                <a:gd name="connsiteY345" fmla="*/ 486400 h 1059043"/>
                <a:gd name="connsiteX346" fmla="*/ 2355016 w 3024845"/>
                <a:gd name="connsiteY346" fmla="*/ 479914 h 1059043"/>
                <a:gd name="connsiteX347" fmla="*/ 2427977 w 3024845"/>
                <a:gd name="connsiteY347" fmla="*/ 479914 h 1059043"/>
                <a:gd name="connsiteX348" fmla="*/ 2427977 w 3024845"/>
                <a:gd name="connsiteY348" fmla="*/ 488562 h 1059043"/>
                <a:gd name="connsiteX349" fmla="*/ 2438110 w 3024845"/>
                <a:gd name="connsiteY349" fmla="*/ 488562 h 1059043"/>
                <a:gd name="connsiteX350" fmla="*/ 2438110 w 3024845"/>
                <a:gd name="connsiteY350" fmla="*/ 603136 h 1059043"/>
                <a:gd name="connsiteX351" fmla="*/ 2460404 w 3024845"/>
                <a:gd name="connsiteY351" fmla="*/ 603136 h 1059043"/>
                <a:gd name="connsiteX352" fmla="*/ 2460404 w 3024845"/>
                <a:gd name="connsiteY352" fmla="*/ 536121 h 1059043"/>
                <a:gd name="connsiteX353" fmla="*/ 2486751 w 3024845"/>
                <a:gd name="connsiteY353" fmla="*/ 536121 h 1059043"/>
                <a:gd name="connsiteX354" fmla="*/ 2490804 w 3024845"/>
                <a:gd name="connsiteY354" fmla="*/ 531797 h 1059043"/>
                <a:gd name="connsiteX355" fmla="*/ 2498911 w 3024845"/>
                <a:gd name="connsiteY355" fmla="*/ 531797 h 1059043"/>
                <a:gd name="connsiteX356" fmla="*/ 2502964 w 3024845"/>
                <a:gd name="connsiteY356" fmla="*/ 536121 h 1059043"/>
                <a:gd name="connsiteX357" fmla="*/ 2525258 w 3024845"/>
                <a:gd name="connsiteY357" fmla="*/ 536121 h 1059043"/>
                <a:gd name="connsiteX358" fmla="*/ 2525258 w 3024845"/>
                <a:gd name="connsiteY358" fmla="*/ 419385 h 1059043"/>
                <a:gd name="connsiteX359" fmla="*/ 2582005 w 3024845"/>
                <a:gd name="connsiteY359" fmla="*/ 408576 h 1059043"/>
                <a:gd name="connsiteX360" fmla="*/ 2582005 w 3024845"/>
                <a:gd name="connsiteY360" fmla="*/ 409657 h 1059043"/>
                <a:gd name="connsiteX361" fmla="*/ 2582005 w 3024845"/>
                <a:gd name="connsiteY361" fmla="*/ 417223 h 1059043"/>
                <a:gd name="connsiteX362" fmla="*/ 2608352 w 3024845"/>
                <a:gd name="connsiteY362" fmla="*/ 417223 h 1059043"/>
                <a:gd name="connsiteX363" fmla="*/ 2608352 w 3024845"/>
                <a:gd name="connsiteY363" fmla="*/ 672313 h 1059043"/>
                <a:gd name="connsiteX364" fmla="*/ 2630646 w 3024845"/>
                <a:gd name="connsiteY364" fmla="*/ 672313 h 1059043"/>
                <a:gd name="connsiteX365" fmla="*/ 2630646 w 3024845"/>
                <a:gd name="connsiteY365" fmla="*/ 667989 h 1059043"/>
                <a:gd name="connsiteX366" fmla="*/ 2642806 w 3024845"/>
                <a:gd name="connsiteY366" fmla="*/ 667989 h 1059043"/>
                <a:gd name="connsiteX367" fmla="*/ 2642806 w 3024845"/>
                <a:gd name="connsiteY367" fmla="*/ 672313 h 1059043"/>
                <a:gd name="connsiteX368" fmla="*/ 2667126 w 3024845"/>
                <a:gd name="connsiteY368" fmla="*/ 672313 h 1059043"/>
                <a:gd name="connsiteX369" fmla="*/ 2667126 w 3024845"/>
                <a:gd name="connsiteY369" fmla="*/ 659342 h 1059043"/>
                <a:gd name="connsiteX370" fmla="*/ 2695500 w 3024845"/>
                <a:gd name="connsiteY370" fmla="*/ 659342 h 1059043"/>
                <a:gd name="connsiteX371" fmla="*/ 2707660 w 3024845"/>
                <a:gd name="connsiteY371" fmla="*/ 655018 h 1059043"/>
                <a:gd name="connsiteX372" fmla="*/ 2727927 w 3024845"/>
                <a:gd name="connsiteY372" fmla="*/ 659342 h 1059043"/>
                <a:gd name="connsiteX373" fmla="*/ 2727927 w 3024845"/>
                <a:gd name="connsiteY373" fmla="*/ 642048 h 1059043"/>
                <a:gd name="connsiteX374" fmla="*/ 2736034 w 3024845"/>
                <a:gd name="connsiteY374" fmla="*/ 642048 h 1059043"/>
                <a:gd name="connsiteX375" fmla="*/ 2736034 w 3024845"/>
                <a:gd name="connsiteY375" fmla="*/ 629077 h 1059043"/>
                <a:gd name="connsiteX376" fmla="*/ 2792781 w 3024845"/>
                <a:gd name="connsiteY376" fmla="*/ 629077 h 1059043"/>
                <a:gd name="connsiteX377" fmla="*/ 2792781 w 3024845"/>
                <a:gd name="connsiteY377" fmla="*/ 598812 h 1059043"/>
                <a:gd name="connsiteX378" fmla="*/ 2811021 w 3024845"/>
                <a:gd name="connsiteY378" fmla="*/ 598812 h 1059043"/>
                <a:gd name="connsiteX379" fmla="*/ 2811021 w 3024845"/>
                <a:gd name="connsiteY379" fmla="*/ 592327 h 1059043"/>
                <a:gd name="connsiteX380" fmla="*/ 2823181 w 3024845"/>
                <a:gd name="connsiteY380" fmla="*/ 592327 h 1059043"/>
                <a:gd name="connsiteX381" fmla="*/ 2823181 w 3024845"/>
                <a:gd name="connsiteY381" fmla="*/ 598812 h 1059043"/>
                <a:gd name="connsiteX382" fmla="*/ 2839395 w 3024845"/>
                <a:gd name="connsiteY382" fmla="*/ 598812 h 1059043"/>
                <a:gd name="connsiteX383" fmla="*/ 2839395 w 3024845"/>
                <a:gd name="connsiteY383" fmla="*/ 648533 h 1059043"/>
                <a:gd name="connsiteX384" fmla="*/ 2871822 w 3024845"/>
                <a:gd name="connsiteY384" fmla="*/ 648533 h 1059043"/>
                <a:gd name="connsiteX385" fmla="*/ 2871822 w 3024845"/>
                <a:gd name="connsiteY385" fmla="*/ 622592 h 1059043"/>
                <a:gd name="connsiteX386" fmla="*/ 2910329 w 3024845"/>
                <a:gd name="connsiteY386" fmla="*/ 622592 h 1059043"/>
                <a:gd name="connsiteX387" fmla="*/ 2910329 w 3024845"/>
                <a:gd name="connsiteY387" fmla="*/ 592327 h 1059043"/>
                <a:gd name="connsiteX388" fmla="*/ 2958970 w 3024845"/>
                <a:gd name="connsiteY388" fmla="*/ 592327 h 1059043"/>
                <a:gd name="connsiteX389" fmla="*/ 2958970 w 3024845"/>
                <a:gd name="connsiteY389" fmla="*/ 703483 h 1059043"/>
                <a:gd name="connsiteX390" fmla="*/ 2958970 w 3024845"/>
                <a:gd name="connsiteY390" fmla="*/ 717262 h 1059043"/>
                <a:gd name="connsiteX391" fmla="*/ 3024845 w 3024845"/>
                <a:gd name="connsiteY391" fmla="*/ 717262 h 1059043"/>
                <a:gd name="connsiteX392" fmla="*/ 3024845 w 3024845"/>
                <a:gd name="connsiteY392" fmla="*/ 1059043 h 1059043"/>
                <a:gd name="connsiteX393" fmla="*/ 2054 w 3024845"/>
                <a:gd name="connsiteY393" fmla="*/ 1056710 h 1059043"/>
                <a:gd name="connsiteX394" fmla="*/ 0 w 3024845"/>
                <a:gd name="connsiteY394" fmla="*/ 622592 h 1059043"/>
                <a:gd name="connsiteX395" fmla="*/ 20267 w 3024845"/>
                <a:gd name="connsiteY395" fmla="*/ 622592 h 1059043"/>
                <a:gd name="connsiteX396" fmla="*/ 20774 w 3024845"/>
                <a:gd name="connsiteY396" fmla="*/ 621511 h 1059043"/>
                <a:gd name="connsiteX397" fmla="*/ 24320 w 3024845"/>
                <a:gd name="connsiteY397" fmla="*/ 613945 h 1059043"/>
                <a:gd name="connsiteX398" fmla="*/ 26094 w 3024845"/>
                <a:gd name="connsiteY398" fmla="*/ 614215 h 1059043"/>
                <a:gd name="connsiteX399" fmla="*/ 38507 w 3024845"/>
                <a:gd name="connsiteY399" fmla="*/ 616106 h 1059043"/>
                <a:gd name="connsiteX400" fmla="*/ 39014 w 3024845"/>
                <a:gd name="connsiteY400" fmla="*/ 617458 h 1059043"/>
                <a:gd name="connsiteX401" fmla="*/ 42560 w 3024845"/>
                <a:gd name="connsiteY401" fmla="*/ 626915 h 1059043"/>
                <a:gd name="connsiteX402" fmla="*/ 68907 w 3024845"/>
                <a:gd name="connsiteY402" fmla="*/ 629077 h 1059043"/>
                <a:gd name="connsiteX403" fmla="*/ 68907 w 3024845"/>
                <a:gd name="connsiteY403" fmla="*/ 505856 h 1059043"/>
                <a:gd name="connsiteX404" fmla="*/ 70934 w 3024845"/>
                <a:gd name="connsiteY404" fmla="*/ 505856 h 1059043"/>
                <a:gd name="connsiteX405" fmla="*/ 85121 w 3024845"/>
                <a:gd name="connsiteY405" fmla="*/ 505856 h 1059043"/>
                <a:gd name="connsiteX406" fmla="*/ 85121 w 3024845"/>
                <a:gd name="connsiteY406" fmla="*/ 369664 h 1059043"/>
                <a:gd name="connsiteX407" fmla="*/ 86894 w 3024845"/>
                <a:gd name="connsiteY407" fmla="*/ 369664 h 1059043"/>
                <a:gd name="connsiteX408" fmla="*/ 99308 w 3024845"/>
                <a:gd name="connsiteY408" fmla="*/ 369664 h 1059043"/>
                <a:gd name="connsiteX409" fmla="*/ 99308 w 3024845"/>
                <a:gd name="connsiteY409" fmla="*/ 255090 h 1059043"/>
                <a:gd name="connsiteX410" fmla="*/ 103361 w 3024845"/>
                <a:gd name="connsiteY410" fmla="*/ 226986 h 1059043"/>
                <a:gd name="connsiteX411" fmla="*/ 105388 w 3024845"/>
                <a:gd name="connsiteY411" fmla="*/ 226986 h 1059043"/>
                <a:gd name="connsiteX412" fmla="*/ 119575 w 3024845"/>
                <a:gd name="connsiteY412" fmla="*/ 226986 h 1059043"/>
                <a:gd name="connsiteX0" fmla="*/ 119575 w 3024845"/>
                <a:gd name="connsiteY0" fmla="*/ 226986 h 1059043"/>
                <a:gd name="connsiteX1" fmla="*/ 200642 w 3024845"/>
                <a:gd name="connsiteY1" fmla="*/ 224825 h 1059043"/>
                <a:gd name="connsiteX2" fmla="*/ 202669 w 3024845"/>
                <a:gd name="connsiteY2" fmla="*/ 224825 h 1059043"/>
                <a:gd name="connsiteX3" fmla="*/ 216856 w 3024845"/>
                <a:gd name="connsiteY3" fmla="*/ 224825 h 1059043"/>
                <a:gd name="connsiteX4" fmla="*/ 216856 w 3024845"/>
                <a:gd name="connsiteY4" fmla="*/ 248604 h 1059043"/>
                <a:gd name="connsiteX5" fmla="*/ 217363 w 3024845"/>
                <a:gd name="connsiteY5" fmla="*/ 249415 h 1059043"/>
                <a:gd name="connsiteX6" fmla="*/ 220909 w 3024845"/>
                <a:gd name="connsiteY6" fmla="*/ 255090 h 1059043"/>
                <a:gd name="connsiteX7" fmla="*/ 220909 w 3024845"/>
                <a:gd name="connsiteY7" fmla="*/ 369664 h 1059043"/>
                <a:gd name="connsiteX8" fmla="*/ 223189 w 3024845"/>
                <a:gd name="connsiteY8" fmla="*/ 369664 h 1059043"/>
                <a:gd name="connsiteX9" fmla="*/ 239150 w 3024845"/>
                <a:gd name="connsiteY9" fmla="*/ 369664 h 1059043"/>
                <a:gd name="connsiteX10" fmla="*/ 239150 w 3024845"/>
                <a:gd name="connsiteY10" fmla="*/ 510179 h 1059043"/>
                <a:gd name="connsiteX11" fmla="*/ 240670 w 3024845"/>
                <a:gd name="connsiteY11" fmla="*/ 509909 h 1059043"/>
                <a:gd name="connsiteX12" fmla="*/ 251310 w 3024845"/>
                <a:gd name="connsiteY12" fmla="*/ 508018 h 1059043"/>
                <a:gd name="connsiteX13" fmla="*/ 249283 w 3024845"/>
                <a:gd name="connsiteY13" fmla="*/ 596650 h 1059043"/>
                <a:gd name="connsiteX14" fmla="*/ 250803 w 3024845"/>
                <a:gd name="connsiteY14" fmla="*/ 596921 h 1059043"/>
                <a:gd name="connsiteX15" fmla="*/ 261443 w 3024845"/>
                <a:gd name="connsiteY15" fmla="*/ 598812 h 1059043"/>
                <a:gd name="connsiteX16" fmla="*/ 261696 w 3024845"/>
                <a:gd name="connsiteY16" fmla="*/ 599623 h 1059043"/>
                <a:gd name="connsiteX17" fmla="*/ 263470 w 3024845"/>
                <a:gd name="connsiteY17" fmla="*/ 605298 h 1059043"/>
                <a:gd name="connsiteX18" fmla="*/ 264230 w 3024845"/>
                <a:gd name="connsiteY18" fmla="*/ 602866 h 1059043"/>
                <a:gd name="connsiteX19" fmla="*/ 269550 w 3024845"/>
                <a:gd name="connsiteY19" fmla="*/ 585842 h 1059043"/>
                <a:gd name="connsiteX20" fmla="*/ 271323 w 3024845"/>
                <a:gd name="connsiteY20" fmla="*/ 585842 h 1059043"/>
                <a:gd name="connsiteX21" fmla="*/ 283737 w 3024845"/>
                <a:gd name="connsiteY21" fmla="*/ 585842 h 1059043"/>
                <a:gd name="connsiteX22" fmla="*/ 283737 w 3024845"/>
                <a:gd name="connsiteY22" fmla="*/ 618268 h 1059043"/>
                <a:gd name="connsiteX23" fmla="*/ 284750 w 3024845"/>
                <a:gd name="connsiteY23" fmla="*/ 618809 h 1059043"/>
                <a:gd name="connsiteX24" fmla="*/ 291844 w 3024845"/>
                <a:gd name="connsiteY24" fmla="*/ 622592 h 1059043"/>
                <a:gd name="connsiteX25" fmla="*/ 291844 w 3024845"/>
                <a:gd name="connsiteY25" fmla="*/ 623943 h 1059043"/>
                <a:gd name="connsiteX26" fmla="*/ 291844 w 3024845"/>
                <a:gd name="connsiteY26" fmla="*/ 633401 h 1059043"/>
                <a:gd name="connsiteX27" fmla="*/ 336431 w 3024845"/>
                <a:gd name="connsiteY27" fmla="*/ 633401 h 1059043"/>
                <a:gd name="connsiteX28" fmla="*/ 336431 w 3024845"/>
                <a:gd name="connsiteY28" fmla="*/ 634482 h 1059043"/>
                <a:gd name="connsiteX29" fmla="*/ 336431 w 3024845"/>
                <a:gd name="connsiteY29" fmla="*/ 642048 h 1059043"/>
                <a:gd name="connsiteX30" fmla="*/ 338457 w 3024845"/>
                <a:gd name="connsiteY30" fmla="*/ 642048 h 1059043"/>
                <a:gd name="connsiteX31" fmla="*/ 352644 w 3024845"/>
                <a:gd name="connsiteY31" fmla="*/ 642048 h 1059043"/>
                <a:gd name="connsiteX32" fmla="*/ 352644 w 3024845"/>
                <a:gd name="connsiteY32" fmla="*/ 611783 h 1059043"/>
                <a:gd name="connsiteX33" fmla="*/ 397231 w 3024845"/>
                <a:gd name="connsiteY33" fmla="*/ 611783 h 1059043"/>
                <a:gd name="connsiteX34" fmla="*/ 397231 w 3024845"/>
                <a:gd name="connsiteY34" fmla="*/ 610432 h 1059043"/>
                <a:gd name="connsiteX35" fmla="*/ 397231 w 3024845"/>
                <a:gd name="connsiteY35" fmla="*/ 600974 h 1059043"/>
                <a:gd name="connsiteX36" fmla="*/ 398245 w 3024845"/>
                <a:gd name="connsiteY36" fmla="*/ 600974 h 1059043"/>
                <a:gd name="connsiteX37" fmla="*/ 405338 w 3024845"/>
                <a:gd name="connsiteY37" fmla="*/ 600974 h 1059043"/>
                <a:gd name="connsiteX38" fmla="*/ 405338 w 3024845"/>
                <a:gd name="connsiteY38" fmla="*/ 599083 h 1059043"/>
                <a:gd name="connsiteX39" fmla="*/ 405338 w 3024845"/>
                <a:gd name="connsiteY39" fmla="*/ 585842 h 1059043"/>
                <a:gd name="connsiteX40" fmla="*/ 406098 w 3024845"/>
                <a:gd name="connsiteY40" fmla="*/ 585842 h 1059043"/>
                <a:gd name="connsiteX41" fmla="*/ 411418 w 3024845"/>
                <a:gd name="connsiteY41" fmla="*/ 585842 h 1059043"/>
                <a:gd name="connsiteX42" fmla="*/ 411418 w 3024845"/>
                <a:gd name="connsiteY42" fmla="*/ 584761 h 1059043"/>
                <a:gd name="connsiteX43" fmla="*/ 411418 w 3024845"/>
                <a:gd name="connsiteY43" fmla="*/ 577194 h 1059043"/>
                <a:gd name="connsiteX44" fmla="*/ 413445 w 3024845"/>
                <a:gd name="connsiteY44" fmla="*/ 577194 h 1059043"/>
                <a:gd name="connsiteX45" fmla="*/ 427632 w 3024845"/>
                <a:gd name="connsiteY45" fmla="*/ 577194 h 1059043"/>
                <a:gd name="connsiteX46" fmla="*/ 427632 w 3024845"/>
                <a:gd name="connsiteY46" fmla="*/ 578275 h 1059043"/>
                <a:gd name="connsiteX47" fmla="*/ 427632 w 3024845"/>
                <a:gd name="connsiteY47" fmla="*/ 585842 h 1059043"/>
                <a:gd name="connsiteX48" fmla="*/ 449925 w 3024845"/>
                <a:gd name="connsiteY48" fmla="*/ 585842 h 1059043"/>
                <a:gd name="connsiteX49" fmla="*/ 449925 w 3024845"/>
                <a:gd name="connsiteY49" fmla="*/ 583950 h 1059043"/>
                <a:gd name="connsiteX50" fmla="*/ 449925 w 3024845"/>
                <a:gd name="connsiteY50" fmla="*/ 570709 h 1059043"/>
                <a:gd name="connsiteX51" fmla="*/ 451699 w 3024845"/>
                <a:gd name="connsiteY51" fmla="*/ 570709 h 1059043"/>
                <a:gd name="connsiteX52" fmla="*/ 464112 w 3024845"/>
                <a:gd name="connsiteY52" fmla="*/ 570709 h 1059043"/>
                <a:gd name="connsiteX53" fmla="*/ 464112 w 3024845"/>
                <a:gd name="connsiteY53" fmla="*/ 594489 h 1059043"/>
                <a:gd name="connsiteX54" fmla="*/ 465126 w 3024845"/>
                <a:gd name="connsiteY54" fmla="*/ 594489 h 1059043"/>
                <a:gd name="connsiteX55" fmla="*/ 472219 w 3024845"/>
                <a:gd name="connsiteY55" fmla="*/ 594489 h 1059043"/>
                <a:gd name="connsiteX56" fmla="*/ 472219 w 3024845"/>
                <a:gd name="connsiteY56" fmla="*/ 593408 h 1059043"/>
                <a:gd name="connsiteX57" fmla="*/ 472219 w 3024845"/>
                <a:gd name="connsiteY57" fmla="*/ 585842 h 1059043"/>
                <a:gd name="connsiteX58" fmla="*/ 473992 w 3024845"/>
                <a:gd name="connsiteY58" fmla="*/ 585842 h 1059043"/>
                <a:gd name="connsiteX59" fmla="*/ 486406 w 3024845"/>
                <a:gd name="connsiteY59" fmla="*/ 585842 h 1059043"/>
                <a:gd name="connsiteX60" fmla="*/ 486406 w 3024845"/>
                <a:gd name="connsiteY60" fmla="*/ 611783 h 1059043"/>
                <a:gd name="connsiteX61" fmla="*/ 488433 w 3024845"/>
                <a:gd name="connsiteY61" fmla="*/ 611783 h 1059043"/>
                <a:gd name="connsiteX62" fmla="*/ 502619 w 3024845"/>
                <a:gd name="connsiteY62" fmla="*/ 611783 h 1059043"/>
                <a:gd name="connsiteX63" fmla="*/ 502619 w 3024845"/>
                <a:gd name="connsiteY63" fmla="*/ 613404 h 1059043"/>
                <a:gd name="connsiteX64" fmla="*/ 502619 w 3024845"/>
                <a:gd name="connsiteY64" fmla="*/ 624754 h 1059043"/>
                <a:gd name="connsiteX65" fmla="*/ 503379 w 3024845"/>
                <a:gd name="connsiteY65" fmla="*/ 624754 h 1059043"/>
                <a:gd name="connsiteX66" fmla="*/ 508700 w 3024845"/>
                <a:gd name="connsiteY66" fmla="*/ 624754 h 1059043"/>
                <a:gd name="connsiteX67" fmla="*/ 508700 w 3024845"/>
                <a:gd name="connsiteY67" fmla="*/ 623943 h 1059043"/>
                <a:gd name="connsiteX68" fmla="*/ 508700 w 3024845"/>
                <a:gd name="connsiteY68" fmla="*/ 618268 h 1059043"/>
                <a:gd name="connsiteX69" fmla="*/ 539100 w 3024845"/>
                <a:gd name="connsiteY69" fmla="*/ 618268 h 1059043"/>
                <a:gd name="connsiteX70" fmla="*/ 539100 w 3024845"/>
                <a:gd name="connsiteY70" fmla="*/ 642048 h 1059043"/>
                <a:gd name="connsiteX71" fmla="*/ 540113 w 3024845"/>
                <a:gd name="connsiteY71" fmla="*/ 642048 h 1059043"/>
                <a:gd name="connsiteX72" fmla="*/ 547207 w 3024845"/>
                <a:gd name="connsiteY72" fmla="*/ 642048 h 1059043"/>
                <a:gd name="connsiteX73" fmla="*/ 547207 w 3024845"/>
                <a:gd name="connsiteY73" fmla="*/ 643129 h 1059043"/>
                <a:gd name="connsiteX74" fmla="*/ 547207 w 3024845"/>
                <a:gd name="connsiteY74" fmla="*/ 650695 h 1059043"/>
                <a:gd name="connsiteX75" fmla="*/ 547967 w 3024845"/>
                <a:gd name="connsiteY75" fmla="*/ 650695 h 1059043"/>
                <a:gd name="connsiteX76" fmla="*/ 553287 w 3024845"/>
                <a:gd name="connsiteY76" fmla="*/ 650695 h 1059043"/>
                <a:gd name="connsiteX77" fmla="*/ 553287 w 3024845"/>
                <a:gd name="connsiteY77" fmla="*/ 648533 h 1059043"/>
                <a:gd name="connsiteX78" fmla="*/ 553287 w 3024845"/>
                <a:gd name="connsiteY78" fmla="*/ 633401 h 1059043"/>
                <a:gd name="connsiteX79" fmla="*/ 554300 w 3024845"/>
                <a:gd name="connsiteY79" fmla="*/ 633401 h 1059043"/>
                <a:gd name="connsiteX80" fmla="*/ 561394 w 3024845"/>
                <a:gd name="connsiteY80" fmla="*/ 633401 h 1059043"/>
                <a:gd name="connsiteX81" fmla="*/ 561394 w 3024845"/>
                <a:gd name="connsiteY81" fmla="*/ 634482 h 1059043"/>
                <a:gd name="connsiteX82" fmla="*/ 561394 w 3024845"/>
                <a:gd name="connsiteY82" fmla="*/ 642048 h 1059043"/>
                <a:gd name="connsiteX83" fmla="*/ 566714 w 3024845"/>
                <a:gd name="connsiteY83" fmla="*/ 640055 h 1059043"/>
                <a:gd name="connsiteX84" fmla="*/ 567474 w 3024845"/>
                <a:gd name="connsiteY84" fmla="*/ 639075 h 1059043"/>
                <a:gd name="connsiteX85" fmla="*/ 567474 w 3024845"/>
                <a:gd name="connsiteY85" fmla="*/ 633401 h 1059043"/>
                <a:gd name="connsiteX86" fmla="*/ 605981 w 3024845"/>
                <a:gd name="connsiteY86" fmla="*/ 633401 h 1059043"/>
                <a:gd name="connsiteX87" fmla="*/ 605981 w 3024845"/>
                <a:gd name="connsiteY87" fmla="*/ 657180 h 1059043"/>
                <a:gd name="connsiteX88" fmla="*/ 608007 w 3024845"/>
                <a:gd name="connsiteY88" fmla="*/ 657180 h 1059043"/>
                <a:gd name="connsiteX89" fmla="*/ 622194 w 3024845"/>
                <a:gd name="connsiteY89" fmla="*/ 657180 h 1059043"/>
                <a:gd name="connsiteX90" fmla="*/ 622194 w 3024845"/>
                <a:gd name="connsiteY90" fmla="*/ 658261 h 1059043"/>
                <a:gd name="connsiteX91" fmla="*/ 622194 w 3024845"/>
                <a:gd name="connsiteY91" fmla="*/ 665827 h 1059043"/>
                <a:gd name="connsiteX92" fmla="*/ 623968 w 3024845"/>
                <a:gd name="connsiteY92" fmla="*/ 665827 h 1059043"/>
                <a:gd name="connsiteX93" fmla="*/ 636381 w 3024845"/>
                <a:gd name="connsiteY93" fmla="*/ 665827 h 1059043"/>
                <a:gd name="connsiteX94" fmla="*/ 636381 w 3024845"/>
                <a:gd name="connsiteY94" fmla="*/ 642048 h 1059043"/>
                <a:gd name="connsiteX95" fmla="*/ 637394 w 3024845"/>
                <a:gd name="connsiteY95" fmla="*/ 642048 h 1059043"/>
                <a:gd name="connsiteX96" fmla="*/ 644488 w 3024845"/>
                <a:gd name="connsiteY96" fmla="*/ 642048 h 1059043"/>
                <a:gd name="connsiteX97" fmla="*/ 644488 w 3024845"/>
                <a:gd name="connsiteY97" fmla="*/ 609621 h 1059043"/>
                <a:gd name="connsiteX98" fmla="*/ 645501 w 3024845"/>
                <a:gd name="connsiteY98" fmla="*/ 609621 h 1059043"/>
                <a:gd name="connsiteX99" fmla="*/ 652595 w 3024845"/>
                <a:gd name="connsiteY99" fmla="*/ 609621 h 1059043"/>
                <a:gd name="connsiteX100" fmla="*/ 652595 w 3024845"/>
                <a:gd name="connsiteY100" fmla="*/ 607730 h 1059043"/>
                <a:gd name="connsiteX101" fmla="*/ 652595 w 3024845"/>
                <a:gd name="connsiteY101" fmla="*/ 594489 h 1059043"/>
                <a:gd name="connsiteX102" fmla="*/ 651328 w 3024845"/>
                <a:gd name="connsiteY102" fmla="*/ 592867 h 1059043"/>
                <a:gd name="connsiteX103" fmla="*/ 656648 w 3024845"/>
                <a:gd name="connsiteY103" fmla="*/ 581518 h 1059043"/>
                <a:gd name="connsiteX104" fmla="*/ 664755 w 3024845"/>
                <a:gd name="connsiteY104" fmla="*/ 609621 h 1059043"/>
                <a:gd name="connsiteX105" fmla="*/ 665515 w 3024845"/>
                <a:gd name="connsiteY105" fmla="*/ 609621 h 1059043"/>
                <a:gd name="connsiteX106" fmla="*/ 670835 w 3024845"/>
                <a:gd name="connsiteY106" fmla="*/ 609621 h 1059043"/>
                <a:gd name="connsiteX107" fmla="*/ 670835 w 3024845"/>
                <a:gd name="connsiteY107" fmla="*/ 503694 h 1059043"/>
                <a:gd name="connsiteX108" fmla="*/ 672355 w 3024845"/>
                <a:gd name="connsiteY108" fmla="*/ 503694 h 1059043"/>
                <a:gd name="connsiteX109" fmla="*/ 682995 w 3024845"/>
                <a:gd name="connsiteY109" fmla="*/ 503694 h 1059043"/>
                <a:gd name="connsiteX110" fmla="*/ 682995 w 3024845"/>
                <a:gd name="connsiteY110" fmla="*/ 456135 h 1059043"/>
                <a:gd name="connsiteX111" fmla="*/ 709342 w 3024845"/>
                <a:gd name="connsiteY111" fmla="*/ 456135 h 1059043"/>
                <a:gd name="connsiteX112" fmla="*/ 709342 w 3024845"/>
                <a:gd name="connsiteY112" fmla="*/ 434517 h 1059043"/>
                <a:gd name="connsiteX113" fmla="*/ 743796 w 3024845"/>
                <a:gd name="connsiteY113" fmla="*/ 434517 h 1059043"/>
                <a:gd name="connsiteX114" fmla="*/ 743796 w 3024845"/>
                <a:gd name="connsiteY114" fmla="*/ 436949 h 1059043"/>
                <a:gd name="connsiteX115" fmla="*/ 743796 w 3024845"/>
                <a:gd name="connsiteY115" fmla="*/ 453973 h 1059043"/>
                <a:gd name="connsiteX116" fmla="*/ 746076 w 3024845"/>
                <a:gd name="connsiteY116" fmla="*/ 453973 h 1059043"/>
                <a:gd name="connsiteX117" fmla="*/ 762036 w 3024845"/>
                <a:gd name="connsiteY117" fmla="*/ 453973 h 1059043"/>
                <a:gd name="connsiteX118" fmla="*/ 762036 w 3024845"/>
                <a:gd name="connsiteY118" fmla="*/ 501532 h 1059043"/>
                <a:gd name="connsiteX119" fmla="*/ 763049 w 3024845"/>
                <a:gd name="connsiteY119" fmla="*/ 501532 h 1059043"/>
                <a:gd name="connsiteX120" fmla="*/ 770143 w 3024845"/>
                <a:gd name="connsiteY120" fmla="*/ 501532 h 1059043"/>
                <a:gd name="connsiteX121" fmla="*/ 784330 w 3024845"/>
                <a:gd name="connsiteY121" fmla="*/ 505856 h 1059043"/>
                <a:gd name="connsiteX122" fmla="*/ 784330 w 3024845"/>
                <a:gd name="connsiteY122" fmla="*/ 544768 h 1059043"/>
                <a:gd name="connsiteX123" fmla="*/ 785343 w 3024845"/>
                <a:gd name="connsiteY123" fmla="*/ 544768 h 1059043"/>
                <a:gd name="connsiteX124" fmla="*/ 792436 w 3024845"/>
                <a:gd name="connsiteY124" fmla="*/ 544768 h 1059043"/>
                <a:gd name="connsiteX125" fmla="*/ 792436 w 3024845"/>
                <a:gd name="connsiteY125" fmla="*/ 546389 h 1059043"/>
                <a:gd name="connsiteX126" fmla="*/ 792436 w 3024845"/>
                <a:gd name="connsiteY126" fmla="*/ 557738 h 1059043"/>
                <a:gd name="connsiteX127" fmla="*/ 794463 w 3024845"/>
                <a:gd name="connsiteY127" fmla="*/ 557738 h 1059043"/>
                <a:gd name="connsiteX128" fmla="*/ 808650 w 3024845"/>
                <a:gd name="connsiteY128" fmla="*/ 557738 h 1059043"/>
                <a:gd name="connsiteX129" fmla="*/ 814730 w 3024845"/>
                <a:gd name="connsiteY129" fmla="*/ 564224 h 1059043"/>
                <a:gd name="connsiteX130" fmla="*/ 814730 w 3024845"/>
                <a:gd name="connsiteY130" fmla="*/ 585842 h 1059043"/>
                <a:gd name="connsiteX131" fmla="*/ 817010 w 3024845"/>
                <a:gd name="connsiteY131" fmla="*/ 585842 h 1059043"/>
                <a:gd name="connsiteX132" fmla="*/ 832970 w 3024845"/>
                <a:gd name="connsiteY132" fmla="*/ 585842 h 1059043"/>
                <a:gd name="connsiteX133" fmla="*/ 832970 w 3024845"/>
                <a:gd name="connsiteY133" fmla="*/ 586922 h 1059043"/>
                <a:gd name="connsiteX134" fmla="*/ 832970 w 3024845"/>
                <a:gd name="connsiteY134" fmla="*/ 594489 h 1059043"/>
                <a:gd name="connsiteX135" fmla="*/ 834237 w 3024845"/>
                <a:gd name="connsiteY135" fmla="*/ 594489 h 1059043"/>
                <a:gd name="connsiteX136" fmla="*/ 843104 w 3024845"/>
                <a:gd name="connsiteY136" fmla="*/ 594489 h 1059043"/>
                <a:gd name="connsiteX137" fmla="*/ 843104 w 3024845"/>
                <a:gd name="connsiteY137" fmla="*/ 596650 h 1059043"/>
                <a:gd name="connsiteX138" fmla="*/ 843104 w 3024845"/>
                <a:gd name="connsiteY138" fmla="*/ 611783 h 1059043"/>
                <a:gd name="connsiteX139" fmla="*/ 847157 w 3024845"/>
                <a:gd name="connsiteY139" fmla="*/ 609891 h 1059043"/>
                <a:gd name="connsiteX140" fmla="*/ 847157 w 3024845"/>
                <a:gd name="connsiteY140" fmla="*/ 596650 h 1059043"/>
                <a:gd name="connsiteX141" fmla="*/ 848170 w 3024845"/>
                <a:gd name="connsiteY141" fmla="*/ 596650 h 1059043"/>
                <a:gd name="connsiteX142" fmla="*/ 855264 w 3024845"/>
                <a:gd name="connsiteY142" fmla="*/ 596650 h 1059043"/>
                <a:gd name="connsiteX143" fmla="*/ 855264 w 3024845"/>
                <a:gd name="connsiteY143" fmla="*/ 598272 h 1059043"/>
                <a:gd name="connsiteX144" fmla="*/ 855264 w 3024845"/>
                <a:gd name="connsiteY144" fmla="*/ 609621 h 1059043"/>
                <a:gd name="connsiteX145" fmla="*/ 856024 w 3024845"/>
                <a:gd name="connsiteY145" fmla="*/ 609621 h 1059043"/>
                <a:gd name="connsiteX146" fmla="*/ 861344 w 3024845"/>
                <a:gd name="connsiteY146" fmla="*/ 609621 h 1059043"/>
                <a:gd name="connsiteX147" fmla="*/ 909984 w 3024845"/>
                <a:gd name="connsiteY147" fmla="*/ 605298 h 1059043"/>
                <a:gd name="connsiteX148" fmla="*/ 909984 w 3024845"/>
                <a:gd name="connsiteY148" fmla="*/ 606649 h 1059043"/>
                <a:gd name="connsiteX149" fmla="*/ 909984 w 3024845"/>
                <a:gd name="connsiteY149" fmla="*/ 616106 h 1059043"/>
                <a:gd name="connsiteX150" fmla="*/ 910744 w 3024845"/>
                <a:gd name="connsiteY150" fmla="*/ 616106 h 1059043"/>
                <a:gd name="connsiteX151" fmla="*/ 916065 w 3024845"/>
                <a:gd name="connsiteY151" fmla="*/ 616106 h 1059043"/>
                <a:gd name="connsiteX152" fmla="*/ 916065 w 3024845"/>
                <a:gd name="connsiteY152" fmla="*/ 618268 h 1059043"/>
                <a:gd name="connsiteX153" fmla="*/ 916065 w 3024845"/>
                <a:gd name="connsiteY153" fmla="*/ 633401 h 1059043"/>
                <a:gd name="connsiteX154" fmla="*/ 918091 w 3024845"/>
                <a:gd name="connsiteY154" fmla="*/ 632050 h 1059043"/>
                <a:gd name="connsiteX155" fmla="*/ 932278 w 3024845"/>
                <a:gd name="connsiteY155" fmla="*/ 622592 h 1059043"/>
                <a:gd name="connsiteX156" fmla="*/ 938358 w 3024845"/>
                <a:gd name="connsiteY156" fmla="*/ 581518 h 1059043"/>
                <a:gd name="connsiteX157" fmla="*/ 939118 w 3024845"/>
                <a:gd name="connsiteY157" fmla="*/ 581248 h 1059043"/>
                <a:gd name="connsiteX158" fmla="*/ 944438 w 3024845"/>
                <a:gd name="connsiteY158" fmla="*/ 579356 h 1059043"/>
                <a:gd name="connsiteX159" fmla="*/ 946465 w 3024845"/>
                <a:gd name="connsiteY159" fmla="*/ 510179 h 1059043"/>
                <a:gd name="connsiteX160" fmla="*/ 948492 w 3024845"/>
                <a:gd name="connsiteY160" fmla="*/ 579356 h 1059043"/>
                <a:gd name="connsiteX161" fmla="*/ 949252 w 3024845"/>
                <a:gd name="connsiteY161" fmla="*/ 579626 h 1059043"/>
                <a:gd name="connsiteX162" fmla="*/ 954572 w 3024845"/>
                <a:gd name="connsiteY162" fmla="*/ 581518 h 1059043"/>
                <a:gd name="connsiteX163" fmla="*/ 954572 w 3024845"/>
                <a:gd name="connsiteY163" fmla="*/ 495047 h 1059043"/>
                <a:gd name="connsiteX164" fmla="*/ 958625 w 3024845"/>
                <a:gd name="connsiteY164" fmla="*/ 462620 h 1059043"/>
                <a:gd name="connsiteX165" fmla="*/ 997132 w 3024845"/>
                <a:gd name="connsiteY165" fmla="*/ 462620 h 1059043"/>
                <a:gd name="connsiteX166" fmla="*/ 997132 w 3024845"/>
                <a:gd name="connsiteY166" fmla="*/ 495047 h 1059043"/>
                <a:gd name="connsiteX167" fmla="*/ 997892 w 3024845"/>
                <a:gd name="connsiteY167" fmla="*/ 495047 h 1059043"/>
                <a:gd name="connsiteX168" fmla="*/ 1003212 w 3024845"/>
                <a:gd name="connsiteY168" fmla="*/ 495047 h 1059043"/>
                <a:gd name="connsiteX169" fmla="*/ 1003212 w 3024845"/>
                <a:gd name="connsiteY169" fmla="*/ 412899 h 1059043"/>
                <a:gd name="connsiteX170" fmla="*/ 1004986 w 3024845"/>
                <a:gd name="connsiteY170" fmla="*/ 412899 h 1059043"/>
                <a:gd name="connsiteX171" fmla="*/ 1017399 w 3024845"/>
                <a:gd name="connsiteY171" fmla="*/ 412899 h 1059043"/>
                <a:gd name="connsiteX172" fmla="*/ 1017399 w 3024845"/>
                <a:gd name="connsiteY172" fmla="*/ 411008 h 1059043"/>
                <a:gd name="connsiteX173" fmla="*/ 1017399 w 3024845"/>
                <a:gd name="connsiteY173" fmla="*/ 397767 h 1059043"/>
                <a:gd name="connsiteX174" fmla="*/ 1039693 w 3024845"/>
                <a:gd name="connsiteY174" fmla="*/ 397767 h 1059043"/>
                <a:gd name="connsiteX175" fmla="*/ 1039693 w 3024845"/>
                <a:gd name="connsiteY175" fmla="*/ 396686 h 1059043"/>
                <a:gd name="connsiteX176" fmla="*/ 1039693 w 3024845"/>
                <a:gd name="connsiteY176" fmla="*/ 389120 h 1059043"/>
                <a:gd name="connsiteX177" fmla="*/ 1041466 w 3024845"/>
                <a:gd name="connsiteY177" fmla="*/ 389120 h 1059043"/>
                <a:gd name="connsiteX178" fmla="*/ 1053880 w 3024845"/>
                <a:gd name="connsiteY178" fmla="*/ 389120 h 1059043"/>
                <a:gd name="connsiteX179" fmla="*/ 1053880 w 3024845"/>
                <a:gd name="connsiteY179" fmla="*/ 390201 h 1059043"/>
                <a:gd name="connsiteX180" fmla="*/ 1053880 w 3024845"/>
                <a:gd name="connsiteY180" fmla="*/ 397767 h 1059043"/>
                <a:gd name="connsiteX181" fmla="*/ 1054640 w 3024845"/>
                <a:gd name="connsiteY181" fmla="*/ 397767 h 1059043"/>
                <a:gd name="connsiteX182" fmla="*/ 1059960 w 3024845"/>
                <a:gd name="connsiteY182" fmla="*/ 397767 h 1059043"/>
                <a:gd name="connsiteX183" fmla="*/ 1070093 w 3024845"/>
                <a:gd name="connsiteY183" fmla="*/ 393443 h 1059043"/>
                <a:gd name="connsiteX184" fmla="*/ 1074146 w 3024845"/>
                <a:gd name="connsiteY184" fmla="*/ 396686 h 1059043"/>
                <a:gd name="connsiteX185" fmla="*/ 1074146 w 3024845"/>
                <a:gd name="connsiteY185" fmla="*/ 389120 h 1059043"/>
                <a:gd name="connsiteX186" fmla="*/ 1076426 w 3024845"/>
                <a:gd name="connsiteY186" fmla="*/ 389120 h 1059043"/>
                <a:gd name="connsiteX187" fmla="*/ 1092387 w 3024845"/>
                <a:gd name="connsiteY187" fmla="*/ 389120 h 1059043"/>
                <a:gd name="connsiteX188" fmla="*/ 1092387 w 3024845"/>
                <a:gd name="connsiteY188" fmla="*/ 390201 h 1059043"/>
                <a:gd name="connsiteX189" fmla="*/ 1092387 w 3024845"/>
                <a:gd name="connsiteY189" fmla="*/ 397767 h 1059043"/>
                <a:gd name="connsiteX190" fmla="*/ 1122787 w 3024845"/>
                <a:gd name="connsiteY190" fmla="*/ 397767 h 1059043"/>
                <a:gd name="connsiteX191" fmla="*/ 1122787 w 3024845"/>
                <a:gd name="connsiteY191" fmla="*/ 399388 h 1059043"/>
                <a:gd name="connsiteX192" fmla="*/ 1122787 w 3024845"/>
                <a:gd name="connsiteY192" fmla="*/ 410738 h 1059043"/>
                <a:gd name="connsiteX193" fmla="*/ 1149134 w 3024845"/>
                <a:gd name="connsiteY193" fmla="*/ 410738 h 1059043"/>
                <a:gd name="connsiteX194" fmla="*/ 1149134 w 3024845"/>
                <a:gd name="connsiteY194" fmla="*/ 441002 h 1059043"/>
                <a:gd name="connsiteX195" fmla="*/ 1149894 w 3024845"/>
                <a:gd name="connsiteY195" fmla="*/ 441002 h 1059043"/>
                <a:gd name="connsiteX196" fmla="*/ 1155214 w 3024845"/>
                <a:gd name="connsiteY196" fmla="*/ 441002 h 1059043"/>
                <a:gd name="connsiteX197" fmla="*/ 1155214 w 3024845"/>
                <a:gd name="connsiteY197" fmla="*/ 442083 h 1059043"/>
                <a:gd name="connsiteX198" fmla="*/ 1155214 w 3024845"/>
                <a:gd name="connsiteY198" fmla="*/ 449650 h 1059043"/>
                <a:gd name="connsiteX199" fmla="*/ 1159268 w 3024845"/>
                <a:gd name="connsiteY199" fmla="*/ 479914 h 1059043"/>
                <a:gd name="connsiteX200" fmla="*/ 1160028 w 3024845"/>
                <a:gd name="connsiteY200" fmla="*/ 479914 h 1059043"/>
                <a:gd name="connsiteX201" fmla="*/ 1165348 w 3024845"/>
                <a:gd name="connsiteY201" fmla="*/ 479914 h 1059043"/>
                <a:gd name="connsiteX202" fmla="*/ 1165348 w 3024845"/>
                <a:gd name="connsiteY202" fmla="*/ 480725 h 1059043"/>
                <a:gd name="connsiteX203" fmla="*/ 1165348 w 3024845"/>
                <a:gd name="connsiteY203" fmla="*/ 486400 h 1059043"/>
                <a:gd name="connsiteX204" fmla="*/ 1166361 w 3024845"/>
                <a:gd name="connsiteY204" fmla="*/ 486400 h 1059043"/>
                <a:gd name="connsiteX205" fmla="*/ 1173454 w 3024845"/>
                <a:gd name="connsiteY205" fmla="*/ 486400 h 1059043"/>
                <a:gd name="connsiteX206" fmla="*/ 1173454 w 3024845"/>
                <a:gd name="connsiteY206" fmla="*/ 516665 h 1059043"/>
                <a:gd name="connsiteX207" fmla="*/ 1175481 w 3024845"/>
                <a:gd name="connsiteY207" fmla="*/ 516665 h 1059043"/>
                <a:gd name="connsiteX208" fmla="*/ 1189668 w 3024845"/>
                <a:gd name="connsiteY208" fmla="*/ 516665 h 1059043"/>
                <a:gd name="connsiteX209" fmla="*/ 1189668 w 3024845"/>
                <a:gd name="connsiteY209" fmla="*/ 540444 h 1059043"/>
                <a:gd name="connsiteX210" fmla="*/ 1191695 w 3024845"/>
                <a:gd name="connsiteY210" fmla="*/ 542065 h 1059043"/>
                <a:gd name="connsiteX211" fmla="*/ 1191695 w 3024845"/>
                <a:gd name="connsiteY211" fmla="*/ 553415 h 1059043"/>
                <a:gd name="connsiteX212" fmla="*/ 1192455 w 3024845"/>
                <a:gd name="connsiteY212" fmla="*/ 553415 h 1059043"/>
                <a:gd name="connsiteX213" fmla="*/ 1197775 w 3024845"/>
                <a:gd name="connsiteY213" fmla="*/ 553415 h 1059043"/>
                <a:gd name="connsiteX214" fmla="*/ 1197775 w 3024845"/>
                <a:gd name="connsiteY214" fmla="*/ 577194 h 1059043"/>
                <a:gd name="connsiteX215" fmla="*/ 1199041 w 3024845"/>
                <a:gd name="connsiteY215" fmla="*/ 577194 h 1059043"/>
                <a:gd name="connsiteX216" fmla="*/ 1207908 w 3024845"/>
                <a:gd name="connsiteY216" fmla="*/ 577194 h 1059043"/>
                <a:gd name="connsiteX217" fmla="*/ 1209935 w 3024845"/>
                <a:gd name="connsiteY217" fmla="*/ 581248 h 1059043"/>
                <a:gd name="connsiteX218" fmla="*/ 1209935 w 3024845"/>
                <a:gd name="connsiteY218" fmla="*/ 594489 h 1059043"/>
                <a:gd name="connsiteX219" fmla="*/ 1211455 w 3024845"/>
                <a:gd name="connsiteY219" fmla="*/ 592597 h 1059043"/>
                <a:gd name="connsiteX220" fmla="*/ 1222095 w 3024845"/>
                <a:gd name="connsiteY220" fmla="*/ 579356 h 1059043"/>
                <a:gd name="connsiteX221" fmla="*/ 1250469 w 3024845"/>
                <a:gd name="connsiteY221" fmla="*/ 579356 h 1059043"/>
                <a:gd name="connsiteX222" fmla="*/ 1250469 w 3024845"/>
                <a:gd name="connsiteY222" fmla="*/ 665827 h 1059043"/>
                <a:gd name="connsiteX223" fmla="*/ 1251229 w 3024845"/>
                <a:gd name="connsiteY223" fmla="*/ 665827 h 1059043"/>
                <a:gd name="connsiteX224" fmla="*/ 1256549 w 3024845"/>
                <a:gd name="connsiteY224" fmla="*/ 665827 h 1059043"/>
                <a:gd name="connsiteX225" fmla="*/ 1257309 w 3024845"/>
                <a:gd name="connsiteY225" fmla="*/ 664476 h 1059043"/>
                <a:gd name="connsiteX226" fmla="*/ 1262629 w 3024845"/>
                <a:gd name="connsiteY226" fmla="*/ 655018 h 1059043"/>
                <a:gd name="connsiteX227" fmla="*/ 1262629 w 3024845"/>
                <a:gd name="connsiteY227" fmla="*/ 656910 h 1059043"/>
                <a:gd name="connsiteX228" fmla="*/ 1262629 w 3024845"/>
                <a:gd name="connsiteY228" fmla="*/ 670151 h 1059043"/>
                <a:gd name="connsiteX229" fmla="*/ 1266682 w 3024845"/>
                <a:gd name="connsiteY229" fmla="*/ 624754 h 1059043"/>
                <a:gd name="connsiteX230" fmla="*/ 1267442 w 3024845"/>
                <a:gd name="connsiteY230" fmla="*/ 624754 h 1059043"/>
                <a:gd name="connsiteX231" fmla="*/ 1272762 w 3024845"/>
                <a:gd name="connsiteY231" fmla="*/ 624754 h 1059043"/>
                <a:gd name="connsiteX232" fmla="*/ 1272762 w 3024845"/>
                <a:gd name="connsiteY232" fmla="*/ 559900 h 1059043"/>
                <a:gd name="connsiteX233" fmla="*/ 1273776 w 3024845"/>
                <a:gd name="connsiteY233" fmla="*/ 559900 h 1059043"/>
                <a:gd name="connsiteX234" fmla="*/ 1280869 w 3024845"/>
                <a:gd name="connsiteY234" fmla="*/ 559900 h 1059043"/>
                <a:gd name="connsiteX235" fmla="*/ 1293029 w 3024845"/>
                <a:gd name="connsiteY235" fmla="*/ 516665 h 1059043"/>
                <a:gd name="connsiteX236" fmla="*/ 1294296 w 3024845"/>
                <a:gd name="connsiteY236" fmla="*/ 516665 h 1059043"/>
                <a:gd name="connsiteX237" fmla="*/ 1303163 w 3024845"/>
                <a:gd name="connsiteY237" fmla="*/ 516665 h 1059043"/>
                <a:gd name="connsiteX238" fmla="*/ 1313296 w 3024845"/>
                <a:gd name="connsiteY238" fmla="*/ 559900 h 1059043"/>
                <a:gd name="connsiteX239" fmla="*/ 1314309 w 3024845"/>
                <a:gd name="connsiteY239" fmla="*/ 559900 h 1059043"/>
                <a:gd name="connsiteX240" fmla="*/ 1321403 w 3024845"/>
                <a:gd name="connsiteY240" fmla="*/ 559900 h 1059043"/>
                <a:gd name="connsiteX241" fmla="*/ 1321403 w 3024845"/>
                <a:gd name="connsiteY241" fmla="*/ 598812 h 1059043"/>
                <a:gd name="connsiteX242" fmla="*/ 1323176 w 3024845"/>
                <a:gd name="connsiteY242" fmla="*/ 598812 h 1059043"/>
                <a:gd name="connsiteX243" fmla="*/ 1335590 w 3024845"/>
                <a:gd name="connsiteY243" fmla="*/ 598812 h 1059043"/>
                <a:gd name="connsiteX244" fmla="*/ 1335590 w 3024845"/>
                <a:gd name="connsiteY244" fmla="*/ 600974 h 1059043"/>
                <a:gd name="connsiteX245" fmla="*/ 1335590 w 3024845"/>
                <a:gd name="connsiteY245" fmla="*/ 616106 h 1059043"/>
                <a:gd name="connsiteX246" fmla="*/ 1339643 w 3024845"/>
                <a:gd name="connsiteY246" fmla="*/ 613945 h 1059043"/>
                <a:gd name="connsiteX247" fmla="*/ 1339643 w 3024845"/>
                <a:gd name="connsiteY247" fmla="*/ 598812 h 1059043"/>
                <a:gd name="connsiteX248" fmla="*/ 1341163 w 3024845"/>
                <a:gd name="connsiteY248" fmla="*/ 598812 h 1059043"/>
                <a:gd name="connsiteX249" fmla="*/ 1351803 w 3024845"/>
                <a:gd name="connsiteY249" fmla="*/ 598812 h 1059043"/>
                <a:gd name="connsiteX250" fmla="*/ 1351803 w 3024845"/>
                <a:gd name="connsiteY250" fmla="*/ 600433 h 1059043"/>
                <a:gd name="connsiteX251" fmla="*/ 1351803 w 3024845"/>
                <a:gd name="connsiteY251" fmla="*/ 611783 h 1059043"/>
                <a:gd name="connsiteX252" fmla="*/ 1382204 w 3024845"/>
                <a:gd name="connsiteY252" fmla="*/ 611783 h 1059043"/>
                <a:gd name="connsiteX253" fmla="*/ 1382204 w 3024845"/>
                <a:gd name="connsiteY253" fmla="*/ 575033 h 1059043"/>
                <a:gd name="connsiteX254" fmla="*/ 1383470 w 3024845"/>
                <a:gd name="connsiteY254" fmla="*/ 575033 h 1059043"/>
                <a:gd name="connsiteX255" fmla="*/ 1392337 w 3024845"/>
                <a:gd name="connsiteY255" fmla="*/ 575033 h 1059043"/>
                <a:gd name="connsiteX256" fmla="*/ 1392337 w 3024845"/>
                <a:gd name="connsiteY256" fmla="*/ 596650 h 1059043"/>
                <a:gd name="connsiteX257" fmla="*/ 1394364 w 3024845"/>
                <a:gd name="connsiteY257" fmla="*/ 564224 h 1059043"/>
                <a:gd name="connsiteX258" fmla="*/ 1416657 w 3024845"/>
                <a:gd name="connsiteY258" fmla="*/ 564224 h 1059043"/>
                <a:gd name="connsiteX259" fmla="*/ 1416657 w 3024845"/>
                <a:gd name="connsiteY259" fmla="*/ 562602 h 1059043"/>
                <a:gd name="connsiteX260" fmla="*/ 1416657 w 3024845"/>
                <a:gd name="connsiteY260" fmla="*/ 551253 h 1059043"/>
                <a:gd name="connsiteX261" fmla="*/ 1417417 w 3024845"/>
                <a:gd name="connsiteY261" fmla="*/ 551253 h 1059043"/>
                <a:gd name="connsiteX262" fmla="*/ 1422737 w 3024845"/>
                <a:gd name="connsiteY262" fmla="*/ 551253 h 1059043"/>
                <a:gd name="connsiteX263" fmla="*/ 1422737 w 3024845"/>
                <a:gd name="connsiteY263" fmla="*/ 549362 h 1059043"/>
                <a:gd name="connsiteX264" fmla="*/ 1422737 w 3024845"/>
                <a:gd name="connsiteY264" fmla="*/ 536121 h 1059043"/>
                <a:gd name="connsiteX265" fmla="*/ 1426791 w 3024845"/>
                <a:gd name="connsiteY265" fmla="*/ 542606 h 1059043"/>
                <a:gd name="connsiteX266" fmla="*/ 1429071 w 3024845"/>
                <a:gd name="connsiteY266" fmla="*/ 542606 h 1059043"/>
                <a:gd name="connsiteX267" fmla="*/ 1445031 w 3024845"/>
                <a:gd name="connsiteY267" fmla="*/ 542606 h 1059043"/>
                <a:gd name="connsiteX268" fmla="*/ 1445031 w 3024845"/>
                <a:gd name="connsiteY268" fmla="*/ 541795 h 1059043"/>
                <a:gd name="connsiteX269" fmla="*/ 1445031 w 3024845"/>
                <a:gd name="connsiteY269" fmla="*/ 536121 h 1059043"/>
                <a:gd name="connsiteX270" fmla="*/ 1445791 w 3024845"/>
                <a:gd name="connsiteY270" fmla="*/ 536121 h 1059043"/>
                <a:gd name="connsiteX271" fmla="*/ 1451111 w 3024845"/>
                <a:gd name="connsiteY271" fmla="*/ 536121 h 1059043"/>
                <a:gd name="connsiteX272" fmla="*/ 1451111 w 3024845"/>
                <a:gd name="connsiteY272" fmla="*/ 537472 h 1059043"/>
                <a:gd name="connsiteX273" fmla="*/ 1451111 w 3024845"/>
                <a:gd name="connsiteY273" fmla="*/ 546930 h 1059043"/>
                <a:gd name="connsiteX274" fmla="*/ 1489618 w 3024845"/>
                <a:gd name="connsiteY274" fmla="*/ 546930 h 1059043"/>
                <a:gd name="connsiteX275" fmla="*/ 1489618 w 3024845"/>
                <a:gd name="connsiteY275" fmla="*/ 685283 h 1059043"/>
                <a:gd name="connsiteX276" fmla="*/ 1491138 w 3024845"/>
                <a:gd name="connsiteY276" fmla="*/ 685283 h 1059043"/>
                <a:gd name="connsiteX277" fmla="*/ 1501778 w 3024845"/>
                <a:gd name="connsiteY277" fmla="*/ 685283 h 1059043"/>
                <a:gd name="connsiteX278" fmla="*/ 1501778 w 3024845"/>
                <a:gd name="connsiteY278" fmla="*/ 672313 h 1059043"/>
                <a:gd name="connsiteX279" fmla="*/ 1505832 w 3024845"/>
                <a:gd name="connsiteY279" fmla="*/ 672313 h 1059043"/>
                <a:gd name="connsiteX280" fmla="*/ 1505832 w 3024845"/>
                <a:gd name="connsiteY280" fmla="*/ 685283 h 1059043"/>
                <a:gd name="connsiteX281" fmla="*/ 1536232 w 3024845"/>
                <a:gd name="connsiteY281" fmla="*/ 685283 h 1059043"/>
                <a:gd name="connsiteX282" fmla="*/ 1536232 w 3024845"/>
                <a:gd name="connsiteY282" fmla="*/ 655018 h 1059043"/>
                <a:gd name="connsiteX283" fmla="*/ 1548392 w 3024845"/>
                <a:gd name="connsiteY283" fmla="*/ 655018 h 1059043"/>
                <a:gd name="connsiteX284" fmla="*/ 1560552 w 3024845"/>
                <a:gd name="connsiteY284" fmla="*/ 652857 h 1059043"/>
                <a:gd name="connsiteX285" fmla="*/ 1564606 w 3024845"/>
                <a:gd name="connsiteY285" fmla="*/ 655018 h 1059043"/>
                <a:gd name="connsiteX286" fmla="*/ 1574739 w 3024845"/>
                <a:gd name="connsiteY286" fmla="*/ 655018 h 1059043"/>
                <a:gd name="connsiteX287" fmla="*/ 1574739 w 3024845"/>
                <a:gd name="connsiteY287" fmla="*/ 685283 h 1059043"/>
                <a:gd name="connsiteX288" fmla="*/ 1582846 w 3024845"/>
                <a:gd name="connsiteY288" fmla="*/ 685283 h 1059043"/>
                <a:gd name="connsiteX289" fmla="*/ 1582846 w 3024845"/>
                <a:gd name="connsiteY289" fmla="*/ 702578 h 1059043"/>
                <a:gd name="connsiteX290" fmla="*/ 1592182 w 3024845"/>
                <a:gd name="connsiteY290" fmla="*/ 703483 h 1059043"/>
                <a:gd name="connsiteX291" fmla="*/ 1605140 w 3024845"/>
                <a:gd name="connsiteY291" fmla="*/ 703483 h 1059043"/>
                <a:gd name="connsiteX292" fmla="*/ 1605140 w 3024845"/>
                <a:gd name="connsiteY292" fmla="*/ 687445 h 1059043"/>
                <a:gd name="connsiteX293" fmla="*/ 1673096 w 3024845"/>
                <a:gd name="connsiteY293" fmla="*/ 687445 h 1059043"/>
                <a:gd name="connsiteX294" fmla="*/ 1673096 w 3024845"/>
                <a:gd name="connsiteY294" fmla="*/ 602192 h 1059043"/>
                <a:gd name="connsiteX295" fmla="*/ 1745104 w 3024845"/>
                <a:gd name="connsiteY295" fmla="*/ 602192 h 1059043"/>
                <a:gd name="connsiteX296" fmla="*/ 1745104 w 3024845"/>
                <a:gd name="connsiteY296" fmla="*/ 680960 h 1059043"/>
                <a:gd name="connsiteX297" fmla="*/ 1747008 w 3024845"/>
                <a:gd name="connsiteY297" fmla="*/ 680960 h 1059043"/>
                <a:gd name="connsiteX298" fmla="*/ 1748250 w 3024845"/>
                <a:gd name="connsiteY298" fmla="*/ 703483 h 1059043"/>
                <a:gd name="connsiteX299" fmla="*/ 1757926 w 3024845"/>
                <a:gd name="connsiteY299" fmla="*/ 703483 h 1059043"/>
                <a:gd name="connsiteX300" fmla="*/ 1759168 w 3024845"/>
                <a:gd name="connsiteY300" fmla="*/ 680960 h 1059043"/>
                <a:gd name="connsiteX301" fmla="*/ 1765248 w 3024845"/>
                <a:gd name="connsiteY301" fmla="*/ 680960 h 1059043"/>
                <a:gd name="connsiteX302" fmla="*/ 1766490 w 3024845"/>
                <a:gd name="connsiteY302" fmla="*/ 703483 h 1059043"/>
                <a:gd name="connsiteX303" fmla="*/ 1817112 w 3024845"/>
                <a:gd name="connsiteY303" fmla="*/ 703483 h 1059043"/>
                <a:gd name="connsiteX304" fmla="*/ 1817112 w 3024845"/>
                <a:gd name="connsiteY304" fmla="*/ 540455 h 1059043"/>
                <a:gd name="connsiteX305" fmla="*/ 2014439 w 3024845"/>
                <a:gd name="connsiteY305" fmla="*/ 540455 h 1059043"/>
                <a:gd name="connsiteX306" fmla="*/ 2014439 w 3024845"/>
                <a:gd name="connsiteY306" fmla="*/ 703483 h 1059043"/>
                <a:gd name="connsiteX307" fmla="*/ 2033136 w 3024845"/>
                <a:gd name="connsiteY307" fmla="*/ 703483 h 1059043"/>
                <a:gd name="connsiteX308" fmla="*/ 2033136 w 3024845"/>
                <a:gd name="connsiteY308" fmla="*/ 620790 h 1059043"/>
                <a:gd name="connsiteX309" fmla="*/ 2128256 w 3024845"/>
                <a:gd name="connsiteY309" fmla="*/ 620790 h 1059043"/>
                <a:gd name="connsiteX310" fmla="*/ 2128026 w 3024845"/>
                <a:gd name="connsiteY310" fmla="*/ 281031 h 1059043"/>
                <a:gd name="connsiteX311" fmla="*/ 2121946 w 3024845"/>
                <a:gd name="connsiteY311" fmla="*/ 276707 h 1059043"/>
                <a:gd name="connsiteX312" fmla="*/ 2130053 w 3024845"/>
                <a:gd name="connsiteY312" fmla="*/ 252928 h 1059043"/>
                <a:gd name="connsiteX313" fmla="*/ 2130053 w 3024845"/>
                <a:gd name="connsiteY313" fmla="*/ 235634 h 1059043"/>
                <a:gd name="connsiteX314" fmla="*/ 2144240 w 3024845"/>
                <a:gd name="connsiteY314" fmla="*/ 235634 h 1059043"/>
                <a:gd name="connsiteX315" fmla="*/ 2144240 w 3024845"/>
                <a:gd name="connsiteY315" fmla="*/ 214016 h 1059043"/>
                <a:gd name="connsiteX316" fmla="*/ 2146266 w 3024845"/>
                <a:gd name="connsiteY316" fmla="*/ 209692 h 1059043"/>
                <a:gd name="connsiteX317" fmla="*/ 2146266 w 3024845"/>
                <a:gd name="connsiteY317" fmla="*/ 131868 h 1059043"/>
                <a:gd name="connsiteX318" fmla="*/ 2144240 w 3024845"/>
                <a:gd name="connsiteY318" fmla="*/ 125383 h 1059043"/>
                <a:gd name="connsiteX319" fmla="*/ 2150320 w 3024845"/>
                <a:gd name="connsiteY319" fmla="*/ 118897 h 1059043"/>
                <a:gd name="connsiteX320" fmla="*/ 2150320 w 3024845"/>
                <a:gd name="connsiteY320" fmla="*/ 60529 h 1059043"/>
                <a:gd name="connsiteX321" fmla="*/ 2152346 w 3024845"/>
                <a:gd name="connsiteY321" fmla="*/ 56206 h 1059043"/>
                <a:gd name="connsiteX322" fmla="*/ 2152346 w 3024845"/>
                <a:gd name="connsiteY322" fmla="*/ 0 h 1059043"/>
                <a:gd name="connsiteX323" fmla="*/ 2162480 w 3024845"/>
                <a:gd name="connsiteY323" fmla="*/ 118897 h 1059043"/>
                <a:gd name="connsiteX324" fmla="*/ 2168560 w 3024845"/>
                <a:gd name="connsiteY324" fmla="*/ 125383 h 1059043"/>
                <a:gd name="connsiteX325" fmla="*/ 2166533 w 3024845"/>
                <a:gd name="connsiteY325" fmla="*/ 131868 h 1059043"/>
                <a:gd name="connsiteX326" fmla="*/ 2166533 w 3024845"/>
                <a:gd name="connsiteY326" fmla="*/ 209692 h 1059043"/>
                <a:gd name="connsiteX327" fmla="*/ 2168560 w 3024845"/>
                <a:gd name="connsiteY327" fmla="*/ 235634 h 1059043"/>
                <a:gd name="connsiteX328" fmla="*/ 2180720 w 3024845"/>
                <a:gd name="connsiteY328" fmla="*/ 555577 h 1059043"/>
                <a:gd name="connsiteX329" fmla="*/ 2245574 w 3024845"/>
                <a:gd name="connsiteY329" fmla="*/ 555577 h 1059043"/>
                <a:gd name="connsiteX330" fmla="*/ 2245574 w 3024845"/>
                <a:gd name="connsiteY330" fmla="*/ 631239 h 1059043"/>
                <a:gd name="connsiteX331" fmla="*/ 2253681 w 3024845"/>
                <a:gd name="connsiteY331" fmla="*/ 631239 h 1059043"/>
                <a:gd name="connsiteX332" fmla="*/ 2255708 w 3024845"/>
                <a:gd name="connsiteY332" fmla="*/ 624754 h 1059043"/>
                <a:gd name="connsiteX333" fmla="*/ 2261788 w 3024845"/>
                <a:gd name="connsiteY333" fmla="*/ 624754 h 1059043"/>
                <a:gd name="connsiteX334" fmla="*/ 2263815 w 3024845"/>
                <a:gd name="connsiteY334" fmla="*/ 633401 h 1059043"/>
                <a:gd name="connsiteX335" fmla="*/ 2275975 w 3024845"/>
                <a:gd name="connsiteY335" fmla="*/ 633401 h 1059043"/>
                <a:gd name="connsiteX336" fmla="*/ 2275975 w 3024845"/>
                <a:gd name="connsiteY336" fmla="*/ 626915 h 1059043"/>
                <a:gd name="connsiteX337" fmla="*/ 2298268 w 3024845"/>
                <a:gd name="connsiteY337" fmla="*/ 626915 h 1059043"/>
                <a:gd name="connsiteX338" fmla="*/ 2298268 w 3024845"/>
                <a:gd name="connsiteY338" fmla="*/ 633401 h 1059043"/>
                <a:gd name="connsiteX339" fmla="*/ 2318535 w 3024845"/>
                <a:gd name="connsiteY339" fmla="*/ 633401 h 1059043"/>
                <a:gd name="connsiteX340" fmla="*/ 2318535 w 3024845"/>
                <a:gd name="connsiteY340" fmla="*/ 678798 h 1059043"/>
                <a:gd name="connsiteX341" fmla="*/ 2332722 w 3024845"/>
                <a:gd name="connsiteY341" fmla="*/ 678798 h 1059043"/>
                <a:gd name="connsiteX342" fmla="*/ 2332722 w 3024845"/>
                <a:gd name="connsiteY342" fmla="*/ 665827 h 1059043"/>
                <a:gd name="connsiteX343" fmla="*/ 2348936 w 3024845"/>
                <a:gd name="connsiteY343" fmla="*/ 665827 h 1059043"/>
                <a:gd name="connsiteX344" fmla="*/ 2348936 w 3024845"/>
                <a:gd name="connsiteY344" fmla="*/ 486400 h 1059043"/>
                <a:gd name="connsiteX345" fmla="*/ 2355016 w 3024845"/>
                <a:gd name="connsiteY345" fmla="*/ 479914 h 1059043"/>
                <a:gd name="connsiteX346" fmla="*/ 2427977 w 3024845"/>
                <a:gd name="connsiteY346" fmla="*/ 479914 h 1059043"/>
                <a:gd name="connsiteX347" fmla="*/ 2427977 w 3024845"/>
                <a:gd name="connsiteY347" fmla="*/ 488562 h 1059043"/>
                <a:gd name="connsiteX348" fmla="*/ 2438110 w 3024845"/>
                <a:gd name="connsiteY348" fmla="*/ 488562 h 1059043"/>
                <a:gd name="connsiteX349" fmla="*/ 2438110 w 3024845"/>
                <a:gd name="connsiteY349" fmla="*/ 603136 h 1059043"/>
                <a:gd name="connsiteX350" fmla="*/ 2460404 w 3024845"/>
                <a:gd name="connsiteY350" fmla="*/ 603136 h 1059043"/>
                <a:gd name="connsiteX351" fmla="*/ 2460404 w 3024845"/>
                <a:gd name="connsiteY351" fmla="*/ 536121 h 1059043"/>
                <a:gd name="connsiteX352" fmla="*/ 2486751 w 3024845"/>
                <a:gd name="connsiteY352" fmla="*/ 536121 h 1059043"/>
                <a:gd name="connsiteX353" fmla="*/ 2490804 w 3024845"/>
                <a:gd name="connsiteY353" fmla="*/ 531797 h 1059043"/>
                <a:gd name="connsiteX354" fmla="*/ 2498911 w 3024845"/>
                <a:gd name="connsiteY354" fmla="*/ 531797 h 1059043"/>
                <a:gd name="connsiteX355" fmla="*/ 2502964 w 3024845"/>
                <a:gd name="connsiteY355" fmla="*/ 536121 h 1059043"/>
                <a:gd name="connsiteX356" fmla="*/ 2525258 w 3024845"/>
                <a:gd name="connsiteY356" fmla="*/ 536121 h 1059043"/>
                <a:gd name="connsiteX357" fmla="*/ 2525258 w 3024845"/>
                <a:gd name="connsiteY357" fmla="*/ 419385 h 1059043"/>
                <a:gd name="connsiteX358" fmla="*/ 2582005 w 3024845"/>
                <a:gd name="connsiteY358" fmla="*/ 408576 h 1059043"/>
                <a:gd name="connsiteX359" fmla="*/ 2582005 w 3024845"/>
                <a:gd name="connsiteY359" fmla="*/ 409657 h 1059043"/>
                <a:gd name="connsiteX360" fmla="*/ 2582005 w 3024845"/>
                <a:gd name="connsiteY360" fmla="*/ 417223 h 1059043"/>
                <a:gd name="connsiteX361" fmla="*/ 2608352 w 3024845"/>
                <a:gd name="connsiteY361" fmla="*/ 417223 h 1059043"/>
                <a:gd name="connsiteX362" fmla="*/ 2608352 w 3024845"/>
                <a:gd name="connsiteY362" fmla="*/ 672313 h 1059043"/>
                <a:gd name="connsiteX363" fmla="*/ 2630646 w 3024845"/>
                <a:gd name="connsiteY363" fmla="*/ 672313 h 1059043"/>
                <a:gd name="connsiteX364" fmla="*/ 2630646 w 3024845"/>
                <a:gd name="connsiteY364" fmla="*/ 667989 h 1059043"/>
                <a:gd name="connsiteX365" fmla="*/ 2642806 w 3024845"/>
                <a:gd name="connsiteY365" fmla="*/ 667989 h 1059043"/>
                <a:gd name="connsiteX366" fmla="*/ 2642806 w 3024845"/>
                <a:gd name="connsiteY366" fmla="*/ 672313 h 1059043"/>
                <a:gd name="connsiteX367" fmla="*/ 2667126 w 3024845"/>
                <a:gd name="connsiteY367" fmla="*/ 672313 h 1059043"/>
                <a:gd name="connsiteX368" fmla="*/ 2667126 w 3024845"/>
                <a:gd name="connsiteY368" fmla="*/ 659342 h 1059043"/>
                <a:gd name="connsiteX369" fmla="*/ 2695500 w 3024845"/>
                <a:gd name="connsiteY369" fmla="*/ 659342 h 1059043"/>
                <a:gd name="connsiteX370" fmla="*/ 2707660 w 3024845"/>
                <a:gd name="connsiteY370" fmla="*/ 655018 h 1059043"/>
                <a:gd name="connsiteX371" fmla="*/ 2727927 w 3024845"/>
                <a:gd name="connsiteY371" fmla="*/ 659342 h 1059043"/>
                <a:gd name="connsiteX372" fmla="*/ 2727927 w 3024845"/>
                <a:gd name="connsiteY372" fmla="*/ 642048 h 1059043"/>
                <a:gd name="connsiteX373" fmla="*/ 2736034 w 3024845"/>
                <a:gd name="connsiteY373" fmla="*/ 642048 h 1059043"/>
                <a:gd name="connsiteX374" fmla="*/ 2736034 w 3024845"/>
                <a:gd name="connsiteY374" fmla="*/ 629077 h 1059043"/>
                <a:gd name="connsiteX375" fmla="*/ 2792781 w 3024845"/>
                <a:gd name="connsiteY375" fmla="*/ 629077 h 1059043"/>
                <a:gd name="connsiteX376" fmla="*/ 2792781 w 3024845"/>
                <a:gd name="connsiteY376" fmla="*/ 598812 h 1059043"/>
                <a:gd name="connsiteX377" fmla="*/ 2811021 w 3024845"/>
                <a:gd name="connsiteY377" fmla="*/ 598812 h 1059043"/>
                <a:gd name="connsiteX378" fmla="*/ 2811021 w 3024845"/>
                <a:gd name="connsiteY378" fmla="*/ 592327 h 1059043"/>
                <a:gd name="connsiteX379" fmla="*/ 2823181 w 3024845"/>
                <a:gd name="connsiteY379" fmla="*/ 592327 h 1059043"/>
                <a:gd name="connsiteX380" fmla="*/ 2823181 w 3024845"/>
                <a:gd name="connsiteY380" fmla="*/ 598812 h 1059043"/>
                <a:gd name="connsiteX381" fmla="*/ 2839395 w 3024845"/>
                <a:gd name="connsiteY381" fmla="*/ 598812 h 1059043"/>
                <a:gd name="connsiteX382" fmla="*/ 2839395 w 3024845"/>
                <a:gd name="connsiteY382" fmla="*/ 648533 h 1059043"/>
                <a:gd name="connsiteX383" fmla="*/ 2871822 w 3024845"/>
                <a:gd name="connsiteY383" fmla="*/ 648533 h 1059043"/>
                <a:gd name="connsiteX384" fmla="*/ 2871822 w 3024845"/>
                <a:gd name="connsiteY384" fmla="*/ 622592 h 1059043"/>
                <a:gd name="connsiteX385" fmla="*/ 2910329 w 3024845"/>
                <a:gd name="connsiteY385" fmla="*/ 622592 h 1059043"/>
                <a:gd name="connsiteX386" fmla="*/ 2910329 w 3024845"/>
                <a:gd name="connsiteY386" fmla="*/ 592327 h 1059043"/>
                <a:gd name="connsiteX387" fmla="*/ 2958970 w 3024845"/>
                <a:gd name="connsiteY387" fmla="*/ 592327 h 1059043"/>
                <a:gd name="connsiteX388" fmla="*/ 2958970 w 3024845"/>
                <a:gd name="connsiteY388" fmla="*/ 703483 h 1059043"/>
                <a:gd name="connsiteX389" fmla="*/ 2958970 w 3024845"/>
                <a:gd name="connsiteY389" fmla="*/ 717262 h 1059043"/>
                <a:gd name="connsiteX390" fmla="*/ 3024845 w 3024845"/>
                <a:gd name="connsiteY390" fmla="*/ 717262 h 1059043"/>
                <a:gd name="connsiteX391" fmla="*/ 3024845 w 3024845"/>
                <a:gd name="connsiteY391" fmla="*/ 1059043 h 1059043"/>
                <a:gd name="connsiteX392" fmla="*/ 2054 w 3024845"/>
                <a:gd name="connsiteY392" fmla="*/ 1056710 h 1059043"/>
                <a:gd name="connsiteX393" fmla="*/ 0 w 3024845"/>
                <a:gd name="connsiteY393" fmla="*/ 622592 h 1059043"/>
                <a:gd name="connsiteX394" fmla="*/ 20267 w 3024845"/>
                <a:gd name="connsiteY394" fmla="*/ 622592 h 1059043"/>
                <a:gd name="connsiteX395" fmla="*/ 20774 w 3024845"/>
                <a:gd name="connsiteY395" fmla="*/ 621511 h 1059043"/>
                <a:gd name="connsiteX396" fmla="*/ 24320 w 3024845"/>
                <a:gd name="connsiteY396" fmla="*/ 613945 h 1059043"/>
                <a:gd name="connsiteX397" fmla="*/ 26094 w 3024845"/>
                <a:gd name="connsiteY397" fmla="*/ 614215 h 1059043"/>
                <a:gd name="connsiteX398" fmla="*/ 38507 w 3024845"/>
                <a:gd name="connsiteY398" fmla="*/ 616106 h 1059043"/>
                <a:gd name="connsiteX399" fmla="*/ 39014 w 3024845"/>
                <a:gd name="connsiteY399" fmla="*/ 617458 h 1059043"/>
                <a:gd name="connsiteX400" fmla="*/ 42560 w 3024845"/>
                <a:gd name="connsiteY400" fmla="*/ 626915 h 1059043"/>
                <a:gd name="connsiteX401" fmla="*/ 68907 w 3024845"/>
                <a:gd name="connsiteY401" fmla="*/ 629077 h 1059043"/>
                <a:gd name="connsiteX402" fmla="*/ 68907 w 3024845"/>
                <a:gd name="connsiteY402" fmla="*/ 505856 h 1059043"/>
                <a:gd name="connsiteX403" fmla="*/ 70934 w 3024845"/>
                <a:gd name="connsiteY403" fmla="*/ 505856 h 1059043"/>
                <a:gd name="connsiteX404" fmla="*/ 85121 w 3024845"/>
                <a:gd name="connsiteY404" fmla="*/ 505856 h 1059043"/>
                <a:gd name="connsiteX405" fmla="*/ 85121 w 3024845"/>
                <a:gd name="connsiteY405" fmla="*/ 369664 h 1059043"/>
                <a:gd name="connsiteX406" fmla="*/ 86894 w 3024845"/>
                <a:gd name="connsiteY406" fmla="*/ 369664 h 1059043"/>
                <a:gd name="connsiteX407" fmla="*/ 99308 w 3024845"/>
                <a:gd name="connsiteY407" fmla="*/ 369664 h 1059043"/>
                <a:gd name="connsiteX408" fmla="*/ 99308 w 3024845"/>
                <a:gd name="connsiteY408" fmla="*/ 255090 h 1059043"/>
                <a:gd name="connsiteX409" fmla="*/ 103361 w 3024845"/>
                <a:gd name="connsiteY409" fmla="*/ 226986 h 1059043"/>
                <a:gd name="connsiteX410" fmla="*/ 105388 w 3024845"/>
                <a:gd name="connsiteY410" fmla="*/ 226986 h 1059043"/>
                <a:gd name="connsiteX411" fmla="*/ 119575 w 3024845"/>
                <a:gd name="connsiteY411" fmla="*/ 226986 h 1059043"/>
                <a:gd name="connsiteX0" fmla="*/ 119575 w 3024845"/>
                <a:gd name="connsiteY0" fmla="*/ 226986 h 1059043"/>
                <a:gd name="connsiteX1" fmla="*/ 200642 w 3024845"/>
                <a:gd name="connsiteY1" fmla="*/ 224825 h 1059043"/>
                <a:gd name="connsiteX2" fmla="*/ 202669 w 3024845"/>
                <a:gd name="connsiteY2" fmla="*/ 224825 h 1059043"/>
                <a:gd name="connsiteX3" fmla="*/ 216856 w 3024845"/>
                <a:gd name="connsiteY3" fmla="*/ 224825 h 1059043"/>
                <a:gd name="connsiteX4" fmla="*/ 216856 w 3024845"/>
                <a:gd name="connsiteY4" fmla="*/ 248604 h 1059043"/>
                <a:gd name="connsiteX5" fmla="*/ 217363 w 3024845"/>
                <a:gd name="connsiteY5" fmla="*/ 249415 h 1059043"/>
                <a:gd name="connsiteX6" fmla="*/ 220909 w 3024845"/>
                <a:gd name="connsiteY6" fmla="*/ 255090 h 1059043"/>
                <a:gd name="connsiteX7" fmla="*/ 220909 w 3024845"/>
                <a:gd name="connsiteY7" fmla="*/ 369664 h 1059043"/>
                <a:gd name="connsiteX8" fmla="*/ 223189 w 3024845"/>
                <a:gd name="connsiteY8" fmla="*/ 369664 h 1059043"/>
                <a:gd name="connsiteX9" fmla="*/ 239150 w 3024845"/>
                <a:gd name="connsiteY9" fmla="*/ 369664 h 1059043"/>
                <a:gd name="connsiteX10" fmla="*/ 239150 w 3024845"/>
                <a:gd name="connsiteY10" fmla="*/ 510179 h 1059043"/>
                <a:gd name="connsiteX11" fmla="*/ 240670 w 3024845"/>
                <a:gd name="connsiteY11" fmla="*/ 509909 h 1059043"/>
                <a:gd name="connsiteX12" fmla="*/ 251310 w 3024845"/>
                <a:gd name="connsiteY12" fmla="*/ 508018 h 1059043"/>
                <a:gd name="connsiteX13" fmla="*/ 249283 w 3024845"/>
                <a:gd name="connsiteY13" fmla="*/ 596650 h 1059043"/>
                <a:gd name="connsiteX14" fmla="*/ 250803 w 3024845"/>
                <a:gd name="connsiteY14" fmla="*/ 596921 h 1059043"/>
                <a:gd name="connsiteX15" fmla="*/ 261443 w 3024845"/>
                <a:gd name="connsiteY15" fmla="*/ 598812 h 1059043"/>
                <a:gd name="connsiteX16" fmla="*/ 261696 w 3024845"/>
                <a:gd name="connsiteY16" fmla="*/ 599623 h 1059043"/>
                <a:gd name="connsiteX17" fmla="*/ 263470 w 3024845"/>
                <a:gd name="connsiteY17" fmla="*/ 605298 h 1059043"/>
                <a:gd name="connsiteX18" fmla="*/ 264230 w 3024845"/>
                <a:gd name="connsiteY18" fmla="*/ 602866 h 1059043"/>
                <a:gd name="connsiteX19" fmla="*/ 269550 w 3024845"/>
                <a:gd name="connsiteY19" fmla="*/ 585842 h 1059043"/>
                <a:gd name="connsiteX20" fmla="*/ 271323 w 3024845"/>
                <a:gd name="connsiteY20" fmla="*/ 585842 h 1059043"/>
                <a:gd name="connsiteX21" fmla="*/ 283737 w 3024845"/>
                <a:gd name="connsiteY21" fmla="*/ 585842 h 1059043"/>
                <a:gd name="connsiteX22" fmla="*/ 283737 w 3024845"/>
                <a:gd name="connsiteY22" fmla="*/ 618268 h 1059043"/>
                <a:gd name="connsiteX23" fmla="*/ 284750 w 3024845"/>
                <a:gd name="connsiteY23" fmla="*/ 618809 h 1059043"/>
                <a:gd name="connsiteX24" fmla="*/ 291844 w 3024845"/>
                <a:gd name="connsiteY24" fmla="*/ 622592 h 1059043"/>
                <a:gd name="connsiteX25" fmla="*/ 291844 w 3024845"/>
                <a:gd name="connsiteY25" fmla="*/ 623943 h 1059043"/>
                <a:gd name="connsiteX26" fmla="*/ 291844 w 3024845"/>
                <a:gd name="connsiteY26" fmla="*/ 633401 h 1059043"/>
                <a:gd name="connsiteX27" fmla="*/ 336431 w 3024845"/>
                <a:gd name="connsiteY27" fmla="*/ 633401 h 1059043"/>
                <a:gd name="connsiteX28" fmla="*/ 336431 w 3024845"/>
                <a:gd name="connsiteY28" fmla="*/ 634482 h 1059043"/>
                <a:gd name="connsiteX29" fmla="*/ 336431 w 3024845"/>
                <a:gd name="connsiteY29" fmla="*/ 642048 h 1059043"/>
                <a:gd name="connsiteX30" fmla="*/ 338457 w 3024845"/>
                <a:gd name="connsiteY30" fmla="*/ 642048 h 1059043"/>
                <a:gd name="connsiteX31" fmla="*/ 352644 w 3024845"/>
                <a:gd name="connsiteY31" fmla="*/ 642048 h 1059043"/>
                <a:gd name="connsiteX32" fmla="*/ 352644 w 3024845"/>
                <a:gd name="connsiteY32" fmla="*/ 611783 h 1059043"/>
                <a:gd name="connsiteX33" fmla="*/ 397231 w 3024845"/>
                <a:gd name="connsiteY33" fmla="*/ 611783 h 1059043"/>
                <a:gd name="connsiteX34" fmla="*/ 397231 w 3024845"/>
                <a:gd name="connsiteY34" fmla="*/ 610432 h 1059043"/>
                <a:gd name="connsiteX35" fmla="*/ 397231 w 3024845"/>
                <a:gd name="connsiteY35" fmla="*/ 600974 h 1059043"/>
                <a:gd name="connsiteX36" fmla="*/ 398245 w 3024845"/>
                <a:gd name="connsiteY36" fmla="*/ 600974 h 1059043"/>
                <a:gd name="connsiteX37" fmla="*/ 405338 w 3024845"/>
                <a:gd name="connsiteY37" fmla="*/ 600974 h 1059043"/>
                <a:gd name="connsiteX38" fmla="*/ 405338 w 3024845"/>
                <a:gd name="connsiteY38" fmla="*/ 599083 h 1059043"/>
                <a:gd name="connsiteX39" fmla="*/ 405338 w 3024845"/>
                <a:gd name="connsiteY39" fmla="*/ 585842 h 1059043"/>
                <a:gd name="connsiteX40" fmla="*/ 406098 w 3024845"/>
                <a:gd name="connsiteY40" fmla="*/ 585842 h 1059043"/>
                <a:gd name="connsiteX41" fmla="*/ 411418 w 3024845"/>
                <a:gd name="connsiteY41" fmla="*/ 585842 h 1059043"/>
                <a:gd name="connsiteX42" fmla="*/ 411418 w 3024845"/>
                <a:gd name="connsiteY42" fmla="*/ 584761 h 1059043"/>
                <a:gd name="connsiteX43" fmla="*/ 411418 w 3024845"/>
                <a:gd name="connsiteY43" fmla="*/ 577194 h 1059043"/>
                <a:gd name="connsiteX44" fmla="*/ 413445 w 3024845"/>
                <a:gd name="connsiteY44" fmla="*/ 577194 h 1059043"/>
                <a:gd name="connsiteX45" fmla="*/ 427632 w 3024845"/>
                <a:gd name="connsiteY45" fmla="*/ 577194 h 1059043"/>
                <a:gd name="connsiteX46" fmla="*/ 427632 w 3024845"/>
                <a:gd name="connsiteY46" fmla="*/ 578275 h 1059043"/>
                <a:gd name="connsiteX47" fmla="*/ 427632 w 3024845"/>
                <a:gd name="connsiteY47" fmla="*/ 585842 h 1059043"/>
                <a:gd name="connsiteX48" fmla="*/ 449925 w 3024845"/>
                <a:gd name="connsiteY48" fmla="*/ 585842 h 1059043"/>
                <a:gd name="connsiteX49" fmla="*/ 449925 w 3024845"/>
                <a:gd name="connsiteY49" fmla="*/ 583950 h 1059043"/>
                <a:gd name="connsiteX50" fmla="*/ 449925 w 3024845"/>
                <a:gd name="connsiteY50" fmla="*/ 570709 h 1059043"/>
                <a:gd name="connsiteX51" fmla="*/ 451699 w 3024845"/>
                <a:gd name="connsiteY51" fmla="*/ 570709 h 1059043"/>
                <a:gd name="connsiteX52" fmla="*/ 464112 w 3024845"/>
                <a:gd name="connsiteY52" fmla="*/ 570709 h 1059043"/>
                <a:gd name="connsiteX53" fmla="*/ 464112 w 3024845"/>
                <a:gd name="connsiteY53" fmla="*/ 594489 h 1059043"/>
                <a:gd name="connsiteX54" fmla="*/ 465126 w 3024845"/>
                <a:gd name="connsiteY54" fmla="*/ 594489 h 1059043"/>
                <a:gd name="connsiteX55" fmla="*/ 472219 w 3024845"/>
                <a:gd name="connsiteY55" fmla="*/ 594489 h 1059043"/>
                <a:gd name="connsiteX56" fmla="*/ 472219 w 3024845"/>
                <a:gd name="connsiteY56" fmla="*/ 593408 h 1059043"/>
                <a:gd name="connsiteX57" fmla="*/ 472219 w 3024845"/>
                <a:gd name="connsiteY57" fmla="*/ 585842 h 1059043"/>
                <a:gd name="connsiteX58" fmla="*/ 473992 w 3024845"/>
                <a:gd name="connsiteY58" fmla="*/ 585842 h 1059043"/>
                <a:gd name="connsiteX59" fmla="*/ 486406 w 3024845"/>
                <a:gd name="connsiteY59" fmla="*/ 585842 h 1059043"/>
                <a:gd name="connsiteX60" fmla="*/ 486406 w 3024845"/>
                <a:gd name="connsiteY60" fmla="*/ 611783 h 1059043"/>
                <a:gd name="connsiteX61" fmla="*/ 488433 w 3024845"/>
                <a:gd name="connsiteY61" fmla="*/ 611783 h 1059043"/>
                <a:gd name="connsiteX62" fmla="*/ 502619 w 3024845"/>
                <a:gd name="connsiteY62" fmla="*/ 611783 h 1059043"/>
                <a:gd name="connsiteX63" fmla="*/ 502619 w 3024845"/>
                <a:gd name="connsiteY63" fmla="*/ 613404 h 1059043"/>
                <a:gd name="connsiteX64" fmla="*/ 502619 w 3024845"/>
                <a:gd name="connsiteY64" fmla="*/ 624754 h 1059043"/>
                <a:gd name="connsiteX65" fmla="*/ 503379 w 3024845"/>
                <a:gd name="connsiteY65" fmla="*/ 624754 h 1059043"/>
                <a:gd name="connsiteX66" fmla="*/ 508700 w 3024845"/>
                <a:gd name="connsiteY66" fmla="*/ 624754 h 1059043"/>
                <a:gd name="connsiteX67" fmla="*/ 508700 w 3024845"/>
                <a:gd name="connsiteY67" fmla="*/ 623943 h 1059043"/>
                <a:gd name="connsiteX68" fmla="*/ 508700 w 3024845"/>
                <a:gd name="connsiteY68" fmla="*/ 618268 h 1059043"/>
                <a:gd name="connsiteX69" fmla="*/ 539100 w 3024845"/>
                <a:gd name="connsiteY69" fmla="*/ 618268 h 1059043"/>
                <a:gd name="connsiteX70" fmla="*/ 539100 w 3024845"/>
                <a:gd name="connsiteY70" fmla="*/ 642048 h 1059043"/>
                <a:gd name="connsiteX71" fmla="*/ 540113 w 3024845"/>
                <a:gd name="connsiteY71" fmla="*/ 642048 h 1059043"/>
                <a:gd name="connsiteX72" fmla="*/ 547207 w 3024845"/>
                <a:gd name="connsiteY72" fmla="*/ 642048 h 1059043"/>
                <a:gd name="connsiteX73" fmla="*/ 547207 w 3024845"/>
                <a:gd name="connsiteY73" fmla="*/ 643129 h 1059043"/>
                <a:gd name="connsiteX74" fmla="*/ 547207 w 3024845"/>
                <a:gd name="connsiteY74" fmla="*/ 650695 h 1059043"/>
                <a:gd name="connsiteX75" fmla="*/ 547967 w 3024845"/>
                <a:gd name="connsiteY75" fmla="*/ 650695 h 1059043"/>
                <a:gd name="connsiteX76" fmla="*/ 553287 w 3024845"/>
                <a:gd name="connsiteY76" fmla="*/ 650695 h 1059043"/>
                <a:gd name="connsiteX77" fmla="*/ 553287 w 3024845"/>
                <a:gd name="connsiteY77" fmla="*/ 648533 h 1059043"/>
                <a:gd name="connsiteX78" fmla="*/ 553287 w 3024845"/>
                <a:gd name="connsiteY78" fmla="*/ 633401 h 1059043"/>
                <a:gd name="connsiteX79" fmla="*/ 554300 w 3024845"/>
                <a:gd name="connsiteY79" fmla="*/ 633401 h 1059043"/>
                <a:gd name="connsiteX80" fmla="*/ 561394 w 3024845"/>
                <a:gd name="connsiteY80" fmla="*/ 633401 h 1059043"/>
                <a:gd name="connsiteX81" fmla="*/ 561394 w 3024845"/>
                <a:gd name="connsiteY81" fmla="*/ 634482 h 1059043"/>
                <a:gd name="connsiteX82" fmla="*/ 561394 w 3024845"/>
                <a:gd name="connsiteY82" fmla="*/ 642048 h 1059043"/>
                <a:gd name="connsiteX83" fmla="*/ 566714 w 3024845"/>
                <a:gd name="connsiteY83" fmla="*/ 640055 h 1059043"/>
                <a:gd name="connsiteX84" fmla="*/ 567474 w 3024845"/>
                <a:gd name="connsiteY84" fmla="*/ 639075 h 1059043"/>
                <a:gd name="connsiteX85" fmla="*/ 567474 w 3024845"/>
                <a:gd name="connsiteY85" fmla="*/ 633401 h 1059043"/>
                <a:gd name="connsiteX86" fmla="*/ 605981 w 3024845"/>
                <a:gd name="connsiteY86" fmla="*/ 633401 h 1059043"/>
                <a:gd name="connsiteX87" fmla="*/ 605981 w 3024845"/>
                <a:gd name="connsiteY87" fmla="*/ 657180 h 1059043"/>
                <a:gd name="connsiteX88" fmla="*/ 608007 w 3024845"/>
                <a:gd name="connsiteY88" fmla="*/ 657180 h 1059043"/>
                <a:gd name="connsiteX89" fmla="*/ 622194 w 3024845"/>
                <a:gd name="connsiteY89" fmla="*/ 657180 h 1059043"/>
                <a:gd name="connsiteX90" fmla="*/ 622194 w 3024845"/>
                <a:gd name="connsiteY90" fmla="*/ 658261 h 1059043"/>
                <a:gd name="connsiteX91" fmla="*/ 622194 w 3024845"/>
                <a:gd name="connsiteY91" fmla="*/ 665827 h 1059043"/>
                <a:gd name="connsiteX92" fmla="*/ 623968 w 3024845"/>
                <a:gd name="connsiteY92" fmla="*/ 665827 h 1059043"/>
                <a:gd name="connsiteX93" fmla="*/ 636381 w 3024845"/>
                <a:gd name="connsiteY93" fmla="*/ 665827 h 1059043"/>
                <a:gd name="connsiteX94" fmla="*/ 636381 w 3024845"/>
                <a:gd name="connsiteY94" fmla="*/ 642048 h 1059043"/>
                <a:gd name="connsiteX95" fmla="*/ 637394 w 3024845"/>
                <a:gd name="connsiteY95" fmla="*/ 642048 h 1059043"/>
                <a:gd name="connsiteX96" fmla="*/ 644488 w 3024845"/>
                <a:gd name="connsiteY96" fmla="*/ 642048 h 1059043"/>
                <a:gd name="connsiteX97" fmla="*/ 644488 w 3024845"/>
                <a:gd name="connsiteY97" fmla="*/ 609621 h 1059043"/>
                <a:gd name="connsiteX98" fmla="*/ 645501 w 3024845"/>
                <a:gd name="connsiteY98" fmla="*/ 609621 h 1059043"/>
                <a:gd name="connsiteX99" fmla="*/ 652595 w 3024845"/>
                <a:gd name="connsiteY99" fmla="*/ 609621 h 1059043"/>
                <a:gd name="connsiteX100" fmla="*/ 652595 w 3024845"/>
                <a:gd name="connsiteY100" fmla="*/ 607730 h 1059043"/>
                <a:gd name="connsiteX101" fmla="*/ 652595 w 3024845"/>
                <a:gd name="connsiteY101" fmla="*/ 594489 h 1059043"/>
                <a:gd name="connsiteX102" fmla="*/ 651328 w 3024845"/>
                <a:gd name="connsiteY102" fmla="*/ 592867 h 1059043"/>
                <a:gd name="connsiteX103" fmla="*/ 656648 w 3024845"/>
                <a:gd name="connsiteY103" fmla="*/ 581518 h 1059043"/>
                <a:gd name="connsiteX104" fmla="*/ 664755 w 3024845"/>
                <a:gd name="connsiteY104" fmla="*/ 609621 h 1059043"/>
                <a:gd name="connsiteX105" fmla="*/ 665515 w 3024845"/>
                <a:gd name="connsiteY105" fmla="*/ 609621 h 1059043"/>
                <a:gd name="connsiteX106" fmla="*/ 670835 w 3024845"/>
                <a:gd name="connsiteY106" fmla="*/ 609621 h 1059043"/>
                <a:gd name="connsiteX107" fmla="*/ 670835 w 3024845"/>
                <a:gd name="connsiteY107" fmla="*/ 503694 h 1059043"/>
                <a:gd name="connsiteX108" fmla="*/ 672355 w 3024845"/>
                <a:gd name="connsiteY108" fmla="*/ 503694 h 1059043"/>
                <a:gd name="connsiteX109" fmla="*/ 682995 w 3024845"/>
                <a:gd name="connsiteY109" fmla="*/ 503694 h 1059043"/>
                <a:gd name="connsiteX110" fmla="*/ 682995 w 3024845"/>
                <a:gd name="connsiteY110" fmla="*/ 456135 h 1059043"/>
                <a:gd name="connsiteX111" fmla="*/ 709342 w 3024845"/>
                <a:gd name="connsiteY111" fmla="*/ 456135 h 1059043"/>
                <a:gd name="connsiteX112" fmla="*/ 709342 w 3024845"/>
                <a:gd name="connsiteY112" fmla="*/ 434517 h 1059043"/>
                <a:gd name="connsiteX113" fmla="*/ 743796 w 3024845"/>
                <a:gd name="connsiteY113" fmla="*/ 434517 h 1059043"/>
                <a:gd name="connsiteX114" fmla="*/ 743796 w 3024845"/>
                <a:gd name="connsiteY114" fmla="*/ 436949 h 1059043"/>
                <a:gd name="connsiteX115" fmla="*/ 743796 w 3024845"/>
                <a:gd name="connsiteY115" fmla="*/ 453973 h 1059043"/>
                <a:gd name="connsiteX116" fmla="*/ 746076 w 3024845"/>
                <a:gd name="connsiteY116" fmla="*/ 453973 h 1059043"/>
                <a:gd name="connsiteX117" fmla="*/ 762036 w 3024845"/>
                <a:gd name="connsiteY117" fmla="*/ 453973 h 1059043"/>
                <a:gd name="connsiteX118" fmla="*/ 762036 w 3024845"/>
                <a:gd name="connsiteY118" fmla="*/ 501532 h 1059043"/>
                <a:gd name="connsiteX119" fmla="*/ 763049 w 3024845"/>
                <a:gd name="connsiteY119" fmla="*/ 501532 h 1059043"/>
                <a:gd name="connsiteX120" fmla="*/ 770143 w 3024845"/>
                <a:gd name="connsiteY120" fmla="*/ 501532 h 1059043"/>
                <a:gd name="connsiteX121" fmla="*/ 784330 w 3024845"/>
                <a:gd name="connsiteY121" fmla="*/ 505856 h 1059043"/>
                <a:gd name="connsiteX122" fmla="*/ 784330 w 3024845"/>
                <a:gd name="connsiteY122" fmla="*/ 544768 h 1059043"/>
                <a:gd name="connsiteX123" fmla="*/ 785343 w 3024845"/>
                <a:gd name="connsiteY123" fmla="*/ 544768 h 1059043"/>
                <a:gd name="connsiteX124" fmla="*/ 792436 w 3024845"/>
                <a:gd name="connsiteY124" fmla="*/ 544768 h 1059043"/>
                <a:gd name="connsiteX125" fmla="*/ 792436 w 3024845"/>
                <a:gd name="connsiteY125" fmla="*/ 546389 h 1059043"/>
                <a:gd name="connsiteX126" fmla="*/ 792436 w 3024845"/>
                <a:gd name="connsiteY126" fmla="*/ 557738 h 1059043"/>
                <a:gd name="connsiteX127" fmla="*/ 794463 w 3024845"/>
                <a:gd name="connsiteY127" fmla="*/ 557738 h 1059043"/>
                <a:gd name="connsiteX128" fmla="*/ 808650 w 3024845"/>
                <a:gd name="connsiteY128" fmla="*/ 557738 h 1059043"/>
                <a:gd name="connsiteX129" fmla="*/ 814730 w 3024845"/>
                <a:gd name="connsiteY129" fmla="*/ 564224 h 1059043"/>
                <a:gd name="connsiteX130" fmla="*/ 814730 w 3024845"/>
                <a:gd name="connsiteY130" fmla="*/ 585842 h 1059043"/>
                <a:gd name="connsiteX131" fmla="*/ 817010 w 3024845"/>
                <a:gd name="connsiteY131" fmla="*/ 585842 h 1059043"/>
                <a:gd name="connsiteX132" fmla="*/ 832970 w 3024845"/>
                <a:gd name="connsiteY132" fmla="*/ 585842 h 1059043"/>
                <a:gd name="connsiteX133" fmla="*/ 832970 w 3024845"/>
                <a:gd name="connsiteY133" fmla="*/ 586922 h 1059043"/>
                <a:gd name="connsiteX134" fmla="*/ 832970 w 3024845"/>
                <a:gd name="connsiteY134" fmla="*/ 594489 h 1059043"/>
                <a:gd name="connsiteX135" fmla="*/ 834237 w 3024845"/>
                <a:gd name="connsiteY135" fmla="*/ 594489 h 1059043"/>
                <a:gd name="connsiteX136" fmla="*/ 843104 w 3024845"/>
                <a:gd name="connsiteY136" fmla="*/ 594489 h 1059043"/>
                <a:gd name="connsiteX137" fmla="*/ 843104 w 3024845"/>
                <a:gd name="connsiteY137" fmla="*/ 596650 h 1059043"/>
                <a:gd name="connsiteX138" fmla="*/ 843104 w 3024845"/>
                <a:gd name="connsiteY138" fmla="*/ 611783 h 1059043"/>
                <a:gd name="connsiteX139" fmla="*/ 847157 w 3024845"/>
                <a:gd name="connsiteY139" fmla="*/ 609891 h 1059043"/>
                <a:gd name="connsiteX140" fmla="*/ 847157 w 3024845"/>
                <a:gd name="connsiteY140" fmla="*/ 596650 h 1059043"/>
                <a:gd name="connsiteX141" fmla="*/ 848170 w 3024845"/>
                <a:gd name="connsiteY141" fmla="*/ 596650 h 1059043"/>
                <a:gd name="connsiteX142" fmla="*/ 855264 w 3024845"/>
                <a:gd name="connsiteY142" fmla="*/ 596650 h 1059043"/>
                <a:gd name="connsiteX143" fmla="*/ 855264 w 3024845"/>
                <a:gd name="connsiteY143" fmla="*/ 598272 h 1059043"/>
                <a:gd name="connsiteX144" fmla="*/ 855264 w 3024845"/>
                <a:gd name="connsiteY144" fmla="*/ 609621 h 1059043"/>
                <a:gd name="connsiteX145" fmla="*/ 856024 w 3024845"/>
                <a:gd name="connsiteY145" fmla="*/ 609621 h 1059043"/>
                <a:gd name="connsiteX146" fmla="*/ 861344 w 3024845"/>
                <a:gd name="connsiteY146" fmla="*/ 609621 h 1059043"/>
                <a:gd name="connsiteX147" fmla="*/ 909984 w 3024845"/>
                <a:gd name="connsiteY147" fmla="*/ 605298 h 1059043"/>
                <a:gd name="connsiteX148" fmla="*/ 909984 w 3024845"/>
                <a:gd name="connsiteY148" fmla="*/ 606649 h 1059043"/>
                <a:gd name="connsiteX149" fmla="*/ 909984 w 3024845"/>
                <a:gd name="connsiteY149" fmla="*/ 616106 h 1059043"/>
                <a:gd name="connsiteX150" fmla="*/ 910744 w 3024845"/>
                <a:gd name="connsiteY150" fmla="*/ 616106 h 1059043"/>
                <a:gd name="connsiteX151" fmla="*/ 916065 w 3024845"/>
                <a:gd name="connsiteY151" fmla="*/ 616106 h 1059043"/>
                <a:gd name="connsiteX152" fmla="*/ 916065 w 3024845"/>
                <a:gd name="connsiteY152" fmla="*/ 618268 h 1059043"/>
                <a:gd name="connsiteX153" fmla="*/ 916065 w 3024845"/>
                <a:gd name="connsiteY153" fmla="*/ 633401 h 1059043"/>
                <a:gd name="connsiteX154" fmla="*/ 918091 w 3024845"/>
                <a:gd name="connsiteY154" fmla="*/ 632050 h 1059043"/>
                <a:gd name="connsiteX155" fmla="*/ 932278 w 3024845"/>
                <a:gd name="connsiteY155" fmla="*/ 622592 h 1059043"/>
                <a:gd name="connsiteX156" fmla="*/ 938358 w 3024845"/>
                <a:gd name="connsiteY156" fmla="*/ 581518 h 1059043"/>
                <a:gd name="connsiteX157" fmla="*/ 939118 w 3024845"/>
                <a:gd name="connsiteY157" fmla="*/ 581248 h 1059043"/>
                <a:gd name="connsiteX158" fmla="*/ 944438 w 3024845"/>
                <a:gd name="connsiteY158" fmla="*/ 579356 h 1059043"/>
                <a:gd name="connsiteX159" fmla="*/ 946465 w 3024845"/>
                <a:gd name="connsiteY159" fmla="*/ 510179 h 1059043"/>
                <a:gd name="connsiteX160" fmla="*/ 948492 w 3024845"/>
                <a:gd name="connsiteY160" fmla="*/ 579356 h 1059043"/>
                <a:gd name="connsiteX161" fmla="*/ 949252 w 3024845"/>
                <a:gd name="connsiteY161" fmla="*/ 579626 h 1059043"/>
                <a:gd name="connsiteX162" fmla="*/ 954572 w 3024845"/>
                <a:gd name="connsiteY162" fmla="*/ 581518 h 1059043"/>
                <a:gd name="connsiteX163" fmla="*/ 954572 w 3024845"/>
                <a:gd name="connsiteY163" fmla="*/ 495047 h 1059043"/>
                <a:gd name="connsiteX164" fmla="*/ 958625 w 3024845"/>
                <a:gd name="connsiteY164" fmla="*/ 462620 h 1059043"/>
                <a:gd name="connsiteX165" fmla="*/ 997132 w 3024845"/>
                <a:gd name="connsiteY165" fmla="*/ 462620 h 1059043"/>
                <a:gd name="connsiteX166" fmla="*/ 997132 w 3024845"/>
                <a:gd name="connsiteY166" fmla="*/ 495047 h 1059043"/>
                <a:gd name="connsiteX167" fmla="*/ 997892 w 3024845"/>
                <a:gd name="connsiteY167" fmla="*/ 495047 h 1059043"/>
                <a:gd name="connsiteX168" fmla="*/ 1003212 w 3024845"/>
                <a:gd name="connsiteY168" fmla="*/ 495047 h 1059043"/>
                <a:gd name="connsiteX169" fmla="*/ 1003212 w 3024845"/>
                <a:gd name="connsiteY169" fmla="*/ 412899 h 1059043"/>
                <a:gd name="connsiteX170" fmla="*/ 1004986 w 3024845"/>
                <a:gd name="connsiteY170" fmla="*/ 412899 h 1059043"/>
                <a:gd name="connsiteX171" fmla="*/ 1017399 w 3024845"/>
                <a:gd name="connsiteY171" fmla="*/ 412899 h 1059043"/>
                <a:gd name="connsiteX172" fmla="*/ 1017399 w 3024845"/>
                <a:gd name="connsiteY172" fmla="*/ 411008 h 1059043"/>
                <a:gd name="connsiteX173" fmla="*/ 1017399 w 3024845"/>
                <a:gd name="connsiteY173" fmla="*/ 397767 h 1059043"/>
                <a:gd name="connsiteX174" fmla="*/ 1039693 w 3024845"/>
                <a:gd name="connsiteY174" fmla="*/ 397767 h 1059043"/>
                <a:gd name="connsiteX175" fmla="*/ 1039693 w 3024845"/>
                <a:gd name="connsiteY175" fmla="*/ 396686 h 1059043"/>
                <a:gd name="connsiteX176" fmla="*/ 1039693 w 3024845"/>
                <a:gd name="connsiteY176" fmla="*/ 389120 h 1059043"/>
                <a:gd name="connsiteX177" fmla="*/ 1041466 w 3024845"/>
                <a:gd name="connsiteY177" fmla="*/ 389120 h 1059043"/>
                <a:gd name="connsiteX178" fmla="*/ 1053880 w 3024845"/>
                <a:gd name="connsiteY178" fmla="*/ 389120 h 1059043"/>
                <a:gd name="connsiteX179" fmla="*/ 1053880 w 3024845"/>
                <a:gd name="connsiteY179" fmla="*/ 390201 h 1059043"/>
                <a:gd name="connsiteX180" fmla="*/ 1053880 w 3024845"/>
                <a:gd name="connsiteY180" fmla="*/ 397767 h 1059043"/>
                <a:gd name="connsiteX181" fmla="*/ 1054640 w 3024845"/>
                <a:gd name="connsiteY181" fmla="*/ 397767 h 1059043"/>
                <a:gd name="connsiteX182" fmla="*/ 1059960 w 3024845"/>
                <a:gd name="connsiteY182" fmla="*/ 397767 h 1059043"/>
                <a:gd name="connsiteX183" fmla="*/ 1070093 w 3024845"/>
                <a:gd name="connsiteY183" fmla="*/ 393443 h 1059043"/>
                <a:gd name="connsiteX184" fmla="*/ 1074146 w 3024845"/>
                <a:gd name="connsiteY184" fmla="*/ 396686 h 1059043"/>
                <a:gd name="connsiteX185" fmla="*/ 1074146 w 3024845"/>
                <a:gd name="connsiteY185" fmla="*/ 389120 h 1059043"/>
                <a:gd name="connsiteX186" fmla="*/ 1076426 w 3024845"/>
                <a:gd name="connsiteY186" fmla="*/ 389120 h 1059043"/>
                <a:gd name="connsiteX187" fmla="*/ 1092387 w 3024845"/>
                <a:gd name="connsiteY187" fmla="*/ 389120 h 1059043"/>
                <a:gd name="connsiteX188" fmla="*/ 1092387 w 3024845"/>
                <a:gd name="connsiteY188" fmla="*/ 390201 h 1059043"/>
                <a:gd name="connsiteX189" fmla="*/ 1092387 w 3024845"/>
                <a:gd name="connsiteY189" fmla="*/ 397767 h 1059043"/>
                <a:gd name="connsiteX190" fmla="*/ 1122787 w 3024845"/>
                <a:gd name="connsiteY190" fmla="*/ 397767 h 1059043"/>
                <a:gd name="connsiteX191" fmla="*/ 1122787 w 3024845"/>
                <a:gd name="connsiteY191" fmla="*/ 399388 h 1059043"/>
                <a:gd name="connsiteX192" fmla="*/ 1122787 w 3024845"/>
                <a:gd name="connsiteY192" fmla="*/ 410738 h 1059043"/>
                <a:gd name="connsiteX193" fmla="*/ 1149134 w 3024845"/>
                <a:gd name="connsiteY193" fmla="*/ 410738 h 1059043"/>
                <a:gd name="connsiteX194" fmla="*/ 1149134 w 3024845"/>
                <a:gd name="connsiteY194" fmla="*/ 441002 h 1059043"/>
                <a:gd name="connsiteX195" fmla="*/ 1149894 w 3024845"/>
                <a:gd name="connsiteY195" fmla="*/ 441002 h 1059043"/>
                <a:gd name="connsiteX196" fmla="*/ 1155214 w 3024845"/>
                <a:gd name="connsiteY196" fmla="*/ 441002 h 1059043"/>
                <a:gd name="connsiteX197" fmla="*/ 1155214 w 3024845"/>
                <a:gd name="connsiteY197" fmla="*/ 442083 h 1059043"/>
                <a:gd name="connsiteX198" fmla="*/ 1155214 w 3024845"/>
                <a:gd name="connsiteY198" fmla="*/ 449650 h 1059043"/>
                <a:gd name="connsiteX199" fmla="*/ 1159268 w 3024845"/>
                <a:gd name="connsiteY199" fmla="*/ 479914 h 1059043"/>
                <a:gd name="connsiteX200" fmla="*/ 1160028 w 3024845"/>
                <a:gd name="connsiteY200" fmla="*/ 479914 h 1059043"/>
                <a:gd name="connsiteX201" fmla="*/ 1165348 w 3024845"/>
                <a:gd name="connsiteY201" fmla="*/ 479914 h 1059043"/>
                <a:gd name="connsiteX202" fmla="*/ 1165348 w 3024845"/>
                <a:gd name="connsiteY202" fmla="*/ 480725 h 1059043"/>
                <a:gd name="connsiteX203" fmla="*/ 1165348 w 3024845"/>
                <a:gd name="connsiteY203" fmla="*/ 486400 h 1059043"/>
                <a:gd name="connsiteX204" fmla="*/ 1166361 w 3024845"/>
                <a:gd name="connsiteY204" fmla="*/ 486400 h 1059043"/>
                <a:gd name="connsiteX205" fmla="*/ 1173454 w 3024845"/>
                <a:gd name="connsiteY205" fmla="*/ 486400 h 1059043"/>
                <a:gd name="connsiteX206" fmla="*/ 1173454 w 3024845"/>
                <a:gd name="connsiteY206" fmla="*/ 516665 h 1059043"/>
                <a:gd name="connsiteX207" fmla="*/ 1175481 w 3024845"/>
                <a:gd name="connsiteY207" fmla="*/ 516665 h 1059043"/>
                <a:gd name="connsiteX208" fmla="*/ 1189668 w 3024845"/>
                <a:gd name="connsiteY208" fmla="*/ 516665 h 1059043"/>
                <a:gd name="connsiteX209" fmla="*/ 1189668 w 3024845"/>
                <a:gd name="connsiteY209" fmla="*/ 540444 h 1059043"/>
                <a:gd name="connsiteX210" fmla="*/ 1191695 w 3024845"/>
                <a:gd name="connsiteY210" fmla="*/ 542065 h 1059043"/>
                <a:gd name="connsiteX211" fmla="*/ 1191695 w 3024845"/>
                <a:gd name="connsiteY211" fmla="*/ 553415 h 1059043"/>
                <a:gd name="connsiteX212" fmla="*/ 1192455 w 3024845"/>
                <a:gd name="connsiteY212" fmla="*/ 553415 h 1059043"/>
                <a:gd name="connsiteX213" fmla="*/ 1197775 w 3024845"/>
                <a:gd name="connsiteY213" fmla="*/ 553415 h 1059043"/>
                <a:gd name="connsiteX214" fmla="*/ 1197775 w 3024845"/>
                <a:gd name="connsiteY214" fmla="*/ 577194 h 1059043"/>
                <a:gd name="connsiteX215" fmla="*/ 1199041 w 3024845"/>
                <a:gd name="connsiteY215" fmla="*/ 577194 h 1059043"/>
                <a:gd name="connsiteX216" fmla="*/ 1207908 w 3024845"/>
                <a:gd name="connsiteY216" fmla="*/ 577194 h 1059043"/>
                <a:gd name="connsiteX217" fmla="*/ 1209935 w 3024845"/>
                <a:gd name="connsiteY217" fmla="*/ 581248 h 1059043"/>
                <a:gd name="connsiteX218" fmla="*/ 1209935 w 3024845"/>
                <a:gd name="connsiteY218" fmla="*/ 594489 h 1059043"/>
                <a:gd name="connsiteX219" fmla="*/ 1211455 w 3024845"/>
                <a:gd name="connsiteY219" fmla="*/ 592597 h 1059043"/>
                <a:gd name="connsiteX220" fmla="*/ 1222095 w 3024845"/>
                <a:gd name="connsiteY220" fmla="*/ 579356 h 1059043"/>
                <a:gd name="connsiteX221" fmla="*/ 1250469 w 3024845"/>
                <a:gd name="connsiteY221" fmla="*/ 579356 h 1059043"/>
                <a:gd name="connsiteX222" fmla="*/ 1250469 w 3024845"/>
                <a:gd name="connsiteY222" fmla="*/ 665827 h 1059043"/>
                <a:gd name="connsiteX223" fmla="*/ 1251229 w 3024845"/>
                <a:gd name="connsiteY223" fmla="*/ 665827 h 1059043"/>
                <a:gd name="connsiteX224" fmla="*/ 1256549 w 3024845"/>
                <a:gd name="connsiteY224" fmla="*/ 665827 h 1059043"/>
                <a:gd name="connsiteX225" fmla="*/ 1257309 w 3024845"/>
                <a:gd name="connsiteY225" fmla="*/ 664476 h 1059043"/>
                <a:gd name="connsiteX226" fmla="*/ 1262629 w 3024845"/>
                <a:gd name="connsiteY226" fmla="*/ 655018 h 1059043"/>
                <a:gd name="connsiteX227" fmla="*/ 1262629 w 3024845"/>
                <a:gd name="connsiteY227" fmla="*/ 656910 h 1059043"/>
                <a:gd name="connsiteX228" fmla="*/ 1262629 w 3024845"/>
                <a:gd name="connsiteY228" fmla="*/ 670151 h 1059043"/>
                <a:gd name="connsiteX229" fmla="*/ 1266682 w 3024845"/>
                <a:gd name="connsiteY229" fmla="*/ 624754 h 1059043"/>
                <a:gd name="connsiteX230" fmla="*/ 1267442 w 3024845"/>
                <a:gd name="connsiteY230" fmla="*/ 624754 h 1059043"/>
                <a:gd name="connsiteX231" fmla="*/ 1272762 w 3024845"/>
                <a:gd name="connsiteY231" fmla="*/ 624754 h 1059043"/>
                <a:gd name="connsiteX232" fmla="*/ 1272762 w 3024845"/>
                <a:gd name="connsiteY232" fmla="*/ 559900 h 1059043"/>
                <a:gd name="connsiteX233" fmla="*/ 1273776 w 3024845"/>
                <a:gd name="connsiteY233" fmla="*/ 559900 h 1059043"/>
                <a:gd name="connsiteX234" fmla="*/ 1280869 w 3024845"/>
                <a:gd name="connsiteY234" fmla="*/ 559900 h 1059043"/>
                <a:gd name="connsiteX235" fmla="*/ 1293029 w 3024845"/>
                <a:gd name="connsiteY235" fmla="*/ 516665 h 1059043"/>
                <a:gd name="connsiteX236" fmla="*/ 1294296 w 3024845"/>
                <a:gd name="connsiteY236" fmla="*/ 516665 h 1059043"/>
                <a:gd name="connsiteX237" fmla="*/ 1303163 w 3024845"/>
                <a:gd name="connsiteY237" fmla="*/ 516665 h 1059043"/>
                <a:gd name="connsiteX238" fmla="*/ 1313296 w 3024845"/>
                <a:gd name="connsiteY238" fmla="*/ 559900 h 1059043"/>
                <a:gd name="connsiteX239" fmla="*/ 1314309 w 3024845"/>
                <a:gd name="connsiteY239" fmla="*/ 559900 h 1059043"/>
                <a:gd name="connsiteX240" fmla="*/ 1321403 w 3024845"/>
                <a:gd name="connsiteY240" fmla="*/ 559900 h 1059043"/>
                <a:gd name="connsiteX241" fmla="*/ 1321403 w 3024845"/>
                <a:gd name="connsiteY241" fmla="*/ 598812 h 1059043"/>
                <a:gd name="connsiteX242" fmla="*/ 1323176 w 3024845"/>
                <a:gd name="connsiteY242" fmla="*/ 598812 h 1059043"/>
                <a:gd name="connsiteX243" fmla="*/ 1335590 w 3024845"/>
                <a:gd name="connsiteY243" fmla="*/ 598812 h 1059043"/>
                <a:gd name="connsiteX244" fmla="*/ 1335590 w 3024845"/>
                <a:gd name="connsiteY244" fmla="*/ 600974 h 1059043"/>
                <a:gd name="connsiteX245" fmla="*/ 1335590 w 3024845"/>
                <a:gd name="connsiteY245" fmla="*/ 616106 h 1059043"/>
                <a:gd name="connsiteX246" fmla="*/ 1339643 w 3024845"/>
                <a:gd name="connsiteY246" fmla="*/ 613945 h 1059043"/>
                <a:gd name="connsiteX247" fmla="*/ 1339643 w 3024845"/>
                <a:gd name="connsiteY247" fmla="*/ 598812 h 1059043"/>
                <a:gd name="connsiteX248" fmla="*/ 1341163 w 3024845"/>
                <a:gd name="connsiteY248" fmla="*/ 598812 h 1059043"/>
                <a:gd name="connsiteX249" fmla="*/ 1351803 w 3024845"/>
                <a:gd name="connsiteY249" fmla="*/ 598812 h 1059043"/>
                <a:gd name="connsiteX250" fmla="*/ 1351803 w 3024845"/>
                <a:gd name="connsiteY250" fmla="*/ 600433 h 1059043"/>
                <a:gd name="connsiteX251" fmla="*/ 1351803 w 3024845"/>
                <a:gd name="connsiteY251" fmla="*/ 611783 h 1059043"/>
                <a:gd name="connsiteX252" fmla="*/ 1382204 w 3024845"/>
                <a:gd name="connsiteY252" fmla="*/ 611783 h 1059043"/>
                <a:gd name="connsiteX253" fmla="*/ 1382204 w 3024845"/>
                <a:gd name="connsiteY253" fmla="*/ 575033 h 1059043"/>
                <a:gd name="connsiteX254" fmla="*/ 1383470 w 3024845"/>
                <a:gd name="connsiteY254" fmla="*/ 575033 h 1059043"/>
                <a:gd name="connsiteX255" fmla="*/ 1392337 w 3024845"/>
                <a:gd name="connsiteY255" fmla="*/ 575033 h 1059043"/>
                <a:gd name="connsiteX256" fmla="*/ 1392337 w 3024845"/>
                <a:gd name="connsiteY256" fmla="*/ 596650 h 1059043"/>
                <a:gd name="connsiteX257" fmla="*/ 1394364 w 3024845"/>
                <a:gd name="connsiteY257" fmla="*/ 564224 h 1059043"/>
                <a:gd name="connsiteX258" fmla="*/ 1416657 w 3024845"/>
                <a:gd name="connsiteY258" fmla="*/ 564224 h 1059043"/>
                <a:gd name="connsiteX259" fmla="*/ 1416657 w 3024845"/>
                <a:gd name="connsiteY259" fmla="*/ 562602 h 1059043"/>
                <a:gd name="connsiteX260" fmla="*/ 1416657 w 3024845"/>
                <a:gd name="connsiteY260" fmla="*/ 551253 h 1059043"/>
                <a:gd name="connsiteX261" fmla="*/ 1417417 w 3024845"/>
                <a:gd name="connsiteY261" fmla="*/ 551253 h 1059043"/>
                <a:gd name="connsiteX262" fmla="*/ 1422737 w 3024845"/>
                <a:gd name="connsiteY262" fmla="*/ 551253 h 1059043"/>
                <a:gd name="connsiteX263" fmla="*/ 1422737 w 3024845"/>
                <a:gd name="connsiteY263" fmla="*/ 549362 h 1059043"/>
                <a:gd name="connsiteX264" fmla="*/ 1422737 w 3024845"/>
                <a:gd name="connsiteY264" fmla="*/ 536121 h 1059043"/>
                <a:gd name="connsiteX265" fmla="*/ 1426791 w 3024845"/>
                <a:gd name="connsiteY265" fmla="*/ 542606 h 1059043"/>
                <a:gd name="connsiteX266" fmla="*/ 1429071 w 3024845"/>
                <a:gd name="connsiteY266" fmla="*/ 542606 h 1059043"/>
                <a:gd name="connsiteX267" fmla="*/ 1445031 w 3024845"/>
                <a:gd name="connsiteY267" fmla="*/ 542606 h 1059043"/>
                <a:gd name="connsiteX268" fmla="*/ 1445031 w 3024845"/>
                <a:gd name="connsiteY268" fmla="*/ 541795 h 1059043"/>
                <a:gd name="connsiteX269" fmla="*/ 1445031 w 3024845"/>
                <a:gd name="connsiteY269" fmla="*/ 536121 h 1059043"/>
                <a:gd name="connsiteX270" fmla="*/ 1445791 w 3024845"/>
                <a:gd name="connsiteY270" fmla="*/ 536121 h 1059043"/>
                <a:gd name="connsiteX271" fmla="*/ 1451111 w 3024845"/>
                <a:gd name="connsiteY271" fmla="*/ 536121 h 1059043"/>
                <a:gd name="connsiteX272" fmla="*/ 1451111 w 3024845"/>
                <a:gd name="connsiteY272" fmla="*/ 537472 h 1059043"/>
                <a:gd name="connsiteX273" fmla="*/ 1451111 w 3024845"/>
                <a:gd name="connsiteY273" fmla="*/ 546930 h 1059043"/>
                <a:gd name="connsiteX274" fmla="*/ 1489618 w 3024845"/>
                <a:gd name="connsiteY274" fmla="*/ 546930 h 1059043"/>
                <a:gd name="connsiteX275" fmla="*/ 1489618 w 3024845"/>
                <a:gd name="connsiteY275" fmla="*/ 685283 h 1059043"/>
                <a:gd name="connsiteX276" fmla="*/ 1491138 w 3024845"/>
                <a:gd name="connsiteY276" fmla="*/ 685283 h 1059043"/>
                <a:gd name="connsiteX277" fmla="*/ 1501778 w 3024845"/>
                <a:gd name="connsiteY277" fmla="*/ 685283 h 1059043"/>
                <a:gd name="connsiteX278" fmla="*/ 1501778 w 3024845"/>
                <a:gd name="connsiteY278" fmla="*/ 672313 h 1059043"/>
                <a:gd name="connsiteX279" fmla="*/ 1505832 w 3024845"/>
                <a:gd name="connsiteY279" fmla="*/ 672313 h 1059043"/>
                <a:gd name="connsiteX280" fmla="*/ 1505832 w 3024845"/>
                <a:gd name="connsiteY280" fmla="*/ 685283 h 1059043"/>
                <a:gd name="connsiteX281" fmla="*/ 1536232 w 3024845"/>
                <a:gd name="connsiteY281" fmla="*/ 685283 h 1059043"/>
                <a:gd name="connsiteX282" fmla="*/ 1536232 w 3024845"/>
                <a:gd name="connsiteY282" fmla="*/ 655018 h 1059043"/>
                <a:gd name="connsiteX283" fmla="*/ 1548392 w 3024845"/>
                <a:gd name="connsiteY283" fmla="*/ 655018 h 1059043"/>
                <a:gd name="connsiteX284" fmla="*/ 1560552 w 3024845"/>
                <a:gd name="connsiteY284" fmla="*/ 652857 h 1059043"/>
                <a:gd name="connsiteX285" fmla="*/ 1564606 w 3024845"/>
                <a:gd name="connsiteY285" fmla="*/ 655018 h 1059043"/>
                <a:gd name="connsiteX286" fmla="*/ 1574739 w 3024845"/>
                <a:gd name="connsiteY286" fmla="*/ 655018 h 1059043"/>
                <a:gd name="connsiteX287" fmla="*/ 1574739 w 3024845"/>
                <a:gd name="connsiteY287" fmla="*/ 685283 h 1059043"/>
                <a:gd name="connsiteX288" fmla="*/ 1582846 w 3024845"/>
                <a:gd name="connsiteY288" fmla="*/ 685283 h 1059043"/>
                <a:gd name="connsiteX289" fmla="*/ 1582846 w 3024845"/>
                <a:gd name="connsiteY289" fmla="*/ 702578 h 1059043"/>
                <a:gd name="connsiteX290" fmla="*/ 1592182 w 3024845"/>
                <a:gd name="connsiteY290" fmla="*/ 703483 h 1059043"/>
                <a:gd name="connsiteX291" fmla="*/ 1605140 w 3024845"/>
                <a:gd name="connsiteY291" fmla="*/ 703483 h 1059043"/>
                <a:gd name="connsiteX292" fmla="*/ 1605140 w 3024845"/>
                <a:gd name="connsiteY292" fmla="*/ 687445 h 1059043"/>
                <a:gd name="connsiteX293" fmla="*/ 1673096 w 3024845"/>
                <a:gd name="connsiteY293" fmla="*/ 687445 h 1059043"/>
                <a:gd name="connsiteX294" fmla="*/ 1673096 w 3024845"/>
                <a:gd name="connsiteY294" fmla="*/ 602192 h 1059043"/>
                <a:gd name="connsiteX295" fmla="*/ 1745104 w 3024845"/>
                <a:gd name="connsiteY295" fmla="*/ 602192 h 1059043"/>
                <a:gd name="connsiteX296" fmla="*/ 1745104 w 3024845"/>
                <a:gd name="connsiteY296" fmla="*/ 680960 h 1059043"/>
                <a:gd name="connsiteX297" fmla="*/ 1747008 w 3024845"/>
                <a:gd name="connsiteY297" fmla="*/ 680960 h 1059043"/>
                <a:gd name="connsiteX298" fmla="*/ 1748250 w 3024845"/>
                <a:gd name="connsiteY298" fmla="*/ 703483 h 1059043"/>
                <a:gd name="connsiteX299" fmla="*/ 1757926 w 3024845"/>
                <a:gd name="connsiteY299" fmla="*/ 703483 h 1059043"/>
                <a:gd name="connsiteX300" fmla="*/ 1759168 w 3024845"/>
                <a:gd name="connsiteY300" fmla="*/ 680960 h 1059043"/>
                <a:gd name="connsiteX301" fmla="*/ 1765248 w 3024845"/>
                <a:gd name="connsiteY301" fmla="*/ 680960 h 1059043"/>
                <a:gd name="connsiteX302" fmla="*/ 1766490 w 3024845"/>
                <a:gd name="connsiteY302" fmla="*/ 703483 h 1059043"/>
                <a:gd name="connsiteX303" fmla="*/ 1817112 w 3024845"/>
                <a:gd name="connsiteY303" fmla="*/ 703483 h 1059043"/>
                <a:gd name="connsiteX304" fmla="*/ 1817112 w 3024845"/>
                <a:gd name="connsiteY304" fmla="*/ 540455 h 1059043"/>
                <a:gd name="connsiteX305" fmla="*/ 2014439 w 3024845"/>
                <a:gd name="connsiteY305" fmla="*/ 540455 h 1059043"/>
                <a:gd name="connsiteX306" fmla="*/ 2014439 w 3024845"/>
                <a:gd name="connsiteY306" fmla="*/ 703483 h 1059043"/>
                <a:gd name="connsiteX307" fmla="*/ 2033136 w 3024845"/>
                <a:gd name="connsiteY307" fmla="*/ 703483 h 1059043"/>
                <a:gd name="connsiteX308" fmla="*/ 2033136 w 3024845"/>
                <a:gd name="connsiteY308" fmla="*/ 620790 h 1059043"/>
                <a:gd name="connsiteX309" fmla="*/ 2128256 w 3024845"/>
                <a:gd name="connsiteY309" fmla="*/ 620790 h 1059043"/>
                <a:gd name="connsiteX310" fmla="*/ 2128026 w 3024845"/>
                <a:gd name="connsiteY310" fmla="*/ 281031 h 1059043"/>
                <a:gd name="connsiteX311" fmla="*/ 2121946 w 3024845"/>
                <a:gd name="connsiteY311" fmla="*/ 276707 h 1059043"/>
                <a:gd name="connsiteX312" fmla="*/ 2130053 w 3024845"/>
                <a:gd name="connsiteY312" fmla="*/ 252928 h 1059043"/>
                <a:gd name="connsiteX313" fmla="*/ 2130053 w 3024845"/>
                <a:gd name="connsiteY313" fmla="*/ 235634 h 1059043"/>
                <a:gd name="connsiteX314" fmla="*/ 2144240 w 3024845"/>
                <a:gd name="connsiteY314" fmla="*/ 235634 h 1059043"/>
                <a:gd name="connsiteX315" fmla="*/ 2144240 w 3024845"/>
                <a:gd name="connsiteY315" fmla="*/ 214016 h 1059043"/>
                <a:gd name="connsiteX316" fmla="*/ 2146266 w 3024845"/>
                <a:gd name="connsiteY316" fmla="*/ 209692 h 1059043"/>
                <a:gd name="connsiteX317" fmla="*/ 2146266 w 3024845"/>
                <a:gd name="connsiteY317" fmla="*/ 131868 h 1059043"/>
                <a:gd name="connsiteX318" fmla="*/ 2144240 w 3024845"/>
                <a:gd name="connsiteY318" fmla="*/ 125383 h 1059043"/>
                <a:gd name="connsiteX319" fmla="*/ 2150320 w 3024845"/>
                <a:gd name="connsiteY319" fmla="*/ 118897 h 1059043"/>
                <a:gd name="connsiteX320" fmla="*/ 2150320 w 3024845"/>
                <a:gd name="connsiteY320" fmla="*/ 60529 h 1059043"/>
                <a:gd name="connsiteX321" fmla="*/ 2152346 w 3024845"/>
                <a:gd name="connsiteY321" fmla="*/ 56206 h 1059043"/>
                <a:gd name="connsiteX322" fmla="*/ 2152346 w 3024845"/>
                <a:gd name="connsiteY322" fmla="*/ 0 h 1059043"/>
                <a:gd name="connsiteX323" fmla="*/ 2162480 w 3024845"/>
                <a:gd name="connsiteY323" fmla="*/ 118897 h 1059043"/>
                <a:gd name="connsiteX324" fmla="*/ 2168560 w 3024845"/>
                <a:gd name="connsiteY324" fmla="*/ 125383 h 1059043"/>
                <a:gd name="connsiteX325" fmla="*/ 2166533 w 3024845"/>
                <a:gd name="connsiteY325" fmla="*/ 131868 h 1059043"/>
                <a:gd name="connsiteX326" fmla="*/ 2166533 w 3024845"/>
                <a:gd name="connsiteY326" fmla="*/ 209692 h 1059043"/>
                <a:gd name="connsiteX327" fmla="*/ 2180720 w 3024845"/>
                <a:gd name="connsiteY327" fmla="*/ 555577 h 1059043"/>
                <a:gd name="connsiteX328" fmla="*/ 2245574 w 3024845"/>
                <a:gd name="connsiteY328" fmla="*/ 555577 h 1059043"/>
                <a:gd name="connsiteX329" fmla="*/ 2245574 w 3024845"/>
                <a:gd name="connsiteY329" fmla="*/ 631239 h 1059043"/>
                <a:gd name="connsiteX330" fmla="*/ 2253681 w 3024845"/>
                <a:gd name="connsiteY330" fmla="*/ 631239 h 1059043"/>
                <a:gd name="connsiteX331" fmla="*/ 2255708 w 3024845"/>
                <a:gd name="connsiteY331" fmla="*/ 624754 h 1059043"/>
                <a:gd name="connsiteX332" fmla="*/ 2261788 w 3024845"/>
                <a:gd name="connsiteY332" fmla="*/ 624754 h 1059043"/>
                <a:gd name="connsiteX333" fmla="*/ 2263815 w 3024845"/>
                <a:gd name="connsiteY333" fmla="*/ 633401 h 1059043"/>
                <a:gd name="connsiteX334" fmla="*/ 2275975 w 3024845"/>
                <a:gd name="connsiteY334" fmla="*/ 633401 h 1059043"/>
                <a:gd name="connsiteX335" fmla="*/ 2275975 w 3024845"/>
                <a:gd name="connsiteY335" fmla="*/ 626915 h 1059043"/>
                <a:gd name="connsiteX336" fmla="*/ 2298268 w 3024845"/>
                <a:gd name="connsiteY336" fmla="*/ 626915 h 1059043"/>
                <a:gd name="connsiteX337" fmla="*/ 2298268 w 3024845"/>
                <a:gd name="connsiteY337" fmla="*/ 633401 h 1059043"/>
                <a:gd name="connsiteX338" fmla="*/ 2318535 w 3024845"/>
                <a:gd name="connsiteY338" fmla="*/ 633401 h 1059043"/>
                <a:gd name="connsiteX339" fmla="*/ 2318535 w 3024845"/>
                <a:gd name="connsiteY339" fmla="*/ 678798 h 1059043"/>
                <a:gd name="connsiteX340" fmla="*/ 2332722 w 3024845"/>
                <a:gd name="connsiteY340" fmla="*/ 678798 h 1059043"/>
                <a:gd name="connsiteX341" fmla="*/ 2332722 w 3024845"/>
                <a:gd name="connsiteY341" fmla="*/ 665827 h 1059043"/>
                <a:gd name="connsiteX342" fmla="*/ 2348936 w 3024845"/>
                <a:gd name="connsiteY342" fmla="*/ 665827 h 1059043"/>
                <a:gd name="connsiteX343" fmla="*/ 2348936 w 3024845"/>
                <a:gd name="connsiteY343" fmla="*/ 486400 h 1059043"/>
                <a:gd name="connsiteX344" fmla="*/ 2355016 w 3024845"/>
                <a:gd name="connsiteY344" fmla="*/ 479914 h 1059043"/>
                <a:gd name="connsiteX345" fmla="*/ 2427977 w 3024845"/>
                <a:gd name="connsiteY345" fmla="*/ 479914 h 1059043"/>
                <a:gd name="connsiteX346" fmla="*/ 2427977 w 3024845"/>
                <a:gd name="connsiteY346" fmla="*/ 488562 h 1059043"/>
                <a:gd name="connsiteX347" fmla="*/ 2438110 w 3024845"/>
                <a:gd name="connsiteY347" fmla="*/ 488562 h 1059043"/>
                <a:gd name="connsiteX348" fmla="*/ 2438110 w 3024845"/>
                <a:gd name="connsiteY348" fmla="*/ 603136 h 1059043"/>
                <a:gd name="connsiteX349" fmla="*/ 2460404 w 3024845"/>
                <a:gd name="connsiteY349" fmla="*/ 603136 h 1059043"/>
                <a:gd name="connsiteX350" fmla="*/ 2460404 w 3024845"/>
                <a:gd name="connsiteY350" fmla="*/ 536121 h 1059043"/>
                <a:gd name="connsiteX351" fmla="*/ 2486751 w 3024845"/>
                <a:gd name="connsiteY351" fmla="*/ 536121 h 1059043"/>
                <a:gd name="connsiteX352" fmla="*/ 2490804 w 3024845"/>
                <a:gd name="connsiteY352" fmla="*/ 531797 h 1059043"/>
                <a:gd name="connsiteX353" fmla="*/ 2498911 w 3024845"/>
                <a:gd name="connsiteY353" fmla="*/ 531797 h 1059043"/>
                <a:gd name="connsiteX354" fmla="*/ 2502964 w 3024845"/>
                <a:gd name="connsiteY354" fmla="*/ 536121 h 1059043"/>
                <a:gd name="connsiteX355" fmla="*/ 2525258 w 3024845"/>
                <a:gd name="connsiteY355" fmla="*/ 536121 h 1059043"/>
                <a:gd name="connsiteX356" fmla="*/ 2525258 w 3024845"/>
                <a:gd name="connsiteY356" fmla="*/ 419385 h 1059043"/>
                <a:gd name="connsiteX357" fmla="*/ 2582005 w 3024845"/>
                <a:gd name="connsiteY357" fmla="*/ 408576 h 1059043"/>
                <a:gd name="connsiteX358" fmla="*/ 2582005 w 3024845"/>
                <a:gd name="connsiteY358" fmla="*/ 409657 h 1059043"/>
                <a:gd name="connsiteX359" fmla="*/ 2582005 w 3024845"/>
                <a:gd name="connsiteY359" fmla="*/ 417223 h 1059043"/>
                <a:gd name="connsiteX360" fmla="*/ 2608352 w 3024845"/>
                <a:gd name="connsiteY360" fmla="*/ 417223 h 1059043"/>
                <a:gd name="connsiteX361" fmla="*/ 2608352 w 3024845"/>
                <a:gd name="connsiteY361" fmla="*/ 672313 h 1059043"/>
                <a:gd name="connsiteX362" fmla="*/ 2630646 w 3024845"/>
                <a:gd name="connsiteY362" fmla="*/ 672313 h 1059043"/>
                <a:gd name="connsiteX363" fmla="*/ 2630646 w 3024845"/>
                <a:gd name="connsiteY363" fmla="*/ 667989 h 1059043"/>
                <a:gd name="connsiteX364" fmla="*/ 2642806 w 3024845"/>
                <a:gd name="connsiteY364" fmla="*/ 667989 h 1059043"/>
                <a:gd name="connsiteX365" fmla="*/ 2642806 w 3024845"/>
                <a:gd name="connsiteY365" fmla="*/ 672313 h 1059043"/>
                <a:gd name="connsiteX366" fmla="*/ 2667126 w 3024845"/>
                <a:gd name="connsiteY366" fmla="*/ 672313 h 1059043"/>
                <a:gd name="connsiteX367" fmla="*/ 2667126 w 3024845"/>
                <a:gd name="connsiteY367" fmla="*/ 659342 h 1059043"/>
                <a:gd name="connsiteX368" fmla="*/ 2695500 w 3024845"/>
                <a:gd name="connsiteY368" fmla="*/ 659342 h 1059043"/>
                <a:gd name="connsiteX369" fmla="*/ 2707660 w 3024845"/>
                <a:gd name="connsiteY369" fmla="*/ 655018 h 1059043"/>
                <a:gd name="connsiteX370" fmla="*/ 2727927 w 3024845"/>
                <a:gd name="connsiteY370" fmla="*/ 659342 h 1059043"/>
                <a:gd name="connsiteX371" fmla="*/ 2727927 w 3024845"/>
                <a:gd name="connsiteY371" fmla="*/ 642048 h 1059043"/>
                <a:gd name="connsiteX372" fmla="*/ 2736034 w 3024845"/>
                <a:gd name="connsiteY372" fmla="*/ 642048 h 1059043"/>
                <a:gd name="connsiteX373" fmla="*/ 2736034 w 3024845"/>
                <a:gd name="connsiteY373" fmla="*/ 629077 h 1059043"/>
                <a:gd name="connsiteX374" fmla="*/ 2792781 w 3024845"/>
                <a:gd name="connsiteY374" fmla="*/ 629077 h 1059043"/>
                <a:gd name="connsiteX375" fmla="*/ 2792781 w 3024845"/>
                <a:gd name="connsiteY375" fmla="*/ 598812 h 1059043"/>
                <a:gd name="connsiteX376" fmla="*/ 2811021 w 3024845"/>
                <a:gd name="connsiteY376" fmla="*/ 598812 h 1059043"/>
                <a:gd name="connsiteX377" fmla="*/ 2811021 w 3024845"/>
                <a:gd name="connsiteY377" fmla="*/ 592327 h 1059043"/>
                <a:gd name="connsiteX378" fmla="*/ 2823181 w 3024845"/>
                <a:gd name="connsiteY378" fmla="*/ 592327 h 1059043"/>
                <a:gd name="connsiteX379" fmla="*/ 2823181 w 3024845"/>
                <a:gd name="connsiteY379" fmla="*/ 598812 h 1059043"/>
                <a:gd name="connsiteX380" fmla="*/ 2839395 w 3024845"/>
                <a:gd name="connsiteY380" fmla="*/ 598812 h 1059043"/>
                <a:gd name="connsiteX381" fmla="*/ 2839395 w 3024845"/>
                <a:gd name="connsiteY381" fmla="*/ 648533 h 1059043"/>
                <a:gd name="connsiteX382" fmla="*/ 2871822 w 3024845"/>
                <a:gd name="connsiteY382" fmla="*/ 648533 h 1059043"/>
                <a:gd name="connsiteX383" fmla="*/ 2871822 w 3024845"/>
                <a:gd name="connsiteY383" fmla="*/ 622592 h 1059043"/>
                <a:gd name="connsiteX384" fmla="*/ 2910329 w 3024845"/>
                <a:gd name="connsiteY384" fmla="*/ 622592 h 1059043"/>
                <a:gd name="connsiteX385" fmla="*/ 2910329 w 3024845"/>
                <a:gd name="connsiteY385" fmla="*/ 592327 h 1059043"/>
                <a:gd name="connsiteX386" fmla="*/ 2958970 w 3024845"/>
                <a:gd name="connsiteY386" fmla="*/ 592327 h 1059043"/>
                <a:gd name="connsiteX387" fmla="*/ 2958970 w 3024845"/>
                <a:gd name="connsiteY387" fmla="*/ 703483 h 1059043"/>
                <a:gd name="connsiteX388" fmla="*/ 2958970 w 3024845"/>
                <a:gd name="connsiteY388" fmla="*/ 717262 h 1059043"/>
                <a:gd name="connsiteX389" fmla="*/ 3024845 w 3024845"/>
                <a:gd name="connsiteY389" fmla="*/ 717262 h 1059043"/>
                <a:gd name="connsiteX390" fmla="*/ 3024845 w 3024845"/>
                <a:gd name="connsiteY390" fmla="*/ 1059043 h 1059043"/>
                <a:gd name="connsiteX391" fmla="*/ 2054 w 3024845"/>
                <a:gd name="connsiteY391" fmla="*/ 1056710 h 1059043"/>
                <a:gd name="connsiteX392" fmla="*/ 0 w 3024845"/>
                <a:gd name="connsiteY392" fmla="*/ 622592 h 1059043"/>
                <a:gd name="connsiteX393" fmla="*/ 20267 w 3024845"/>
                <a:gd name="connsiteY393" fmla="*/ 622592 h 1059043"/>
                <a:gd name="connsiteX394" fmla="*/ 20774 w 3024845"/>
                <a:gd name="connsiteY394" fmla="*/ 621511 h 1059043"/>
                <a:gd name="connsiteX395" fmla="*/ 24320 w 3024845"/>
                <a:gd name="connsiteY395" fmla="*/ 613945 h 1059043"/>
                <a:gd name="connsiteX396" fmla="*/ 26094 w 3024845"/>
                <a:gd name="connsiteY396" fmla="*/ 614215 h 1059043"/>
                <a:gd name="connsiteX397" fmla="*/ 38507 w 3024845"/>
                <a:gd name="connsiteY397" fmla="*/ 616106 h 1059043"/>
                <a:gd name="connsiteX398" fmla="*/ 39014 w 3024845"/>
                <a:gd name="connsiteY398" fmla="*/ 617458 h 1059043"/>
                <a:gd name="connsiteX399" fmla="*/ 42560 w 3024845"/>
                <a:gd name="connsiteY399" fmla="*/ 626915 h 1059043"/>
                <a:gd name="connsiteX400" fmla="*/ 68907 w 3024845"/>
                <a:gd name="connsiteY400" fmla="*/ 629077 h 1059043"/>
                <a:gd name="connsiteX401" fmla="*/ 68907 w 3024845"/>
                <a:gd name="connsiteY401" fmla="*/ 505856 h 1059043"/>
                <a:gd name="connsiteX402" fmla="*/ 70934 w 3024845"/>
                <a:gd name="connsiteY402" fmla="*/ 505856 h 1059043"/>
                <a:gd name="connsiteX403" fmla="*/ 85121 w 3024845"/>
                <a:gd name="connsiteY403" fmla="*/ 505856 h 1059043"/>
                <a:gd name="connsiteX404" fmla="*/ 85121 w 3024845"/>
                <a:gd name="connsiteY404" fmla="*/ 369664 h 1059043"/>
                <a:gd name="connsiteX405" fmla="*/ 86894 w 3024845"/>
                <a:gd name="connsiteY405" fmla="*/ 369664 h 1059043"/>
                <a:gd name="connsiteX406" fmla="*/ 99308 w 3024845"/>
                <a:gd name="connsiteY406" fmla="*/ 369664 h 1059043"/>
                <a:gd name="connsiteX407" fmla="*/ 99308 w 3024845"/>
                <a:gd name="connsiteY407" fmla="*/ 255090 h 1059043"/>
                <a:gd name="connsiteX408" fmla="*/ 103361 w 3024845"/>
                <a:gd name="connsiteY408" fmla="*/ 226986 h 1059043"/>
                <a:gd name="connsiteX409" fmla="*/ 105388 w 3024845"/>
                <a:gd name="connsiteY409" fmla="*/ 226986 h 1059043"/>
                <a:gd name="connsiteX410" fmla="*/ 119575 w 3024845"/>
                <a:gd name="connsiteY410" fmla="*/ 226986 h 1059043"/>
                <a:gd name="connsiteX0" fmla="*/ 119575 w 3024845"/>
                <a:gd name="connsiteY0" fmla="*/ 226986 h 1059043"/>
                <a:gd name="connsiteX1" fmla="*/ 200642 w 3024845"/>
                <a:gd name="connsiteY1" fmla="*/ 224825 h 1059043"/>
                <a:gd name="connsiteX2" fmla="*/ 202669 w 3024845"/>
                <a:gd name="connsiteY2" fmla="*/ 224825 h 1059043"/>
                <a:gd name="connsiteX3" fmla="*/ 216856 w 3024845"/>
                <a:gd name="connsiteY3" fmla="*/ 224825 h 1059043"/>
                <a:gd name="connsiteX4" fmla="*/ 216856 w 3024845"/>
                <a:gd name="connsiteY4" fmla="*/ 248604 h 1059043"/>
                <a:gd name="connsiteX5" fmla="*/ 217363 w 3024845"/>
                <a:gd name="connsiteY5" fmla="*/ 249415 h 1059043"/>
                <a:gd name="connsiteX6" fmla="*/ 220909 w 3024845"/>
                <a:gd name="connsiteY6" fmla="*/ 255090 h 1059043"/>
                <a:gd name="connsiteX7" fmla="*/ 220909 w 3024845"/>
                <a:gd name="connsiteY7" fmla="*/ 369664 h 1059043"/>
                <a:gd name="connsiteX8" fmla="*/ 223189 w 3024845"/>
                <a:gd name="connsiteY8" fmla="*/ 369664 h 1059043"/>
                <a:gd name="connsiteX9" fmla="*/ 239150 w 3024845"/>
                <a:gd name="connsiteY9" fmla="*/ 369664 h 1059043"/>
                <a:gd name="connsiteX10" fmla="*/ 239150 w 3024845"/>
                <a:gd name="connsiteY10" fmla="*/ 510179 h 1059043"/>
                <a:gd name="connsiteX11" fmla="*/ 240670 w 3024845"/>
                <a:gd name="connsiteY11" fmla="*/ 509909 h 1059043"/>
                <a:gd name="connsiteX12" fmla="*/ 251310 w 3024845"/>
                <a:gd name="connsiteY12" fmla="*/ 508018 h 1059043"/>
                <a:gd name="connsiteX13" fmla="*/ 249283 w 3024845"/>
                <a:gd name="connsiteY13" fmla="*/ 596650 h 1059043"/>
                <a:gd name="connsiteX14" fmla="*/ 250803 w 3024845"/>
                <a:gd name="connsiteY14" fmla="*/ 596921 h 1059043"/>
                <a:gd name="connsiteX15" fmla="*/ 261443 w 3024845"/>
                <a:gd name="connsiteY15" fmla="*/ 598812 h 1059043"/>
                <a:gd name="connsiteX16" fmla="*/ 261696 w 3024845"/>
                <a:gd name="connsiteY16" fmla="*/ 599623 h 1059043"/>
                <a:gd name="connsiteX17" fmla="*/ 263470 w 3024845"/>
                <a:gd name="connsiteY17" fmla="*/ 605298 h 1059043"/>
                <a:gd name="connsiteX18" fmla="*/ 264230 w 3024845"/>
                <a:gd name="connsiteY18" fmla="*/ 602866 h 1059043"/>
                <a:gd name="connsiteX19" fmla="*/ 269550 w 3024845"/>
                <a:gd name="connsiteY19" fmla="*/ 585842 h 1059043"/>
                <a:gd name="connsiteX20" fmla="*/ 271323 w 3024845"/>
                <a:gd name="connsiteY20" fmla="*/ 585842 h 1059043"/>
                <a:gd name="connsiteX21" fmla="*/ 283737 w 3024845"/>
                <a:gd name="connsiteY21" fmla="*/ 585842 h 1059043"/>
                <a:gd name="connsiteX22" fmla="*/ 283737 w 3024845"/>
                <a:gd name="connsiteY22" fmla="*/ 618268 h 1059043"/>
                <a:gd name="connsiteX23" fmla="*/ 284750 w 3024845"/>
                <a:gd name="connsiteY23" fmla="*/ 618809 h 1059043"/>
                <a:gd name="connsiteX24" fmla="*/ 291844 w 3024845"/>
                <a:gd name="connsiteY24" fmla="*/ 622592 h 1059043"/>
                <a:gd name="connsiteX25" fmla="*/ 291844 w 3024845"/>
                <a:gd name="connsiteY25" fmla="*/ 623943 h 1059043"/>
                <a:gd name="connsiteX26" fmla="*/ 291844 w 3024845"/>
                <a:gd name="connsiteY26" fmla="*/ 633401 h 1059043"/>
                <a:gd name="connsiteX27" fmla="*/ 336431 w 3024845"/>
                <a:gd name="connsiteY27" fmla="*/ 633401 h 1059043"/>
                <a:gd name="connsiteX28" fmla="*/ 336431 w 3024845"/>
                <a:gd name="connsiteY28" fmla="*/ 634482 h 1059043"/>
                <a:gd name="connsiteX29" fmla="*/ 336431 w 3024845"/>
                <a:gd name="connsiteY29" fmla="*/ 642048 h 1059043"/>
                <a:gd name="connsiteX30" fmla="*/ 338457 w 3024845"/>
                <a:gd name="connsiteY30" fmla="*/ 642048 h 1059043"/>
                <a:gd name="connsiteX31" fmla="*/ 352644 w 3024845"/>
                <a:gd name="connsiteY31" fmla="*/ 642048 h 1059043"/>
                <a:gd name="connsiteX32" fmla="*/ 352644 w 3024845"/>
                <a:gd name="connsiteY32" fmla="*/ 611783 h 1059043"/>
                <a:gd name="connsiteX33" fmla="*/ 397231 w 3024845"/>
                <a:gd name="connsiteY33" fmla="*/ 611783 h 1059043"/>
                <a:gd name="connsiteX34" fmla="*/ 397231 w 3024845"/>
                <a:gd name="connsiteY34" fmla="*/ 610432 h 1059043"/>
                <a:gd name="connsiteX35" fmla="*/ 397231 w 3024845"/>
                <a:gd name="connsiteY35" fmla="*/ 600974 h 1059043"/>
                <a:gd name="connsiteX36" fmla="*/ 398245 w 3024845"/>
                <a:gd name="connsiteY36" fmla="*/ 600974 h 1059043"/>
                <a:gd name="connsiteX37" fmla="*/ 405338 w 3024845"/>
                <a:gd name="connsiteY37" fmla="*/ 600974 h 1059043"/>
                <a:gd name="connsiteX38" fmla="*/ 405338 w 3024845"/>
                <a:gd name="connsiteY38" fmla="*/ 599083 h 1059043"/>
                <a:gd name="connsiteX39" fmla="*/ 405338 w 3024845"/>
                <a:gd name="connsiteY39" fmla="*/ 585842 h 1059043"/>
                <a:gd name="connsiteX40" fmla="*/ 406098 w 3024845"/>
                <a:gd name="connsiteY40" fmla="*/ 585842 h 1059043"/>
                <a:gd name="connsiteX41" fmla="*/ 411418 w 3024845"/>
                <a:gd name="connsiteY41" fmla="*/ 585842 h 1059043"/>
                <a:gd name="connsiteX42" fmla="*/ 411418 w 3024845"/>
                <a:gd name="connsiteY42" fmla="*/ 584761 h 1059043"/>
                <a:gd name="connsiteX43" fmla="*/ 411418 w 3024845"/>
                <a:gd name="connsiteY43" fmla="*/ 577194 h 1059043"/>
                <a:gd name="connsiteX44" fmla="*/ 413445 w 3024845"/>
                <a:gd name="connsiteY44" fmla="*/ 577194 h 1059043"/>
                <a:gd name="connsiteX45" fmla="*/ 427632 w 3024845"/>
                <a:gd name="connsiteY45" fmla="*/ 577194 h 1059043"/>
                <a:gd name="connsiteX46" fmla="*/ 427632 w 3024845"/>
                <a:gd name="connsiteY46" fmla="*/ 578275 h 1059043"/>
                <a:gd name="connsiteX47" fmla="*/ 427632 w 3024845"/>
                <a:gd name="connsiteY47" fmla="*/ 585842 h 1059043"/>
                <a:gd name="connsiteX48" fmla="*/ 449925 w 3024845"/>
                <a:gd name="connsiteY48" fmla="*/ 585842 h 1059043"/>
                <a:gd name="connsiteX49" fmla="*/ 449925 w 3024845"/>
                <a:gd name="connsiteY49" fmla="*/ 583950 h 1059043"/>
                <a:gd name="connsiteX50" fmla="*/ 449925 w 3024845"/>
                <a:gd name="connsiteY50" fmla="*/ 570709 h 1059043"/>
                <a:gd name="connsiteX51" fmla="*/ 451699 w 3024845"/>
                <a:gd name="connsiteY51" fmla="*/ 570709 h 1059043"/>
                <a:gd name="connsiteX52" fmla="*/ 464112 w 3024845"/>
                <a:gd name="connsiteY52" fmla="*/ 570709 h 1059043"/>
                <a:gd name="connsiteX53" fmla="*/ 464112 w 3024845"/>
                <a:gd name="connsiteY53" fmla="*/ 594489 h 1059043"/>
                <a:gd name="connsiteX54" fmla="*/ 465126 w 3024845"/>
                <a:gd name="connsiteY54" fmla="*/ 594489 h 1059043"/>
                <a:gd name="connsiteX55" fmla="*/ 472219 w 3024845"/>
                <a:gd name="connsiteY55" fmla="*/ 594489 h 1059043"/>
                <a:gd name="connsiteX56" fmla="*/ 472219 w 3024845"/>
                <a:gd name="connsiteY56" fmla="*/ 593408 h 1059043"/>
                <a:gd name="connsiteX57" fmla="*/ 472219 w 3024845"/>
                <a:gd name="connsiteY57" fmla="*/ 585842 h 1059043"/>
                <a:gd name="connsiteX58" fmla="*/ 473992 w 3024845"/>
                <a:gd name="connsiteY58" fmla="*/ 585842 h 1059043"/>
                <a:gd name="connsiteX59" fmla="*/ 486406 w 3024845"/>
                <a:gd name="connsiteY59" fmla="*/ 585842 h 1059043"/>
                <a:gd name="connsiteX60" fmla="*/ 486406 w 3024845"/>
                <a:gd name="connsiteY60" fmla="*/ 611783 h 1059043"/>
                <a:gd name="connsiteX61" fmla="*/ 488433 w 3024845"/>
                <a:gd name="connsiteY61" fmla="*/ 611783 h 1059043"/>
                <a:gd name="connsiteX62" fmla="*/ 502619 w 3024845"/>
                <a:gd name="connsiteY62" fmla="*/ 611783 h 1059043"/>
                <a:gd name="connsiteX63" fmla="*/ 502619 w 3024845"/>
                <a:gd name="connsiteY63" fmla="*/ 613404 h 1059043"/>
                <a:gd name="connsiteX64" fmla="*/ 502619 w 3024845"/>
                <a:gd name="connsiteY64" fmla="*/ 624754 h 1059043"/>
                <a:gd name="connsiteX65" fmla="*/ 503379 w 3024845"/>
                <a:gd name="connsiteY65" fmla="*/ 624754 h 1059043"/>
                <a:gd name="connsiteX66" fmla="*/ 508700 w 3024845"/>
                <a:gd name="connsiteY66" fmla="*/ 624754 h 1059043"/>
                <a:gd name="connsiteX67" fmla="*/ 508700 w 3024845"/>
                <a:gd name="connsiteY67" fmla="*/ 623943 h 1059043"/>
                <a:gd name="connsiteX68" fmla="*/ 508700 w 3024845"/>
                <a:gd name="connsiteY68" fmla="*/ 618268 h 1059043"/>
                <a:gd name="connsiteX69" fmla="*/ 539100 w 3024845"/>
                <a:gd name="connsiteY69" fmla="*/ 618268 h 1059043"/>
                <a:gd name="connsiteX70" fmla="*/ 539100 w 3024845"/>
                <a:gd name="connsiteY70" fmla="*/ 642048 h 1059043"/>
                <a:gd name="connsiteX71" fmla="*/ 540113 w 3024845"/>
                <a:gd name="connsiteY71" fmla="*/ 642048 h 1059043"/>
                <a:gd name="connsiteX72" fmla="*/ 547207 w 3024845"/>
                <a:gd name="connsiteY72" fmla="*/ 642048 h 1059043"/>
                <a:gd name="connsiteX73" fmla="*/ 547207 w 3024845"/>
                <a:gd name="connsiteY73" fmla="*/ 643129 h 1059043"/>
                <a:gd name="connsiteX74" fmla="*/ 547207 w 3024845"/>
                <a:gd name="connsiteY74" fmla="*/ 650695 h 1059043"/>
                <a:gd name="connsiteX75" fmla="*/ 547967 w 3024845"/>
                <a:gd name="connsiteY75" fmla="*/ 650695 h 1059043"/>
                <a:gd name="connsiteX76" fmla="*/ 553287 w 3024845"/>
                <a:gd name="connsiteY76" fmla="*/ 650695 h 1059043"/>
                <a:gd name="connsiteX77" fmla="*/ 553287 w 3024845"/>
                <a:gd name="connsiteY77" fmla="*/ 648533 h 1059043"/>
                <a:gd name="connsiteX78" fmla="*/ 553287 w 3024845"/>
                <a:gd name="connsiteY78" fmla="*/ 633401 h 1059043"/>
                <a:gd name="connsiteX79" fmla="*/ 554300 w 3024845"/>
                <a:gd name="connsiteY79" fmla="*/ 633401 h 1059043"/>
                <a:gd name="connsiteX80" fmla="*/ 561394 w 3024845"/>
                <a:gd name="connsiteY80" fmla="*/ 633401 h 1059043"/>
                <a:gd name="connsiteX81" fmla="*/ 561394 w 3024845"/>
                <a:gd name="connsiteY81" fmla="*/ 634482 h 1059043"/>
                <a:gd name="connsiteX82" fmla="*/ 561394 w 3024845"/>
                <a:gd name="connsiteY82" fmla="*/ 642048 h 1059043"/>
                <a:gd name="connsiteX83" fmla="*/ 566714 w 3024845"/>
                <a:gd name="connsiteY83" fmla="*/ 640055 h 1059043"/>
                <a:gd name="connsiteX84" fmla="*/ 567474 w 3024845"/>
                <a:gd name="connsiteY84" fmla="*/ 639075 h 1059043"/>
                <a:gd name="connsiteX85" fmla="*/ 567474 w 3024845"/>
                <a:gd name="connsiteY85" fmla="*/ 633401 h 1059043"/>
                <a:gd name="connsiteX86" fmla="*/ 605981 w 3024845"/>
                <a:gd name="connsiteY86" fmla="*/ 633401 h 1059043"/>
                <a:gd name="connsiteX87" fmla="*/ 605981 w 3024845"/>
                <a:gd name="connsiteY87" fmla="*/ 657180 h 1059043"/>
                <a:gd name="connsiteX88" fmla="*/ 608007 w 3024845"/>
                <a:gd name="connsiteY88" fmla="*/ 657180 h 1059043"/>
                <a:gd name="connsiteX89" fmla="*/ 622194 w 3024845"/>
                <a:gd name="connsiteY89" fmla="*/ 657180 h 1059043"/>
                <a:gd name="connsiteX90" fmla="*/ 622194 w 3024845"/>
                <a:gd name="connsiteY90" fmla="*/ 658261 h 1059043"/>
                <a:gd name="connsiteX91" fmla="*/ 622194 w 3024845"/>
                <a:gd name="connsiteY91" fmla="*/ 665827 h 1059043"/>
                <a:gd name="connsiteX92" fmla="*/ 623968 w 3024845"/>
                <a:gd name="connsiteY92" fmla="*/ 665827 h 1059043"/>
                <a:gd name="connsiteX93" fmla="*/ 636381 w 3024845"/>
                <a:gd name="connsiteY93" fmla="*/ 665827 h 1059043"/>
                <a:gd name="connsiteX94" fmla="*/ 636381 w 3024845"/>
                <a:gd name="connsiteY94" fmla="*/ 642048 h 1059043"/>
                <a:gd name="connsiteX95" fmla="*/ 637394 w 3024845"/>
                <a:gd name="connsiteY95" fmla="*/ 642048 h 1059043"/>
                <a:gd name="connsiteX96" fmla="*/ 644488 w 3024845"/>
                <a:gd name="connsiteY96" fmla="*/ 642048 h 1059043"/>
                <a:gd name="connsiteX97" fmla="*/ 644488 w 3024845"/>
                <a:gd name="connsiteY97" fmla="*/ 609621 h 1059043"/>
                <a:gd name="connsiteX98" fmla="*/ 645501 w 3024845"/>
                <a:gd name="connsiteY98" fmla="*/ 609621 h 1059043"/>
                <a:gd name="connsiteX99" fmla="*/ 652595 w 3024845"/>
                <a:gd name="connsiteY99" fmla="*/ 609621 h 1059043"/>
                <a:gd name="connsiteX100" fmla="*/ 652595 w 3024845"/>
                <a:gd name="connsiteY100" fmla="*/ 607730 h 1059043"/>
                <a:gd name="connsiteX101" fmla="*/ 652595 w 3024845"/>
                <a:gd name="connsiteY101" fmla="*/ 594489 h 1059043"/>
                <a:gd name="connsiteX102" fmla="*/ 651328 w 3024845"/>
                <a:gd name="connsiteY102" fmla="*/ 592867 h 1059043"/>
                <a:gd name="connsiteX103" fmla="*/ 656648 w 3024845"/>
                <a:gd name="connsiteY103" fmla="*/ 581518 h 1059043"/>
                <a:gd name="connsiteX104" fmla="*/ 664755 w 3024845"/>
                <a:gd name="connsiteY104" fmla="*/ 609621 h 1059043"/>
                <a:gd name="connsiteX105" fmla="*/ 665515 w 3024845"/>
                <a:gd name="connsiteY105" fmla="*/ 609621 h 1059043"/>
                <a:gd name="connsiteX106" fmla="*/ 670835 w 3024845"/>
                <a:gd name="connsiteY106" fmla="*/ 609621 h 1059043"/>
                <a:gd name="connsiteX107" fmla="*/ 670835 w 3024845"/>
                <a:gd name="connsiteY107" fmla="*/ 503694 h 1059043"/>
                <a:gd name="connsiteX108" fmla="*/ 672355 w 3024845"/>
                <a:gd name="connsiteY108" fmla="*/ 503694 h 1059043"/>
                <a:gd name="connsiteX109" fmla="*/ 682995 w 3024845"/>
                <a:gd name="connsiteY109" fmla="*/ 503694 h 1059043"/>
                <a:gd name="connsiteX110" fmla="*/ 682995 w 3024845"/>
                <a:gd name="connsiteY110" fmla="*/ 456135 h 1059043"/>
                <a:gd name="connsiteX111" fmla="*/ 709342 w 3024845"/>
                <a:gd name="connsiteY111" fmla="*/ 456135 h 1059043"/>
                <a:gd name="connsiteX112" fmla="*/ 709342 w 3024845"/>
                <a:gd name="connsiteY112" fmla="*/ 434517 h 1059043"/>
                <a:gd name="connsiteX113" fmla="*/ 743796 w 3024845"/>
                <a:gd name="connsiteY113" fmla="*/ 434517 h 1059043"/>
                <a:gd name="connsiteX114" fmla="*/ 743796 w 3024845"/>
                <a:gd name="connsiteY114" fmla="*/ 436949 h 1059043"/>
                <a:gd name="connsiteX115" fmla="*/ 743796 w 3024845"/>
                <a:gd name="connsiteY115" fmla="*/ 453973 h 1059043"/>
                <a:gd name="connsiteX116" fmla="*/ 746076 w 3024845"/>
                <a:gd name="connsiteY116" fmla="*/ 453973 h 1059043"/>
                <a:gd name="connsiteX117" fmla="*/ 762036 w 3024845"/>
                <a:gd name="connsiteY117" fmla="*/ 453973 h 1059043"/>
                <a:gd name="connsiteX118" fmla="*/ 762036 w 3024845"/>
                <a:gd name="connsiteY118" fmla="*/ 501532 h 1059043"/>
                <a:gd name="connsiteX119" fmla="*/ 763049 w 3024845"/>
                <a:gd name="connsiteY119" fmla="*/ 501532 h 1059043"/>
                <a:gd name="connsiteX120" fmla="*/ 770143 w 3024845"/>
                <a:gd name="connsiteY120" fmla="*/ 501532 h 1059043"/>
                <a:gd name="connsiteX121" fmla="*/ 784330 w 3024845"/>
                <a:gd name="connsiteY121" fmla="*/ 505856 h 1059043"/>
                <a:gd name="connsiteX122" fmla="*/ 784330 w 3024845"/>
                <a:gd name="connsiteY122" fmla="*/ 544768 h 1059043"/>
                <a:gd name="connsiteX123" fmla="*/ 785343 w 3024845"/>
                <a:gd name="connsiteY123" fmla="*/ 544768 h 1059043"/>
                <a:gd name="connsiteX124" fmla="*/ 792436 w 3024845"/>
                <a:gd name="connsiteY124" fmla="*/ 544768 h 1059043"/>
                <a:gd name="connsiteX125" fmla="*/ 792436 w 3024845"/>
                <a:gd name="connsiteY125" fmla="*/ 546389 h 1059043"/>
                <a:gd name="connsiteX126" fmla="*/ 792436 w 3024845"/>
                <a:gd name="connsiteY126" fmla="*/ 557738 h 1059043"/>
                <a:gd name="connsiteX127" fmla="*/ 794463 w 3024845"/>
                <a:gd name="connsiteY127" fmla="*/ 557738 h 1059043"/>
                <a:gd name="connsiteX128" fmla="*/ 808650 w 3024845"/>
                <a:gd name="connsiteY128" fmla="*/ 557738 h 1059043"/>
                <a:gd name="connsiteX129" fmla="*/ 814730 w 3024845"/>
                <a:gd name="connsiteY129" fmla="*/ 564224 h 1059043"/>
                <a:gd name="connsiteX130" fmla="*/ 814730 w 3024845"/>
                <a:gd name="connsiteY130" fmla="*/ 585842 h 1059043"/>
                <a:gd name="connsiteX131" fmla="*/ 817010 w 3024845"/>
                <a:gd name="connsiteY131" fmla="*/ 585842 h 1059043"/>
                <a:gd name="connsiteX132" fmla="*/ 832970 w 3024845"/>
                <a:gd name="connsiteY132" fmla="*/ 585842 h 1059043"/>
                <a:gd name="connsiteX133" fmla="*/ 832970 w 3024845"/>
                <a:gd name="connsiteY133" fmla="*/ 586922 h 1059043"/>
                <a:gd name="connsiteX134" fmla="*/ 832970 w 3024845"/>
                <a:gd name="connsiteY134" fmla="*/ 594489 h 1059043"/>
                <a:gd name="connsiteX135" fmla="*/ 834237 w 3024845"/>
                <a:gd name="connsiteY135" fmla="*/ 594489 h 1059043"/>
                <a:gd name="connsiteX136" fmla="*/ 843104 w 3024845"/>
                <a:gd name="connsiteY136" fmla="*/ 594489 h 1059043"/>
                <a:gd name="connsiteX137" fmla="*/ 843104 w 3024845"/>
                <a:gd name="connsiteY137" fmla="*/ 596650 h 1059043"/>
                <a:gd name="connsiteX138" fmla="*/ 843104 w 3024845"/>
                <a:gd name="connsiteY138" fmla="*/ 611783 h 1059043"/>
                <a:gd name="connsiteX139" fmla="*/ 847157 w 3024845"/>
                <a:gd name="connsiteY139" fmla="*/ 609891 h 1059043"/>
                <a:gd name="connsiteX140" fmla="*/ 847157 w 3024845"/>
                <a:gd name="connsiteY140" fmla="*/ 596650 h 1059043"/>
                <a:gd name="connsiteX141" fmla="*/ 848170 w 3024845"/>
                <a:gd name="connsiteY141" fmla="*/ 596650 h 1059043"/>
                <a:gd name="connsiteX142" fmla="*/ 855264 w 3024845"/>
                <a:gd name="connsiteY142" fmla="*/ 596650 h 1059043"/>
                <a:gd name="connsiteX143" fmla="*/ 855264 w 3024845"/>
                <a:gd name="connsiteY143" fmla="*/ 598272 h 1059043"/>
                <a:gd name="connsiteX144" fmla="*/ 855264 w 3024845"/>
                <a:gd name="connsiteY144" fmla="*/ 609621 h 1059043"/>
                <a:gd name="connsiteX145" fmla="*/ 856024 w 3024845"/>
                <a:gd name="connsiteY145" fmla="*/ 609621 h 1059043"/>
                <a:gd name="connsiteX146" fmla="*/ 861344 w 3024845"/>
                <a:gd name="connsiteY146" fmla="*/ 609621 h 1059043"/>
                <a:gd name="connsiteX147" fmla="*/ 909984 w 3024845"/>
                <a:gd name="connsiteY147" fmla="*/ 605298 h 1059043"/>
                <a:gd name="connsiteX148" fmla="*/ 909984 w 3024845"/>
                <a:gd name="connsiteY148" fmla="*/ 606649 h 1059043"/>
                <a:gd name="connsiteX149" fmla="*/ 909984 w 3024845"/>
                <a:gd name="connsiteY149" fmla="*/ 616106 h 1059043"/>
                <a:gd name="connsiteX150" fmla="*/ 910744 w 3024845"/>
                <a:gd name="connsiteY150" fmla="*/ 616106 h 1059043"/>
                <a:gd name="connsiteX151" fmla="*/ 916065 w 3024845"/>
                <a:gd name="connsiteY151" fmla="*/ 616106 h 1059043"/>
                <a:gd name="connsiteX152" fmla="*/ 916065 w 3024845"/>
                <a:gd name="connsiteY152" fmla="*/ 618268 h 1059043"/>
                <a:gd name="connsiteX153" fmla="*/ 916065 w 3024845"/>
                <a:gd name="connsiteY153" fmla="*/ 633401 h 1059043"/>
                <a:gd name="connsiteX154" fmla="*/ 918091 w 3024845"/>
                <a:gd name="connsiteY154" fmla="*/ 632050 h 1059043"/>
                <a:gd name="connsiteX155" fmla="*/ 932278 w 3024845"/>
                <a:gd name="connsiteY155" fmla="*/ 622592 h 1059043"/>
                <a:gd name="connsiteX156" fmla="*/ 938358 w 3024845"/>
                <a:gd name="connsiteY156" fmla="*/ 581518 h 1059043"/>
                <a:gd name="connsiteX157" fmla="*/ 939118 w 3024845"/>
                <a:gd name="connsiteY157" fmla="*/ 581248 h 1059043"/>
                <a:gd name="connsiteX158" fmla="*/ 944438 w 3024845"/>
                <a:gd name="connsiteY158" fmla="*/ 579356 h 1059043"/>
                <a:gd name="connsiteX159" fmla="*/ 946465 w 3024845"/>
                <a:gd name="connsiteY159" fmla="*/ 510179 h 1059043"/>
                <a:gd name="connsiteX160" fmla="*/ 948492 w 3024845"/>
                <a:gd name="connsiteY160" fmla="*/ 579356 h 1059043"/>
                <a:gd name="connsiteX161" fmla="*/ 949252 w 3024845"/>
                <a:gd name="connsiteY161" fmla="*/ 579626 h 1059043"/>
                <a:gd name="connsiteX162" fmla="*/ 954572 w 3024845"/>
                <a:gd name="connsiteY162" fmla="*/ 581518 h 1059043"/>
                <a:gd name="connsiteX163" fmla="*/ 954572 w 3024845"/>
                <a:gd name="connsiteY163" fmla="*/ 495047 h 1059043"/>
                <a:gd name="connsiteX164" fmla="*/ 958625 w 3024845"/>
                <a:gd name="connsiteY164" fmla="*/ 462620 h 1059043"/>
                <a:gd name="connsiteX165" fmla="*/ 997132 w 3024845"/>
                <a:gd name="connsiteY165" fmla="*/ 462620 h 1059043"/>
                <a:gd name="connsiteX166" fmla="*/ 997132 w 3024845"/>
                <a:gd name="connsiteY166" fmla="*/ 495047 h 1059043"/>
                <a:gd name="connsiteX167" fmla="*/ 997892 w 3024845"/>
                <a:gd name="connsiteY167" fmla="*/ 495047 h 1059043"/>
                <a:gd name="connsiteX168" fmla="*/ 1003212 w 3024845"/>
                <a:gd name="connsiteY168" fmla="*/ 495047 h 1059043"/>
                <a:gd name="connsiteX169" fmla="*/ 1003212 w 3024845"/>
                <a:gd name="connsiteY169" fmla="*/ 412899 h 1059043"/>
                <a:gd name="connsiteX170" fmla="*/ 1004986 w 3024845"/>
                <a:gd name="connsiteY170" fmla="*/ 412899 h 1059043"/>
                <a:gd name="connsiteX171" fmla="*/ 1017399 w 3024845"/>
                <a:gd name="connsiteY171" fmla="*/ 412899 h 1059043"/>
                <a:gd name="connsiteX172" fmla="*/ 1017399 w 3024845"/>
                <a:gd name="connsiteY172" fmla="*/ 411008 h 1059043"/>
                <a:gd name="connsiteX173" fmla="*/ 1017399 w 3024845"/>
                <a:gd name="connsiteY173" fmla="*/ 397767 h 1059043"/>
                <a:gd name="connsiteX174" fmla="*/ 1039693 w 3024845"/>
                <a:gd name="connsiteY174" fmla="*/ 397767 h 1059043"/>
                <a:gd name="connsiteX175" fmla="*/ 1039693 w 3024845"/>
                <a:gd name="connsiteY175" fmla="*/ 396686 h 1059043"/>
                <a:gd name="connsiteX176" fmla="*/ 1039693 w 3024845"/>
                <a:gd name="connsiteY176" fmla="*/ 389120 h 1059043"/>
                <a:gd name="connsiteX177" fmla="*/ 1041466 w 3024845"/>
                <a:gd name="connsiteY177" fmla="*/ 389120 h 1059043"/>
                <a:gd name="connsiteX178" fmla="*/ 1053880 w 3024845"/>
                <a:gd name="connsiteY178" fmla="*/ 389120 h 1059043"/>
                <a:gd name="connsiteX179" fmla="*/ 1053880 w 3024845"/>
                <a:gd name="connsiteY179" fmla="*/ 390201 h 1059043"/>
                <a:gd name="connsiteX180" fmla="*/ 1053880 w 3024845"/>
                <a:gd name="connsiteY180" fmla="*/ 397767 h 1059043"/>
                <a:gd name="connsiteX181" fmla="*/ 1054640 w 3024845"/>
                <a:gd name="connsiteY181" fmla="*/ 397767 h 1059043"/>
                <a:gd name="connsiteX182" fmla="*/ 1059960 w 3024845"/>
                <a:gd name="connsiteY182" fmla="*/ 397767 h 1059043"/>
                <a:gd name="connsiteX183" fmla="*/ 1070093 w 3024845"/>
                <a:gd name="connsiteY183" fmla="*/ 393443 h 1059043"/>
                <a:gd name="connsiteX184" fmla="*/ 1074146 w 3024845"/>
                <a:gd name="connsiteY184" fmla="*/ 396686 h 1059043"/>
                <a:gd name="connsiteX185" fmla="*/ 1074146 w 3024845"/>
                <a:gd name="connsiteY185" fmla="*/ 389120 h 1059043"/>
                <a:gd name="connsiteX186" fmla="*/ 1076426 w 3024845"/>
                <a:gd name="connsiteY186" fmla="*/ 389120 h 1059043"/>
                <a:gd name="connsiteX187" fmla="*/ 1092387 w 3024845"/>
                <a:gd name="connsiteY187" fmla="*/ 389120 h 1059043"/>
                <a:gd name="connsiteX188" fmla="*/ 1092387 w 3024845"/>
                <a:gd name="connsiteY188" fmla="*/ 390201 h 1059043"/>
                <a:gd name="connsiteX189" fmla="*/ 1092387 w 3024845"/>
                <a:gd name="connsiteY189" fmla="*/ 397767 h 1059043"/>
                <a:gd name="connsiteX190" fmla="*/ 1122787 w 3024845"/>
                <a:gd name="connsiteY190" fmla="*/ 397767 h 1059043"/>
                <a:gd name="connsiteX191" fmla="*/ 1122787 w 3024845"/>
                <a:gd name="connsiteY191" fmla="*/ 399388 h 1059043"/>
                <a:gd name="connsiteX192" fmla="*/ 1122787 w 3024845"/>
                <a:gd name="connsiteY192" fmla="*/ 410738 h 1059043"/>
                <a:gd name="connsiteX193" fmla="*/ 1149134 w 3024845"/>
                <a:gd name="connsiteY193" fmla="*/ 410738 h 1059043"/>
                <a:gd name="connsiteX194" fmla="*/ 1149134 w 3024845"/>
                <a:gd name="connsiteY194" fmla="*/ 441002 h 1059043"/>
                <a:gd name="connsiteX195" fmla="*/ 1149894 w 3024845"/>
                <a:gd name="connsiteY195" fmla="*/ 441002 h 1059043"/>
                <a:gd name="connsiteX196" fmla="*/ 1155214 w 3024845"/>
                <a:gd name="connsiteY196" fmla="*/ 441002 h 1059043"/>
                <a:gd name="connsiteX197" fmla="*/ 1155214 w 3024845"/>
                <a:gd name="connsiteY197" fmla="*/ 442083 h 1059043"/>
                <a:gd name="connsiteX198" fmla="*/ 1155214 w 3024845"/>
                <a:gd name="connsiteY198" fmla="*/ 449650 h 1059043"/>
                <a:gd name="connsiteX199" fmla="*/ 1159268 w 3024845"/>
                <a:gd name="connsiteY199" fmla="*/ 479914 h 1059043"/>
                <a:gd name="connsiteX200" fmla="*/ 1160028 w 3024845"/>
                <a:gd name="connsiteY200" fmla="*/ 479914 h 1059043"/>
                <a:gd name="connsiteX201" fmla="*/ 1165348 w 3024845"/>
                <a:gd name="connsiteY201" fmla="*/ 479914 h 1059043"/>
                <a:gd name="connsiteX202" fmla="*/ 1165348 w 3024845"/>
                <a:gd name="connsiteY202" fmla="*/ 480725 h 1059043"/>
                <a:gd name="connsiteX203" fmla="*/ 1165348 w 3024845"/>
                <a:gd name="connsiteY203" fmla="*/ 486400 h 1059043"/>
                <a:gd name="connsiteX204" fmla="*/ 1166361 w 3024845"/>
                <a:gd name="connsiteY204" fmla="*/ 486400 h 1059043"/>
                <a:gd name="connsiteX205" fmla="*/ 1173454 w 3024845"/>
                <a:gd name="connsiteY205" fmla="*/ 486400 h 1059043"/>
                <a:gd name="connsiteX206" fmla="*/ 1173454 w 3024845"/>
                <a:gd name="connsiteY206" fmla="*/ 516665 h 1059043"/>
                <a:gd name="connsiteX207" fmla="*/ 1175481 w 3024845"/>
                <a:gd name="connsiteY207" fmla="*/ 516665 h 1059043"/>
                <a:gd name="connsiteX208" fmla="*/ 1189668 w 3024845"/>
                <a:gd name="connsiteY208" fmla="*/ 516665 h 1059043"/>
                <a:gd name="connsiteX209" fmla="*/ 1189668 w 3024845"/>
                <a:gd name="connsiteY209" fmla="*/ 540444 h 1059043"/>
                <a:gd name="connsiteX210" fmla="*/ 1191695 w 3024845"/>
                <a:gd name="connsiteY210" fmla="*/ 542065 h 1059043"/>
                <a:gd name="connsiteX211" fmla="*/ 1191695 w 3024845"/>
                <a:gd name="connsiteY211" fmla="*/ 553415 h 1059043"/>
                <a:gd name="connsiteX212" fmla="*/ 1192455 w 3024845"/>
                <a:gd name="connsiteY212" fmla="*/ 553415 h 1059043"/>
                <a:gd name="connsiteX213" fmla="*/ 1197775 w 3024845"/>
                <a:gd name="connsiteY213" fmla="*/ 553415 h 1059043"/>
                <a:gd name="connsiteX214" fmla="*/ 1197775 w 3024845"/>
                <a:gd name="connsiteY214" fmla="*/ 577194 h 1059043"/>
                <a:gd name="connsiteX215" fmla="*/ 1199041 w 3024845"/>
                <a:gd name="connsiteY215" fmla="*/ 577194 h 1059043"/>
                <a:gd name="connsiteX216" fmla="*/ 1207908 w 3024845"/>
                <a:gd name="connsiteY216" fmla="*/ 577194 h 1059043"/>
                <a:gd name="connsiteX217" fmla="*/ 1209935 w 3024845"/>
                <a:gd name="connsiteY217" fmla="*/ 581248 h 1059043"/>
                <a:gd name="connsiteX218" fmla="*/ 1209935 w 3024845"/>
                <a:gd name="connsiteY218" fmla="*/ 594489 h 1059043"/>
                <a:gd name="connsiteX219" fmla="*/ 1211455 w 3024845"/>
                <a:gd name="connsiteY219" fmla="*/ 592597 h 1059043"/>
                <a:gd name="connsiteX220" fmla="*/ 1222095 w 3024845"/>
                <a:gd name="connsiteY220" fmla="*/ 579356 h 1059043"/>
                <a:gd name="connsiteX221" fmla="*/ 1250469 w 3024845"/>
                <a:gd name="connsiteY221" fmla="*/ 579356 h 1059043"/>
                <a:gd name="connsiteX222" fmla="*/ 1250469 w 3024845"/>
                <a:gd name="connsiteY222" fmla="*/ 665827 h 1059043"/>
                <a:gd name="connsiteX223" fmla="*/ 1251229 w 3024845"/>
                <a:gd name="connsiteY223" fmla="*/ 665827 h 1059043"/>
                <a:gd name="connsiteX224" fmla="*/ 1256549 w 3024845"/>
                <a:gd name="connsiteY224" fmla="*/ 665827 h 1059043"/>
                <a:gd name="connsiteX225" fmla="*/ 1257309 w 3024845"/>
                <a:gd name="connsiteY225" fmla="*/ 664476 h 1059043"/>
                <a:gd name="connsiteX226" fmla="*/ 1262629 w 3024845"/>
                <a:gd name="connsiteY226" fmla="*/ 655018 h 1059043"/>
                <a:gd name="connsiteX227" fmla="*/ 1262629 w 3024845"/>
                <a:gd name="connsiteY227" fmla="*/ 656910 h 1059043"/>
                <a:gd name="connsiteX228" fmla="*/ 1262629 w 3024845"/>
                <a:gd name="connsiteY228" fmla="*/ 670151 h 1059043"/>
                <a:gd name="connsiteX229" fmla="*/ 1266682 w 3024845"/>
                <a:gd name="connsiteY229" fmla="*/ 624754 h 1059043"/>
                <a:gd name="connsiteX230" fmla="*/ 1267442 w 3024845"/>
                <a:gd name="connsiteY230" fmla="*/ 624754 h 1059043"/>
                <a:gd name="connsiteX231" fmla="*/ 1272762 w 3024845"/>
                <a:gd name="connsiteY231" fmla="*/ 624754 h 1059043"/>
                <a:gd name="connsiteX232" fmla="*/ 1272762 w 3024845"/>
                <a:gd name="connsiteY232" fmla="*/ 559900 h 1059043"/>
                <a:gd name="connsiteX233" fmla="*/ 1273776 w 3024845"/>
                <a:gd name="connsiteY233" fmla="*/ 559900 h 1059043"/>
                <a:gd name="connsiteX234" fmla="*/ 1280869 w 3024845"/>
                <a:gd name="connsiteY234" fmla="*/ 559900 h 1059043"/>
                <a:gd name="connsiteX235" fmla="*/ 1293029 w 3024845"/>
                <a:gd name="connsiteY235" fmla="*/ 516665 h 1059043"/>
                <a:gd name="connsiteX236" fmla="*/ 1294296 w 3024845"/>
                <a:gd name="connsiteY236" fmla="*/ 516665 h 1059043"/>
                <a:gd name="connsiteX237" fmla="*/ 1303163 w 3024845"/>
                <a:gd name="connsiteY237" fmla="*/ 516665 h 1059043"/>
                <a:gd name="connsiteX238" fmla="*/ 1313296 w 3024845"/>
                <a:gd name="connsiteY238" fmla="*/ 559900 h 1059043"/>
                <a:gd name="connsiteX239" fmla="*/ 1314309 w 3024845"/>
                <a:gd name="connsiteY239" fmla="*/ 559900 h 1059043"/>
                <a:gd name="connsiteX240" fmla="*/ 1321403 w 3024845"/>
                <a:gd name="connsiteY240" fmla="*/ 559900 h 1059043"/>
                <a:gd name="connsiteX241" fmla="*/ 1321403 w 3024845"/>
                <a:gd name="connsiteY241" fmla="*/ 598812 h 1059043"/>
                <a:gd name="connsiteX242" fmla="*/ 1323176 w 3024845"/>
                <a:gd name="connsiteY242" fmla="*/ 598812 h 1059043"/>
                <a:gd name="connsiteX243" fmla="*/ 1335590 w 3024845"/>
                <a:gd name="connsiteY243" fmla="*/ 598812 h 1059043"/>
                <a:gd name="connsiteX244" fmla="*/ 1335590 w 3024845"/>
                <a:gd name="connsiteY244" fmla="*/ 600974 h 1059043"/>
                <a:gd name="connsiteX245" fmla="*/ 1335590 w 3024845"/>
                <a:gd name="connsiteY245" fmla="*/ 616106 h 1059043"/>
                <a:gd name="connsiteX246" fmla="*/ 1339643 w 3024845"/>
                <a:gd name="connsiteY246" fmla="*/ 613945 h 1059043"/>
                <a:gd name="connsiteX247" fmla="*/ 1339643 w 3024845"/>
                <a:gd name="connsiteY247" fmla="*/ 598812 h 1059043"/>
                <a:gd name="connsiteX248" fmla="*/ 1341163 w 3024845"/>
                <a:gd name="connsiteY248" fmla="*/ 598812 h 1059043"/>
                <a:gd name="connsiteX249" fmla="*/ 1351803 w 3024845"/>
                <a:gd name="connsiteY249" fmla="*/ 598812 h 1059043"/>
                <a:gd name="connsiteX250" fmla="*/ 1351803 w 3024845"/>
                <a:gd name="connsiteY250" fmla="*/ 600433 h 1059043"/>
                <a:gd name="connsiteX251" fmla="*/ 1351803 w 3024845"/>
                <a:gd name="connsiteY251" fmla="*/ 611783 h 1059043"/>
                <a:gd name="connsiteX252" fmla="*/ 1382204 w 3024845"/>
                <a:gd name="connsiteY252" fmla="*/ 611783 h 1059043"/>
                <a:gd name="connsiteX253" fmla="*/ 1382204 w 3024845"/>
                <a:gd name="connsiteY253" fmla="*/ 575033 h 1059043"/>
                <a:gd name="connsiteX254" fmla="*/ 1383470 w 3024845"/>
                <a:gd name="connsiteY254" fmla="*/ 575033 h 1059043"/>
                <a:gd name="connsiteX255" fmla="*/ 1392337 w 3024845"/>
                <a:gd name="connsiteY255" fmla="*/ 575033 h 1059043"/>
                <a:gd name="connsiteX256" fmla="*/ 1392337 w 3024845"/>
                <a:gd name="connsiteY256" fmla="*/ 596650 h 1059043"/>
                <a:gd name="connsiteX257" fmla="*/ 1394364 w 3024845"/>
                <a:gd name="connsiteY257" fmla="*/ 564224 h 1059043"/>
                <a:gd name="connsiteX258" fmla="*/ 1416657 w 3024845"/>
                <a:gd name="connsiteY258" fmla="*/ 564224 h 1059043"/>
                <a:gd name="connsiteX259" fmla="*/ 1416657 w 3024845"/>
                <a:gd name="connsiteY259" fmla="*/ 562602 h 1059043"/>
                <a:gd name="connsiteX260" fmla="*/ 1416657 w 3024845"/>
                <a:gd name="connsiteY260" fmla="*/ 551253 h 1059043"/>
                <a:gd name="connsiteX261" fmla="*/ 1417417 w 3024845"/>
                <a:gd name="connsiteY261" fmla="*/ 551253 h 1059043"/>
                <a:gd name="connsiteX262" fmla="*/ 1422737 w 3024845"/>
                <a:gd name="connsiteY262" fmla="*/ 551253 h 1059043"/>
                <a:gd name="connsiteX263" fmla="*/ 1422737 w 3024845"/>
                <a:gd name="connsiteY263" fmla="*/ 549362 h 1059043"/>
                <a:gd name="connsiteX264" fmla="*/ 1422737 w 3024845"/>
                <a:gd name="connsiteY264" fmla="*/ 536121 h 1059043"/>
                <a:gd name="connsiteX265" fmla="*/ 1426791 w 3024845"/>
                <a:gd name="connsiteY265" fmla="*/ 542606 h 1059043"/>
                <a:gd name="connsiteX266" fmla="*/ 1429071 w 3024845"/>
                <a:gd name="connsiteY266" fmla="*/ 542606 h 1059043"/>
                <a:gd name="connsiteX267" fmla="*/ 1445031 w 3024845"/>
                <a:gd name="connsiteY267" fmla="*/ 542606 h 1059043"/>
                <a:gd name="connsiteX268" fmla="*/ 1445031 w 3024845"/>
                <a:gd name="connsiteY268" fmla="*/ 541795 h 1059043"/>
                <a:gd name="connsiteX269" fmla="*/ 1445031 w 3024845"/>
                <a:gd name="connsiteY269" fmla="*/ 536121 h 1059043"/>
                <a:gd name="connsiteX270" fmla="*/ 1445791 w 3024845"/>
                <a:gd name="connsiteY270" fmla="*/ 536121 h 1059043"/>
                <a:gd name="connsiteX271" fmla="*/ 1451111 w 3024845"/>
                <a:gd name="connsiteY271" fmla="*/ 536121 h 1059043"/>
                <a:gd name="connsiteX272" fmla="*/ 1451111 w 3024845"/>
                <a:gd name="connsiteY272" fmla="*/ 537472 h 1059043"/>
                <a:gd name="connsiteX273" fmla="*/ 1451111 w 3024845"/>
                <a:gd name="connsiteY273" fmla="*/ 546930 h 1059043"/>
                <a:gd name="connsiteX274" fmla="*/ 1489618 w 3024845"/>
                <a:gd name="connsiteY274" fmla="*/ 546930 h 1059043"/>
                <a:gd name="connsiteX275" fmla="*/ 1489618 w 3024845"/>
                <a:gd name="connsiteY275" fmla="*/ 685283 h 1059043"/>
                <a:gd name="connsiteX276" fmla="*/ 1491138 w 3024845"/>
                <a:gd name="connsiteY276" fmla="*/ 685283 h 1059043"/>
                <a:gd name="connsiteX277" fmla="*/ 1501778 w 3024845"/>
                <a:gd name="connsiteY277" fmla="*/ 685283 h 1059043"/>
                <a:gd name="connsiteX278" fmla="*/ 1501778 w 3024845"/>
                <a:gd name="connsiteY278" fmla="*/ 672313 h 1059043"/>
                <a:gd name="connsiteX279" fmla="*/ 1505832 w 3024845"/>
                <a:gd name="connsiteY279" fmla="*/ 672313 h 1059043"/>
                <a:gd name="connsiteX280" fmla="*/ 1505832 w 3024845"/>
                <a:gd name="connsiteY280" fmla="*/ 685283 h 1059043"/>
                <a:gd name="connsiteX281" fmla="*/ 1536232 w 3024845"/>
                <a:gd name="connsiteY281" fmla="*/ 685283 h 1059043"/>
                <a:gd name="connsiteX282" fmla="*/ 1536232 w 3024845"/>
                <a:gd name="connsiteY282" fmla="*/ 655018 h 1059043"/>
                <a:gd name="connsiteX283" fmla="*/ 1548392 w 3024845"/>
                <a:gd name="connsiteY283" fmla="*/ 655018 h 1059043"/>
                <a:gd name="connsiteX284" fmla="*/ 1560552 w 3024845"/>
                <a:gd name="connsiteY284" fmla="*/ 652857 h 1059043"/>
                <a:gd name="connsiteX285" fmla="*/ 1564606 w 3024845"/>
                <a:gd name="connsiteY285" fmla="*/ 655018 h 1059043"/>
                <a:gd name="connsiteX286" fmla="*/ 1574739 w 3024845"/>
                <a:gd name="connsiteY286" fmla="*/ 655018 h 1059043"/>
                <a:gd name="connsiteX287" fmla="*/ 1574739 w 3024845"/>
                <a:gd name="connsiteY287" fmla="*/ 685283 h 1059043"/>
                <a:gd name="connsiteX288" fmla="*/ 1582846 w 3024845"/>
                <a:gd name="connsiteY288" fmla="*/ 685283 h 1059043"/>
                <a:gd name="connsiteX289" fmla="*/ 1582846 w 3024845"/>
                <a:gd name="connsiteY289" fmla="*/ 702578 h 1059043"/>
                <a:gd name="connsiteX290" fmla="*/ 1592182 w 3024845"/>
                <a:gd name="connsiteY290" fmla="*/ 703483 h 1059043"/>
                <a:gd name="connsiteX291" fmla="*/ 1605140 w 3024845"/>
                <a:gd name="connsiteY291" fmla="*/ 703483 h 1059043"/>
                <a:gd name="connsiteX292" fmla="*/ 1605140 w 3024845"/>
                <a:gd name="connsiteY292" fmla="*/ 687445 h 1059043"/>
                <a:gd name="connsiteX293" fmla="*/ 1673096 w 3024845"/>
                <a:gd name="connsiteY293" fmla="*/ 687445 h 1059043"/>
                <a:gd name="connsiteX294" fmla="*/ 1673096 w 3024845"/>
                <a:gd name="connsiteY294" fmla="*/ 602192 h 1059043"/>
                <a:gd name="connsiteX295" fmla="*/ 1745104 w 3024845"/>
                <a:gd name="connsiteY295" fmla="*/ 602192 h 1059043"/>
                <a:gd name="connsiteX296" fmla="*/ 1745104 w 3024845"/>
                <a:gd name="connsiteY296" fmla="*/ 680960 h 1059043"/>
                <a:gd name="connsiteX297" fmla="*/ 1747008 w 3024845"/>
                <a:gd name="connsiteY297" fmla="*/ 680960 h 1059043"/>
                <a:gd name="connsiteX298" fmla="*/ 1748250 w 3024845"/>
                <a:gd name="connsiteY298" fmla="*/ 703483 h 1059043"/>
                <a:gd name="connsiteX299" fmla="*/ 1757926 w 3024845"/>
                <a:gd name="connsiteY299" fmla="*/ 703483 h 1059043"/>
                <a:gd name="connsiteX300" fmla="*/ 1759168 w 3024845"/>
                <a:gd name="connsiteY300" fmla="*/ 680960 h 1059043"/>
                <a:gd name="connsiteX301" fmla="*/ 1765248 w 3024845"/>
                <a:gd name="connsiteY301" fmla="*/ 680960 h 1059043"/>
                <a:gd name="connsiteX302" fmla="*/ 1766490 w 3024845"/>
                <a:gd name="connsiteY302" fmla="*/ 703483 h 1059043"/>
                <a:gd name="connsiteX303" fmla="*/ 1817112 w 3024845"/>
                <a:gd name="connsiteY303" fmla="*/ 703483 h 1059043"/>
                <a:gd name="connsiteX304" fmla="*/ 1817112 w 3024845"/>
                <a:gd name="connsiteY304" fmla="*/ 540455 h 1059043"/>
                <a:gd name="connsiteX305" fmla="*/ 2014439 w 3024845"/>
                <a:gd name="connsiteY305" fmla="*/ 540455 h 1059043"/>
                <a:gd name="connsiteX306" fmla="*/ 2014439 w 3024845"/>
                <a:gd name="connsiteY306" fmla="*/ 703483 h 1059043"/>
                <a:gd name="connsiteX307" fmla="*/ 2033136 w 3024845"/>
                <a:gd name="connsiteY307" fmla="*/ 703483 h 1059043"/>
                <a:gd name="connsiteX308" fmla="*/ 2033136 w 3024845"/>
                <a:gd name="connsiteY308" fmla="*/ 620790 h 1059043"/>
                <a:gd name="connsiteX309" fmla="*/ 2128256 w 3024845"/>
                <a:gd name="connsiteY309" fmla="*/ 620790 h 1059043"/>
                <a:gd name="connsiteX310" fmla="*/ 2128026 w 3024845"/>
                <a:gd name="connsiteY310" fmla="*/ 281031 h 1059043"/>
                <a:gd name="connsiteX311" fmla="*/ 2121946 w 3024845"/>
                <a:gd name="connsiteY311" fmla="*/ 276707 h 1059043"/>
                <a:gd name="connsiteX312" fmla="*/ 2130053 w 3024845"/>
                <a:gd name="connsiteY312" fmla="*/ 252928 h 1059043"/>
                <a:gd name="connsiteX313" fmla="*/ 2130053 w 3024845"/>
                <a:gd name="connsiteY313" fmla="*/ 235634 h 1059043"/>
                <a:gd name="connsiteX314" fmla="*/ 2144240 w 3024845"/>
                <a:gd name="connsiteY314" fmla="*/ 235634 h 1059043"/>
                <a:gd name="connsiteX315" fmla="*/ 2144240 w 3024845"/>
                <a:gd name="connsiteY315" fmla="*/ 214016 h 1059043"/>
                <a:gd name="connsiteX316" fmla="*/ 2146266 w 3024845"/>
                <a:gd name="connsiteY316" fmla="*/ 209692 h 1059043"/>
                <a:gd name="connsiteX317" fmla="*/ 2146266 w 3024845"/>
                <a:gd name="connsiteY317" fmla="*/ 131868 h 1059043"/>
                <a:gd name="connsiteX318" fmla="*/ 2144240 w 3024845"/>
                <a:gd name="connsiteY318" fmla="*/ 125383 h 1059043"/>
                <a:gd name="connsiteX319" fmla="*/ 2150320 w 3024845"/>
                <a:gd name="connsiteY319" fmla="*/ 118897 h 1059043"/>
                <a:gd name="connsiteX320" fmla="*/ 2150320 w 3024845"/>
                <a:gd name="connsiteY320" fmla="*/ 60529 h 1059043"/>
                <a:gd name="connsiteX321" fmla="*/ 2152346 w 3024845"/>
                <a:gd name="connsiteY321" fmla="*/ 56206 h 1059043"/>
                <a:gd name="connsiteX322" fmla="*/ 2152346 w 3024845"/>
                <a:gd name="connsiteY322" fmla="*/ 0 h 1059043"/>
                <a:gd name="connsiteX323" fmla="*/ 2162480 w 3024845"/>
                <a:gd name="connsiteY323" fmla="*/ 118897 h 1059043"/>
                <a:gd name="connsiteX324" fmla="*/ 2168560 w 3024845"/>
                <a:gd name="connsiteY324" fmla="*/ 125383 h 1059043"/>
                <a:gd name="connsiteX325" fmla="*/ 2166533 w 3024845"/>
                <a:gd name="connsiteY325" fmla="*/ 131868 h 1059043"/>
                <a:gd name="connsiteX326" fmla="*/ 2180720 w 3024845"/>
                <a:gd name="connsiteY326" fmla="*/ 555577 h 1059043"/>
                <a:gd name="connsiteX327" fmla="*/ 2245574 w 3024845"/>
                <a:gd name="connsiteY327" fmla="*/ 555577 h 1059043"/>
                <a:gd name="connsiteX328" fmla="*/ 2245574 w 3024845"/>
                <a:gd name="connsiteY328" fmla="*/ 631239 h 1059043"/>
                <a:gd name="connsiteX329" fmla="*/ 2253681 w 3024845"/>
                <a:gd name="connsiteY329" fmla="*/ 631239 h 1059043"/>
                <a:gd name="connsiteX330" fmla="*/ 2255708 w 3024845"/>
                <a:gd name="connsiteY330" fmla="*/ 624754 h 1059043"/>
                <a:gd name="connsiteX331" fmla="*/ 2261788 w 3024845"/>
                <a:gd name="connsiteY331" fmla="*/ 624754 h 1059043"/>
                <a:gd name="connsiteX332" fmla="*/ 2263815 w 3024845"/>
                <a:gd name="connsiteY332" fmla="*/ 633401 h 1059043"/>
                <a:gd name="connsiteX333" fmla="*/ 2275975 w 3024845"/>
                <a:gd name="connsiteY333" fmla="*/ 633401 h 1059043"/>
                <a:gd name="connsiteX334" fmla="*/ 2275975 w 3024845"/>
                <a:gd name="connsiteY334" fmla="*/ 626915 h 1059043"/>
                <a:gd name="connsiteX335" fmla="*/ 2298268 w 3024845"/>
                <a:gd name="connsiteY335" fmla="*/ 626915 h 1059043"/>
                <a:gd name="connsiteX336" fmla="*/ 2298268 w 3024845"/>
                <a:gd name="connsiteY336" fmla="*/ 633401 h 1059043"/>
                <a:gd name="connsiteX337" fmla="*/ 2318535 w 3024845"/>
                <a:gd name="connsiteY337" fmla="*/ 633401 h 1059043"/>
                <a:gd name="connsiteX338" fmla="*/ 2318535 w 3024845"/>
                <a:gd name="connsiteY338" fmla="*/ 678798 h 1059043"/>
                <a:gd name="connsiteX339" fmla="*/ 2332722 w 3024845"/>
                <a:gd name="connsiteY339" fmla="*/ 678798 h 1059043"/>
                <a:gd name="connsiteX340" fmla="*/ 2332722 w 3024845"/>
                <a:gd name="connsiteY340" fmla="*/ 665827 h 1059043"/>
                <a:gd name="connsiteX341" fmla="*/ 2348936 w 3024845"/>
                <a:gd name="connsiteY341" fmla="*/ 665827 h 1059043"/>
                <a:gd name="connsiteX342" fmla="*/ 2348936 w 3024845"/>
                <a:gd name="connsiteY342" fmla="*/ 486400 h 1059043"/>
                <a:gd name="connsiteX343" fmla="*/ 2355016 w 3024845"/>
                <a:gd name="connsiteY343" fmla="*/ 479914 h 1059043"/>
                <a:gd name="connsiteX344" fmla="*/ 2427977 w 3024845"/>
                <a:gd name="connsiteY344" fmla="*/ 479914 h 1059043"/>
                <a:gd name="connsiteX345" fmla="*/ 2427977 w 3024845"/>
                <a:gd name="connsiteY345" fmla="*/ 488562 h 1059043"/>
                <a:gd name="connsiteX346" fmla="*/ 2438110 w 3024845"/>
                <a:gd name="connsiteY346" fmla="*/ 488562 h 1059043"/>
                <a:gd name="connsiteX347" fmla="*/ 2438110 w 3024845"/>
                <a:gd name="connsiteY347" fmla="*/ 603136 h 1059043"/>
                <a:gd name="connsiteX348" fmla="*/ 2460404 w 3024845"/>
                <a:gd name="connsiteY348" fmla="*/ 603136 h 1059043"/>
                <a:gd name="connsiteX349" fmla="*/ 2460404 w 3024845"/>
                <a:gd name="connsiteY349" fmla="*/ 536121 h 1059043"/>
                <a:gd name="connsiteX350" fmla="*/ 2486751 w 3024845"/>
                <a:gd name="connsiteY350" fmla="*/ 536121 h 1059043"/>
                <a:gd name="connsiteX351" fmla="*/ 2490804 w 3024845"/>
                <a:gd name="connsiteY351" fmla="*/ 531797 h 1059043"/>
                <a:gd name="connsiteX352" fmla="*/ 2498911 w 3024845"/>
                <a:gd name="connsiteY352" fmla="*/ 531797 h 1059043"/>
                <a:gd name="connsiteX353" fmla="*/ 2502964 w 3024845"/>
                <a:gd name="connsiteY353" fmla="*/ 536121 h 1059043"/>
                <a:gd name="connsiteX354" fmla="*/ 2525258 w 3024845"/>
                <a:gd name="connsiteY354" fmla="*/ 536121 h 1059043"/>
                <a:gd name="connsiteX355" fmla="*/ 2525258 w 3024845"/>
                <a:gd name="connsiteY355" fmla="*/ 419385 h 1059043"/>
                <a:gd name="connsiteX356" fmla="*/ 2582005 w 3024845"/>
                <a:gd name="connsiteY356" fmla="*/ 408576 h 1059043"/>
                <a:gd name="connsiteX357" fmla="*/ 2582005 w 3024845"/>
                <a:gd name="connsiteY357" fmla="*/ 409657 h 1059043"/>
                <a:gd name="connsiteX358" fmla="*/ 2582005 w 3024845"/>
                <a:gd name="connsiteY358" fmla="*/ 417223 h 1059043"/>
                <a:gd name="connsiteX359" fmla="*/ 2608352 w 3024845"/>
                <a:gd name="connsiteY359" fmla="*/ 417223 h 1059043"/>
                <a:gd name="connsiteX360" fmla="*/ 2608352 w 3024845"/>
                <a:gd name="connsiteY360" fmla="*/ 672313 h 1059043"/>
                <a:gd name="connsiteX361" fmla="*/ 2630646 w 3024845"/>
                <a:gd name="connsiteY361" fmla="*/ 672313 h 1059043"/>
                <a:gd name="connsiteX362" fmla="*/ 2630646 w 3024845"/>
                <a:gd name="connsiteY362" fmla="*/ 667989 h 1059043"/>
                <a:gd name="connsiteX363" fmla="*/ 2642806 w 3024845"/>
                <a:gd name="connsiteY363" fmla="*/ 667989 h 1059043"/>
                <a:gd name="connsiteX364" fmla="*/ 2642806 w 3024845"/>
                <a:gd name="connsiteY364" fmla="*/ 672313 h 1059043"/>
                <a:gd name="connsiteX365" fmla="*/ 2667126 w 3024845"/>
                <a:gd name="connsiteY365" fmla="*/ 672313 h 1059043"/>
                <a:gd name="connsiteX366" fmla="*/ 2667126 w 3024845"/>
                <a:gd name="connsiteY366" fmla="*/ 659342 h 1059043"/>
                <a:gd name="connsiteX367" fmla="*/ 2695500 w 3024845"/>
                <a:gd name="connsiteY367" fmla="*/ 659342 h 1059043"/>
                <a:gd name="connsiteX368" fmla="*/ 2707660 w 3024845"/>
                <a:gd name="connsiteY368" fmla="*/ 655018 h 1059043"/>
                <a:gd name="connsiteX369" fmla="*/ 2727927 w 3024845"/>
                <a:gd name="connsiteY369" fmla="*/ 659342 h 1059043"/>
                <a:gd name="connsiteX370" fmla="*/ 2727927 w 3024845"/>
                <a:gd name="connsiteY370" fmla="*/ 642048 h 1059043"/>
                <a:gd name="connsiteX371" fmla="*/ 2736034 w 3024845"/>
                <a:gd name="connsiteY371" fmla="*/ 642048 h 1059043"/>
                <a:gd name="connsiteX372" fmla="*/ 2736034 w 3024845"/>
                <a:gd name="connsiteY372" fmla="*/ 629077 h 1059043"/>
                <a:gd name="connsiteX373" fmla="*/ 2792781 w 3024845"/>
                <a:gd name="connsiteY373" fmla="*/ 629077 h 1059043"/>
                <a:gd name="connsiteX374" fmla="*/ 2792781 w 3024845"/>
                <a:gd name="connsiteY374" fmla="*/ 598812 h 1059043"/>
                <a:gd name="connsiteX375" fmla="*/ 2811021 w 3024845"/>
                <a:gd name="connsiteY375" fmla="*/ 598812 h 1059043"/>
                <a:gd name="connsiteX376" fmla="*/ 2811021 w 3024845"/>
                <a:gd name="connsiteY376" fmla="*/ 592327 h 1059043"/>
                <a:gd name="connsiteX377" fmla="*/ 2823181 w 3024845"/>
                <a:gd name="connsiteY377" fmla="*/ 592327 h 1059043"/>
                <a:gd name="connsiteX378" fmla="*/ 2823181 w 3024845"/>
                <a:gd name="connsiteY378" fmla="*/ 598812 h 1059043"/>
                <a:gd name="connsiteX379" fmla="*/ 2839395 w 3024845"/>
                <a:gd name="connsiteY379" fmla="*/ 598812 h 1059043"/>
                <a:gd name="connsiteX380" fmla="*/ 2839395 w 3024845"/>
                <a:gd name="connsiteY380" fmla="*/ 648533 h 1059043"/>
                <a:gd name="connsiteX381" fmla="*/ 2871822 w 3024845"/>
                <a:gd name="connsiteY381" fmla="*/ 648533 h 1059043"/>
                <a:gd name="connsiteX382" fmla="*/ 2871822 w 3024845"/>
                <a:gd name="connsiteY382" fmla="*/ 622592 h 1059043"/>
                <a:gd name="connsiteX383" fmla="*/ 2910329 w 3024845"/>
                <a:gd name="connsiteY383" fmla="*/ 622592 h 1059043"/>
                <a:gd name="connsiteX384" fmla="*/ 2910329 w 3024845"/>
                <a:gd name="connsiteY384" fmla="*/ 592327 h 1059043"/>
                <a:gd name="connsiteX385" fmla="*/ 2958970 w 3024845"/>
                <a:gd name="connsiteY385" fmla="*/ 592327 h 1059043"/>
                <a:gd name="connsiteX386" fmla="*/ 2958970 w 3024845"/>
                <a:gd name="connsiteY386" fmla="*/ 703483 h 1059043"/>
                <a:gd name="connsiteX387" fmla="*/ 2958970 w 3024845"/>
                <a:gd name="connsiteY387" fmla="*/ 717262 h 1059043"/>
                <a:gd name="connsiteX388" fmla="*/ 3024845 w 3024845"/>
                <a:gd name="connsiteY388" fmla="*/ 717262 h 1059043"/>
                <a:gd name="connsiteX389" fmla="*/ 3024845 w 3024845"/>
                <a:gd name="connsiteY389" fmla="*/ 1059043 h 1059043"/>
                <a:gd name="connsiteX390" fmla="*/ 2054 w 3024845"/>
                <a:gd name="connsiteY390" fmla="*/ 1056710 h 1059043"/>
                <a:gd name="connsiteX391" fmla="*/ 0 w 3024845"/>
                <a:gd name="connsiteY391" fmla="*/ 622592 h 1059043"/>
                <a:gd name="connsiteX392" fmla="*/ 20267 w 3024845"/>
                <a:gd name="connsiteY392" fmla="*/ 622592 h 1059043"/>
                <a:gd name="connsiteX393" fmla="*/ 20774 w 3024845"/>
                <a:gd name="connsiteY393" fmla="*/ 621511 h 1059043"/>
                <a:gd name="connsiteX394" fmla="*/ 24320 w 3024845"/>
                <a:gd name="connsiteY394" fmla="*/ 613945 h 1059043"/>
                <a:gd name="connsiteX395" fmla="*/ 26094 w 3024845"/>
                <a:gd name="connsiteY395" fmla="*/ 614215 h 1059043"/>
                <a:gd name="connsiteX396" fmla="*/ 38507 w 3024845"/>
                <a:gd name="connsiteY396" fmla="*/ 616106 h 1059043"/>
                <a:gd name="connsiteX397" fmla="*/ 39014 w 3024845"/>
                <a:gd name="connsiteY397" fmla="*/ 617458 h 1059043"/>
                <a:gd name="connsiteX398" fmla="*/ 42560 w 3024845"/>
                <a:gd name="connsiteY398" fmla="*/ 626915 h 1059043"/>
                <a:gd name="connsiteX399" fmla="*/ 68907 w 3024845"/>
                <a:gd name="connsiteY399" fmla="*/ 629077 h 1059043"/>
                <a:gd name="connsiteX400" fmla="*/ 68907 w 3024845"/>
                <a:gd name="connsiteY400" fmla="*/ 505856 h 1059043"/>
                <a:gd name="connsiteX401" fmla="*/ 70934 w 3024845"/>
                <a:gd name="connsiteY401" fmla="*/ 505856 h 1059043"/>
                <a:gd name="connsiteX402" fmla="*/ 85121 w 3024845"/>
                <a:gd name="connsiteY402" fmla="*/ 505856 h 1059043"/>
                <a:gd name="connsiteX403" fmla="*/ 85121 w 3024845"/>
                <a:gd name="connsiteY403" fmla="*/ 369664 h 1059043"/>
                <a:gd name="connsiteX404" fmla="*/ 86894 w 3024845"/>
                <a:gd name="connsiteY404" fmla="*/ 369664 h 1059043"/>
                <a:gd name="connsiteX405" fmla="*/ 99308 w 3024845"/>
                <a:gd name="connsiteY405" fmla="*/ 369664 h 1059043"/>
                <a:gd name="connsiteX406" fmla="*/ 99308 w 3024845"/>
                <a:gd name="connsiteY406" fmla="*/ 255090 h 1059043"/>
                <a:gd name="connsiteX407" fmla="*/ 103361 w 3024845"/>
                <a:gd name="connsiteY407" fmla="*/ 226986 h 1059043"/>
                <a:gd name="connsiteX408" fmla="*/ 105388 w 3024845"/>
                <a:gd name="connsiteY408" fmla="*/ 226986 h 1059043"/>
                <a:gd name="connsiteX409" fmla="*/ 119575 w 3024845"/>
                <a:gd name="connsiteY409" fmla="*/ 226986 h 1059043"/>
                <a:gd name="connsiteX0" fmla="*/ 119575 w 3024845"/>
                <a:gd name="connsiteY0" fmla="*/ 226986 h 1059043"/>
                <a:gd name="connsiteX1" fmla="*/ 200642 w 3024845"/>
                <a:gd name="connsiteY1" fmla="*/ 224825 h 1059043"/>
                <a:gd name="connsiteX2" fmla="*/ 202669 w 3024845"/>
                <a:gd name="connsiteY2" fmla="*/ 224825 h 1059043"/>
                <a:gd name="connsiteX3" fmla="*/ 216856 w 3024845"/>
                <a:gd name="connsiteY3" fmla="*/ 224825 h 1059043"/>
                <a:gd name="connsiteX4" fmla="*/ 216856 w 3024845"/>
                <a:gd name="connsiteY4" fmla="*/ 248604 h 1059043"/>
                <a:gd name="connsiteX5" fmla="*/ 217363 w 3024845"/>
                <a:gd name="connsiteY5" fmla="*/ 249415 h 1059043"/>
                <a:gd name="connsiteX6" fmla="*/ 220909 w 3024845"/>
                <a:gd name="connsiteY6" fmla="*/ 255090 h 1059043"/>
                <a:gd name="connsiteX7" fmla="*/ 220909 w 3024845"/>
                <a:gd name="connsiteY7" fmla="*/ 369664 h 1059043"/>
                <a:gd name="connsiteX8" fmla="*/ 223189 w 3024845"/>
                <a:gd name="connsiteY8" fmla="*/ 369664 h 1059043"/>
                <a:gd name="connsiteX9" fmla="*/ 239150 w 3024845"/>
                <a:gd name="connsiteY9" fmla="*/ 369664 h 1059043"/>
                <a:gd name="connsiteX10" fmla="*/ 239150 w 3024845"/>
                <a:gd name="connsiteY10" fmla="*/ 510179 h 1059043"/>
                <a:gd name="connsiteX11" fmla="*/ 240670 w 3024845"/>
                <a:gd name="connsiteY11" fmla="*/ 509909 h 1059043"/>
                <a:gd name="connsiteX12" fmla="*/ 251310 w 3024845"/>
                <a:gd name="connsiteY12" fmla="*/ 508018 h 1059043"/>
                <a:gd name="connsiteX13" fmla="*/ 249283 w 3024845"/>
                <a:gd name="connsiteY13" fmla="*/ 596650 h 1059043"/>
                <a:gd name="connsiteX14" fmla="*/ 250803 w 3024845"/>
                <a:gd name="connsiteY14" fmla="*/ 596921 h 1059043"/>
                <a:gd name="connsiteX15" fmla="*/ 261443 w 3024845"/>
                <a:gd name="connsiteY15" fmla="*/ 598812 h 1059043"/>
                <a:gd name="connsiteX16" fmla="*/ 261696 w 3024845"/>
                <a:gd name="connsiteY16" fmla="*/ 599623 h 1059043"/>
                <a:gd name="connsiteX17" fmla="*/ 263470 w 3024845"/>
                <a:gd name="connsiteY17" fmla="*/ 605298 h 1059043"/>
                <a:gd name="connsiteX18" fmla="*/ 264230 w 3024845"/>
                <a:gd name="connsiteY18" fmla="*/ 602866 h 1059043"/>
                <a:gd name="connsiteX19" fmla="*/ 269550 w 3024845"/>
                <a:gd name="connsiteY19" fmla="*/ 585842 h 1059043"/>
                <a:gd name="connsiteX20" fmla="*/ 271323 w 3024845"/>
                <a:gd name="connsiteY20" fmla="*/ 585842 h 1059043"/>
                <a:gd name="connsiteX21" fmla="*/ 283737 w 3024845"/>
                <a:gd name="connsiteY21" fmla="*/ 585842 h 1059043"/>
                <a:gd name="connsiteX22" fmla="*/ 283737 w 3024845"/>
                <a:gd name="connsiteY22" fmla="*/ 618268 h 1059043"/>
                <a:gd name="connsiteX23" fmla="*/ 284750 w 3024845"/>
                <a:gd name="connsiteY23" fmla="*/ 618809 h 1059043"/>
                <a:gd name="connsiteX24" fmla="*/ 291844 w 3024845"/>
                <a:gd name="connsiteY24" fmla="*/ 622592 h 1059043"/>
                <a:gd name="connsiteX25" fmla="*/ 291844 w 3024845"/>
                <a:gd name="connsiteY25" fmla="*/ 623943 h 1059043"/>
                <a:gd name="connsiteX26" fmla="*/ 291844 w 3024845"/>
                <a:gd name="connsiteY26" fmla="*/ 633401 h 1059043"/>
                <a:gd name="connsiteX27" fmla="*/ 336431 w 3024845"/>
                <a:gd name="connsiteY27" fmla="*/ 633401 h 1059043"/>
                <a:gd name="connsiteX28" fmla="*/ 336431 w 3024845"/>
                <a:gd name="connsiteY28" fmla="*/ 634482 h 1059043"/>
                <a:gd name="connsiteX29" fmla="*/ 336431 w 3024845"/>
                <a:gd name="connsiteY29" fmla="*/ 642048 h 1059043"/>
                <a:gd name="connsiteX30" fmla="*/ 338457 w 3024845"/>
                <a:gd name="connsiteY30" fmla="*/ 642048 h 1059043"/>
                <a:gd name="connsiteX31" fmla="*/ 352644 w 3024845"/>
                <a:gd name="connsiteY31" fmla="*/ 642048 h 1059043"/>
                <a:gd name="connsiteX32" fmla="*/ 352644 w 3024845"/>
                <a:gd name="connsiteY32" fmla="*/ 611783 h 1059043"/>
                <a:gd name="connsiteX33" fmla="*/ 397231 w 3024845"/>
                <a:gd name="connsiteY33" fmla="*/ 611783 h 1059043"/>
                <a:gd name="connsiteX34" fmla="*/ 397231 w 3024845"/>
                <a:gd name="connsiteY34" fmla="*/ 610432 h 1059043"/>
                <a:gd name="connsiteX35" fmla="*/ 397231 w 3024845"/>
                <a:gd name="connsiteY35" fmla="*/ 600974 h 1059043"/>
                <a:gd name="connsiteX36" fmla="*/ 398245 w 3024845"/>
                <a:gd name="connsiteY36" fmla="*/ 600974 h 1059043"/>
                <a:gd name="connsiteX37" fmla="*/ 405338 w 3024845"/>
                <a:gd name="connsiteY37" fmla="*/ 600974 h 1059043"/>
                <a:gd name="connsiteX38" fmla="*/ 405338 w 3024845"/>
                <a:gd name="connsiteY38" fmla="*/ 599083 h 1059043"/>
                <a:gd name="connsiteX39" fmla="*/ 405338 w 3024845"/>
                <a:gd name="connsiteY39" fmla="*/ 585842 h 1059043"/>
                <a:gd name="connsiteX40" fmla="*/ 406098 w 3024845"/>
                <a:gd name="connsiteY40" fmla="*/ 585842 h 1059043"/>
                <a:gd name="connsiteX41" fmla="*/ 411418 w 3024845"/>
                <a:gd name="connsiteY41" fmla="*/ 585842 h 1059043"/>
                <a:gd name="connsiteX42" fmla="*/ 411418 w 3024845"/>
                <a:gd name="connsiteY42" fmla="*/ 584761 h 1059043"/>
                <a:gd name="connsiteX43" fmla="*/ 411418 w 3024845"/>
                <a:gd name="connsiteY43" fmla="*/ 577194 h 1059043"/>
                <a:gd name="connsiteX44" fmla="*/ 413445 w 3024845"/>
                <a:gd name="connsiteY44" fmla="*/ 577194 h 1059043"/>
                <a:gd name="connsiteX45" fmla="*/ 427632 w 3024845"/>
                <a:gd name="connsiteY45" fmla="*/ 577194 h 1059043"/>
                <a:gd name="connsiteX46" fmla="*/ 427632 w 3024845"/>
                <a:gd name="connsiteY46" fmla="*/ 578275 h 1059043"/>
                <a:gd name="connsiteX47" fmla="*/ 427632 w 3024845"/>
                <a:gd name="connsiteY47" fmla="*/ 585842 h 1059043"/>
                <a:gd name="connsiteX48" fmla="*/ 449925 w 3024845"/>
                <a:gd name="connsiteY48" fmla="*/ 585842 h 1059043"/>
                <a:gd name="connsiteX49" fmla="*/ 449925 w 3024845"/>
                <a:gd name="connsiteY49" fmla="*/ 583950 h 1059043"/>
                <a:gd name="connsiteX50" fmla="*/ 449925 w 3024845"/>
                <a:gd name="connsiteY50" fmla="*/ 570709 h 1059043"/>
                <a:gd name="connsiteX51" fmla="*/ 451699 w 3024845"/>
                <a:gd name="connsiteY51" fmla="*/ 570709 h 1059043"/>
                <a:gd name="connsiteX52" fmla="*/ 464112 w 3024845"/>
                <a:gd name="connsiteY52" fmla="*/ 570709 h 1059043"/>
                <a:gd name="connsiteX53" fmla="*/ 464112 w 3024845"/>
                <a:gd name="connsiteY53" fmla="*/ 594489 h 1059043"/>
                <a:gd name="connsiteX54" fmla="*/ 465126 w 3024845"/>
                <a:gd name="connsiteY54" fmla="*/ 594489 h 1059043"/>
                <a:gd name="connsiteX55" fmla="*/ 472219 w 3024845"/>
                <a:gd name="connsiteY55" fmla="*/ 594489 h 1059043"/>
                <a:gd name="connsiteX56" fmla="*/ 472219 w 3024845"/>
                <a:gd name="connsiteY56" fmla="*/ 593408 h 1059043"/>
                <a:gd name="connsiteX57" fmla="*/ 472219 w 3024845"/>
                <a:gd name="connsiteY57" fmla="*/ 585842 h 1059043"/>
                <a:gd name="connsiteX58" fmla="*/ 473992 w 3024845"/>
                <a:gd name="connsiteY58" fmla="*/ 585842 h 1059043"/>
                <a:gd name="connsiteX59" fmla="*/ 486406 w 3024845"/>
                <a:gd name="connsiteY59" fmla="*/ 585842 h 1059043"/>
                <a:gd name="connsiteX60" fmla="*/ 486406 w 3024845"/>
                <a:gd name="connsiteY60" fmla="*/ 611783 h 1059043"/>
                <a:gd name="connsiteX61" fmla="*/ 488433 w 3024845"/>
                <a:gd name="connsiteY61" fmla="*/ 611783 h 1059043"/>
                <a:gd name="connsiteX62" fmla="*/ 502619 w 3024845"/>
                <a:gd name="connsiteY62" fmla="*/ 611783 h 1059043"/>
                <a:gd name="connsiteX63" fmla="*/ 502619 w 3024845"/>
                <a:gd name="connsiteY63" fmla="*/ 613404 h 1059043"/>
                <a:gd name="connsiteX64" fmla="*/ 502619 w 3024845"/>
                <a:gd name="connsiteY64" fmla="*/ 624754 h 1059043"/>
                <a:gd name="connsiteX65" fmla="*/ 503379 w 3024845"/>
                <a:gd name="connsiteY65" fmla="*/ 624754 h 1059043"/>
                <a:gd name="connsiteX66" fmla="*/ 508700 w 3024845"/>
                <a:gd name="connsiteY66" fmla="*/ 624754 h 1059043"/>
                <a:gd name="connsiteX67" fmla="*/ 508700 w 3024845"/>
                <a:gd name="connsiteY67" fmla="*/ 623943 h 1059043"/>
                <a:gd name="connsiteX68" fmla="*/ 508700 w 3024845"/>
                <a:gd name="connsiteY68" fmla="*/ 618268 h 1059043"/>
                <a:gd name="connsiteX69" fmla="*/ 539100 w 3024845"/>
                <a:gd name="connsiteY69" fmla="*/ 618268 h 1059043"/>
                <a:gd name="connsiteX70" fmla="*/ 539100 w 3024845"/>
                <a:gd name="connsiteY70" fmla="*/ 642048 h 1059043"/>
                <a:gd name="connsiteX71" fmla="*/ 540113 w 3024845"/>
                <a:gd name="connsiteY71" fmla="*/ 642048 h 1059043"/>
                <a:gd name="connsiteX72" fmla="*/ 547207 w 3024845"/>
                <a:gd name="connsiteY72" fmla="*/ 642048 h 1059043"/>
                <a:gd name="connsiteX73" fmla="*/ 547207 w 3024845"/>
                <a:gd name="connsiteY73" fmla="*/ 643129 h 1059043"/>
                <a:gd name="connsiteX74" fmla="*/ 547207 w 3024845"/>
                <a:gd name="connsiteY74" fmla="*/ 650695 h 1059043"/>
                <a:gd name="connsiteX75" fmla="*/ 547967 w 3024845"/>
                <a:gd name="connsiteY75" fmla="*/ 650695 h 1059043"/>
                <a:gd name="connsiteX76" fmla="*/ 553287 w 3024845"/>
                <a:gd name="connsiteY76" fmla="*/ 650695 h 1059043"/>
                <a:gd name="connsiteX77" fmla="*/ 553287 w 3024845"/>
                <a:gd name="connsiteY77" fmla="*/ 648533 h 1059043"/>
                <a:gd name="connsiteX78" fmla="*/ 553287 w 3024845"/>
                <a:gd name="connsiteY78" fmla="*/ 633401 h 1059043"/>
                <a:gd name="connsiteX79" fmla="*/ 554300 w 3024845"/>
                <a:gd name="connsiteY79" fmla="*/ 633401 h 1059043"/>
                <a:gd name="connsiteX80" fmla="*/ 561394 w 3024845"/>
                <a:gd name="connsiteY80" fmla="*/ 633401 h 1059043"/>
                <a:gd name="connsiteX81" fmla="*/ 561394 w 3024845"/>
                <a:gd name="connsiteY81" fmla="*/ 634482 h 1059043"/>
                <a:gd name="connsiteX82" fmla="*/ 561394 w 3024845"/>
                <a:gd name="connsiteY82" fmla="*/ 642048 h 1059043"/>
                <a:gd name="connsiteX83" fmla="*/ 566714 w 3024845"/>
                <a:gd name="connsiteY83" fmla="*/ 640055 h 1059043"/>
                <a:gd name="connsiteX84" fmla="*/ 567474 w 3024845"/>
                <a:gd name="connsiteY84" fmla="*/ 639075 h 1059043"/>
                <a:gd name="connsiteX85" fmla="*/ 567474 w 3024845"/>
                <a:gd name="connsiteY85" fmla="*/ 633401 h 1059043"/>
                <a:gd name="connsiteX86" fmla="*/ 605981 w 3024845"/>
                <a:gd name="connsiteY86" fmla="*/ 633401 h 1059043"/>
                <a:gd name="connsiteX87" fmla="*/ 605981 w 3024845"/>
                <a:gd name="connsiteY87" fmla="*/ 657180 h 1059043"/>
                <a:gd name="connsiteX88" fmla="*/ 608007 w 3024845"/>
                <a:gd name="connsiteY88" fmla="*/ 657180 h 1059043"/>
                <a:gd name="connsiteX89" fmla="*/ 622194 w 3024845"/>
                <a:gd name="connsiteY89" fmla="*/ 657180 h 1059043"/>
                <a:gd name="connsiteX90" fmla="*/ 622194 w 3024845"/>
                <a:gd name="connsiteY90" fmla="*/ 658261 h 1059043"/>
                <a:gd name="connsiteX91" fmla="*/ 622194 w 3024845"/>
                <a:gd name="connsiteY91" fmla="*/ 665827 h 1059043"/>
                <a:gd name="connsiteX92" fmla="*/ 623968 w 3024845"/>
                <a:gd name="connsiteY92" fmla="*/ 665827 h 1059043"/>
                <a:gd name="connsiteX93" fmla="*/ 636381 w 3024845"/>
                <a:gd name="connsiteY93" fmla="*/ 665827 h 1059043"/>
                <a:gd name="connsiteX94" fmla="*/ 636381 w 3024845"/>
                <a:gd name="connsiteY94" fmla="*/ 642048 h 1059043"/>
                <a:gd name="connsiteX95" fmla="*/ 637394 w 3024845"/>
                <a:gd name="connsiteY95" fmla="*/ 642048 h 1059043"/>
                <a:gd name="connsiteX96" fmla="*/ 644488 w 3024845"/>
                <a:gd name="connsiteY96" fmla="*/ 642048 h 1059043"/>
                <a:gd name="connsiteX97" fmla="*/ 644488 w 3024845"/>
                <a:gd name="connsiteY97" fmla="*/ 609621 h 1059043"/>
                <a:gd name="connsiteX98" fmla="*/ 645501 w 3024845"/>
                <a:gd name="connsiteY98" fmla="*/ 609621 h 1059043"/>
                <a:gd name="connsiteX99" fmla="*/ 652595 w 3024845"/>
                <a:gd name="connsiteY99" fmla="*/ 609621 h 1059043"/>
                <a:gd name="connsiteX100" fmla="*/ 652595 w 3024845"/>
                <a:gd name="connsiteY100" fmla="*/ 607730 h 1059043"/>
                <a:gd name="connsiteX101" fmla="*/ 652595 w 3024845"/>
                <a:gd name="connsiteY101" fmla="*/ 594489 h 1059043"/>
                <a:gd name="connsiteX102" fmla="*/ 651328 w 3024845"/>
                <a:gd name="connsiteY102" fmla="*/ 592867 h 1059043"/>
                <a:gd name="connsiteX103" fmla="*/ 656648 w 3024845"/>
                <a:gd name="connsiteY103" fmla="*/ 581518 h 1059043"/>
                <a:gd name="connsiteX104" fmla="*/ 664755 w 3024845"/>
                <a:gd name="connsiteY104" fmla="*/ 609621 h 1059043"/>
                <a:gd name="connsiteX105" fmla="*/ 665515 w 3024845"/>
                <a:gd name="connsiteY105" fmla="*/ 609621 h 1059043"/>
                <a:gd name="connsiteX106" fmla="*/ 670835 w 3024845"/>
                <a:gd name="connsiteY106" fmla="*/ 609621 h 1059043"/>
                <a:gd name="connsiteX107" fmla="*/ 670835 w 3024845"/>
                <a:gd name="connsiteY107" fmla="*/ 503694 h 1059043"/>
                <a:gd name="connsiteX108" fmla="*/ 672355 w 3024845"/>
                <a:gd name="connsiteY108" fmla="*/ 503694 h 1059043"/>
                <a:gd name="connsiteX109" fmla="*/ 682995 w 3024845"/>
                <a:gd name="connsiteY109" fmla="*/ 503694 h 1059043"/>
                <a:gd name="connsiteX110" fmla="*/ 682995 w 3024845"/>
                <a:gd name="connsiteY110" fmla="*/ 456135 h 1059043"/>
                <a:gd name="connsiteX111" fmla="*/ 709342 w 3024845"/>
                <a:gd name="connsiteY111" fmla="*/ 456135 h 1059043"/>
                <a:gd name="connsiteX112" fmla="*/ 709342 w 3024845"/>
                <a:gd name="connsiteY112" fmla="*/ 434517 h 1059043"/>
                <a:gd name="connsiteX113" fmla="*/ 743796 w 3024845"/>
                <a:gd name="connsiteY113" fmla="*/ 434517 h 1059043"/>
                <a:gd name="connsiteX114" fmla="*/ 743796 w 3024845"/>
                <a:gd name="connsiteY114" fmla="*/ 436949 h 1059043"/>
                <a:gd name="connsiteX115" fmla="*/ 743796 w 3024845"/>
                <a:gd name="connsiteY115" fmla="*/ 453973 h 1059043"/>
                <a:gd name="connsiteX116" fmla="*/ 746076 w 3024845"/>
                <a:gd name="connsiteY116" fmla="*/ 453973 h 1059043"/>
                <a:gd name="connsiteX117" fmla="*/ 762036 w 3024845"/>
                <a:gd name="connsiteY117" fmla="*/ 453973 h 1059043"/>
                <a:gd name="connsiteX118" fmla="*/ 762036 w 3024845"/>
                <a:gd name="connsiteY118" fmla="*/ 501532 h 1059043"/>
                <a:gd name="connsiteX119" fmla="*/ 763049 w 3024845"/>
                <a:gd name="connsiteY119" fmla="*/ 501532 h 1059043"/>
                <a:gd name="connsiteX120" fmla="*/ 770143 w 3024845"/>
                <a:gd name="connsiteY120" fmla="*/ 501532 h 1059043"/>
                <a:gd name="connsiteX121" fmla="*/ 784330 w 3024845"/>
                <a:gd name="connsiteY121" fmla="*/ 505856 h 1059043"/>
                <a:gd name="connsiteX122" fmla="*/ 784330 w 3024845"/>
                <a:gd name="connsiteY122" fmla="*/ 544768 h 1059043"/>
                <a:gd name="connsiteX123" fmla="*/ 785343 w 3024845"/>
                <a:gd name="connsiteY123" fmla="*/ 544768 h 1059043"/>
                <a:gd name="connsiteX124" fmla="*/ 792436 w 3024845"/>
                <a:gd name="connsiteY124" fmla="*/ 544768 h 1059043"/>
                <a:gd name="connsiteX125" fmla="*/ 792436 w 3024845"/>
                <a:gd name="connsiteY125" fmla="*/ 546389 h 1059043"/>
                <a:gd name="connsiteX126" fmla="*/ 792436 w 3024845"/>
                <a:gd name="connsiteY126" fmla="*/ 557738 h 1059043"/>
                <a:gd name="connsiteX127" fmla="*/ 794463 w 3024845"/>
                <a:gd name="connsiteY127" fmla="*/ 557738 h 1059043"/>
                <a:gd name="connsiteX128" fmla="*/ 808650 w 3024845"/>
                <a:gd name="connsiteY128" fmla="*/ 557738 h 1059043"/>
                <a:gd name="connsiteX129" fmla="*/ 814730 w 3024845"/>
                <a:gd name="connsiteY129" fmla="*/ 564224 h 1059043"/>
                <a:gd name="connsiteX130" fmla="*/ 814730 w 3024845"/>
                <a:gd name="connsiteY130" fmla="*/ 585842 h 1059043"/>
                <a:gd name="connsiteX131" fmla="*/ 817010 w 3024845"/>
                <a:gd name="connsiteY131" fmla="*/ 585842 h 1059043"/>
                <a:gd name="connsiteX132" fmla="*/ 832970 w 3024845"/>
                <a:gd name="connsiteY132" fmla="*/ 585842 h 1059043"/>
                <a:gd name="connsiteX133" fmla="*/ 832970 w 3024845"/>
                <a:gd name="connsiteY133" fmla="*/ 586922 h 1059043"/>
                <a:gd name="connsiteX134" fmla="*/ 832970 w 3024845"/>
                <a:gd name="connsiteY134" fmla="*/ 594489 h 1059043"/>
                <a:gd name="connsiteX135" fmla="*/ 834237 w 3024845"/>
                <a:gd name="connsiteY135" fmla="*/ 594489 h 1059043"/>
                <a:gd name="connsiteX136" fmla="*/ 843104 w 3024845"/>
                <a:gd name="connsiteY136" fmla="*/ 594489 h 1059043"/>
                <a:gd name="connsiteX137" fmla="*/ 843104 w 3024845"/>
                <a:gd name="connsiteY137" fmla="*/ 596650 h 1059043"/>
                <a:gd name="connsiteX138" fmla="*/ 843104 w 3024845"/>
                <a:gd name="connsiteY138" fmla="*/ 611783 h 1059043"/>
                <a:gd name="connsiteX139" fmla="*/ 847157 w 3024845"/>
                <a:gd name="connsiteY139" fmla="*/ 609891 h 1059043"/>
                <a:gd name="connsiteX140" fmla="*/ 847157 w 3024845"/>
                <a:gd name="connsiteY140" fmla="*/ 596650 h 1059043"/>
                <a:gd name="connsiteX141" fmla="*/ 848170 w 3024845"/>
                <a:gd name="connsiteY141" fmla="*/ 596650 h 1059043"/>
                <a:gd name="connsiteX142" fmla="*/ 855264 w 3024845"/>
                <a:gd name="connsiteY142" fmla="*/ 596650 h 1059043"/>
                <a:gd name="connsiteX143" fmla="*/ 855264 w 3024845"/>
                <a:gd name="connsiteY143" fmla="*/ 598272 h 1059043"/>
                <a:gd name="connsiteX144" fmla="*/ 855264 w 3024845"/>
                <a:gd name="connsiteY144" fmla="*/ 609621 h 1059043"/>
                <a:gd name="connsiteX145" fmla="*/ 856024 w 3024845"/>
                <a:gd name="connsiteY145" fmla="*/ 609621 h 1059043"/>
                <a:gd name="connsiteX146" fmla="*/ 861344 w 3024845"/>
                <a:gd name="connsiteY146" fmla="*/ 609621 h 1059043"/>
                <a:gd name="connsiteX147" fmla="*/ 909984 w 3024845"/>
                <a:gd name="connsiteY147" fmla="*/ 605298 h 1059043"/>
                <a:gd name="connsiteX148" fmla="*/ 909984 w 3024845"/>
                <a:gd name="connsiteY148" fmla="*/ 606649 h 1059043"/>
                <a:gd name="connsiteX149" fmla="*/ 909984 w 3024845"/>
                <a:gd name="connsiteY149" fmla="*/ 616106 h 1059043"/>
                <a:gd name="connsiteX150" fmla="*/ 910744 w 3024845"/>
                <a:gd name="connsiteY150" fmla="*/ 616106 h 1059043"/>
                <a:gd name="connsiteX151" fmla="*/ 916065 w 3024845"/>
                <a:gd name="connsiteY151" fmla="*/ 616106 h 1059043"/>
                <a:gd name="connsiteX152" fmla="*/ 916065 w 3024845"/>
                <a:gd name="connsiteY152" fmla="*/ 618268 h 1059043"/>
                <a:gd name="connsiteX153" fmla="*/ 916065 w 3024845"/>
                <a:gd name="connsiteY153" fmla="*/ 633401 h 1059043"/>
                <a:gd name="connsiteX154" fmla="*/ 918091 w 3024845"/>
                <a:gd name="connsiteY154" fmla="*/ 632050 h 1059043"/>
                <a:gd name="connsiteX155" fmla="*/ 932278 w 3024845"/>
                <a:gd name="connsiteY155" fmla="*/ 622592 h 1059043"/>
                <a:gd name="connsiteX156" fmla="*/ 938358 w 3024845"/>
                <a:gd name="connsiteY156" fmla="*/ 581518 h 1059043"/>
                <a:gd name="connsiteX157" fmla="*/ 939118 w 3024845"/>
                <a:gd name="connsiteY157" fmla="*/ 581248 h 1059043"/>
                <a:gd name="connsiteX158" fmla="*/ 944438 w 3024845"/>
                <a:gd name="connsiteY158" fmla="*/ 579356 h 1059043"/>
                <a:gd name="connsiteX159" fmla="*/ 946465 w 3024845"/>
                <a:gd name="connsiteY159" fmla="*/ 510179 h 1059043"/>
                <a:gd name="connsiteX160" fmla="*/ 948492 w 3024845"/>
                <a:gd name="connsiteY160" fmla="*/ 579356 h 1059043"/>
                <a:gd name="connsiteX161" fmla="*/ 949252 w 3024845"/>
                <a:gd name="connsiteY161" fmla="*/ 579626 h 1059043"/>
                <a:gd name="connsiteX162" fmla="*/ 954572 w 3024845"/>
                <a:gd name="connsiteY162" fmla="*/ 581518 h 1059043"/>
                <a:gd name="connsiteX163" fmla="*/ 954572 w 3024845"/>
                <a:gd name="connsiteY163" fmla="*/ 495047 h 1059043"/>
                <a:gd name="connsiteX164" fmla="*/ 958625 w 3024845"/>
                <a:gd name="connsiteY164" fmla="*/ 462620 h 1059043"/>
                <a:gd name="connsiteX165" fmla="*/ 997132 w 3024845"/>
                <a:gd name="connsiteY165" fmla="*/ 462620 h 1059043"/>
                <a:gd name="connsiteX166" fmla="*/ 997132 w 3024845"/>
                <a:gd name="connsiteY166" fmla="*/ 495047 h 1059043"/>
                <a:gd name="connsiteX167" fmla="*/ 997892 w 3024845"/>
                <a:gd name="connsiteY167" fmla="*/ 495047 h 1059043"/>
                <a:gd name="connsiteX168" fmla="*/ 1003212 w 3024845"/>
                <a:gd name="connsiteY168" fmla="*/ 495047 h 1059043"/>
                <a:gd name="connsiteX169" fmla="*/ 1003212 w 3024845"/>
                <a:gd name="connsiteY169" fmla="*/ 412899 h 1059043"/>
                <a:gd name="connsiteX170" fmla="*/ 1004986 w 3024845"/>
                <a:gd name="connsiteY170" fmla="*/ 412899 h 1059043"/>
                <a:gd name="connsiteX171" fmla="*/ 1017399 w 3024845"/>
                <a:gd name="connsiteY171" fmla="*/ 412899 h 1059043"/>
                <a:gd name="connsiteX172" fmla="*/ 1017399 w 3024845"/>
                <a:gd name="connsiteY172" fmla="*/ 411008 h 1059043"/>
                <a:gd name="connsiteX173" fmla="*/ 1017399 w 3024845"/>
                <a:gd name="connsiteY173" fmla="*/ 397767 h 1059043"/>
                <a:gd name="connsiteX174" fmla="*/ 1039693 w 3024845"/>
                <a:gd name="connsiteY174" fmla="*/ 397767 h 1059043"/>
                <a:gd name="connsiteX175" fmla="*/ 1039693 w 3024845"/>
                <a:gd name="connsiteY175" fmla="*/ 396686 h 1059043"/>
                <a:gd name="connsiteX176" fmla="*/ 1039693 w 3024845"/>
                <a:gd name="connsiteY176" fmla="*/ 389120 h 1059043"/>
                <a:gd name="connsiteX177" fmla="*/ 1041466 w 3024845"/>
                <a:gd name="connsiteY177" fmla="*/ 389120 h 1059043"/>
                <a:gd name="connsiteX178" fmla="*/ 1053880 w 3024845"/>
                <a:gd name="connsiteY178" fmla="*/ 389120 h 1059043"/>
                <a:gd name="connsiteX179" fmla="*/ 1053880 w 3024845"/>
                <a:gd name="connsiteY179" fmla="*/ 390201 h 1059043"/>
                <a:gd name="connsiteX180" fmla="*/ 1053880 w 3024845"/>
                <a:gd name="connsiteY180" fmla="*/ 397767 h 1059043"/>
                <a:gd name="connsiteX181" fmla="*/ 1054640 w 3024845"/>
                <a:gd name="connsiteY181" fmla="*/ 397767 h 1059043"/>
                <a:gd name="connsiteX182" fmla="*/ 1059960 w 3024845"/>
                <a:gd name="connsiteY182" fmla="*/ 397767 h 1059043"/>
                <a:gd name="connsiteX183" fmla="*/ 1070093 w 3024845"/>
                <a:gd name="connsiteY183" fmla="*/ 393443 h 1059043"/>
                <a:gd name="connsiteX184" fmla="*/ 1074146 w 3024845"/>
                <a:gd name="connsiteY184" fmla="*/ 396686 h 1059043"/>
                <a:gd name="connsiteX185" fmla="*/ 1074146 w 3024845"/>
                <a:gd name="connsiteY185" fmla="*/ 389120 h 1059043"/>
                <a:gd name="connsiteX186" fmla="*/ 1076426 w 3024845"/>
                <a:gd name="connsiteY186" fmla="*/ 389120 h 1059043"/>
                <a:gd name="connsiteX187" fmla="*/ 1092387 w 3024845"/>
                <a:gd name="connsiteY187" fmla="*/ 389120 h 1059043"/>
                <a:gd name="connsiteX188" fmla="*/ 1092387 w 3024845"/>
                <a:gd name="connsiteY188" fmla="*/ 390201 h 1059043"/>
                <a:gd name="connsiteX189" fmla="*/ 1092387 w 3024845"/>
                <a:gd name="connsiteY189" fmla="*/ 397767 h 1059043"/>
                <a:gd name="connsiteX190" fmla="*/ 1122787 w 3024845"/>
                <a:gd name="connsiteY190" fmla="*/ 397767 h 1059043"/>
                <a:gd name="connsiteX191" fmla="*/ 1122787 w 3024845"/>
                <a:gd name="connsiteY191" fmla="*/ 399388 h 1059043"/>
                <a:gd name="connsiteX192" fmla="*/ 1122787 w 3024845"/>
                <a:gd name="connsiteY192" fmla="*/ 410738 h 1059043"/>
                <a:gd name="connsiteX193" fmla="*/ 1149134 w 3024845"/>
                <a:gd name="connsiteY193" fmla="*/ 410738 h 1059043"/>
                <a:gd name="connsiteX194" fmla="*/ 1149134 w 3024845"/>
                <a:gd name="connsiteY194" fmla="*/ 441002 h 1059043"/>
                <a:gd name="connsiteX195" fmla="*/ 1149894 w 3024845"/>
                <a:gd name="connsiteY195" fmla="*/ 441002 h 1059043"/>
                <a:gd name="connsiteX196" fmla="*/ 1155214 w 3024845"/>
                <a:gd name="connsiteY196" fmla="*/ 441002 h 1059043"/>
                <a:gd name="connsiteX197" fmla="*/ 1155214 w 3024845"/>
                <a:gd name="connsiteY197" fmla="*/ 442083 h 1059043"/>
                <a:gd name="connsiteX198" fmla="*/ 1155214 w 3024845"/>
                <a:gd name="connsiteY198" fmla="*/ 449650 h 1059043"/>
                <a:gd name="connsiteX199" fmla="*/ 1159268 w 3024845"/>
                <a:gd name="connsiteY199" fmla="*/ 479914 h 1059043"/>
                <a:gd name="connsiteX200" fmla="*/ 1160028 w 3024845"/>
                <a:gd name="connsiteY200" fmla="*/ 479914 h 1059043"/>
                <a:gd name="connsiteX201" fmla="*/ 1165348 w 3024845"/>
                <a:gd name="connsiteY201" fmla="*/ 479914 h 1059043"/>
                <a:gd name="connsiteX202" fmla="*/ 1165348 w 3024845"/>
                <a:gd name="connsiteY202" fmla="*/ 480725 h 1059043"/>
                <a:gd name="connsiteX203" fmla="*/ 1165348 w 3024845"/>
                <a:gd name="connsiteY203" fmla="*/ 486400 h 1059043"/>
                <a:gd name="connsiteX204" fmla="*/ 1166361 w 3024845"/>
                <a:gd name="connsiteY204" fmla="*/ 486400 h 1059043"/>
                <a:gd name="connsiteX205" fmla="*/ 1173454 w 3024845"/>
                <a:gd name="connsiteY205" fmla="*/ 486400 h 1059043"/>
                <a:gd name="connsiteX206" fmla="*/ 1173454 w 3024845"/>
                <a:gd name="connsiteY206" fmla="*/ 516665 h 1059043"/>
                <a:gd name="connsiteX207" fmla="*/ 1175481 w 3024845"/>
                <a:gd name="connsiteY207" fmla="*/ 516665 h 1059043"/>
                <a:gd name="connsiteX208" fmla="*/ 1189668 w 3024845"/>
                <a:gd name="connsiteY208" fmla="*/ 516665 h 1059043"/>
                <a:gd name="connsiteX209" fmla="*/ 1189668 w 3024845"/>
                <a:gd name="connsiteY209" fmla="*/ 540444 h 1059043"/>
                <a:gd name="connsiteX210" fmla="*/ 1191695 w 3024845"/>
                <a:gd name="connsiteY210" fmla="*/ 542065 h 1059043"/>
                <a:gd name="connsiteX211" fmla="*/ 1191695 w 3024845"/>
                <a:gd name="connsiteY211" fmla="*/ 553415 h 1059043"/>
                <a:gd name="connsiteX212" fmla="*/ 1192455 w 3024845"/>
                <a:gd name="connsiteY212" fmla="*/ 553415 h 1059043"/>
                <a:gd name="connsiteX213" fmla="*/ 1197775 w 3024845"/>
                <a:gd name="connsiteY213" fmla="*/ 553415 h 1059043"/>
                <a:gd name="connsiteX214" fmla="*/ 1197775 w 3024845"/>
                <a:gd name="connsiteY214" fmla="*/ 577194 h 1059043"/>
                <a:gd name="connsiteX215" fmla="*/ 1199041 w 3024845"/>
                <a:gd name="connsiteY215" fmla="*/ 577194 h 1059043"/>
                <a:gd name="connsiteX216" fmla="*/ 1207908 w 3024845"/>
                <a:gd name="connsiteY216" fmla="*/ 577194 h 1059043"/>
                <a:gd name="connsiteX217" fmla="*/ 1209935 w 3024845"/>
                <a:gd name="connsiteY217" fmla="*/ 581248 h 1059043"/>
                <a:gd name="connsiteX218" fmla="*/ 1209935 w 3024845"/>
                <a:gd name="connsiteY218" fmla="*/ 594489 h 1059043"/>
                <a:gd name="connsiteX219" fmla="*/ 1211455 w 3024845"/>
                <a:gd name="connsiteY219" fmla="*/ 592597 h 1059043"/>
                <a:gd name="connsiteX220" fmla="*/ 1222095 w 3024845"/>
                <a:gd name="connsiteY220" fmla="*/ 579356 h 1059043"/>
                <a:gd name="connsiteX221" fmla="*/ 1250469 w 3024845"/>
                <a:gd name="connsiteY221" fmla="*/ 579356 h 1059043"/>
                <a:gd name="connsiteX222" fmla="*/ 1250469 w 3024845"/>
                <a:gd name="connsiteY222" fmla="*/ 665827 h 1059043"/>
                <a:gd name="connsiteX223" fmla="*/ 1251229 w 3024845"/>
                <a:gd name="connsiteY223" fmla="*/ 665827 h 1059043"/>
                <a:gd name="connsiteX224" fmla="*/ 1256549 w 3024845"/>
                <a:gd name="connsiteY224" fmla="*/ 665827 h 1059043"/>
                <a:gd name="connsiteX225" fmla="*/ 1257309 w 3024845"/>
                <a:gd name="connsiteY225" fmla="*/ 664476 h 1059043"/>
                <a:gd name="connsiteX226" fmla="*/ 1262629 w 3024845"/>
                <a:gd name="connsiteY226" fmla="*/ 655018 h 1059043"/>
                <a:gd name="connsiteX227" fmla="*/ 1262629 w 3024845"/>
                <a:gd name="connsiteY227" fmla="*/ 656910 h 1059043"/>
                <a:gd name="connsiteX228" fmla="*/ 1262629 w 3024845"/>
                <a:gd name="connsiteY228" fmla="*/ 670151 h 1059043"/>
                <a:gd name="connsiteX229" fmla="*/ 1266682 w 3024845"/>
                <a:gd name="connsiteY229" fmla="*/ 624754 h 1059043"/>
                <a:gd name="connsiteX230" fmla="*/ 1267442 w 3024845"/>
                <a:gd name="connsiteY230" fmla="*/ 624754 h 1059043"/>
                <a:gd name="connsiteX231" fmla="*/ 1272762 w 3024845"/>
                <a:gd name="connsiteY231" fmla="*/ 624754 h 1059043"/>
                <a:gd name="connsiteX232" fmla="*/ 1272762 w 3024845"/>
                <a:gd name="connsiteY232" fmla="*/ 559900 h 1059043"/>
                <a:gd name="connsiteX233" fmla="*/ 1273776 w 3024845"/>
                <a:gd name="connsiteY233" fmla="*/ 559900 h 1059043"/>
                <a:gd name="connsiteX234" fmla="*/ 1280869 w 3024845"/>
                <a:gd name="connsiteY234" fmla="*/ 559900 h 1059043"/>
                <a:gd name="connsiteX235" fmla="*/ 1293029 w 3024845"/>
                <a:gd name="connsiteY235" fmla="*/ 516665 h 1059043"/>
                <a:gd name="connsiteX236" fmla="*/ 1294296 w 3024845"/>
                <a:gd name="connsiteY236" fmla="*/ 516665 h 1059043"/>
                <a:gd name="connsiteX237" fmla="*/ 1303163 w 3024845"/>
                <a:gd name="connsiteY237" fmla="*/ 516665 h 1059043"/>
                <a:gd name="connsiteX238" fmla="*/ 1313296 w 3024845"/>
                <a:gd name="connsiteY238" fmla="*/ 559900 h 1059043"/>
                <a:gd name="connsiteX239" fmla="*/ 1314309 w 3024845"/>
                <a:gd name="connsiteY239" fmla="*/ 559900 h 1059043"/>
                <a:gd name="connsiteX240" fmla="*/ 1321403 w 3024845"/>
                <a:gd name="connsiteY240" fmla="*/ 559900 h 1059043"/>
                <a:gd name="connsiteX241" fmla="*/ 1321403 w 3024845"/>
                <a:gd name="connsiteY241" fmla="*/ 598812 h 1059043"/>
                <a:gd name="connsiteX242" fmla="*/ 1323176 w 3024845"/>
                <a:gd name="connsiteY242" fmla="*/ 598812 h 1059043"/>
                <a:gd name="connsiteX243" fmla="*/ 1335590 w 3024845"/>
                <a:gd name="connsiteY243" fmla="*/ 598812 h 1059043"/>
                <a:gd name="connsiteX244" fmla="*/ 1335590 w 3024845"/>
                <a:gd name="connsiteY244" fmla="*/ 600974 h 1059043"/>
                <a:gd name="connsiteX245" fmla="*/ 1335590 w 3024845"/>
                <a:gd name="connsiteY245" fmla="*/ 616106 h 1059043"/>
                <a:gd name="connsiteX246" fmla="*/ 1339643 w 3024845"/>
                <a:gd name="connsiteY246" fmla="*/ 613945 h 1059043"/>
                <a:gd name="connsiteX247" fmla="*/ 1339643 w 3024845"/>
                <a:gd name="connsiteY247" fmla="*/ 598812 h 1059043"/>
                <a:gd name="connsiteX248" fmla="*/ 1341163 w 3024845"/>
                <a:gd name="connsiteY248" fmla="*/ 598812 h 1059043"/>
                <a:gd name="connsiteX249" fmla="*/ 1351803 w 3024845"/>
                <a:gd name="connsiteY249" fmla="*/ 598812 h 1059043"/>
                <a:gd name="connsiteX250" fmla="*/ 1351803 w 3024845"/>
                <a:gd name="connsiteY250" fmla="*/ 600433 h 1059043"/>
                <a:gd name="connsiteX251" fmla="*/ 1351803 w 3024845"/>
                <a:gd name="connsiteY251" fmla="*/ 611783 h 1059043"/>
                <a:gd name="connsiteX252" fmla="*/ 1382204 w 3024845"/>
                <a:gd name="connsiteY252" fmla="*/ 611783 h 1059043"/>
                <a:gd name="connsiteX253" fmla="*/ 1382204 w 3024845"/>
                <a:gd name="connsiteY253" fmla="*/ 575033 h 1059043"/>
                <a:gd name="connsiteX254" fmla="*/ 1383470 w 3024845"/>
                <a:gd name="connsiteY254" fmla="*/ 575033 h 1059043"/>
                <a:gd name="connsiteX255" fmla="*/ 1392337 w 3024845"/>
                <a:gd name="connsiteY255" fmla="*/ 575033 h 1059043"/>
                <a:gd name="connsiteX256" fmla="*/ 1392337 w 3024845"/>
                <a:gd name="connsiteY256" fmla="*/ 596650 h 1059043"/>
                <a:gd name="connsiteX257" fmla="*/ 1394364 w 3024845"/>
                <a:gd name="connsiteY257" fmla="*/ 564224 h 1059043"/>
                <a:gd name="connsiteX258" fmla="*/ 1416657 w 3024845"/>
                <a:gd name="connsiteY258" fmla="*/ 564224 h 1059043"/>
                <a:gd name="connsiteX259" fmla="*/ 1416657 w 3024845"/>
                <a:gd name="connsiteY259" fmla="*/ 562602 h 1059043"/>
                <a:gd name="connsiteX260" fmla="*/ 1416657 w 3024845"/>
                <a:gd name="connsiteY260" fmla="*/ 551253 h 1059043"/>
                <a:gd name="connsiteX261" fmla="*/ 1417417 w 3024845"/>
                <a:gd name="connsiteY261" fmla="*/ 551253 h 1059043"/>
                <a:gd name="connsiteX262" fmla="*/ 1422737 w 3024845"/>
                <a:gd name="connsiteY262" fmla="*/ 551253 h 1059043"/>
                <a:gd name="connsiteX263" fmla="*/ 1422737 w 3024845"/>
                <a:gd name="connsiteY263" fmla="*/ 549362 h 1059043"/>
                <a:gd name="connsiteX264" fmla="*/ 1422737 w 3024845"/>
                <a:gd name="connsiteY264" fmla="*/ 536121 h 1059043"/>
                <a:gd name="connsiteX265" fmla="*/ 1426791 w 3024845"/>
                <a:gd name="connsiteY265" fmla="*/ 542606 h 1059043"/>
                <a:gd name="connsiteX266" fmla="*/ 1429071 w 3024845"/>
                <a:gd name="connsiteY266" fmla="*/ 542606 h 1059043"/>
                <a:gd name="connsiteX267" fmla="*/ 1445031 w 3024845"/>
                <a:gd name="connsiteY267" fmla="*/ 542606 h 1059043"/>
                <a:gd name="connsiteX268" fmla="*/ 1445031 w 3024845"/>
                <a:gd name="connsiteY268" fmla="*/ 541795 h 1059043"/>
                <a:gd name="connsiteX269" fmla="*/ 1445031 w 3024845"/>
                <a:gd name="connsiteY269" fmla="*/ 536121 h 1059043"/>
                <a:gd name="connsiteX270" fmla="*/ 1445791 w 3024845"/>
                <a:gd name="connsiteY270" fmla="*/ 536121 h 1059043"/>
                <a:gd name="connsiteX271" fmla="*/ 1451111 w 3024845"/>
                <a:gd name="connsiteY271" fmla="*/ 536121 h 1059043"/>
                <a:gd name="connsiteX272" fmla="*/ 1451111 w 3024845"/>
                <a:gd name="connsiteY272" fmla="*/ 537472 h 1059043"/>
                <a:gd name="connsiteX273" fmla="*/ 1451111 w 3024845"/>
                <a:gd name="connsiteY273" fmla="*/ 546930 h 1059043"/>
                <a:gd name="connsiteX274" fmla="*/ 1489618 w 3024845"/>
                <a:gd name="connsiteY274" fmla="*/ 546930 h 1059043"/>
                <a:gd name="connsiteX275" fmla="*/ 1489618 w 3024845"/>
                <a:gd name="connsiteY275" fmla="*/ 685283 h 1059043"/>
                <a:gd name="connsiteX276" fmla="*/ 1491138 w 3024845"/>
                <a:gd name="connsiteY276" fmla="*/ 685283 h 1059043"/>
                <a:gd name="connsiteX277" fmla="*/ 1501778 w 3024845"/>
                <a:gd name="connsiteY277" fmla="*/ 685283 h 1059043"/>
                <a:gd name="connsiteX278" fmla="*/ 1501778 w 3024845"/>
                <a:gd name="connsiteY278" fmla="*/ 672313 h 1059043"/>
                <a:gd name="connsiteX279" fmla="*/ 1505832 w 3024845"/>
                <a:gd name="connsiteY279" fmla="*/ 672313 h 1059043"/>
                <a:gd name="connsiteX280" fmla="*/ 1505832 w 3024845"/>
                <a:gd name="connsiteY280" fmla="*/ 685283 h 1059043"/>
                <a:gd name="connsiteX281" fmla="*/ 1536232 w 3024845"/>
                <a:gd name="connsiteY281" fmla="*/ 685283 h 1059043"/>
                <a:gd name="connsiteX282" fmla="*/ 1536232 w 3024845"/>
                <a:gd name="connsiteY282" fmla="*/ 655018 h 1059043"/>
                <a:gd name="connsiteX283" fmla="*/ 1548392 w 3024845"/>
                <a:gd name="connsiteY283" fmla="*/ 655018 h 1059043"/>
                <a:gd name="connsiteX284" fmla="*/ 1560552 w 3024845"/>
                <a:gd name="connsiteY284" fmla="*/ 652857 h 1059043"/>
                <a:gd name="connsiteX285" fmla="*/ 1564606 w 3024845"/>
                <a:gd name="connsiteY285" fmla="*/ 655018 h 1059043"/>
                <a:gd name="connsiteX286" fmla="*/ 1574739 w 3024845"/>
                <a:gd name="connsiteY286" fmla="*/ 655018 h 1059043"/>
                <a:gd name="connsiteX287" fmla="*/ 1574739 w 3024845"/>
                <a:gd name="connsiteY287" fmla="*/ 685283 h 1059043"/>
                <a:gd name="connsiteX288" fmla="*/ 1582846 w 3024845"/>
                <a:gd name="connsiteY288" fmla="*/ 685283 h 1059043"/>
                <a:gd name="connsiteX289" fmla="*/ 1582846 w 3024845"/>
                <a:gd name="connsiteY289" fmla="*/ 702578 h 1059043"/>
                <a:gd name="connsiteX290" fmla="*/ 1592182 w 3024845"/>
                <a:gd name="connsiteY290" fmla="*/ 703483 h 1059043"/>
                <a:gd name="connsiteX291" fmla="*/ 1605140 w 3024845"/>
                <a:gd name="connsiteY291" fmla="*/ 703483 h 1059043"/>
                <a:gd name="connsiteX292" fmla="*/ 1605140 w 3024845"/>
                <a:gd name="connsiteY292" fmla="*/ 687445 h 1059043"/>
                <a:gd name="connsiteX293" fmla="*/ 1673096 w 3024845"/>
                <a:gd name="connsiteY293" fmla="*/ 687445 h 1059043"/>
                <a:gd name="connsiteX294" fmla="*/ 1673096 w 3024845"/>
                <a:gd name="connsiteY294" fmla="*/ 602192 h 1059043"/>
                <a:gd name="connsiteX295" fmla="*/ 1745104 w 3024845"/>
                <a:gd name="connsiteY295" fmla="*/ 602192 h 1059043"/>
                <a:gd name="connsiteX296" fmla="*/ 1745104 w 3024845"/>
                <a:gd name="connsiteY296" fmla="*/ 680960 h 1059043"/>
                <a:gd name="connsiteX297" fmla="*/ 1747008 w 3024845"/>
                <a:gd name="connsiteY297" fmla="*/ 680960 h 1059043"/>
                <a:gd name="connsiteX298" fmla="*/ 1748250 w 3024845"/>
                <a:gd name="connsiteY298" fmla="*/ 703483 h 1059043"/>
                <a:gd name="connsiteX299" fmla="*/ 1757926 w 3024845"/>
                <a:gd name="connsiteY299" fmla="*/ 703483 h 1059043"/>
                <a:gd name="connsiteX300" fmla="*/ 1759168 w 3024845"/>
                <a:gd name="connsiteY300" fmla="*/ 680960 h 1059043"/>
                <a:gd name="connsiteX301" fmla="*/ 1765248 w 3024845"/>
                <a:gd name="connsiteY301" fmla="*/ 680960 h 1059043"/>
                <a:gd name="connsiteX302" fmla="*/ 1766490 w 3024845"/>
                <a:gd name="connsiteY302" fmla="*/ 703483 h 1059043"/>
                <a:gd name="connsiteX303" fmla="*/ 1817112 w 3024845"/>
                <a:gd name="connsiteY303" fmla="*/ 703483 h 1059043"/>
                <a:gd name="connsiteX304" fmla="*/ 1817112 w 3024845"/>
                <a:gd name="connsiteY304" fmla="*/ 540455 h 1059043"/>
                <a:gd name="connsiteX305" fmla="*/ 2014439 w 3024845"/>
                <a:gd name="connsiteY305" fmla="*/ 540455 h 1059043"/>
                <a:gd name="connsiteX306" fmla="*/ 2014439 w 3024845"/>
                <a:gd name="connsiteY306" fmla="*/ 703483 h 1059043"/>
                <a:gd name="connsiteX307" fmla="*/ 2033136 w 3024845"/>
                <a:gd name="connsiteY307" fmla="*/ 703483 h 1059043"/>
                <a:gd name="connsiteX308" fmla="*/ 2033136 w 3024845"/>
                <a:gd name="connsiteY308" fmla="*/ 620790 h 1059043"/>
                <a:gd name="connsiteX309" fmla="*/ 2128256 w 3024845"/>
                <a:gd name="connsiteY309" fmla="*/ 620790 h 1059043"/>
                <a:gd name="connsiteX310" fmla="*/ 2128026 w 3024845"/>
                <a:gd name="connsiteY310" fmla="*/ 281031 h 1059043"/>
                <a:gd name="connsiteX311" fmla="*/ 2121946 w 3024845"/>
                <a:gd name="connsiteY311" fmla="*/ 276707 h 1059043"/>
                <a:gd name="connsiteX312" fmla="*/ 2130053 w 3024845"/>
                <a:gd name="connsiteY312" fmla="*/ 252928 h 1059043"/>
                <a:gd name="connsiteX313" fmla="*/ 2130053 w 3024845"/>
                <a:gd name="connsiteY313" fmla="*/ 235634 h 1059043"/>
                <a:gd name="connsiteX314" fmla="*/ 2144240 w 3024845"/>
                <a:gd name="connsiteY314" fmla="*/ 235634 h 1059043"/>
                <a:gd name="connsiteX315" fmla="*/ 2144240 w 3024845"/>
                <a:gd name="connsiteY315" fmla="*/ 214016 h 1059043"/>
                <a:gd name="connsiteX316" fmla="*/ 2146266 w 3024845"/>
                <a:gd name="connsiteY316" fmla="*/ 131868 h 1059043"/>
                <a:gd name="connsiteX317" fmla="*/ 2144240 w 3024845"/>
                <a:gd name="connsiteY317" fmla="*/ 125383 h 1059043"/>
                <a:gd name="connsiteX318" fmla="*/ 2150320 w 3024845"/>
                <a:gd name="connsiteY318" fmla="*/ 118897 h 1059043"/>
                <a:gd name="connsiteX319" fmla="*/ 2150320 w 3024845"/>
                <a:gd name="connsiteY319" fmla="*/ 60529 h 1059043"/>
                <a:gd name="connsiteX320" fmla="*/ 2152346 w 3024845"/>
                <a:gd name="connsiteY320" fmla="*/ 56206 h 1059043"/>
                <a:gd name="connsiteX321" fmla="*/ 2152346 w 3024845"/>
                <a:gd name="connsiteY321" fmla="*/ 0 h 1059043"/>
                <a:gd name="connsiteX322" fmla="*/ 2162480 w 3024845"/>
                <a:gd name="connsiteY322" fmla="*/ 118897 h 1059043"/>
                <a:gd name="connsiteX323" fmla="*/ 2168560 w 3024845"/>
                <a:gd name="connsiteY323" fmla="*/ 125383 h 1059043"/>
                <a:gd name="connsiteX324" fmla="*/ 2166533 w 3024845"/>
                <a:gd name="connsiteY324" fmla="*/ 131868 h 1059043"/>
                <a:gd name="connsiteX325" fmla="*/ 2180720 w 3024845"/>
                <a:gd name="connsiteY325" fmla="*/ 555577 h 1059043"/>
                <a:gd name="connsiteX326" fmla="*/ 2245574 w 3024845"/>
                <a:gd name="connsiteY326" fmla="*/ 555577 h 1059043"/>
                <a:gd name="connsiteX327" fmla="*/ 2245574 w 3024845"/>
                <a:gd name="connsiteY327" fmla="*/ 631239 h 1059043"/>
                <a:gd name="connsiteX328" fmla="*/ 2253681 w 3024845"/>
                <a:gd name="connsiteY328" fmla="*/ 631239 h 1059043"/>
                <a:gd name="connsiteX329" fmla="*/ 2255708 w 3024845"/>
                <a:gd name="connsiteY329" fmla="*/ 624754 h 1059043"/>
                <a:gd name="connsiteX330" fmla="*/ 2261788 w 3024845"/>
                <a:gd name="connsiteY330" fmla="*/ 624754 h 1059043"/>
                <a:gd name="connsiteX331" fmla="*/ 2263815 w 3024845"/>
                <a:gd name="connsiteY331" fmla="*/ 633401 h 1059043"/>
                <a:gd name="connsiteX332" fmla="*/ 2275975 w 3024845"/>
                <a:gd name="connsiteY332" fmla="*/ 633401 h 1059043"/>
                <a:gd name="connsiteX333" fmla="*/ 2275975 w 3024845"/>
                <a:gd name="connsiteY333" fmla="*/ 626915 h 1059043"/>
                <a:gd name="connsiteX334" fmla="*/ 2298268 w 3024845"/>
                <a:gd name="connsiteY334" fmla="*/ 626915 h 1059043"/>
                <a:gd name="connsiteX335" fmla="*/ 2298268 w 3024845"/>
                <a:gd name="connsiteY335" fmla="*/ 633401 h 1059043"/>
                <a:gd name="connsiteX336" fmla="*/ 2318535 w 3024845"/>
                <a:gd name="connsiteY336" fmla="*/ 633401 h 1059043"/>
                <a:gd name="connsiteX337" fmla="*/ 2318535 w 3024845"/>
                <a:gd name="connsiteY337" fmla="*/ 678798 h 1059043"/>
                <a:gd name="connsiteX338" fmla="*/ 2332722 w 3024845"/>
                <a:gd name="connsiteY338" fmla="*/ 678798 h 1059043"/>
                <a:gd name="connsiteX339" fmla="*/ 2332722 w 3024845"/>
                <a:gd name="connsiteY339" fmla="*/ 665827 h 1059043"/>
                <a:gd name="connsiteX340" fmla="*/ 2348936 w 3024845"/>
                <a:gd name="connsiteY340" fmla="*/ 665827 h 1059043"/>
                <a:gd name="connsiteX341" fmla="*/ 2348936 w 3024845"/>
                <a:gd name="connsiteY341" fmla="*/ 486400 h 1059043"/>
                <a:gd name="connsiteX342" fmla="*/ 2355016 w 3024845"/>
                <a:gd name="connsiteY342" fmla="*/ 479914 h 1059043"/>
                <a:gd name="connsiteX343" fmla="*/ 2427977 w 3024845"/>
                <a:gd name="connsiteY343" fmla="*/ 479914 h 1059043"/>
                <a:gd name="connsiteX344" fmla="*/ 2427977 w 3024845"/>
                <a:gd name="connsiteY344" fmla="*/ 488562 h 1059043"/>
                <a:gd name="connsiteX345" fmla="*/ 2438110 w 3024845"/>
                <a:gd name="connsiteY345" fmla="*/ 488562 h 1059043"/>
                <a:gd name="connsiteX346" fmla="*/ 2438110 w 3024845"/>
                <a:gd name="connsiteY346" fmla="*/ 603136 h 1059043"/>
                <a:gd name="connsiteX347" fmla="*/ 2460404 w 3024845"/>
                <a:gd name="connsiteY347" fmla="*/ 603136 h 1059043"/>
                <a:gd name="connsiteX348" fmla="*/ 2460404 w 3024845"/>
                <a:gd name="connsiteY348" fmla="*/ 536121 h 1059043"/>
                <a:gd name="connsiteX349" fmla="*/ 2486751 w 3024845"/>
                <a:gd name="connsiteY349" fmla="*/ 536121 h 1059043"/>
                <a:gd name="connsiteX350" fmla="*/ 2490804 w 3024845"/>
                <a:gd name="connsiteY350" fmla="*/ 531797 h 1059043"/>
                <a:gd name="connsiteX351" fmla="*/ 2498911 w 3024845"/>
                <a:gd name="connsiteY351" fmla="*/ 531797 h 1059043"/>
                <a:gd name="connsiteX352" fmla="*/ 2502964 w 3024845"/>
                <a:gd name="connsiteY352" fmla="*/ 536121 h 1059043"/>
                <a:gd name="connsiteX353" fmla="*/ 2525258 w 3024845"/>
                <a:gd name="connsiteY353" fmla="*/ 536121 h 1059043"/>
                <a:gd name="connsiteX354" fmla="*/ 2525258 w 3024845"/>
                <a:gd name="connsiteY354" fmla="*/ 419385 h 1059043"/>
                <a:gd name="connsiteX355" fmla="*/ 2582005 w 3024845"/>
                <a:gd name="connsiteY355" fmla="*/ 408576 h 1059043"/>
                <a:gd name="connsiteX356" fmla="*/ 2582005 w 3024845"/>
                <a:gd name="connsiteY356" fmla="*/ 409657 h 1059043"/>
                <a:gd name="connsiteX357" fmla="*/ 2582005 w 3024845"/>
                <a:gd name="connsiteY357" fmla="*/ 417223 h 1059043"/>
                <a:gd name="connsiteX358" fmla="*/ 2608352 w 3024845"/>
                <a:gd name="connsiteY358" fmla="*/ 417223 h 1059043"/>
                <a:gd name="connsiteX359" fmla="*/ 2608352 w 3024845"/>
                <a:gd name="connsiteY359" fmla="*/ 672313 h 1059043"/>
                <a:gd name="connsiteX360" fmla="*/ 2630646 w 3024845"/>
                <a:gd name="connsiteY360" fmla="*/ 672313 h 1059043"/>
                <a:gd name="connsiteX361" fmla="*/ 2630646 w 3024845"/>
                <a:gd name="connsiteY361" fmla="*/ 667989 h 1059043"/>
                <a:gd name="connsiteX362" fmla="*/ 2642806 w 3024845"/>
                <a:gd name="connsiteY362" fmla="*/ 667989 h 1059043"/>
                <a:gd name="connsiteX363" fmla="*/ 2642806 w 3024845"/>
                <a:gd name="connsiteY363" fmla="*/ 672313 h 1059043"/>
                <a:gd name="connsiteX364" fmla="*/ 2667126 w 3024845"/>
                <a:gd name="connsiteY364" fmla="*/ 672313 h 1059043"/>
                <a:gd name="connsiteX365" fmla="*/ 2667126 w 3024845"/>
                <a:gd name="connsiteY365" fmla="*/ 659342 h 1059043"/>
                <a:gd name="connsiteX366" fmla="*/ 2695500 w 3024845"/>
                <a:gd name="connsiteY366" fmla="*/ 659342 h 1059043"/>
                <a:gd name="connsiteX367" fmla="*/ 2707660 w 3024845"/>
                <a:gd name="connsiteY367" fmla="*/ 655018 h 1059043"/>
                <a:gd name="connsiteX368" fmla="*/ 2727927 w 3024845"/>
                <a:gd name="connsiteY368" fmla="*/ 659342 h 1059043"/>
                <a:gd name="connsiteX369" fmla="*/ 2727927 w 3024845"/>
                <a:gd name="connsiteY369" fmla="*/ 642048 h 1059043"/>
                <a:gd name="connsiteX370" fmla="*/ 2736034 w 3024845"/>
                <a:gd name="connsiteY370" fmla="*/ 642048 h 1059043"/>
                <a:gd name="connsiteX371" fmla="*/ 2736034 w 3024845"/>
                <a:gd name="connsiteY371" fmla="*/ 629077 h 1059043"/>
                <a:gd name="connsiteX372" fmla="*/ 2792781 w 3024845"/>
                <a:gd name="connsiteY372" fmla="*/ 629077 h 1059043"/>
                <a:gd name="connsiteX373" fmla="*/ 2792781 w 3024845"/>
                <a:gd name="connsiteY373" fmla="*/ 598812 h 1059043"/>
                <a:gd name="connsiteX374" fmla="*/ 2811021 w 3024845"/>
                <a:gd name="connsiteY374" fmla="*/ 598812 h 1059043"/>
                <a:gd name="connsiteX375" fmla="*/ 2811021 w 3024845"/>
                <a:gd name="connsiteY375" fmla="*/ 592327 h 1059043"/>
                <a:gd name="connsiteX376" fmla="*/ 2823181 w 3024845"/>
                <a:gd name="connsiteY376" fmla="*/ 592327 h 1059043"/>
                <a:gd name="connsiteX377" fmla="*/ 2823181 w 3024845"/>
                <a:gd name="connsiteY377" fmla="*/ 598812 h 1059043"/>
                <a:gd name="connsiteX378" fmla="*/ 2839395 w 3024845"/>
                <a:gd name="connsiteY378" fmla="*/ 598812 h 1059043"/>
                <a:gd name="connsiteX379" fmla="*/ 2839395 w 3024845"/>
                <a:gd name="connsiteY379" fmla="*/ 648533 h 1059043"/>
                <a:gd name="connsiteX380" fmla="*/ 2871822 w 3024845"/>
                <a:gd name="connsiteY380" fmla="*/ 648533 h 1059043"/>
                <a:gd name="connsiteX381" fmla="*/ 2871822 w 3024845"/>
                <a:gd name="connsiteY381" fmla="*/ 622592 h 1059043"/>
                <a:gd name="connsiteX382" fmla="*/ 2910329 w 3024845"/>
                <a:gd name="connsiteY382" fmla="*/ 622592 h 1059043"/>
                <a:gd name="connsiteX383" fmla="*/ 2910329 w 3024845"/>
                <a:gd name="connsiteY383" fmla="*/ 592327 h 1059043"/>
                <a:gd name="connsiteX384" fmla="*/ 2958970 w 3024845"/>
                <a:gd name="connsiteY384" fmla="*/ 592327 h 1059043"/>
                <a:gd name="connsiteX385" fmla="*/ 2958970 w 3024845"/>
                <a:gd name="connsiteY385" fmla="*/ 703483 h 1059043"/>
                <a:gd name="connsiteX386" fmla="*/ 2958970 w 3024845"/>
                <a:gd name="connsiteY386" fmla="*/ 717262 h 1059043"/>
                <a:gd name="connsiteX387" fmla="*/ 3024845 w 3024845"/>
                <a:gd name="connsiteY387" fmla="*/ 717262 h 1059043"/>
                <a:gd name="connsiteX388" fmla="*/ 3024845 w 3024845"/>
                <a:gd name="connsiteY388" fmla="*/ 1059043 h 1059043"/>
                <a:gd name="connsiteX389" fmla="*/ 2054 w 3024845"/>
                <a:gd name="connsiteY389" fmla="*/ 1056710 h 1059043"/>
                <a:gd name="connsiteX390" fmla="*/ 0 w 3024845"/>
                <a:gd name="connsiteY390" fmla="*/ 622592 h 1059043"/>
                <a:gd name="connsiteX391" fmla="*/ 20267 w 3024845"/>
                <a:gd name="connsiteY391" fmla="*/ 622592 h 1059043"/>
                <a:gd name="connsiteX392" fmla="*/ 20774 w 3024845"/>
                <a:gd name="connsiteY392" fmla="*/ 621511 h 1059043"/>
                <a:gd name="connsiteX393" fmla="*/ 24320 w 3024845"/>
                <a:gd name="connsiteY393" fmla="*/ 613945 h 1059043"/>
                <a:gd name="connsiteX394" fmla="*/ 26094 w 3024845"/>
                <a:gd name="connsiteY394" fmla="*/ 614215 h 1059043"/>
                <a:gd name="connsiteX395" fmla="*/ 38507 w 3024845"/>
                <a:gd name="connsiteY395" fmla="*/ 616106 h 1059043"/>
                <a:gd name="connsiteX396" fmla="*/ 39014 w 3024845"/>
                <a:gd name="connsiteY396" fmla="*/ 617458 h 1059043"/>
                <a:gd name="connsiteX397" fmla="*/ 42560 w 3024845"/>
                <a:gd name="connsiteY397" fmla="*/ 626915 h 1059043"/>
                <a:gd name="connsiteX398" fmla="*/ 68907 w 3024845"/>
                <a:gd name="connsiteY398" fmla="*/ 629077 h 1059043"/>
                <a:gd name="connsiteX399" fmla="*/ 68907 w 3024845"/>
                <a:gd name="connsiteY399" fmla="*/ 505856 h 1059043"/>
                <a:gd name="connsiteX400" fmla="*/ 70934 w 3024845"/>
                <a:gd name="connsiteY400" fmla="*/ 505856 h 1059043"/>
                <a:gd name="connsiteX401" fmla="*/ 85121 w 3024845"/>
                <a:gd name="connsiteY401" fmla="*/ 505856 h 1059043"/>
                <a:gd name="connsiteX402" fmla="*/ 85121 w 3024845"/>
                <a:gd name="connsiteY402" fmla="*/ 369664 h 1059043"/>
                <a:gd name="connsiteX403" fmla="*/ 86894 w 3024845"/>
                <a:gd name="connsiteY403" fmla="*/ 369664 h 1059043"/>
                <a:gd name="connsiteX404" fmla="*/ 99308 w 3024845"/>
                <a:gd name="connsiteY404" fmla="*/ 369664 h 1059043"/>
                <a:gd name="connsiteX405" fmla="*/ 99308 w 3024845"/>
                <a:gd name="connsiteY405" fmla="*/ 255090 h 1059043"/>
                <a:gd name="connsiteX406" fmla="*/ 103361 w 3024845"/>
                <a:gd name="connsiteY406" fmla="*/ 226986 h 1059043"/>
                <a:gd name="connsiteX407" fmla="*/ 105388 w 3024845"/>
                <a:gd name="connsiteY407" fmla="*/ 226986 h 1059043"/>
                <a:gd name="connsiteX408" fmla="*/ 119575 w 3024845"/>
                <a:gd name="connsiteY408" fmla="*/ 226986 h 1059043"/>
                <a:gd name="connsiteX0" fmla="*/ 119575 w 3024845"/>
                <a:gd name="connsiteY0" fmla="*/ 226986 h 1059043"/>
                <a:gd name="connsiteX1" fmla="*/ 200642 w 3024845"/>
                <a:gd name="connsiteY1" fmla="*/ 224825 h 1059043"/>
                <a:gd name="connsiteX2" fmla="*/ 202669 w 3024845"/>
                <a:gd name="connsiteY2" fmla="*/ 224825 h 1059043"/>
                <a:gd name="connsiteX3" fmla="*/ 216856 w 3024845"/>
                <a:gd name="connsiteY3" fmla="*/ 224825 h 1059043"/>
                <a:gd name="connsiteX4" fmla="*/ 216856 w 3024845"/>
                <a:gd name="connsiteY4" fmla="*/ 248604 h 1059043"/>
                <a:gd name="connsiteX5" fmla="*/ 217363 w 3024845"/>
                <a:gd name="connsiteY5" fmla="*/ 249415 h 1059043"/>
                <a:gd name="connsiteX6" fmla="*/ 220909 w 3024845"/>
                <a:gd name="connsiteY6" fmla="*/ 255090 h 1059043"/>
                <a:gd name="connsiteX7" fmla="*/ 220909 w 3024845"/>
                <a:gd name="connsiteY7" fmla="*/ 369664 h 1059043"/>
                <a:gd name="connsiteX8" fmla="*/ 223189 w 3024845"/>
                <a:gd name="connsiteY8" fmla="*/ 369664 h 1059043"/>
                <a:gd name="connsiteX9" fmla="*/ 239150 w 3024845"/>
                <a:gd name="connsiteY9" fmla="*/ 369664 h 1059043"/>
                <a:gd name="connsiteX10" fmla="*/ 239150 w 3024845"/>
                <a:gd name="connsiteY10" fmla="*/ 510179 h 1059043"/>
                <a:gd name="connsiteX11" fmla="*/ 240670 w 3024845"/>
                <a:gd name="connsiteY11" fmla="*/ 509909 h 1059043"/>
                <a:gd name="connsiteX12" fmla="*/ 251310 w 3024845"/>
                <a:gd name="connsiteY12" fmla="*/ 508018 h 1059043"/>
                <a:gd name="connsiteX13" fmla="*/ 249283 w 3024845"/>
                <a:gd name="connsiteY13" fmla="*/ 596650 h 1059043"/>
                <a:gd name="connsiteX14" fmla="*/ 250803 w 3024845"/>
                <a:gd name="connsiteY14" fmla="*/ 596921 h 1059043"/>
                <a:gd name="connsiteX15" fmla="*/ 261443 w 3024845"/>
                <a:gd name="connsiteY15" fmla="*/ 598812 h 1059043"/>
                <a:gd name="connsiteX16" fmla="*/ 261696 w 3024845"/>
                <a:gd name="connsiteY16" fmla="*/ 599623 h 1059043"/>
                <a:gd name="connsiteX17" fmla="*/ 263470 w 3024845"/>
                <a:gd name="connsiteY17" fmla="*/ 605298 h 1059043"/>
                <a:gd name="connsiteX18" fmla="*/ 264230 w 3024845"/>
                <a:gd name="connsiteY18" fmla="*/ 602866 h 1059043"/>
                <a:gd name="connsiteX19" fmla="*/ 269550 w 3024845"/>
                <a:gd name="connsiteY19" fmla="*/ 585842 h 1059043"/>
                <a:gd name="connsiteX20" fmla="*/ 271323 w 3024845"/>
                <a:gd name="connsiteY20" fmla="*/ 585842 h 1059043"/>
                <a:gd name="connsiteX21" fmla="*/ 283737 w 3024845"/>
                <a:gd name="connsiteY21" fmla="*/ 585842 h 1059043"/>
                <a:gd name="connsiteX22" fmla="*/ 283737 w 3024845"/>
                <a:gd name="connsiteY22" fmla="*/ 618268 h 1059043"/>
                <a:gd name="connsiteX23" fmla="*/ 284750 w 3024845"/>
                <a:gd name="connsiteY23" fmla="*/ 618809 h 1059043"/>
                <a:gd name="connsiteX24" fmla="*/ 291844 w 3024845"/>
                <a:gd name="connsiteY24" fmla="*/ 622592 h 1059043"/>
                <a:gd name="connsiteX25" fmla="*/ 291844 w 3024845"/>
                <a:gd name="connsiteY25" fmla="*/ 623943 h 1059043"/>
                <a:gd name="connsiteX26" fmla="*/ 291844 w 3024845"/>
                <a:gd name="connsiteY26" fmla="*/ 633401 h 1059043"/>
                <a:gd name="connsiteX27" fmla="*/ 336431 w 3024845"/>
                <a:gd name="connsiteY27" fmla="*/ 633401 h 1059043"/>
                <a:gd name="connsiteX28" fmla="*/ 336431 w 3024845"/>
                <a:gd name="connsiteY28" fmla="*/ 634482 h 1059043"/>
                <a:gd name="connsiteX29" fmla="*/ 336431 w 3024845"/>
                <a:gd name="connsiteY29" fmla="*/ 642048 h 1059043"/>
                <a:gd name="connsiteX30" fmla="*/ 338457 w 3024845"/>
                <a:gd name="connsiteY30" fmla="*/ 642048 h 1059043"/>
                <a:gd name="connsiteX31" fmla="*/ 352644 w 3024845"/>
                <a:gd name="connsiteY31" fmla="*/ 642048 h 1059043"/>
                <a:gd name="connsiteX32" fmla="*/ 352644 w 3024845"/>
                <a:gd name="connsiteY32" fmla="*/ 611783 h 1059043"/>
                <a:gd name="connsiteX33" fmla="*/ 397231 w 3024845"/>
                <a:gd name="connsiteY33" fmla="*/ 611783 h 1059043"/>
                <a:gd name="connsiteX34" fmla="*/ 397231 w 3024845"/>
                <a:gd name="connsiteY34" fmla="*/ 610432 h 1059043"/>
                <a:gd name="connsiteX35" fmla="*/ 397231 w 3024845"/>
                <a:gd name="connsiteY35" fmla="*/ 600974 h 1059043"/>
                <a:gd name="connsiteX36" fmla="*/ 398245 w 3024845"/>
                <a:gd name="connsiteY36" fmla="*/ 600974 h 1059043"/>
                <a:gd name="connsiteX37" fmla="*/ 405338 w 3024845"/>
                <a:gd name="connsiteY37" fmla="*/ 600974 h 1059043"/>
                <a:gd name="connsiteX38" fmla="*/ 405338 w 3024845"/>
                <a:gd name="connsiteY38" fmla="*/ 599083 h 1059043"/>
                <a:gd name="connsiteX39" fmla="*/ 405338 w 3024845"/>
                <a:gd name="connsiteY39" fmla="*/ 585842 h 1059043"/>
                <a:gd name="connsiteX40" fmla="*/ 406098 w 3024845"/>
                <a:gd name="connsiteY40" fmla="*/ 585842 h 1059043"/>
                <a:gd name="connsiteX41" fmla="*/ 411418 w 3024845"/>
                <a:gd name="connsiteY41" fmla="*/ 585842 h 1059043"/>
                <a:gd name="connsiteX42" fmla="*/ 411418 w 3024845"/>
                <a:gd name="connsiteY42" fmla="*/ 584761 h 1059043"/>
                <a:gd name="connsiteX43" fmla="*/ 411418 w 3024845"/>
                <a:gd name="connsiteY43" fmla="*/ 577194 h 1059043"/>
                <a:gd name="connsiteX44" fmla="*/ 413445 w 3024845"/>
                <a:gd name="connsiteY44" fmla="*/ 577194 h 1059043"/>
                <a:gd name="connsiteX45" fmla="*/ 427632 w 3024845"/>
                <a:gd name="connsiteY45" fmla="*/ 577194 h 1059043"/>
                <a:gd name="connsiteX46" fmla="*/ 427632 w 3024845"/>
                <a:gd name="connsiteY46" fmla="*/ 578275 h 1059043"/>
                <a:gd name="connsiteX47" fmla="*/ 427632 w 3024845"/>
                <a:gd name="connsiteY47" fmla="*/ 585842 h 1059043"/>
                <a:gd name="connsiteX48" fmla="*/ 449925 w 3024845"/>
                <a:gd name="connsiteY48" fmla="*/ 585842 h 1059043"/>
                <a:gd name="connsiteX49" fmla="*/ 449925 w 3024845"/>
                <a:gd name="connsiteY49" fmla="*/ 583950 h 1059043"/>
                <a:gd name="connsiteX50" fmla="*/ 449925 w 3024845"/>
                <a:gd name="connsiteY50" fmla="*/ 570709 h 1059043"/>
                <a:gd name="connsiteX51" fmla="*/ 451699 w 3024845"/>
                <a:gd name="connsiteY51" fmla="*/ 570709 h 1059043"/>
                <a:gd name="connsiteX52" fmla="*/ 464112 w 3024845"/>
                <a:gd name="connsiteY52" fmla="*/ 570709 h 1059043"/>
                <a:gd name="connsiteX53" fmla="*/ 464112 w 3024845"/>
                <a:gd name="connsiteY53" fmla="*/ 594489 h 1059043"/>
                <a:gd name="connsiteX54" fmla="*/ 465126 w 3024845"/>
                <a:gd name="connsiteY54" fmla="*/ 594489 h 1059043"/>
                <a:gd name="connsiteX55" fmla="*/ 472219 w 3024845"/>
                <a:gd name="connsiteY55" fmla="*/ 594489 h 1059043"/>
                <a:gd name="connsiteX56" fmla="*/ 472219 w 3024845"/>
                <a:gd name="connsiteY56" fmla="*/ 593408 h 1059043"/>
                <a:gd name="connsiteX57" fmla="*/ 472219 w 3024845"/>
                <a:gd name="connsiteY57" fmla="*/ 585842 h 1059043"/>
                <a:gd name="connsiteX58" fmla="*/ 473992 w 3024845"/>
                <a:gd name="connsiteY58" fmla="*/ 585842 h 1059043"/>
                <a:gd name="connsiteX59" fmla="*/ 486406 w 3024845"/>
                <a:gd name="connsiteY59" fmla="*/ 585842 h 1059043"/>
                <a:gd name="connsiteX60" fmla="*/ 486406 w 3024845"/>
                <a:gd name="connsiteY60" fmla="*/ 611783 h 1059043"/>
                <a:gd name="connsiteX61" fmla="*/ 488433 w 3024845"/>
                <a:gd name="connsiteY61" fmla="*/ 611783 h 1059043"/>
                <a:gd name="connsiteX62" fmla="*/ 502619 w 3024845"/>
                <a:gd name="connsiteY62" fmla="*/ 611783 h 1059043"/>
                <a:gd name="connsiteX63" fmla="*/ 502619 w 3024845"/>
                <a:gd name="connsiteY63" fmla="*/ 613404 h 1059043"/>
                <a:gd name="connsiteX64" fmla="*/ 502619 w 3024845"/>
                <a:gd name="connsiteY64" fmla="*/ 624754 h 1059043"/>
                <a:gd name="connsiteX65" fmla="*/ 503379 w 3024845"/>
                <a:gd name="connsiteY65" fmla="*/ 624754 h 1059043"/>
                <a:gd name="connsiteX66" fmla="*/ 508700 w 3024845"/>
                <a:gd name="connsiteY66" fmla="*/ 624754 h 1059043"/>
                <a:gd name="connsiteX67" fmla="*/ 508700 w 3024845"/>
                <a:gd name="connsiteY67" fmla="*/ 623943 h 1059043"/>
                <a:gd name="connsiteX68" fmla="*/ 508700 w 3024845"/>
                <a:gd name="connsiteY68" fmla="*/ 618268 h 1059043"/>
                <a:gd name="connsiteX69" fmla="*/ 539100 w 3024845"/>
                <a:gd name="connsiteY69" fmla="*/ 618268 h 1059043"/>
                <a:gd name="connsiteX70" fmla="*/ 539100 w 3024845"/>
                <a:gd name="connsiteY70" fmla="*/ 642048 h 1059043"/>
                <a:gd name="connsiteX71" fmla="*/ 540113 w 3024845"/>
                <a:gd name="connsiteY71" fmla="*/ 642048 h 1059043"/>
                <a:gd name="connsiteX72" fmla="*/ 547207 w 3024845"/>
                <a:gd name="connsiteY72" fmla="*/ 642048 h 1059043"/>
                <a:gd name="connsiteX73" fmla="*/ 547207 w 3024845"/>
                <a:gd name="connsiteY73" fmla="*/ 643129 h 1059043"/>
                <a:gd name="connsiteX74" fmla="*/ 547207 w 3024845"/>
                <a:gd name="connsiteY74" fmla="*/ 650695 h 1059043"/>
                <a:gd name="connsiteX75" fmla="*/ 547967 w 3024845"/>
                <a:gd name="connsiteY75" fmla="*/ 650695 h 1059043"/>
                <a:gd name="connsiteX76" fmla="*/ 553287 w 3024845"/>
                <a:gd name="connsiteY76" fmla="*/ 650695 h 1059043"/>
                <a:gd name="connsiteX77" fmla="*/ 553287 w 3024845"/>
                <a:gd name="connsiteY77" fmla="*/ 648533 h 1059043"/>
                <a:gd name="connsiteX78" fmla="*/ 553287 w 3024845"/>
                <a:gd name="connsiteY78" fmla="*/ 633401 h 1059043"/>
                <a:gd name="connsiteX79" fmla="*/ 554300 w 3024845"/>
                <a:gd name="connsiteY79" fmla="*/ 633401 h 1059043"/>
                <a:gd name="connsiteX80" fmla="*/ 561394 w 3024845"/>
                <a:gd name="connsiteY80" fmla="*/ 633401 h 1059043"/>
                <a:gd name="connsiteX81" fmla="*/ 561394 w 3024845"/>
                <a:gd name="connsiteY81" fmla="*/ 634482 h 1059043"/>
                <a:gd name="connsiteX82" fmla="*/ 561394 w 3024845"/>
                <a:gd name="connsiteY82" fmla="*/ 642048 h 1059043"/>
                <a:gd name="connsiteX83" fmla="*/ 566714 w 3024845"/>
                <a:gd name="connsiteY83" fmla="*/ 640055 h 1059043"/>
                <a:gd name="connsiteX84" fmla="*/ 567474 w 3024845"/>
                <a:gd name="connsiteY84" fmla="*/ 639075 h 1059043"/>
                <a:gd name="connsiteX85" fmla="*/ 567474 w 3024845"/>
                <a:gd name="connsiteY85" fmla="*/ 633401 h 1059043"/>
                <a:gd name="connsiteX86" fmla="*/ 605981 w 3024845"/>
                <a:gd name="connsiteY86" fmla="*/ 633401 h 1059043"/>
                <a:gd name="connsiteX87" fmla="*/ 605981 w 3024845"/>
                <a:gd name="connsiteY87" fmla="*/ 657180 h 1059043"/>
                <a:gd name="connsiteX88" fmla="*/ 608007 w 3024845"/>
                <a:gd name="connsiteY88" fmla="*/ 657180 h 1059043"/>
                <a:gd name="connsiteX89" fmla="*/ 622194 w 3024845"/>
                <a:gd name="connsiteY89" fmla="*/ 657180 h 1059043"/>
                <a:gd name="connsiteX90" fmla="*/ 622194 w 3024845"/>
                <a:gd name="connsiteY90" fmla="*/ 658261 h 1059043"/>
                <a:gd name="connsiteX91" fmla="*/ 622194 w 3024845"/>
                <a:gd name="connsiteY91" fmla="*/ 665827 h 1059043"/>
                <a:gd name="connsiteX92" fmla="*/ 623968 w 3024845"/>
                <a:gd name="connsiteY92" fmla="*/ 665827 h 1059043"/>
                <a:gd name="connsiteX93" fmla="*/ 636381 w 3024845"/>
                <a:gd name="connsiteY93" fmla="*/ 665827 h 1059043"/>
                <a:gd name="connsiteX94" fmla="*/ 636381 w 3024845"/>
                <a:gd name="connsiteY94" fmla="*/ 642048 h 1059043"/>
                <a:gd name="connsiteX95" fmla="*/ 637394 w 3024845"/>
                <a:gd name="connsiteY95" fmla="*/ 642048 h 1059043"/>
                <a:gd name="connsiteX96" fmla="*/ 644488 w 3024845"/>
                <a:gd name="connsiteY96" fmla="*/ 642048 h 1059043"/>
                <a:gd name="connsiteX97" fmla="*/ 644488 w 3024845"/>
                <a:gd name="connsiteY97" fmla="*/ 609621 h 1059043"/>
                <a:gd name="connsiteX98" fmla="*/ 645501 w 3024845"/>
                <a:gd name="connsiteY98" fmla="*/ 609621 h 1059043"/>
                <a:gd name="connsiteX99" fmla="*/ 652595 w 3024845"/>
                <a:gd name="connsiteY99" fmla="*/ 609621 h 1059043"/>
                <a:gd name="connsiteX100" fmla="*/ 652595 w 3024845"/>
                <a:gd name="connsiteY100" fmla="*/ 607730 h 1059043"/>
                <a:gd name="connsiteX101" fmla="*/ 652595 w 3024845"/>
                <a:gd name="connsiteY101" fmla="*/ 594489 h 1059043"/>
                <a:gd name="connsiteX102" fmla="*/ 651328 w 3024845"/>
                <a:gd name="connsiteY102" fmla="*/ 592867 h 1059043"/>
                <a:gd name="connsiteX103" fmla="*/ 656648 w 3024845"/>
                <a:gd name="connsiteY103" fmla="*/ 581518 h 1059043"/>
                <a:gd name="connsiteX104" fmla="*/ 664755 w 3024845"/>
                <a:gd name="connsiteY104" fmla="*/ 609621 h 1059043"/>
                <a:gd name="connsiteX105" fmla="*/ 665515 w 3024845"/>
                <a:gd name="connsiteY105" fmla="*/ 609621 h 1059043"/>
                <a:gd name="connsiteX106" fmla="*/ 670835 w 3024845"/>
                <a:gd name="connsiteY106" fmla="*/ 609621 h 1059043"/>
                <a:gd name="connsiteX107" fmla="*/ 670835 w 3024845"/>
                <a:gd name="connsiteY107" fmla="*/ 503694 h 1059043"/>
                <a:gd name="connsiteX108" fmla="*/ 672355 w 3024845"/>
                <a:gd name="connsiteY108" fmla="*/ 503694 h 1059043"/>
                <a:gd name="connsiteX109" fmla="*/ 682995 w 3024845"/>
                <a:gd name="connsiteY109" fmla="*/ 503694 h 1059043"/>
                <a:gd name="connsiteX110" fmla="*/ 682995 w 3024845"/>
                <a:gd name="connsiteY110" fmla="*/ 456135 h 1059043"/>
                <a:gd name="connsiteX111" fmla="*/ 709342 w 3024845"/>
                <a:gd name="connsiteY111" fmla="*/ 456135 h 1059043"/>
                <a:gd name="connsiteX112" fmla="*/ 709342 w 3024845"/>
                <a:gd name="connsiteY112" fmla="*/ 434517 h 1059043"/>
                <a:gd name="connsiteX113" fmla="*/ 743796 w 3024845"/>
                <a:gd name="connsiteY113" fmla="*/ 434517 h 1059043"/>
                <a:gd name="connsiteX114" fmla="*/ 743796 w 3024845"/>
                <a:gd name="connsiteY114" fmla="*/ 436949 h 1059043"/>
                <a:gd name="connsiteX115" fmla="*/ 743796 w 3024845"/>
                <a:gd name="connsiteY115" fmla="*/ 453973 h 1059043"/>
                <a:gd name="connsiteX116" fmla="*/ 746076 w 3024845"/>
                <a:gd name="connsiteY116" fmla="*/ 453973 h 1059043"/>
                <a:gd name="connsiteX117" fmla="*/ 762036 w 3024845"/>
                <a:gd name="connsiteY117" fmla="*/ 453973 h 1059043"/>
                <a:gd name="connsiteX118" fmla="*/ 762036 w 3024845"/>
                <a:gd name="connsiteY118" fmla="*/ 501532 h 1059043"/>
                <a:gd name="connsiteX119" fmla="*/ 763049 w 3024845"/>
                <a:gd name="connsiteY119" fmla="*/ 501532 h 1059043"/>
                <a:gd name="connsiteX120" fmla="*/ 770143 w 3024845"/>
                <a:gd name="connsiteY120" fmla="*/ 501532 h 1059043"/>
                <a:gd name="connsiteX121" fmla="*/ 784330 w 3024845"/>
                <a:gd name="connsiteY121" fmla="*/ 505856 h 1059043"/>
                <a:gd name="connsiteX122" fmla="*/ 784330 w 3024845"/>
                <a:gd name="connsiteY122" fmla="*/ 544768 h 1059043"/>
                <a:gd name="connsiteX123" fmla="*/ 785343 w 3024845"/>
                <a:gd name="connsiteY123" fmla="*/ 544768 h 1059043"/>
                <a:gd name="connsiteX124" fmla="*/ 792436 w 3024845"/>
                <a:gd name="connsiteY124" fmla="*/ 544768 h 1059043"/>
                <a:gd name="connsiteX125" fmla="*/ 792436 w 3024845"/>
                <a:gd name="connsiteY125" fmla="*/ 546389 h 1059043"/>
                <a:gd name="connsiteX126" fmla="*/ 792436 w 3024845"/>
                <a:gd name="connsiteY126" fmla="*/ 557738 h 1059043"/>
                <a:gd name="connsiteX127" fmla="*/ 794463 w 3024845"/>
                <a:gd name="connsiteY127" fmla="*/ 557738 h 1059043"/>
                <a:gd name="connsiteX128" fmla="*/ 808650 w 3024845"/>
                <a:gd name="connsiteY128" fmla="*/ 557738 h 1059043"/>
                <a:gd name="connsiteX129" fmla="*/ 814730 w 3024845"/>
                <a:gd name="connsiteY129" fmla="*/ 564224 h 1059043"/>
                <a:gd name="connsiteX130" fmla="*/ 814730 w 3024845"/>
                <a:gd name="connsiteY130" fmla="*/ 585842 h 1059043"/>
                <a:gd name="connsiteX131" fmla="*/ 817010 w 3024845"/>
                <a:gd name="connsiteY131" fmla="*/ 585842 h 1059043"/>
                <a:gd name="connsiteX132" fmla="*/ 832970 w 3024845"/>
                <a:gd name="connsiteY132" fmla="*/ 585842 h 1059043"/>
                <a:gd name="connsiteX133" fmla="*/ 832970 w 3024845"/>
                <a:gd name="connsiteY133" fmla="*/ 586922 h 1059043"/>
                <a:gd name="connsiteX134" fmla="*/ 832970 w 3024845"/>
                <a:gd name="connsiteY134" fmla="*/ 594489 h 1059043"/>
                <a:gd name="connsiteX135" fmla="*/ 834237 w 3024845"/>
                <a:gd name="connsiteY135" fmla="*/ 594489 h 1059043"/>
                <a:gd name="connsiteX136" fmla="*/ 843104 w 3024845"/>
                <a:gd name="connsiteY136" fmla="*/ 594489 h 1059043"/>
                <a:gd name="connsiteX137" fmla="*/ 843104 w 3024845"/>
                <a:gd name="connsiteY137" fmla="*/ 596650 h 1059043"/>
                <a:gd name="connsiteX138" fmla="*/ 843104 w 3024845"/>
                <a:gd name="connsiteY138" fmla="*/ 611783 h 1059043"/>
                <a:gd name="connsiteX139" fmla="*/ 847157 w 3024845"/>
                <a:gd name="connsiteY139" fmla="*/ 609891 h 1059043"/>
                <a:gd name="connsiteX140" fmla="*/ 847157 w 3024845"/>
                <a:gd name="connsiteY140" fmla="*/ 596650 h 1059043"/>
                <a:gd name="connsiteX141" fmla="*/ 848170 w 3024845"/>
                <a:gd name="connsiteY141" fmla="*/ 596650 h 1059043"/>
                <a:gd name="connsiteX142" fmla="*/ 855264 w 3024845"/>
                <a:gd name="connsiteY142" fmla="*/ 596650 h 1059043"/>
                <a:gd name="connsiteX143" fmla="*/ 855264 w 3024845"/>
                <a:gd name="connsiteY143" fmla="*/ 598272 h 1059043"/>
                <a:gd name="connsiteX144" fmla="*/ 855264 w 3024845"/>
                <a:gd name="connsiteY144" fmla="*/ 609621 h 1059043"/>
                <a:gd name="connsiteX145" fmla="*/ 856024 w 3024845"/>
                <a:gd name="connsiteY145" fmla="*/ 609621 h 1059043"/>
                <a:gd name="connsiteX146" fmla="*/ 861344 w 3024845"/>
                <a:gd name="connsiteY146" fmla="*/ 609621 h 1059043"/>
                <a:gd name="connsiteX147" fmla="*/ 909984 w 3024845"/>
                <a:gd name="connsiteY147" fmla="*/ 605298 h 1059043"/>
                <a:gd name="connsiteX148" fmla="*/ 909984 w 3024845"/>
                <a:gd name="connsiteY148" fmla="*/ 606649 h 1059043"/>
                <a:gd name="connsiteX149" fmla="*/ 909984 w 3024845"/>
                <a:gd name="connsiteY149" fmla="*/ 616106 h 1059043"/>
                <a:gd name="connsiteX150" fmla="*/ 910744 w 3024845"/>
                <a:gd name="connsiteY150" fmla="*/ 616106 h 1059043"/>
                <a:gd name="connsiteX151" fmla="*/ 916065 w 3024845"/>
                <a:gd name="connsiteY151" fmla="*/ 616106 h 1059043"/>
                <a:gd name="connsiteX152" fmla="*/ 916065 w 3024845"/>
                <a:gd name="connsiteY152" fmla="*/ 618268 h 1059043"/>
                <a:gd name="connsiteX153" fmla="*/ 916065 w 3024845"/>
                <a:gd name="connsiteY153" fmla="*/ 633401 h 1059043"/>
                <a:gd name="connsiteX154" fmla="*/ 918091 w 3024845"/>
                <a:gd name="connsiteY154" fmla="*/ 632050 h 1059043"/>
                <a:gd name="connsiteX155" fmla="*/ 932278 w 3024845"/>
                <a:gd name="connsiteY155" fmla="*/ 622592 h 1059043"/>
                <a:gd name="connsiteX156" fmla="*/ 938358 w 3024845"/>
                <a:gd name="connsiteY156" fmla="*/ 581518 h 1059043"/>
                <a:gd name="connsiteX157" fmla="*/ 939118 w 3024845"/>
                <a:gd name="connsiteY157" fmla="*/ 581248 h 1059043"/>
                <a:gd name="connsiteX158" fmla="*/ 944438 w 3024845"/>
                <a:gd name="connsiteY158" fmla="*/ 579356 h 1059043"/>
                <a:gd name="connsiteX159" fmla="*/ 946465 w 3024845"/>
                <a:gd name="connsiteY159" fmla="*/ 510179 h 1059043"/>
                <a:gd name="connsiteX160" fmla="*/ 948492 w 3024845"/>
                <a:gd name="connsiteY160" fmla="*/ 579356 h 1059043"/>
                <a:gd name="connsiteX161" fmla="*/ 949252 w 3024845"/>
                <a:gd name="connsiteY161" fmla="*/ 579626 h 1059043"/>
                <a:gd name="connsiteX162" fmla="*/ 954572 w 3024845"/>
                <a:gd name="connsiteY162" fmla="*/ 581518 h 1059043"/>
                <a:gd name="connsiteX163" fmla="*/ 954572 w 3024845"/>
                <a:gd name="connsiteY163" fmla="*/ 495047 h 1059043"/>
                <a:gd name="connsiteX164" fmla="*/ 958625 w 3024845"/>
                <a:gd name="connsiteY164" fmla="*/ 462620 h 1059043"/>
                <a:gd name="connsiteX165" fmla="*/ 997132 w 3024845"/>
                <a:gd name="connsiteY165" fmla="*/ 462620 h 1059043"/>
                <a:gd name="connsiteX166" fmla="*/ 997132 w 3024845"/>
                <a:gd name="connsiteY166" fmla="*/ 495047 h 1059043"/>
                <a:gd name="connsiteX167" fmla="*/ 997892 w 3024845"/>
                <a:gd name="connsiteY167" fmla="*/ 495047 h 1059043"/>
                <a:gd name="connsiteX168" fmla="*/ 1003212 w 3024845"/>
                <a:gd name="connsiteY168" fmla="*/ 495047 h 1059043"/>
                <a:gd name="connsiteX169" fmla="*/ 1003212 w 3024845"/>
                <a:gd name="connsiteY169" fmla="*/ 412899 h 1059043"/>
                <a:gd name="connsiteX170" fmla="*/ 1004986 w 3024845"/>
                <a:gd name="connsiteY170" fmla="*/ 412899 h 1059043"/>
                <a:gd name="connsiteX171" fmla="*/ 1017399 w 3024845"/>
                <a:gd name="connsiteY171" fmla="*/ 412899 h 1059043"/>
                <a:gd name="connsiteX172" fmla="*/ 1017399 w 3024845"/>
                <a:gd name="connsiteY172" fmla="*/ 411008 h 1059043"/>
                <a:gd name="connsiteX173" fmla="*/ 1017399 w 3024845"/>
                <a:gd name="connsiteY173" fmla="*/ 397767 h 1059043"/>
                <a:gd name="connsiteX174" fmla="*/ 1039693 w 3024845"/>
                <a:gd name="connsiteY174" fmla="*/ 397767 h 1059043"/>
                <a:gd name="connsiteX175" fmla="*/ 1039693 w 3024845"/>
                <a:gd name="connsiteY175" fmla="*/ 396686 h 1059043"/>
                <a:gd name="connsiteX176" fmla="*/ 1039693 w 3024845"/>
                <a:gd name="connsiteY176" fmla="*/ 389120 h 1059043"/>
                <a:gd name="connsiteX177" fmla="*/ 1041466 w 3024845"/>
                <a:gd name="connsiteY177" fmla="*/ 389120 h 1059043"/>
                <a:gd name="connsiteX178" fmla="*/ 1053880 w 3024845"/>
                <a:gd name="connsiteY178" fmla="*/ 389120 h 1059043"/>
                <a:gd name="connsiteX179" fmla="*/ 1053880 w 3024845"/>
                <a:gd name="connsiteY179" fmla="*/ 390201 h 1059043"/>
                <a:gd name="connsiteX180" fmla="*/ 1053880 w 3024845"/>
                <a:gd name="connsiteY180" fmla="*/ 397767 h 1059043"/>
                <a:gd name="connsiteX181" fmla="*/ 1054640 w 3024845"/>
                <a:gd name="connsiteY181" fmla="*/ 397767 h 1059043"/>
                <a:gd name="connsiteX182" fmla="*/ 1059960 w 3024845"/>
                <a:gd name="connsiteY182" fmla="*/ 397767 h 1059043"/>
                <a:gd name="connsiteX183" fmla="*/ 1070093 w 3024845"/>
                <a:gd name="connsiteY183" fmla="*/ 393443 h 1059043"/>
                <a:gd name="connsiteX184" fmla="*/ 1074146 w 3024845"/>
                <a:gd name="connsiteY184" fmla="*/ 396686 h 1059043"/>
                <a:gd name="connsiteX185" fmla="*/ 1074146 w 3024845"/>
                <a:gd name="connsiteY185" fmla="*/ 389120 h 1059043"/>
                <a:gd name="connsiteX186" fmla="*/ 1076426 w 3024845"/>
                <a:gd name="connsiteY186" fmla="*/ 389120 h 1059043"/>
                <a:gd name="connsiteX187" fmla="*/ 1092387 w 3024845"/>
                <a:gd name="connsiteY187" fmla="*/ 389120 h 1059043"/>
                <a:gd name="connsiteX188" fmla="*/ 1092387 w 3024845"/>
                <a:gd name="connsiteY188" fmla="*/ 390201 h 1059043"/>
                <a:gd name="connsiteX189" fmla="*/ 1092387 w 3024845"/>
                <a:gd name="connsiteY189" fmla="*/ 397767 h 1059043"/>
                <a:gd name="connsiteX190" fmla="*/ 1122787 w 3024845"/>
                <a:gd name="connsiteY190" fmla="*/ 397767 h 1059043"/>
                <a:gd name="connsiteX191" fmla="*/ 1122787 w 3024845"/>
                <a:gd name="connsiteY191" fmla="*/ 399388 h 1059043"/>
                <a:gd name="connsiteX192" fmla="*/ 1122787 w 3024845"/>
                <a:gd name="connsiteY192" fmla="*/ 410738 h 1059043"/>
                <a:gd name="connsiteX193" fmla="*/ 1149134 w 3024845"/>
                <a:gd name="connsiteY193" fmla="*/ 410738 h 1059043"/>
                <a:gd name="connsiteX194" fmla="*/ 1149134 w 3024845"/>
                <a:gd name="connsiteY194" fmla="*/ 441002 h 1059043"/>
                <a:gd name="connsiteX195" fmla="*/ 1149894 w 3024845"/>
                <a:gd name="connsiteY195" fmla="*/ 441002 h 1059043"/>
                <a:gd name="connsiteX196" fmla="*/ 1155214 w 3024845"/>
                <a:gd name="connsiteY196" fmla="*/ 441002 h 1059043"/>
                <a:gd name="connsiteX197" fmla="*/ 1155214 w 3024845"/>
                <a:gd name="connsiteY197" fmla="*/ 442083 h 1059043"/>
                <a:gd name="connsiteX198" fmla="*/ 1155214 w 3024845"/>
                <a:gd name="connsiteY198" fmla="*/ 449650 h 1059043"/>
                <a:gd name="connsiteX199" fmla="*/ 1159268 w 3024845"/>
                <a:gd name="connsiteY199" fmla="*/ 479914 h 1059043"/>
                <a:gd name="connsiteX200" fmla="*/ 1160028 w 3024845"/>
                <a:gd name="connsiteY200" fmla="*/ 479914 h 1059043"/>
                <a:gd name="connsiteX201" fmla="*/ 1165348 w 3024845"/>
                <a:gd name="connsiteY201" fmla="*/ 479914 h 1059043"/>
                <a:gd name="connsiteX202" fmla="*/ 1165348 w 3024845"/>
                <a:gd name="connsiteY202" fmla="*/ 480725 h 1059043"/>
                <a:gd name="connsiteX203" fmla="*/ 1165348 w 3024845"/>
                <a:gd name="connsiteY203" fmla="*/ 486400 h 1059043"/>
                <a:gd name="connsiteX204" fmla="*/ 1166361 w 3024845"/>
                <a:gd name="connsiteY204" fmla="*/ 486400 h 1059043"/>
                <a:gd name="connsiteX205" fmla="*/ 1173454 w 3024845"/>
                <a:gd name="connsiteY205" fmla="*/ 486400 h 1059043"/>
                <a:gd name="connsiteX206" fmla="*/ 1173454 w 3024845"/>
                <a:gd name="connsiteY206" fmla="*/ 516665 h 1059043"/>
                <a:gd name="connsiteX207" fmla="*/ 1175481 w 3024845"/>
                <a:gd name="connsiteY207" fmla="*/ 516665 h 1059043"/>
                <a:gd name="connsiteX208" fmla="*/ 1189668 w 3024845"/>
                <a:gd name="connsiteY208" fmla="*/ 516665 h 1059043"/>
                <a:gd name="connsiteX209" fmla="*/ 1189668 w 3024845"/>
                <a:gd name="connsiteY209" fmla="*/ 540444 h 1059043"/>
                <a:gd name="connsiteX210" fmla="*/ 1191695 w 3024845"/>
                <a:gd name="connsiteY210" fmla="*/ 542065 h 1059043"/>
                <a:gd name="connsiteX211" fmla="*/ 1191695 w 3024845"/>
                <a:gd name="connsiteY211" fmla="*/ 553415 h 1059043"/>
                <a:gd name="connsiteX212" fmla="*/ 1192455 w 3024845"/>
                <a:gd name="connsiteY212" fmla="*/ 553415 h 1059043"/>
                <a:gd name="connsiteX213" fmla="*/ 1197775 w 3024845"/>
                <a:gd name="connsiteY213" fmla="*/ 553415 h 1059043"/>
                <a:gd name="connsiteX214" fmla="*/ 1197775 w 3024845"/>
                <a:gd name="connsiteY214" fmla="*/ 577194 h 1059043"/>
                <a:gd name="connsiteX215" fmla="*/ 1199041 w 3024845"/>
                <a:gd name="connsiteY215" fmla="*/ 577194 h 1059043"/>
                <a:gd name="connsiteX216" fmla="*/ 1207908 w 3024845"/>
                <a:gd name="connsiteY216" fmla="*/ 577194 h 1059043"/>
                <a:gd name="connsiteX217" fmla="*/ 1209935 w 3024845"/>
                <a:gd name="connsiteY217" fmla="*/ 581248 h 1059043"/>
                <a:gd name="connsiteX218" fmla="*/ 1209935 w 3024845"/>
                <a:gd name="connsiteY218" fmla="*/ 594489 h 1059043"/>
                <a:gd name="connsiteX219" fmla="*/ 1211455 w 3024845"/>
                <a:gd name="connsiteY219" fmla="*/ 592597 h 1059043"/>
                <a:gd name="connsiteX220" fmla="*/ 1222095 w 3024845"/>
                <a:gd name="connsiteY220" fmla="*/ 579356 h 1059043"/>
                <a:gd name="connsiteX221" fmla="*/ 1250469 w 3024845"/>
                <a:gd name="connsiteY221" fmla="*/ 579356 h 1059043"/>
                <a:gd name="connsiteX222" fmla="*/ 1250469 w 3024845"/>
                <a:gd name="connsiteY222" fmla="*/ 665827 h 1059043"/>
                <a:gd name="connsiteX223" fmla="*/ 1251229 w 3024845"/>
                <a:gd name="connsiteY223" fmla="*/ 665827 h 1059043"/>
                <a:gd name="connsiteX224" fmla="*/ 1256549 w 3024845"/>
                <a:gd name="connsiteY224" fmla="*/ 665827 h 1059043"/>
                <a:gd name="connsiteX225" fmla="*/ 1257309 w 3024845"/>
                <a:gd name="connsiteY225" fmla="*/ 664476 h 1059043"/>
                <a:gd name="connsiteX226" fmla="*/ 1262629 w 3024845"/>
                <a:gd name="connsiteY226" fmla="*/ 655018 h 1059043"/>
                <a:gd name="connsiteX227" fmla="*/ 1262629 w 3024845"/>
                <a:gd name="connsiteY227" fmla="*/ 656910 h 1059043"/>
                <a:gd name="connsiteX228" fmla="*/ 1262629 w 3024845"/>
                <a:gd name="connsiteY228" fmla="*/ 670151 h 1059043"/>
                <a:gd name="connsiteX229" fmla="*/ 1266682 w 3024845"/>
                <a:gd name="connsiteY229" fmla="*/ 624754 h 1059043"/>
                <a:gd name="connsiteX230" fmla="*/ 1267442 w 3024845"/>
                <a:gd name="connsiteY230" fmla="*/ 624754 h 1059043"/>
                <a:gd name="connsiteX231" fmla="*/ 1272762 w 3024845"/>
                <a:gd name="connsiteY231" fmla="*/ 624754 h 1059043"/>
                <a:gd name="connsiteX232" fmla="*/ 1272762 w 3024845"/>
                <a:gd name="connsiteY232" fmla="*/ 559900 h 1059043"/>
                <a:gd name="connsiteX233" fmla="*/ 1273776 w 3024845"/>
                <a:gd name="connsiteY233" fmla="*/ 559900 h 1059043"/>
                <a:gd name="connsiteX234" fmla="*/ 1280869 w 3024845"/>
                <a:gd name="connsiteY234" fmla="*/ 559900 h 1059043"/>
                <a:gd name="connsiteX235" fmla="*/ 1293029 w 3024845"/>
                <a:gd name="connsiteY235" fmla="*/ 516665 h 1059043"/>
                <a:gd name="connsiteX236" fmla="*/ 1294296 w 3024845"/>
                <a:gd name="connsiteY236" fmla="*/ 516665 h 1059043"/>
                <a:gd name="connsiteX237" fmla="*/ 1303163 w 3024845"/>
                <a:gd name="connsiteY237" fmla="*/ 516665 h 1059043"/>
                <a:gd name="connsiteX238" fmla="*/ 1313296 w 3024845"/>
                <a:gd name="connsiteY238" fmla="*/ 559900 h 1059043"/>
                <a:gd name="connsiteX239" fmla="*/ 1314309 w 3024845"/>
                <a:gd name="connsiteY239" fmla="*/ 559900 h 1059043"/>
                <a:gd name="connsiteX240" fmla="*/ 1321403 w 3024845"/>
                <a:gd name="connsiteY240" fmla="*/ 559900 h 1059043"/>
                <a:gd name="connsiteX241" fmla="*/ 1321403 w 3024845"/>
                <a:gd name="connsiteY241" fmla="*/ 598812 h 1059043"/>
                <a:gd name="connsiteX242" fmla="*/ 1323176 w 3024845"/>
                <a:gd name="connsiteY242" fmla="*/ 598812 h 1059043"/>
                <a:gd name="connsiteX243" fmla="*/ 1335590 w 3024845"/>
                <a:gd name="connsiteY243" fmla="*/ 598812 h 1059043"/>
                <a:gd name="connsiteX244" fmla="*/ 1335590 w 3024845"/>
                <a:gd name="connsiteY244" fmla="*/ 600974 h 1059043"/>
                <a:gd name="connsiteX245" fmla="*/ 1335590 w 3024845"/>
                <a:gd name="connsiteY245" fmla="*/ 616106 h 1059043"/>
                <a:gd name="connsiteX246" fmla="*/ 1339643 w 3024845"/>
                <a:gd name="connsiteY246" fmla="*/ 613945 h 1059043"/>
                <a:gd name="connsiteX247" fmla="*/ 1339643 w 3024845"/>
                <a:gd name="connsiteY247" fmla="*/ 598812 h 1059043"/>
                <a:gd name="connsiteX248" fmla="*/ 1341163 w 3024845"/>
                <a:gd name="connsiteY248" fmla="*/ 598812 h 1059043"/>
                <a:gd name="connsiteX249" fmla="*/ 1351803 w 3024845"/>
                <a:gd name="connsiteY249" fmla="*/ 598812 h 1059043"/>
                <a:gd name="connsiteX250" fmla="*/ 1351803 w 3024845"/>
                <a:gd name="connsiteY250" fmla="*/ 600433 h 1059043"/>
                <a:gd name="connsiteX251" fmla="*/ 1351803 w 3024845"/>
                <a:gd name="connsiteY251" fmla="*/ 611783 h 1059043"/>
                <a:gd name="connsiteX252" fmla="*/ 1382204 w 3024845"/>
                <a:gd name="connsiteY252" fmla="*/ 611783 h 1059043"/>
                <a:gd name="connsiteX253" fmla="*/ 1382204 w 3024845"/>
                <a:gd name="connsiteY253" fmla="*/ 575033 h 1059043"/>
                <a:gd name="connsiteX254" fmla="*/ 1383470 w 3024845"/>
                <a:gd name="connsiteY254" fmla="*/ 575033 h 1059043"/>
                <a:gd name="connsiteX255" fmla="*/ 1392337 w 3024845"/>
                <a:gd name="connsiteY255" fmla="*/ 575033 h 1059043"/>
                <a:gd name="connsiteX256" fmla="*/ 1392337 w 3024845"/>
                <a:gd name="connsiteY256" fmla="*/ 596650 h 1059043"/>
                <a:gd name="connsiteX257" fmla="*/ 1394364 w 3024845"/>
                <a:gd name="connsiteY257" fmla="*/ 564224 h 1059043"/>
                <a:gd name="connsiteX258" fmla="*/ 1416657 w 3024845"/>
                <a:gd name="connsiteY258" fmla="*/ 564224 h 1059043"/>
                <a:gd name="connsiteX259" fmla="*/ 1416657 w 3024845"/>
                <a:gd name="connsiteY259" fmla="*/ 562602 h 1059043"/>
                <a:gd name="connsiteX260" fmla="*/ 1416657 w 3024845"/>
                <a:gd name="connsiteY260" fmla="*/ 551253 h 1059043"/>
                <a:gd name="connsiteX261" fmla="*/ 1417417 w 3024845"/>
                <a:gd name="connsiteY261" fmla="*/ 551253 h 1059043"/>
                <a:gd name="connsiteX262" fmla="*/ 1422737 w 3024845"/>
                <a:gd name="connsiteY262" fmla="*/ 551253 h 1059043"/>
                <a:gd name="connsiteX263" fmla="*/ 1422737 w 3024845"/>
                <a:gd name="connsiteY263" fmla="*/ 549362 h 1059043"/>
                <a:gd name="connsiteX264" fmla="*/ 1422737 w 3024845"/>
                <a:gd name="connsiteY264" fmla="*/ 536121 h 1059043"/>
                <a:gd name="connsiteX265" fmla="*/ 1426791 w 3024845"/>
                <a:gd name="connsiteY265" fmla="*/ 542606 h 1059043"/>
                <a:gd name="connsiteX266" fmla="*/ 1429071 w 3024845"/>
                <a:gd name="connsiteY266" fmla="*/ 542606 h 1059043"/>
                <a:gd name="connsiteX267" fmla="*/ 1445031 w 3024845"/>
                <a:gd name="connsiteY267" fmla="*/ 542606 h 1059043"/>
                <a:gd name="connsiteX268" fmla="*/ 1445031 w 3024845"/>
                <a:gd name="connsiteY268" fmla="*/ 541795 h 1059043"/>
                <a:gd name="connsiteX269" fmla="*/ 1445031 w 3024845"/>
                <a:gd name="connsiteY269" fmla="*/ 536121 h 1059043"/>
                <a:gd name="connsiteX270" fmla="*/ 1445791 w 3024845"/>
                <a:gd name="connsiteY270" fmla="*/ 536121 h 1059043"/>
                <a:gd name="connsiteX271" fmla="*/ 1451111 w 3024845"/>
                <a:gd name="connsiteY271" fmla="*/ 536121 h 1059043"/>
                <a:gd name="connsiteX272" fmla="*/ 1451111 w 3024845"/>
                <a:gd name="connsiteY272" fmla="*/ 537472 h 1059043"/>
                <a:gd name="connsiteX273" fmla="*/ 1451111 w 3024845"/>
                <a:gd name="connsiteY273" fmla="*/ 546930 h 1059043"/>
                <a:gd name="connsiteX274" fmla="*/ 1489618 w 3024845"/>
                <a:gd name="connsiteY274" fmla="*/ 546930 h 1059043"/>
                <a:gd name="connsiteX275" fmla="*/ 1489618 w 3024845"/>
                <a:gd name="connsiteY275" fmla="*/ 685283 h 1059043"/>
                <a:gd name="connsiteX276" fmla="*/ 1491138 w 3024845"/>
                <a:gd name="connsiteY276" fmla="*/ 685283 h 1059043"/>
                <a:gd name="connsiteX277" fmla="*/ 1501778 w 3024845"/>
                <a:gd name="connsiteY277" fmla="*/ 685283 h 1059043"/>
                <a:gd name="connsiteX278" fmla="*/ 1501778 w 3024845"/>
                <a:gd name="connsiteY278" fmla="*/ 672313 h 1059043"/>
                <a:gd name="connsiteX279" fmla="*/ 1505832 w 3024845"/>
                <a:gd name="connsiteY279" fmla="*/ 672313 h 1059043"/>
                <a:gd name="connsiteX280" fmla="*/ 1505832 w 3024845"/>
                <a:gd name="connsiteY280" fmla="*/ 685283 h 1059043"/>
                <a:gd name="connsiteX281" fmla="*/ 1536232 w 3024845"/>
                <a:gd name="connsiteY281" fmla="*/ 685283 h 1059043"/>
                <a:gd name="connsiteX282" fmla="*/ 1536232 w 3024845"/>
                <a:gd name="connsiteY282" fmla="*/ 655018 h 1059043"/>
                <a:gd name="connsiteX283" fmla="*/ 1548392 w 3024845"/>
                <a:gd name="connsiteY283" fmla="*/ 655018 h 1059043"/>
                <a:gd name="connsiteX284" fmla="*/ 1560552 w 3024845"/>
                <a:gd name="connsiteY284" fmla="*/ 652857 h 1059043"/>
                <a:gd name="connsiteX285" fmla="*/ 1564606 w 3024845"/>
                <a:gd name="connsiteY285" fmla="*/ 655018 h 1059043"/>
                <a:gd name="connsiteX286" fmla="*/ 1574739 w 3024845"/>
                <a:gd name="connsiteY286" fmla="*/ 655018 h 1059043"/>
                <a:gd name="connsiteX287" fmla="*/ 1574739 w 3024845"/>
                <a:gd name="connsiteY287" fmla="*/ 685283 h 1059043"/>
                <a:gd name="connsiteX288" fmla="*/ 1582846 w 3024845"/>
                <a:gd name="connsiteY288" fmla="*/ 685283 h 1059043"/>
                <a:gd name="connsiteX289" fmla="*/ 1582846 w 3024845"/>
                <a:gd name="connsiteY289" fmla="*/ 702578 h 1059043"/>
                <a:gd name="connsiteX290" fmla="*/ 1592182 w 3024845"/>
                <a:gd name="connsiteY290" fmla="*/ 703483 h 1059043"/>
                <a:gd name="connsiteX291" fmla="*/ 1605140 w 3024845"/>
                <a:gd name="connsiteY291" fmla="*/ 703483 h 1059043"/>
                <a:gd name="connsiteX292" fmla="*/ 1605140 w 3024845"/>
                <a:gd name="connsiteY292" fmla="*/ 687445 h 1059043"/>
                <a:gd name="connsiteX293" fmla="*/ 1673096 w 3024845"/>
                <a:gd name="connsiteY293" fmla="*/ 687445 h 1059043"/>
                <a:gd name="connsiteX294" fmla="*/ 1673096 w 3024845"/>
                <a:gd name="connsiteY294" fmla="*/ 602192 h 1059043"/>
                <a:gd name="connsiteX295" fmla="*/ 1745104 w 3024845"/>
                <a:gd name="connsiteY295" fmla="*/ 602192 h 1059043"/>
                <a:gd name="connsiteX296" fmla="*/ 1745104 w 3024845"/>
                <a:gd name="connsiteY296" fmla="*/ 680960 h 1059043"/>
                <a:gd name="connsiteX297" fmla="*/ 1747008 w 3024845"/>
                <a:gd name="connsiteY297" fmla="*/ 680960 h 1059043"/>
                <a:gd name="connsiteX298" fmla="*/ 1748250 w 3024845"/>
                <a:gd name="connsiteY298" fmla="*/ 703483 h 1059043"/>
                <a:gd name="connsiteX299" fmla="*/ 1757926 w 3024845"/>
                <a:gd name="connsiteY299" fmla="*/ 703483 h 1059043"/>
                <a:gd name="connsiteX300" fmla="*/ 1759168 w 3024845"/>
                <a:gd name="connsiteY300" fmla="*/ 680960 h 1059043"/>
                <a:gd name="connsiteX301" fmla="*/ 1765248 w 3024845"/>
                <a:gd name="connsiteY301" fmla="*/ 680960 h 1059043"/>
                <a:gd name="connsiteX302" fmla="*/ 1766490 w 3024845"/>
                <a:gd name="connsiteY302" fmla="*/ 703483 h 1059043"/>
                <a:gd name="connsiteX303" fmla="*/ 1817112 w 3024845"/>
                <a:gd name="connsiteY303" fmla="*/ 703483 h 1059043"/>
                <a:gd name="connsiteX304" fmla="*/ 1817112 w 3024845"/>
                <a:gd name="connsiteY304" fmla="*/ 540455 h 1059043"/>
                <a:gd name="connsiteX305" fmla="*/ 2014439 w 3024845"/>
                <a:gd name="connsiteY305" fmla="*/ 540455 h 1059043"/>
                <a:gd name="connsiteX306" fmla="*/ 2014439 w 3024845"/>
                <a:gd name="connsiteY306" fmla="*/ 703483 h 1059043"/>
                <a:gd name="connsiteX307" fmla="*/ 2033136 w 3024845"/>
                <a:gd name="connsiteY307" fmla="*/ 703483 h 1059043"/>
                <a:gd name="connsiteX308" fmla="*/ 2033136 w 3024845"/>
                <a:gd name="connsiteY308" fmla="*/ 620790 h 1059043"/>
                <a:gd name="connsiteX309" fmla="*/ 2128256 w 3024845"/>
                <a:gd name="connsiteY309" fmla="*/ 620790 h 1059043"/>
                <a:gd name="connsiteX310" fmla="*/ 2128026 w 3024845"/>
                <a:gd name="connsiteY310" fmla="*/ 281031 h 1059043"/>
                <a:gd name="connsiteX311" fmla="*/ 2121946 w 3024845"/>
                <a:gd name="connsiteY311" fmla="*/ 276707 h 1059043"/>
                <a:gd name="connsiteX312" fmla="*/ 2130053 w 3024845"/>
                <a:gd name="connsiteY312" fmla="*/ 252928 h 1059043"/>
                <a:gd name="connsiteX313" fmla="*/ 2130053 w 3024845"/>
                <a:gd name="connsiteY313" fmla="*/ 235634 h 1059043"/>
                <a:gd name="connsiteX314" fmla="*/ 2144240 w 3024845"/>
                <a:gd name="connsiteY314" fmla="*/ 214016 h 1059043"/>
                <a:gd name="connsiteX315" fmla="*/ 2146266 w 3024845"/>
                <a:gd name="connsiteY315" fmla="*/ 131868 h 1059043"/>
                <a:gd name="connsiteX316" fmla="*/ 2144240 w 3024845"/>
                <a:gd name="connsiteY316" fmla="*/ 125383 h 1059043"/>
                <a:gd name="connsiteX317" fmla="*/ 2150320 w 3024845"/>
                <a:gd name="connsiteY317" fmla="*/ 118897 h 1059043"/>
                <a:gd name="connsiteX318" fmla="*/ 2150320 w 3024845"/>
                <a:gd name="connsiteY318" fmla="*/ 60529 h 1059043"/>
                <a:gd name="connsiteX319" fmla="*/ 2152346 w 3024845"/>
                <a:gd name="connsiteY319" fmla="*/ 56206 h 1059043"/>
                <a:gd name="connsiteX320" fmla="*/ 2152346 w 3024845"/>
                <a:gd name="connsiteY320" fmla="*/ 0 h 1059043"/>
                <a:gd name="connsiteX321" fmla="*/ 2162480 w 3024845"/>
                <a:gd name="connsiteY321" fmla="*/ 118897 h 1059043"/>
                <a:gd name="connsiteX322" fmla="*/ 2168560 w 3024845"/>
                <a:gd name="connsiteY322" fmla="*/ 125383 h 1059043"/>
                <a:gd name="connsiteX323" fmla="*/ 2166533 w 3024845"/>
                <a:gd name="connsiteY323" fmla="*/ 131868 h 1059043"/>
                <a:gd name="connsiteX324" fmla="*/ 2180720 w 3024845"/>
                <a:gd name="connsiteY324" fmla="*/ 555577 h 1059043"/>
                <a:gd name="connsiteX325" fmla="*/ 2245574 w 3024845"/>
                <a:gd name="connsiteY325" fmla="*/ 555577 h 1059043"/>
                <a:gd name="connsiteX326" fmla="*/ 2245574 w 3024845"/>
                <a:gd name="connsiteY326" fmla="*/ 631239 h 1059043"/>
                <a:gd name="connsiteX327" fmla="*/ 2253681 w 3024845"/>
                <a:gd name="connsiteY327" fmla="*/ 631239 h 1059043"/>
                <a:gd name="connsiteX328" fmla="*/ 2255708 w 3024845"/>
                <a:gd name="connsiteY328" fmla="*/ 624754 h 1059043"/>
                <a:gd name="connsiteX329" fmla="*/ 2261788 w 3024845"/>
                <a:gd name="connsiteY329" fmla="*/ 624754 h 1059043"/>
                <a:gd name="connsiteX330" fmla="*/ 2263815 w 3024845"/>
                <a:gd name="connsiteY330" fmla="*/ 633401 h 1059043"/>
                <a:gd name="connsiteX331" fmla="*/ 2275975 w 3024845"/>
                <a:gd name="connsiteY331" fmla="*/ 633401 h 1059043"/>
                <a:gd name="connsiteX332" fmla="*/ 2275975 w 3024845"/>
                <a:gd name="connsiteY332" fmla="*/ 626915 h 1059043"/>
                <a:gd name="connsiteX333" fmla="*/ 2298268 w 3024845"/>
                <a:gd name="connsiteY333" fmla="*/ 626915 h 1059043"/>
                <a:gd name="connsiteX334" fmla="*/ 2298268 w 3024845"/>
                <a:gd name="connsiteY334" fmla="*/ 633401 h 1059043"/>
                <a:gd name="connsiteX335" fmla="*/ 2318535 w 3024845"/>
                <a:gd name="connsiteY335" fmla="*/ 633401 h 1059043"/>
                <a:gd name="connsiteX336" fmla="*/ 2318535 w 3024845"/>
                <a:gd name="connsiteY336" fmla="*/ 678798 h 1059043"/>
                <a:gd name="connsiteX337" fmla="*/ 2332722 w 3024845"/>
                <a:gd name="connsiteY337" fmla="*/ 678798 h 1059043"/>
                <a:gd name="connsiteX338" fmla="*/ 2332722 w 3024845"/>
                <a:gd name="connsiteY338" fmla="*/ 665827 h 1059043"/>
                <a:gd name="connsiteX339" fmla="*/ 2348936 w 3024845"/>
                <a:gd name="connsiteY339" fmla="*/ 665827 h 1059043"/>
                <a:gd name="connsiteX340" fmla="*/ 2348936 w 3024845"/>
                <a:gd name="connsiteY340" fmla="*/ 486400 h 1059043"/>
                <a:gd name="connsiteX341" fmla="*/ 2355016 w 3024845"/>
                <a:gd name="connsiteY341" fmla="*/ 479914 h 1059043"/>
                <a:gd name="connsiteX342" fmla="*/ 2427977 w 3024845"/>
                <a:gd name="connsiteY342" fmla="*/ 479914 h 1059043"/>
                <a:gd name="connsiteX343" fmla="*/ 2427977 w 3024845"/>
                <a:gd name="connsiteY343" fmla="*/ 488562 h 1059043"/>
                <a:gd name="connsiteX344" fmla="*/ 2438110 w 3024845"/>
                <a:gd name="connsiteY344" fmla="*/ 488562 h 1059043"/>
                <a:gd name="connsiteX345" fmla="*/ 2438110 w 3024845"/>
                <a:gd name="connsiteY345" fmla="*/ 603136 h 1059043"/>
                <a:gd name="connsiteX346" fmla="*/ 2460404 w 3024845"/>
                <a:gd name="connsiteY346" fmla="*/ 603136 h 1059043"/>
                <a:gd name="connsiteX347" fmla="*/ 2460404 w 3024845"/>
                <a:gd name="connsiteY347" fmla="*/ 536121 h 1059043"/>
                <a:gd name="connsiteX348" fmla="*/ 2486751 w 3024845"/>
                <a:gd name="connsiteY348" fmla="*/ 536121 h 1059043"/>
                <a:gd name="connsiteX349" fmla="*/ 2490804 w 3024845"/>
                <a:gd name="connsiteY349" fmla="*/ 531797 h 1059043"/>
                <a:gd name="connsiteX350" fmla="*/ 2498911 w 3024845"/>
                <a:gd name="connsiteY350" fmla="*/ 531797 h 1059043"/>
                <a:gd name="connsiteX351" fmla="*/ 2502964 w 3024845"/>
                <a:gd name="connsiteY351" fmla="*/ 536121 h 1059043"/>
                <a:gd name="connsiteX352" fmla="*/ 2525258 w 3024845"/>
                <a:gd name="connsiteY352" fmla="*/ 536121 h 1059043"/>
                <a:gd name="connsiteX353" fmla="*/ 2525258 w 3024845"/>
                <a:gd name="connsiteY353" fmla="*/ 419385 h 1059043"/>
                <a:gd name="connsiteX354" fmla="*/ 2582005 w 3024845"/>
                <a:gd name="connsiteY354" fmla="*/ 408576 h 1059043"/>
                <a:gd name="connsiteX355" fmla="*/ 2582005 w 3024845"/>
                <a:gd name="connsiteY355" fmla="*/ 409657 h 1059043"/>
                <a:gd name="connsiteX356" fmla="*/ 2582005 w 3024845"/>
                <a:gd name="connsiteY356" fmla="*/ 417223 h 1059043"/>
                <a:gd name="connsiteX357" fmla="*/ 2608352 w 3024845"/>
                <a:gd name="connsiteY357" fmla="*/ 417223 h 1059043"/>
                <a:gd name="connsiteX358" fmla="*/ 2608352 w 3024845"/>
                <a:gd name="connsiteY358" fmla="*/ 672313 h 1059043"/>
                <a:gd name="connsiteX359" fmla="*/ 2630646 w 3024845"/>
                <a:gd name="connsiteY359" fmla="*/ 672313 h 1059043"/>
                <a:gd name="connsiteX360" fmla="*/ 2630646 w 3024845"/>
                <a:gd name="connsiteY360" fmla="*/ 667989 h 1059043"/>
                <a:gd name="connsiteX361" fmla="*/ 2642806 w 3024845"/>
                <a:gd name="connsiteY361" fmla="*/ 667989 h 1059043"/>
                <a:gd name="connsiteX362" fmla="*/ 2642806 w 3024845"/>
                <a:gd name="connsiteY362" fmla="*/ 672313 h 1059043"/>
                <a:gd name="connsiteX363" fmla="*/ 2667126 w 3024845"/>
                <a:gd name="connsiteY363" fmla="*/ 672313 h 1059043"/>
                <a:gd name="connsiteX364" fmla="*/ 2667126 w 3024845"/>
                <a:gd name="connsiteY364" fmla="*/ 659342 h 1059043"/>
                <a:gd name="connsiteX365" fmla="*/ 2695500 w 3024845"/>
                <a:gd name="connsiteY365" fmla="*/ 659342 h 1059043"/>
                <a:gd name="connsiteX366" fmla="*/ 2707660 w 3024845"/>
                <a:gd name="connsiteY366" fmla="*/ 655018 h 1059043"/>
                <a:gd name="connsiteX367" fmla="*/ 2727927 w 3024845"/>
                <a:gd name="connsiteY367" fmla="*/ 659342 h 1059043"/>
                <a:gd name="connsiteX368" fmla="*/ 2727927 w 3024845"/>
                <a:gd name="connsiteY368" fmla="*/ 642048 h 1059043"/>
                <a:gd name="connsiteX369" fmla="*/ 2736034 w 3024845"/>
                <a:gd name="connsiteY369" fmla="*/ 642048 h 1059043"/>
                <a:gd name="connsiteX370" fmla="*/ 2736034 w 3024845"/>
                <a:gd name="connsiteY370" fmla="*/ 629077 h 1059043"/>
                <a:gd name="connsiteX371" fmla="*/ 2792781 w 3024845"/>
                <a:gd name="connsiteY371" fmla="*/ 629077 h 1059043"/>
                <a:gd name="connsiteX372" fmla="*/ 2792781 w 3024845"/>
                <a:gd name="connsiteY372" fmla="*/ 598812 h 1059043"/>
                <a:gd name="connsiteX373" fmla="*/ 2811021 w 3024845"/>
                <a:gd name="connsiteY373" fmla="*/ 598812 h 1059043"/>
                <a:gd name="connsiteX374" fmla="*/ 2811021 w 3024845"/>
                <a:gd name="connsiteY374" fmla="*/ 592327 h 1059043"/>
                <a:gd name="connsiteX375" fmla="*/ 2823181 w 3024845"/>
                <a:gd name="connsiteY375" fmla="*/ 592327 h 1059043"/>
                <a:gd name="connsiteX376" fmla="*/ 2823181 w 3024845"/>
                <a:gd name="connsiteY376" fmla="*/ 598812 h 1059043"/>
                <a:gd name="connsiteX377" fmla="*/ 2839395 w 3024845"/>
                <a:gd name="connsiteY377" fmla="*/ 598812 h 1059043"/>
                <a:gd name="connsiteX378" fmla="*/ 2839395 w 3024845"/>
                <a:gd name="connsiteY378" fmla="*/ 648533 h 1059043"/>
                <a:gd name="connsiteX379" fmla="*/ 2871822 w 3024845"/>
                <a:gd name="connsiteY379" fmla="*/ 648533 h 1059043"/>
                <a:gd name="connsiteX380" fmla="*/ 2871822 w 3024845"/>
                <a:gd name="connsiteY380" fmla="*/ 622592 h 1059043"/>
                <a:gd name="connsiteX381" fmla="*/ 2910329 w 3024845"/>
                <a:gd name="connsiteY381" fmla="*/ 622592 h 1059043"/>
                <a:gd name="connsiteX382" fmla="*/ 2910329 w 3024845"/>
                <a:gd name="connsiteY382" fmla="*/ 592327 h 1059043"/>
                <a:gd name="connsiteX383" fmla="*/ 2958970 w 3024845"/>
                <a:gd name="connsiteY383" fmla="*/ 592327 h 1059043"/>
                <a:gd name="connsiteX384" fmla="*/ 2958970 w 3024845"/>
                <a:gd name="connsiteY384" fmla="*/ 703483 h 1059043"/>
                <a:gd name="connsiteX385" fmla="*/ 2958970 w 3024845"/>
                <a:gd name="connsiteY385" fmla="*/ 717262 h 1059043"/>
                <a:gd name="connsiteX386" fmla="*/ 3024845 w 3024845"/>
                <a:gd name="connsiteY386" fmla="*/ 717262 h 1059043"/>
                <a:gd name="connsiteX387" fmla="*/ 3024845 w 3024845"/>
                <a:gd name="connsiteY387" fmla="*/ 1059043 h 1059043"/>
                <a:gd name="connsiteX388" fmla="*/ 2054 w 3024845"/>
                <a:gd name="connsiteY388" fmla="*/ 1056710 h 1059043"/>
                <a:gd name="connsiteX389" fmla="*/ 0 w 3024845"/>
                <a:gd name="connsiteY389" fmla="*/ 622592 h 1059043"/>
                <a:gd name="connsiteX390" fmla="*/ 20267 w 3024845"/>
                <a:gd name="connsiteY390" fmla="*/ 622592 h 1059043"/>
                <a:gd name="connsiteX391" fmla="*/ 20774 w 3024845"/>
                <a:gd name="connsiteY391" fmla="*/ 621511 h 1059043"/>
                <a:gd name="connsiteX392" fmla="*/ 24320 w 3024845"/>
                <a:gd name="connsiteY392" fmla="*/ 613945 h 1059043"/>
                <a:gd name="connsiteX393" fmla="*/ 26094 w 3024845"/>
                <a:gd name="connsiteY393" fmla="*/ 614215 h 1059043"/>
                <a:gd name="connsiteX394" fmla="*/ 38507 w 3024845"/>
                <a:gd name="connsiteY394" fmla="*/ 616106 h 1059043"/>
                <a:gd name="connsiteX395" fmla="*/ 39014 w 3024845"/>
                <a:gd name="connsiteY395" fmla="*/ 617458 h 1059043"/>
                <a:gd name="connsiteX396" fmla="*/ 42560 w 3024845"/>
                <a:gd name="connsiteY396" fmla="*/ 626915 h 1059043"/>
                <a:gd name="connsiteX397" fmla="*/ 68907 w 3024845"/>
                <a:gd name="connsiteY397" fmla="*/ 629077 h 1059043"/>
                <a:gd name="connsiteX398" fmla="*/ 68907 w 3024845"/>
                <a:gd name="connsiteY398" fmla="*/ 505856 h 1059043"/>
                <a:gd name="connsiteX399" fmla="*/ 70934 w 3024845"/>
                <a:gd name="connsiteY399" fmla="*/ 505856 h 1059043"/>
                <a:gd name="connsiteX400" fmla="*/ 85121 w 3024845"/>
                <a:gd name="connsiteY400" fmla="*/ 505856 h 1059043"/>
                <a:gd name="connsiteX401" fmla="*/ 85121 w 3024845"/>
                <a:gd name="connsiteY401" fmla="*/ 369664 h 1059043"/>
                <a:gd name="connsiteX402" fmla="*/ 86894 w 3024845"/>
                <a:gd name="connsiteY402" fmla="*/ 369664 h 1059043"/>
                <a:gd name="connsiteX403" fmla="*/ 99308 w 3024845"/>
                <a:gd name="connsiteY403" fmla="*/ 369664 h 1059043"/>
                <a:gd name="connsiteX404" fmla="*/ 99308 w 3024845"/>
                <a:gd name="connsiteY404" fmla="*/ 255090 h 1059043"/>
                <a:gd name="connsiteX405" fmla="*/ 103361 w 3024845"/>
                <a:gd name="connsiteY405" fmla="*/ 226986 h 1059043"/>
                <a:gd name="connsiteX406" fmla="*/ 105388 w 3024845"/>
                <a:gd name="connsiteY406" fmla="*/ 226986 h 1059043"/>
                <a:gd name="connsiteX407" fmla="*/ 119575 w 3024845"/>
                <a:gd name="connsiteY407" fmla="*/ 226986 h 1059043"/>
                <a:gd name="connsiteX0" fmla="*/ 119575 w 3024845"/>
                <a:gd name="connsiteY0" fmla="*/ 226986 h 1059043"/>
                <a:gd name="connsiteX1" fmla="*/ 200642 w 3024845"/>
                <a:gd name="connsiteY1" fmla="*/ 224825 h 1059043"/>
                <a:gd name="connsiteX2" fmla="*/ 202669 w 3024845"/>
                <a:gd name="connsiteY2" fmla="*/ 224825 h 1059043"/>
                <a:gd name="connsiteX3" fmla="*/ 216856 w 3024845"/>
                <a:gd name="connsiteY3" fmla="*/ 224825 h 1059043"/>
                <a:gd name="connsiteX4" fmla="*/ 216856 w 3024845"/>
                <a:gd name="connsiteY4" fmla="*/ 248604 h 1059043"/>
                <a:gd name="connsiteX5" fmla="*/ 217363 w 3024845"/>
                <a:gd name="connsiteY5" fmla="*/ 249415 h 1059043"/>
                <a:gd name="connsiteX6" fmla="*/ 220909 w 3024845"/>
                <a:gd name="connsiteY6" fmla="*/ 255090 h 1059043"/>
                <a:gd name="connsiteX7" fmla="*/ 220909 w 3024845"/>
                <a:gd name="connsiteY7" fmla="*/ 369664 h 1059043"/>
                <a:gd name="connsiteX8" fmla="*/ 223189 w 3024845"/>
                <a:gd name="connsiteY8" fmla="*/ 369664 h 1059043"/>
                <a:gd name="connsiteX9" fmla="*/ 239150 w 3024845"/>
                <a:gd name="connsiteY9" fmla="*/ 369664 h 1059043"/>
                <a:gd name="connsiteX10" fmla="*/ 239150 w 3024845"/>
                <a:gd name="connsiteY10" fmla="*/ 510179 h 1059043"/>
                <a:gd name="connsiteX11" fmla="*/ 240670 w 3024845"/>
                <a:gd name="connsiteY11" fmla="*/ 509909 h 1059043"/>
                <a:gd name="connsiteX12" fmla="*/ 251310 w 3024845"/>
                <a:gd name="connsiteY12" fmla="*/ 508018 h 1059043"/>
                <a:gd name="connsiteX13" fmla="*/ 249283 w 3024845"/>
                <a:gd name="connsiteY13" fmla="*/ 596650 h 1059043"/>
                <a:gd name="connsiteX14" fmla="*/ 250803 w 3024845"/>
                <a:gd name="connsiteY14" fmla="*/ 596921 h 1059043"/>
                <a:gd name="connsiteX15" fmla="*/ 261443 w 3024845"/>
                <a:gd name="connsiteY15" fmla="*/ 598812 h 1059043"/>
                <a:gd name="connsiteX16" fmla="*/ 261696 w 3024845"/>
                <a:gd name="connsiteY16" fmla="*/ 599623 h 1059043"/>
                <a:gd name="connsiteX17" fmla="*/ 263470 w 3024845"/>
                <a:gd name="connsiteY17" fmla="*/ 605298 h 1059043"/>
                <a:gd name="connsiteX18" fmla="*/ 264230 w 3024845"/>
                <a:gd name="connsiteY18" fmla="*/ 602866 h 1059043"/>
                <a:gd name="connsiteX19" fmla="*/ 269550 w 3024845"/>
                <a:gd name="connsiteY19" fmla="*/ 585842 h 1059043"/>
                <a:gd name="connsiteX20" fmla="*/ 271323 w 3024845"/>
                <a:gd name="connsiteY20" fmla="*/ 585842 h 1059043"/>
                <a:gd name="connsiteX21" fmla="*/ 283737 w 3024845"/>
                <a:gd name="connsiteY21" fmla="*/ 585842 h 1059043"/>
                <a:gd name="connsiteX22" fmla="*/ 283737 w 3024845"/>
                <a:gd name="connsiteY22" fmla="*/ 618268 h 1059043"/>
                <a:gd name="connsiteX23" fmla="*/ 284750 w 3024845"/>
                <a:gd name="connsiteY23" fmla="*/ 618809 h 1059043"/>
                <a:gd name="connsiteX24" fmla="*/ 291844 w 3024845"/>
                <a:gd name="connsiteY24" fmla="*/ 622592 h 1059043"/>
                <a:gd name="connsiteX25" fmla="*/ 291844 w 3024845"/>
                <a:gd name="connsiteY25" fmla="*/ 623943 h 1059043"/>
                <a:gd name="connsiteX26" fmla="*/ 291844 w 3024845"/>
                <a:gd name="connsiteY26" fmla="*/ 633401 h 1059043"/>
                <a:gd name="connsiteX27" fmla="*/ 336431 w 3024845"/>
                <a:gd name="connsiteY27" fmla="*/ 633401 h 1059043"/>
                <a:gd name="connsiteX28" fmla="*/ 336431 w 3024845"/>
                <a:gd name="connsiteY28" fmla="*/ 634482 h 1059043"/>
                <a:gd name="connsiteX29" fmla="*/ 336431 w 3024845"/>
                <a:gd name="connsiteY29" fmla="*/ 642048 h 1059043"/>
                <a:gd name="connsiteX30" fmla="*/ 338457 w 3024845"/>
                <a:gd name="connsiteY30" fmla="*/ 642048 h 1059043"/>
                <a:gd name="connsiteX31" fmla="*/ 352644 w 3024845"/>
                <a:gd name="connsiteY31" fmla="*/ 642048 h 1059043"/>
                <a:gd name="connsiteX32" fmla="*/ 352644 w 3024845"/>
                <a:gd name="connsiteY32" fmla="*/ 611783 h 1059043"/>
                <a:gd name="connsiteX33" fmla="*/ 397231 w 3024845"/>
                <a:gd name="connsiteY33" fmla="*/ 611783 h 1059043"/>
                <a:gd name="connsiteX34" fmla="*/ 397231 w 3024845"/>
                <a:gd name="connsiteY34" fmla="*/ 610432 h 1059043"/>
                <a:gd name="connsiteX35" fmla="*/ 397231 w 3024845"/>
                <a:gd name="connsiteY35" fmla="*/ 600974 h 1059043"/>
                <a:gd name="connsiteX36" fmla="*/ 398245 w 3024845"/>
                <a:gd name="connsiteY36" fmla="*/ 600974 h 1059043"/>
                <a:gd name="connsiteX37" fmla="*/ 405338 w 3024845"/>
                <a:gd name="connsiteY37" fmla="*/ 600974 h 1059043"/>
                <a:gd name="connsiteX38" fmla="*/ 405338 w 3024845"/>
                <a:gd name="connsiteY38" fmla="*/ 599083 h 1059043"/>
                <a:gd name="connsiteX39" fmla="*/ 405338 w 3024845"/>
                <a:gd name="connsiteY39" fmla="*/ 585842 h 1059043"/>
                <a:gd name="connsiteX40" fmla="*/ 406098 w 3024845"/>
                <a:gd name="connsiteY40" fmla="*/ 585842 h 1059043"/>
                <a:gd name="connsiteX41" fmla="*/ 411418 w 3024845"/>
                <a:gd name="connsiteY41" fmla="*/ 585842 h 1059043"/>
                <a:gd name="connsiteX42" fmla="*/ 411418 w 3024845"/>
                <a:gd name="connsiteY42" fmla="*/ 584761 h 1059043"/>
                <a:gd name="connsiteX43" fmla="*/ 411418 w 3024845"/>
                <a:gd name="connsiteY43" fmla="*/ 577194 h 1059043"/>
                <a:gd name="connsiteX44" fmla="*/ 413445 w 3024845"/>
                <a:gd name="connsiteY44" fmla="*/ 577194 h 1059043"/>
                <a:gd name="connsiteX45" fmla="*/ 427632 w 3024845"/>
                <a:gd name="connsiteY45" fmla="*/ 577194 h 1059043"/>
                <a:gd name="connsiteX46" fmla="*/ 427632 w 3024845"/>
                <a:gd name="connsiteY46" fmla="*/ 578275 h 1059043"/>
                <a:gd name="connsiteX47" fmla="*/ 427632 w 3024845"/>
                <a:gd name="connsiteY47" fmla="*/ 585842 h 1059043"/>
                <a:gd name="connsiteX48" fmla="*/ 449925 w 3024845"/>
                <a:gd name="connsiteY48" fmla="*/ 585842 h 1059043"/>
                <a:gd name="connsiteX49" fmla="*/ 449925 w 3024845"/>
                <a:gd name="connsiteY49" fmla="*/ 583950 h 1059043"/>
                <a:gd name="connsiteX50" fmla="*/ 449925 w 3024845"/>
                <a:gd name="connsiteY50" fmla="*/ 570709 h 1059043"/>
                <a:gd name="connsiteX51" fmla="*/ 451699 w 3024845"/>
                <a:gd name="connsiteY51" fmla="*/ 570709 h 1059043"/>
                <a:gd name="connsiteX52" fmla="*/ 464112 w 3024845"/>
                <a:gd name="connsiteY52" fmla="*/ 570709 h 1059043"/>
                <a:gd name="connsiteX53" fmla="*/ 464112 w 3024845"/>
                <a:gd name="connsiteY53" fmla="*/ 594489 h 1059043"/>
                <a:gd name="connsiteX54" fmla="*/ 465126 w 3024845"/>
                <a:gd name="connsiteY54" fmla="*/ 594489 h 1059043"/>
                <a:gd name="connsiteX55" fmla="*/ 472219 w 3024845"/>
                <a:gd name="connsiteY55" fmla="*/ 594489 h 1059043"/>
                <a:gd name="connsiteX56" fmla="*/ 472219 w 3024845"/>
                <a:gd name="connsiteY56" fmla="*/ 593408 h 1059043"/>
                <a:gd name="connsiteX57" fmla="*/ 472219 w 3024845"/>
                <a:gd name="connsiteY57" fmla="*/ 585842 h 1059043"/>
                <a:gd name="connsiteX58" fmla="*/ 473992 w 3024845"/>
                <a:gd name="connsiteY58" fmla="*/ 585842 h 1059043"/>
                <a:gd name="connsiteX59" fmla="*/ 486406 w 3024845"/>
                <a:gd name="connsiteY59" fmla="*/ 585842 h 1059043"/>
                <a:gd name="connsiteX60" fmla="*/ 486406 w 3024845"/>
                <a:gd name="connsiteY60" fmla="*/ 611783 h 1059043"/>
                <a:gd name="connsiteX61" fmla="*/ 488433 w 3024845"/>
                <a:gd name="connsiteY61" fmla="*/ 611783 h 1059043"/>
                <a:gd name="connsiteX62" fmla="*/ 502619 w 3024845"/>
                <a:gd name="connsiteY62" fmla="*/ 611783 h 1059043"/>
                <a:gd name="connsiteX63" fmla="*/ 502619 w 3024845"/>
                <a:gd name="connsiteY63" fmla="*/ 613404 h 1059043"/>
                <a:gd name="connsiteX64" fmla="*/ 502619 w 3024845"/>
                <a:gd name="connsiteY64" fmla="*/ 624754 h 1059043"/>
                <a:gd name="connsiteX65" fmla="*/ 503379 w 3024845"/>
                <a:gd name="connsiteY65" fmla="*/ 624754 h 1059043"/>
                <a:gd name="connsiteX66" fmla="*/ 508700 w 3024845"/>
                <a:gd name="connsiteY66" fmla="*/ 624754 h 1059043"/>
                <a:gd name="connsiteX67" fmla="*/ 508700 w 3024845"/>
                <a:gd name="connsiteY67" fmla="*/ 623943 h 1059043"/>
                <a:gd name="connsiteX68" fmla="*/ 508700 w 3024845"/>
                <a:gd name="connsiteY68" fmla="*/ 618268 h 1059043"/>
                <a:gd name="connsiteX69" fmla="*/ 539100 w 3024845"/>
                <a:gd name="connsiteY69" fmla="*/ 618268 h 1059043"/>
                <a:gd name="connsiteX70" fmla="*/ 539100 w 3024845"/>
                <a:gd name="connsiteY70" fmla="*/ 642048 h 1059043"/>
                <a:gd name="connsiteX71" fmla="*/ 540113 w 3024845"/>
                <a:gd name="connsiteY71" fmla="*/ 642048 h 1059043"/>
                <a:gd name="connsiteX72" fmla="*/ 547207 w 3024845"/>
                <a:gd name="connsiteY72" fmla="*/ 642048 h 1059043"/>
                <a:gd name="connsiteX73" fmla="*/ 547207 w 3024845"/>
                <a:gd name="connsiteY73" fmla="*/ 643129 h 1059043"/>
                <a:gd name="connsiteX74" fmla="*/ 547207 w 3024845"/>
                <a:gd name="connsiteY74" fmla="*/ 650695 h 1059043"/>
                <a:gd name="connsiteX75" fmla="*/ 547967 w 3024845"/>
                <a:gd name="connsiteY75" fmla="*/ 650695 h 1059043"/>
                <a:gd name="connsiteX76" fmla="*/ 553287 w 3024845"/>
                <a:gd name="connsiteY76" fmla="*/ 650695 h 1059043"/>
                <a:gd name="connsiteX77" fmla="*/ 553287 w 3024845"/>
                <a:gd name="connsiteY77" fmla="*/ 648533 h 1059043"/>
                <a:gd name="connsiteX78" fmla="*/ 553287 w 3024845"/>
                <a:gd name="connsiteY78" fmla="*/ 633401 h 1059043"/>
                <a:gd name="connsiteX79" fmla="*/ 554300 w 3024845"/>
                <a:gd name="connsiteY79" fmla="*/ 633401 h 1059043"/>
                <a:gd name="connsiteX80" fmla="*/ 561394 w 3024845"/>
                <a:gd name="connsiteY80" fmla="*/ 633401 h 1059043"/>
                <a:gd name="connsiteX81" fmla="*/ 561394 w 3024845"/>
                <a:gd name="connsiteY81" fmla="*/ 634482 h 1059043"/>
                <a:gd name="connsiteX82" fmla="*/ 561394 w 3024845"/>
                <a:gd name="connsiteY82" fmla="*/ 642048 h 1059043"/>
                <a:gd name="connsiteX83" fmla="*/ 566714 w 3024845"/>
                <a:gd name="connsiteY83" fmla="*/ 640055 h 1059043"/>
                <a:gd name="connsiteX84" fmla="*/ 567474 w 3024845"/>
                <a:gd name="connsiteY84" fmla="*/ 639075 h 1059043"/>
                <a:gd name="connsiteX85" fmla="*/ 567474 w 3024845"/>
                <a:gd name="connsiteY85" fmla="*/ 633401 h 1059043"/>
                <a:gd name="connsiteX86" fmla="*/ 605981 w 3024845"/>
                <a:gd name="connsiteY86" fmla="*/ 633401 h 1059043"/>
                <a:gd name="connsiteX87" fmla="*/ 605981 w 3024845"/>
                <a:gd name="connsiteY87" fmla="*/ 657180 h 1059043"/>
                <a:gd name="connsiteX88" fmla="*/ 608007 w 3024845"/>
                <a:gd name="connsiteY88" fmla="*/ 657180 h 1059043"/>
                <a:gd name="connsiteX89" fmla="*/ 622194 w 3024845"/>
                <a:gd name="connsiteY89" fmla="*/ 657180 h 1059043"/>
                <a:gd name="connsiteX90" fmla="*/ 622194 w 3024845"/>
                <a:gd name="connsiteY90" fmla="*/ 658261 h 1059043"/>
                <a:gd name="connsiteX91" fmla="*/ 622194 w 3024845"/>
                <a:gd name="connsiteY91" fmla="*/ 665827 h 1059043"/>
                <a:gd name="connsiteX92" fmla="*/ 623968 w 3024845"/>
                <a:gd name="connsiteY92" fmla="*/ 665827 h 1059043"/>
                <a:gd name="connsiteX93" fmla="*/ 636381 w 3024845"/>
                <a:gd name="connsiteY93" fmla="*/ 665827 h 1059043"/>
                <a:gd name="connsiteX94" fmla="*/ 636381 w 3024845"/>
                <a:gd name="connsiteY94" fmla="*/ 642048 h 1059043"/>
                <a:gd name="connsiteX95" fmla="*/ 637394 w 3024845"/>
                <a:gd name="connsiteY95" fmla="*/ 642048 h 1059043"/>
                <a:gd name="connsiteX96" fmla="*/ 644488 w 3024845"/>
                <a:gd name="connsiteY96" fmla="*/ 642048 h 1059043"/>
                <a:gd name="connsiteX97" fmla="*/ 644488 w 3024845"/>
                <a:gd name="connsiteY97" fmla="*/ 609621 h 1059043"/>
                <a:gd name="connsiteX98" fmla="*/ 645501 w 3024845"/>
                <a:gd name="connsiteY98" fmla="*/ 609621 h 1059043"/>
                <a:gd name="connsiteX99" fmla="*/ 652595 w 3024845"/>
                <a:gd name="connsiteY99" fmla="*/ 609621 h 1059043"/>
                <a:gd name="connsiteX100" fmla="*/ 652595 w 3024845"/>
                <a:gd name="connsiteY100" fmla="*/ 607730 h 1059043"/>
                <a:gd name="connsiteX101" fmla="*/ 652595 w 3024845"/>
                <a:gd name="connsiteY101" fmla="*/ 594489 h 1059043"/>
                <a:gd name="connsiteX102" fmla="*/ 651328 w 3024845"/>
                <a:gd name="connsiteY102" fmla="*/ 592867 h 1059043"/>
                <a:gd name="connsiteX103" fmla="*/ 656648 w 3024845"/>
                <a:gd name="connsiteY103" fmla="*/ 581518 h 1059043"/>
                <a:gd name="connsiteX104" fmla="*/ 664755 w 3024845"/>
                <a:gd name="connsiteY104" fmla="*/ 609621 h 1059043"/>
                <a:gd name="connsiteX105" fmla="*/ 665515 w 3024845"/>
                <a:gd name="connsiteY105" fmla="*/ 609621 h 1059043"/>
                <a:gd name="connsiteX106" fmla="*/ 670835 w 3024845"/>
                <a:gd name="connsiteY106" fmla="*/ 609621 h 1059043"/>
                <a:gd name="connsiteX107" fmla="*/ 670835 w 3024845"/>
                <a:gd name="connsiteY107" fmla="*/ 503694 h 1059043"/>
                <a:gd name="connsiteX108" fmla="*/ 672355 w 3024845"/>
                <a:gd name="connsiteY108" fmla="*/ 503694 h 1059043"/>
                <a:gd name="connsiteX109" fmla="*/ 682995 w 3024845"/>
                <a:gd name="connsiteY109" fmla="*/ 503694 h 1059043"/>
                <a:gd name="connsiteX110" fmla="*/ 682995 w 3024845"/>
                <a:gd name="connsiteY110" fmla="*/ 456135 h 1059043"/>
                <a:gd name="connsiteX111" fmla="*/ 709342 w 3024845"/>
                <a:gd name="connsiteY111" fmla="*/ 456135 h 1059043"/>
                <a:gd name="connsiteX112" fmla="*/ 709342 w 3024845"/>
                <a:gd name="connsiteY112" fmla="*/ 434517 h 1059043"/>
                <a:gd name="connsiteX113" fmla="*/ 743796 w 3024845"/>
                <a:gd name="connsiteY113" fmla="*/ 434517 h 1059043"/>
                <a:gd name="connsiteX114" fmla="*/ 743796 w 3024845"/>
                <a:gd name="connsiteY114" fmla="*/ 436949 h 1059043"/>
                <a:gd name="connsiteX115" fmla="*/ 743796 w 3024845"/>
                <a:gd name="connsiteY115" fmla="*/ 453973 h 1059043"/>
                <a:gd name="connsiteX116" fmla="*/ 746076 w 3024845"/>
                <a:gd name="connsiteY116" fmla="*/ 453973 h 1059043"/>
                <a:gd name="connsiteX117" fmla="*/ 762036 w 3024845"/>
                <a:gd name="connsiteY117" fmla="*/ 453973 h 1059043"/>
                <a:gd name="connsiteX118" fmla="*/ 762036 w 3024845"/>
                <a:gd name="connsiteY118" fmla="*/ 501532 h 1059043"/>
                <a:gd name="connsiteX119" fmla="*/ 763049 w 3024845"/>
                <a:gd name="connsiteY119" fmla="*/ 501532 h 1059043"/>
                <a:gd name="connsiteX120" fmla="*/ 770143 w 3024845"/>
                <a:gd name="connsiteY120" fmla="*/ 501532 h 1059043"/>
                <a:gd name="connsiteX121" fmla="*/ 784330 w 3024845"/>
                <a:gd name="connsiteY121" fmla="*/ 505856 h 1059043"/>
                <a:gd name="connsiteX122" fmla="*/ 784330 w 3024845"/>
                <a:gd name="connsiteY122" fmla="*/ 544768 h 1059043"/>
                <a:gd name="connsiteX123" fmla="*/ 785343 w 3024845"/>
                <a:gd name="connsiteY123" fmla="*/ 544768 h 1059043"/>
                <a:gd name="connsiteX124" fmla="*/ 792436 w 3024845"/>
                <a:gd name="connsiteY124" fmla="*/ 544768 h 1059043"/>
                <a:gd name="connsiteX125" fmla="*/ 792436 w 3024845"/>
                <a:gd name="connsiteY125" fmla="*/ 546389 h 1059043"/>
                <a:gd name="connsiteX126" fmla="*/ 792436 w 3024845"/>
                <a:gd name="connsiteY126" fmla="*/ 557738 h 1059043"/>
                <a:gd name="connsiteX127" fmla="*/ 794463 w 3024845"/>
                <a:gd name="connsiteY127" fmla="*/ 557738 h 1059043"/>
                <a:gd name="connsiteX128" fmla="*/ 808650 w 3024845"/>
                <a:gd name="connsiteY128" fmla="*/ 557738 h 1059043"/>
                <a:gd name="connsiteX129" fmla="*/ 814730 w 3024845"/>
                <a:gd name="connsiteY129" fmla="*/ 564224 h 1059043"/>
                <a:gd name="connsiteX130" fmla="*/ 814730 w 3024845"/>
                <a:gd name="connsiteY130" fmla="*/ 585842 h 1059043"/>
                <a:gd name="connsiteX131" fmla="*/ 817010 w 3024845"/>
                <a:gd name="connsiteY131" fmla="*/ 585842 h 1059043"/>
                <a:gd name="connsiteX132" fmla="*/ 832970 w 3024845"/>
                <a:gd name="connsiteY132" fmla="*/ 585842 h 1059043"/>
                <a:gd name="connsiteX133" fmla="*/ 832970 w 3024845"/>
                <a:gd name="connsiteY133" fmla="*/ 586922 h 1059043"/>
                <a:gd name="connsiteX134" fmla="*/ 832970 w 3024845"/>
                <a:gd name="connsiteY134" fmla="*/ 594489 h 1059043"/>
                <a:gd name="connsiteX135" fmla="*/ 834237 w 3024845"/>
                <a:gd name="connsiteY135" fmla="*/ 594489 h 1059043"/>
                <a:gd name="connsiteX136" fmla="*/ 843104 w 3024845"/>
                <a:gd name="connsiteY136" fmla="*/ 594489 h 1059043"/>
                <a:gd name="connsiteX137" fmla="*/ 843104 w 3024845"/>
                <a:gd name="connsiteY137" fmla="*/ 596650 h 1059043"/>
                <a:gd name="connsiteX138" fmla="*/ 843104 w 3024845"/>
                <a:gd name="connsiteY138" fmla="*/ 611783 h 1059043"/>
                <a:gd name="connsiteX139" fmla="*/ 847157 w 3024845"/>
                <a:gd name="connsiteY139" fmla="*/ 609891 h 1059043"/>
                <a:gd name="connsiteX140" fmla="*/ 847157 w 3024845"/>
                <a:gd name="connsiteY140" fmla="*/ 596650 h 1059043"/>
                <a:gd name="connsiteX141" fmla="*/ 848170 w 3024845"/>
                <a:gd name="connsiteY141" fmla="*/ 596650 h 1059043"/>
                <a:gd name="connsiteX142" fmla="*/ 855264 w 3024845"/>
                <a:gd name="connsiteY142" fmla="*/ 596650 h 1059043"/>
                <a:gd name="connsiteX143" fmla="*/ 855264 w 3024845"/>
                <a:gd name="connsiteY143" fmla="*/ 598272 h 1059043"/>
                <a:gd name="connsiteX144" fmla="*/ 855264 w 3024845"/>
                <a:gd name="connsiteY144" fmla="*/ 609621 h 1059043"/>
                <a:gd name="connsiteX145" fmla="*/ 856024 w 3024845"/>
                <a:gd name="connsiteY145" fmla="*/ 609621 h 1059043"/>
                <a:gd name="connsiteX146" fmla="*/ 861344 w 3024845"/>
                <a:gd name="connsiteY146" fmla="*/ 609621 h 1059043"/>
                <a:gd name="connsiteX147" fmla="*/ 909984 w 3024845"/>
                <a:gd name="connsiteY147" fmla="*/ 605298 h 1059043"/>
                <a:gd name="connsiteX148" fmla="*/ 909984 w 3024845"/>
                <a:gd name="connsiteY148" fmla="*/ 606649 h 1059043"/>
                <a:gd name="connsiteX149" fmla="*/ 909984 w 3024845"/>
                <a:gd name="connsiteY149" fmla="*/ 616106 h 1059043"/>
                <a:gd name="connsiteX150" fmla="*/ 910744 w 3024845"/>
                <a:gd name="connsiteY150" fmla="*/ 616106 h 1059043"/>
                <a:gd name="connsiteX151" fmla="*/ 916065 w 3024845"/>
                <a:gd name="connsiteY151" fmla="*/ 616106 h 1059043"/>
                <a:gd name="connsiteX152" fmla="*/ 916065 w 3024845"/>
                <a:gd name="connsiteY152" fmla="*/ 618268 h 1059043"/>
                <a:gd name="connsiteX153" fmla="*/ 916065 w 3024845"/>
                <a:gd name="connsiteY153" fmla="*/ 633401 h 1059043"/>
                <a:gd name="connsiteX154" fmla="*/ 918091 w 3024845"/>
                <a:gd name="connsiteY154" fmla="*/ 632050 h 1059043"/>
                <a:gd name="connsiteX155" fmla="*/ 932278 w 3024845"/>
                <a:gd name="connsiteY155" fmla="*/ 622592 h 1059043"/>
                <a:gd name="connsiteX156" fmla="*/ 938358 w 3024845"/>
                <a:gd name="connsiteY156" fmla="*/ 581518 h 1059043"/>
                <a:gd name="connsiteX157" fmla="*/ 939118 w 3024845"/>
                <a:gd name="connsiteY157" fmla="*/ 581248 h 1059043"/>
                <a:gd name="connsiteX158" fmla="*/ 944438 w 3024845"/>
                <a:gd name="connsiteY158" fmla="*/ 579356 h 1059043"/>
                <a:gd name="connsiteX159" fmla="*/ 946465 w 3024845"/>
                <a:gd name="connsiteY159" fmla="*/ 510179 h 1059043"/>
                <a:gd name="connsiteX160" fmla="*/ 948492 w 3024845"/>
                <a:gd name="connsiteY160" fmla="*/ 579356 h 1059043"/>
                <a:gd name="connsiteX161" fmla="*/ 949252 w 3024845"/>
                <a:gd name="connsiteY161" fmla="*/ 579626 h 1059043"/>
                <a:gd name="connsiteX162" fmla="*/ 954572 w 3024845"/>
                <a:gd name="connsiteY162" fmla="*/ 581518 h 1059043"/>
                <a:gd name="connsiteX163" fmla="*/ 954572 w 3024845"/>
                <a:gd name="connsiteY163" fmla="*/ 495047 h 1059043"/>
                <a:gd name="connsiteX164" fmla="*/ 958625 w 3024845"/>
                <a:gd name="connsiteY164" fmla="*/ 462620 h 1059043"/>
                <a:gd name="connsiteX165" fmla="*/ 997132 w 3024845"/>
                <a:gd name="connsiteY165" fmla="*/ 462620 h 1059043"/>
                <a:gd name="connsiteX166" fmla="*/ 997132 w 3024845"/>
                <a:gd name="connsiteY166" fmla="*/ 495047 h 1059043"/>
                <a:gd name="connsiteX167" fmla="*/ 997892 w 3024845"/>
                <a:gd name="connsiteY167" fmla="*/ 495047 h 1059043"/>
                <a:gd name="connsiteX168" fmla="*/ 1003212 w 3024845"/>
                <a:gd name="connsiteY168" fmla="*/ 495047 h 1059043"/>
                <a:gd name="connsiteX169" fmla="*/ 1003212 w 3024845"/>
                <a:gd name="connsiteY169" fmla="*/ 412899 h 1059043"/>
                <a:gd name="connsiteX170" fmla="*/ 1004986 w 3024845"/>
                <a:gd name="connsiteY170" fmla="*/ 412899 h 1059043"/>
                <a:gd name="connsiteX171" fmla="*/ 1017399 w 3024845"/>
                <a:gd name="connsiteY171" fmla="*/ 412899 h 1059043"/>
                <a:gd name="connsiteX172" fmla="*/ 1017399 w 3024845"/>
                <a:gd name="connsiteY172" fmla="*/ 411008 h 1059043"/>
                <a:gd name="connsiteX173" fmla="*/ 1017399 w 3024845"/>
                <a:gd name="connsiteY173" fmla="*/ 397767 h 1059043"/>
                <a:gd name="connsiteX174" fmla="*/ 1039693 w 3024845"/>
                <a:gd name="connsiteY174" fmla="*/ 397767 h 1059043"/>
                <a:gd name="connsiteX175" fmla="*/ 1039693 w 3024845"/>
                <a:gd name="connsiteY175" fmla="*/ 396686 h 1059043"/>
                <a:gd name="connsiteX176" fmla="*/ 1039693 w 3024845"/>
                <a:gd name="connsiteY176" fmla="*/ 389120 h 1059043"/>
                <a:gd name="connsiteX177" fmla="*/ 1041466 w 3024845"/>
                <a:gd name="connsiteY177" fmla="*/ 389120 h 1059043"/>
                <a:gd name="connsiteX178" fmla="*/ 1053880 w 3024845"/>
                <a:gd name="connsiteY178" fmla="*/ 389120 h 1059043"/>
                <a:gd name="connsiteX179" fmla="*/ 1053880 w 3024845"/>
                <a:gd name="connsiteY179" fmla="*/ 390201 h 1059043"/>
                <a:gd name="connsiteX180" fmla="*/ 1053880 w 3024845"/>
                <a:gd name="connsiteY180" fmla="*/ 397767 h 1059043"/>
                <a:gd name="connsiteX181" fmla="*/ 1054640 w 3024845"/>
                <a:gd name="connsiteY181" fmla="*/ 397767 h 1059043"/>
                <a:gd name="connsiteX182" fmla="*/ 1059960 w 3024845"/>
                <a:gd name="connsiteY182" fmla="*/ 397767 h 1059043"/>
                <a:gd name="connsiteX183" fmla="*/ 1070093 w 3024845"/>
                <a:gd name="connsiteY183" fmla="*/ 393443 h 1059043"/>
                <a:gd name="connsiteX184" fmla="*/ 1074146 w 3024845"/>
                <a:gd name="connsiteY184" fmla="*/ 396686 h 1059043"/>
                <a:gd name="connsiteX185" fmla="*/ 1074146 w 3024845"/>
                <a:gd name="connsiteY185" fmla="*/ 389120 h 1059043"/>
                <a:gd name="connsiteX186" fmla="*/ 1076426 w 3024845"/>
                <a:gd name="connsiteY186" fmla="*/ 389120 h 1059043"/>
                <a:gd name="connsiteX187" fmla="*/ 1092387 w 3024845"/>
                <a:gd name="connsiteY187" fmla="*/ 389120 h 1059043"/>
                <a:gd name="connsiteX188" fmla="*/ 1092387 w 3024845"/>
                <a:gd name="connsiteY188" fmla="*/ 390201 h 1059043"/>
                <a:gd name="connsiteX189" fmla="*/ 1092387 w 3024845"/>
                <a:gd name="connsiteY189" fmla="*/ 397767 h 1059043"/>
                <a:gd name="connsiteX190" fmla="*/ 1122787 w 3024845"/>
                <a:gd name="connsiteY190" fmla="*/ 397767 h 1059043"/>
                <a:gd name="connsiteX191" fmla="*/ 1122787 w 3024845"/>
                <a:gd name="connsiteY191" fmla="*/ 399388 h 1059043"/>
                <a:gd name="connsiteX192" fmla="*/ 1122787 w 3024845"/>
                <a:gd name="connsiteY192" fmla="*/ 410738 h 1059043"/>
                <a:gd name="connsiteX193" fmla="*/ 1149134 w 3024845"/>
                <a:gd name="connsiteY193" fmla="*/ 410738 h 1059043"/>
                <a:gd name="connsiteX194" fmla="*/ 1149134 w 3024845"/>
                <a:gd name="connsiteY194" fmla="*/ 441002 h 1059043"/>
                <a:gd name="connsiteX195" fmla="*/ 1149894 w 3024845"/>
                <a:gd name="connsiteY195" fmla="*/ 441002 h 1059043"/>
                <a:gd name="connsiteX196" fmla="*/ 1155214 w 3024845"/>
                <a:gd name="connsiteY196" fmla="*/ 441002 h 1059043"/>
                <a:gd name="connsiteX197" fmla="*/ 1155214 w 3024845"/>
                <a:gd name="connsiteY197" fmla="*/ 442083 h 1059043"/>
                <a:gd name="connsiteX198" fmla="*/ 1155214 w 3024845"/>
                <a:gd name="connsiteY198" fmla="*/ 449650 h 1059043"/>
                <a:gd name="connsiteX199" fmla="*/ 1159268 w 3024845"/>
                <a:gd name="connsiteY199" fmla="*/ 479914 h 1059043"/>
                <a:gd name="connsiteX200" fmla="*/ 1160028 w 3024845"/>
                <a:gd name="connsiteY200" fmla="*/ 479914 h 1059043"/>
                <a:gd name="connsiteX201" fmla="*/ 1165348 w 3024845"/>
                <a:gd name="connsiteY201" fmla="*/ 479914 h 1059043"/>
                <a:gd name="connsiteX202" fmla="*/ 1165348 w 3024845"/>
                <a:gd name="connsiteY202" fmla="*/ 480725 h 1059043"/>
                <a:gd name="connsiteX203" fmla="*/ 1165348 w 3024845"/>
                <a:gd name="connsiteY203" fmla="*/ 486400 h 1059043"/>
                <a:gd name="connsiteX204" fmla="*/ 1166361 w 3024845"/>
                <a:gd name="connsiteY204" fmla="*/ 486400 h 1059043"/>
                <a:gd name="connsiteX205" fmla="*/ 1173454 w 3024845"/>
                <a:gd name="connsiteY205" fmla="*/ 486400 h 1059043"/>
                <a:gd name="connsiteX206" fmla="*/ 1173454 w 3024845"/>
                <a:gd name="connsiteY206" fmla="*/ 516665 h 1059043"/>
                <a:gd name="connsiteX207" fmla="*/ 1175481 w 3024845"/>
                <a:gd name="connsiteY207" fmla="*/ 516665 h 1059043"/>
                <a:gd name="connsiteX208" fmla="*/ 1189668 w 3024845"/>
                <a:gd name="connsiteY208" fmla="*/ 516665 h 1059043"/>
                <a:gd name="connsiteX209" fmla="*/ 1189668 w 3024845"/>
                <a:gd name="connsiteY209" fmla="*/ 540444 h 1059043"/>
                <a:gd name="connsiteX210" fmla="*/ 1191695 w 3024845"/>
                <a:gd name="connsiteY210" fmla="*/ 542065 h 1059043"/>
                <a:gd name="connsiteX211" fmla="*/ 1191695 w 3024845"/>
                <a:gd name="connsiteY211" fmla="*/ 553415 h 1059043"/>
                <a:gd name="connsiteX212" fmla="*/ 1192455 w 3024845"/>
                <a:gd name="connsiteY212" fmla="*/ 553415 h 1059043"/>
                <a:gd name="connsiteX213" fmla="*/ 1197775 w 3024845"/>
                <a:gd name="connsiteY213" fmla="*/ 553415 h 1059043"/>
                <a:gd name="connsiteX214" fmla="*/ 1197775 w 3024845"/>
                <a:gd name="connsiteY214" fmla="*/ 577194 h 1059043"/>
                <a:gd name="connsiteX215" fmla="*/ 1199041 w 3024845"/>
                <a:gd name="connsiteY215" fmla="*/ 577194 h 1059043"/>
                <a:gd name="connsiteX216" fmla="*/ 1207908 w 3024845"/>
                <a:gd name="connsiteY216" fmla="*/ 577194 h 1059043"/>
                <a:gd name="connsiteX217" fmla="*/ 1209935 w 3024845"/>
                <a:gd name="connsiteY217" fmla="*/ 581248 h 1059043"/>
                <a:gd name="connsiteX218" fmla="*/ 1209935 w 3024845"/>
                <a:gd name="connsiteY218" fmla="*/ 594489 h 1059043"/>
                <a:gd name="connsiteX219" fmla="*/ 1211455 w 3024845"/>
                <a:gd name="connsiteY219" fmla="*/ 592597 h 1059043"/>
                <a:gd name="connsiteX220" fmla="*/ 1222095 w 3024845"/>
                <a:gd name="connsiteY220" fmla="*/ 579356 h 1059043"/>
                <a:gd name="connsiteX221" fmla="*/ 1250469 w 3024845"/>
                <a:gd name="connsiteY221" fmla="*/ 579356 h 1059043"/>
                <a:gd name="connsiteX222" fmla="*/ 1250469 w 3024845"/>
                <a:gd name="connsiteY222" fmla="*/ 665827 h 1059043"/>
                <a:gd name="connsiteX223" fmla="*/ 1251229 w 3024845"/>
                <a:gd name="connsiteY223" fmla="*/ 665827 h 1059043"/>
                <a:gd name="connsiteX224" fmla="*/ 1256549 w 3024845"/>
                <a:gd name="connsiteY224" fmla="*/ 665827 h 1059043"/>
                <a:gd name="connsiteX225" fmla="*/ 1257309 w 3024845"/>
                <a:gd name="connsiteY225" fmla="*/ 664476 h 1059043"/>
                <a:gd name="connsiteX226" fmla="*/ 1262629 w 3024845"/>
                <a:gd name="connsiteY226" fmla="*/ 655018 h 1059043"/>
                <a:gd name="connsiteX227" fmla="*/ 1262629 w 3024845"/>
                <a:gd name="connsiteY227" fmla="*/ 656910 h 1059043"/>
                <a:gd name="connsiteX228" fmla="*/ 1262629 w 3024845"/>
                <a:gd name="connsiteY228" fmla="*/ 670151 h 1059043"/>
                <a:gd name="connsiteX229" fmla="*/ 1266682 w 3024845"/>
                <a:gd name="connsiteY229" fmla="*/ 624754 h 1059043"/>
                <a:gd name="connsiteX230" fmla="*/ 1267442 w 3024845"/>
                <a:gd name="connsiteY230" fmla="*/ 624754 h 1059043"/>
                <a:gd name="connsiteX231" fmla="*/ 1272762 w 3024845"/>
                <a:gd name="connsiteY231" fmla="*/ 624754 h 1059043"/>
                <a:gd name="connsiteX232" fmla="*/ 1272762 w 3024845"/>
                <a:gd name="connsiteY232" fmla="*/ 559900 h 1059043"/>
                <a:gd name="connsiteX233" fmla="*/ 1273776 w 3024845"/>
                <a:gd name="connsiteY233" fmla="*/ 559900 h 1059043"/>
                <a:gd name="connsiteX234" fmla="*/ 1280869 w 3024845"/>
                <a:gd name="connsiteY234" fmla="*/ 559900 h 1059043"/>
                <a:gd name="connsiteX235" fmla="*/ 1293029 w 3024845"/>
                <a:gd name="connsiteY235" fmla="*/ 516665 h 1059043"/>
                <a:gd name="connsiteX236" fmla="*/ 1294296 w 3024845"/>
                <a:gd name="connsiteY236" fmla="*/ 516665 h 1059043"/>
                <a:gd name="connsiteX237" fmla="*/ 1303163 w 3024845"/>
                <a:gd name="connsiteY237" fmla="*/ 516665 h 1059043"/>
                <a:gd name="connsiteX238" fmla="*/ 1313296 w 3024845"/>
                <a:gd name="connsiteY238" fmla="*/ 559900 h 1059043"/>
                <a:gd name="connsiteX239" fmla="*/ 1314309 w 3024845"/>
                <a:gd name="connsiteY239" fmla="*/ 559900 h 1059043"/>
                <a:gd name="connsiteX240" fmla="*/ 1321403 w 3024845"/>
                <a:gd name="connsiteY240" fmla="*/ 559900 h 1059043"/>
                <a:gd name="connsiteX241" fmla="*/ 1321403 w 3024845"/>
                <a:gd name="connsiteY241" fmla="*/ 598812 h 1059043"/>
                <a:gd name="connsiteX242" fmla="*/ 1323176 w 3024845"/>
                <a:gd name="connsiteY242" fmla="*/ 598812 h 1059043"/>
                <a:gd name="connsiteX243" fmla="*/ 1335590 w 3024845"/>
                <a:gd name="connsiteY243" fmla="*/ 598812 h 1059043"/>
                <a:gd name="connsiteX244" fmla="*/ 1335590 w 3024845"/>
                <a:gd name="connsiteY244" fmla="*/ 600974 h 1059043"/>
                <a:gd name="connsiteX245" fmla="*/ 1335590 w 3024845"/>
                <a:gd name="connsiteY245" fmla="*/ 616106 h 1059043"/>
                <a:gd name="connsiteX246" fmla="*/ 1339643 w 3024845"/>
                <a:gd name="connsiteY246" fmla="*/ 613945 h 1059043"/>
                <a:gd name="connsiteX247" fmla="*/ 1339643 w 3024845"/>
                <a:gd name="connsiteY247" fmla="*/ 598812 h 1059043"/>
                <a:gd name="connsiteX248" fmla="*/ 1341163 w 3024845"/>
                <a:gd name="connsiteY248" fmla="*/ 598812 h 1059043"/>
                <a:gd name="connsiteX249" fmla="*/ 1351803 w 3024845"/>
                <a:gd name="connsiteY249" fmla="*/ 598812 h 1059043"/>
                <a:gd name="connsiteX250" fmla="*/ 1351803 w 3024845"/>
                <a:gd name="connsiteY250" fmla="*/ 600433 h 1059043"/>
                <a:gd name="connsiteX251" fmla="*/ 1351803 w 3024845"/>
                <a:gd name="connsiteY251" fmla="*/ 611783 h 1059043"/>
                <a:gd name="connsiteX252" fmla="*/ 1382204 w 3024845"/>
                <a:gd name="connsiteY252" fmla="*/ 611783 h 1059043"/>
                <a:gd name="connsiteX253" fmla="*/ 1382204 w 3024845"/>
                <a:gd name="connsiteY253" fmla="*/ 575033 h 1059043"/>
                <a:gd name="connsiteX254" fmla="*/ 1383470 w 3024845"/>
                <a:gd name="connsiteY254" fmla="*/ 575033 h 1059043"/>
                <a:gd name="connsiteX255" fmla="*/ 1392337 w 3024845"/>
                <a:gd name="connsiteY255" fmla="*/ 575033 h 1059043"/>
                <a:gd name="connsiteX256" fmla="*/ 1392337 w 3024845"/>
                <a:gd name="connsiteY256" fmla="*/ 596650 h 1059043"/>
                <a:gd name="connsiteX257" fmla="*/ 1394364 w 3024845"/>
                <a:gd name="connsiteY257" fmla="*/ 564224 h 1059043"/>
                <a:gd name="connsiteX258" fmla="*/ 1416657 w 3024845"/>
                <a:gd name="connsiteY258" fmla="*/ 564224 h 1059043"/>
                <a:gd name="connsiteX259" fmla="*/ 1416657 w 3024845"/>
                <a:gd name="connsiteY259" fmla="*/ 562602 h 1059043"/>
                <a:gd name="connsiteX260" fmla="*/ 1416657 w 3024845"/>
                <a:gd name="connsiteY260" fmla="*/ 551253 h 1059043"/>
                <a:gd name="connsiteX261" fmla="*/ 1417417 w 3024845"/>
                <a:gd name="connsiteY261" fmla="*/ 551253 h 1059043"/>
                <a:gd name="connsiteX262" fmla="*/ 1422737 w 3024845"/>
                <a:gd name="connsiteY262" fmla="*/ 551253 h 1059043"/>
                <a:gd name="connsiteX263" fmla="*/ 1422737 w 3024845"/>
                <a:gd name="connsiteY263" fmla="*/ 549362 h 1059043"/>
                <a:gd name="connsiteX264" fmla="*/ 1422737 w 3024845"/>
                <a:gd name="connsiteY264" fmla="*/ 536121 h 1059043"/>
                <a:gd name="connsiteX265" fmla="*/ 1426791 w 3024845"/>
                <a:gd name="connsiteY265" fmla="*/ 542606 h 1059043"/>
                <a:gd name="connsiteX266" fmla="*/ 1429071 w 3024845"/>
                <a:gd name="connsiteY266" fmla="*/ 542606 h 1059043"/>
                <a:gd name="connsiteX267" fmla="*/ 1445031 w 3024845"/>
                <a:gd name="connsiteY267" fmla="*/ 542606 h 1059043"/>
                <a:gd name="connsiteX268" fmla="*/ 1445031 w 3024845"/>
                <a:gd name="connsiteY268" fmla="*/ 541795 h 1059043"/>
                <a:gd name="connsiteX269" fmla="*/ 1445031 w 3024845"/>
                <a:gd name="connsiteY269" fmla="*/ 536121 h 1059043"/>
                <a:gd name="connsiteX270" fmla="*/ 1445791 w 3024845"/>
                <a:gd name="connsiteY270" fmla="*/ 536121 h 1059043"/>
                <a:gd name="connsiteX271" fmla="*/ 1451111 w 3024845"/>
                <a:gd name="connsiteY271" fmla="*/ 536121 h 1059043"/>
                <a:gd name="connsiteX272" fmla="*/ 1451111 w 3024845"/>
                <a:gd name="connsiteY272" fmla="*/ 537472 h 1059043"/>
                <a:gd name="connsiteX273" fmla="*/ 1451111 w 3024845"/>
                <a:gd name="connsiteY273" fmla="*/ 546930 h 1059043"/>
                <a:gd name="connsiteX274" fmla="*/ 1489618 w 3024845"/>
                <a:gd name="connsiteY274" fmla="*/ 546930 h 1059043"/>
                <a:gd name="connsiteX275" fmla="*/ 1489618 w 3024845"/>
                <a:gd name="connsiteY275" fmla="*/ 685283 h 1059043"/>
                <a:gd name="connsiteX276" fmla="*/ 1491138 w 3024845"/>
                <a:gd name="connsiteY276" fmla="*/ 685283 h 1059043"/>
                <a:gd name="connsiteX277" fmla="*/ 1501778 w 3024845"/>
                <a:gd name="connsiteY277" fmla="*/ 685283 h 1059043"/>
                <a:gd name="connsiteX278" fmla="*/ 1501778 w 3024845"/>
                <a:gd name="connsiteY278" fmla="*/ 672313 h 1059043"/>
                <a:gd name="connsiteX279" fmla="*/ 1505832 w 3024845"/>
                <a:gd name="connsiteY279" fmla="*/ 672313 h 1059043"/>
                <a:gd name="connsiteX280" fmla="*/ 1505832 w 3024845"/>
                <a:gd name="connsiteY280" fmla="*/ 685283 h 1059043"/>
                <a:gd name="connsiteX281" fmla="*/ 1536232 w 3024845"/>
                <a:gd name="connsiteY281" fmla="*/ 685283 h 1059043"/>
                <a:gd name="connsiteX282" fmla="*/ 1536232 w 3024845"/>
                <a:gd name="connsiteY282" fmla="*/ 655018 h 1059043"/>
                <a:gd name="connsiteX283" fmla="*/ 1548392 w 3024845"/>
                <a:gd name="connsiteY283" fmla="*/ 655018 h 1059043"/>
                <a:gd name="connsiteX284" fmla="*/ 1560552 w 3024845"/>
                <a:gd name="connsiteY284" fmla="*/ 652857 h 1059043"/>
                <a:gd name="connsiteX285" fmla="*/ 1564606 w 3024845"/>
                <a:gd name="connsiteY285" fmla="*/ 655018 h 1059043"/>
                <a:gd name="connsiteX286" fmla="*/ 1574739 w 3024845"/>
                <a:gd name="connsiteY286" fmla="*/ 655018 h 1059043"/>
                <a:gd name="connsiteX287" fmla="*/ 1574739 w 3024845"/>
                <a:gd name="connsiteY287" fmla="*/ 685283 h 1059043"/>
                <a:gd name="connsiteX288" fmla="*/ 1582846 w 3024845"/>
                <a:gd name="connsiteY288" fmla="*/ 685283 h 1059043"/>
                <a:gd name="connsiteX289" fmla="*/ 1582846 w 3024845"/>
                <a:gd name="connsiteY289" fmla="*/ 702578 h 1059043"/>
                <a:gd name="connsiteX290" fmla="*/ 1592182 w 3024845"/>
                <a:gd name="connsiteY290" fmla="*/ 703483 h 1059043"/>
                <a:gd name="connsiteX291" fmla="*/ 1605140 w 3024845"/>
                <a:gd name="connsiteY291" fmla="*/ 703483 h 1059043"/>
                <a:gd name="connsiteX292" fmla="*/ 1605140 w 3024845"/>
                <a:gd name="connsiteY292" fmla="*/ 687445 h 1059043"/>
                <a:gd name="connsiteX293" fmla="*/ 1673096 w 3024845"/>
                <a:gd name="connsiteY293" fmla="*/ 687445 h 1059043"/>
                <a:gd name="connsiteX294" fmla="*/ 1673096 w 3024845"/>
                <a:gd name="connsiteY294" fmla="*/ 602192 h 1059043"/>
                <a:gd name="connsiteX295" fmla="*/ 1745104 w 3024845"/>
                <a:gd name="connsiteY295" fmla="*/ 602192 h 1059043"/>
                <a:gd name="connsiteX296" fmla="*/ 1745104 w 3024845"/>
                <a:gd name="connsiteY296" fmla="*/ 680960 h 1059043"/>
                <a:gd name="connsiteX297" fmla="*/ 1747008 w 3024845"/>
                <a:gd name="connsiteY297" fmla="*/ 680960 h 1059043"/>
                <a:gd name="connsiteX298" fmla="*/ 1748250 w 3024845"/>
                <a:gd name="connsiteY298" fmla="*/ 703483 h 1059043"/>
                <a:gd name="connsiteX299" fmla="*/ 1757926 w 3024845"/>
                <a:gd name="connsiteY299" fmla="*/ 703483 h 1059043"/>
                <a:gd name="connsiteX300" fmla="*/ 1759168 w 3024845"/>
                <a:gd name="connsiteY300" fmla="*/ 680960 h 1059043"/>
                <a:gd name="connsiteX301" fmla="*/ 1765248 w 3024845"/>
                <a:gd name="connsiteY301" fmla="*/ 680960 h 1059043"/>
                <a:gd name="connsiteX302" fmla="*/ 1766490 w 3024845"/>
                <a:gd name="connsiteY302" fmla="*/ 703483 h 1059043"/>
                <a:gd name="connsiteX303" fmla="*/ 1817112 w 3024845"/>
                <a:gd name="connsiteY303" fmla="*/ 703483 h 1059043"/>
                <a:gd name="connsiteX304" fmla="*/ 1817112 w 3024845"/>
                <a:gd name="connsiteY304" fmla="*/ 540455 h 1059043"/>
                <a:gd name="connsiteX305" fmla="*/ 2014439 w 3024845"/>
                <a:gd name="connsiteY305" fmla="*/ 540455 h 1059043"/>
                <a:gd name="connsiteX306" fmla="*/ 2014439 w 3024845"/>
                <a:gd name="connsiteY306" fmla="*/ 703483 h 1059043"/>
                <a:gd name="connsiteX307" fmla="*/ 2033136 w 3024845"/>
                <a:gd name="connsiteY307" fmla="*/ 703483 h 1059043"/>
                <a:gd name="connsiteX308" fmla="*/ 2033136 w 3024845"/>
                <a:gd name="connsiteY308" fmla="*/ 620790 h 1059043"/>
                <a:gd name="connsiteX309" fmla="*/ 2128256 w 3024845"/>
                <a:gd name="connsiteY309" fmla="*/ 620790 h 1059043"/>
                <a:gd name="connsiteX310" fmla="*/ 2128026 w 3024845"/>
                <a:gd name="connsiteY310" fmla="*/ 281031 h 1059043"/>
                <a:gd name="connsiteX311" fmla="*/ 2121946 w 3024845"/>
                <a:gd name="connsiteY311" fmla="*/ 276707 h 1059043"/>
                <a:gd name="connsiteX312" fmla="*/ 2130053 w 3024845"/>
                <a:gd name="connsiteY312" fmla="*/ 252928 h 1059043"/>
                <a:gd name="connsiteX313" fmla="*/ 2144240 w 3024845"/>
                <a:gd name="connsiteY313" fmla="*/ 214016 h 1059043"/>
                <a:gd name="connsiteX314" fmla="*/ 2146266 w 3024845"/>
                <a:gd name="connsiteY314" fmla="*/ 131868 h 1059043"/>
                <a:gd name="connsiteX315" fmla="*/ 2144240 w 3024845"/>
                <a:gd name="connsiteY315" fmla="*/ 125383 h 1059043"/>
                <a:gd name="connsiteX316" fmla="*/ 2150320 w 3024845"/>
                <a:gd name="connsiteY316" fmla="*/ 118897 h 1059043"/>
                <a:gd name="connsiteX317" fmla="*/ 2150320 w 3024845"/>
                <a:gd name="connsiteY317" fmla="*/ 60529 h 1059043"/>
                <a:gd name="connsiteX318" fmla="*/ 2152346 w 3024845"/>
                <a:gd name="connsiteY318" fmla="*/ 56206 h 1059043"/>
                <a:gd name="connsiteX319" fmla="*/ 2152346 w 3024845"/>
                <a:gd name="connsiteY319" fmla="*/ 0 h 1059043"/>
                <a:gd name="connsiteX320" fmla="*/ 2162480 w 3024845"/>
                <a:gd name="connsiteY320" fmla="*/ 118897 h 1059043"/>
                <a:gd name="connsiteX321" fmla="*/ 2168560 w 3024845"/>
                <a:gd name="connsiteY321" fmla="*/ 125383 h 1059043"/>
                <a:gd name="connsiteX322" fmla="*/ 2166533 w 3024845"/>
                <a:gd name="connsiteY322" fmla="*/ 131868 h 1059043"/>
                <a:gd name="connsiteX323" fmla="*/ 2180720 w 3024845"/>
                <a:gd name="connsiteY323" fmla="*/ 555577 h 1059043"/>
                <a:gd name="connsiteX324" fmla="*/ 2245574 w 3024845"/>
                <a:gd name="connsiteY324" fmla="*/ 555577 h 1059043"/>
                <a:gd name="connsiteX325" fmla="*/ 2245574 w 3024845"/>
                <a:gd name="connsiteY325" fmla="*/ 631239 h 1059043"/>
                <a:gd name="connsiteX326" fmla="*/ 2253681 w 3024845"/>
                <a:gd name="connsiteY326" fmla="*/ 631239 h 1059043"/>
                <a:gd name="connsiteX327" fmla="*/ 2255708 w 3024845"/>
                <a:gd name="connsiteY327" fmla="*/ 624754 h 1059043"/>
                <a:gd name="connsiteX328" fmla="*/ 2261788 w 3024845"/>
                <a:gd name="connsiteY328" fmla="*/ 624754 h 1059043"/>
                <a:gd name="connsiteX329" fmla="*/ 2263815 w 3024845"/>
                <a:gd name="connsiteY329" fmla="*/ 633401 h 1059043"/>
                <a:gd name="connsiteX330" fmla="*/ 2275975 w 3024845"/>
                <a:gd name="connsiteY330" fmla="*/ 633401 h 1059043"/>
                <a:gd name="connsiteX331" fmla="*/ 2275975 w 3024845"/>
                <a:gd name="connsiteY331" fmla="*/ 626915 h 1059043"/>
                <a:gd name="connsiteX332" fmla="*/ 2298268 w 3024845"/>
                <a:gd name="connsiteY332" fmla="*/ 626915 h 1059043"/>
                <a:gd name="connsiteX333" fmla="*/ 2298268 w 3024845"/>
                <a:gd name="connsiteY333" fmla="*/ 633401 h 1059043"/>
                <a:gd name="connsiteX334" fmla="*/ 2318535 w 3024845"/>
                <a:gd name="connsiteY334" fmla="*/ 633401 h 1059043"/>
                <a:gd name="connsiteX335" fmla="*/ 2318535 w 3024845"/>
                <a:gd name="connsiteY335" fmla="*/ 678798 h 1059043"/>
                <a:gd name="connsiteX336" fmla="*/ 2332722 w 3024845"/>
                <a:gd name="connsiteY336" fmla="*/ 678798 h 1059043"/>
                <a:gd name="connsiteX337" fmla="*/ 2332722 w 3024845"/>
                <a:gd name="connsiteY337" fmla="*/ 665827 h 1059043"/>
                <a:gd name="connsiteX338" fmla="*/ 2348936 w 3024845"/>
                <a:gd name="connsiteY338" fmla="*/ 665827 h 1059043"/>
                <a:gd name="connsiteX339" fmla="*/ 2348936 w 3024845"/>
                <a:gd name="connsiteY339" fmla="*/ 486400 h 1059043"/>
                <a:gd name="connsiteX340" fmla="*/ 2355016 w 3024845"/>
                <a:gd name="connsiteY340" fmla="*/ 479914 h 1059043"/>
                <a:gd name="connsiteX341" fmla="*/ 2427977 w 3024845"/>
                <a:gd name="connsiteY341" fmla="*/ 479914 h 1059043"/>
                <a:gd name="connsiteX342" fmla="*/ 2427977 w 3024845"/>
                <a:gd name="connsiteY342" fmla="*/ 488562 h 1059043"/>
                <a:gd name="connsiteX343" fmla="*/ 2438110 w 3024845"/>
                <a:gd name="connsiteY343" fmla="*/ 488562 h 1059043"/>
                <a:gd name="connsiteX344" fmla="*/ 2438110 w 3024845"/>
                <a:gd name="connsiteY344" fmla="*/ 603136 h 1059043"/>
                <a:gd name="connsiteX345" fmla="*/ 2460404 w 3024845"/>
                <a:gd name="connsiteY345" fmla="*/ 603136 h 1059043"/>
                <a:gd name="connsiteX346" fmla="*/ 2460404 w 3024845"/>
                <a:gd name="connsiteY346" fmla="*/ 536121 h 1059043"/>
                <a:gd name="connsiteX347" fmla="*/ 2486751 w 3024845"/>
                <a:gd name="connsiteY347" fmla="*/ 536121 h 1059043"/>
                <a:gd name="connsiteX348" fmla="*/ 2490804 w 3024845"/>
                <a:gd name="connsiteY348" fmla="*/ 531797 h 1059043"/>
                <a:gd name="connsiteX349" fmla="*/ 2498911 w 3024845"/>
                <a:gd name="connsiteY349" fmla="*/ 531797 h 1059043"/>
                <a:gd name="connsiteX350" fmla="*/ 2502964 w 3024845"/>
                <a:gd name="connsiteY350" fmla="*/ 536121 h 1059043"/>
                <a:gd name="connsiteX351" fmla="*/ 2525258 w 3024845"/>
                <a:gd name="connsiteY351" fmla="*/ 536121 h 1059043"/>
                <a:gd name="connsiteX352" fmla="*/ 2525258 w 3024845"/>
                <a:gd name="connsiteY352" fmla="*/ 419385 h 1059043"/>
                <a:gd name="connsiteX353" fmla="*/ 2582005 w 3024845"/>
                <a:gd name="connsiteY353" fmla="*/ 408576 h 1059043"/>
                <a:gd name="connsiteX354" fmla="*/ 2582005 w 3024845"/>
                <a:gd name="connsiteY354" fmla="*/ 409657 h 1059043"/>
                <a:gd name="connsiteX355" fmla="*/ 2582005 w 3024845"/>
                <a:gd name="connsiteY355" fmla="*/ 417223 h 1059043"/>
                <a:gd name="connsiteX356" fmla="*/ 2608352 w 3024845"/>
                <a:gd name="connsiteY356" fmla="*/ 417223 h 1059043"/>
                <a:gd name="connsiteX357" fmla="*/ 2608352 w 3024845"/>
                <a:gd name="connsiteY357" fmla="*/ 672313 h 1059043"/>
                <a:gd name="connsiteX358" fmla="*/ 2630646 w 3024845"/>
                <a:gd name="connsiteY358" fmla="*/ 672313 h 1059043"/>
                <a:gd name="connsiteX359" fmla="*/ 2630646 w 3024845"/>
                <a:gd name="connsiteY359" fmla="*/ 667989 h 1059043"/>
                <a:gd name="connsiteX360" fmla="*/ 2642806 w 3024845"/>
                <a:gd name="connsiteY360" fmla="*/ 667989 h 1059043"/>
                <a:gd name="connsiteX361" fmla="*/ 2642806 w 3024845"/>
                <a:gd name="connsiteY361" fmla="*/ 672313 h 1059043"/>
                <a:gd name="connsiteX362" fmla="*/ 2667126 w 3024845"/>
                <a:gd name="connsiteY362" fmla="*/ 672313 h 1059043"/>
                <a:gd name="connsiteX363" fmla="*/ 2667126 w 3024845"/>
                <a:gd name="connsiteY363" fmla="*/ 659342 h 1059043"/>
                <a:gd name="connsiteX364" fmla="*/ 2695500 w 3024845"/>
                <a:gd name="connsiteY364" fmla="*/ 659342 h 1059043"/>
                <a:gd name="connsiteX365" fmla="*/ 2707660 w 3024845"/>
                <a:gd name="connsiteY365" fmla="*/ 655018 h 1059043"/>
                <a:gd name="connsiteX366" fmla="*/ 2727927 w 3024845"/>
                <a:gd name="connsiteY366" fmla="*/ 659342 h 1059043"/>
                <a:gd name="connsiteX367" fmla="*/ 2727927 w 3024845"/>
                <a:gd name="connsiteY367" fmla="*/ 642048 h 1059043"/>
                <a:gd name="connsiteX368" fmla="*/ 2736034 w 3024845"/>
                <a:gd name="connsiteY368" fmla="*/ 642048 h 1059043"/>
                <a:gd name="connsiteX369" fmla="*/ 2736034 w 3024845"/>
                <a:gd name="connsiteY369" fmla="*/ 629077 h 1059043"/>
                <a:gd name="connsiteX370" fmla="*/ 2792781 w 3024845"/>
                <a:gd name="connsiteY370" fmla="*/ 629077 h 1059043"/>
                <a:gd name="connsiteX371" fmla="*/ 2792781 w 3024845"/>
                <a:gd name="connsiteY371" fmla="*/ 598812 h 1059043"/>
                <a:gd name="connsiteX372" fmla="*/ 2811021 w 3024845"/>
                <a:gd name="connsiteY372" fmla="*/ 598812 h 1059043"/>
                <a:gd name="connsiteX373" fmla="*/ 2811021 w 3024845"/>
                <a:gd name="connsiteY373" fmla="*/ 592327 h 1059043"/>
                <a:gd name="connsiteX374" fmla="*/ 2823181 w 3024845"/>
                <a:gd name="connsiteY374" fmla="*/ 592327 h 1059043"/>
                <a:gd name="connsiteX375" fmla="*/ 2823181 w 3024845"/>
                <a:gd name="connsiteY375" fmla="*/ 598812 h 1059043"/>
                <a:gd name="connsiteX376" fmla="*/ 2839395 w 3024845"/>
                <a:gd name="connsiteY376" fmla="*/ 598812 h 1059043"/>
                <a:gd name="connsiteX377" fmla="*/ 2839395 w 3024845"/>
                <a:gd name="connsiteY377" fmla="*/ 648533 h 1059043"/>
                <a:gd name="connsiteX378" fmla="*/ 2871822 w 3024845"/>
                <a:gd name="connsiteY378" fmla="*/ 648533 h 1059043"/>
                <a:gd name="connsiteX379" fmla="*/ 2871822 w 3024845"/>
                <a:gd name="connsiteY379" fmla="*/ 622592 h 1059043"/>
                <a:gd name="connsiteX380" fmla="*/ 2910329 w 3024845"/>
                <a:gd name="connsiteY380" fmla="*/ 622592 h 1059043"/>
                <a:gd name="connsiteX381" fmla="*/ 2910329 w 3024845"/>
                <a:gd name="connsiteY381" fmla="*/ 592327 h 1059043"/>
                <a:gd name="connsiteX382" fmla="*/ 2958970 w 3024845"/>
                <a:gd name="connsiteY382" fmla="*/ 592327 h 1059043"/>
                <a:gd name="connsiteX383" fmla="*/ 2958970 w 3024845"/>
                <a:gd name="connsiteY383" fmla="*/ 703483 h 1059043"/>
                <a:gd name="connsiteX384" fmla="*/ 2958970 w 3024845"/>
                <a:gd name="connsiteY384" fmla="*/ 717262 h 1059043"/>
                <a:gd name="connsiteX385" fmla="*/ 3024845 w 3024845"/>
                <a:gd name="connsiteY385" fmla="*/ 717262 h 1059043"/>
                <a:gd name="connsiteX386" fmla="*/ 3024845 w 3024845"/>
                <a:gd name="connsiteY386" fmla="*/ 1059043 h 1059043"/>
                <a:gd name="connsiteX387" fmla="*/ 2054 w 3024845"/>
                <a:gd name="connsiteY387" fmla="*/ 1056710 h 1059043"/>
                <a:gd name="connsiteX388" fmla="*/ 0 w 3024845"/>
                <a:gd name="connsiteY388" fmla="*/ 622592 h 1059043"/>
                <a:gd name="connsiteX389" fmla="*/ 20267 w 3024845"/>
                <a:gd name="connsiteY389" fmla="*/ 622592 h 1059043"/>
                <a:gd name="connsiteX390" fmla="*/ 20774 w 3024845"/>
                <a:gd name="connsiteY390" fmla="*/ 621511 h 1059043"/>
                <a:gd name="connsiteX391" fmla="*/ 24320 w 3024845"/>
                <a:gd name="connsiteY391" fmla="*/ 613945 h 1059043"/>
                <a:gd name="connsiteX392" fmla="*/ 26094 w 3024845"/>
                <a:gd name="connsiteY392" fmla="*/ 614215 h 1059043"/>
                <a:gd name="connsiteX393" fmla="*/ 38507 w 3024845"/>
                <a:gd name="connsiteY393" fmla="*/ 616106 h 1059043"/>
                <a:gd name="connsiteX394" fmla="*/ 39014 w 3024845"/>
                <a:gd name="connsiteY394" fmla="*/ 617458 h 1059043"/>
                <a:gd name="connsiteX395" fmla="*/ 42560 w 3024845"/>
                <a:gd name="connsiteY395" fmla="*/ 626915 h 1059043"/>
                <a:gd name="connsiteX396" fmla="*/ 68907 w 3024845"/>
                <a:gd name="connsiteY396" fmla="*/ 629077 h 1059043"/>
                <a:gd name="connsiteX397" fmla="*/ 68907 w 3024845"/>
                <a:gd name="connsiteY397" fmla="*/ 505856 h 1059043"/>
                <a:gd name="connsiteX398" fmla="*/ 70934 w 3024845"/>
                <a:gd name="connsiteY398" fmla="*/ 505856 h 1059043"/>
                <a:gd name="connsiteX399" fmla="*/ 85121 w 3024845"/>
                <a:gd name="connsiteY399" fmla="*/ 505856 h 1059043"/>
                <a:gd name="connsiteX400" fmla="*/ 85121 w 3024845"/>
                <a:gd name="connsiteY400" fmla="*/ 369664 h 1059043"/>
                <a:gd name="connsiteX401" fmla="*/ 86894 w 3024845"/>
                <a:gd name="connsiteY401" fmla="*/ 369664 h 1059043"/>
                <a:gd name="connsiteX402" fmla="*/ 99308 w 3024845"/>
                <a:gd name="connsiteY402" fmla="*/ 369664 h 1059043"/>
                <a:gd name="connsiteX403" fmla="*/ 99308 w 3024845"/>
                <a:gd name="connsiteY403" fmla="*/ 255090 h 1059043"/>
                <a:gd name="connsiteX404" fmla="*/ 103361 w 3024845"/>
                <a:gd name="connsiteY404" fmla="*/ 226986 h 1059043"/>
                <a:gd name="connsiteX405" fmla="*/ 105388 w 3024845"/>
                <a:gd name="connsiteY405" fmla="*/ 226986 h 1059043"/>
                <a:gd name="connsiteX406" fmla="*/ 119575 w 3024845"/>
                <a:gd name="connsiteY406" fmla="*/ 226986 h 1059043"/>
                <a:gd name="connsiteX0" fmla="*/ 119575 w 3024845"/>
                <a:gd name="connsiteY0" fmla="*/ 226986 h 1059043"/>
                <a:gd name="connsiteX1" fmla="*/ 200642 w 3024845"/>
                <a:gd name="connsiteY1" fmla="*/ 224825 h 1059043"/>
                <a:gd name="connsiteX2" fmla="*/ 202669 w 3024845"/>
                <a:gd name="connsiteY2" fmla="*/ 224825 h 1059043"/>
                <a:gd name="connsiteX3" fmla="*/ 216856 w 3024845"/>
                <a:gd name="connsiteY3" fmla="*/ 224825 h 1059043"/>
                <a:gd name="connsiteX4" fmla="*/ 216856 w 3024845"/>
                <a:gd name="connsiteY4" fmla="*/ 248604 h 1059043"/>
                <a:gd name="connsiteX5" fmla="*/ 217363 w 3024845"/>
                <a:gd name="connsiteY5" fmla="*/ 249415 h 1059043"/>
                <a:gd name="connsiteX6" fmla="*/ 220909 w 3024845"/>
                <a:gd name="connsiteY6" fmla="*/ 255090 h 1059043"/>
                <a:gd name="connsiteX7" fmla="*/ 220909 w 3024845"/>
                <a:gd name="connsiteY7" fmla="*/ 369664 h 1059043"/>
                <a:gd name="connsiteX8" fmla="*/ 223189 w 3024845"/>
                <a:gd name="connsiteY8" fmla="*/ 369664 h 1059043"/>
                <a:gd name="connsiteX9" fmla="*/ 239150 w 3024845"/>
                <a:gd name="connsiteY9" fmla="*/ 369664 h 1059043"/>
                <a:gd name="connsiteX10" fmla="*/ 239150 w 3024845"/>
                <a:gd name="connsiteY10" fmla="*/ 510179 h 1059043"/>
                <a:gd name="connsiteX11" fmla="*/ 240670 w 3024845"/>
                <a:gd name="connsiteY11" fmla="*/ 509909 h 1059043"/>
                <a:gd name="connsiteX12" fmla="*/ 251310 w 3024845"/>
                <a:gd name="connsiteY12" fmla="*/ 508018 h 1059043"/>
                <a:gd name="connsiteX13" fmla="*/ 249283 w 3024845"/>
                <a:gd name="connsiteY13" fmla="*/ 596650 h 1059043"/>
                <a:gd name="connsiteX14" fmla="*/ 250803 w 3024845"/>
                <a:gd name="connsiteY14" fmla="*/ 596921 h 1059043"/>
                <a:gd name="connsiteX15" fmla="*/ 261443 w 3024845"/>
                <a:gd name="connsiteY15" fmla="*/ 598812 h 1059043"/>
                <a:gd name="connsiteX16" fmla="*/ 261696 w 3024845"/>
                <a:gd name="connsiteY16" fmla="*/ 599623 h 1059043"/>
                <a:gd name="connsiteX17" fmla="*/ 263470 w 3024845"/>
                <a:gd name="connsiteY17" fmla="*/ 605298 h 1059043"/>
                <a:gd name="connsiteX18" fmla="*/ 264230 w 3024845"/>
                <a:gd name="connsiteY18" fmla="*/ 602866 h 1059043"/>
                <a:gd name="connsiteX19" fmla="*/ 269550 w 3024845"/>
                <a:gd name="connsiteY19" fmla="*/ 585842 h 1059043"/>
                <a:gd name="connsiteX20" fmla="*/ 271323 w 3024845"/>
                <a:gd name="connsiteY20" fmla="*/ 585842 h 1059043"/>
                <a:gd name="connsiteX21" fmla="*/ 283737 w 3024845"/>
                <a:gd name="connsiteY21" fmla="*/ 585842 h 1059043"/>
                <a:gd name="connsiteX22" fmla="*/ 283737 w 3024845"/>
                <a:gd name="connsiteY22" fmla="*/ 618268 h 1059043"/>
                <a:gd name="connsiteX23" fmla="*/ 284750 w 3024845"/>
                <a:gd name="connsiteY23" fmla="*/ 618809 h 1059043"/>
                <a:gd name="connsiteX24" fmla="*/ 291844 w 3024845"/>
                <a:gd name="connsiteY24" fmla="*/ 622592 h 1059043"/>
                <a:gd name="connsiteX25" fmla="*/ 291844 w 3024845"/>
                <a:gd name="connsiteY25" fmla="*/ 623943 h 1059043"/>
                <a:gd name="connsiteX26" fmla="*/ 291844 w 3024845"/>
                <a:gd name="connsiteY26" fmla="*/ 633401 h 1059043"/>
                <a:gd name="connsiteX27" fmla="*/ 336431 w 3024845"/>
                <a:gd name="connsiteY27" fmla="*/ 633401 h 1059043"/>
                <a:gd name="connsiteX28" fmla="*/ 336431 w 3024845"/>
                <a:gd name="connsiteY28" fmla="*/ 634482 h 1059043"/>
                <a:gd name="connsiteX29" fmla="*/ 336431 w 3024845"/>
                <a:gd name="connsiteY29" fmla="*/ 642048 h 1059043"/>
                <a:gd name="connsiteX30" fmla="*/ 338457 w 3024845"/>
                <a:gd name="connsiteY30" fmla="*/ 642048 h 1059043"/>
                <a:gd name="connsiteX31" fmla="*/ 352644 w 3024845"/>
                <a:gd name="connsiteY31" fmla="*/ 642048 h 1059043"/>
                <a:gd name="connsiteX32" fmla="*/ 352644 w 3024845"/>
                <a:gd name="connsiteY32" fmla="*/ 611783 h 1059043"/>
                <a:gd name="connsiteX33" fmla="*/ 397231 w 3024845"/>
                <a:gd name="connsiteY33" fmla="*/ 611783 h 1059043"/>
                <a:gd name="connsiteX34" fmla="*/ 397231 w 3024845"/>
                <a:gd name="connsiteY34" fmla="*/ 610432 h 1059043"/>
                <a:gd name="connsiteX35" fmla="*/ 397231 w 3024845"/>
                <a:gd name="connsiteY35" fmla="*/ 600974 h 1059043"/>
                <a:gd name="connsiteX36" fmla="*/ 398245 w 3024845"/>
                <a:gd name="connsiteY36" fmla="*/ 600974 h 1059043"/>
                <a:gd name="connsiteX37" fmla="*/ 405338 w 3024845"/>
                <a:gd name="connsiteY37" fmla="*/ 600974 h 1059043"/>
                <a:gd name="connsiteX38" fmla="*/ 405338 w 3024845"/>
                <a:gd name="connsiteY38" fmla="*/ 599083 h 1059043"/>
                <a:gd name="connsiteX39" fmla="*/ 405338 w 3024845"/>
                <a:gd name="connsiteY39" fmla="*/ 585842 h 1059043"/>
                <a:gd name="connsiteX40" fmla="*/ 406098 w 3024845"/>
                <a:gd name="connsiteY40" fmla="*/ 585842 h 1059043"/>
                <a:gd name="connsiteX41" fmla="*/ 411418 w 3024845"/>
                <a:gd name="connsiteY41" fmla="*/ 585842 h 1059043"/>
                <a:gd name="connsiteX42" fmla="*/ 411418 w 3024845"/>
                <a:gd name="connsiteY42" fmla="*/ 584761 h 1059043"/>
                <a:gd name="connsiteX43" fmla="*/ 411418 w 3024845"/>
                <a:gd name="connsiteY43" fmla="*/ 577194 h 1059043"/>
                <a:gd name="connsiteX44" fmla="*/ 413445 w 3024845"/>
                <a:gd name="connsiteY44" fmla="*/ 577194 h 1059043"/>
                <a:gd name="connsiteX45" fmla="*/ 427632 w 3024845"/>
                <a:gd name="connsiteY45" fmla="*/ 577194 h 1059043"/>
                <a:gd name="connsiteX46" fmla="*/ 427632 w 3024845"/>
                <a:gd name="connsiteY46" fmla="*/ 578275 h 1059043"/>
                <a:gd name="connsiteX47" fmla="*/ 427632 w 3024845"/>
                <a:gd name="connsiteY47" fmla="*/ 585842 h 1059043"/>
                <a:gd name="connsiteX48" fmla="*/ 449925 w 3024845"/>
                <a:gd name="connsiteY48" fmla="*/ 585842 h 1059043"/>
                <a:gd name="connsiteX49" fmla="*/ 449925 w 3024845"/>
                <a:gd name="connsiteY49" fmla="*/ 583950 h 1059043"/>
                <a:gd name="connsiteX50" fmla="*/ 449925 w 3024845"/>
                <a:gd name="connsiteY50" fmla="*/ 570709 h 1059043"/>
                <a:gd name="connsiteX51" fmla="*/ 451699 w 3024845"/>
                <a:gd name="connsiteY51" fmla="*/ 570709 h 1059043"/>
                <a:gd name="connsiteX52" fmla="*/ 464112 w 3024845"/>
                <a:gd name="connsiteY52" fmla="*/ 570709 h 1059043"/>
                <a:gd name="connsiteX53" fmla="*/ 464112 w 3024845"/>
                <a:gd name="connsiteY53" fmla="*/ 594489 h 1059043"/>
                <a:gd name="connsiteX54" fmla="*/ 465126 w 3024845"/>
                <a:gd name="connsiteY54" fmla="*/ 594489 h 1059043"/>
                <a:gd name="connsiteX55" fmla="*/ 472219 w 3024845"/>
                <a:gd name="connsiteY55" fmla="*/ 594489 h 1059043"/>
                <a:gd name="connsiteX56" fmla="*/ 472219 w 3024845"/>
                <a:gd name="connsiteY56" fmla="*/ 593408 h 1059043"/>
                <a:gd name="connsiteX57" fmla="*/ 472219 w 3024845"/>
                <a:gd name="connsiteY57" fmla="*/ 585842 h 1059043"/>
                <a:gd name="connsiteX58" fmla="*/ 473992 w 3024845"/>
                <a:gd name="connsiteY58" fmla="*/ 585842 h 1059043"/>
                <a:gd name="connsiteX59" fmla="*/ 486406 w 3024845"/>
                <a:gd name="connsiteY59" fmla="*/ 585842 h 1059043"/>
                <a:gd name="connsiteX60" fmla="*/ 486406 w 3024845"/>
                <a:gd name="connsiteY60" fmla="*/ 611783 h 1059043"/>
                <a:gd name="connsiteX61" fmla="*/ 488433 w 3024845"/>
                <a:gd name="connsiteY61" fmla="*/ 611783 h 1059043"/>
                <a:gd name="connsiteX62" fmla="*/ 502619 w 3024845"/>
                <a:gd name="connsiteY62" fmla="*/ 611783 h 1059043"/>
                <a:gd name="connsiteX63" fmla="*/ 502619 w 3024845"/>
                <a:gd name="connsiteY63" fmla="*/ 613404 h 1059043"/>
                <a:gd name="connsiteX64" fmla="*/ 502619 w 3024845"/>
                <a:gd name="connsiteY64" fmla="*/ 624754 h 1059043"/>
                <a:gd name="connsiteX65" fmla="*/ 503379 w 3024845"/>
                <a:gd name="connsiteY65" fmla="*/ 624754 h 1059043"/>
                <a:gd name="connsiteX66" fmla="*/ 508700 w 3024845"/>
                <a:gd name="connsiteY66" fmla="*/ 624754 h 1059043"/>
                <a:gd name="connsiteX67" fmla="*/ 508700 w 3024845"/>
                <a:gd name="connsiteY67" fmla="*/ 623943 h 1059043"/>
                <a:gd name="connsiteX68" fmla="*/ 508700 w 3024845"/>
                <a:gd name="connsiteY68" fmla="*/ 618268 h 1059043"/>
                <a:gd name="connsiteX69" fmla="*/ 539100 w 3024845"/>
                <a:gd name="connsiteY69" fmla="*/ 618268 h 1059043"/>
                <a:gd name="connsiteX70" fmla="*/ 539100 w 3024845"/>
                <a:gd name="connsiteY70" fmla="*/ 642048 h 1059043"/>
                <a:gd name="connsiteX71" fmla="*/ 540113 w 3024845"/>
                <a:gd name="connsiteY71" fmla="*/ 642048 h 1059043"/>
                <a:gd name="connsiteX72" fmla="*/ 547207 w 3024845"/>
                <a:gd name="connsiteY72" fmla="*/ 642048 h 1059043"/>
                <a:gd name="connsiteX73" fmla="*/ 547207 w 3024845"/>
                <a:gd name="connsiteY73" fmla="*/ 643129 h 1059043"/>
                <a:gd name="connsiteX74" fmla="*/ 547207 w 3024845"/>
                <a:gd name="connsiteY74" fmla="*/ 650695 h 1059043"/>
                <a:gd name="connsiteX75" fmla="*/ 547967 w 3024845"/>
                <a:gd name="connsiteY75" fmla="*/ 650695 h 1059043"/>
                <a:gd name="connsiteX76" fmla="*/ 553287 w 3024845"/>
                <a:gd name="connsiteY76" fmla="*/ 650695 h 1059043"/>
                <a:gd name="connsiteX77" fmla="*/ 553287 w 3024845"/>
                <a:gd name="connsiteY77" fmla="*/ 648533 h 1059043"/>
                <a:gd name="connsiteX78" fmla="*/ 553287 w 3024845"/>
                <a:gd name="connsiteY78" fmla="*/ 633401 h 1059043"/>
                <a:gd name="connsiteX79" fmla="*/ 554300 w 3024845"/>
                <a:gd name="connsiteY79" fmla="*/ 633401 h 1059043"/>
                <a:gd name="connsiteX80" fmla="*/ 561394 w 3024845"/>
                <a:gd name="connsiteY80" fmla="*/ 633401 h 1059043"/>
                <a:gd name="connsiteX81" fmla="*/ 561394 w 3024845"/>
                <a:gd name="connsiteY81" fmla="*/ 634482 h 1059043"/>
                <a:gd name="connsiteX82" fmla="*/ 561394 w 3024845"/>
                <a:gd name="connsiteY82" fmla="*/ 642048 h 1059043"/>
                <a:gd name="connsiteX83" fmla="*/ 566714 w 3024845"/>
                <a:gd name="connsiteY83" fmla="*/ 640055 h 1059043"/>
                <a:gd name="connsiteX84" fmla="*/ 567474 w 3024845"/>
                <a:gd name="connsiteY84" fmla="*/ 639075 h 1059043"/>
                <a:gd name="connsiteX85" fmla="*/ 567474 w 3024845"/>
                <a:gd name="connsiteY85" fmla="*/ 633401 h 1059043"/>
                <a:gd name="connsiteX86" fmla="*/ 605981 w 3024845"/>
                <a:gd name="connsiteY86" fmla="*/ 633401 h 1059043"/>
                <a:gd name="connsiteX87" fmla="*/ 605981 w 3024845"/>
                <a:gd name="connsiteY87" fmla="*/ 657180 h 1059043"/>
                <a:gd name="connsiteX88" fmla="*/ 608007 w 3024845"/>
                <a:gd name="connsiteY88" fmla="*/ 657180 h 1059043"/>
                <a:gd name="connsiteX89" fmla="*/ 622194 w 3024845"/>
                <a:gd name="connsiteY89" fmla="*/ 657180 h 1059043"/>
                <a:gd name="connsiteX90" fmla="*/ 622194 w 3024845"/>
                <a:gd name="connsiteY90" fmla="*/ 658261 h 1059043"/>
                <a:gd name="connsiteX91" fmla="*/ 622194 w 3024845"/>
                <a:gd name="connsiteY91" fmla="*/ 665827 h 1059043"/>
                <a:gd name="connsiteX92" fmla="*/ 623968 w 3024845"/>
                <a:gd name="connsiteY92" fmla="*/ 665827 h 1059043"/>
                <a:gd name="connsiteX93" fmla="*/ 636381 w 3024845"/>
                <a:gd name="connsiteY93" fmla="*/ 665827 h 1059043"/>
                <a:gd name="connsiteX94" fmla="*/ 636381 w 3024845"/>
                <a:gd name="connsiteY94" fmla="*/ 642048 h 1059043"/>
                <a:gd name="connsiteX95" fmla="*/ 637394 w 3024845"/>
                <a:gd name="connsiteY95" fmla="*/ 642048 h 1059043"/>
                <a:gd name="connsiteX96" fmla="*/ 644488 w 3024845"/>
                <a:gd name="connsiteY96" fmla="*/ 642048 h 1059043"/>
                <a:gd name="connsiteX97" fmla="*/ 644488 w 3024845"/>
                <a:gd name="connsiteY97" fmla="*/ 609621 h 1059043"/>
                <a:gd name="connsiteX98" fmla="*/ 645501 w 3024845"/>
                <a:gd name="connsiteY98" fmla="*/ 609621 h 1059043"/>
                <a:gd name="connsiteX99" fmla="*/ 652595 w 3024845"/>
                <a:gd name="connsiteY99" fmla="*/ 609621 h 1059043"/>
                <a:gd name="connsiteX100" fmla="*/ 652595 w 3024845"/>
                <a:gd name="connsiteY100" fmla="*/ 607730 h 1059043"/>
                <a:gd name="connsiteX101" fmla="*/ 652595 w 3024845"/>
                <a:gd name="connsiteY101" fmla="*/ 594489 h 1059043"/>
                <a:gd name="connsiteX102" fmla="*/ 651328 w 3024845"/>
                <a:gd name="connsiteY102" fmla="*/ 592867 h 1059043"/>
                <a:gd name="connsiteX103" fmla="*/ 656648 w 3024845"/>
                <a:gd name="connsiteY103" fmla="*/ 581518 h 1059043"/>
                <a:gd name="connsiteX104" fmla="*/ 664755 w 3024845"/>
                <a:gd name="connsiteY104" fmla="*/ 609621 h 1059043"/>
                <a:gd name="connsiteX105" fmla="*/ 665515 w 3024845"/>
                <a:gd name="connsiteY105" fmla="*/ 609621 h 1059043"/>
                <a:gd name="connsiteX106" fmla="*/ 670835 w 3024845"/>
                <a:gd name="connsiteY106" fmla="*/ 609621 h 1059043"/>
                <a:gd name="connsiteX107" fmla="*/ 670835 w 3024845"/>
                <a:gd name="connsiteY107" fmla="*/ 503694 h 1059043"/>
                <a:gd name="connsiteX108" fmla="*/ 672355 w 3024845"/>
                <a:gd name="connsiteY108" fmla="*/ 503694 h 1059043"/>
                <a:gd name="connsiteX109" fmla="*/ 682995 w 3024845"/>
                <a:gd name="connsiteY109" fmla="*/ 503694 h 1059043"/>
                <a:gd name="connsiteX110" fmla="*/ 682995 w 3024845"/>
                <a:gd name="connsiteY110" fmla="*/ 456135 h 1059043"/>
                <a:gd name="connsiteX111" fmla="*/ 709342 w 3024845"/>
                <a:gd name="connsiteY111" fmla="*/ 456135 h 1059043"/>
                <a:gd name="connsiteX112" fmla="*/ 709342 w 3024845"/>
                <a:gd name="connsiteY112" fmla="*/ 434517 h 1059043"/>
                <a:gd name="connsiteX113" fmla="*/ 743796 w 3024845"/>
                <a:gd name="connsiteY113" fmla="*/ 434517 h 1059043"/>
                <a:gd name="connsiteX114" fmla="*/ 743796 w 3024845"/>
                <a:gd name="connsiteY114" fmla="*/ 436949 h 1059043"/>
                <a:gd name="connsiteX115" fmla="*/ 743796 w 3024845"/>
                <a:gd name="connsiteY115" fmla="*/ 453973 h 1059043"/>
                <a:gd name="connsiteX116" fmla="*/ 746076 w 3024845"/>
                <a:gd name="connsiteY116" fmla="*/ 453973 h 1059043"/>
                <a:gd name="connsiteX117" fmla="*/ 762036 w 3024845"/>
                <a:gd name="connsiteY117" fmla="*/ 453973 h 1059043"/>
                <a:gd name="connsiteX118" fmla="*/ 762036 w 3024845"/>
                <a:gd name="connsiteY118" fmla="*/ 501532 h 1059043"/>
                <a:gd name="connsiteX119" fmla="*/ 763049 w 3024845"/>
                <a:gd name="connsiteY119" fmla="*/ 501532 h 1059043"/>
                <a:gd name="connsiteX120" fmla="*/ 770143 w 3024845"/>
                <a:gd name="connsiteY120" fmla="*/ 501532 h 1059043"/>
                <a:gd name="connsiteX121" fmla="*/ 784330 w 3024845"/>
                <a:gd name="connsiteY121" fmla="*/ 505856 h 1059043"/>
                <a:gd name="connsiteX122" fmla="*/ 784330 w 3024845"/>
                <a:gd name="connsiteY122" fmla="*/ 544768 h 1059043"/>
                <a:gd name="connsiteX123" fmla="*/ 785343 w 3024845"/>
                <a:gd name="connsiteY123" fmla="*/ 544768 h 1059043"/>
                <a:gd name="connsiteX124" fmla="*/ 792436 w 3024845"/>
                <a:gd name="connsiteY124" fmla="*/ 544768 h 1059043"/>
                <a:gd name="connsiteX125" fmla="*/ 792436 w 3024845"/>
                <a:gd name="connsiteY125" fmla="*/ 546389 h 1059043"/>
                <a:gd name="connsiteX126" fmla="*/ 792436 w 3024845"/>
                <a:gd name="connsiteY126" fmla="*/ 557738 h 1059043"/>
                <a:gd name="connsiteX127" fmla="*/ 794463 w 3024845"/>
                <a:gd name="connsiteY127" fmla="*/ 557738 h 1059043"/>
                <a:gd name="connsiteX128" fmla="*/ 808650 w 3024845"/>
                <a:gd name="connsiteY128" fmla="*/ 557738 h 1059043"/>
                <a:gd name="connsiteX129" fmla="*/ 814730 w 3024845"/>
                <a:gd name="connsiteY129" fmla="*/ 564224 h 1059043"/>
                <a:gd name="connsiteX130" fmla="*/ 814730 w 3024845"/>
                <a:gd name="connsiteY130" fmla="*/ 585842 h 1059043"/>
                <a:gd name="connsiteX131" fmla="*/ 817010 w 3024845"/>
                <a:gd name="connsiteY131" fmla="*/ 585842 h 1059043"/>
                <a:gd name="connsiteX132" fmla="*/ 832970 w 3024845"/>
                <a:gd name="connsiteY132" fmla="*/ 585842 h 1059043"/>
                <a:gd name="connsiteX133" fmla="*/ 832970 w 3024845"/>
                <a:gd name="connsiteY133" fmla="*/ 586922 h 1059043"/>
                <a:gd name="connsiteX134" fmla="*/ 832970 w 3024845"/>
                <a:gd name="connsiteY134" fmla="*/ 594489 h 1059043"/>
                <a:gd name="connsiteX135" fmla="*/ 834237 w 3024845"/>
                <a:gd name="connsiteY135" fmla="*/ 594489 h 1059043"/>
                <a:gd name="connsiteX136" fmla="*/ 843104 w 3024845"/>
                <a:gd name="connsiteY136" fmla="*/ 594489 h 1059043"/>
                <a:gd name="connsiteX137" fmla="*/ 843104 w 3024845"/>
                <a:gd name="connsiteY137" fmla="*/ 596650 h 1059043"/>
                <a:gd name="connsiteX138" fmla="*/ 843104 w 3024845"/>
                <a:gd name="connsiteY138" fmla="*/ 611783 h 1059043"/>
                <a:gd name="connsiteX139" fmla="*/ 847157 w 3024845"/>
                <a:gd name="connsiteY139" fmla="*/ 609891 h 1059043"/>
                <a:gd name="connsiteX140" fmla="*/ 847157 w 3024845"/>
                <a:gd name="connsiteY140" fmla="*/ 596650 h 1059043"/>
                <a:gd name="connsiteX141" fmla="*/ 848170 w 3024845"/>
                <a:gd name="connsiteY141" fmla="*/ 596650 h 1059043"/>
                <a:gd name="connsiteX142" fmla="*/ 855264 w 3024845"/>
                <a:gd name="connsiteY142" fmla="*/ 596650 h 1059043"/>
                <a:gd name="connsiteX143" fmla="*/ 855264 w 3024845"/>
                <a:gd name="connsiteY143" fmla="*/ 598272 h 1059043"/>
                <a:gd name="connsiteX144" fmla="*/ 855264 w 3024845"/>
                <a:gd name="connsiteY144" fmla="*/ 609621 h 1059043"/>
                <a:gd name="connsiteX145" fmla="*/ 856024 w 3024845"/>
                <a:gd name="connsiteY145" fmla="*/ 609621 h 1059043"/>
                <a:gd name="connsiteX146" fmla="*/ 861344 w 3024845"/>
                <a:gd name="connsiteY146" fmla="*/ 609621 h 1059043"/>
                <a:gd name="connsiteX147" fmla="*/ 909984 w 3024845"/>
                <a:gd name="connsiteY147" fmla="*/ 605298 h 1059043"/>
                <a:gd name="connsiteX148" fmla="*/ 909984 w 3024845"/>
                <a:gd name="connsiteY148" fmla="*/ 606649 h 1059043"/>
                <a:gd name="connsiteX149" fmla="*/ 909984 w 3024845"/>
                <a:gd name="connsiteY149" fmla="*/ 616106 h 1059043"/>
                <a:gd name="connsiteX150" fmla="*/ 910744 w 3024845"/>
                <a:gd name="connsiteY150" fmla="*/ 616106 h 1059043"/>
                <a:gd name="connsiteX151" fmla="*/ 916065 w 3024845"/>
                <a:gd name="connsiteY151" fmla="*/ 616106 h 1059043"/>
                <a:gd name="connsiteX152" fmla="*/ 916065 w 3024845"/>
                <a:gd name="connsiteY152" fmla="*/ 618268 h 1059043"/>
                <a:gd name="connsiteX153" fmla="*/ 916065 w 3024845"/>
                <a:gd name="connsiteY153" fmla="*/ 633401 h 1059043"/>
                <a:gd name="connsiteX154" fmla="*/ 918091 w 3024845"/>
                <a:gd name="connsiteY154" fmla="*/ 632050 h 1059043"/>
                <a:gd name="connsiteX155" fmla="*/ 932278 w 3024845"/>
                <a:gd name="connsiteY155" fmla="*/ 622592 h 1059043"/>
                <a:gd name="connsiteX156" fmla="*/ 938358 w 3024845"/>
                <a:gd name="connsiteY156" fmla="*/ 581518 h 1059043"/>
                <a:gd name="connsiteX157" fmla="*/ 939118 w 3024845"/>
                <a:gd name="connsiteY157" fmla="*/ 581248 h 1059043"/>
                <a:gd name="connsiteX158" fmla="*/ 944438 w 3024845"/>
                <a:gd name="connsiteY158" fmla="*/ 579356 h 1059043"/>
                <a:gd name="connsiteX159" fmla="*/ 946465 w 3024845"/>
                <a:gd name="connsiteY159" fmla="*/ 510179 h 1059043"/>
                <a:gd name="connsiteX160" fmla="*/ 948492 w 3024845"/>
                <a:gd name="connsiteY160" fmla="*/ 579356 h 1059043"/>
                <a:gd name="connsiteX161" fmla="*/ 949252 w 3024845"/>
                <a:gd name="connsiteY161" fmla="*/ 579626 h 1059043"/>
                <a:gd name="connsiteX162" fmla="*/ 954572 w 3024845"/>
                <a:gd name="connsiteY162" fmla="*/ 581518 h 1059043"/>
                <a:gd name="connsiteX163" fmla="*/ 954572 w 3024845"/>
                <a:gd name="connsiteY163" fmla="*/ 495047 h 1059043"/>
                <a:gd name="connsiteX164" fmla="*/ 958625 w 3024845"/>
                <a:gd name="connsiteY164" fmla="*/ 462620 h 1059043"/>
                <a:gd name="connsiteX165" fmla="*/ 997132 w 3024845"/>
                <a:gd name="connsiteY165" fmla="*/ 462620 h 1059043"/>
                <a:gd name="connsiteX166" fmla="*/ 997132 w 3024845"/>
                <a:gd name="connsiteY166" fmla="*/ 495047 h 1059043"/>
                <a:gd name="connsiteX167" fmla="*/ 997892 w 3024845"/>
                <a:gd name="connsiteY167" fmla="*/ 495047 h 1059043"/>
                <a:gd name="connsiteX168" fmla="*/ 1003212 w 3024845"/>
                <a:gd name="connsiteY168" fmla="*/ 495047 h 1059043"/>
                <a:gd name="connsiteX169" fmla="*/ 1003212 w 3024845"/>
                <a:gd name="connsiteY169" fmla="*/ 412899 h 1059043"/>
                <a:gd name="connsiteX170" fmla="*/ 1004986 w 3024845"/>
                <a:gd name="connsiteY170" fmla="*/ 412899 h 1059043"/>
                <a:gd name="connsiteX171" fmla="*/ 1017399 w 3024845"/>
                <a:gd name="connsiteY171" fmla="*/ 412899 h 1059043"/>
                <a:gd name="connsiteX172" fmla="*/ 1017399 w 3024845"/>
                <a:gd name="connsiteY172" fmla="*/ 411008 h 1059043"/>
                <a:gd name="connsiteX173" fmla="*/ 1017399 w 3024845"/>
                <a:gd name="connsiteY173" fmla="*/ 397767 h 1059043"/>
                <a:gd name="connsiteX174" fmla="*/ 1039693 w 3024845"/>
                <a:gd name="connsiteY174" fmla="*/ 397767 h 1059043"/>
                <a:gd name="connsiteX175" fmla="*/ 1039693 w 3024845"/>
                <a:gd name="connsiteY175" fmla="*/ 396686 h 1059043"/>
                <a:gd name="connsiteX176" fmla="*/ 1039693 w 3024845"/>
                <a:gd name="connsiteY176" fmla="*/ 389120 h 1059043"/>
                <a:gd name="connsiteX177" fmla="*/ 1041466 w 3024845"/>
                <a:gd name="connsiteY177" fmla="*/ 389120 h 1059043"/>
                <a:gd name="connsiteX178" fmla="*/ 1053880 w 3024845"/>
                <a:gd name="connsiteY178" fmla="*/ 389120 h 1059043"/>
                <a:gd name="connsiteX179" fmla="*/ 1053880 w 3024845"/>
                <a:gd name="connsiteY179" fmla="*/ 390201 h 1059043"/>
                <a:gd name="connsiteX180" fmla="*/ 1053880 w 3024845"/>
                <a:gd name="connsiteY180" fmla="*/ 397767 h 1059043"/>
                <a:gd name="connsiteX181" fmla="*/ 1054640 w 3024845"/>
                <a:gd name="connsiteY181" fmla="*/ 397767 h 1059043"/>
                <a:gd name="connsiteX182" fmla="*/ 1059960 w 3024845"/>
                <a:gd name="connsiteY182" fmla="*/ 397767 h 1059043"/>
                <a:gd name="connsiteX183" fmla="*/ 1070093 w 3024845"/>
                <a:gd name="connsiteY183" fmla="*/ 393443 h 1059043"/>
                <a:gd name="connsiteX184" fmla="*/ 1074146 w 3024845"/>
                <a:gd name="connsiteY184" fmla="*/ 396686 h 1059043"/>
                <a:gd name="connsiteX185" fmla="*/ 1074146 w 3024845"/>
                <a:gd name="connsiteY185" fmla="*/ 389120 h 1059043"/>
                <a:gd name="connsiteX186" fmla="*/ 1076426 w 3024845"/>
                <a:gd name="connsiteY186" fmla="*/ 389120 h 1059043"/>
                <a:gd name="connsiteX187" fmla="*/ 1092387 w 3024845"/>
                <a:gd name="connsiteY187" fmla="*/ 389120 h 1059043"/>
                <a:gd name="connsiteX188" fmla="*/ 1092387 w 3024845"/>
                <a:gd name="connsiteY188" fmla="*/ 390201 h 1059043"/>
                <a:gd name="connsiteX189" fmla="*/ 1092387 w 3024845"/>
                <a:gd name="connsiteY189" fmla="*/ 397767 h 1059043"/>
                <a:gd name="connsiteX190" fmla="*/ 1122787 w 3024845"/>
                <a:gd name="connsiteY190" fmla="*/ 397767 h 1059043"/>
                <a:gd name="connsiteX191" fmla="*/ 1122787 w 3024845"/>
                <a:gd name="connsiteY191" fmla="*/ 399388 h 1059043"/>
                <a:gd name="connsiteX192" fmla="*/ 1122787 w 3024845"/>
                <a:gd name="connsiteY192" fmla="*/ 410738 h 1059043"/>
                <a:gd name="connsiteX193" fmla="*/ 1149134 w 3024845"/>
                <a:gd name="connsiteY193" fmla="*/ 410738 h 1059043"/>
                <a:gd name="connsiteX194" fmla="*/ 1149134 w 3024845"/>
                <a:gd name="connsiteY194" fmla="*/ 441002 h 1059043"/>
                <a:gd name="connsiteX195" fmla="*/ 1149894 w 3024845"/>
                <a:gd name="connsiteY195" fmla="*/ 441002 h 1059043"/>
                <a:gd name="connsiteX196" fmla="*/ 1155214 w 3024845"/>
                <a:gd name="connsiteY196" fmla="*/ 441002 h 1059043"/>
                <a:gd name="connsiteX197" fmla="*/ 1155214 w 3024845"/>
                <a:gd name="connsiteY197" fmla="*/ 442083 h 1059043"/>
                <a:gd name="connsiteX198" fmla="*/ 1155214 w 3024845"/>
                <a:gd name="connsiteY198" fmla="*/ 449650 h 1059043"/>
                <a:gd name="connsiteX199" fmla="*/ 1159268 w 3024845"/>
                <a:gd name="connsiteY199" fmla="*/ 479914 h 1059043"/>
                <a:gd name="connsiteX200" fmla="*/ 1160028 w 3024845"/>
                <a:gd name="connsiteY200" fmla="*/ 479914 h 1059043"/>
                <a:gd name="connsiteX201" fmla="*/ 1165348 w 3024845"/>
                <a:gd name="connsiteY201" fmla="*/ 479914 h 1059043"/>
                <a:gd name="connsiteX202" fmla="*/ 1165348 w 3024845"/>
                <a:gd name="connsiteY202" fmla="*/ 480725 h 1059043"/>
                <a:gd name="connsiteX203" fmla="*/ 1165348 w 3024845"/>
                <a:gd name="connsiteY203" fmla="*/ 486400 h 1059043"/>
                <a:gd name="connsiteX204" fmla="*/ 1166361 w 3024845"/>
                <a:gd name="connsiteY204" fmla="*/ 486400 h 1059043"/>
                <a:gd name="connsiteX205" fmla="*/ 1173454 w 3024845"/>
                <a:gd name="connsiteY205" fmla="*/ 486400 h 1059043"/>
                <a:gd name="connsiteX206" fmla="*/ 1173454 w 3024845"/>
                <a:gd name="connsiteY206" fmla="*/ 516665 h 1059043"/>
                <a:gd name="connsiteX207" fmla="*/ 1175481 w 3024845"/>
                <a:gd name="connsiteY207" fmla="*/ 516665 h 1059043"/>
                <a:gd name="connsiteX208" fmla="*/ 1189668 w 3024845"/>
                <a:gd name="connsiteY208" fmla="*/ 516665 h 1059043"/>
                <a:gd name="connsiteX209" fmla="*/ 1189668 w 3024845"/>
                <a:gd name="connsiteY209" fmla="*/ 540444 h 1059043"/>
                <a:gd name="connsiteX210" fmla="*/ 1191695 w 3024845"/>
                <a:gd name="connsiteY210" fmla="*/ 542065 h 1059043"/>
                <a:gd name="connsiteX211" fmla="*/ 1191695 w 3024845"/>
                <a:gd name="connsiteY211" fmla="*/ 553415 h 1059043"/>
                <a:gd name="connsiteX212" fmla="*/ 1192455 w 3024845"/>
                <a:gd name="connsiteY212" fmla="*/ 553415 h 1059043"/>
                <a:gd name="connsiteX213" fmla="*/ 1197775 w 3024845"/>
                <a:gd name="connsiteY213" fmla="*/ 553415 h 1059043"/>
                <a:gd name="connsiteX214" fmla="*/ 1197775 w 3024845"/>
                <a:gd name="connsiteY214" fmla="*/ 577194 h 1059043"/>
                <a:gd name="connsiteX215" fmla="*/ 1199041 w 3024845"/>
                <a:gd name="connsiteY215" fmla="*/ 577194 h 1059043"/>
                <a:gd name="connsiteX216" fmla="*/ 1207908 w 3024845"/>
                <a:gd name="connsiteY216" fmla="*/ 577194 h 1059043"/>
                <a:gd name="connsiteX217" fmla="*/ 1209935 w 3024845"/>
                <a:gd name="connsiteY217" fmla="*/ 581248 h 1059043"/>
                <a:gd name="connsiteX218" fmla="*/ 1209935 w 3024845"/>
                <a:gd name="connsiteY218" fmla="*/ 594489 h 1059043"/>
                <a:gd name="connsiteX219" fmla="*/ 1211455 w 3024845"/>
                <a:gd name="connsiteY219" fmla="*/ 592597 h 1059043"/>
                <a:gd name="connsiteX220" fmla="*/ 1222095 w 3024845"/>
                <a:gd name="connsiteY220" fmla="*/ 579356 h 1059043"/>
                <a:gd name="connsiteX221" fmla="*/ 1250469 w 3024845"/>
                <a:gd name="connsiteY221" fmla="*/ 579356 h 1059043"/>
                <a:gd name="connsiteX222" fmla="*/ 1250469 w 3024845"/>
                <a:gd name="connsiteY222" fmla="*/ 665827 h 1059043"/>
                <a:gd name="connsiteX223" fmla="*/ 1251229 w 3024845"/>
                <a:gd name="connsiteY223" fmla="*/ 665827 h 1059043"/>
                <a:gd name="connsiteX224" fmla="*/ 1256549 w 3024845"/>
                <a:gd name="connsiteY224" fmla="*/ 665827 h 1059043"/>
                <a:gd name="connsiteX225" fmla="*/ 1257309 w 3024845"/>
                <a:gd name="connsiteY225" fmla="*/ 664476 h 1059043"/>
                <a:gd name="connsiteX226" fmla="*/ 1262629 w 3024845"/>
                <a:gd name="connsiteY226" fmla="*/ 655018 h 1059043"/>
                <a:gd name="connsiteX227" fmla="*/ 1262629 w 3024845"/>
                <a:gd name="connsiteY227" fmla="*/ 656910 h 1059043"/>
                <a:gd name="connsiteX228" fmla="*/ 1262629 w 3024845"/>
                <a:gd name="connsiteY228" fmla="*/ 670151 h 1059043"/>
                <a:gd name="connsiteX229" fmla="*/ 1266682 w 3024845"/>
                <a:gd name="connsiteY229" fmla="*/ 624754 h 1059043"/>
                <a:gd name="connsiteX230" fmla="*/ 1267442 w 3024845"/>
                <a:gd name="connsiteY230" fmla="*/ 624754 h 1059043"/>
                <a:gd name="connsiteX231" fmla="*/ 1272762 w 3024845"/>
                <a:gd name="connsiteY231" fmla="*/ 624754 h 1059043"/>
                <a:gd name="connsiteX232" fmla="*/ 1272762 w 3024845"/>
                <a:gd name="connsiteY232" fmla="*/ 559900 h 1059043"/>
                <a:gd name="connsiteX233" fmla="*/ 1273776 w 3024845"/>
                <a:gd name="connsiteY233" fmla="*/ 559900 h 1059043"/>
                <a:gd name="connsiteX234" fmla="*/ 1280869 w 3024845"/>
                <a:gd name="connsiteY234" fmla="*/ 559900 h 1059043"/>
                <a:gd name="connsiteX235" fmla="*/ 1293029 w 3024845"/>
                <a:gd name="connsiteY235" fmla="*/ 516665 h 1059043"/>
                <a:gd name="connsiteX236" fmla="*/ 1294296 w 3024845"/>
                <a:gd name="connsiteY236" fmla="*/ 516665 h 1059043"/>
                <a:gd name="connsiteX237" fmla="*/ 1303163 w 3024845"/>
                <a:gd name="connsiteY237" fmla="*/ 516665 h 1059043"/>
                <a:gd name="connsiteX238" fmla="*/ 1313296 w 3024845"/>
                <a:gd name="connsiteY238" fmla="*/ 559900 h 1059043"/>
                <a:gd name="connsiteX239" fmla="*/ 1314309 w 3024845"/>
                <a:gd name="connsiteY239" fmla="*/ 559900 h 1059043"/>
                <a:gd name="connsiteX240" fmla="*/ 1321403 w 3024845"/>
                <a:gd name="connsiteY240" fmla="*/ 559900 h 1059043"/>
                <a:gd name="connsiteX241" fmla="*/ 1321403 w 3024845"/>
                <a:gd name="connsiteY241" fmla="*/ 598812 h 1059043"/>
                <a:gd name="connsiteX242" fmla="*/ 1323176 w 3024845"/>
                <a:gd name="connsiteY242" fmla="*/ 598812 h 1059043"/>
                <a:gd name="connsiteX243" fmla="*/ 1335590 w 3024845"/>
                <a:gd name="connsiteY243" fmla="*/ 598812 h 1059043"/>
                <a:gd name="connsiteX244" fmla="*/ 1335590 w 3024845"/>
                <a:gd name="connsiteY244" fmla="*/ 600974 h 1059043"/>
                <a:gd name="connsiteX245" fmla="*/ 1335590 w 3024845"/>
                <a:gd name="connsiteY245" fmla="*/ 616106 h 1059043"/>
                <a:gd name="connsiteX246" fmla="*/ 1339643 w 3024845"/>
                <a:gd name="connsiteY246" fmla="*/ 613945 h 1059043"/>
                <a:gd name="connsiteX247" fmla="*/ 1339643 w 3024845"/>
                <a:gd name="connsiteY247" fmla="*/ 598812 h 1059043"/>
                <a:gd name="connsiteX248" fmla="*/ 1341163 w 3024845"/>
                <a:gd name="connsiteY248" fmla="*/ 598812 h 1059043"/>
                <a:gd name="connsiteX249" fmla="*/ 1351803 w 3024845"/>
                <a:gd name="connsiteY249" fmla="*/ 598812 h 1059043"/>
                <a:gd name="connsiteX250" fmla="*/ 1351803 w 3024845"/>
                <a:gd name="connsiteY250" fmla="*/ 600433 h 1059043"/>
                <a:gd name="connsiteX251" fmla="*/ 1351803 w 3024845"/>
                <a:gd name="connsiteY251" fmla="*/ 611783 h 1059043"/>
                <a:gd name="connsiteX252" fmla="*/ 1382204 w 3024845"/>
                <a:gd name="connsiteY252" fmla="*/ 611783 h 1059043"/>
                <a:gd name="connsiteX253" fmla="*/ 1382204 w 3024845"/>
                <a:gd name="connsiteY253" fmla="*/ 575033 h 1059043"/>
                <a:gd name="connsiteX254" fmla="*/ 1383470 w 3024845"/>
                <a:gd name="connsiteY254" fmla="*/ 575033 h 1059043"/>
                <a:gd name="connsiteX255" fmla="*/ 1392337 w 3024845"/>
                <a:gd name="connsiteY255" fmla="*/ 575033 h 1059043"/>
                <a:gd name="connsiteX256" fmla="*/ 1392337 w 3024845"/>
                <a:gd name="connsiteY256" fmla="*/ 596650 h 1059043"/>
                <a:gd name="connsiteX257" fmla="*/ 1394364 w 3024845"/>
                <a:gd name="connsiteY257" fmla="*/ 564224 h 1059043"/>
                <a:gd name="connsiteX258" fmla="*/ 1416657 w 3024845"/>
                <a:gd name="connsiteY258" fmla="*/ 564224 h 1059043"/>
                <a:gd name="connsiteX259" fmla="*/ 1416657 w 3024845"/>
                <a:gd name="connsiteY259" fmla="*/ 562602 h 1059043"/>
                <a:gd name="connsiteX260" fmla="*/ 1416657 w 3024845"/>
                <a:gd name="connsiteY260" fmla="*/ 551253 h 1059043"/>
                <a:gd name="connsiteX261" fmla="*/ 1417417 w 3024845"/>
                <a:gd name="connsiteY261" fmla="*/ 551253 h 1059043"/>
                <a:gd name="connsiteX262" fmla="*/ 1422737 w 3024845"/>
                <a:gd name="connsiteY262" fmla="*/ 551253 h 1059043"/>
                <a:gd name="connsiteX263" fmla="*/ 1422737 w 3024845"/>
                <a:gd name="connsiteY263" fmla="*/ 549362 h 1059043"/>
                <a:gd name="connsiteX264" fmla="*/ 1422737 w 3024845"/>
                <a:gd name="connsiteY264" fmla="*/ 536121 h 1059043"/>
                <a:gd name="connsiteX265" fmla="*/ 1426791 w 3024845"/>
                <a:gd name="connsiteY265" fmla="*/ 542606 h 1059043"/>
                <a:gd name="connsiteX266" fmla="*/ 1429071 w 3024845"/>
                <a:gd name="connsiteY266" fmla="*/ 542606 h 1059043"/>
                <a:gd name="connsiteX267" fmla="*/ 1445031 w 3024845"/>
                <a:gd name="connsiteY267" fmla="*/ 542606 h 1059043"/>
                <a:gd name="connsiteX268" fmla="*/ 1445031 w 3024845"/>
                <a:gd name="connsiteY268" fmla="*/ 541795 h 1059043"/>
                <a:gd name="connsiteX269" fmla="*/ 1445031 w 3024845"/>
                <a:gd name="connsiteY269" fmla="*/ 536121 h 1059043"/>
                <a:gd name="connsiteX270" fmla="*/ 1445791 w 3024845"/>
                <a:gd name="connsiteY270" fmla="*/ 536121 h 1059043"/>
                <a:gd name="connsiteX271" fmla="*/ 1451111 w 3024845"/>
                <a:gd name="connsiteY271" fmla="*/ 536121 h 1059043"/>
                <a:gd name="connsiteX272" fmla="*/ 1451111 w 3024845"/>
                <a:gd name="connsiteY272" fmla="*/ 537472 h 1059043"/>
                <a:gd name="connsiteX273" fmla="*/ 1451111 w 3024845"/>
                <a:gd name="connsiteY273" fmla="*/ 546930 h 1059043"/>
                <a:gd name="connsiteX274" fmla="*/ 1489618 w 3024845"/>
                <a:gd name="connsiteY274" fmla="*/ 546930 h 1059043"/>
                <a:gd name="connsiteX275" fmla="*/ 1489618 w 3024845"/>
                <a:gd name="connsiteY275" fmla="*/ 685283 h 1059043"/>
                <a:gd name="connsiteX276" fmla="*/ 1491138 w 3024845"/>
                <a:gd name="connsiteY276" fmla="*/ 685283 h 1059043"/>
                <a:gd name="connsiteX277" fmla="*/ 1501778 w 3024845"/>
                <a:gd name="connsiteY277" fmla="*/ 685283 h 1059043"/>
                <a:gd name="connsiteX278" fmla="*/ 1501778 w 3024845"/>
                <a:gd name="connsiteY278" fmla="*/ 672313 h 1059043"/>
                <a:gd name="connsiteX279" fmla="*/ 1505832 w 3024845"/>
                <a:gd name="connsiteY279" fmla="*/ 672313 h 1059043"/>
                <a:gd name="connsiteX280" fmla="*/ 1505832 w 3024845"/>
                <a:gd name="connsiteY280" fmla="*/ 685283 h 1059043"/>
                <a:gd name="connsiteX281" fmla="*/ 1536232 w 3024845"/>
                <a:gd name="connsiteY281" fmla="*/ 685283 h 1059043"/>
                <a:gd name="connsiteX282" fmla="*/ 1536232 w 3024845"/>
                <a:gd name="connsiteY282" fmla="*/ 655018 h 1059043"/>
                <a:gd name="connsiteX283" fmla="*/ 1548392 w 3024845"/>
                <a:gd name="connsiteY283" fmla="*/ 655018 h 1059043"/>
                <a:gd name="connsiteX284" fmla="*/ 1560552 w 3024845"/>
                <a:gd name="connsiteY284" fmla="*/ 652857 h 1059043"/>
                <a:gd name="connsiteX285" fmla="*/ 1564606 w 3024845"/>
                <a:gd name="connsiteY285" fmla="*/ 655018 h 1059043"/>
                <a:gd name="connsiteX286" fmla="*/ 1574739 w 3024845"/>
                <a:gd name="connsiteY286" fmla="*/ 655018 h 1059043"/>
                <a:gd name="connsiteX287" fmla="*/ 1574739 w 3024845"/>
                <a:gd name="connsiteY287" fmla="*/ 685283 h 1059043"/>
                <a:gd name="connsiteX288" fmla="*/ 1582846 w 3024845"/>
                <a:gd name="connsiteY288" fmla="*/ 685283 h 1059043"/>
                <a:gd name="connsiteX289" fmla="*/ 1582846 w 3024845"/>
                <a:gd name="connsiteY289" fmla="*/ 702578 h 1059043"/>
                <a:gd name="connsiteX290" fmla="*/ 1592182 w 3024845"/>
                <a:gd name="connsiteY290" fmla="*/ 703483 h 1059043"/>
                <a:gd name="connsiteX291" fmla="*/ 1605140 w 3024845"/>
                <a:gd name="connsiteY291" fmla="*/ 703483 h 1059043"/>
                <a:gd name="connsiteX292" fmla="*/ 1605140 w 3024845"/>
                <a:gd name="connsiteY292" fmla="*/ 687445 h 1059043"/>
                <a:gd name="connsiteX293" fmla="*/ 1673096 w 3024845"/>
                <a:gd name="connsiteY293" fmla="*/ 687445 h 1059043"/>
                <a:gd name="connsiteX294" fmla="*/ 1673096 w 3024845"/>
                <a:gd name="connsiteY294" fmla="*/ 602192 h 1059043"/>
                <a:gd name="connsiteX295" fmla="*/ 1745104 w 3024845"/>
                <a:gd name="connsiteY295" fmla="*/ 602192 h 1059043"/>
                <a:gd name="connsiteX296" fmla="*/ 1745104 w 3024845"/>
                <a:gd name="connsiteY296" fmla="*/ 680960 h 1059043"/>
                <a:gd name="connsiteX297" fmla="*/ 1747008 w 3024845"/>
                <a:gd name="connsiteY297" fmla="*/ 680960 h 1059043"/>
                <a:gd name="connsiteX298" fmla="*/ 1748250 w 3024845"/>
                <a:gd name="connsiteY298" fmla="*/ 703483 h 1059043"/>
                <a:gd name="connsiteX299" fmla="*/ 1757926 w 3024845"/>
                <a:gd name="connsiteY299" fmla="*/ 703483 h 1059043"/>
                <a:gd name="connsiteX300" fmla="*/ 1759168 w 3024845"/>
                <a:gd name="connsiteY300" fmla="*/ 680960 h 1059043"/>
                <a:gd name="connsiteX301" fmla="*/ 1765248 w 3024845"/>
                <a:gd name="connsiteY301" fmla="*/ 680960 h 1059043"/>
                <a:gd name="connsiteX302" fmla="*/ 1766490 w 3024845"/>
                <a:gd name="connsiteY302" fmla="*/ 703483 h 1059043"/>
                <a:gd name="connsiteX303" fmla="*/ 1817112 w 3024845"/>
                <a:gd name="connsiteY303" fmla="*/ 703483 h 1059043"/>
                <a:gd name="connsiteX304" fmla="*/ 1817112 w 3024845"/>
                <a:gd name="connsiteY304" fmla="*/ 540455 h 1059043"/>
                <a:gd name="connsiteX305" fmla="*/ 2014439 w 3024845"/>
                <a:gd name="connsiteY305" fmla="*/ 540455 h 1059043"/>
                <a:gd name="connsiteX306" fmla="*/ 2014439 w 3024845"/>
                <a:gd name="connsiteY306" fmla="*/ 703483 h 1059043"/>
                <a:gd name="connsiteX307" fmla="*/ 2033136 w 3024845"/>
                <a:gd name="connsiteY307" fmla="*/ 703483 h 1059043"/>
                <a:gd name="connsiteX308" fmla="*/ 2033136 w 3024845"/>
                <a:gd name="connsiteY308" fmla="*/ 620790 h 1059043"/>
                <a:gd name="connsiteX309" fmla="*/ 2128256 w 3024845"/>
                <a:gd name="connsiteY309" fmla="*/ 620790 h 1059043"/>
                <a:gd name="connsiteX310" fmla="*/ 2128026 w 3024845"/>
                <a:gd name="connsiteY310" fmla="*/ 281031 h 1059043"/>
                <a:gd name="connsiteX311" fmla="*/ 2121946 w 3024845"/>
                <a:gd name="connsiteY311" fmla="*/ 276707 h 1059043"/>
                <a:gd name="connsiteX312" fmla="*/ 2144240 w 3024845"/>
                <a:gd name="connsiteY312" fmla="*/ 214016 h 1059043"/>
                <a:gd name="connsiteX313" fmla="*/ 2146266 w 3024845"/>
                <a:gd name="connsiteY313" fmla="*/ 131868 h 1059043"/>
                <a:gd name="connsiteX314" fmla="*/ 2144240 w 3024845"/>
                <a:gd name="connsiteY314" fmla="*/ 125383 h 1059043"/>
                <a:gd name="connsiteX315" fmla="*/ 2150320 w 3024845"/>
                <a:gd name="connsiteY315" fmla="*/ 118897 h 1059043"/>
                <a:gd name="connsiteX316" fmla="*/ 2150320 w 3024845"/>
                <a:gd name="connsiteY316" fmla="*/ 60529 h 1059043"/>
                <a:gd name="connsiteX317" fmla="*/ 2152346 w 3024845"/>
                <a:gd name="connsiteY317" fmla="*/ 56206 h 1059043"/>
                <a:gd name="connsiteX318" fmla="*/ 2152346 w 3024845"/>
                <a:gd name="connsiteY318" fmla="*/ 0 h 1059043"/>
                <a:gd name="connsiteX319" fmla="*/ 2162480 w 3024845"/>
                <a:gd name="connsiteY319" fmla="*/ 118897 h 1059043"/>
                <a:gd name="connsiteX320" fmla="*/ 2168560 w 3024845"/>
                <a:gd name="connsiteY320" fmla="*/ 125383 h 1059043"/>
                <a:gd name="connsiteX321" fmla="*/ 2166533 w 3024845"/>
                <a:gd name="connsiteY321" fmla="*/ 131868 h 1059043"/>
                <a:gd name="connsiteX322" fmla="*/ 2180720 w 3024845"/>
                <a:gd name="connsiteY322" fmla="*/ 555577 h 1059043"/>
                <a:gd name="connsiteX323" fmla="*/ 2245574 w 3024845"/>
                <a:gd name="connsiteY323" fmla="*/ 555577 h 1059043"/>
                <a:gd name="connsiteX324" fmla="*/ 2245574 w 3024845"/>
                <a:gd name="connsiteY324" fmla="*/ 631239 h 1059043"/>
                <a:gd name="connsiteX325" fmla="*/ 2253681 w 3024845"/>
                <a:gd name="connsiteY325" fmla="*/ 631239 h 1059043"/>
                <a:gd name="connsiteX326" fmla="*/ 2255708 w 3024845"/>
                <a:gd name="connsiteY326" fmla="*/ 624754 h 1059043"/>
                <a:gd name="connsiteX327" fmla="*/ 2261788 w 3024845"/>
                <a:gd name="connsiteY327" fmla="*/ 624754 h 1059043"/>
                <a:gd name="connsiteX328" fmla="*/ 2263815 w 3024845"/>
                <a:gd name="connsiteY328" fmla="*/ 633401 h 1059043"/>
                <a:gd name="connsiteX329" fmla="*/ 2275975 w 3024845"/>
                <a:gd name="connsiteY329" fmla="*/ 633401 h 1059043"/>
                <a:gd name="connsiteX330" fmla="*/ 2275975 w 3024845"/>
                <a:gd name="connsiteY330" fmla="*/ 626915 h 1059043"/>
                <a:gd name="connsiteX331" fmla="*/ 2298268 w 3024845"/>
                <a:gd name="connsiteY331" fmla="*/ 626915 h 1059043"/>
                <a:gd name="connsiteX332" fmla="*/ 2298268 w 3024845"/>
                <a:gd name="connsiteY332" fmla="*/ 633401 h 1059043"/>
                <a:gd name="connsiteX333" fmla="*/ 2318535 w 3024845"/>
                <a:gd name="connsiteY333" fmla="*/ 633401 h 1059043"/>
                <a:gd name="connsiteX334" fmla="*/ 2318535 w 3024845"/>
                <a:gd name="connsiteY334" fmla="*/ 678798 h 1059043"/>
                <a:gd name="connsiteX335" fmla="*/ 2332722 w 3024845"/>
                <a:gd name="connsiteY335" fmla="*/ 678798 h 1059043"/>
                <a:gd name="connsiteX336" fmla="*/ 2332722 w 3024845"/>
                <a:gd name="connsiteY336" fmla="*/ 665827 h 1059043"/>
                <a:gd name="connsiteX337" fmla="*/ 2348936 w 3024845"/>
                <a:gd name="connsiteY337" fmla="*/ 665827 h 1059043"/>
                <a:gd name="connsiteX338" fmla="*/ 2348936 w 3024845"/>
                <a:gd name="connsiteY338" fmla="*/ 486400 h 1059043"/>
                <a:gd name="connsiteX339" fmla="*/ 2355016 w 3024845"/>
                <a:gd name="connsiteY339" fmla="*/ 479914 h 1059043"/>
                <a:gd name="connsiteX340" fmla="*/ 2427977 w 3024845"/>
                <a:gd name="connsiteY340" fmla="*/ 479914 h 1059043"/>
                <a:gd name="connsiteX341" fmla="*/ 2427977 w 3024845"/>
                <a:gd name="connsiteY341" fmla="*/ 488562 h 1059043"/>
                <a:gd name="connsiteX342" fmla="*/ 2438110 w 3024845"/>
                <a:gd name="connsiteY342" fmla="*/ 488562 h 1059043"/>
                <a:gd name="connsiteX343" fmla="*/ 2438110 w 3024845"/>
                <a:gd name="connsiteY343" fmla="*/ 603136 h 1059043"/>
                <a:gd name="connsiteX344" fmla="*/ 2460404 w 3024845"/>
                <a:gd name="connsiteY344" fmla="*/ 603136 h 1059043"/>
                <a:gd name="connsiteX345" fmla="*/ 2460404 w 3024845"/>
                <a:gd name="connsiteY345" fmla="*/ 536121 h 1059043"/>
                <a:gd name="connsiteX346" fmla="*/ 2486751 w 3024845"/>
                <a:gd name="connsiteY346" fmla="*/ 536121 h 1059043"/>
                <a:gd name="connsiteX347" fmla="*/ 2490804 w 3024845"/>
                <a:gd name="connsiteY347" fmla="*/ 531797 h 1059043"/>
                <a:gd name="connsiteX348" fmla="*/ 2498911 w 3024845"/>
                <a:gd name="connsiteY348" fmla="*/ 531797 h 1059043"/>
                <a:gd name="connsiteX349" fmla="*/ 2502964 w 3024845"/>
                <a:gd name="connsiteY349" fmla="*/ 536121 h 1059043"/>
                <a:gd name="connsiteX350" fmla="*/ 2525258 w 3024845"/>
                <a:gd name="connsiteY350" fmla="*/ 536121 h 1059043"/>
                <a:gd name="connsiteX351" fmla="*/ 2525258 w 3024845"/>
                <a:gd name="connsiteY351" fmla="*/ 419385 h 1059043"/>
                <a:gd name="connsiteX352" fmla="*/ 2582005 w 3024845"/>
                <a:gd name="connsiteY352" fmla="*/ 408576 h 1059043"/>
                <a:gd name="connsiteX353" fmla="*/ 2582005 w 3024845"/>
                <a:gd name="connsiteY353" fmla="*/ 409657 h 1059043"/>
                <a:gd name="connsiteX354" fmla="*/ 2582005 w 3024845"/>
                <a:gd name="connsiteY354" fmla="*/ 417223 h 1059043"/>
                <a:gd name="connsiteX355" fmla="*/ 2608352 w 3024845"/>
                <a:gd name="connsiteY355" fmla="*/ 417223 h 1059043"/>
                <a:gd name="connsiteX356" fmla="*/ 2608352 w 3024845"/>
                <a:gd name="connsiteY356" fmla="*/ 672313 h 1059043"/>
                <a:gd name="connsiteX357" fmla="*/ 2630646 w 3024845"/>
                <a:gd name="connsiteY357" fmla="*/ 672313 h 1059043"/>
                <a:gd name="connsiteX358" fmla="*/ 2630646 w 3024845"/>
                <a:gd name="connsiteY358" fmla="*/ 667989 h 1059043"/>
                <a:gd name="connsiteX359" fmla="*/ 2642806 w 3024845"/>
                <a:gd name="connsiteY359" fmla="*/ 667989 h 1059043"/>
                <a:gd name="connsiteX360" fmla="*/ 2642806 w 3024845"/>
                <a:gd name="connsiteY360" fmla="*/ 672313 h 1059043"/>
                <a:gd name="connsiteX361" fmla="*/ 2667126 w 3024845"/>
                <a:gd name="connsiteY361" fmla="*/ 672313 h 1059043"/>
                <a:gd name="connsiteX362" fmla="*/ 2667126 w 3024845"/>
                <a:gd name="connsiteY362" fmla="*/ 659342 h 1059043"/>
                <a:gd name="connsiteX363" fmla="*/ 2695500 w 3024845"/>
                <a:gd name="connsiteY363" fmla="*/ 659342 h 1059043"/>
                <a:gd name="connsiteX364" fmla="*/ 2707660 w 3024845"/>
                <a:gd name="connsiteY364" fmla="*/ 655018 h 1059043"/>
                <a:gd name="connsiteX365" fmla="*/ 2727927 w 3024845"/>
                <a:gd name="connsiteY365" fmla="*/ 659342 h 1059043"/>
                <a:gd name="connsiteX366" fmla="*/ 2727927 w 3024845"/>
                <a:gd name="connsiteY366" fmla="*/ 642048 h 1059043"/>
                <a:gd name="connsiteX367" fmla="*/ 2736034 w 3024845"/>
                <a:gd name="connsiteY367" fmla="*/ 642048 h 1059043"/>
                <a:gd name="connsiteX368" fmla="*/ 2736034 w 3024845"/>
                <a:gd name="connsiteY368" fmla="*/ 629077 h 1059043"/>
                <a:gd name="connsiteX369" fmla="*/ 2792781 w 3024845"/>
                <a:gd name="connsiteY369" fmla="*/ 629077 h 1059043"/>
                <a:gd name="connsiteX370" fmla="*/ 2792781 w 3024845"/>
                <a:gd name="connsiteY370" fmla="*/ 598812 h 1059043"/>
                <a:gd name="connsiteX371" fmla="*/ 2811021 w 3024845"/>
                <a:gd name="connsiteY371" fmla="*/ 598812 h 1059043"/>
                <a:gd name="connsiteX372" fmla="*/ 2811021 w 3024845"/>
                <a:gd name="connsiteY372" fmla="*/ 592327 h 1059043"/>
                <a:gd name="connsiteX373" fmla="*/ 2823181 w 3024845"/>
                <a:gd name="connsiteY373" fmla="*/ 592327 h 1059043"/>
                <a:gd name="connsiteX374" fmla="*/ 2823181 w 3024845"/>
                <a:gd name="connsiteY374" fmla="*/ 598812 h 1059043"/>
                <a:gd name="connsiteX375" fmla="*/ 2839395 w 3024845"/>
                <a:gd name="connsiteY375" fmla="*/ 598812 h 1059043"/>
                <a:gd name="connsiteX376" fmla="*/ 2839395 w 3024845"/>
                <a:gd name="connsiteY376" fmla="*/ 648533 h 1059043"/>
                <a:gd name="connsiteX377" fmla="*/ 2871822 w 3024845"/>
                <a:gd name="connsiteY377" fmla="*/ 648533 h 1059043"/>
                <a:gd name="connsiteX378" fmla="*/ 2871822 w 3024845"/>
                <a:gd name="connsiteY378" fmla="*/ 622592 h 1059043"/>
                <a:gd name="connsiteX379" fmla="*/ 2910329 w 3024845"/>
                <a:gd name="connsiteY379" fmla="*/ 622592 h 1059043"/>
                <a:gd name="connsiteX380" fmla="*/ 2910329 w 3024845"/>
                <a:gd name="connsiteY380" fmla="*/ 592327 h 1059043"/>
                <a:gd name="connsiteX381" fmla="*/ 2958970 w 3024845"/>
                <a:gd name="connsiteY381" fmla="*/ 592327 h 1059043"/>
                <a:gd name="connsiteX382" fmla="*/ 2958970 w 3024845"/>
                <a:gd name="connsiteY382" fmla="*/ 703483 h 1059043"/>
                <a:gd name="connsiteX383" fmla="*/ 2958970 w 3024845"/>
                <a:gd name="connsiteY383" fmla="*/ 717262 h 1059043"/>
                <a:gd name="connsiteX384" fmla="*/ 3024845 w 3024845"/>
                <a:gd name="connsiteY384" fmla="*/ 717262 h 1059043"/>
                <a:gd name="connsiteX385" fmla="*/ 3024845 w 3024845"/>
                <a:gd name="connsiteY385" fmla="*/ 1059043 h 1059043"/>
                <a:gd name="connsiteX386" fmla="*/ 2054 w 3024845"/>
                <a:gd name="connsiteY386" fmla="*/ 1056710 h 1059043"/>
                <a:gd name="connsiteX387" fmla="*/ 0 w 3024845"/>
                <a:gd name="connsiteY387" fmla="*/ 622592 h 1059043"/>
                <a:gd name="connsiteX388" fmla="*/ 20267 w 3024845"/>
                <a:gd name="connsiteY388" fmla="*/ 622592 h 1059043"/>
                <a:gd name="connsiteX389" fmla="*/ 20774 w 3024845"/>
                <a:gd name="connsiteY389" fmla="*/ 621511 h 1059043"/>
                <a:gd name="connsiteX390" fmla="*/ 24320 w 3024845"/>
                <a:gd name="connsiteY390" fmla="*/ 613945 h 1059043"/>
                <a:gd name="connsiteX391" fmla="*/ 26094 w 3024845"/>
                <a:gd name="connsiteY391" fmla="*/ 614215 h 1059043"/>
                <a:gd name="connsiteX392" fmla="*/ 38507 w 3024845"/>
                <a:gd name="connsiteY392" fmla="*/ 616106 h 1059043"/>
                <a:gd name="connsiteX393" fmla="*/ 39014 w 3024845"/>
                <a:gd name="connsiteY393" fmla="*/ 617458 h 1059043"/>
                <a:gd name="connsiteX394" fmla="*/ 42560 w 3024845"/>
                <a:gd name="connsiteY394" fmla="*/ 626915 h 1059043"/>
                <a:gd name="connsiteX395" fmla="*/ 68907 w 3024845"/>
                <a:gd name="connsiteY395" fmla="*/ 629077 h 1059043"/>
                <a:gd name="connsiteX396" fmla="*/ 68907 w 3024845"/>
                <a:gd name="connsiteY396" fmla="*/ 505856 h 1059043"/>
                <a:gd name="connsiteX397" fmla="*/ 70934 w 3024845"/>
                <a:gd name="connsiteY397" fmla="*/ 505856 h 1059043"/>
                <a:gd name="connsiteX398" fmla="*/ 85121 w 3024845"/>
                <a:gd name="connsiteY398" fmla="*/ 505856 h 1059043"/>
                <a:gd name="connsiteX399" fmla="*/ 85121 w 3024845"/>
                <a:gd name="connsiteY399" fmla="*/ 369664 h 1059043"/>
                <a:gd name="connsiteX400" fmla="*/ 86894 w 3024845"/>
                <a:gd name="connsiteY400" fmla="*/ 369664 h 1059043"/>
                <a:gd name="connsiteX401" fmla="*/ 99308 w 3024845"/>
                <a:gd name="connsiteY401" fmla="*/ 369664 h 1059043"/>
                <a:gd name="connsiteX402" fmla="*/ 99308 w 3024845"/>
                <a:gd name="connsiteY402" fmla="*/ 255090 h 1059043"/>
                <a:gd name="connsiteX403" fmla="*/ 103361 w 3024845"/>
                <a:gd name="connsiteY403" fmla="*/ 226986 h 1059043"/>
                <a:gd name="connsiteX404" fmla="*/ 105388 w 3024845"/>
                <a:gd name="connsiteY404" fmla="*/ 226986 h 1059043"/>
                <a:gd name="connsiteX405" fmla="*/ 119575 w 3024845"/>
                <a:gd name="connsiteY405" fmla="*/ 226986 h 1059043"/>
                <a:gd name="connsiteX0" fmla="*/ 119575 w 3024845"/>
                <a:gd name="connsiteY0" fmla="*/ 226986 h 1059043"/>
                <a:gd name="connsiteX1" fmla="*/ 200642 w 3024845"/>
                <a:gd name="connsiteY1" fmla="*/ 224825 h 1059043"/>
                <a:gd name="connsiteX2" fmla="*/ 202669 w 3024845"/>
                <a:gd name="connsiteY2" fmla="*/ 224825 h 1059043"/>
                <a:gd name="connsiteX3" fmla="*/ 216856 w 3024845"/>
                <a:gd name="connsiteY3" fmla="*/ 224825 h 1059043"/>
                <a:gd name="connsiteX4" fmla="*/ 216856 w 3024845"/>
                <a:gd name="connsiteY4" fmla="*/ 248604 h 1059043"/>
                <a:gd name="connsiteX5" fmla="*/ 217363 w 3024845"/>
                <a:gd name="connsiteY5" fmla="*/ 249415 h 1059043"/>
                <a:gd name="connsiteX6" fmla="*/ 220909 w 3024845"/>
                <a:gd name="connsiteY6" fmla="*/ 255090 h 1059043"/>
                <a:gd name="connsiteX7" fmla="*/ 220909 w 3024845"/>
                <a:gd name="connsiteY7" fmla="*/ 369664 h 1059043"/>
                <a:gd name="connsiteX8" fmla="*/ 223189 w 3024845"/>
                <a:gd name="connsiteY8" fmla="*/ 369664 h 1059043"/>
                <a:gd name="connsiteX9" fmla="*/ 239150 w 3024845"/>
                <a:gd name="connsiteY9" fmla="*/ 369664 h 1059043"/>
                <a:gd name="connsiteX10" fmla="*/ 239150 w 3024845"/>
                <a:gd name="connsiteY10" fmla="*/ 510179 h 1059043"/>
                <a:gd name="connsiteX11" fmla="*/ 240670 w 3024845"/>
                <a:gd name="connsiteY11" fmla="*/ 509909 h 1059043"/>
                <a:gd name="connsiteX12" fmla="*/ 251310 w 3024845"/>
                <a:gd name="connsiteY12" fmla="*/ 508018 h 1059043"/>
                <a:gd name="connsiteX13" fmla="*/ 249283 w 3024845"/>
                <a:gd name="connsiteY13" fmla="*/ 596650 h 1059043"/>
                <a:gd name="connsiteX14" fmla="*/ 250803 w 3024845"/>
                <a:gd name="connsiteY14" fmla="*/ 596921 h 1059043"/>
                <a:gd name="connsiteX15" fmla="*/ 261443 w 3024845"/>
                <a:gd name="connsiteY15" fmla="*/ 598812 h 1059043"/>
                <a:gd name="connsiteX16" fmla="*/ 261696 w 3024845"/>
                <a:gd name="connsiteY16" fmla="*/ 599623 h 1059043"/>
                <a:gd name="connsiteX17" fmla="*/ 263470 w 3024845"/>
                <a:gd name="connsiteY17" fmla="*/ 605298 h 1059043"/>
                <a:gd name="connsiteX18" fmla="*/ 264230 w 3024845"/>
                <a:gd name="connsiteY18" fmla="*/ 602866 h 1059043"/>
                <a:gd name="connsiteX19" fmla="*/ 269550 w 3024845"/>
                <a:gd name="connsiteY19" fmla="*/ 585842 h 1059043"/>
                <a:gd name="connsiteX20" fmla="*/ 271323 w 3024845"/>
                <a:gd name="connsiteY20" fmla="*/ 585842 h 1059043"/>
                <a:gd name="connsiteX21" fmla="*/ 283737 w 3024845"/>
                <a:gd name="connsiteY21" fmla="*/ 585842 h 1059043"/>
                <a:gd name="connsiteX22" fmla="*/ 283737 w 3024845"/>
                <a:gd name="connsiteY22" fmla="*/ 618268 h 1059043"/>
                <a:gd name="connsiteX23" fmla="*/ 284750 w 3024845"/>
                <a:gd name="connsiteY23" fmla="*/ 618809 h 1059043"/>
                <a:gd name="connsiteX24" fmla="*/ 291844 w 3024845"/>
                <a:gd name="connsiteY24" fmla="*/ 622592 h 1059043"/>
                <a:gd name="connsiteX25" fmla="*/ 291844 w 3024845"/>
                <a:gd name="connsiteY25" fmla="*/ 623943 h 1059043"/>
                <a:gd name="connsiteX26" fmla="*/ 291844 w 3024845"/>
                <a:gd name="connsiteY26" fmla="*/ 633401 h 1059043"/>
                <a:gd name="connsiteX27" fmla="*/ 336431 w 3024845"/>
                <a:gd name="connsiteY27" fmla="*/ 633401 h 1059043"/>
                <a:gd name="connsiteX28" fmla="*/ 336431 w 3024845"/>
                <a:gd name="connsiteY28" fmla="*/ 634482 h 1059043"/>
                <a:gd name="connsiteX29" fmla="*/ 336431 w 3024845"/>
                <a:gd name="connsiteY29" fmla="*/ 642048 h 1059043"/>
                <a:gd name="connsiteX30" fmla="*/ 338457 w 3024845"/>
                <a:gd name="connsiteY30" fmla="*/ 642048 h 1059043"/>
                <a:gd name="connsiteX31" fmla="*/ 352644 w 3024845"/>
                <a:gd name="connsiteY31" fmla="*/ 642048 h 1059043"/>
                <a:gd name="connsiteX32" fmla="*/ 352644 w 3024845"/>
                <a:gd name="connsiteY32" fmla="*/ 611783 h 1059043"/>
                <a:gd name="connsiteX33" fmla="*/ 397231 w 3024845"/>
                <a:gd name="connsiteY33" fmla="*/ 611783 h 1059043"/>
                <a:gd name="connsiteX34" fmla="*/ 397231 w 3024845"/>
                <a:gd name="connsiteY34" fmla="*/ 610432 h 1059043"/>
                <a:gd name="connsiteX35" fmla="*/ 397231 w 3024845"/>
                <a:gd name="connsiteY35" fmla="*/ 600974 h 1059043"/>
                <a:gd name="connsiteX36" fmla="*/ 398245 w 3024845"/>
                <a:gd name="connsiteY36" fmla="*/ 600974 h 1059043"/>
                <a:gd name="connsiteX37" fmla="*/ 405338 w 3024845"/>
                <a:gd name="connsiteY37" fmla="*/ 600974 h 1059043"/>
                <a:gd name="connsiteX38" fmla="*/ 405338 w 3024845"/>
                <a:gd name="connsiteY38" fmla="*/ 599083 h 1059043"/>
                <a:gd name="connsiteX39" fmla="*/ 405338 w 3024845"/>
                <a:gd name="connsiteY39" fmla="*/ 585842 h 1059043"/>
                <a:gd name="connsiteX40" fmla="*/ 406098 w 3024845"/>
                <a:gd name="connsiteY40" fmla="*/ 585842 h 1059043"/>
                <a:gd name="connsiteX41" fmla="*/ 411418 w 3024845"/>
                <a:gd name="connsiteY41" fmla="*/ 585842 h 1059043"/>
                <a:gd name="connsiteX42" fmla="*/ 411418 w 3024845"/>
                <a:gd name="connsiteY42" fmla="*/ 584761 h 1059043"/>
                <a:gd name="connsiteX43" fmla="*/ 411418 w 3024845"/>
                <a:gd name="connsiteY43" fmla="*/ 577194 h 1059043"/>
                <a:gd name="connsiteX44" fmla="*/ 413445 w 3024845"/>
                <a:gd name="connsiteY44" fmla="*/ 577194 h 1059043"/>
                <a:gd name="connsiteX45" fmla="*/ 427632 w 3024845"/>
                <a:gd name="connsiteY45" fmla="*/ 577194 h 1059043"/>
                <a:gd name="connsiteX46" fmla="*/ 427632 w 3024845"/>
                <a:gd name="connsiteY46" fmla="*/ 578275 h 1059043"/>
                <a:gd name="connsiteX47" fmla="*/ 427632 w 3024845"/>
                <a:gd name="connsiteY47" fmla="*/ 585842 h 1059043"/>
                <a:gd name="connsiteX48" fmla="*/ 449925 w 3024845"/>
                <a:gd name="connsiteY48" fmla="*/ 585842 h 1059043"/>
                <a:gd name="connsiteX49" fmla="*/ 449925 w 3024845"/>
                <a:gd name="connsiteY49" fmla="*/ 583950 h 1059043"/>
                <a:gd name="connsiteX50" fmla="*/ 449925 w 3024845"/>
                <a:gd name="connsiteY50" fmla="*/ 570709 h 1059043"/>
                <a:gd name="connsiteX51" fmla="*/ 451699 w 3024845"/>
                <a:gd name="connsiteY51" fmla="*/ 570709 h 1059043"/>
                <a:gd name="connsiteX52" fmla="*/ 464112 w 3024845"/>
                <a:gd name="connsiteY52" fmla="*/ 570709 h 1059043"/>
                <a:gd name="connsiteX53" fmla="*/ 464112 w 3024845"/>
                <a:gd name="connsiteY53" fmla="*/ 594489 h 1059043"/>
                <a:gd name="connsiteX54" fmla="*/ 465126 w 3024845"/>
                <a:gd name="connsiteY54" fmla="*/ 594489 h 1059043"/>
                <a:gd name="connsiteX55" fmla="*/ 472219 w 3024845"/>
                <a:gd name="connsiteY55" fmla="*/ 594489 h 1059043"/>
                <a:gd name="connsiteX56" fmla="*/ 472219 w 3024845"/>
                <a:gd name="connsiteY56" fmla="*/ 593408 h 1059043"/>
                <a:gd name="connsiteX57" fmla="*/ 472219 w 3024845"/>
                <a:gd name="connsiteY57" fmla="*/ 585842 h 1059043"/>
                <a:gd name="connsiteX58" fmla="*/ 473992 w 3024845"/>
                <a:gd name="connsiteY58" fmla="*/ 585842 h 1059043"/>
                <a:gd name="connsiteX59" fmla="*/ 486406 w 3024845"/>
                <a:gd name="connsiteY59" fmla="*/ 585842 h 1059043"/>
                <a:gd name="connsiteX60" fmla="*/ 486406 w 3024845"/>
                <a:gd name="connsiteY60" fmla="*/ 611783 h 1059043"/>
                <a:gd name="connsiteX61" fmla="*/ 488433 w 3024845"/>
                <a:gd name="connsiteY61" fmla="*/ 611783 h 1059043"/>
                <a:gd name="connsiteX62" fmla="*/ 502619 w 3024845"/>
                <a:gd name="connsiteY62" fmla="*/ 611783 h 1059043"/>
                <a:gd name="connsiteX63" fmla="*/ 502619 w 3024845"/>
                <a:gd name="connsiteY63" fmla="*/ 613404 h 1059043"/>
                <a:gd name="connsiteX64" fmla="*/ 502619 w 3024845"/>
                <a:gd name="connsiteY64" fmla="*/ 624754 h 1059043"/>
                <a:gd name="connsiteX65" fmla="*/ 503379 w 3024845"/>
                <a:gd name="connsiteY65" fmla="*/ 624754 h 1059043"/>
                <a:gd name="connsiteX66" fmla="*/ 508700 w 3024845"/>
                <a:gd name="connsiteY66" fmla="*/ 624754 h 1059043"/>
                <a:gd name="connsiteX67" fmla="*/ 508700 w 3024845"/>
                <a:gd name="connsiteY67" fmla="*/ 623943 h 1059043"/>
                <a:gd name="connsiteX68" fmla="*/ 508700 w 3024845"/>
                <a:gd name="connsiteY68" fmla="*/ 618268 h 1059043"/>
                <a:gd name="connsiteX69" fmla="*/ 539100 w 3024845"/>
                <a:gd name="connsiteY69" fmla="*/ 618268 h 1059043"/>
                <a:gd name="connsiteX70" fmla="*/ 539100 w 3024845"/>
                <a:gd name="connsiteY70" fmla="*/ 642048 h 1059043"/>
                <a:gd name="connsiteX71" fmla="*/ 540113 w 3024845"/>
                <a:gd name="connsiteY71" fmla="*/ 642048 h 1059043"/>
                <a:gd name="connsiteX72" fmla="*/ 547207 w 3024845"/>
                <a:gd name="connsiteY72" fmla="*/ 642048 h 1059043"/>
                <a:gd name="connsiteX73" fmla="*/ 547207 w 3024845"/>
                <a:gd name="connsiteY73" fmla="*/ 643129 h 1059043"/>
                <a:gd name="connsiteX74" fmla="*/ 547207 w 3024845"/>
                <a:gd name="connsiteY74" fmla="*/ 650695 h 1059043"/>
                <a:gd name="connsiteX75" fmla="*/ 547967 w 3024845"/>
                <a:gd name="connsiteY75" fmla="*/ 650695 h 1059043"/>
                <a:gd name="connsiteX76" fmla="*/ 553287 w 3024845"/>
                <a:gd name="connsiteY76" fmla="*/ 650695 h 1059043"/>
                <a:gd name="connsiteX77" fmla="*/ 553287 w 3024845"/>
                <a:gd name="connsiteY77" fmla="*/ 648533 h 1059043"/>
                <a:gd name="connsiteX78" fmla="*/ 553287 w 3024845"/>
                <a:gd name="connsiteY78" fmla="*/ 633401 h 1059043"/>
                <a:gd name="connsiteX79" fmla="*/ 554300 w 3024845"/>
                <a:gd name="connsiteY79" fmla="*/ 633401 h 1059043"/>
                <a:gd name="connsiteX80" fmla="*/ 561394 w 3024845"/>
                <a:gd name="connsiteY80" fmla="*/ 633401 h 1059043"/>
                <a:gd name="connsiteX81" fmla="*/ 561394 w 3024845"/>
                <a:gd name="connsiteY81" fmla="*/ 634482 h 1059043"/>
                <a:gd name="connsiteX82" fmla="*/ 561394 w 3024845"/>
                <a:gd name="connsiteY82" fmla="*/ 642048 h 1059043"/>
                <a:gd name="connsiteX83" fmla="*/ 566714 w 3024845"/>
                <a:gd name="connsiteY83" fmla="*/ 640055 h 1059043"/>
                <a:gd name="connsiteX84" fmla="*/ 567474 w 3024845"/>
                <a:gd name="connsiteY84" fmla="*/ 639075 h 1059043"/>
                <a:gd name="connsiteX85" fmla="*/ 567474 w 3024845"/>
                <a:gd name="connsiteY85" fmla="*/ 633401 h 1059043"/>
                <a:gd name="connsiteX86" fmla="*/ 605981 w 3024845"/>
                <a:gd name="connsiteY86" fmla="*/ 633401 h 1059043"/>
                <a:gd name="connsiteX87" fmla="*/ 605981 w 3024845"/>
                <a:gd name="connsiteY87" fmla="*/ 657180 h 1059043"/>
                <a:gd name="connsiteX88" fmla="*/ 608007 w 3024845"/>
                <a:gd name="connsiteY88" fmla="*/ 657180 h 1059043"/>
                <a:gd name="connsiteX89" fmla="*/ 622194 w 3024845"/>
                <a:gd name="connsiteY89" fmla="*/ 657180 h 1059043"/>
                <a:gd name="connsiteX90" fmla="*/ 622194 w 3024845"/>
                <a:gd name="connsiteY90" fmla="*/ 658261 h 1059043"/>
                <a:gd name="connsiteX91" fmla="*/ 622194 w 3024845"/>
                <a:gd name="connsiteY91" fmla="*/ 665827 h 1059043"/>
                <a:gd name="connsiteX92" fmla="*/ 623968 w 3024845"/>
                <a:gd name="connsiteY92" fmla="*/ 665827 h 1059043"/>
                <a:gd name="connsiteX93" fmla="*/ 636381 w 3024845"/>
                <a:gd name="connsiteY93" fmla="*/ 665827 h 1059043"/>
                <a:gd name="connsiteX94" fmla="*/ 636381 w 3024845"/>
                <a:gd name="connsiteY94" fmla="*/ 642048 h 1059043"/>
                <a:gd name="connsiteX95" fmla="*/ 637394 w 3024845"/>
                <a:gd name="connsiteY95" fmla="*/ 642048 h 1059043"/>
                <a:gd name="connsiteX96" fmla="*/ 644488 w 3024845"/>
                <a:gd name="connsiteY96" fmla="*/ 642048 h 1059043"/>
                <a:gd name="connsiteX97" fmla="*/ 644488 w 3024845"/>
                <a:gd name="connsiteY97" fmla="*/ 609621 h 1059043"/>
                <a:gd name="connsiteX98" fmla="*/ 645501 w 3024845"/>
                <a:gd name="connsiteY98" fmla="*/ 609621 h 1059043"/>
                <a:gd name="connsiteX99" fmla="*/ 652595 w 3024845"/>
                <a:gd name="connsiteY99" fmla="*/ 609621 h 1059043"/>
                <a:gd name="connsiteX100" fmla="*/ 652595 w 3024845"/>
                <a:gd name="connsiteY100" fmla="*/ 607730 h 1059043"/>
                <a:gd name="connsiteX101" fmla="*/ 652595 w 3024845"/>
                <a:gd name="connsiteY101" fmla="*/ 594489 h 1059043"/>
                <a:gd name="connsiteX102" fmla="*/ 651328 w 3024845"/>
                <a:gd name="connsiteY102" fmla="*/ 592867 h 1059043"/>
                <a:gd name="connsiteX103" fmla="*/ 656648 w 3024845"/>
                <a:gd name="connsiteY103" fmla="*/ 581518 h 1059043"/>
                <a:gd name="connsiteX104" fmla="*/ 664755 w 3024845"/>
                <a:gd name="connsiteY104" fmla="*/ 609621 h 1059043"/>
                <a:gd name="connsiteX105" fmla="*/ 665515 w 3024845"/>
                <a:gd name="connsiteY105" fmla="*/ 609621 h 1059043"/>
                <a:gd name="connsiteX106" fmla="*/ 670835 w 3024845"/>
                <a:gd name="connsiteY106" fmla="*/ 609621 h 1059043"/>
                <a:gd name="connsiteX107" fmla="*/ 670835 w 3024845"/>
                <a:gd name="connsiteY107" fmla="*/ 503694 h 1059043"/>
                <a:gd name="connsiteX108" fmla="*/ 672355 w 3024845"/>
                <a:gd name="connsiteY108" fmla="*/ 503694 h 1059043"/>
                <a:gd name="connsiteX109" fmla="*/ 682995 w 3024845"/>
                <a:gd name="connsiteY109" fmla="*/ 503694 h 1059043"/>
                <a:gd name="connsiteX110" fmla="*/ 682995 w 3024845"/>
                <a:gd name="connsiteY110" fmla="*/ 456135 h 1059043"/>
                <a:gd name="connsiteX111" fmla="*/ 709342 w 3024845"/>
                <a:gd name="connsiteY111" fmla="*/ 456135 h 1059043"/>
                <a:gd name="connsiteX112" fmla="*/ 709342 w 3024845"/>
                <a:gd name="connsiteY112" fmla="*/ 434517 h 1059043"/>
                <a:gd name="connsiteX113" fmla="*/ 743796 w 3024845"/>
                <a:gd name="connsiteY113" fmla="*/ 434517 h 1059043"/>
                <a:gd name="connsiteX114" fmla="*/ 743796 w 3024845"/>
                <a:gd name="connsiteY114" fmla="*/ 436949 h 1059043"/>
                <a:gd name="connsiteX115" fmla="*/ 743796 w 3024845"/>
                <a:gd name="connsiteY115" fmla="*/ 453973 h 1059043"/>
                <a:gd name="connsiteX116" fmla="*/ 746076 w 3024845"/>
                <a:gd name="connsiteY116" fmla="*/ 453973 h 1059043"/>
                <a:gd name="connsiteX117" fmla="*/ 762036 w 3024845"/>
                <a:gd name="connsiteY117" fmla="*/ 453973 h 1059043"/>
                <a:gd name="connsiteX118" fmla="*/ 762036 w 3024845"/>
                <a:gd name="connsiteY118" fmla="*/ 501532 h 1059043"/>
                <a:gd name="connsiteX119" fmla="*/ 763049 w 3024845"/>
                <a:gd name="connsiteY119" fmla="*/ 501532 h 1059043"/>
                <a:gd name="connsiteX120" fmla="*/ 770143 w 3024845"/>
                <a:gd name="connsiteY120" fmla="*/ 501532 h 1059043"/>
                <a:gd name="connsiteX121" fmla="*/ 784330 w 3024845"/>
                <a:gd name="connsiteY121" fmla="*/ 505856 h 1059043"/>
                <a:gd name="connsiteX122" fmla="*/ 784330 w 3024845"/>
                <a:gd name="connsiteY122" fmla="*/ 544768 h 1059043"/>
                <a:gd name="connsiteX123" fmla="*/ 785343 w 3024845"/>
                <a:gd name="connsiteY123" fmla="*/ 544768 h 1059043"/>
                <a:gd name="connsiteX124" fmla="*/ 792436 w 3024845"/>
                <a:gd name="connsiteY124" fmla="*/ 544768 h 1059043"/>
                <a:gd name="connsiteX125" fmla="*/ 792436 w 3024845"/>
                <a:gd name="connsiteY125" fmla="*/ 546389 h 1059043"/>
                <a:gd name="connsiteX126" fmla="*/ 792436 w 3024845"/>
                <a:gd name="connsiteY126" fmla="*/ 557738 h 1059043"/>
                <a:gd name="connsiteX127" fmla="*/ 794463 w 3024845"/>
                <a:gd name="connsiteY127" fmla="*/ 557738 h 1059043"/>
                <a:gd name="connsiteX128" fmla="*/ 808650 w 3024845"/>
                <a:gd name="connsiteY128" fmla="*/ 557738 h 1059043"/>
                <a:gd name="connsiteX129" fmla="*/ 814730 w 3024845"/>
                <a:gd name="connsiteY129" fmla="*/ 564224 h 1059043"/>
                <a:gd name="connsiteX130" fmla="*/ 814730 w 3024845"/>
                <a:gd name="connsiteY130" fmla="*/ 585842 h 1059043"/>
                <a:gd name="connsiteX131" fmla="*/ 817010 w 3024845"/>
                <a:gd name="connsiteY131" fmla="*/ 585842 h 1059043"/>
                <a:gd name="connsiteX132" fmla="*/ 832970 w 3024845"/>
                <a:gd name="connsiteY132" fmla="*/ 585842 h 1059043"/>
                <a:gd name="connsiteX133" fmla="*/ 832970 w 3024845"/>
                <a:gd name="connsiteY133" fmla="*/ 586922 h 1059043"/>
                <a:gd name="connsiteX134" fmla="*/ 832970 w 3024845"/>
                <a:gd name="connsiteY134" fmla="*/ 594489 h 1059043"/>
                <a:gd name="connsiteX135" fmla="*/ 834237 w 3024845"/>
                <a:gd name="connsiteY135" fmla="*/ 594489 h 1059043"/>
                <a:gd name="connsiteX136" fmla="*/ 843104 w 3024845"/>
                <a:gd name="connsiteY136" fmla="*/ 594489 h 1059043"/>
                <a:gd name="connsiteX137" fmla="*/ 843104 w 3024845"/>
                <a:gd name="connsiteY137" fmla="*/ 596650 h 1059043"/>
                <a:gd name="connsiteX138" fmla="*/ 843104 w 3024845"/>
                <a:gd name="connsiteY138" fmla="*/ 611783 h 1059043"/>
                <a:gd name="connsiteX139" fmla="*/ 847157 w 3024845"/>
                <a:gd name="connsiteY139" fmla="*/ 609891 h 1059043"/>
                <a:gd name="connsiteX140" fmla="*/ 847157 w 3024845"/>
                <a:gd name="connsiteY140" fmla="*/ 596650 h 1059043"/>
                <a:gd name="connsiteX141" fmla="*/ 848170 w 3024845"/>
                <a:gd name="connsiteY141" fmla="*/ 596650 h 1059043"/>
                <a:gd name="connsiteX142" fmla="*/ 855264 w 3024845"/>
                <a:gd name="connsiteY142" fmla="*/ 596650 h 1059043"/>
                <a:gd name="connsiteX143" fmla="*/ 855264 w 3024845"/>
                <a:gd name="connsiteY143" fmla="*/ 598272 h 1059043"/>
                <a:gd name="connsiteX144" fmla="*/ 855264 w 3024845"/>
                <a:gd name="connsiteY144" fmla="*/ 609621 h 1059043"/>
                <a:gd name="connsiteX145" fmla="*/ 856024 w 3024845"/>
                <a:gd name="connsiteY145" fmla="*/ 609621 h 1059043"/>
                <a:gd name="connsiteX146" fmla="*/ 861344 w 3024845"/>
                <a:gd name="connsiteY146" fmla="*/ 609621 h 1059043"/>
                <a:gd name="connsiteX147" fmla="*/ 909984 w 3024845"/>
                <a:gd name="connsiteY147" fmla="*/ 605298 h 1059043"/>
                <a:gd name="connsiteX148" fmla="*/ 909984 w 3024845"/>
                <a:gd name="connsiteY148" fmla="*/ 606649 h 1059043"/>
                <a:gd name="connsiteX149" fmla="*/ 909984 w 3024845"/>
                <a:gd name="connsiteY149" fmla="*/ 616106 h 1059043"/>
                <a:gd name="connsiteX150" fmla="*/ 910744 w 3024845"/>
                <a:gd name="connsiteY150" fmla="*/ 616106 h 1059043"/>
                <a:gd name="connsiteX151" fmla="*/ 916065 w 3024845"/>
                <a:gd name="connsiteY151" fmla="*/ 616106 h 1059043"/>
                <a:gd name="connsiteX152" fmla="*/ 916065 w 3024845"/>
                <a:gd name="connsiteY152" fmla="*/ 618268 h 1059043"/>
                <a:gd name="connsiteX153" fmla="*/ 916065 w 3024845"/>
                <a:gd name="connsiteY153" fmla="*/ 633401 h 1059043"/>
                <a:gd name="connsiteX154" fmla="*/ 918091 w 3024845"/>
                <a:gd name="connsiteY154" fmla="*/ 632050 h 1059043"/>
                <a:gd name="connsiteX155" fmla="*/ 932278 w 3024845"/>
                <a:gd name="connsiteY155" fmla="*/ 622592 h 1059043"/>
                <a:gd name="connsiteX156" fmla="*/ 938358 w 3024845"/>
                <a:gd name="connsiteY156" fmla="*/ 581518 h 1059043"/>
                <a:gd name="connsiteX157" fmla="*/ 939118 w 3024845"/>
                <a:gd name="connsiteY157" fmla="*/ 581248 h 1059043"/>
                <a:gd name="connsiteX158" fmla="*/ 944438 w 3024845"/>
                <a:gd name="connsiteY158" fmla="*/ 579356 h 1059043"/>
                <a:gd name="connsiteX159" fmla="*/ 946465 w 3024845"/>
                <a:gd name="connsiteY159" fmla="*/ 510179 h 1059043"/>
                <a:gd name="connsiteX160" fmla="*/ 948492 w 3024845"/>
                <a:gd name="connsiteY160" fmla="*/ 579356 h 1059043"/>
                <a:gd name="connsiteX161" fmla="*/ 949252 w 3024845"/>
                <a:gd name="connsiteY161" fmla="*/ 579626 h 1059043"/>
                <a:gd name="connsiteX162" fmla="*/ 954572 w 3024845"/>
                <a:gd name="connsiteY162" fmla="*/ 581518 h 1059043"/>
                <a:gd name="connsiteX163" fmla="*/ 954572 w 3024845"/>
                <a:gd name="connsiteY163" fmla="*/ 495047 h 1059043"/>
                <a:gd name="connsiteX164" fmla="*/ 958625 w 3024845"/>
                <a:gd name="connsiteY164" fmla="*/ 462620 h 1059043"/>
                <a:gd name="connsiteX165" fmla="*/ 997132 w 3024845"/>
                <a:gd name="connsiteY165" fmla="*/ 462620 h 1059043"/>
                <a:gd name="connsiteX166" fmla="*/ 997132 w 3024845"/>
                <a:gd name="connsiteY166" fmla="*/ 495047 h 1059043"/>
                <a:gd name="connsiteX167" fmla="*/ 997892 w 3024845"/>
                <a:gd name="connsiteY167" fmla="*/ 495047 h 1059043"/>
                <a:gd name="connsiteX168" fmla="*/ 1003212 w 3024845"/>
                <a:gd name="connsiteY168" fmla="*/ 495047 h 1059043"/>
                <a:gd name="connsiteX169" fmla="*/ 1003212 w 3024845"/>
                <a:gd name="connsiteY169" fmla="*/ 412899 h 1059043"/>
                <a:gd name="connsiteX170" fmla="*/ 1004986 w 3024845"/>
                <a:gd name="connsiteY170" fmla="*/ 412899 h 1059043"/>
                <a:gd name="connsiteX171" fmla="*/ 1017399 w 3024845"/>
                <a:gd name="connsiteY171" fmla="*/ 412899 h 1059043"/>
                <a:gd name="connsiteX172" fmla="*/ 1017399 w 3024845"/>
                <a:gd name="connsiteY172" fmla="*/ 411008 h 1059043"/>
                <a:gd name="connsiteX173" fmla="*/ 1017399 w 3024845"/>
                <a:gd name="connsiteY173" fmla="*/ 397767 h 1059043"/>
                <a:gd name="connsiteX174" fmla="*/ 1039693 w 3024845"/>
                <a:gd name="connsiteY174" fmla="*/ 397767 h 1059043"/>
                <a:gd name="connsiteX175" fmla="*/ 1039693 w 3024845"/>
                <a:gd name="connsiteY175" fmla="*/ 396686 h 1059043"/>
                <a:gd name="connsiteX176" fmla="*/ 1039693 w 3024845"/>
                <a:gd name="connsiteY176" fmla="*/ 389120 h 1059043"/>
                <a:gd name="connsiteX177" fmla="*/ 1041466 w 3024845"/>
                <a:gd name="connsiteY177" fmla="*/ 389120 h 1059043"/>
                <a:gd name="connsiteX178" fmla="*/ 1053880 w 3024845"/>
                <a:gd name="connsiteY178" fmla="*/ 389120 h 1059043"/>
                <a:gd name="connsiteX179" fmla="*/ 1053880 w 3024845"/>
                <a:gd name="connsiteY179" fmla="*/ 390201 h 1059043"/>
                <a:gd name="connsiteX180" fmla="*/ 1053880 w 3024845"/>
                <a:gd name="connsiteY180" fmla="*/ 397767 h 1059043"/>
                <a:gd name="connsiteX181" fmla="*/ 1054640 w 3024845"/>
                <a:gd name="connsiteY181" fmla="*/ 397767 h 1059043"/>
                <a:gd name="connsiteX182" fmla="*/ 1059960 w 3024845"/>
                <a:gd name="connsiteY182" fmla="*/ 397767 h 1059043"/>
                <a:gd name="connsiteX183" fmla="*/ 1070093 w 3024845"/>
                <a:gd name="connsiteY183" fmla="*/ 393443 h 1059043"/>
                <a:gd name="connsiteX184" fmla="*/ 1074146 w 3024845"/>
                <a:gd name="connsiteY184" fmla="*/ 396686 h 1059043"/>
                <a:gd name="connsiteX185" fmla="*/ 1074146 w 3024845"/>
                <a:gd name="connsiteY185" fmla="*/ 389120 h 1059043"/>
                <a:gd name="connsiteX186" fmla="*/ 1076426 w 3024845"/>
                <a:gd name="connsiteY186" fmla="*/ 389120 h 1059043"/>
                <a:gd name="connsiteX187" fmla="*/ 1092387 w 3024845"/>
                <a:gd name="connsiteY187" fmla="*/ 389120 h 1059043"/>
                <a:gd name="connsiteX188" fmla="*/ 1092387 w 3024845"/>
                <a:gd name="connsiteY188" fmla="*/ 390201 h 1059043"/>
                <a:gd name="connsiteX189" fmla="*/ 1092387 w 3024845"/>
                <a:gd name="connsiteY189" fmla="*/ 397767 h 1059043"/>
                <a:gd name="connsiteX190" fmla="*/ 1122787 w 3024845"/>
                <a:gd name="connsiteY190" fmla="*/ 397767 h 1059043"/>
                <a:gd name="connsiteX191" fmla="*/ 1122787 w 3024845"/>
                <a:gd name="connsiteY191" fmla="*/ 399388 h 1059043"/>
                <a:gd name="connsiteX192" fmla="*/ 1122787 w 3024845"/>
                <a:gd name="connsiteY192" fmla="*/ 410738 h 1059043"/>
                <a:gd name="connsiteX193" fmla="*/ 1149134 w 3024845"/>
                <a:gd name="connsiteY193" fmla="*/ 410738 h 1059043"/>
                <a:gd name="connsiteX194" fmla="*/ 1149134 w 3024845"/>
                <a:gd name="connsiteY194" fmla="*/ 441002 h 1059043"/>
                <a:gd name="connsiteX195" fmla="*/ 1149894 w 3024845"/>
                <a:gd name="connsiteY195" fmla="*/ 441002 h 1059043"/>
                <a:gd name="connsiteX196" fmla="*/ 1155214 w 3024845"/>
                <a:gd name="connsiteY196" fmla="*/ 441002 h 1059043"/>
                <a:gd name="connsiteX197" fmla="*/ 1155214 w 3024845"/>
                <a:gd name="connsiteY197" fmla="*/ 442083 h 1059043"/>
                <a:gd name="connsiteX198" fmla="*/ 1155214 w 3024845"/>
                <a:gd name="connsiteY198" fmla="*/ 449650 h 1059043"/>
                <a:gd name="connsiteX199" fmla="*/ 1159268 w 3024845"/>
                <a:gd name="connsiteY199" fmla="*/ 479914 h 1059043"/>
                <a:gd name="connsiteX200" fmla="*/ 1160028 w 3024845"/>
                <a:gd name="connsiteY200" fmla="*/ 479914 h 1059043"/>
                <a:gd name="connsiteX201" fmla="*/ 1165348 w 3024845"/>
                <a:gd name="connsiteY201" fmla="*/ 479914 h 1059043"/>
                <a:gd name="connsiteX202" fmla="*/ 1165348 w 3024845"/>
                <a:gd name="connsiteY202" fmla="*/ 480725 h 1059043"/>
                <a:gd name="connsiteX203" fmla="*/ 1165348 w 3024845"/>
                <a:gd name="connsiteY203" fmla="*/ 486400 h 1059043"/>
                <a:gd name="connsiteX204" fmla="*/ 1166361 w 3024845"/>
                <a:gd name="connsiteY204" fmla="*/ 486400 h 1059043"/>
                <a:gd name="connsiteX205" fmla="*/ 1173454 w 3024845"/>
                <a:gd name="connsiteY205" fmla="*/ 486400 h 1059043"/>
                <a:gd name="connsiteX206" fmla="*/ 1173454 w 3024845"/>
                <a:gd name="connsiteY206" fmla="*/ 516665 h 1059043"/>
                <a:gd name="connsiteX207" fmla="*/ 1175481 w 3024845"/>
                <a:gd name="connsiteY207" fmla="*/ 516665 h 1059043"/>
                <a:gd name="connsiteX208" fmla="*/ 1189668 w 3024845"/>
                <a:gd name="connsiteY208" fmla="*/ 516665 h 1059043"/>
                <a:gd name="connsiteX209" fmla="*/ 1189668 w 3024845"/>
                <a:gd name="connsiteY209" fmla="*/ 540444 h 1059043"/>
                <a:gd name="connsiteX210" fmla="*/ 1191695 w 3024845"/>
                <a:gd name="connsiteY210" fmla="*/ 542065 h 1059043"/>
                <a:gd name="connsiteX211" fmla="*/ 1191695 w 3024845"/>
                <a:gd name="connsiteY211" fmla="*/ 553415 h 1059043"/>
                <a:gd name="connsiteX212" fmla="*/ 1192455 w 3024845"/>
                <a:gd name="connsiteY212" fmla="*/ 553415 h 1059043"/>
                <a:gd name="connsiteX213" fmla="*/ 1197775 w 3024845"/>
                <a:gd name="connsiteY213" fmla="*/ 553415 h 1059043"/>
                <a:gd name="connsiteX214" fmla="*/ 1197775 w 3024845"/>
                <a:gd name="connsiteY214" fmla="*/ 577194 h 1059043"/>
                <a:gd name="connsiteX215" fmla="*/ 1199041 w 3024845"/>
                <a:gd name="connsiteY215" fmla="*/ 577194 h 1059043"/>
                <a:gd name="connsiteX216" fmla="*/ 1207908 w 3024845"/>
                <a:gd name="connsiteY216" fmla="*/ 577194 h 1059043"/>
                <a:gd name="connsiteX217" fmla="*/ 1209935 w 3024845"/>
                <a:gd name="connsiteY217" fmla="*/ 581248 h 1059043"/>
                <a:gd name="connsiteX218" fmla="*/ 1209935 w 3024845"/>
                <a:gd name="connsiteY218" fmla="*/ 594489 h 1059043"/>
                <a:gd name="connsiteX219" fmla="*/ 1211455 w 3024845"/>
                <a:gd name="connsiteY219" fmla="*/ 592597 h 1059043"/>
                <a:gd name="connsiteX220" fmla="*/ 1222095 w 3024845"/>
                <a:gd name="connsiteY220" fmla="*/ 579356 h 1059043"/>
                <a:gd name="connsiteX221" fmla="*/ 1250469 w 3024845"/>
                <a:gd name="connsiteY221" fmla="*/ 579356 h 1059043"/>
                <a:gd name="connsiteX222" fmla="*/ 1250469 w 3024845"/>
                <a:gd name="connsiteY222" fmla="*/ 665827 h 1059043"/>
                <a:gd name="connsiteX223" fmla="*/ 1251229 w 3024845"/>
                <a:gd name="connsiteY223" fmla="*/ 665827 h 1059043"/>
                <a:gd name="connsiteX224" fmla="*/ 1256549 w 3024845"/>
                <a:gd name="connsiteY224" fmla="*/ 665827 h 1059043"/>
                <a:gd name="connsiteX225" fmla="*/ 1257309 w 3024845"/>
                <a:gd name="connsiteY225" fmla="*/ 664476 h 1059043"/>
                <a:gd name="connsiteX226" fmla="*/ 1262629 w 3024845"/>
                <a:gd name="connsiteY226" fmla="*/ 655018 h 1059043"/>
                <a:gd name="connsiteX227" fmla="*/ 1262629 w 3024845"/>
                <a:gd name="connsiteY227" fmla="*/ 656910 h 1059043"/>
                <a:gd name="connsiteX228" fmla="*/ 1262629 w 3024845"/>
                <a:gd name="connsiteY228" fmla="*/ 670151 h 1059043"/>
                <a:gd name="connsiteX229" fmla="*/ 1266682 w 3024845"/>
                <a:gd name="connsiteY229" fmla="*/ 624754 h 1059043"/>
                <a:gd name="connsiteX230" fmla="*/ 1267442 w 3024845"/>
                <a:gd name="connsiteY230" fmla="*/ 624754 h 1059043"/>
                <a:gd name="connsiteX231" fmla="*/ 1272762 w 3024845"/>
                <a:gd name="connsiteY231" fmla="*/ 624754 h 1059043"/>
                <a:gd name="connsiteX232" fmla="*/ 1272762 w 3024845"/>
                <a:gd name="connsiteY232" fmla="*/ 559900 h 1059043"/>
                <a:gd name="connsiteX233" fmla="*/ 1273776 w 3024845"/>
                <a:gd name="connsiteY233" fmla="*/ 559900 h 1059043"/>
                <a:gd name="connsiteX234" fmla="*/ 1280869 w 3024845"/>
                <a:gd name="connsiteY234" fmla="*/ 559900 h 1059043"/>
                <a:gd name="connsiteX235" fmla="*/ 1293029 w 3024845"/>
                <a:gd name="connsiteY235" fmla="*/ 516665 h 1059043"/>
                <a:gd name="connsiteX236" fmla="*/ 1294296 w 3024845"/>
                <a:gd name="connsiteY236" fmla="*/ 516665 h 1059043"/>
                <a:gd name="connsiteX237" fmla="*/ 1303163 w 3024845"/>
                <a:gd name="connsiteY237" fmla="*/ 516665 h 1059043"/>
                <a:gd name="connsiteX238" fmla="*/ 1313296 w 3024845"/>
                <a:gd name="connsiteY238" fmla="*/ 559900 h 1059043"/>
                <a:gd name="connsiteX239" fmla="*/ 1314309 w 3024845"/>
                <a:gd name="connsiteY239" fmla="*/ 559900 h 1059043"/>
                <a:gd name="connsiteX240" fmla="*/ 1321403 w 3024845"/>
                <a:gd name="connsiteY240" fmla="*/ 559900 h 1059043"/>
                <a:gd name="connsiteX241" fmla="*/ 1321403 w 3024845"/>
                <a:gd name="connsiteY241" fmla="*/ 598812 h 1059043"/>
                <a:gd name="connsiteX242" fmla="*/ 1323176 w 3024845"/>
                <a:gd name="connsiteY242" fmla="*/ 598812 h 1059043"/>
                <a:gd name="connsiteX243" fmla="*/ 1335590 w 3024845"/>
                <a:gd name="connsiteY243" fmla="*/ 598812 h 1059043"/>
                <a:gd name="connsiteX244" fmla="*/ 1335590 w 3024845"/>
                <a:gd name="connsiteY244" fmla="*/ 600974 h 1059043"/>
                <a:gd name="connsiteX245" fmla="*/ 1335590 w 3024845"/>
                <a:gd name="connsiteY245" fmla="*/ 616106 h 1059043"/>
                <a:gd name="connsiteX246" fmla="*/ 1339643 w 3024845"/>
                <a:gd name="connsiteY246" fmla="*/ 613945 h 1059043"/>
                <a:gd name="connsiteX247" fmla="*/ 1339643 w 3024845"/>
                <a:gd name="connsiteY247" fmla="*/ 598812 h 1059043"/>
                <a:gd name="connsiteX248" fmla="*/ 1341163 w 3024845"/>
                <a:gd name="connsiteY248" fmla="*/ 598812 h 1059043"/>
                <a:gd name="connsiteX249" fmla="*/ 1351803 w 3024845"/>
                <a:gd name="connsiteY249" fmla="*/ 598812 h 1059043"/>
                <a:gd name="connsiteX250" fmla="*/ 1351803 w 3024845"/>
                <a:gd name="connsiteY250" fmla="*/ 600433 h 1059043"/>
                <a:gd name="connsiteX251" fmla="*/ 1351803 w 3024845"/>
                <a:gd name="connsiteY251" fmla="*/ 611783 h 1059043"/>
                <a:gd name="connsiteX252" fmla="*/ 1382204 w 3024845"/>
                <a:gd name="connsiteY252" fmla="*/ 611783 h 1059043"/>
                <a:gd name="connsiteX253" fmla="*/ 1382204 w 3024845"/>
                <a:gd name="connsiteY253" fmla="*/ 575033 h 1059043"/>
                <a:gd name="connsiteX254" fmla="*/ 1383470 w 3024845"/>
                <a:gd name="connsiteY254" fmla="*/ 575033 h 1059043"/>
                <a:gd name="connsiteX255" fmla="*/ 1392337 w 3024845"/>
                <a:gd name="connsiteY255" fmla="*/ 575033 h 1059043"/>
                <a:gd name="connsiteX256" fmla="*/ 1392337 w 3024845"/>
                <a:gd name="connsiteY256" fmla="*/ 596650 h 1059043"/>
                <a:gd name="connsiteX257" fmla="*/ 1394364 w 3024845"/>
                <a:gd name="connsiteY257" fmla="*/ 564224 h 1059043"/>
                <a:gd name="connsiteX258" fmla="*/ 1416657 w 3024845"/>
                <a:gd name="connsiteY258" fmla="*/ 564224 h 1059043"/>
                <a:gd name="connsiteX259" fmla="*/ 1416657 w 3024845"/>
                <a:gd name="connsiteY259" fmla="*/ 562602 h 1059043"/>
                <a:gd name="connsiteX260" fmla="*/ 1416657 w 3024845"/>
                <a:gd name="connsiteY260" fmla="*/ 551253 h 1059043"/>
                <a:gd name="connsiteX261" fmla="*/ 1417417 w 3024845"/>
                <a:gd name="connsiteY261" fmla="*/ 551253 h 1059043"/>
                <a:gd name="connsiteX262" fmla="*/ 1422737 w 3024845"/>
                <a:gd name="connsiteY262" fmla="*/ 551253 h 1059043"/>
                <a:gd name="connsiteX263" fmla="*/ 1422737 w 3024845"/>
                <a:gd name="connsiteY263" fmla="*/ 549362 h 1059043"/>
                <a:gd name="connsiteX264" fmla="*/ 1422737 w 3024845"/>
                <a:gd name="connsiteY264" fmla="*/ 536121 h 1059043"/>
                <a:gd name="connsiteX265" fmla="*/ 1426791 w 3024845"/>
                <a:gd name="connsiteY265" fmla="*/ 542606 h 1059043"/>
                <a:gd name="connsiteX266" fmla="*/ 1429071 w 3024845"/>
                <a:gd name="connsiteY266" fmla="*/ 542606 h 1059043"/>
                <a:gd name="connsiteX267" fmla="*/ 1445031 w 3024845"/>
                <a:gd name="connsiteY267" fmla="*/ 542606 h 1059043"/>
                <a:gd name="connsiteX268" fmla="*/ 1445031 w 3024845"/>
                <a:gd name="connsiteY268" fmla="*/ 541795 h 1059043"/>
                <a:gd name="connsiteX269" fmla="*/ 1445031 w 3024845"/>
                <a:gd name="connsiteY269" fmla="*/ 536121 h 1059043"/>
                <a:gd name="connsiteX270" fmla="*/ 1445791 w 3024845"/>
                <a:gd name="connsiteY270" fmla="*/ 536121 h 1059043"/>
                <a:gd name="connsiteX271" fmla="*/ 1451111 w 3024845"/>
                <a:gd name="connsiteY271" fmla="*/ 536121 h 1059043"/>
                <a:gd name="connsiteX272" fmla="*/ 1451111 w 3024845"/>
                <a:gd name="connsiteY272" fmla="*/ 537472 h 1059043"/>
                <a:gd name="connsiteX273" fmla="*/ 1451111 w 3024845"/>
                <a:gd name="connsiteY273" fmla="*/ 546930 h 1059043"/>
                <a:gd name="connsiteX274" fmla="*/ 1489618 w 3024845"/>
                <a:gd name="connsiteY274" fmla="*/ 546930 h 1059043"/>
                <a:gd name="connsiteX275" fmla="*/ 1489618 w 3024845"/>
                <a:gd name="connsiteY275" fmla="*/ 685283 h 1059043"/>
                <a:gd name="connsiteX276" fmla="*/ 1491138 w 3024845"/>
                <a:gd name="connsiteY276" fmla="*/ 685283 h 1059043"/>
                <a:gd name="connsiteX277" fmla="*/ 1501778 w 3024845"/>
                <a:gd name="connsiteY277" fmla="*/ 685283 h 1059043"/>
                <a:gd name="connsiteX278" fmla="*/ 1501778 w 3024845"/>
                <a:gd name="connsiteY278" fmla="*/ 672313 h 1059043"/>
                <a:gd name="connsiteX279" fmla="*/ 1505832 w 3024845"/>
                <a:gd name="connsiteY279" fmla="*/ 672313 h 1059043"/>
                <a:gd name="connsiteX280" fmla="*/ 1505832 w 3024845"/>
                <a:gd name="connsiteY280" fmla="*/ 685283 h 1059043"/>
                <a:gd name="connsiteX281" fmla="*/ 1536232 w 3024845"/>
                <a:gd name="connsiteY281" fmla="*/ 685283 h 1059043"/>
                <a:gd name="connsiteX282" fmla="*/ 1536232 w 3024845"/>
                <a:gd name="connsiteY282" fmla="*/ 655018 h 1059043"/>
                <a:gd name="connsiteX283" fmla="*/ 1548392 w 3024845"/>
                <a:gd name="connsiteY283" fmla="*/ 655018 h 1059043"/>
                <a:gd name="connsiteX284" fmla="*/ 1560552 w 3024845"/>
                <a:gd name="connsiteY284" fmla="*/ 652857 h 1059043"/>
                <a:gd name="connsiteX285" fmla="*/ 1564606 w 3024845"/>
                <a:gd name="connsiteY285" fmla="*/ 655018 h 1059043"/>
                <a:gd name="connsiteX286" fmla="*/ 1574739 w 3024845"/>
                <a:gd name="connsiteY286" fmla="*/ 655018 h 1059043"/>
                <a:gd name="connsiteX287" fmla="*/ 1574739 w 3024845"/>
                <a:gd name="connsiteY287" fmla="*/ 685283 h 1059043"/>
                <a:gd name="connsiteX288" fmla="*/ 1582846 w 3024845"/>
                <a:gd name="connsiteY288" fmla="*/ 685283 h 1059043"/>
                <a:gd name="connsiteX289" fmla="*/ 1582846 w 3024845"/>
                <a:gd name="connsiteY289" fmla="*/ 702578 h 1059043"/>
                <a:gd name="connsiteX290" fmla="*/ 1592182 w 3024845"/>
                <a:gd name="connsiteY290" fmla="*/ 703483 h 1059043"/>
                <a:gd name="connsiteX291" fmla="*/ 1605140 w 3024845"/>
                <a:gd name="connsiteY291" fmla="*/ 703483 h 1059043"/>
                <a:gd name="connsiteX292" fmla="*/ 1605140 w 3024845"/>
                <a:gd name="connsiteY292" fmla="*/ 687445 h 1059043"/>
                <a:gd name="connsiteX293" fmla="*/ 1673096 w 3024845"/>
                <a:gd name="connsiteY293" fmla="*/ 687445 h 1059043"/>
                <a:gd name="connsiteX294" fmla="*/ 1673096 w 3024845"/>
                <a:gd name="connsiteY294" fmla="*/ 602192 h 1059043"/>
                <a:gd name="connsiteX295" fmla="*/ 1745104 w 3024845"/>
                <a:gd name="connsiteY295" fmla="*/ 602192 h 1059043"/>
                <a:gd name="connsiteX296" fmla="*/ 1745104 w 3024845"/>
                <a:gd name="connsiteY296" fmla="*/ 680960 h 1059043"/>
                <a:gd name="connsiteX297" fmla="*/ 1747008 w 3024845"/>
                <a:gd name="connsiteY297" fmla="*/ 680960 h 1059043"/>
                <a:gd name="connsiteX298" fmla="*/ 1748250 w 3024845"/>
                <a:gd name="connsiteY298" fmla="*/ 703483 h 1059043"/>
                <a:gd name="connsiteX299" fmla="*/ 1757926 w 3024845"/>
                <a:gd name="connsiteY299" fmla="*/ 703483 h 1059043"/>
                <a:gd name="connsiteX300" fmla="*/ 1759168 w 3024845"/>
                <a:gd name="connsiteY300" fmla="*/ 680960 h 1059043"/>
                <a:gd name="connsiteX301" fmla="*/ 1765248 w 3024845"/>
                <a:gd name="connsiteY301" fmla="*/ 680960 h 1059043"/>
                <a:gd name="connsiteX302" fmla="*/ 1766490 w 3024845"/>
                <a:gd name="connsiteY302" fmla="*/ 703483 h 1059043"/>
                <a:gd name="connsiteX303" fmla="*/ 1817112 w 3024845"/>
                <a:gd name="connsiteY303" fmla="*/ 703483 h 1059043"/>
                <a:gd name="connsiteX304" fmla="*/ 1817112 w 3024845"/>
                <a:gd name="connsiteY304" fmla="*/ 540455 h 1059043"/>
                <a:gd name="connsiteX305" fmla="*/ 2014439 w 3024845"/>
                <a:gd name="connsiteY305" fmla="*/ 540455 h 1059043"/>
                <a:gd name="connsiteX306" fmla="*/ 2014439 w 3024845"/>
                <a:gd name="connsiteY306" fmla="*/ 703483 h 1059043"/>
                <a:gd name="connsiteX307" fmla="*/ 2033136 w 3024845"/>
                <a:gd name="connsiteY307" fmla="*/ 703483 h 1059043"/>
                <a:gd name="connsiteX308" fmla="*/ 2033136 w 3024845"/>
                <a:gd name="connsiteY308" fmla="*/ 620790 h 1059043"/>
                <a:gd name="connsiteX309" fmla="*/ 2128256 w 3024845"/>
                <a:gd name="connsiteY309" fmla="*/ 620790 h 1059043"/>
                <a:gd name="connsiteX310" fmla="*/ 2128026 w 3024845"/>
                <a:gd name="connsiteY310" fmla="*/ 281031 h 1059043"/>
                <a:gd name="connsiteX311" fmla="*/ 2144240 w 3024845"/>
                <a:gd name="connsiteY311" fmla="*/ 214016 h 1059043"/>
                <a:gd name="connsiteX312" fmla="*/ 2146266 w 3024845"/>
                <a:gd name="connsiteY312" fmla="*/ 131868 h 1059043"/>
                <a:gd name="connsiteX313" fmla="*/ 2144240 w 3024845"/>
                <a:gd name="connsiteY313" fmla="*/ 125383 h 1059043"/>
                <a:gd name="connsiteX314" fmla="*/ 2150320 w 3024845"/>
                <a:gd name="connsiteY314" fmla="*/ 118897 h 1059043"/>
                <a:gd name="connsiteX315" fmla="*/ 2150320 w 3024845"/>
                <a:gd name="connsiteY315" fmla="*/ 60529 h 1059043"/>
                <a:gd name="connsiteX316" fmla="*/ 2152346 w 3024845"/>
                <a:gd name="connsiteY316" fmla="*/ 56206 h 1059043"/>
                <a:gd name="connsiteX317" fmla="*/ 2152346 w 3024845"/>
                <a:gd name="connsiteY317" fmla="*/ 0 h 1059043"/>
                <a:gd name="connsiteX318" fmla="*/ 2162480 w 3024845"/>
                <a:gd name="connsiteY318" fmla="*/ 118897 h 1059043"/>
                <a:gd name="connsiteX319" fmla="*/ 2168560 w 3024845"/>
                <a:gd name="connsiteY319" fmla="*/ 125383 h 1059043"/>
                <a:gd name="connsiteX320" fmla="*/ 2166533 w 3024845"/>
                <a:gd name="connsiteY320" fmla="*/ 131868 h 1059043"/>
                <a:gd name="connsiteX321" fmla="*/ 2180720 w 3024845"/>
                <a:gd name="connsiteY321" fmla="*/ 555577 h 1059043"/>
                <a:gd name="connsiteX322" fmla="*/ 2245574 w 3024845"/>
                <a:gd name="connsiteY322" fmla="*/ 555577 h 1059043"/>
                <a:gd name="connsiteX323" fmla="*/ 2245574 w 3024845"/>
                <a:gd name="connsiteY323" fmla="*/ 631239 h 1059043"/>
                <a:gd name="connsiteX324" fmla="*/ 2253681 w 3024845"/>
                <a:gd name="connsiteY324" fmla="*/ 631239 h 1059043"/>
                <a:gd name="connsiteX325" fmla="*/ 2255708 w 3024845"/>
                <a:gd name="connsiteY325" fmla="*/ 624754 h 1059043"/>
                <a:gd name="connsiteX326" fmla="*/ 2261788 w 3024845"/>
                <a:gd name="connsiteY326" fmla="*/ 624754 h 1059043"/>
                <a:gd name="connsiteX327" fmla="*/ 2263815 w 3024845"/>
                <a:gd name="connsiteY327" fmla="*/ 633401 h 1059043"/>
                <a:gd name="connsiteX328" fmla="*/ 2275975 w 3024845"/>
                <a:gd name="connsiteY328" fmla="*/ 633401 h 1059043"/>
                <a:gd name="connsiteX329" fmla="*/ 2275975 w 3024845"/>
                <a:gd name="connsiteY329" fmla="*/ 626915 h 1059043"/>
                <a:gd name="connsiteX330" fmla="*/ 2298268 w 3024845"/>
                <a:gd name="connsiteY330" fmla="*/ 626915 h 1059043"/>
                <a:gd name="connsiteX331" fmla="*/ 2298268 w 3024845"/>
                <a:gd name="connsiteY331" fmla="*/ 633401 h 1059043"/>
                <a:gd name="connsiteX332" fmla="*/ 2318535 w 3024845"/>
                <a:gd name="connsiteY332" fmla="*/ 633401 h 1059043"/>
                <a:gd name="connsiteX333" fmla="*/ 2318535 w 3024845"/>
                <a:gd name="connsiteY333" fmla="*/ 678798 h 1059043"/>
                <a:gd name="connsiteX334" fmla="*/ 2332722 w 3024845"/>
                <a:gd name="connsiteY334" fmla="*/ 678798 h 1059043"/>
                <a:gd name="connsiteX335" fmla="*/ 2332722 w 3024845"/>
                <a:gd name="connsiteY335" fmla="*/ 665827 h 1059043"/>
                <a:gd name="connsiteX336" fmla="*/ 2348936 w 3024845"/>
                <a:gd name="connsiteY336" fmla="*/ 665827 h 1059043"/>
                <a:gd name="connsiteX337" fmla="*/ 2348936 w 3024845"/>
                <a:gd name="connsiteY337" fmla="*/ 486400 h 1059043"/>
                <a:gd name="connsiteX338" fmla="*/ 2355016 w 3024845"/>
                <a:gd name="connsiteY338" fmla="*/ 479914 h 1059043"/>
                <a:gd name="connsiteX339" fmla="*/ 2427977 w 3024845"/>
                <a:gd name="connsiteY339" fmla="*/ 479914 h 1059043"/>
                <a:gd name="connsiteX340" fmla="*/ 2427977 w 3024845"/>
                <a:gd name="connsiteY340" fmla="*/ 488562 h 1059043"/>
                <a:gd name="connsiteX341" fmla="*/ 2438110 w 3024845"/>
                <a:gd name="connsiteY341" fmla="*/ 488562 h 1059043"/>
                <a:gd name="connsiteX342" fmla="*/ 2438110 w 3024845"/>
                <a:gd name="connsiteY342" fmla="*/ 603136 h 1059043"/>
                <a:gd name="connsiteX343" fmla="*/ 2460404 w 3024845"/>
                <a:gd name="connsiteY343" fmla="*/ 603136 h 1059043"/>
                <a:gd name="connsiteX344" fmla="*/ 2460404 w 3024845"/>
                <a:gd name="connsiteY344" fmla="*/ 536121 h 1059043"/>
                <a:gd name="connsiteX345" fmla="*/ 2486751 w 3024845"/>
                <a:gd name="connsiteY345" fmla="*/ 536121 h 1059043"/>
                <a:gd name="connsiteX346" fmla="*/ 2490804 w 3024845"/>
                <a:gd name="connsiteY346" fmla="*/ 531797 h 1059043"/>
                <a:gd name="connsiteX347" fmla="*/ 2498911 w 3024845"/>
                <a:gd name="connsiteY347" fmla="*/ 531797 h 1059043"/>
                <a:gd name="connsiteX348" fmla="*/ 2502964 w 3024845"/>
                <a:gd name="connsiteY348" fmla="*/ 536121 h 1059043"/>
                <a:gd name="connsiteX349" fmla="*/ 2525258 w 3024845"/>
                <a:gd name="connsiteY349" fmla="*/ 536121 h 1059043"/>
                <a:gd name="connsiteX350" fmla="*/ 2525258 w 3024845"/>
                <a:gd name="connsiteY350" fmla="*/ 419385 h 1059043"/>
                <a:gd name="connsiteX351" fmla="*/ 2582005 w 3024845"/>
                <a:gd name="connsiteY351" fmla="*/ 408576 h 1059043"/>
                <a:gd name="connsiteX352" fmla="*/ 2582005 w 3024845"/>
                <a:gd name="connsiteY352" fmla="*/ 409657 h 1059043"/>
                <a:gd name="connsiteX353" fmla="*/ 2582005 w 3024845"/>
                <a:gd name="connsiteY353" fmla="*/ 417223 h 1059043"/>
                <a:gd name="connsiteX354" fmla="*/ 2608352 w 3024845"/>
                <a:gd name="connsiteY354" fmla="*/ 417223 h 1059043"/>
                <a:gd name="connsiteX355" fmla="*/ 2608352 w 3024845"/>
                <a:gd name="connsiteY355" fmla="*/ 672313 h 1059043"/>
                <a:gd name="connsiteX356" fmla="*/ 2630646 w 3024845"/>
                <a:gd name="connsiteY356" fmla="*/ 672313 h 1059043"/>
                <a:gd name="connsiteX357" fmla="*/ 2630646 w 3024845"/>
                <a:gd name="connsiteY357" fmla="*/ 667989 h 1059043"/>
                <a:gd name="connsiteX358" fmla="*/ 2642806 w 3024845"/>
                <a:gd name="connsiteY358" fmla="*/ 667989 h 1059043"/>
                <a:gd name="connsiteX359" fmla="*/ 2642806 w 3024845"/>
                <a:gd name="connsiteY359" fmla="*/ 672313 h 1059043"/>
                <a:gd name="connsiteX360" fmla="*/ 2667126 w 3024845"/>
                <a:gd name="connsiteY360" fmla="*/ 672313 h 1059043"/>
                <a:gd name="connsiteX361" fmla="*/ 2667126 w 3024845"/>
                <a:gd name="connsiteY361" fmla="*/ 659342 h 1059043"/>
                <a:gd name="connsiteX362" fmla="*/ 2695500 w 3024845"/>
                <a:gd name="connsiteY362" fmla="*/ 659342 h 1059043"/>
                <a:gd name="connsiteX363" fmla="*/ 2707660 w 3024845"/>
                <a:gd name="connsiteY363" fmla="*/ 655018 h 1059043"/>
                <a:gd name="connsiteX364" fmla="*/ 2727927 w 3024845"/>
                <a:gd name="connsiteY364" fmla="*/ 659342 h 1059043"/>
                <a:gd name="connsiteX365" fmla="*/ 2727927 w 3024845"/>
                <a:gd name="connsiteY365" fmla="*/ 642048 h 1059043"/>
                <a:gd name="connsiteX366" fmla="*/ 2736034 w 3024845"/>
                <a:gd name="connsiteY366" fmla="*/ 642048 h 1059043"/>
                <a:gd name="connsiteX367" fmla="*/ 2736034 w 3024845"/>
                <a:gd name="connsiteY367" fmla="*/ 629077 h 1059043"/>
                <a:gd name="connsiteX368" fmla="*/ 2792781 w 3024845"/>
                <a:gd name="connsiteY368" fmla="*/ 629077 h 1059043"/>
                <a:gd name="connsiteX369" fmla="*/ 2792781 w 3024845"/>
                <a:gd name="connsiteY369" fmla="*/ 598812 h 1059043"/>
                <a:gd name="connsiteX370" fmla="*/ 2811021 w 3024845"/>
                <a:gd name="connsiteY370" fmla="*/ 598812 h 1059043"/>
                <a:gd name="connsiteX371" fmla="*/ 2811021 w 3024845"/>
                <a:gd name="connsiteY371" fmla="*/ 592327 h 1059043"/>
                <a:gd name="connsiteX372" fmla="*/ 2823181 w 3024845"/>
                <a:gd name="connsiteY372" fmla="*/ 592327 h 1059043"/>
                <a:gd name="connsiteX373" fmla="*/ 2823181 w 3024845"/>
                <a:gd name="connsiteY373" fmla="*/ 598812 h 1059043"/>
                <a:gd name="connsiteX374" fmla="*/ 2839395 w 3024845"/>
                <a:gd name="connsiteY374" fmla="*/ 598812 h 1059043"/>
                <a:gd name="connsiteX375" fmla="*/ 2839395 w 3024845"/>
                <a:gd name="connsiteY375" fmla="*/ 648533 h 1059043"/>
                <a:gd name="connsiteX376" fmla="*/ 2871822 w 3024845"/>
                <a:gd name="connsiteY376" fmla="*/ 648533 h 1059043"/>
                <a:gd name="connsiteX377" fmla="*/ 2871822 w 3024845"/>
                <a:gd name="connsiteY377" fmla="*/ 622592 h 1059043"/>
                <a:gd name="connsiteX378" fmla="*/ 2910329 w 3024845"/>
                <a:gd name="connsiteY378" fmla="*/ 622592 h 1059043"/>
                <a:gd name="connsiteX379" fmla="*/ 2910329 w 3024845"/>
                <a:gd name="connsiteY379" fmla="*/ 592327 h 1059043"/>
                <a:gd name="connsiteX380" fmla="*/ 2958970 w 3024845"/>
                <a:gd name="connsiteY380" fmla="*/ 592327 h 1059043"/>
                <a:gd name="connsiteX381" fmla="*/ 2958970 w 3024845"/>
                <a:gd name="connsiteY381" fmla="*/ 703483 h 1059043"/>
                <a:gd name="connsiteX382" fmla="*/ 2958970 w 3024845"/>
                <a:gd name="connsiteY382" fmla="*/ 717262 h 1059043"/>
                <a:gd name="connsiteX383" fmla="*/ 3024845 w 3024845"/>
                <a:gd name="connsiteY383" fmla="*/ 717262 h 1059043"/>
                <a:gd name="connsiteX384" fmla="*/ 3024845 w 3024845"/>
                <a:gd name="connsiteY384" fmla="*/ 1059043 h 1059043"/>
                <a:gd name="connsiteX385" fmla="*/ 2054 w 3024845"/>
                <a:gd name="connsiteY385" fmla="*/ 1056710 h 1059043"/>
                <a:gd name="connsiteX386" fmla="*/ 0 w 3024845"/>
                <a:gd name="connsiteY386" fmla="*/ 622592 h 1059043"/>
                <a:gd name="connsiteX387" fmla="*/ 20267 w 3024845"/>
                <a:gd name="connsiteY387" fmla="*/ 622592 h 1059043"/>
                <a:gd name="connsiteX388" fmla="*/ 20774 w 3024845"/>
                <a:gd name="connsiteY388" fmla="*/ 621511 h 1059043"/>
                <a:gd name="connsiteX389" fmla="*/ 24320 w 3024845"/>
                <a:gd name="connsiteY389" fmla="*/ 613945 h 1059043"/>
                <a:gd name="connsiteX390" fmla="*/ 26094 w 3024845"/>
                <a:gd name="connsiteY390" fmla="*/ 614215 h 1059043"/>
                <a:gd name="connsiteX391" fmla="*/ 38507 w 3024845"/>
                <a:gd name="connsiteY391" fmla="*/ 616106 h 1059043"/>
                <a:gd name="connsiteX392" fmla="*/ 39014 w 3024845"/>
                <a:gd name="connsiteY392" fmla="*/ 617458 h 1059043"/>
                <a:gd name="connsiteX393" fmla="*/ 42560 w 3024845"/>
                <a:gd name="connsiteY393" fmla="*/ 626915 h 1059043"/>
                <a:gd name="connsiteX394" fmla="*/ 68907 w 3024845"/>
                <a:gd name="connsiteY394" fmla="*/ 629077 h 1059043"/>
                <a:gd name="connsiteX395" fmla="*/ 68907 w 3024845"/>
                <a:gd name="connsiteY395" fmla="*/ 505856 h 1059043"/>
                <a:gd name="connsiteX396" fmla="*/ 70934 w 3024845"/>
                <a:gd name="connsiteY396" fmla="*/ 505856 h 1059043"/>
                <a:gd name="connsiteX397" fmla="*/ 85121 w 3024845"/>
                <a:gd name="connsiteY397" fmla="*/ 505856 h 1059043"/>
                <a:gd name="connsiteX398" fmla="*/ 85121 w 3024845"/>
                <a:gd name="connsiteY398" fmla="*/ 369664 h 1059043"/>
                <a:gd name="connsiteX399" fmla="*/ 86894 w 3024845"/>
                <a:gd name="connsiteY399" fmla="*/ 369664 h 1059043"/>
                <a:gd name="connsiteX400" fmla="*/ 99308 w 3024845"/>
                <a:gd name="connsiteY400" fmla="*/ 369664 h 1059043"/>
                <a:gd name="connsiteX401" fmla="*/ 99308 w 3024845"/>
                <a:gd name="connsiteY401" fmla="*/ 255090 h 1059043"/>
                <a:gd name="connsiteX402" fmla="*/ 103361 w 3024845"/>
                <a:gd name="connsiteY402" fmla="*/ 226986 h 1059043"/>
                <a:gd name="connsiteX403" fmla="*/ 105388 w 3024845"/>
                <a:gd name="connsiteY403" fmla="*/ 226986 h 1059043"/>
                <a:gd name="connsiteX404" fmla="*/ 119575 w 3024845"/>
                <a:gd name="connsiteY404" fmla="*/ 226986 h 1059043"/>
                <a:gd name="connsiteX0" fmla="*/ 119575 w 3024845"/>
                <a:gd name="connsiteY0" fmla="*/ 226986 h 1059043"/>
                <a:gd name="connsiteX1" fmla="*/ 200642 w 3024845"/>
                <a:gd name="connsiteY1" fmla="*/ 224825 h 1059043"/>
                <a:gd name="connsiteX2" fmla="*/ 202669 w 3024845"/>
                <a:gd name="connsiteY2" fmla="*/ 224825 h 1059043"/>
                <a:gd name="connsiteX3" fmla="*/ 216856 w 3024845"/>
                <a:gd name="connsiteY3" fmla="*/ 224825 h 1059043"/>
                <a:gd name="connsiteX4" fmla="*/ 216856 w 3024845"/>
                <a:gd name="connsiteY4" fmla="*/ 248604 h 1059043"/>
                <a:gd name="connsiteX5" fmla="*/ 217363 w 3024845"/>
                <a:gd name="connsiteY5" fmla="*/ 249415 h 1059043"/>
                <a:gd name="connsiteX6" fmla="*/ 220909 w 3024845"/>
                <a:gd name="connsiteY6" fmla="*/ 255090 h 1059043"/>
                <a:gd name="connsiteX7" fmla="*/ 220909 w 3024845"/>
                <a:gd name="connsiteY7" fmla="*/ 369664 h 1059043"/>
                <a:gd name="connsiteX8" fmla="*/ 223189 w 3024845"/>
                <a:gd name="connsiteY8" fmla="*/ 369664 h 1059043"/>
                <a:gd name="connsiteX9" fmla="*/ 239150 w 3024845"/>
                <a:gd name="connsiteY9" fmla="*/ 369664 h 1059043"/>
                <a:gd name="connsiteX10" fmla="*/ 239150 w 3024845"/>
                <a:gd name="connsiteY10" fmla="*/ 510179 h 1059043"/>
                <a:gd name="connsiteX11" fmla="*/ 240670 w 3024845"/>
                <a:gd name="connsiteY11" fmla="*/ 509909 h 1059043"/>
                <a:gd name="connsiteX12" fmla="*/ 251310 w 3024845"/>
                <a:gd name="connsiteY12" fmla="*/ 508018 h 1059043"/>
                <a:gd name="connsiteX13" fmla="*/ 249283 w 3024845"/>
                <a:gd name="connsiteY13" fmla="*/ 596650 h 1059043"/>
                <a:gd name="connsiteX14" fmla="*/ 250803 w 3024845"/>
                <a:gd name="connsiteY14" fmla="*/ 596921 h 1059043"/>
                <a:gd name="connsiteX15" fmla="*/ 261443 w 3024845"/>
                <a:gd name="connsiteY15" fmla="*/ 598812 h 1059043"/>
                <a:gd name="connsiteX16" fmla="*/ 261696 w 3024845"/>
                <a:gd name="connsiteY16" fmla="*/ 599623 h 1059043"/>
                <a:gd name="connsiteX17" fmla="*/ 263470 w 3024845"/>
                <a:gd name="connsiteY17" fmla="*/ 605298 h 1059043"/>
                <a:gd name="connsiteX18" fmla="*/ 264230 w 3024845"/>
                <a:gd name="connsiteY18" fmla="*/ 602866 h 1059043"/>
                <a:gd name="connsiteX19" fmla="*/ 269550 w 3024845"/>
                <a:gd name="connsiteY19" fmla="*/ 585842 h 1059043"/>
                <a:gd name="connsiteX20" fmla="*/ 271323 w 3024845"/>
                <a:gd name="connsiteY20" fmla="*/ 585842 h 1059043"/>
                <a:gd name="connsiteX21" fmla="*/ 283737 w 3024845"/>
                <a:gd name="connsiteY21" fmla="*/ 585842 h 1059043"/>
                <a:gd name="connsiteX22" fmla="*/ 283737 w 3024845"/>
                <a:gd name="connsiteY22" fmla="*/ 618268 h 1059043"/>
                <a:gd name="connsiteX23" fmla="*/ 284750 w 3024845"/>
                <a:gd name="connsiteY23" fmla="*/ 618809 h 1059043"/>
                <a:gd name="connsiteX24" fmla="*/ 291844 w 3024845"/>
                <a:gd name="connsiteY24" fmla="*/ 622592 h 1059043"/>
                <a:gd name="connsiteX25" fmla="*/ 291844 w 3024845"/>
                <a:gd name="connsiteY25" fmla="*/ 623943 h 1059043"/>
                <a:gd name="connsiteX26" fmla="*/ 291844 w 3024845"/>
                <a:gd name="connsiteY26" fmla="*/ 633401 h 1059043"/>
                <a:gd name="connsiteX27" fmla="*/ 336431 w 3024845"/>
                <a:gd name="connsiteY27" fmla="*/ 633401 h 1059043"/>
                <a:gd name="connsiteX28" fmla="*/ 336431 w 3024845"/>
                <a:gd name="connsiteY28" fmla="*/ 634482 h 1059043"/>
                <a:gd name="connsiteX29" fmla="*/ 336431 w 3024845"/>
                <a:gd name="connsiteY29" fmla="*/ 642048 h 1059043"/>
                <a:gd name="connsiteX30" fmla="*/ 338457 w 3024845"/>
                <a:gd name="connsiteY30" fmla="*/ 642048 h 1059043"/>
                <a:gd name="connsiteX31" fmla="*/ 352644 w 3024845"/>
                <a:gd name="connsiteY31" fmla="*/ 642048 h 1059043"/>
                <a:gd name="connsiteX32" fmla="*/ 352644 w 3024845"/>
                <a:gd name="connsiteY32" fmla="*/ 611783 h 1059043"/>
                <a:gd name="connsiteX33" fmla="*/ 397231 w 3024845"/>
                <a:gd name="connsiteY33" fmla="*/ 611783 h 1059043"/>
                <a:gd name="connsiteX34" fmla="*/ 397231 w 3024845"/>
                <a:gd name="connsiteY34" fmla="*/ 610432 h 1059043"/>
                <a:gd name="connsiteX35" fmla="*/ 397231 w 3024845"/>
                <a:gd name="connsiteY35" fmla="*/ 600974 h 1059043"/>
                <a:gd name="connsiteX36" fmla="*/ 398245 w 3024845"/>
                <a:gd name="connsiteY36" fmla="*/ 600974 h 1059043"/>
                <a:gd name="connsiteX37" fmla="*/ 405338 w 3024845"/>
                <a:gd name="connsiteY37" fmla="*/ 600974 h 1059043"/>
                <a:gd name="connsiteX38" fmla="*/ 405338 w 3024845"/>
                <a:gd name="connsiteY38" fmla="*/ 599083 h 1059043"/>
                <a:gd name="connsiteX39" fmla="*/ 405338 w 3024845"/>
                <a:gd name="connsiteY39" fmla="*/ 585842 h 1059043"/>
                <a:gd name="connsiteX40" fmla="*/ 406098 w 3024845"/>
                <a:gd name="connsiteY40" fmla="*/ 585842 h 1059043"/>
                <a:gd name="connsiteX41" fmla="*/ 411418 w 3024845"/>
                <a:gd name="connsiteY41" fmla="*/ 585842 h 1059043"/>
                <a:gd name="connsiteX42" fmla="*/ 411418 w 3024845"/>
                <a:gd name="connsiteY42" fmla="*/ 584761 h 1059043"/>
                <a:gd name="connsiteX43" fmla="*/ 411418 w 3024845"/>
                <a:gd name="connsiteY43" fmla="*/ 577194 h 1059043"/>
                <a:gd name="connsiteX44" fmla="*/ 413445 w 3024845"/>
                <a:gd name="connsiteY44" fmla="*/ 577194 h 1059043"/>
                <a:gd name="connsiteX45" fmla="*/ 427632 w 3024845"/>
                <a:gd name="connsiteY45" fmla="*/ 577194 h 1059043"/>
                <a:gd name="connsiteX46" fmla="*/ 427632 w 3024845"/>
                <a:gd name="connsiteY46" fmla="*/ 578275 h 1059043"/>
                <a:gd name="connsiteX47" fmla="*/ 427632 w 3024845"/>
                <a:gd name="connsiteY47" fmla="*/ 585842 h 1059043"/>
                <a:gd name="connsiteX48" fmla="*/ 449925 w 3024845"/>
                <a:gd name="connsiteY48" fmla="*/ 585842 h 1059043"/>
                <a:gd name="connsiteX49" fmla="*/ 449925 w 3024845"/>
                <a:gd name="connsiteY49" fmla="*/ 583950 h 1059043"/>
                <a:gd name="connsiteX50" fmla="*/ 449925 w 3024845"/>
                <a:gd name="connsiteY50" fmla="*/ 570709 h 1059043"/>
                <a:gd name="connsiteX51" fmla="*/ 451699 w 3024845"/>
                <a:gd name="connsiteY51" fmla="*/ 570709 h 1059043"/>
                <a:gd name="connsiteX52" fmla="*/ 464112 w 3024845"/>
                <a:gd name="connsiteY52" fmla="*/ 570709 h 1059043"/>
                <a:gd name="connsiteX53" fmla="*/ 464112 w 3024845"/>
                <a:gd name="connsiteY53" fmla="*/ 594489 h 1059043"/>
                <a:gd name="connsiteX54" fmla="*/ 465126 w 3024845"/>
                <a:gd name="connsiteY54" fmla="*/ 594489 h 1059043"/>
                <a:gd name="connsiteX55" fmla="*/ 472219 w 3024845"/>
                <a:gd name="connsiteY55" fmla="*/ 594489 h 1059043"/>
                <a:gd name="connsiteX56" fmla="*/ 472219 w 3024845"/>
                <a:gd name="connsiteY56" fmla="*/ 593408 h 1059043"/>
                <a:gd name="connsiteX57" fmla="*/ 472219 w 3024845"/>
                <a:gd name="connsiteY57" fmla="*/ 585842 h 1059043"/>
                <a:gd name="connsiteX58" fmla="*/ 473992 w 3024845"/>
                <a:gd name="connsiteY58" fmla="*/ 585842 h 1059043"/>
                <a:gd name="connsiteX59" fmla="*/ 486406 w 3024845"/>
                <a:gd name="connsiteY59" fmla="*/ 585842 h 1059043"/>
                <a:gd name="connsiteX60" fmla="*/ 486406 w 3024845"/>
                <a:gd name="connsiteY60" fmla="*/ 611783 h 1059043"/>
                <a:gd name="connsiteX61" fmla="*/ 488433 w 3024845"/>
                <a:gd name="connsiteY61" fmla="*/ 611783 h 1059043"/>
                <a:gd name="connsiteX62" fmla="*/ 502619 w 3024845"/>
                <a:gd name="connsiteY62" fmla="*/ 611783 h 1059043"/>
                <a:gd name="connsiteX63" fmla="*/ 502619 w 3024845"/>
                <a:gd name="connsiteY63" fmla="*/ 613404 h 1059043"/>
                <a:gd name="connsiteX64" fmla="*/ 502619 w 3024845"/>
                <a:gd name="connsiteY64" fmla="*/ 624754 h 1059043"/>
                <a:gd name="connsiteX65" fmla="*/ 503379 w 3024845"/>
                <a:gd name="connsiteY65" fmla="*/ 624754 h 1059043"/>
                <a:gd name="connsiteX66" fmla="*/ 508700 w 3024845"/>
                <a:gd name="connsiteY66" fmla="*/ 624754 h 1059043"/>
                <a:gd name="connsiteX67" fmla="*/ 508700 w 3024845"/>
                <a:gd name="connsiteY67" fmla="*/ 623943 h 1059043"/>
                <a:gd name="connsiteX68" fmla="*/ 508700 w 3024845"/>
                <a:gd name="connsiteY68" fmla="*/ 618268 h 1059043"/>
                <a:gd name="connsiteX69" fmla="*/ 539100 w 3024845"/>
                <a:gd name="connsiteY69" fmla="*/ 618268 h 1059043"/>
                <a:gd name="connsiteX70" fmla="*/ 539100 w 3024845"/>
                <a:gd name="connsiteY70" fmla="*/ 642048 h 1059043"/>
                <a:gd name="connsiteX71" fmla="*/ 540113 w 3024845"/>
                <a:gd name="connsiteY71" fmla="*/ 642048 h 1059043"/>
                <a:gd name="connsiteX72" fmla="*/ 547207 w 3024845"/>
                <a:gd name="connsiteY72" fmla="*/ 642048 h 1059043"/>
                <a:gd name="connsiteX73" fmla="*/ 547207 w 3024845"/>
                <a:gd name="connsiteY73" fmla="*/ 643129 h 1059043"/>
                <a:gd name="connsiteX74" fmla="*/ 547207 w 3024845"/>
                <a:gd name="connsiteY74" fmla="*/ 650695 h 1059043"/>
                <a:gd name="connsiteX75" fmla="*/ 547967 w 3024845"/>
                <a:gd name="connsiteY75" fmla="*/ 650695 h 1059043"/>
                <a:gd name="connsiteX76" fmla="*/ 553287 w 3024845"/>
                <a:gd name="connsiteY76" fmla="*/ 650695 h 1059043"/>
                <a:gd name="connsiteX77" fmla="*/ 553287 w 3024845"/>
                <a:gd name="connsiteY77" fmla="*/ 648533 h 1059043"/>
                <a:gd name="connsiteX78" fmla="*/ 553287 w 3024845"/>
                <a:gd name="connsiteY78" fmla="*/ 633401 h 1059043"/>
                <a:gd name="connsiteX79" fmla="*/ 554300 w 3024845"/>
                <a:gd name="connsiteY79" fmla="*/ 633401 h 1059043"/>
                <a:gd name="connsiteX80" fmla="*/ 561394 w 3024845"/>
                <a:gd name="connsiteY80" fmla="*/ 633401 h 1059043"/>
                <a:gd name="connsiteX81" fmla="*/ 561394 w 3024845"/>
                <a:gd name="connsiteY81" fmla="*/ 634482 h 1059043"/>
                <a:gd name="connsiteX82" fmla="*/ 561394 w 3024845"/>
                <a:gd name="connsiteY82" fmla="*/ 642048 h 1059043"/>
                <a:gd name="connsiteX83" fmla="*/ 566714 w 3024845"/>
                <a:gd name="connsiteY83" fmla="*/ 640055 h 1059043"/>
                <a:gd name="connsiteX84" fmla="*/ 567474 w 3024845"/>
                <a:gd name="connsiteY84" fmla="*/ 639075 h 1059043"/>
                <a:gd name="connsiteX85" fmla="*/ 567474 w 3024845"/>
                <a:gd name="connsiteY85" fmla="*/ 633401 h 1059043"/>
                <a:gd name="connsiteX86" fmla="*/ 605981 w 3024845"/>
                <a:gd name="connsiteY86" fmla="*/ 633401 h 1059043"/>
                <a:gd name="connsiteX87" fmla="*/ 605981 w 3024845"/>
                <a:gd name="connsiteY87" fmla="*/ 657180 h 1059043"/>
                <a:gd name="connsiteX88" fmla="*/ 608007 w 3024845"/>
                <a:gd name="connsiteY88" fmla="*/ 657180 h 1059043"/>
                <a:gd name="connsiteX89" fmla="*/ 622194 w 3024845"/>
                <a:gd name="connsiteY89" fmla="*/ 657180 h 1059043"/>
                <a:gd name="connsiteX90" fmla="*/ 622194 w 3024845"/>
                <a:gd name="connsiteY90" fmla="*/ 658261 h 1059043"/>
                <a:gd name="connsiteX91" fmla="*/ 622194 w 3024845"/>
                <a:gd name="connsiteY91" fmla="*/ 665827 h 1059043"/>
                <a:gd name="connsiteX92" fmla="*/ 623968 w 3024845"/>
                <a:gd name="connsiteY92" fmla="*/ 665827 h 1059043"/>
                <a:gd name="connsiteX93" fmla="*/ 636381 w 3024845"/>
                <a:gd name="connsiteY93" fmla="*/ 665827 h 1059043"/>
                <a:gd name="connsiteX94" fmla="*/ 636381 w 3024845"/>
                <a:gd name="connsiteY94" fmla="*/ 642048 h 1059043"/>
                <a:gd name="connsiteX95" fmla="*/ 637394 w 3024845"/>
                <a:gd name="connsiteY95" fmla="*/ 642048 h 1059043"/>
                <a:gd name="connsiteX96" fmla="*/ 644488 w 3024845"/>
                <a:gd name="connsiteY96" fmla="*/ 642048 h 1059043"/>
                <a:gd name="connsiteX97" fmla="*/ 644488 w 3024845"/>
                <a:gd name="connsiteY97" fmla="*/ 609621 h 1059043"/>
                <a:gd name="connsiteX98" fmla="*/ 645501 w 3024845"/>
                <a:gd name="connsiteY98" fmla="*/ 609621 h 1059043"/>
                <a:gd name="connsiteX99" fmla="*/ 652595 w 3024845"/>
                <a:gd name="connsiteY99" fmla="*/ 609621 h 1059043"/>
                <a:gd name="connsiteX100" fmla="*/ 652595 w 3024845"/>
                <a:gd name="connsiteY100" fmla="*/ 607730 h 1059043"/>
                <a:gd name="connsiteX101" fmla="*/ 652595 w 3024845"/>
                <a:gd name="connsiteY101" fmla="*/ 594489 h 1059043"/>
                <a:gd name="connsiteX102" fmla="*/ 651328 w 3024845"/>
                <a:gd name="connsiteY102" fmla="*/ 592867 h 1059043"/>
                <a:gd name="connsiteX103" fmla="*/ 656648 w 3024845"/>
                <a:gd name="connsiteY103" fmla="*/ 581518 h 1059043"/>
                <a:gd name="connsiteX104" fmla="*/ 664755 w 3024845"/>
                <a:gd name="connsiteY104" fmla="*/ 609621 h 1059043"/>
                <a:gd name="connsiteX105" fmla="*/ 665515 w 3024845"/>
                <a:gd name="connsiteY105" fmla="*/ 609621 h 1059043"/>
                <a:gd name="connsiteX106" fmla="*/ 670835 w 3024845"/>
                <a:gd name="connsiteY106" fmla="*/ 609621 h 1059043"/>
                <a:gd name="connsiteX107" fmla="*/ 670835 w 3024845"/>
                <a:gd name="connsiteY107" fmla="*/ 503694 h 1059043"/>
                <a:gd name="connsiteX108" fmla="*/ 672355 w 3024845"/>
                <a:gd name="connsiteY108" fmla="*/ 503694 h 1059043"/>
                <a:gd name="connsiteX109" fmla="*/ 682995 w 3024845"/>
                <a:gd name="connsiteY109" fmla="*/ 503694 h 1059043"/>
                <a:gd name="connsiteX110" fmla="*/ 682995 w 3024845"/>
                <a:gd name="connsiteY110" fmla="*/ 456135 h 1059043"/>
                <a:gd name="connsiteX111" fmla="*/ 709342 w 3024845"/>
                <a:gd name="connsiteY111" fmla="*/ 456135 h 1059043"/>
                <a:gd name="connsiteX112" fmla="*/ 709342 w 3024845"/>
                <a:gd name="connsiteY112" fmla="*/ 434517 h 1059043"/>
                <a:gd name="connsiteX113" fmla="*/ 743796 w 3024845"/>
                <a:gd name="connsiteY113" fmla="*/ 434517 h 1059043"/>
                <a:gd name="connsiteX114" fmla="*/ 743796 w 3024845"/>
                <a:gd name="connsiteY114" fmla="*/ 436949 h 1059043"/>
                <a:gd name="connsiteX115" fmla="*/ 743796 w 3024845"/>
                <a:gd name="connsiteY115" fmla="*/ 453973 h 1059043"/>
                <a:gd name="connsiteX116" fmla="*/ 746076 w 3024845"/>
                <a:gd name="connsiteY116" fmla="*/ 453973 h 1059043"/>
                <a:gd name="connsiteX117" fmla="*/ 762036 w 3024845"/>
                <a:gd name="connsiteY117" fmla="*/ 453973 h 1059043"/>
                <a:gd name="connsiteX118" fmla="*/ 762036 w 3024845"/>
                <a:gd name="connsiteY118" fmla="*/ 501532 h 1059043"/>
                <a:gd name="connsiteX119" fmla="*/ 763049 w 3024845"/>
                <a:gd name="connsiteY119" fmla="*/ 501532 h 1059043"/>
                <a:gd name="connsiteX120" fmla="*/ 770143 w 3024845"/>
                <a:gd name="connsiteY120" fmla="*/ 501532 h 1059043"/>
                <a:gd name="connsiteX121" fmla="*/ 784330 w 3024845"/>
                <a:gd name="connsiteY121" fmla="*/ 505856 h 1059043"/>
                <a:gd name="connsiteX122" fmla="*/ 784330 w 3024845"/>
                <a:gd name="connsiteY122" fmla="*/ 544768 h 1059043"/>
                <a:gd name="connsiteX123" fmla="*/ 785343 w 3024845"/>
                <a:gd name="connsiteY123" fmla="*/ 544768 h 1059043"/>
                <a:gd name="connsiteX124" fmla="*/ 792436 w 3024845"/>
                <a:gd name="connsiteY124" fmla="*/ 544768 h 1059043"/>
                <a:gd name="connsiteX125" fmla="*/ 792436 w 3024845"/>
                <a:gd name="connsiteY125" fmla="*/ 546389 h 1059043"/>
                <a:gd name="connsiteX126" fmla="*/ 792436 w 3024845"/>
                <a:gd name="connsiteY126" fmla="*/ 557738 h 1059043"/>
                <a:gd name="connsiteX127" fmla="*/ 794463 w 3024845"/>
                <a:gd name="connsiteY127" fmla="*/ 557738 h 1059043"/>
                <a:gd name="connsiteX128" fmla="*/ 808650 w 3024845"/>
                <a:gd name="connsiteY128" fmla="*/ 557738 h 1059043"/>
                <a:gd name="connsiteX129" fmla="*/ 814730 w 3024845"/>
                <a:gd name="connsiteY129" fmla="*/ 564224 h 1059043"/>
                <a:gd name="connsiteX130" fmla="*/ 814730 w 3024845"/>
                <a:gd name="connsiteY130" fmla="*/ 585842 h 1059043"/>
                <a:gd name="connsiteX131" fmla="*/ 817010 w 3024845"/>
                <a:gd name="connsiteY131" fmla="*/ 585842 h 1059043"/>
                <a:gd name="connsiteX132" fmla="*/ 832970 w 3024845"/>
                <a:gd name="connsiteY132" fmla="*/ 585842 h 1059043"/>
                <a:gd name="connsiteX133" fmla="*/ 832970 w 3024845"/>
                <a:gd name="connsiteY133" fmla="*/ 586922 h 1059043"/>
                <a:gd name="connsiteX134" fmla="*/ 832970 w 3024845"/>
                <a:gd name="connsiteY134" fmla="*/ 594489 h 1059043"/>
                <a:gd name="connsiteX135" fmla="*/ 834237 w 3024845"/>
                <a:gd name="connsiteY135" fmla="*/ 594489 h 1059043"/>
                <a:gd name="connsiteX136" fmla="*/ 843104 w 3024845"/>
                <a:gd name="connsiteY136" fmla="*/ 594489 h 1059043"/>
                <a:gd name="connsiteX137" fmla="*/ 843104 w 3024845"/>
                <a:gd name="connsiteY137" fmla="*/ 596650 h 1059043"/>
                <a:gd name="connsiteX138" fmla="*/ 843104 w 3024845"/>
                <a:gd name="connsiteY138" fmla="*/ 611783 h 1059043"/>
                <a:gd name="connsiteX139" fmla="*/ 847157 w 3024845"/>
                <a:gd name="connsiteY139" fmla="*/ 609891 h 1059043"/>
                <a:gd name="connsiteX140" fmla="*/ 847157 w 3024845"/>
                <a:gd name="connsiteY140" fmla="*/ 596650 h 1059043"/>
                <a:gd name="connsiteX141" fmla="*/ 848170 w 3024845"/>
                <a:gd name="connsiteY141" fmla="*/ 596650 h 1059043"/>
                <a:gd name="connsiteX142" fmla="*/ 855264 w 3024845"/>
                <a:gd name="connsiteY142" fmla="*/ 596650 h 1059043"/>
                <a:gd name="connsiteX143" fmla="*/ 855264 w 3024845"/>
                <a:gd name="connsiteY143" fmla="*/ 598272 h 1059043"/>
                <a:gd name="connsiteX144" fmla="*/ 855264 w 3024845"/>
                <a:gd name="connsiteY144" fmla="*/ 609621 h 1059043"/>
                <a:gd name="connsiteX145" fmla="*/ 856024 w 3024845"/>
                <a:gd name="connsiteY145" fmla="*/ 609621 h 1059043"/>
                <a:gd name="connsiteX146" fmla="*/ 861344 w 3024845"/>
                <a:gd name="connsiteY146" fmla="*/ 609621 h 1059043"/>
                <a:gd name="connsiteX147" fmla="*/ 909984 w 3024845"/>
                <a:gd name="connsiteY147" fmla="*/ 605298 h 1059043"/>
                <a:gd name="connsiteX148" fmla="*/ 909984 w 3024845"/>
                <a:gd name="connsiteY148" fmla="*/ 606649 h 1059043"/>
                <a:gd name="connsiteX149" fmla="*/ 909984 w 3024845"/>
                <a:gd name="connsiteY149" fmla="*/ 616106 h 1059043"/>
                <a:gd name="connsiteX150" fmla="*/ 910744 w 3024845"/>
                <a:gd name="connsiteY150" fmla="*/ 616106 h 1059043"/>
                <a:gd name="connsiteX151" fmla="*/ 916065 w 3024845"/>
                <a:gd name="connsiteY151" fmla="*/ 616106 h 1059043"/>
                <a:gd name="connsiteX152" fmla="*/ 916065 w 3024845"/>
                <a:gd name="connsiteY152" fmla="*/ 618268 h 1059043"/>
                <a:gd name="connsiteX153" fmla="*/ 916065 w 3024845"/>
                <a:gd name="connsiteY153" fmla="*/ 633401 h 1059043"/>
                <a:gd name="connsiteX154" fmla="*/ 918091 w 3024845"/>
                <a:gd name="connsiteY154" fmla="*/ 632050 h 1059043"/>
                <a:gd name="connsiteX155" fmla="*/ 932278 w 3024845"/>
                <a:gd name="connsiteY155" fmla="*/ 622592 h 1059043"/>
                <a:gd name="connsiteX156" fmla="*/ 938358 w 3024845"/>
                <a:gd name="connsiteY156" fmla="*/ 581518 h 1059043"/>
                <a:gd name="connsiteX157" fmla="*/ 939118 w 3024845"/>
                <a:gd name="connsiteY157" fmla="*/ 581248 h 1059043"/>
                <a:gd name="connsiteX158" fmla="*/ 944438 w 3024845"/>
                <a:gd name="connsiteY158" fmla="*/ 579356 h 1059043"/>
                <a:gd name="connsiteX159" fmla="*/ 946465 w 3024845"/>
                <a:gd name="connsiteY159" fmla="*/ 510179 h 1059043"/>
                <a:gd name="connsiteX160" fmla="*/ 948492 w 3024845"/>
                <a:gd name="connsiteY160" fmla="*/ 579356 h 1059043"/>
                <a:gd name="connsiteX161" fmla="*/ 949252 w 3024845"/>
                <a:gd name="connsiteY161" fmla="*/ 579626 h 1059043"/>
                <a:gd name="connsiteX162" fmla="*/ 954572 w 3024845"/>
                <a:gd name="connsiteY162" fmla="*/ 581518 h 1059043"/>
                <a:gd name="connsiteX163" fmla="*/ 954572 w 3024845"/>
                <a:gd name="connsiteY163" fmla="*/ 495047 h 1059043"/>
                <a:gd name="connsiteX164" fmla="*/ 958625 w 3024845"/>
                <a:gd name="connsiteY164" fmla="*/ 462620 h 1059043"/>
                <a:gd name="connsiteX165" fmla="*/ 997132 w 3024845"/>
                <a:gd name="connsiteY165" fmla="*/ 462620 h 1059043"/>
                <a:gd name="connsiteX166" fmla="*/ 997132 w 3024845"/>
                <a:gd name="connsiteY166" fmla="*/ 495047 h 1059043"/>
                <a:gd name="connsiteX167" fmla="*/ 997892 w 3024845"/>
                <a:gd name="connsiteY167" fmla="*/ 495047 h 1059043"/>
                <a:gd name="connsiteX168" fmla="*/ 1003212 w 3024845"/>
                <a:gd name="connsiteY168" fmla="*/ 495047 h 1059043"/>
                <a:gd name="connsiteX169" fmla="*/ 1003212 w 3024845"/>
                <a:gd name="connsiteY169" fmla="*/ 412899 h 1059043"/>
                <a:gd name="connsiteX170" fmla="*/ 1004986 w 3024845"/>
                <a:gd name="connsiteY170" fmla="*/ 412899 h 1059043"/>
                <a:gd name="connsiteX171" fmla="*/ 1017399 w 3024845"/>
                <a:gd name="connsiteY171" fmla="*/ 412899 h 1059043"/>
                <a:gd name="connsiteX172" fmla="*/ 1017399 w 3024845"/>
                <a:gd name="connsiteY172" fmla="*/ 411008 h 1059043"/>
                <a:gd name="connsiteX173" fmla="*/ 1017399 w 3024845"/>
                <a:gd name="connsiteY173" fmla="*/ 397767 h 1059043"/>
                <a:gd name="connsiteX174" fmla="*/ 1039693 w 3024845"/>
                <a:gd name="connsiteY174" fmla="*/ 397767 h 1059043"/>
                <a:gd name="connsiteX175" fmla="*/ 1039693 w 3024845"/>
                <a:gd name="connsiteY175" fmla="*/ 396686 h 1059043"/>
                <a:gd name="connsiteX176" fmla="*/ 1039693 w 3024845"/>
                <a:gd name="connsiteY176" fmla="*/ 389120 h 1059043"/>
                <a:gd name="connsiteX177" fmla="*/ 1041466 w 3024845"/>
                <a:gd name="connsiteY177" fmla="*/ 389120 h 1059043"/>
                <a:gd name="connsiteX178" fmla="*/ 1053880 w 3024845"/>
                <a:gd name="connsiteY178" fmla="*/ 389120 h 1059043"/>
                <a:gd name="connsiteX179" fmla="*/ 1053880 w 3024845"/>
                <a:gd name="connsiteY179" fmla="*/ 390201 h 1059043"/>
                <a:gd name="connsiteX180" fmla="*/ 1053880 w 3024845"/>
                <a:gd name="connsiteY180" fmla="*/ 397767 h 1059043"/>
                <a:gd name="connsiteX181" fmla="*/ 1054640 w 3024845"/>
                <a:gd name="connsiteY181" fmla="*/ 397767 h 1059043"/>
                <a:gd name="connsiteX182" fmla="*/ 1059960 w 3024845"/>
                <a:gd name="connsiteY182" fmla="*/ 397767 h 1059043"/>
                <a:gd name="connsiteX183" fmla="*/ 1070093 w 3024845"/>
                <a:gd name="connsiteY183" fmla="*/ 393443 h 1059043"/>
                <a:gd name="connsiteX184" fmla="*/ 1074146 w 3024845"/>
                <a:gd name="connsiteY184" fmla="*/ 396686 h 1059043"/>
                <a:gd name="connsiteX185" fmla="*/ 1074146 w 3024845"/>
                <a:gd name="connsiteY185" fmla="*/ 389120 h 1059043"/>
                <a:gd name="connsiteX186" fmla="*/ 1076426 w 3024845"/>
                <a:gd name="connsiteY186" fmla="*/ 389120 h 1059043"/>
                <a:gd name="connsiteX187" fmla="*/ 1092387 w 3024845"/>
                <a:gd name="connsiteY187" fmla="*/ 389120 h 1059043"/>
                <a:gd name="connsiteX188" fmla="*/ 1092387 w 3024845"/>
                <a:gd name="connsiteY188" fmla="*/ 390201 h 1059043"/>
                <a:gd name="connsiteX189" fmla="*/ 1092387 w 3024845"/>
                <a:gd name="connsiteY189" fmla="*/ 397767 h 1059043"/>
                <a:gd name="connsiteX190" fmla="*/ 1122787 w 3024845"/>
                <a:gd name="connsiteY190" fmla="*/ 397767 h 1059043"/>
                <a:gd name="connsiteX191" fmla="*/ 1122787 w 3024845"/>
                <a:gd name="connsiteY191" fmla="*/ 399388 h 1059043"/>
                <a:gd name="connsiteX192" fmla="*/ 1122787 w 3024845"/>
                <a:gd name="connsiteY192" fmla="*/ 410738 h 1059043"/>
                <a:gd name="connsiteX193" fmla="*/ 1149134 w 3024845"/>
                <a:gd name="connsiteY193" fmla="*/ 410738 h 1059043"/>
                <a:gd name="connsiteX194" fmla="*/ 1149134 w 3024845"/>
                <a:gd name="connsiteY194" fmla="*/ 441002 h 1059043"/>
                <a:gd name="connsiteX195" fmla="*/ 1149894 w 3024845"/>
                <a:gd name="connsiteY195" fmla="*/ 441002 h 1059043"/>
                <a:gd name="connsiteX196" fmla="*/ 1155214 w 3024845"/>
                <a:gd name="connsiteY196" fmla="*/ 441002 h 1059043"/>
                <a:gd name="connsiteX197" fmla="*/ 1155214 w 3024845"/>
                <a:gd name="connsiteY197" fmla="*/ 442083 h 1059043"/>
                <a:gd name="connsiteX198" fmla="*/ 1155214 w 3024845"/>
                <a:gd name="connsiteY198" fmla="*/ 449650 h 1059043"/>
                <a:gd name="connsiteX199" fmla="*/ 1159268 w 3024845"/>
                <a:gd name="connsiteY199" fmla="*/ 479914 h 1059043"/>
                <a:gd name="connsiteX200" fmla="*/ 1160028 w 3024845"/>
                <a:gd name="connsiteY200" fmla="*/ 479914 h 1059043"/>
                <a:gd name="connsiteX201" fmla="*/ 1165348 w 3024845"/>
                <a:gd name="connsiteY201" fmla="*/ 479914 h 1059043"/>
                <a:gd name="connsiteX202" fmla="*/ 1165348 w 3024845"/>
                <a:gd name="connsiteY202" fmla="*/ 480725 h 1059043"/>
                <a:gd name="connsiteX203" fmla="*/ 1165348 w 3024845"/>
                <a:gd name="connsiteY203" fmla="*/ 486400 h 1059043"/>
                <a:gd name="connsiteX204" fmla="*/ 1166361 w 3024845"/>
                <a:gd name="connsiteY204" fmla="*/ 486400 h 1059043"/>
                <a:gd name="connsiteX205" fmla="*/ 1173454 w 3024845"/>
                <a:gd name="connsiteY205" fmla="*/ 486400 h 1059043"/>
                <a:gd name="connsiteX206" fmla="*/ 1173454 w 3024845"/>
                <a:gd name="connsiteY206" fmla="*/ 516665 h 1059043"/>
                <a:gd name="connsiteX207" fmla="*/ 1175481 w 3024845"/>
                <a:gd name="connsiteY207" fmla="*/ 516665 h 1059043"/>
                <a:gd name="connsiteX208" fmla="*/ 1189668 w 3024845"/>
                <a:gd name="connsiteY208" fmla="*/ 516665 h 1059043"/>
                <a:gd name="connsiteX209" fmla="*/ 1189668 w 3024845"/>
                <a:gd name="connsiteY209" fmla="*/ 540444 h 1059043"/>
                <a:gd name="connsiteX210" fmla="*/ 1191695 w 3024845"/>
                <a:gd name="connsiteY210" fmla="*/ 542065 h 1059043"/>
                <a:gd name="connsiteX211" fmla="*/ 1191695 w 3024845"/>
                <a:gd name="connsiteY211" fmla="*/ 553415 h 1059043"/>
                <a:gd name="connsiteX212" fmla="*/ 1192455 w 3024845"/>
                <a:gd name="connsiteY212" fmla="*/ 553415 h 1059043"/>
                <a:gd name="connsiteX213" fmla="*/ 1197775 w 3024845"/>
                <a:gd name="connsiteY213" fmla="*/ 553415 h 1059043"/>
                <a:gd name="connsiteX214" fmla="*/ 1197775 w 3024845"/>
                <a:gd name="connsiteY214" fmla="*/ 577194 h 1059043"/>
                <a:gd name="connsiteX215" fmla="*/ 1199041 w 3024845"/>
                <a:gd name="connsiteY215" fmla="*/ 577194 h 1059043"/>
                <a:gd name="connsiteX216" fmla="*/ 1207908 w 3024845"/>
                <a:gd name="connsiteY216" fmla="*/ 577194 h 1059043"/>
                <a:gd name="connsiteX217" fmla="*/ 1209935 w 3024845"/>
                <a:gd name="connsiteY217" fmla="*/ 581248 h 1059043"/>
                <a:gd name="connsiteX218" fmla="*/ 1209935 w 3024845"/>
                <a:gd name="connsiteY218" fmla="*/ 594489 h 1059043"/>
                <a:gd name="connsiteX219" fmla="*/ 1211455 w 3024845"/>
                <a:gd name="connsiteY219" fmla="*/ 592597 h 1059043"/>
                <a:gd name="connsiteX220" fmla="*/ 1222095 w 3024845"/>
                <a:gd name="connsiteY220" fmla="*/ 579356 h 1059043"/>
                <a:gd name="connsiteX221" fmla="*/ 1250469 w 3024845"/>
                <a:gd name="connsiteY221" fmla="*/ 579356 h 1059043"/>
                <a:gd name="connsiteX222" fmla="*/ 1250469 w 3024845"/>
                <a:gd name="connsiteY222" fmla="*/ 665827 h 1059043"/>
                <a:gd name="connsiteX223" fmla="*/ 1251229 w 3024845"/>
                <a:gd name="connsiteY223" fmla="*/ 665827 h 1059043"/>
                <a:gd name="connsiteX224" fmla="*/ 1256549 w 3024845"/>
                <a:gd name="connsiteY224" fmla="*/ 665827 h 1059043"/>
                <a:gd name="connsiteX225" fmla="*/ 1257309 w 3024845"/>
                <a:gd name="connsiteY225" fmla="*/ 664476 h 1059043"/>
                <a:gd name="connsiteX226" fmla="*/ 1262629 w 3024845"/>
                <a:gd name="connsiteY226" fmla="*/ 655018 h 1059043"/>
                <a:gd name="connsiteX227" fmla="*/ 1262629 w 3024845"/>
                <a:gd name="connsiteY227" fmla="*/ 656910 h 1059043"/>
                <a:gd name="connsiteX228" fmla="*/ 1262629 w 3024845"/>
                <a:gd name="connsiteY228" fmla="*/ 670151 h 1059043"/>
                <a:gd name="connsiteX229" fmla="*/ 1266682 w 3024845"/>
                <a:gd name="connsiteY229" fmla="*/ 624754 h 1059043"/>
                <a:gd name="connsiteX230" fmla="*/ 1267442 w 3024845"/>
                <a:gd name="connsiteY230" fmla="*/ 624754 h 1059043"/>
                <a:gd name="connsiteX231" fmla="*/ 1272762 w 3024845"/>
                <a:gd name="connsiteY231" fmla="*/ 624754 h 1059043"/>
                <a:gd name="connsiteX232" fmla="*/ 1272762 w 3024845"/>
                <a:gd name="connsiteY232" fmla="*/ 559900 h 1059043"/>
                <a:gd name="connsiteX233" fmla="*/ 1273776 w 3024845"/>
                <a:gd name="connsiteY233" fmla="*/ 559900 h 1059043"/>
                <a:gd name="connsiteX234" fmla="*/ 1280869 w 3024845"/>
                <a:gd name="connsiteY234" fmla="*/ 559900 h 1059043"/>
                <a:gd name="connsiteX235" fmla="*/ 1293029 w 3024845"/>
                <a:gd name="connsiteY235" fmla="*/ 516665 h 1059043"/>
                <a:gd name="connsiteX236" fmla="*/ 1294296 w 3024845"/>
                <a:gd name="connsiteY236" fmla="*/ 516665 h 1059043"/>
                <a:gd name="connsiteX237" fmla="*/ 1303163 w 3024845"/>
                <a:gd name="connsiteY237" fmla="*/ 516665 h 1059043"/>
                <a:gd name="connsiteX238" fmla="*/ 1313296 w 3024845"/>
                <a:gd name="connsiteY238" fmla="*/ 559900 h 1059043"/>
                <a:gd name="connsiteX239" fmla="*/ 1314309 w 3024845"/>
                <a:gd name="connsiteY239" fmla="*/ 559900 h 1059043"/>
                <a:gd name="connsiteX240" fmla="*/ 1321403 w 3024845"/>
                <a:gd name="connsiteY240" fmla="*/ 559900 h 1059043"/>
                <a:gd name="connsiteX241" fmla="*/ 1321403 w 3024845"/>
                <a:gd name="connsiteY241" fmla="*/ 598812 h 1059043"/>
                <a:gd name="connsiteX242" fmla="*/ 1323176 w 3024845"/>
                <a:gd name="connsiteY242" fmla="*/ 598812 h 1059043"/>
                <a:gd name="connsiteX243" fmla="*/ 1335590 w 3024845"/>
                <a:gd name="connsiteY243" fmla="*/ 598812 h 1059043"/>
                <a:gd name="connsiteX244" fmla="*/ 1335590 w 3024845"/>
                <a:gd name="connsiteY244" fmla="*/ 600974 h 1059043"/>
                <a:gd name="connsiteX245" fmla="*/ 1335590 w 3024845"/>
                <a:gd name="connsiteY245" fmla="*/ 616106 h 1059043"/>
                <a:gd name="connsiteX246" fmla="*/ 1339643 w 3024845"/>
                <a:gd name="connsiteY246" fmla="*/ 613945 h 1059043"/>
                <a:gd name="connsiteX247" fmla="*/ 1339643 w 3024845"/>
                <a:gd name="connsiteY247" fmla="*/ 598812 h 1059043"/>
                <a:gd name="connsiteX248" fmla="*/ 1341163 w 3024845"/>
                <a:gd name="connsiteY248" fmla="*/ 598812 h 1059043"/>
                <a:gd name="connsiteX249" fmla="*/ 1351803 w 3024845"/>
                <a:gd name="connsiteY249" fmla="*/ 598812 h 1059043"/>
                <a:gd name="connsiteX250" fmla="*/ 1351803 w 3024845"/>
                <a:gd name="connsiteY250" fmla="*/ 600433 h 1059043"/>
                <a:gd name="connsiteX251" fmla="*/ 1351803 w 3024845"/>
                <a:gd name="connsiteY251" fmla="*/ 611783 h 1059043"/>
                <a:gd name="connsiteX252" fmla="*/ 1382204 w 3024845"/>
                <a:gd name="connsiteY252" fmla="*/ 611783 h 1059043"/>
                <a:gd name="connsiteX253" fmla="*/ 1382204 w 3024845"/>
                <a:gd name="connsiteY253" fmla="*/ 575033 h 1059043"/>
                <a:gd name="connsiteX254" fmla="*/ 1383470 w 3024845"/>
                <a:gd name="connsiteY254" fmla="*/ 575033 h 1059043"/>
                <a:gd name="connsiteX255" fmla="*/ 1392337 w 3024845"/>
                <a:gd name="connsiteY255" fmla="*/ 575033 h 1059043"/>
                <a:gd name="connsiteX256" fmla="*/ 1392337 w 3024845"/>
                <a:gd name="connsiteY256" fmla="*/ 596650 h 1059043"/>
                <a:gd name="connsiteX257" fmla="*/ 1394364 w 3024845"/>
                <a:gd name="connsiteY257" fmla="*/ 564224 h 1059043"/>
                <a:gd name="connsiteX258" fmla="*/ 1416657 w 3024845"/>
                <a:gd name="connsiteY258" fmla="*/ 564224 h 1059043"/>
                <a:gd name="connsiteX259" fmla="*/ 1416657 w 3024845"/>
                <a:gd name="connsiteY259" fmla="*/ 562602 h 1059043"/>
                <a:gd name="connsiteX260" fmla="*/ 1416657 w 3024845"/>
                <a:gd name="connsiteY260" fmla="*/ 551253 h 1059043"/>
                <a:gd name="connsiteX261" fmla="*/ 1417417 w 3024845"/>
                <a:gd name="connsiteY261" fmla="*/ 551253 h 1059043"/>
                <a:gd name="connsiteX262" fmla="*/ 1422737 w 3024845"/>
                <a:gd name="connsiteY262" fmla="*/ 551253 h 1059043"/>
                <a:gd name="connsiteX263" fmla="*/ 1422737 w 3024845"/>
                <a:gd name="connsiteY263" fmla="*/ 549362 h 1059043"/>
                <a:gd name="connsiteX264" fmla="*/ 1422737 w 3024845"/>
                <a:gd name="connsiteY264" fmla="*/ 536121 h 1059043"/>
                <a:gd name="connsiteX265" fmla="*/ 1426791 w 3024845"/>
                <a:gd name="connsiteY265" fmla="*/ 542606 h 1059043"/>
                <a:gd name="connsiteX266" fmla="*/ 1429071 w 3024845"/>
                <a:gd name="connsiteY266" fmla="*/ 542606 h 1059043"/>
                <a:gd name="connsiteX267" fmla="*/ 1445031 w 3024845"/>
                <a:gd name="connsiteY267" fmla="*/ 542606 h 1059043"/>
                <a:gd name="connsiteX268" fmla="*/ 1445031 w 3024845"/>
                <a:gd name="connsiteY268" fmla="*/ 541795 h 1059043"/>
                <a:gd name="connsiteX269" fmla="*/ 1445031 w 3024845"/>
                <a:gd name="connsiteY269" fmla="*/ 536121 h 1059043"/>
                <a:gd name="connsiteX270" fmla="*/ 1445791 w 3024845"/>
                <a:gd name="connsiteY270" fmla="*/ 536121 h 1059043"/>
                <a:gd name="connsiteX271" fmla="*/ 1451111 w 3024845"/>
                <a:gd name="connsiteY271" fmla="*/ 536121 h 1059043"/>
                <a:gd name="connsiteX272" fmla="*/ 1451111 w 3024845"/>
                <a:gd name="connsiteY272" fmla="*/ 537472 h 1059043"/>
                <a:gd name="connsiteX273" fmla="*/ 1451111 w 3024845"/>
                <a:gd name="connsiteY273" fmla="*/ 546930 h 1059043"/>
                <a:gd name="connsiteX274" fmla="*/ 1489618 w 3024845"/>
                <a:gd name="connsiteY274" fmla="*/ 546930 h 1059043"/>
                <a:gd name="connsiteX275" fmla="*/ 1489618 w 3024845"/>
                <a:gd name="connsiteY275" fmla="*/ 685283 h 1059043"/>
                <a:gd name="connsiteX276" fmla="*/ 1491138 w 3024845"/>
                <a:gd name="connsiteY276" fmla="*/ 685283 h 1059043"/>
                <a:gd name="connsiteX277" fmla="*/ 1501778 w 3024845"/>
                <a:gd name="connsiteY277" fmla="*/ 685283 h 1059043"/>
                <a:gd name="connsiteX278" fmla="*/ 1501778 w 3024845"/>
                <a:gd name="connsiteY278" fmla="*/ 672313 h 1059043"/>
                <a:gd name="connsiteX279" fmla="*/ 1505832 w 3024845"/>
                <a:gd name="connsiteY279" fmla="*/ 672313 h 1059043"/>
                <a:gd name="connsiteX280" fmla="*/ 1505832 w 3024845"/>
                <a:gd name="connsiteY280" fmla="*/ 685283 h 1059043"/>
                <a:gd name="connsiteX281" fmla="*/ 1536232 w 3024845"/>
                <a:gd name="connsiteY281" fmla="*/ 685283 h 1059043"/>
                <a:gd name="connsiteX282" fmla="*/ 1536232 w 3024845"/>
                <a:gd name="connsiteY282" fmla="*/ 655018 h 1059043"/>
                <a:gd name="connsiteX283" fmla="*/ 1548392 w 3024845"/>
                <a:gd name="connsiteY283" fmla="*/ 655018 h 1059043"/>
                <a:gd name="connsiteX284" fmla="*/ 1560552 w 3024845"/>
                <a:gd name="connsiteY284" fmla="*/ 652857 h 1059043"/>
                <a:gd name="connsiteX285" fmla="*/ 1564606 w 3024845"/>
                <a:gd name="connsiteY285" fmla="*/ 655018 h 1059043"/>
                <a:gd name="connsiteX286" fmla="*/ 1574739 w 3024845"/>
                <a:gd name="connsiteY286" fmla="*/ 655018 h 1059043"/>
                <a:gd name="connsiteX287" fmla="*/ 1574739 w 3024845"/>
                <a:gd name="connsiteY287" fmla="*/ 685283 h 1059043"/>
                <a:gd name="connsiteX288" fmla="*/ 1582846 w 3024845"/>
                <a:gd name="connsiteY288" fmla="*/ 685283 h 1059043"/>
                <a:gd name="connsiteX289" fmla="*/ 1582846 w 3024845"/>
                <a:gd name="connsiteY289" fmla="*/ 702578 h 1059043"/>
                <a:gd name="connsiteX290" fmla="*/ 1592182 w 3024845"/>
                <a:gd name="connsiteY290" fmla="*/ 703483 h 1059043"/>
                <a:gd name="connsiteX291" fmla="*/ 1605140 w 3024845"/>
                <a:gd name="connsiteY291" fmla="*/ 703483 h 1059043"/>
                <a:gd name="connsiteX292" fmla="*/ 1605140 w 3024845"/>
                <a:gd name="connsiteY292" fmla="*/ 687445 h 1059043"/>
                <a:gd name="connsiteX293" fmla="*/ 1673096 w 3024845"/>
                <a:gd name="connsiteY293" fmla="*/ 687445 h 1059043"/>
                <a:gd name="connsiteX294" fmla="*/ 1673096 w 3024845"/>
                <a:gd name="connsiteY294" fmla="*/ 602192 h 1059043"/>
                <a:gd name="connsiteX295" fmla="*/ 1745104 w 3024845"/>
                <a:gd name="connsiteY295" fmla="*/ 602192 h 1059043"/>
                <a:gd name="connsiteX296" fmla="*/ 1745104 w 3024845"/>
                <a:gd name="connsiteY296" fmla="*/ 680960 h 1059043"/>
                <a:gd name="connsiteX297" fmla="*/ 1747008 w 3024845"/>
                <a:gd name="connsiteY297" fmla="*/ 680960 h 1059043"/>
                <a:gd name="connsiteX298" fmla="*/ 1748250 w 3024845"/>
                <a:gd name="connsiteY298" fmla="*/ 703483 h 1059043"/>
                <a:gd name="connsiteX299" fmla="*/ 1757926 w 3024845"/>
                <a:gd name="connsiteY299" fmla="*/ 703483 h 1059043"/>
                <a:gd name="connsiteX300" fmla="*/ 1759168 w 3024845"/>
                <a:gd name="connsiteY300" fmla="*/ 680960 h 1059043"/>
                <a:gd name="connsiteX301" fmla="*/ 1765248 w 3024845"/>
                <a:gd name="connsiteY301" fmla="*/ 680960 h 1059043"/>
                <a:gd name="connsiteX302" fmla="*/ 1766490 w 3024845"/>
                <a:gd name="connsiteY302" fmla="*/ 703483 h 1059043"/>
                <a:gd name="connsiteX303" fmla="*/ 1817112 w 3024845"/>
                <a:gd name="connsiteY303" fmla="*/ 703483 h 1059043"/>
                <a:gd name="connsiteX304" fmla="*/ 1817112 w 3024845"/>
                <a:gd name="connsiteY304" fmla="*/ 540455 h 1059043"/>
                <a:gd name="connsiteX305" fmla="*/ 2014439 w 3024845"/>
                <a:gd name="connsiteY305" fmla="*/ 540455 h 1059043"/>
                <a:gd name="connsiteX306" fmla="*/ 2014439 w 3024845"/>
                <a:gd name="connsiteY306" fmla="*/ 703483 h 1059043"/>
                <a:gd name="connsiteX307" fmla="*/ 2033136 w 3024845"/>
                <a:gd name="connsiteY307" fmla="*/ 703483 h 1059043"/>
                <a:gd name="connsiteX308" fmla="*/ 2033136 w 3024845"/>
                <a:gd name="connsiteY308" fmla="*/ 620790 h 1059043"/>
                <a:gd name="connsiteX309" fmla="*/ 2128256 w 3024845"/>
                <a:gd name="connsiteY309" fmla="*/ 620790 h 1059043"/>
                <a:gd name="connsiteX310" fmla="*/ 2144240 w 3024845"/>
                <a:gd name="connsiteY310" fmla="*/ 214016 h 1059043"/>
                <a:gd name="connsiteX311" fmla="*/ 2146266 w 3024845"/>
                <a:gd name="connsiteY311" fmla="*/ 131868 h 1059043"/>
                <a:gd name="connsiteX312" fmla="*/ 2144240 w 3024845"/>
                <a:gd name="connsiteY312" fmla="*/ 125383 h 1059043"/>
                <a:gd name="connsiteX313" fmla="*/ 2150320 w 3024845"/>
                <a:gd name="connsiteY313" fmla="*/ 118897 h 1059043"/>
                <a:gd name="connsiteX314" fmla="*/ 2150320 w 3024845"/>
                <a:gd name="connsiteY314" fmla="*/ 60529 h 1059043"/>
                <a:gd name="connsiteX315" fmla="*/ 2152346 w 3024845"/>
                <a:gd name="connsiteY315" fmla="*/ 56206 h 1059043"/>
                <a:gd name="connsiteX316" fmla="*/ 2152346 w 3024845"/>
                <a:gd name="connsiteY316" fmla="*/ 0 h 1059043"/>
                <a:gd name="connsiteX317" fmla="*/ 2162480 w 3024845"/>
                <a:gd name="connsiteY317" fmla="*/ 118897 h 1059043"/>
                <a:gd name="connsiteX318" fmla="*/ 2168560 w 3024845"/>
                <a:gd name="connsiteY318" fmla="*/ 125383 h 1059043"/>
                <a:gd name="connsiteX319" fmla="*/ 2166533 w 3024845"/>
                <a:gd name="connsiteY319" fmla="*/ 131868 h 1059043"/>
                <a:gd name="connsiteX320" fmla="*/ 2180720 w 3024845"/>
                <a:gd name="connsiteY320" fmla="*/ 555577 h 1059043"/>
                <a:gd name="connsiteX321" fmla="*/ 2245574 w 3024845"/>
                <a:gd name="connsiteY321" fmla="*/ 555577 h 1059043"/>
                <a:gd name="connsiteX322" fmla="*/ 2245574 w 3024845"/>
                <a:gd name="connsiteY322" fmla="*/ 631239 h 1059043"/>
                <a:gd name="connsiteX323" fmla="*/ 2253681 w 3024845"/>
                <a:gd name="connsiteY323" fmla="*/ 631239 h 1059043"/>
                <a:gd name="connsiteX324" fmla="*/ 2255708 w 3024845"/>
                <a:gd name="connsiteY324" fmla="*/ 624754 h 1059043"/>
                <a:gd name="connsiteX325" fmla="*/ 2261788 w 3024845"/>
                <a:gd name="connsiteY325" fmla="*/ 624754 h 1059043"/>
                <a:gd name="connsiteX326" fmla="*/ 2263815 w 3024845"/>
                <a:gd name="connsiteY326" fmla="*/ 633401 h 1059043"/>
                <a:gd name="connsiteX327" fmla="*/ 2275975 w 3024845"/>
                <a:gd name="connsiteY327" fmla="*/ 633401 h 1059043"/>
                <a:gd name="connsiteX328" fmla="*/ 2275975 w 3024845"/>
                <a:gd name="connsiteY328" fmla="*/ 626915 h 1059043"/>
                <a:gd name="connsiteX329" fmla="*/ 2298268 w 3024845"/>
                <a:gd name="connsiteY329" fmla="*/ 626915 h 1059043"/>
                <a:gd name="connsiteX330" fmla="*/ 2298268 w 3024845"/>
                <a:gd name="connsiteY330" fmla="*/ 633401 h 1059043"/>
                <a:gd name="connsiteX331" fmla="*/ 2318535 w 3024845"/>
                <a:gd name="connsiteY331" fmla="*/ 633401 h 1059043"/>
                <a:gd name="connsiteX332" fmla="*/ 2318535 w 3024845"/>
                <a:gd name="connsiteY332" fmla="*/ 678798 h 1059043"/>
                <a:gd name="connsiteX333" fmla="*/ 2332722 w 3024845"/>
                <a:gd name="connsiteY333" fmla="*/ 678798 h 1059043"/>
                <a:gd name="connsiteX334" fmla="*/ 2332722 w 3024845"/>
                <a:gd name="connsiteY334" fmla="*/ 665827 h 1059043"/>
                <a:gd name="connsiteX335" fmla="*/ 2348936 w 3024845"/>
                <a:gd name="connsiteY335" fmla="*/ 665827 h 1059043"/>
                <a:gd name="connsiteX336" fmla="*/ 2348936 w 3024845"/>
                <a:gd name="connsiteY336" fmla="*/ 486400 h 1059043"/>
                <a:gd name="connsiteX337" fmla="*/ 2355016 w 3024845"/>
                <a:gd name="connsiteY337" fmla="*/ 479914 h 1059043"/>
                <a:gd name="connsiteX338" fmla="*/ 2427977 w 3024845"/>
                <a:gd name="connsiteY338" fmla="*/ 479914 h 1059043"/>
                <a:gd name="connsiteX339" fmla="*/ 2427977 w 3024845"/>
                <a:gd name="connsiteY339" fmla="*/ 488562 h 1059043"/>
                <a:gd name="connsiteX340" fmla="*/ 2438110 w 3024845"/>
                <a:gd name="connsiteY340" fmla="*/ 488562 h 1059043"/>
                <a:gd name="connsiteX341" fmla="*/ 2438110 w 3024845"/>
                <a:gd name="connsiteY341" fmla="*/ 603136 h 1059043"/>
                <a:gd name="connsiteX342" fmla="*/ 2460404 w 3024845"/>
                <a:gd name="connsiteY342" fmla="*/ 603136 h 1059043"/>
                <a:gd name="connsiteX343" fmla="*/ 2460404 w 3024845"/>
                <a:gd name="connsiteY343" fmla="*/ 536121 h 1059043"/>
                <a:gd name="connsiteX344" fmla="*/ 2486751 w 3024845"/>
                <a:gd name="connsiteY344" fmla="*/ 536121 h 1059043"/>
                <a:gd name="connsiteX345" fmla="*/ 2490804 w 3024845"/>
                <a:gd name="connsiteY345" fmla="*/ 531797 h 1059043"/>
                <a:gd name="connsiteX346" fmla="*/ 2498911 w 3024845"/>
                <a:gd name="connsiteY346" fmla="*/ 531797 h 1059043"/>
                <a:gd name="connsiteX347" fmla="*/ 2502964 w 3024845"/>
                <a:gd name="connsiteY347" fmla="*/ 536121 h 1059043"/>
                <a:gd name="connsiteX348" fmla="*/ 2525258 w 3024845"/>
                <a:gd name="connsiteY348" fmla="*/ 536121 h 1059043"/>
                <a:gd name="connsiteX349" fmla="*/ 2525258 w 3024845"/>
                <a:gd name="connsiteY349" fmla="*/ 419385 h 1059043"/>
                <a:gd name="connsiteX350" fmla="*/ 2582005 w 3024845"/>
                <a:gd name="connsiteY350" fmla="*/ 408576 h 1059043"/>
                <a:gd name="connsiteX351" fmla="*/ 2582005 w 3024845"/>
                <a:gd name="connsiteY351" fmla="*/ 409657 h 1059043"/>
                <a:gd name="connsiteX352" fmla="*/ 2582005 w 3024845"/>
                <a:gd name="connsiteY352" fmla="*/ 417223 h 1059043"/>
                <a:gd name="connsiteX353" fmla="*/ 2608352 w 3024845"/>
                <a:gd name="connsiteY353" fmla="*/ 417223 h 1059043"/>
                <a:gd name="connsiteX354" fmla="*/ 2608352 w 3024845"/>
                <a:gd name="connsiteY354" fmla="*/ 672313 h 1059043"/>
                <a:gd name="connsiteX355" fmla="*/ 2630646 w 3024845"/>
                <a:gd name="connsiteY355" fmla="*/ 672313 h 1059043"/>
                <a:gd name="connsiteX356" fmla="*/ 2630646 w 3024845"/>
                <a:gd name="connsiteY356" fmla="*/ 667989 h 1059043"/>
                <a:gd name="connsiteX357" fmla="*/ 2642806 w 3024845"/>
                <a:gd name="connsiteY357" fmla="*/ 667989 h 1059043"/>
                <a:gd name="connsiteX358" fmla="*/ 2642806 w 3024845"/>
                <a:gd name="connsiteY358" fmla="*/ 672313 h 1059043"/>
                <a:gd name="connsiteX359" fmla="*/ 2667126 w 3024845"/>
                <a:gd name="connsiteY359" fmla="*/ 672313 h 1059043"/>
                <a:gd name="connsiteX360" fmla="*/ 2667126 w 3024845"/>
                <a:gd name="connsiteY360" fmla="*/ 659342 h 1059043"/>
                <a:gd name="connsiteX361" fmla="*/ 2695500 w 3024845"/>
                <a:gd name="connsiteY361" fmla="*/ 659342 h 1059043"/>
                <a:gd name="connsiteX362" fmla="*/ 2707660 w 3024845"/>
                <a:gd name="connsiteY362" fmla="*/ 655018 h 1059043"/>
                <a:gd name="connsiteX363" fmla="*/ 2727927 w 3024845"/>
                <a:gd name="connsiteY363" fmla="*/ 659342 h 1059043"/>
                <a:gd name="connsiteX364" fmla="*/ 2727927 w 3024845"/>
                <a:gd name="connsiteY364" fmla="*/ 642048 h 1059043"/>
                <a:gd name="connsiteX365" fmla="*/ 2736034 w 3024845"/>
                <a:gd name="connsiteY365" fmla="*/ 642048 h 1059043"/>
                <a:gd name="connsiteX366" fmla="*/ 2736034 w 3024845"/>
                <a:gd name="connsiteY366" fmla="*/ 629077 h 1059043"/>
                <a:gd name="connsiteX367" fmla="*/ 2792781 w 3024845"/>
                <a:gd name="connsiteY367" fmla="*/ 629077 h 1059043"/>
                <a:gd name="connsiteX368" fmla="*/ 2792781 w 3024845"/>
                <a:gd name="connsiteY368" fmla="*/ 598812 h 1059043"/>
                <a:gd name="connsiteX369" fmla="*/ 2811021 w 3024845"/>
                <a:gd name="connsiteY369" fmla="*/ 598812 h 1059043"/>
                <a:gd name="connsiteX370" fmla="*/ 2811021 w 3024845"/>
                <a:gd name="connsiteY370" fmla="*/ 592327 h 1059043"/>
                <a:gd name="connsiteX371" fmla="*/ 2823181 w 3024845"/>
                <a:gd name="connsiteY371" fmla="*/ 592327 h 1059043"/>
                <a:gd name="connsiteX372" fmla="*/ 2823181 w 3024845"/>
                <a:gd name="connsiteY372" fmla="*/ 598812 h 1059043"/>
                <a:gd name="connsiteX373" fmla="*/ 2839395 w 3024845"/>
                <a:gd name="connsiteY373" fmla="*/ 598812 h 1059043"/>
                <a:gd name="connsiteX374" fmla="*/ 2839395 w 3024845"/>
                <a:gd name="connsiteY374" fmla="*/ 648533 h 1059043"/>
                <a:gd name="connsiteX375" fmla="*/ 2871822 w 3024845"/>
                <a:gd name="connsiteY375" fmla="*/ 648533 h 1059043"/>
                <a:gd name="connsiteX376" fmla="*/ 2871822 w 3024845"/>
                <a:gd name="connsiteY376" fmla="*/ 622592 h 1059043"/>
                <a:gd name="connsiteX377" fmla="*/ 2910329 w 3024845"/>
                <a:gd name="connsiteY377" fmla="*/ 622592 h 1059043"/>
                <a:gd name="connsiteX378" fmla="*/ 2910329 w 3024845"/>
                <a:gd name="connsiteY378" fmla="*/ 592327 h 1059043"/>
                <a:gd name="connsiteX379" fmla="*/ 2958970 w 3024845"/>
                <a:gd name="connsiteY379" fmla="*/ 592327 h 1059043"/>
                <a:gd name="connsiteX380" fmla="*/ 2958970 w 3024845"/>
                <a:gd name="connsiteY380" fmla="*/ 703483 h 1059043"/>
                <a:gd name="connsiteX381" fmla="*/ 2958970 w 3024845"/>
                <a:gd name="connsiteY381" fmla="*/ 717262 h 1059043"/>
                <a:gd name="connsiteX382" fmla="*/ 3024845 w 3024845"/>
                <a:gd name="connsiteY382" fmla="*/ 717262 h 1059043"/>
                <a:gd name="connsiteX383" fmla="*/ 3024845 w 3024845"/>
                <a:gd name="connsiteY383" fmla="*/ 1059043 h 1059043"/>
                <a:gd name="connsiteX384" fmla="*/ 2054 w 3024845"/>
                <a:gd name="connsiteY384" fmla="*/ 1056710 h 1059043"/>
                <a:gd name="connsiteX385" fmla="*/ 0 w 3024845"/>
                <a:gd name="connsiteY385" fmla="*/ 622592 h 1059043"/>
                <a:gd name="connsiteX386" fmla="*/ 20267 w 3024845"/>
                <a:gd name="connsiteY386" fmla="*/ 622592 h 1059043"/>
                <a:gd name="connsiteX387" fmla="*/ 20774 w 3024845"/>
                <a:gd name="connsiteY387" fmla="*/ 621511 h 1059043"/>
                <a:gd name="connsiteX388" fmla="*/ 24320 w 3024845"/>
                <a:gd name="connsiteY388" fmla="*/ 613945 h 1059043"/>
                <a:gd name="connsiteX389" fmla="*/ 26094 w 3024845"/>
                <a:gd name="connsiteY389" fmla="*/ 614215 h 1059043"/>
                <a:gd name="connsiteX390" fmla="*/ 38507 w 3024845"/>
                <a:gd name="connsiteY390" fmla="*/ 616106 h 1059043"/>
                <a:gd name="connsiteX391" fmla="*/ 39014 w 3024845"/>
                <a:gd name="connsiteY391" fmla="*/ 617458 h 1059043"/>
                <a:gd name="connsiteX392" fmla="*/ 42560 w 3024845"/>
                <a:gd name="connsiteY392" fmla="*/ 626915 h 1059043"/>
                <a:gd name="connsiteX393" fmla="*/ 68907 w 3024845"/>
                <a:gd name="connsiteY393" fmla="*/ 629077 h 1059043"/>
                <a:gd name="connsiteX394" fmla="*/ 68907 w 3024845"/>
                <a:gd name="connsiteY394" fmla="*/ 505856 h 1059043"/>
                <a:gd name="connsiteX395" fmla="*/ 70934 w 3024845"/>
                <a:gd name="connsiteY395" fmla="*/ 505856 h 1059043"/>
                <a:gd name="connsiteX396" fmla="*/ 85121 w 3024845"/>
                <a:gd name="connsiteY396" fmla="*/ 505856 h 1059043"/>
                <a:gd name="connsiteX397" fmla="*/ 85121 w 3024845"/>
                <a:gd name="connsiteY397" fmla="*/ 369664 h 1059043"/>
                <a:gd name="connsiteX398" fmla="*/ 86894 w 3024845"/>
                <a:gd name="connsiteY398" fmla="*/ 369664 h 1059043"/>
                <a:gd name="connsiteX399" fmla="*/ 99308 w 3024845"/>
                <a:gd name="connsiteY399" fmla="*/ 369664 h 1059043"/>
                <a:gd name="connsiteX400" fmla="*/ 99308 w 3024845"/>
                <a:gd name="connsiteY400" fmla="*/ 255090 h 1059043"/>
                <a:gd name="connsiteX401" fmla="*/ 103361 w 3024845"/>
                <a:gd name="connsiteY401" fmla="*/ 226986 h 1059043"/>
                <a:gd name="connsiteX402" fmla="*/ 105388 w 3024845"/>
                <a:gd name="connsiteY402" fmla="*/ 226986 h 1059043"/>
                <a:gd name="connsiteX403" fmla="*/ 119575 w 3024845"/>
                <a:gd name="connsiteY403" fmla="*/ 226986 h 1059043"/>
                <a:gd name="connsiteX0" fmla="*/ 119575 w 3024845"/>
                <a:gd name="connsiteY0" fmla="*/ 226986 h 1059043"/>
                <a:gd name="connsiteX1" fmla="*/ 200642 w 3024845"/>
                <a:gd name="connsiteY1" fmla="*/ 224825 h 1059043"/>
                <a:gd name="connsiteX2" fmla="*/ 202669 w 3024845"/>
                <a:gd name="connsiteY2" fmla="*/ 224825 h 1059043"/>
                <a:gd name="connsiteX3" fmla="*/ 216856 w 3024845"/>
                <a:gd name="connsiteY3" fmla="*/ 224825 h 1059043"/>
                <a:gd name="connsiteX4" fmla="*/ 216856 w 3024845"/>
                <a:gd name="connsiteY4" fmla="*/ 248604 h 1059043"/>
                <a:gd name="connsiteX5" fmla="*/ 217363 w 3024845"/>
                <a:gd name="connsiteY5" fmla="*/ 249415 h 1059043"/>
                <a:gd name="connsiteX6" fmla="*/ 220909 w 3024845"/>
                <a:gd name="connsiteY6" fmla="*/ 255090 h 1059043"/>
                <a:gd name="connsiteX7" fmla="*/ 220909 w 3024845"/>
                <a:gd name="connsiteY7" fmla="*/ 369664 h 1059043"/>
                <a:gd name="connsiteX8" fmla="*/ 223189 w 3024845"/>
                <a:gd name="connsiteY8" fmla="*/ 369664 h 1059043"/>
                <a:gd name="connsiteX9" fmla="*/ 239150 w 3024845"/>
                <a:gd name="connsiteY9" fmla="*/ 369664 h 1059043"/>
                <a:gd name="connsiteX10" fmla="*/ 239150 w 3024845"/>
                <a:gd name="connsiteY10" fmla="*/ 510179 h 1059043"/>
                <a:gd name="connsiteX11" fmla="*/ 240670 w 3024845"/>
                <a:gd name="connsiteY11" fmla="*/ 509909 h 1059043"/>
                <a:gd name="connsiteX12" fmla="*/ 251310 w 3024845"/>
                <a:gd name="connsiteY12" fmla="*/ 508018 h 1059043"/>
                <a:gd name="connsiteX13" fmla="*/ 249283 w 3024845"/>
                <a:gd name="connsiteY13" fmla="*/ 596650 h 1059043"/>
                <a:gd name="connsiteX14" fmla="*/ 250803 w 3024845"/>
                <a:gd name="connsiteY14" fmla="*/ 596921 h 1059043"/>
                <a:gd name="connsiteX15" fmla="*/ 261443 w 3024845"/>
                <a:gd name="connsiteY15" fmla="*/ 598812 h 1059043"/>
                <a:gd name="connsiteX16" fmla="*/ 261696 w 3024845"/>
                <a:gd name="connsiteY16" fmla="*/ 599623 h 1059043"/>
                <a:gd name="connsiteX17" fmla="*/ 263470 w 3024845"/>
                <a:gd name="connsiteY17" fmla="*/ 605298 h 1059043"/>
                <a:gd name="connsiteX18" fmla="*/ 264230 w 3024845"/>
                <a:gd name="connsiteY18" fmla="*/ 602866 h 1059043"/>
                <a:gd name="connsiteX19" fmla="*/ 269550 w 3024845"/>
                <a:gd name="connsiteY19" fmla="*/ 585842 h 1059043"/>
                <a:gd name="connsiteX20" fmla="*/ 271323 w 3024845"/>
                <a:gd name="connsiteY20" fmla="*/ 585842 h 1059043"/>
                <a:gd name="connsiteX21" fmla="*/ 283737 w 3024845"/>
                <a:gd name="connsiteY21" fmla="*/ 585842 h 1059043"/>
                <a:gd name="connsiteX22" fmla="*/ 283737 w 3024845"/>
                <a:gd name="connsiteY22" fmla="*/ 618268 h 1059043"/>
                <a:gd name="connsiteX23" fmla="*/ 284750 w 3024845"/>
                <a:gd name="connsiteY23" fmla="*/ 618809 h 1059043"/>
                <a:gd name="connsiteX24" fmla="*/ 291844 w 3024845"/>
                <a:gd name="connsiteY24" fmla="*/ 622592 h 1059043"/>
                <a:gd name="connsiteX25" fmla="*/ 291844 w 3024845"/>
                <a:gd name="connsiteY25" fmla="*/ 623943 h 1059043"/>
                <a:gd name="connsiteX26" fmla="*/ 291844 w 3024845"/>
                <a:gd name="connsiteY26" fmla="*/ 633401 h 1059043"/>
                <a:gd name="connsiteX27" fmla="*/ 336431 w 3024845"/>
                <a:gd name="connsiteY27" fmla="*/ 633401 h 1059043"/>
                <a:gd name="connsiteX28" fmla="*/ 336431 w 3024845"/>
                <a:gd name="connsiteY28" fmla="*/ 634482 h 1059043"/>
                <a:gd name="connsiteX29" fmla="*/ 336431 w 3024845"/>
                <a:gd name="connsiteY29" fmla="*/ 642048 h 1059043"/>
                <a:gd name="connsiteX30" fmla="*/ 338457 w 3024845"/>
                <a:gd name="connsiteY30" fmla="*/ 642048 h 1059043"/>
                <a:gd name="connsiteX31" fmla="*/ 352644 w 3024845"/>
                <a:gd name="connsiteY31" fmla="*/ 642048 h 1059043"/>
                <a:gd name="connsiteX32" fmla="*/ 352644 w 3024845"/>
                <a:gd name="connsiteY32" fmla="*/ 611783 h 1059043"/>
                <a:gd name="connsiteX33" fmla="*/ 397231 w 3024845"/>
                <a:gd name="connsiteY33" fmla="*/ 611783 h 1059043"/>
                <a:gd name="connsiteX34" fmla="*/ 397231 w 3024845"/>
                <a:gd name="connsiteY34" fmla="*/ 610432 h 1059043"/>
                <a:gd name="connsiteX35" fmla="*/ 397231 w 3024845"/>
                <a:gd name="connsiteY35" fmla="*/ 600974 h 1059043"/>
                <a:gd name="connsiteX36" fmla="*/ 398245 w 3024845"/>
                <a:gd name="connsiteY36" fmla="*/ 600974 h 1059043"/>
                <a:gd name="connsiteX37" fmla="*/ 405338 w 3024845"/>
                <a:gd name="connsiteY37" fmla="*/ 600974 h 1059043"/>
                <a:gd name="connsiteX38" fmla="*/ 405338 w 3024845"/>
                <a:gd name="connsiteY38" fmla="*/ 599083 h 1059043"/>
                <a:gd name="connsiteX39" fmla="*/ 405338 w 3024845"/>
                <a:gd name="connsiteY39" fmla="*/ 585842 h 1059043"/>
                <a:gd name="connsiteX40" fmla="*/ 406098 w 3024845"/>
                <a:gd name="connsiteY40" fmla="*/ 585842 h 1059043"/>
                <a:gd name="connsiteX41" fmla="*/ 411418 w 3024845"/>
                <a:gd name="connsiteY41" fmla="*/ 585842 h 1059043"/>
                <a:gd name="connsiteX42" fmla="*/ 411418 w 3024845"/>
                <a:gd name="connsiteY42" fmla="*/ 584761 h 1059043"/>
                <a:gd name="connsiteX43" fmla="*/ 411418 w 3024845"/>
                <a:gd name="connsiteY43" fmla="*/ 577194 h 1059043"/>
                <a:gd name="connsiteX44" fmla="*/ 413445 w 3024845"/>
                <a:gd name="connsiteY44" fmla="*/ 577194 h 1059043"/>
                <a:gd name="connsiteX45" fmla="*/ 427632 w 3024845"/>
                <a:gd name="connsiteY45" fmla="*/ 577194 h 1059043"/>
                <a:gd name="connsiteX46" fmla="*/ 427632 w 3024845"/>
                <a:gd name="connsiteY46" fmla="*/ 578275 h 1059043"/>
                <a:gd name="connsiteX47" fmla="*/ 427632 w 3024845"/>
                <a:gd name="connsiteY47" fmla="*/ 585842 h 1059043"/>
                <a:gd name="connsiteX48" fmla="*/ 449925 w 3024845"/>
                <a:gd name="connsiteY48" fmla="*/ 585842 h 1059043"/>
                <a:gd name="connsiteX49" fmla="*/ 449925 w 3024845"/>
                <a:gd name="connsiteY49" fmla="*/ 583950 h 1059043"/>
                <a:gd name="connsiteX50" fmla="*/ 449925 w 3024845"/>
                <a:gd name="connsiteY50" fmla="*/ 570709 h 1059043"/>
                <a:gd name="connsiteX51" fmla="*/ 451699 w 3024845"/>
                <a:gd name="connsiteY51" fmla="*/ 570709 h 1059043"/>
                <a:gd name="connsiteX52" fmla="*/ 464112 w 3024845"/>
                <a:gd name="connsiteY52" fmla="*/ 570709 h 1059043"/>
                <a:gd name="connsiteX53" fmla="*/ 464112 w 3024845"/>
                <a:gd name="connsiteY53" fmla="*/ 594489 h 1059043"/>
                <a:gd name="connsiteX54" fmla="*/ 465126 w 3024845"/>
                <a:gd name="connsiteY54" fmla="*/ 594489 h 1059043"/>
                <a:gd name="connsiteX55" fmla="*/ 472219 w 3024845"/>
                <a:gd name="connsiteY55" fmla="*/ 594489 h 1059043"/>
                <a:gd name="connsiteX56" fmla="*/ 472219 w 3024845"/>
                <a:gd name="connsiteY56" fmla="*/ 593408 h 1059043"/>
                <a:gd name="connsiteX57" fmla="*/ 472219 w 3024845"/>
                <a:gd name="connsiteY57" fmla="*/ 585842 h 1059043"/>
                <a:gd name="connsiteX58" fmla="*/ 473992 w 3024845"/>
                <a:gd name="connsiteY58" fmla="*/ 585842 h 1059043"/>
                <a:gd name="connsiteX59" fmla="*/ 486406 w 3024845"/>
                <a:gd name="connsiteY59" fmla="*/ 585842 h 1059043"/>
                <a:gd name="connsiteX60" fmla="*/ 486406 w 3024845"/>
                <a:gd name="connsiteY60" fmla="*/ 611783 h 1059043"/>
                <a:gd name="connsiteX61" fmla="*/ 488433 w 3024845"/>
                <a:gd name="connsiteY61" fmla="*/ 611783 h 1059043"/>
                <a:gd name="connsiteX62" fmla="*/ 502619 w 3024845"/>
                <a:gd name="connsiteY62" fmla="*/ 611783 h 1059043"/>
                <a:gd name="connsiteX63" fmla="*/ 502619 w 3024845"/>
                <a:gd name="connsiteY63" fmla="*/ 613404 h 1059043"/>
                <a:gd name="connsiteX64" fmla="*/ 502619 w 3024845"/>
                <a:gd name="connsiteY64" fmla="*/ 624754 h 1059043"/>
                <a:gd name="connsiteX65" fmla="*/ 503379 w 3024845"/>
                <a:gd name="connsiteY65" fmla="*/ 624754 h 1059043"/>
                <a:gd name="connsiteX66" fmla="*/ 508700 w 3024845"/>
                <a:gd name="connsiteY66" fmla="*/ 624754 h 1059043"/>
                <a:gd name="connsiteX67" fmla="*/ 508700 w 3024845"/>
                <a:gd name="connsiteY67" fmla="*/ 623943 h 1059043"/>
                <a:gd name="connsiteX68" fmla="*/ 508700 w 3024845"/>
                <a:gd name="connsiteY68" fmla="*/ 618268 h 1059043"/>
                <a:gd name="connsiteX69" fmla="*/ 539100 w 3024845"/>
                <a:gd name="connsiteY69" fmla="*/ 618268 h 1059043"/>
                <a:gd name="connsiteX70" fmla="*/ 539100 w 3024845"/>
                <a:gd name="connsiteY70" fmla="*/ 642048 h 1059043"/>
                <a:gd name="connsiteX71" fmla="*/ 540113 w 3024845"/>
                <a:gd name="connsiteY71" fmla="*/ 642048 h 1059043"/>
                <a:gd name="connsiteX72" fmla="*/ 547207 w 3024845"/>
                <a:gd name="connsiteY72" fmla="*/ 642048 h 1059043"/>
                <a:gd name="connsiteX73" fmla="*/ 547207 w 3024845"/>
                <a:gd name="connsiteY73" fmla="*/ 643129 h 1059043"/>
                <a:gd name="connsiteX74" fmla="*/ 547207 w 3024845"/>
                <a:gd name="connsiteY74" fmla="*/ 650695 h 1059043"/>
                <a:gd name="connsiteX75" fmla="*/ 547967 w 3024845"/>
                <a:gd name="connsiteY75" fmla="*/ 650695 h 1059043"/>
                <a:gd name="connsiteX76" fmla="*/ 553287 w 3024845"/>
                <a:gd name="connsiteY76" fmla="*/ 650695 h 1059043"/>
                <a:gd name="connsiteX77" fmla="*/ 553287 w 3024845"/>
                <a:gd name="connsiteY77" fmla="*/ 648533 h 1059043"/>
                <a:gd name="connsiteX78" fmla="*/ 553287 w 3024845"/>
                <a:gd name="connsiteY78" fmla="*/ 633401 h 1059043"/>
                <a:gd name="connsiteX79" fmla="*/ 554300 w 3024845"/>
                <a:gd name="connsiteY79" fmla="*/ 633401 h 1059043"/>
                <a:gd name="connsiteX80" fmla="*/ 561394 w 3024845"/>
                <a:gd name="connsiteY80" fmla="*/ 633401 h 1059043"/>
                <a:gd name="connsiteX81" fmla="*/ 561394 w 3024845"/>
                <a:gd name="connsiteY81" fmla="*/ 634482 h 1059043"/>
                <a:gd name="connsiteX82" fmla="*/ 561394 w 3024845"/>
                <a:gd name="connsiteY82" fmla="*/ 642048 h 1059043"/>
                <a:gd name="connsiteX83" fmla="*/ 566714 w 3024845"/>
                <a:gd name="connsiteY83" fmla="*/ 640055 h 1059043"/>
                <a:gd name="connsiteX84" fmla="*/ 567474 w 3024845"/>
                <a:gd name="connsiteY84" fmla="*/ 639075 h 1059043"/>
                <a:gd name="connsiteX85" fmla="*/ 567474 w 3024845"/>
                <a:gd name="connsiteY85" fmla="*/ 633401 h 1059043"/>
                <a:gd name="connsiteX86" fmla="*/ 605981 w 3024845"/>
                <a:gd name="connsiteY86" fmla="*/ 633401 h 1059043"/>
                <a:gd name="connsiteX87" fmla="*/ 605981 w 3024845"/>
                <a:gd name="connsiteY87" fmla="*/ 657180 h 1059043"/>
                <a:gd name="connsiteX88" fmla="*/ 608007 w 3024845"/>
                <a:gd name="connsiteY88" fmla="*/ 657180 h 1059043"/>
                <a:gd name="connsiteX89" fmla="*/ 622194 w 3024845"/>
                <a:gd name="connsiteY89" fmla="*/ 657180 h 1059043"/>
                <a:gd name="connsiteX90" fmla="*/ 622194 w 3024845"/>
                <a:gd name="connsiteY90" fmla="*/ 658261 h 1059043"/>
                <a:gd name="connsiteX91" fmla="*/ 622194 w 3024845"/>
                <a:gd name="connsiteY91" fmla="*/ 665827 h 1059043"/>
                <a:gd name="connsiteX92" fmla="*/ 623968 w 3024845"/>
                <a:gd name="connsiteY92" fmla="*/ 665827 h 1059043"/>
                <a:gd name="connsiteX93" fmla="*/ 636381 w 3024845"/>
                <a:gd name="connsiteY93" fmla="*/ 665827 h 1059043"/>
                <a:gd name="connsiteX94" fmla="*/ 636381 w 3024845"/>
                <a:gd name="connsiteY94" fmla="*/ 642048 h 1059043"/>
                <a:gd name="connsiteX95" fmla="*/ 637394 w 3024845"/>
                <a:gd name="connsiteY95" fmla="*/ 642048 h 1059043"/>
                <a:gd name="connsiteX96" fmla="*/ 644488 w 3024845"/>
                <a:gd name="connsiteY96" fmla="*/ 642048 h 1059043"/>
                <a:gd name="connsiteX97" fmla="*/ 644488 w 3024845"/>
                <a:gd name="connsiteY97" fmla="*/ 609621 h 1059043"/>
                <a:gd name="connsiteX98" fmla="*/ 645501 w 3024845"/>
                <a:gd name="connsiteY98" fmla="*/ 609621 h 1059043"/>
                <a:gd name="connsiteX99" fmla="*/ 652595 w 3024845"/>
                <a:gd name="connsiteY99" fmla="*/ 609621 h 1059043"/>
                <a:gd name="connsiteX100" fmla="*/ 652595 w 3024845"/>
                <a:gd name="connsiteY100" fmla="*/ 607730 h 1059043"/>
                <a:gd name="connsiteX101" fmla="*/ 652595 w 3024845"/>
                <a:gd name="connsiteY101" fmla="*/ 594489 h 1059043"/>
                <a:gd name="connsiteX102" fmla="*/ 651328 w 3024845"/>
                <a:gd name="connsiteY102" fmla="*/ 592867 h 1059043"/>
                <a:gd name="connsiteX103" fmla="*/ 656648 w 3024845"/>
                <a:gd name="connsiteY103" fmla="*/ 581518 h 1059043"/>
                <a:gd name="connsiteX104" fmla="*/ 664755 w 3024845"/>
                <a:gd name="connsiteY104" fmla="*/ 609621 h 1059043"/>
                <a:gd name="connsiteX105" fmla="*/ 665515 w 3024845"/>
                <a:gd name="connsiteY105" fmla="*/ 609621 h 1059043"/>
                <a:gd name="connsiteX106" fmla="*/ 670835 w 3024845"/>
                <a:gd name="connsiteY106" fmla="*/ 609621 h 1059043"/>
                <a:gd name="connsiteX107" fmla="*/ 670835 w 3024845"/>
                <a:gd name="connsiteY107" fmla="*/ 503694 h 1059043"/>
                <a:gd name="connsiteX108" fmla="*/ 672355 w 3024845"/>
                <a:gd name="connsiteY108" fmla="*/ 503694 h 1059043"/>
                <a:gd name="connsiteX109" fmla="*/ 682995 w 3024845"/>
                <a:gd name="connsiteY109" fmla="*/ 503694 h 1059043"/>
                <a:gd name="connsiteX110" fmla="*/ 682995 w 3024845"/>
                <a:gd name="connsiteY110" fmla="*/ 456135 h 1059043"/>
                <a:gd name="connsiteX111" fmla="*/ 709342 w 3024845"/>
                <a:gd name="connsiteY111" fmla="*/ 456135 h 1059043"/>
                <a:gd name="connsiteX112" fmla="*/ 709342 w 3024845"/>
                <a:gd name="connsiteY112" fmla="*/ 434517 h 1059043"/>
                <a:gd name="connsiteX113" fmla="*/ 743796 w 3024845"/>
                <a:gd name="connsiteY113" fmla="*/ 434517 h 1059043"/>
                <a:gd name="connsiteX114" fmla="*/ 743796 w 3024845"/>
                <a:gd name="connsiteY114" fmla="*/ 436949 h 1059043"/>
                <a:gd name="connsiteX115" fmla="*/ 743796 w 3024845"/>
                <a:gd name="connsiteY115" fmla="*/ 453973 h 1059043"/>
                <a:gd name="connsiteX116" fmla="*/ 746076 w 3024845"/>
                <a:gd name="connsiteY116" fmla="*/ 453973 h 1059043"/>
                <a:gd name="connsiteX117" fmla="*/ 762036 w 3024845"/>
                <a:gd name="connsiteY117" fmla="*/ 453973 h 1059043"/>
                <a:gd name="connsiteX118" fmla="*/ 762036 w 3024845"/>
                <a:gd name="connsiteY118" fmla="*/ 501532 h 1059043"/>
                <a:gd name="connsiteX119" fmla="*/ 763049 w 3024845"/>
                <a:gd name="connsiteY119" fmla="*/ 501532 h 1059043"/>
                <a:gd name="connsiteX120" fmla="*/ 770143 w 3024845"/>
                <a:gd name="connsiteY120" fmla="*/ 501532 h 1059043"/>
                <a:gd name="connsiteX121" fmla="*/ 784330 w 3024845"/>
                <a:gd name="connsiteY121" fmla="*/ 505856 h 1059043"/>
                <a:gd name="connsiteX122" fmla="*/ 784330 w 3024845"/>
                <a:gd name="connsiteY122" fmla="*/ 544768 h 1059043"/>
                <a:gd name="connsiteX123" fmla="*/ 785343 w 3024845"/>
                <a:gd name="connsiteY123" fmla="*/ 544768 h 1059043"/>
                <a:gd name="connsiteX124" fmla="*/ 792436 w 3024845"/>
                <a:gd name="connsiteY124" fmla="*/ 544768 h 1059043"/>
                <a:gd name="connsiteX125" fmla="*/ 792436 w 3024845"/>
                <a:gd name="connsiteY125" fmla="*/ 546389 h 1059043"/>
                <a:gd name="connsiteX126" fmla="*/ 792436 w 3024845"/>
                <a:gd name="connsiteY126" fmla="*/ 557738 h 1059043"/>
                <a:gd name="connsiteX127" fmla="*/ 794463 w 3024845"/>
                <a:gd name="connsiteY127" fmla="*/ 557738 h 1059043"/>
                <a:gd name="connsiteX128" fmla="*/ 808650 w 3024845"/>
                <a:gd name="connsiteY128" fmla="*/ 557738 h 1059043"/>
                <a:gd name="connsiteX129" fmla="*/ 814730 w 3024845"/>
                <a:gd name="connsiteY129" fmla="*/ 564224 h 1059043"/>
                <a:gd name="connsiteX130" fmla="*/ 814730 w 3024845"/>
                <a:gd name="connsiteY130" fmla="*/ 585842 h 1059043"/>
                <a:gd name="connsiteX131" fmla="*/ 817010 w 3024845"/>
                <a:gd name="connsiteY131" fmla="*/ 585842 h 1059043"/>
                <a:gd name="connsiteX132" fmla="*/ 832970 w 3024845"/>
                <a:gd name="connsiteY132" fmla="*/ 585842 h 1059043"/>
                <a:gd name="connsiteX133" fmla="*/ 832970 w 3024845"/>
                <a:gd name="connsiteY133" fmla="*/ 586922 h 1059043"/>
                <a:gd name="connsiteX134" fmla="*/ 832970 w 3024845"/>
                <a:gd name="connsiteY134" fmla="*/ 594489 h 1059043"/>
                <a:gd name="connsiteX135" fmla="*/ 834237 w 3024845"/>
                <a:gd name="connsiteY135" fmla="*/ 594489 h 1059043"/>
                <a:gd name="connsiteX136" fmla="*/ 843104 w 3024845"/>
                <a:gd name="connsiteY136" fmla="*/ 594489 h 1059043"/>
                <a:gd name="connsiteX137" fmla="*/ 843104 w 3024845"/>
                <a:gd name="connsiteY137" fmla="*/ 596650 h 1059043"/>
                <a:gd name="connsiteX138" fmla="*/ 843104 w 3024845"/>
                <a:gd name="connsiteY138" fmla="*/ 611783 h 1059043"/>
                <a:gd name="connsiteX139" fmla="*/ 847157 w 3024845"/>
                <a:gd name="connsiteY139" fmla="*/ 609891 h 1059043"/>
                <a:gd name="connsiteX140" fmla="*/ 847157 w 3024845"/>
                <a:gd name="connsiteY140" fmla="*/ 596650 h 1059043"/>
                <a:gd name="connsiteX141" fmla="*/ 848170 w 3024845"/>
                <a:gd name="connsiteY141" fmla="*/ 596650 h 1059043"/>
                <a:gd name="connsiteX142" fmla="*/ 855264 w 3024845"/>
                <a:gd name="connsiteY142" fmla="*/ 596650 h 1059043"/>
                <a:gd name="connsiteX143" fmla="*/ 855264 w 3024845"/>
                <a:gd name="connsiteY143" fmla="*/ 598272 h 1059043"/>
                <a:gd name="connsiteX144" fmla="*/ 855264 w 3024845"/>
                <a:gd name="connsiteY144" fmla="*/ 609621 h 1059043"/>
                <a:gd name="connsiteX145" fmla="*/ 856024 w 3024845"/>
                <a:gd name="connsiteY145" fmla="*/ 609621 h 1059043"/>
                <a:gd name="connsiteX146" fmla="*/ 861344 w 3024845"/>
                <a:gd name="connsiteY146" fmla="*/ 609621 h 1059043"/>
                <a:gd name="connsiteX147" fmla="*/ 909984 w 3024845"/>
                <a:gd name="connsiteY147" fmla="*/ 605298 h 1059043"/>
                <a:gd name="connsiteX148" fmla="*/ 909984 w 3024845"/>
                <a:gd name="connsiteY148" fmla="*/ 606649 h 1059043"/>
                <a:gd name="connsiteX149" fmla="*/ 909984 w 3024845"/>
                <a:gd name="connsiteY149" fmla="*/ 616106 h 1059043"/>
                <a:gd name="connsiteX150" fmla="*/ 910744 w 3024845"/>
                <a:gd name="connsiteY150" fmla="*/ 616106 h 1059043"/>
                <a:gd name="connsiteX151" fmla="*/ 916065 w 3024845"/>
                <a:gd name="connsiteY151" fmla="*/ 616106 h 1059043"/>
                <a:gd name="connsiteX152" fmla="*/ 916065 w 3024845"/>
                <a:gd name="connsiteY152" fmla="*/ 618268 h 1059043"/>
                <a:gd name="connsiteX153" fmla="*/ 916065 w 3024845"/>
                <a:gd name="connsiteY153" fmla="*/ 633401 h 1059043"/>
                <a:gd name="connsiteX154" fmla="*/ 918091 w 3024845"/>
                <a:gd name="connsiteY154" fmla="*/ 632050 h 1059043"/>
                <a:gd name="connsiteX155" fmla="*/ 932278 w 3024845"/>
                <a:gd name="connsiteY155" fmla="*/ 622592 h 1059043"/>
                <a:gd name="connsiteX156" fmla="*/ 938358 w 3024845"/>
                <a:gd name="connsiteY156" fmla="*/ 581518 h 1059043"/>
                <a:gd name="connsiteX157" fmla="*/ 939118 w 3024845"/>
                <a:gd name="connsiteY157" fmla="*/ 581248 h 1059043"/>
                <a:gd name="connsiteX158" fmla="*/ 944438 w 3024845"/>
                <a:gd name="connsiteY158" fmla="*/ 579356 h 1059043"/>
                <a:gd name="connsiteX159" fmla="*/ 946465 w 3024845"/>
                <a:gd name="connsiteY159" fmla="*/ 510179 h 1059043"/>
                <a:gd name="connsiteX160" fmla="*/ 948492 w 3024845"/>
                <a:gd name="connsiteY160" fmla="*/ 579356 h 1059043"/>
                <a:gd name="connsiteX161" fmla="*/ 949252 w 3024845"/>
                <a:gd name="connsiteY161" fmla="*/ 579626 h 1059043"/>
                <a:gd name="connsiteX162" fmla="*/ 954572 w 3024845"/>
                <a:gd name="connsiteY162" fmla="*/ 581518 h 1059043"/>
                <a:gd name="connsiteX163" fmla="*/ 954572 w 3024845"/>
                <a:gd name="connsiteY163" fmla="*/ 495047 h 1059043"/>
                <a:gd name="connsiteX164" fmla="*/ 958625 w 3024845"/>
                <a:gd name="connsiteY164" fmla="*/ 462620 h 1059043"/>
                <a:gd name="connsiteX165" fmla="*/ 997132 w 3024845"/>
                <a:gd name="connsiteY165" fmla="*/ 462620 h 1059043"/>
                <a:gd name="connsiteX166" fmla="*/ 997132 w 3024845"/>
                <a:gd name="connsiteY166" fmla="*/ 495047 h 1059043"/>
                <a:gd name="connsiteX167" fmla="*/ 997892 w 3024845"/>
                <a:gd name="connsiteY167" fmla="*/ 495047 h 1059043"/>
                <a:gd name="connsiteX168" fmla="*/ 1003212 w 3024845"/>
                <a:gd name="connsiteY168" fmla="*/ 495047 h 1059043"/>
                <a:gd name="connsiteX169" fmla="*/ 1003212 w 3024845"/>
                <a:gd name="connsiteY169" fmla="*/ 412899 h 1059043"/>
                <a:gd name="connsiteX170" fmla="*/ 1004986 w 3024845"/>
                <a:gd name="connsiteY170" fmla="*/ 412899 h 1059043"/>
                <a:gd name="connsiteX171" fmla="*/ 1017399 w 3024845"/>
                <a:gd name="connsiteY171" fmla="*/ 412899 h 1059043"/>
                <a:gd name="connsiteX172" fmla="*/ 1017399 w 3024845"/>
                <a:gd name="connsiteY172" fmla="*/ 411008 h 1059043"/>
                <a:gd name="connsiteX173" fmla="*/ 1017399 w 3024845"/>
                <a:gd name="connsiteY173" fmla="*/ 397767 h 1059043"/>
                <a:gd name="connsiteX174" fmla="*/ 1039693 w 3024845"/>
                <a:gd name="connsiteY174" fmla="*/ 397767 h 1059043"/>
                <a:gd name="connsiteX175" fmla="*/ 1039693 w 3024845"/>
                <a:gd name="connsiteY175" fmla="*/ 396686 h 1059043"/>
                <a:gd name="connsiteX176" fmla="*/ 1039693 w 3024845"/>
                <a:gd name="connsiteY176" fmla="*/ 389120 h 1059043"/>
                <a:gd name="connsiteX177" fmla="*/ 1041466 w 3024845"/>
                <a:gd name="connsiteY177" fmla="*/ 389120 h 1059043"/>
                <a:gd name="connsiteX178" fmla="*/ 1053880 w 3024845"/>
                <a:gd name="connsiteY178" fmla="*/ 389120 h 1059043"/>
                <a:gd name="connsiteX179" fmla="*/ 1053880 w 3024845"/>
                <a:gd name="connsiteY179" fmla="*/ 390201 h 1059043"/>
                <a:gd name="connsiteX180" fmla="*/ 1053880 w 3024845"/>
                <a:gd name="connsiteY180" fmla="*/ 397767 h 1059043"/>
                <a:gd name="connsiteX181" fmla="*/ 1054640 w 3024845"/>
                <a:gd name="connsiteY181" fmla="*/ 397767 h 1059043"/>
                <a:gd name="connsiteX182" fmla="*/ 1059960 w 3024845"/>
                <a:gd name="connsiteY182" fmla="*/ 397767 h 1059043"/>
                <a:gd name="connsiteX183" fmla="*/ 1070093 w 3024845"/>
                <a:gd name="connsiteY183" fmla="*/ 393443 h 1059043"/>
                <a:gd name="connsiteX184" fmla="*/ 1074146 w 3024845"/>
                <a:gd name="connsiteY184" fmla="*/ 396686 h 1059043"/>
                <a:gd name="connsiteX185" fmla="*/ 1074146 w 3024845"/>
                <a:gd name="connsiteY185" fmla="*/ 389120 h 1059043"/>
                <a:gd name="connsiteX186" fmla="*/ 1076426 w 3024845"/>
                <a:gd name="connsiteY186" fmla="*/ 389120 h 1059043"/>
                <a:gd name="connsiteX187" fmla="*/ 1092387 w 3024845"/>
                <a:gd name="connsiteY187" fmla="*/ 389120 h 1059043"/>
                <a:gd name="connsiteX188" fmla="*/ 1092387 w 3024845"/>
                <a:gd name="connsiteY188" fmla="*/ 390201 h 1059043"/>
                <a:gd name="connsiteX189" fmla="*/ 1092387 w 3024845"/>
                <a:gd name="connsiteY189" fmla="*/ 397767 h 1059043"/>
                <a:gd name="connsiteX190" fmla="*/ 1122787 w 3024845"/>
                <a:gd name="connsiteY190" fmla="*/ 397767 h 1059043"/>
                <a:gd name="connsiteX191" fmla="*/ 1122787 w 3024845"/>
                <a:gd name="connsiteY191" fmla="*/ 399388 h 1059043"/>
                <a:gd name="connsiteX192" fmla="*/ 1122787 w 3024845"/>
                <a:gd name="connsiteY192" fmla="*/ 410738 h 1059043"/>
                <a:gd name="connsiteX193" fmla="*/ 1149134 w 3024845"/>
                <a:gd name="connsiteY193" fmla="*/ 410738 h 1059043"/>
                <a:gd name="connsiteX194" fmla="*/ 1149134 w 3024845"/>
                <a:gd name="connsiteY194" fmla="*/ 441002 h 1059043"/>
                <a:gd name="connsiteX195" fmla="*/ 1149894 w 3024845"/>
                <a:gd name="connsiteY195" fmla="*/ 441002 h 1059043"/>
                <a:gd name="connsiteX196" fmla="*/ 1155214 w 3024845"/>
                <a:gd name="connsiteY196" fmla="*/ 441002 h 1059043"/>
                <a:gd name="connsiteX197" fmla="*/ 1155214 w 3024845"/>
                <a:gd name="connsiteY197" fmla="*/ 442083 h 1059043"/>
                <a:gd name="connsiteX198" fmla="*/ 1155214 w 3024845"/>
                <a:gd name="connsiteY198" fmla="*/ 449650 h 1059043"/>
                <a:gd name="connsiteX199" fmla="*/ 1159268 w 3024845"/>
                <a:gd name="connsiteY199" fmla="*/ 479914 h 1059043"/>
                <a:gd name="connsiteX200" fmla="*/ 1160028 w 3024845"/>
                <a:gd name="connsiteY200" fmla="*/ 479914 h 1059043"/>
                <a:gd name="connsiteX201" fmla="*/ 1165348 w 3024845"/>
                <a:gd name="connsiteY201" fmla="*/ 479914 h 1059043"/>
                <a:gd name="connsiteX202" fmla="*/ 1165348 w 3024845"/>
                <a:gd name="connsiteY202" fmla="*/ 480725 h 1059043"/>
                <a:gd name="connsiteX203" fmla="*/ 1165348 w 3024845"/>
                <a:gd name="connsiteY203" fmla="*/ 486400 h 1059043"/>
                <a:gd name="connsiteX204" fmla="*/ 1166361 w 3024845"/>
                <a:gd name="connsiteY204" fmla="*/ 486400 h 1059043"/>
                <a:gd name="connsiteX205" fmla="*/ 1173454 w 3024845"/>
                <a:gd name="connsiteY205" fmla="*/ 486400 h 1059043"/>
                <a:gd name="connsiteX206" fmla="*/ 1173454 w 3024845"/>
                <a:gd name="connsiteY206" fmla="*/ 516665 h 1059043"/>
                <a:gd name="connsiteX207" fmla="*/ 1175481 w 3024845"/>
                <a:gd name="connsiteY207" fmla="*/ 516665 h 1059043"/>
                <a:gd name="connsiteX208" fmla="*/ 1189668 w 3024845"/>
                <a:gd name="connsiteY208" fmla="*/ 516665 h 1059043"/>
                <a:gd name="connsiteX209" fmla="*/ 1189668 w 3024845"/>
                <a:gd name="connsiteY209" fmla="*/ 540444 h 1059043"/>
                <a:gd name="connsiteX210" fmla="*/ 1191695 w 3024845"/>
                <a:gd name="connsiteY210" fmla="*/ 542065 h 1059043"/>
                <a:gd name="connsiteX211" fmla="*/ 1191695 w 3024845"/>
                <a:gd name="connsiteY211" fmla="*/ 553415 h 1059043"/>
                <a:gd name="connsiteX212" fmla="*/ 1192455 w 3024845"/>
                <a:gd name="connsiteY212" fmla="*/ 553415 h 1059043"/>
                <a:gd name="connsiteX213" fmla="*/ 1197775 w 3024845"/>
                <a:gd name="connsiteY213" fmla="*/ 553415 h 1059043"/>
                <a:gd name="connsiteX214" fmla="*/ 1197775 w 3024845"/>
                <a:gd name="connsiteY214" fmla="*/ 577194 h 1059043"/>
                <a:gd name="connsiteX215" fmla="*/ 1199041 w 3024845"/>
                <a:gd name="connsiteY215" fmla="*/ 577194 h 1059043"/>
                <a:gd name="connsiteX216" fmla="*/ 1207908 w 3024845"/>
                <a:gd name="connsiteY216" fmla="*/ 577194 h 1059043"/>
                <a:gd name="connsiteX217" fmla="*/ 1209935 w 3024845"/>
                <a:gd name="connsiteY217" fmla="*/ 581248 h 1059043"/>
                <a:gd name="connsiteX218" fmla="*/ 1209935 w 3024845"/>
                <a:gd name="connsiteY218" fmla="*/ 594489 h 1059043"/>
                <a:gd name="connsiteX219" fmla="*/ 1211455 w 3024845"/>
                <a:gd name="connsiteY219" fmla="*/ 592597 h 1059043"/>
                <a:gd name="connsiteX220" fmla="*/ 1222095 w 3024845"/>
                <a:gd name="connsiteY220" fmla="*/ 579356 h 1059043"/>
                <a:gd name="connsiteX221" fmla="*/ 1250469 w 3024845"/>
                <a:gd name="connsiteY221" fmla="*/ 579356 h 1059043"/>
                <a:gd name="connsiteX222" fmla="*/ 1250469 w 3024845"/>
                <a:gd name="connsiteY222" fmla="*/ 665827 h 1059043"/>
                <a:gd name="connsiteX223" fmla="*/ 1251229 w 3024845"/>
                <a:gd name="connsiteY223" fmla="*/ 665827 h 1059043"/>
                <a:gd name="connsiteX224" fmla="*/ 1256549 w 3024845"/>
                <a:gd name="connsiteY224" fmla="*/ 665827 h 1059043"/>
                <a:gd name="connsiteX225" fmla="*/ 1257309 w 3024845"/>
                <a:gd name="connsiteY225" fmla="*/ 664476 h 1059043"/>
                <a:gd name="connsiteX226" fmla="*/ 1262629 w 3024845"/>
                <a:gd name="connsiteY226" fmla="*/ 655018 h 1059043"/>
                <a:gd name="connsiteX227" fmla="*/ 1262629 w 3024845"/>
                <a:gd name="connsiteY227" fmla="*/ 656910 h 1059043"/>
                <a:gd name="connsiteX228" fmla="*/ 1262629 w 3024845"/>
                <a:gd name="connsiteY228" fmla="*/ 670151 h 1059043"/>
                <a:gd name="connsiteX229" fmla="*/ 1266682 w 3024845"/>
                <a:gd name="connsiteY229" fmla="*/ 624754 h 1059043"/>
                <a:gd name="connsiteX230" fmla="*/ 1267442 w 3024845"/>
                <a:gd name="connsiteY230" fmla="*/ 624754 h 1059043"/>
                <a:gd name="connsiteX231" fmla="*/ 1272762 w 3024845"/>
                <a:gd name="connsiteY231" fmla="*/ 624754 h 1059043"/>
                <a:gd name="connsiteX232" fmla="*/ 1272762 w 3024845"/>
                <a:gd name="connsiteY232" fmla="*/ 559900 h 1059043"/>
                <a:gd name="connsiteX233" fmla="*/ 1273776 w 3024845"/>
                <a:gd name="connsiteY233" fmla="*/ 559900 h 1059043"/>
                <a:gd name="connsiteX234" fmla="*/ 1280869 w 3024845"/>
                <a:gd name="connsiteY234" fmla="*/ 559900 h 1059043"/>
                <a:gd name="connsiteX235" fmla="*/ 1293029 w 3024845"/>
                <a:gd name="connsiteY235" fmla="*/ 516665 h 1059043"/>
                <a:gd name="connsiteX236" fmla="*/ 1294296 w 3024845"/>
                <a:gd name="connsiteY236" fmla="*/ 516665 h 1059043"/>
                <a:gd name="connsiteX237" fmla="*/ 1303163 w 3024845"/>
                <a:gd name="connsiteY237" fmla="*/ 516665 h 1059043"/>
                <a:gd name="connsiteX238" fmla="*/ 1313296 w 3024845"/>
                <a:gd name="connsiteY238" fmla="*/ 559900 h 1059043"/>
                <a:gd name="connsiteX239" fmla="*/ 1314309 w 3024845"/>
                <a:gd name="connsiteY239" fmla="*/ 559900 h 1059043"/>
                <a:gd name="connsiteX240" fmla="*/ 1321403 w 3024845"/>
                <a:gd name="connsiteY240" fmla="*/ 559900 h 1059043"/>
                <a:gd name="connsiteX241" fmla="*/ 1321403 w 3024845"/>
                <a:gd name="connsiteY241" fmla="*/ 598812 h 1059043"/>
                <a:gd name="connsiteX242" fmla="*/ 1323176 w 3024845"/>
                <a:gd name="connsiteY242" fmla="*/ 598812 h 1059043"/>
                <a:gd name="connsiteX243" fmla="*/ 1335590 w 3024845"/>
                <a:gd name="connsiteY243" fmla="*/ 598812 h 1059043"/>
                <a:gd name="connsiteX244" fmla="*/ 1335590 w 3024845"/>
                <a:gd name="connsiteY244" fmla="*/ 600974 h 1059043"/>
                <a:gd name="connsiteX245" fmla="*/ 1335590 w 3024845"/>
                <a:gd name="connsiteY245" fmla="*/ 616106 h 1059043"/>
                <a:gd name="connsiteX246" fmla="*/ 1339643 w 3024845"/>
                <a:gd name="connsiteY246" fmla="*/ 613945 h 1059043"/>
                <a:gd name="connsiteX247" fmla="*/ 1339643 w 3024845"/>
                <a:gd name="connsiteY247" fmla="*/ 598812 h 1059043"/>
                <a:gd name="connsiteX248" fmla="*/ 1341163 w 3024845"/>
                <a:gd name="connsiteY248" fmla="*/ 598812 h 1059043"/>
                <a:gd name="connsiteX249" fmla="*/ 1351803 w 3024845"/>
                <a:gd name="connsiteY249" fmla="*/ 598812 h 1059043"/>
                <a:gd name="connsiteX250" fmla="*/ 1351803 w 3024845"/>
                <a:gd name="connsiteY250" fmla="*/ 600433 h 1059043"/>
                <a:gd name="connsiteX251" fmla="*/ 1351803 w 3024845"/>
                <a:gd name="connsiteY251" fmla="*/ 611783 h 1059043"/>
                <a:gd name="connsiteX252" fmla="*/ 1382204 w 3024845"/>
                <a:gd name="connsiteY252" fmla="*/ 611783 h 1059043"/>
                <a:gd name="connsiteX253" fmla="*/ 1382204 w 3024845"/>
                <a:gd name="connsiteY253" fmla="*/ 575033 h 1059043"/>
                <a:gd name="connsiteX254" fmla="*/ 1383470 w 3024845"/>
                <a:gd name="connsiteY254" fmla="*/ 575033 h 1059043"/>
                <a:gd name="connsiteX255" fmla="*/ 1392337 w 3024845"/>
                <a:gd name="connsiteY255" fmla="*/ 575033 h 1059043"/>
                <a:gd name="connsiteX256" fmla="*/ 1392337 w 3024845"/>
                <a:gd name="connsiteY256" fmla="*/ 596650 h 1059043"/>
                <a:gd name="connsiteX257" fmla="*/ 1394364 w 3024845"/>
                <a:gd name="connsiteY257" fmla="*/ 564224 h 1059043"/>
                <a:gd name="connsiteX258" fmla="*/ 1416657 w 3024845"/>
                <a:gd name="connsiteY258" fmla="*/ 564224 h 1059043"/>
                <a:gd name="connsiteX259" fmla="*/ 1416657 w 3024845"/>
                <a:gd name="connsiteY259" fmla="*/ 562602 h 1059043"/>
                <a:gd name="connsiteX260" fmla="*/ 1416657 w 3024845"/>
                <a:gd name="connsiteY260" fmla="*/ 551253 h 1059043"/>
                <a:gd name="connsiteX261" fmla="*/ 1417417 w 3024845"/>
                <a:gd name="connsiteY261" fmla="*/ 551253 h 1059043"/>
                <a:gd name="connsiteX262" fmla="*/ 1422737 w 3024845"/>
                <a:gd name="connsiteY262" fmla="*/ 551253 h 1059043"/>
                <a:gd name="connsiteX263" fmla="*/ 1422737 w 3024845"/>
                <a:gd name="connsiteY263" fmla="*/ 549362 h 1059043"/>
                <a:gd name="connsiteX264" fmla="*/ 1422737 w 3024845"/>
                <a:gd name="connsiteY264" fmla="*/ 536121 h 1059043"/>
                <a:gd name="connsiteX265" fmla="*/ 1426791 w 3024845"/>
                <a:gd name="connsiteY265" fmla="*/ 542606 h 1059043"/>
                <a:gd name="connsiteX266" fmla="*/ 1429071 w 3024845"/>
                <a:gd name="connsiteY266" fmla="*/ 542606 h 1059043"/>
                <a:gd name="connsiteX267" fmla="*/ 1445031 w 3024845"/>
                <a:gd name="connsiteY267" fmla="*/ 542606 h 1059043"/>
                <a:gd name="connsiteX268" fmla="*/ 1445031 w 3024845"/>
                <a:gd name="connsiteY268" fmla="*/ 541795 h 1059043"/>
                <a:gd name="connsiteX269" fmla="*/ 1445031 w 3024845"/>
                <a:gd name="connsiteY269" fmla="*/ 536121 h 1059043"/>
                <a:gd name="connsiteX270" fmla="*/ 1445791 w 3024845"/>
                <a:gd name="connsiteY270" fmla="*/ 536121 h 1059043"/>
                <a:gd name="connsiteX271" fmla="*/ 1451111 w 3024845"/>
                <a:gd name="connsiteY271" fmla="*/ 536121 h 1059043"/>
                <a:gd name="connsiteX272" fmla="*/ 1451111 w 3024845"/>
                <a:gd name="connsiteY272" fmla="*/ 537472 h 1059043"/>
                <a:gd name="connsiteX273" fmla="*/ 1451111 w 3024845"/>
                <a:gd name="connsiteY273" fmla="*/ 546930 h 1059043"/>
                <a:gd name="connsiteX274" fmla="*/ 1489618 w 3024845"/>
                <a:gd name="connsiteY274" fmla="*/ 546930 h 1059043"/>
                <a:gd name="connsiteX275" fmla="*/ 1489618 w 3024845"/>
                <a:gd name="connsiteY275" fmla="*/ 685283 h 1059043"/>
                <a:gd name="connsiteX276" fmla="*/ 1491138 w 3024845"/>
                <a:gd name="connsiteY276" fmla="*/ 685283 h 1059043"/>
                <a:gd name="connsiteX277" fmla="*/ 1501778 w 3024845"/>
                <a:gd name="connsiteY277" fmla="*/ 685283 h 1059043"/>
                <a:gd name="connsiteX278" fmla="*/ 1501778 w 3024845"/>
                <a:gd name="connsiteY278" fmla="*/ 672313 h 1059043"/>
                <a:gd name="connsiteX279" fmla="*/ 1505832 w 3024845"/>
                <a:gd name="connsiteY279" fmla="*/ 672313 h 1059043"/>
                <a:gd name="connsiteX280" fmla="*/ 1505832 w 3024845"/>
                <a:gd name="connsiteY280" fmla="*/ 685283 h 1059043"/>
                <a:gd name="connsiteX281" fmla="*/ 1536232 w 3024845"/>
                <a:gd name="connsiteY281" fmla="*/ 685283 h 1059043"/>
                <a:gd name="connsiteX282" fmla="*/ 1536232 w 3024845"/>
                <a:gd name="connsiteY282" fmla="*/ 655018 h 1059043"/>
                <a:gd name="connsiteX283" fmla="*/ 1548392 w 3024845"/>
                <a:gd name="connsiteY283" fmla="*/ 655018 h 1059043"/>
                <a:gd name="connsiteX284" fmla="*/ 1560552 w 3024845"/>
                <a:gd name="connsiteY284" fmla="*/ 652857 h 1059043"/>
                <a:gd name="connsiteX285" fmla="*/ 1564606 w 3024845"/>
                <a:gd name="connsiteY285" fmla="*/ 655018 h 1059043"/>
                <a:gd name="connsiteX286" fmla="*/ 1574739 w 3024845"/>
                <a:gd name="connsiteY286" fmla="*/ 655018 h 1059043"/>
                <a:gd name="connsiteX287" fmla="*/ 1574739 w 3024845"/>
                <a:gd name="connsiteY287" fmla="*/ 685283 h 1059043"/>
                <a:gd name="connsiteX288" fmla="*/ 1582846 w 3024845"/>
                <a:gd name="connsiteY288" fmla="*/ 685283 h 1059043"/>
                <a:gd name="connsiteX289" fmla="*/ 1582846 w 3024845"/>
                <a:gd name="connsiteY289" fmla="*/ 702578 h 1059043"/>
                <a:gd name="connsiteX290" fmla="*/ 1592182 w 3024845"/>
                <a:gd name="connsiteY290" fmla="*/ 703483 h 1059043"/>
                <a:gd name="connsiteX291" fmla="*/ 1605140 w 3024845"/>
                <a:gd name="connsiteY291" fmla="*/ 703483 h 1059043"/>
                <a:gd name="connsiteX292" fmla="*/ 1605140 w 3024845"/>
                <a:gd name="connsiteY292" fmla="*/ 687445 h 1059043"/>
                <a:gd name="connsiteX293" fmla="*/ 1673096 w 3024845"/>
                <a:gd name="connsiteY293" fmla="*/ 687445 h 1059043"/>
                <a:gd name="connsiteX294" fmla="*/ 1673096 w 3024845"/>
                <a:gd name="connsiteY294" fmla="*/ 602192 h 1059043"/>
                <a:gd name="connsiteX295" fmla="*/ 1745104 w 3024845"/>
                <a:gd name="connsiteY295" fmla="*/ 602192 h 1059043"/>
                <a:gd name="connsiteX296" fmla="*/ 1745104 w 3024845"/>
                <a:gd name="connsiteY296" fmla="*/ 680960 h 1059043"/>
                <a:gd name="connsiteX297" fmla="*/ 1747008 w 3024845"/>
                <a:gd name="connsiteY297" fmla="*/ 680960 h 1059043"/>
                <a:gd name="connsiteX298" fmla="*/ 1748250 w 3024845"/>
                <a:gd name="connsiteY298" fmla="*/ 703483 h 1059043"/>
                <a:gd name="connsiteX299" fmla="*/ 1757926 w 3024845"/>
                <a:gd name="connsiteY299" fmla="*/ 703483 h 1059043"/>
                <a:gd name="connsiteX300" fmla="*/ 1759168 w 3024845"/>
                <a:gd name="connsiteY300" fmla="*/ 680960 h 1059043"/>
                <a:gd name="connsiteX301" fmla="*/ 1765248 w 3024845"/>
                <a:gd name="connsiteY301" fmla="*/ 680960 h 1059043"/>
                <a:gd name="connsiteX302" fmla="*/ 1766490 w 3024845"/>
                <a:gd name="connsiteY302" fmla="*/ 703483 h 1059043"/>
                <a:gd name="connsiteX303" fmla="*/ 1817112 w 3024845"/>
                <a:gd name="connsiteY303" fmla="*/ 703483 h 1059043"/>
                <a:gd name="connsiteX304" fmla="*/ 1817112 w 3024845"/>
                <a:gd name="connsiteY304" fmla="*/ 540455 h 1059043"/>
                <a:gd name="connsiteX305" fmla="*/ 2014439 w 3024845"/>
                <a:gd name="connsiteY305" fmla="*/ 540455 h 1059043"/>
                <a:gd name="connsiteX306" fmla="*/ 2014439 w 3024845"/>
                <a:gd name="connsiteY306" fmla="*/ 703483 h 1059043"/>
                <a:gd name="connsiteX307" fmla="*/ 2033136 w 3024845"/>
                <a:gd name="connsiteY307" fmla="*/ 703483 h 1059043"/>
                <a:gd name="connsiteX308" fmla="*/ 2033136 w 3024845"/>
                <a:gd name="connsiteY308" fmla="*/ 620790 h 1059043"/>
                <a:gd name="connsiteX309" fmla="*/ 2128256 w 3024845"/>
                <a:gd name="connsiteY309" fmla="*/ 620790 h 1059043"/>
                <a:gd name="connsiteX310" fmla="*/ 2146266 w 3024845"/>
                <a:gd name="connsiteY310" fmla="*/ 131868 h 1059043"/>
                <a:gd name="connsiteX311" fmla="*/ 2144240 w 3024845"/>
                <a:gd name="connsiteY311" fmla="*/ 125383 h 1059043"/>
                <a:gd name="connsiteX312" fmla="*/ 2150320 w 3024845"/>
                <a:gd name="connsiteY312" fmla="*/ 118897 h 1059043"/>
                <a:gd name="connsiteX313" fmla="*/ 2150320 w 3024845"/>
                <a:gd name="connsiteY313" fmla="*/ 60529 h 1059043"/>
                <a:gd name="connsiteX314" fmla="*/ 2152346 w 3024845"/>
                <a:gd name="connsiteY314" fmla="*/ 56206 h 1059043"/>
                <a:gd name="connsiteX315" fmla="*/ 2152346 w 3024845"/>
                <a:gd name="connsiteY315" fmla="*/ 0 h 1059043"/>
                <a:gd name="connsiteX316" fmla="*/ 2162480 w 3024845"/>
                <a:gd name="connsiteY316" fmla="*/ 118897 h 1059043"/>
                <a:gd name="connsiteX317" fmla="*/ 2168560 w 3024845"/>
                <a:gd name="connsiteY317" fmla="*/ 125383 h 1059043"/>
                <a:gd name="connsiteX318" fmla="*/ 2166533 w 3024845"/>
                <a:gd name="connsiteY318" fmla="*/ 131868 h 1059043"/>
                <a:gd name="connsiteX319" fmla="*/ 2180720 w 3024845"/>
                <a:gd name="connsiteY319" fmla="*/ 555577 h 1059043"/>
                <a:gd name="connsiteX320" fmla="*/ 2245574 w 3024845"/>
                <a:gd name="connsiteY320" fmla="*/ 555577 h 1059043"/>
                <a:gd name="connsiteX321" fmla="*/ 2245574 w 3024845"/>
                <a:gd name="connsiteY321" fmla="*/ 631239 h 1059043"/>
                <a:gd name="connsiteX322" fmla="*/ 2253681 w 3024845"/>
                <a:gd name="connsiteY322" fmla="*/ 631239 h 1059043"/>
                <a:gd name="connsiteX323" fmla="*/ 2255708 w 3024845"/>
                <a:gd name="connsiteY323" fmla="*/ 624754 h 1059043"/>
                <a:gd name="connsiteX324" fmla="*/ 2261788 w 3024845"/>
                <a:gd name="connsiteY324" fmla="*/ 624754 h 1059043"/>
                <a:gd name="connsiteX325" fmla="*/ 2263815 w 3024845"/>
                <a:gd name="connsiteY325" fmla="*/ 633401 h 1059043"/>
                <a:gd name="connsiteX326" fmla="*/ 2275975 w 3024845"/>
                <a:gd name="connsiteY326" fmla="*/ 633401 h 1059043"/>
                <a:gd name="connsiteX327" fmla="*/ 2275975 w 3024845"/>
                <a:gd name="connsiteY327" fmla="*/ 626915 h 1059043"/>
                <a:gd name="connsiteX328" fmla="*/ 2298268 w 3024845"/>
                <a:gd name="connsiteY328" fmla="*/ 626915 h 1059043"/>
                <a:gd name="connsiteX329" fmla="*/ 2298268 w 3024845"/>
                <a:gd name="connsiteY329" fmla="*/ 633401 h 1059043"/>
                <a:gd name="connsiteX330" fmla="*/ 2318535 w 3024845"/>
                <a:gd name="connsiteY330" fmla="*/ 633401 h 1059043"/>
                <a:gd name="connsiteX331" fmla="*/ 2318535 w 3024845"/>
                <a:gd name="connsiteY331" fmla="*/ 678798 h 1059043"/>
                <a:gd name="connsiteX332" fmla="*/ 2332722 w 3024845"/>
                <a:gd name="connsiteY332" fmla="*/ 678798 h 1059043"/>
                <a:gd name="connsiteX333" fmla="*/ 2332722 w 3024845"/>
                <a:gd name="connsiteY333" fmla="*/ 665827 h 1059043"/>
                <a:gd name="connsiteX334" fmla="*/ 2348936 w 3024845"/>
                <a:gd name="connsiteY334" fmla="*/ 665827 h 1059043"/>
                <a:gd name="connsiteX335" fmla="*/ 2348936 w 3024845"/>
                <a:gd name="connsiteY335" fmla="*/ 486400 h 1059043"/>
                <a:gd name="connsiteX336" fmla="*/ 2355016 w 3024845"/>
                <a:gd name="connsiteY336" fmla="*/ 479914 h 1059043"/>
                <a:gd name="connsiteX337" fmla="*/ 2427977 w 3024845"/>
                <a:gd name="connsiteY337" fmla="*/ 479914 h 1059043"/>
                <a:gd name="connsiteX338" fmla="*/ 2427977 w 3024845"/>
                <a:gd name="connsiteY338" fmla="*/ 488562 h 1059043"/>
                <a:gd name="connsiteX339" fmla="*/ 2438110 w 3024845"/>
                <a:gd name="connsiteY339" fmla="*/ 488562 h 1059043"/>
                <a:gd name="connsiteX340" fmla="*/ 2438110 w 3024845"/>
                <a:gd name="connsiteY340" fmla="*/ 603136 h 1059043"/>
                <a:gd name="connsiteX341" fmla="*/ 2460404 w 3024845"/>
                <a:gd name="connsiteY341" fmla="*/ 603136 h 1059043"/>
                <a:gd name="connsiteX342" fmla="*/ 2460404 w 3024845"/>
                <a:gd name="connsiteY342" fmla="*/ 536121 h 1059043"/>
                <a:gd name="connsiteX343" fmla="*/ 2486751 w 3024845"/>
                <a:gd name="connsiteY343" fmla="*/ 536121 h 1059043"/>
                <a:gd name="connsiteX344" fmla="*/ 2490804 w 3024845"/>
                <a:gd name="connsiteY344" fmla="*/ 531797 h 1059043"/>
                <a:gd name="connsiteX345" fmla="*/ 2498911 w 3024845"/>
                <a:gd name="connsiteY345" fmla="*/ 531797 h 1059043"/>
                <a:gd name="connsiteX346" fmla="*/ 2502964 w 3024845"/>
                <a:gd name="connsiteY346" fmla="*/ 536121 h 1059043"/>
                <a:gd name="connsiteX347" fmla="*/ 2525258 w 3024845"/>
                <a:gd name="connsiteY347" fmla="*/ 536121 h 1059043"/>
                <a:gd name="connsiteX348" fmla="*/ 2525258 w 3024845"/>
                <a:gd name="connsiteY348" fmla="*/ 419385 h 1059043"/>
                <a:gd name="connsiteX349" fmla="*/ 2582005 w 3024845"/>
                <a:gd name="connsiteY349" fmla="*/ 408576 h 1059043"/>
                <a:gd name="connsiteX350" fmla="*/ 2582005 w 3024845"/>
                <a:gd name="connsiteY350" fmla="*/ 409657 h 1059043"/>
                <a:gd name="connsiteX351" fmla="*/ 2582005 w 3024845"/>
                <a:gd name="connsiteY351" fmla="*/ 417223 h 1059043"/>
                <a:gd name="connsiteX352" fmla="*/ 2608352 w 3024845"/>
                <a:gd name="connsiteY352" fmla="*/ 417223 h 1059043"/>
                <a:gd name="connsiteX353" fmla="*/ 2608352 w 3024845"/>
                <a:gd name="connsiteY353" fmla="*/ 672313 h 1059043"/>
                <a:gd name="connsiteX354" fmla="*/ 2630646 w 3024845"/>
                <a:gd name="connsiteY354" fmla="*/ 672313 h 1059043"/>
                <a:gd name="connsiteX355" fmla="*/ 2630646 w 3024845"/>
                <a:gd name="connsiteY355" fmla="*/ 667989 h 1059043"/>
                <a:gd name="connsiteX356" fmla="*/ 2642806 w 3024845"/>
                <a:gd name="connsiteY356" fmla="*/ 667989 h 1059043"/>
                <a:gd name="connsiteX357" fmla="*/ 2642806 w 3024845"/>
                <a:gd name="connsiteY357" fmla="*/ 672313 h 1059043"/>
                <a:gd name="connsiteX358" fmla="*/ 2667126 w 3024845"/>
                <a:gd name="connsiteY358" fmla="*/ 672313 h 1059043"/>
                <a:gd name="connsiteX359" fmla="*/ 2667126 w 3024845"/>
                <a:gd name="connsiteY359" fmla="*/ 659342 h 1059043"/>
                <a:gd name="connsiteX360" fmla="*/ 2695500 w 3024845"/>
                <a:gd name="connsiteY360" fmla="*/ 659342 h 1059043"/>
                <a:gd name="connsiteX361" fmla="*/ 2707660 w 3024845"/>
                <a:gd name="connsiteY361" fmla="*/ 655018 h 1059043"/>
                <a:gd name="connsiteX362" fmla="*/ 2727927 w 3024845"/>
                <a:gd name="connsiteY362" fmla="*/ 659342 h 1059043"/>
                <a:gd name="connsiteX363" fmla="*/ 2727927 w 3024845"/>
                <a:gd name="connsiteY363" fmla="*/ 642048 h 1059043"/>
                <a:gd name="connsiteX364" fmla="*/ 2736034 w 3024845"/>
                <a:gd name="connsiteY364" fmla="*/ 642048 h 1059043"/>
                <a:gd name="connsiteX365" fmla="*/ 2736034 w 3024845"/>
                <a:gd name="connsiteY365" fmla="*/ 629077 h 1059043"/>
                <a:gd name="connsiteX366" fmla="*/ 2792781 w 3024845"/>
                <a:gd name="connsiteY366" fmla="*/ 629077 h 1059043"/>
                <a:gd name="connsiteX367" fmla="*/ 2792781 w 3024845"/>
                <a:gd name="connsiteY367" fmla="*/ 598812 h 1059043"/>
                <a:gd name="connsiteX368" fmla="*/ 2811021 w 3024845"/>
                <a:gd name="connsiteY368" fmla="*/ 598812 h 1059043"/>
                <a:gd name="connsiteX369" fmla="*/ 2811021 w 3024845"/>
                <a:gd name="connsiteY369" fmla="*/ 592327 h 1059043"/>
                <a:gd name="connsiteX370" fmla="*/ 2823181 w 3024845"/>
                <a:gd name="connsiteY370" fmla="*/ 592327 h 1059043"/>
                <a:gd name="connsiteX371" fmla="*/ 2823181 w 3024845"/>
                <a:gd name="connsiteY371" fmla="*/ 598812 h 1059043"/>
                <a:gd name="connsiteX372" fmla="*/ 2839395 w 3024845"/>
                <a:gd name="connsiteY372" fmla="*/ 598812 h 1059043"/>
                <a:gd name="connsiteX373" fmla="*/ 2839395 w 3024845"/>
                <a:gd name="connsiteY373" fmla="*/ 648533 h 1059043"/>
                <a:gd name="connsiteX374" fmla="*/ 2871822 w 3024845"/>
                <a:gd name="connsiteY374" fmla="*/ 648533 h 1059043"/>
                <a:gd name="connsiteX375" fmla="*/ 2871822 w 3024845"/>
                <a:gd name="connsiteY375" fmla="*/ 622592 h 1059043"/>
                <a:gd name="connsiteX376" fmla="*/ 2910329 w 3024845"/>
                <a:gd name="connsiteY376" fmla="*/ 622592 h 1059043"/>
                <a:gd name="connsiteX377" fmla="*/ 2910329 w 3024845"/>
                <a:gd name="connsiteY377" fmla="*/ 592327 h 1059043"/>
                <a:gd name="connsiteX378" fmla="*/ 2958970 w 3024845"/>
                <a:gd name="connsiteY378" fmla="*/ 592327 h 1059043"/>
                <a:gd name="connsiteX379" fmla="*/ 2958970 w 3024845"/>
                <a:gd name="connsiteY379" fmla="*/ 703483 h 1059043"/>
                <a:gd name="connsiteX380" fmla="*/ 2958970 w 3024845"/>
                <a:gd name="connsiteY380" fmla="*/ 717262 h 1059043"/>
                <a:gd name="connsiteX381" fmla="*/ 3024845 w 3024845"/>
                <a:gd name="connsiteY381" fmla="*/ 717262 h 1059043"/>
                <a:gd name="connsiteX382" fmla="*/ 3024845 w 3024845"/>
                <a:gd name="connsiteY382" fmla="*/ 1059043 h 1059043"/>
                <a:gd name="connsiteX383" fmla="*/ 2054 w 3024845"/>
                <a:gd name="connsiteY383" fmla="*/ 1056710 h 1059043"/>
                <a:gd name="connsiteX384" fmla="*/ 0 w 3024845"/>
                <a:gd name="connsiteY384" fmla="*/ 622592 h 1059043"/>
                <a:gd name="connsiteX385" fmla="*/ 20267 w 3024845"/>
                <a:gd name="connsiteY385" fmla="*/ 622592 h 1059043"/>
                <a:gd name="connsiteX386" fmla="*/ 20774 w 3024845"/>
                <a:gd name="connsiteY386" fmla="*/ 621511 h 1059043"/>
                <a:gd name="connsiteX387" fmla="*/ 24320 w 3024845"/>
                <a:gd name="connsiteY387" fmla="*/ 613945 h 1059043"/>
                <a:gd name="connsiteX388" fmla="*/ 26094 w 3024845"/>
                <a:gd name="connsiteY388" fmla="*/ 614215 h 1059043"/>
                <a:gd name="connsiteX389" fmla="*/ 38507 w 3024845"/>
                <a:gd name="connsiteY389" fmla="*/ 616106 h 1059043"/>
                <a:gd name="connsiteX390" fmla="*/ 39014 w 3024845"/>
                <a:gd name="connsiteY390" fmla="*/ 617458 h 1059043"/>
                <a:gd name="connsiteX391" fmla="*/ 42560 w 3024845"/>
                <a:gd name="connsiteY391" fmla="*/ 626915 h 1059043"/>
                <a:gd name="connsiteX392" fmla="*/ 68907 w 3024845"/>
                <a:gd name="connsiteY392" fmla="*/ 629077 h 1059043"/>
                <a:gd name="connsiteX393" fmla="*/ 68907 w 3024845"/>
                <a:gd name="connsiteY393" fmla="*/ 505856 h 1059043"/>
                <a:gd name="connsiteX394" fmla="*/ 70934 w 3024845"/>
                <a:gd name="connsiteY394" fmla="*/ 505856 h 1059043"/>
                <a:gd name="connsiteX395" fmla="*/ 85121 w 3024845"/>
                <a:gd name="connsiteY395" fmla="*/ 505856 h 1059043"/>
                <a:gd name="connsiteX396" fmla="*/ 85121 w 3024845"/>
                <a:gd name="connsiteY396" fmla="*/ 369664 h 1059043"/>
                <a:gd name="connsiteX397" fmla="*/ 86894 w 3024845"/>
                <a:gd name="connsiteY397" fmla="*/ 369664 h 1059043"/>
                <a:gd name="connsiteX398" fmla="*/ 99308 w 3024845"/>
                <a:gd name="connsiteY398" fmla="*/ 369664 h 1059043"/>
                <a:gd name="connsiteX399" fmla="*/ 99308 w 3024845"/>
                <a:gd name="connsiteY399" fmla="*/ 255090 h 1059043"/>
                <a:gd name="connsiteX400" fmla="*/ 103361 w 3024845"/>
                <a:gd name="connsiteY400" fmla="*/ 226986 h 1059043"/>
                <a:gd name="connsiteX401" fmla="*/ 105388 w 3024845"/>
                <a:gd name="connsiteY401" fmla="*/ 226986 h 1059043"/>
                <a:gd name="connsiteX402" fmla="*/ 119575 w 3024845"/>
                <a:gd name="connsiteY402" fmla="*/ 226986 h 1059043"/>
                <a:gd name="connsiteX0" fmla="*/ 119575 w 3024845"/>
                <a:gd name="connsiteY0" fmla="*/ 226986 h 1059043"/>
                <a:gd name="connsiteX1" fmla="*/ 200642 w 3024845"/>
                <a:gd name="connsiteY1" fmla="*/ 224825 h 1059043"/>
                <a:gd name="connsiteX2" fmla="*/ 202669 w 3024845"/>
                <a:gd name="connsiteY2" fmla="*/ 224825 h 1059043"/>
                <a:gd name="connsiteX3" fmla="*/ 216856 w 3024845"/>
                <a:gd name="connsiteY3" fmla="*/ 224825 h 1059043"/>
                <a:gd name="connsiteX4" fmla="*/ 216856 w 3024845"/>
                <a:gd name="connsiteY4" fmla="*/ 248604 h 1059043"/>
                <a:gd name="connsiteX5" fmla="*/ 217363 w 3024845"/>
                <a:gd name="connsiteY5" fmla="*/ 249415 h 1059043"/>
                <a:gd name="connsiteX6" fmla="*/ 220909 w 3024845"/>
                <a:gd name="connsiteY6" fmla="*/ 255090 h 1059043"/>
                <a:gd name="connsiteX7" fmla="*/ 220909 w 3024845"/>
                <a:gd name="connsiteY7" fmla="*/ 369664 h 1059043"/>
                <a:gd name="connsiteX8" fmla="*/ 223189 w 3024845"/>
                <a:gd name="connsiteY8" fmla="*/ 369664 h 1059043"/>
                <a:gd name="connsiteX9" fmla="*/ 239150 w 3024845"/>
                <a:gd name="connsiteY9" fmla="*/ 369664 h 1059043"/>
                <a:gd name="connsiteX10" fmla="*/ 239150 w 3024845"/>
                <a:gd name="connsiteY10" fmla="*/ 510179 h 1059043"/>
                <a:gd name="connsiteX11" fmla="*/ 240670 w 3024845"/>
                <a:gd name="connsiteY11" fmla="*/ 509909 h 1059043"/>
                <a:gd name="connsiteX12" fmla="*/ 251310 w 3024845"/>
                <a:gd name="connsiteY12" fmla="*/ 508018 h 1059043"/>
                <a:gd name="connsiteX13" fmla="*/ 249283 w 3024845"/>
                <a:gd name="connsiteY13" fmla="*/ 596650 h 1059043"/>
                <a:gd name="connsiteX14" fmla="*/ 250803 w 3024845"/>
                <a:gd name="connsiteY14" fmla="*/ 596921 h 1059043"/>
                <a:gd name="connsiteX15" fmla="*/ 261443 w 3024845"/>
                <a:gd name="connsiteY15" fmla="*/ 598812 h 1059043"/>
                <a:gd name="connsiteX16" fmla="*/ 261696 w 3024845"/>
                <a:gd name="connsiteY16" fmla="*/ 599623 h 1059043"/>
                <a:gd name="connsiteX17" fmla="*/ 263470 w 3024845"/>
                <a:gd name="connsiteY17" fmla="*/ 605298 h 1059043"/>
                <a:gd name="connsiteX18" fmla="*/ 264230 w 3024845"/>
                <a:gd name="connsiteY18" fmla="*/ 602866 h 1059043"/>
                <a:gd name="connsiteX19" fmla="*/ 269550 w 3024845"/>
                <a:gd name="connsiteY19" fmla="*/ 585842 h 1059043"/>
                <a:gd name="connsiteX20" fmla="*/ 271323 w 3024845"/>
                <a:gd name="connsiteY20" fmla="*/ 585842 h 1059043"/>
                <a:gd name="connsiteX21" fmla="*/ 283737 w 3024845"/>
                <a:gd name="connsiteY21" fmla="*/ 585842 h 1059043"/>
                <a:gd name="connsiteX22" fmla="*/ 283737 w 3024845"/>
                <a:gd name="connsiteY22" fmla="*/ 618268 h 1059043"/>
                <a:gd name="connsiteX23" fmla="*/ 284750 w 3024845"/>
                <a:gd name="connsiteY23" fmla="*/ 618809 h 1059043"/>
                <a:gd name="connsiteX24" fmla="*/ 291844 w 3024845"/>
                <a:gd name="connsiteY24" fmla="*/ 622592 h 1059043"/>
                <a:gd name="connsiteX25" fmla="*/ 291844 w 3024845"/>
                <a:gd name="connsiteY25" fmla="*/ 623943 h 1059043"/>
                <a:gd name="connsiteX26" fmla="*/ 291844 w 3024845"/>
                <a:gd name="connsiteY26" fmla="*/ 633401 h 1059043"/>
                <a:gd name="connsiteX27" fmla="*/ 336431 w 3024845"/>
                <a:gd name="connsiteY27" fmla="*/ 633401 h 1059043"/>
                <a:gd name="connsiteX28" fmla="*/ 336431 w 3024845"/>
                <a:gd name="connsiteY28" fmla="*/ 634482 h 1059043"/>
                <a:gd name="connsiteX29" fmla="*/ 336431 w 3024845"/>
                <a:gd name="connsiteY29" fmla="*/ 642048 h 1059043"/>
                <a:gd name="connsiteX30" fmla="*/ 338457 w 3024845"/>
                <a:gd name="connsiteY30" fmla="*/ 642048 h 1059043"/>
                <a:gd name="connsiteX31" fmla="*/ 352644 w 3024845"/>
                <a:gd name="connsiteY31" fmla="*/ 642048 h 1059043"/>
                <a:gd name="connsiteX32" fmla="*/ 352644 w 3024845"/>
                <a:gd name="connsiteY32" fmla="*/ 611783 h 1059043"/>
                <a:gd name="connsiteX33" fmla="*/ 397231 w 3024845"/>
                <a:gd name="connsiteY33" fmla="*/ 611783 h 1059043"/>
                <a:gd name="connsiteX34" fmla="*/ 397231 w 3024845"/>
                <a:gd name="connsiteY34" fmla="*/ 610432 h 1059043"/>
                <a:gd name="connsiteX35" fmla="*/ 397231 w 3024845"/>
                <a:gd name="connsiteY35" fmla="*/ 600974 h 1059043"/>
                <a:gd name="connsiteX36" fmla="*/ 398245 w 3024845"/>
                <a:gd name="connsiteY36" fmla="*/ 600974 h 1059043"/>
                <a:gd name="connsiteX37" fmla="*/ 405338 w 3024845"/>
                <a:gd name="connsiteY37" fmla="*/ 600974 h 1059043"/>
                <a:gd name="connsiteX38" fmla="*/ 405338 w 3024845"/>
                <a:gd name="connsiteY38" fmla="*/ 599083 h 1059043"/>
                <a:gd name="connsiteX39" fmla="*/ 405338 w 3024845"/>
                <a:gd name="connsiteY39" fmla="*/ 585842 h 1059043"/>
                <a:gd name="connsiteX40" fmla="*/ 406098 w 3024845"/>
                <a:gd name="connsiteY40" fmla="*/ 585842 h 1059043"/>
                <a:gd name="connsiteX41" fmla="*/ 411418 w 3024845"/>
                <a:gd name="connsiteY41" fmla="*/ 585842 h 1059043"/>
                <a:gd name="connsiteX42" fmla="*/ 411418 w 3024845"/>
                <a:gd name="connsiteY42" fmla="*/ 584761 h 1059043"/>
                <a:gd name="connsiteX43" fmla="*/ 411418 w 3024845"/>
                <a:gd name="connsiteY43" fmla="*/ 577194 h 1059043"/>
                <a:gd name="connsiteX44" fmla="*/ 413445 w 3024845"/>
                <a:gd name="connsiteY44" fmla="*/ 577194 h 1059043"/>
                <a:gd name="connsiteX45" fmla="*/ 427632 w 3024845"/>
                <a:gd name="connsiteY45" fmla="*/ 577194 h 1059043"/>
                <a:gd name="connsiteX46" fmla="*/ 427632 w 3024845"/>
                <a:gd name="connsiteY46" fmla="*/ 578275 h 1059043"/>
                <a:gd name="connsiteX47" fmla="*/ 427632 w 3024845"/>
                <a:gd name="connsiteY47" fmla="*/ 585842 h 1059043"/>
                <a:gd name="connsiteX48" fmla="*/ 449925 w 3024845"/>
                <a:gd name="connsiteY48" fmla="*/ 585842 h 1059043"/>
                <a:gd name="connsiteX49" fmla="*/ 449925 w 3024845"/>
                <a:gd name="connsiteY49" fmla="*/ 583950 h 1059043"/>
                <a:gd name="connsiteX50" fmla="*/ 449925 w 3024845"/>
                <a:gd name="connsiteY50" fmla="*/ 570709 h 1059043"/>
                <a:gd name="connsiteX51" fmla="*/ 451699 w 3024845"/>
                <a:gd name="connsiteY51" fmla="*/ 570709 h 1059043"/>
                <a:gd name="connsiteX52" fmla="*/ 464112 w 3024845"/>
                <a:gd name="connsiteY52" fmla="*/ 570709 h 1059043"/>
                <a:gd name="connsiteX53" fmla="*/ 464112 w 3024845"/>
                <a:gd name="connsiteY53" fmla="*/ 594489 h 1059043"/>
                <a:gd name="connsiteX54" fmla="*/ 465126 w 3024845"/>
                <a:gd name="connsiteY54" fmla="*/ 594489 h 1059043"/>
                <a:gd name="connsiteX55" fmla="*/ 472219 w 3024845"/>
                <a:gd name="connsiteY55" fmla="*/ 594489 h 1059043"/>
                <a:gd name="connsiteX56" fmla="*/ 472219 w 3024845"/>
                <a:gd name="connsiteY56" fmla="*/ 593408 h 1059043"/>
                <a:gd name="connsiteX57" fmla="*/ 472219 w 3024845"/>
                <a:gd name="connsiteY57" fmla="*/ 585842 h 1059043"/>
                <a:gd name="connsiteX58" fmla="*/ 473992 w 3024845"/>
                <a:gd name="connsiteY58" fmla="*/ 585842 h 1059043"/>
                <a:gd name="connsiteX59" fmla="*/ 486406 w 3024845"/>
                <a:gd name="connsiteY59" fmla="*/ 585842 h 1059043"/>
                <a:gd name="connsiteX60" fmla="*/ 486406 w 3024845"/>
                <a:gd name="connsiteY60" fmla="*/ 611783 h 1059043"/>
                <a:gd name="connsiteX61" fmla="*/ 488433 w 3024845"/>
                <a:gd name="connsiteY61" fmla="*/ 611783 h 1059043"/>
                <a:gd name="connsiteX62" fmla="*/ 502619 w 3024845"/>
                <a:gd name="connsiteY62" fmla="*/ 611783 h 1059043"/>
                <a:gd name="connsiteX63" fmla="*/ 502619 w 3024845"/>
                <a:gd name="connsiteY63" fmla="*/ 613404 h 1059043"/>
                <a:gd name="connsiteX64" fmla="*/ 502619 w 3024845"/>
                <a:gd name="connsiteY64" fmla="*/ 624754 h 1059043"/>
                <a:gd name="connsiteX65" fmla="*/ 503379 w 3024845"/>
                <a:gd name="connsiteY65" fmla="*/ 624754 h 1059043"/>
                <a:gd name="connsiteX66" fmla="*/ 508700 w 3024845"/>
                <a:gd name="connsiteY66" fmla="*/ 624754 h 1059043"/>
                <a:gd name="connsiteX67" fmla="*/ 508700 w 3024845"/>
                <a:gd name="connsiteY67" fmla="*/ 623943 h 1059043"/>
                <a:gd name="connsiteX68" fmla="*/ 508700 w 3024845"/>
                <a:gd name="connsiteY68" fmla="*/ 618268 h 1059043"/>
                <a:gd name="connsiteX69" fmla="*/ 539100 w 3024845"/>
                <a:gd name="connsiteY69" fmla="*/ 618268 h 1059043"/>
                <a:gd name="connsiteX70" fmla="*/ 539100 w 3024845"/>
                <a:gd name="connsiteY70" fmla="*/ 642048 h 1059043"/>
                <a:gd name="connsiteX71" fmla="*/ 540113 w 3024845"/>
                <a:gd name="connsiteY71" fmla="*/ 642048 h 1059043"/>
                <a:gd name="connsiteX72" fmla="*/ 547207 w 3024845"/>
                <a:gd name="connsiteY72" fmla="*/ 642048 h 1059043"/>
                <a:gd name="connsiteX73" fmla="*/ 547207 w 3024845"/>
                <a:gd name="connsiteY73" fmla="*/ 643129 h 1059043"/>
                <a:gd name="connsiteX74" fmla="*/ 547207 w 3024845"/>
                <a:gd name="connsiteY74" fmla="*/ 650695 h 1059043"/>
                <a:gd name="connsiteX75" fmla="*/ 547967 w 3024845"/>
                <a:gd name="connsiteY75" fmla="*/ 650695 h 1059043"/>
                <a:gd name="connsiteX76" fmla="*/ 553287 w 3024845"/>
                <a:gd name="connsiteY76" fmla="*/ 650695 h 1059043"/>
                <a:gd name="connsiteX77" fmla="*/ 553287 w 3024845"/>
                <a:gd name="connsiteY77" fmla="*/ 648533 h 1059043"/>
                <a:gd name="connsiteX78" fmla="*/ 553287 w 3024845"/>
                <a:gd name="connsiteY78" fmla="*/ 633401 h 1059043"/>
                <a:gd name="connsiteX79" fmla="*/ 554300 w 3024845"/>
                <a:gd name="connsiteY79" fmla="*/ 633401 h 1059043"/>
                <a:gd name="connsiteX80" fmla="*/ 561394 w 3024845"/>
                <a:gd name="connsiteY80" fmla="*/ 633401 h 1059043"/>
                <a:gd name="connsiteX81" fmla="*/ 561394 w 3024845"/>
                <a:gd name="connsiteY81" fmla="*/ 634482 h 1059043"/>
                <a:gd name="connsiteX82" fmla="*/ 561394 w 3024845"/>
                <a:gd name="connsiteY82" fmla="*/ 642048 h 1059043"/>
                <a:gd name="connsiteX83" fmla="*/ 566714 w 3024845"/>
                <a:gd name="connsiteY83" fmla="*/ 640055 h 1059043"/>
                <a:gd name="connsiteX84" fmla="*/ 567474 w 3024845"/>
                <a:gd name="connsiteY84" fmla="*/ 639075 h 1059043"/>
                <a:gd name="connsiteX85" fmla="*/ 567474 w 3024845"/>
                <a:gd name="connsiteY85" fmla="*/ 633401 h 1059043"/>
                <a:gd name="connsiteX86" fmla="*/ 605981 w 3024845"/>
                <a:gd name="connsiteY86" fmla="*/ 633401 h 1059043"/>
                <a:gd name="connsiteX87" fmla="*/ 605981 w 3024845"/>
                <a:gd name="connsiteY87" fmla="*/ 657180 h 1059043"/>
                <a:gd name="connsiteX88" fmla="*/ 608007 w 3024845"/>
                <a:gd name="connsiteY88" fmla="*/ 657180 h 1059043"/>
                <a:gd name="connsiteX89" fmla="*/ 622194 w 3024845"/>
                <a:gd name="connsiteY89" fmla="*/ 657180 h 1059043"/>
                <a:gd name="connsiteX90" fmla="*/ 622194 w 3024845"/>
                <a:gd name="connsiteY90" fmla="*/ 658261 h 1059043"/>
                <a:gd name="connsiteX91" fmla="*/ 622194 w 3024845"/>
                <a:gd name="connsiteY91" fmla="*/ 665827 h 1059043"/>
                <a:gd name="connsiteX92" fmla="*/ 623968 w 3024845"/>
                <a:gd name="connsiteY92" fmla="*/ 665827 h 1059043"/>
                <a:gd name="connsiteX93" fmla="*/ 636381 w 3024845"/>
                <a:gd name="connsiteY93" fmla="*/ 665827 h 1059043"/>
                <a:gd name="connsiteX94" fmla="*/ 636381 w 3024845"/>
                <a:gd name="connsiteY94" fmla="*/ 642048 h 1059043"/>
                <a:gd name="connsiteX95" fmla="*/ 637394 w 3024845"/>
                <a:gd name="connsiteY95" fmla="*/ 642048 h 1059043"/>
                <a:gd name="connsiteX96" fmla="*/ 644488 w 3024845"/>
                <a:gd name="connsiteY96" fmla="*/ 642048 h 1059043"/>
                <a:gd name="connsiteX97" fmla="*/ 644488 w 3024845"/>
                <a:gd name="connsiteY97" fmla="*/ 609621 h 1059043"/>
                <a:gd name="connsiteX98" fmla="*/ 645501 w 3024845"/>
                <a:gd name="connsiteY98" fmla="*/ 609621 h 1059043"/>
                <a:gd name="connsiteX99" fmla="*/ 652595 w 3024845"/>
                <a:gd name="connsiteY99" fmla="*/ 609621 h 1059043"/>
                <a:gd name="connsiteX100" fmla="*/ 652595 w 3024845"/>
                <a:gd name="connsiteY100" fmla="*/ 607730 h 1059043"/>
                <a:gd name="connsiteX101" fmla="*/ 652595 w 3024845"/>
                <a:gd name="connsiteY101" fmla="*/ 594489 h 1059043"/>
                <a:gd name="connsiteX102" fmla="*/ 651328 w 3024845"/>
                <a:gd name="connsiteY102" fmla="*/ 592867 h 1059043"/>
                <a:gd name="connsiteX103" fmla="*/ 656648 w 3024845"/>
                <a:gd name="connsiteY103" fmla="*/ 581518 h 1059043"/>
                <a:gd name="connsiteX104" fmla="*/ 664755 w 3024845"/>
                <a:gd name="connsiteY104" fmla="*/ 609621 h 1059043"/>
                <a:gd name="connsiteX105" fmla="*/ 665515 w 3024845"/>
                <a:gd name="connsiteY105" fmla="*/ 609621 h 1059043"/>
                <a:gd name="connsiteX106" fmla="*/ 670835 w 3024845"/>
                <a:gd name="connsiteY106" fmla="*/ 609621 h 1059043"/>
                <a:gd name="connsiteX107" fmla="*/ 670835 w 3024845"/>
                <a:gd name="connsiteY107" fmla="*/ 503694 h 1059043"/>
                <a:gd name="connsiteX108" fmla="*/ 672355 w 3024845"/>
                <a:gd name="connsiteY108" fmla="*/ 503694 h 1059043"/>
                <a:gd name="connsiteX109" fmla="*/ 682995 w 3024845"/>
                <a:gd name="connsiteY109" fmla="*/ 503694 h 1059043"/>
                <a:gd name="connsiteX110" fmla="*/ 682995 w 3024845"/>
                <a:gd name="connsiteY110" fmla="*/ 456135 h 1059043"/>
                <a:gd name="connsiteX111" fmla="*/ 709342 w 3024845"/>
                <a:gd name="connsiteY111" fmla="*/ 456135 h 1059043"/>
                <a:gd name="connsiteX112" fmla="*/ 709342 w 3024845"/>
                <a:gd name="connsiteY112" fmla="*/ 434517 h 1059043"/>
                <a:gd name="connsiteX113" fmla="*/ 743796 w 3024845"/>
                <a:gd name="connsiteY113" fmla="*/ 434517 h 1059043"/>
                <a:gd name="connsiteX114" fmla="*/ 743796 w 3024845"/>
                <a:gd name="connsiteY114" fmla="*/ 436949 h 1059043"/>
                <a:gd name="connsiteX115" fmla="*/ 743796 w 3024845"/>
                <a:gd name="connsiteY115" fmla="*/ 453973 h 1059043"/>
                <a:gd name="connsiteX116" fmla="*/ 746076 w 3024845"/>
                <a:gd name="connsiteY116" fmla="*/ 453973 h 1059043"/>
                <a:gd name="connsiteX117" fmla="*/ 762036 w 3024845"/>
                <a:gd name="connsiteY117" fmla="*/ 453973 h 1059043"/>
                <a:gd name="connsiteX118" fmla="*/ 762036 w 3024845"/>
                <a:gd name="connsiteY118" fmla="*/ 501532 h 1059043"/>
                <a:gd name="connsiteX119" fmla="*/ 763049 w 3024845"/>
                <a:gd name="connsiteY119" fmla="*/ 501532 h 1059043"/>
                <a:gd name="connsiteX120" fmla="*/ 770143 w 3024845"/>
                <a:gd name="connsiteY120" fmla="*/ 501532 h 1059043"/>
                <a:gd name="connsiteX121" fmla="*/ 784330 w 3024845"/>
                <a:gd name="connsiteY121" fmla="*/ 505856 h 1059043"/>
                <a:gd name="connsiteX122" fmla="*/ 784330 w 3024845"/>
                <a:gd name="connsiteY122" fmla="*/ 544768 h 1059043"/>
                <a:gd name="connsiteX123" fmla="*/ 785343 w 3024845"/>
                <a:gd name="connsiteY123" fmla="*/ 544768 h 1059043"/>
                <a:gd name="connsiteX124" fmla="*/ 792436 w 3024845"/>
                <a:gd name="connsiteY124" fmla="*/ 544768 h 1059043"/>
                <a:gd name="connsiteX125" fmla="*/ 792436 w 3024845"/>
                <a:gd name="connsiteY125" fmla="*/ 546389 h 1059043"/>
                <a:gd name="connsiteX126" fmla="*/ 792436 w 3024845"/>
                <a:gd name="connsiteY126" fmla="*/ 557738 h 1059043"/>
                <a:gd name="connsiteX127" fmla="*/ 794463 w 3024845"/>
                <a:gd name="connsiteY127" fmla="*/ 557738 h 1059043"/>
                <a:gd name="connsiteX128" fmla="*/ 808650 w 3024845"/>
                <a:gd name="connsiteY128" fmla="*/ 557738 h 1059043"/>
                <a:gd name="connsiteX129" fmla="*/ 814730 w 3024845"/>
                <a:gd name="connsiteY129" fmla="*/ 564224 h 1059043"/>
                <a:gd name="connsiteX130" fmla="*/ 814730 w 3024845"/>
                <a:gd name="connsiteY130" fmla="*/ 585842 h 1059043"/>
                <a:gd name="connsiteX131" fmla="*/ 817010 w 3024845"/>
                <a:gd name="connsiteY131" fmla="*/ 585842 h 1059043"/>
                <a:gd name="connsiteX132" fmla="*/ 832970 w 3024845"/>
                <a:gd name="connsiteY132" fmla="*/ 585842 h 1059043"/>
                <a:gd name="connsiteX133" fmla="*/ 832970 w 3024845"/>
                <a:gd name="connsiteY133" fmla="*/ 586922 h 1059043"/>
                <a:gd name="connsiteX134" fmla="*/ 832970 w 3024845"/>
                <a:gd name="connsiteY134" fmla="*/ 594489 h 1059043"/>
                <a:gd name="connsiteX135" fmla="*/ 834237 w 3024845"/>
                <a:gd name="connsiteY135" fmla="*/ 594489 h 1059043"/>
                <a:gd name="connsiteX136" fmla="*/ 843104 w 3024845"/>
                <a:gd name="connsiteY136" fmla="*/ 594489 h 1059043"/>
                <a:gd name="connsiteX137" fmla="*/ 843104 w 3024845"/>
                <a:gd name="connsiteY137" fmla="*/ 596650 h 1059043"/>
                <a:gd name="connsiteX138" fmla="*/ 843104 w 3024845"/>
                <a:gd name="connsiteY138" fmla="*/ 611783 h 1059043"/>
                <a:gd name="connsiteX139" fmla="*/ 847157 w 3024845"/>
                <a:gd name="connsiteY139" fmla="*/ 609891 h 1059043"/>
                <a:gd name="connsiteX140" fmla="*/ 847157 w 3024845"/>
                <a:gd name="connsiteY140" fmla="*/ 596650 h 1059043"/>
                <a:gd name="connsiteX141" fmla="*/ 848170 w 3024845"/>
                <a:gd name="connsiteY141" fmla="*/ 596650 h 1059043"/>
                <a:gd name="connsiteX142" fmla="*/ 855264 w 3024845"/>
                <a:gd name="connsiteY142" fmla="*/ 596650 h 1059043"/>
                <a:gd name="connsiteX143" fmla="*/ 855264 w 3024845"/>
                <a:gd name="connsiteY143" fmla="*/ 598272 h 1059043"/>
                <a:gd name="connsiteX144" fmla="*/ 855264 w 3024845"/>
                <a:gd name="connsiteY144" fmla="*/ 609621 h 1059043"/>
                <a:gd name="connsiteX145" fmla="*/ 856024 w 3024845"/>
                <a:gd name="connsiteY145" fmla="*/ 609621 h 1059043"/>
                <a:gd name="connsiteX146" fmla="*/ 861344 w 3024845"/>
                <a:gd name="connsiteY146" fmla="*/ 609621 h 1059043"/>
                <a:gd name="connsiteX147" fmla="*/ 909984 w 3024845"/>
                <a:gd name="connsiteY147" fmla="*/ 605298 h 1059043"/>
                <a:gd name="connsiteX148" fmla="*/ 909984 w 3024845"/>
                <a:gd name="connsiteY148" fmla="*/ 606649 h 1059043"/>
                <a:gd name="connsiteX149" fmla="*/ 909984 w 3024845"/>
                <a:gd name="connsiteY149" fmla="*/ 616106 h 1059043"/>
                <a:gd name="connsiteX150" fmla="*/ 910744 w 3024845"/>
                <a:gd name="connsiteY150" fmla="*/ 616106 h 1059043"/>
                <a:gd name="connsiteX151" fmla="*/ 916065 w 3024845"/>
                <a:gd name="connsiteY151" fmla="*/ 616106 h 1059043"/>
                <a:gd name="connsiteX152" fmla="*/ 916065 w 3024845"/>
                <a:gd name="connsiteY152" fmla="*/ 618268 h 1059043"/>
                <a:gd name="connsiteX153" fmla="*/ 916065 w 3024845"/>
                <a:gd name="connsiteY153" fmla="*/ 633401 h 1059043"/>
                <a:gd name="connsiteX154" fmla="*/ 918091 w 3024845"/>
                <a:gd name="connsiteY154" fmla="*/ 632050 h 1059043"/>
                <a:gd name="connsiteX155" fmla="*/ 932278 w 3024845"/>
                <a:gd name="connsiteY155" fmla="*/ 622592 h 1059043"/>
                <a:gd name="connsiteX156" fmla="*/ 938358 w 3024845"/>
                <a:gd name="connsiteY156" fmla="*/ 581518 h 1059043"/>
                <a:gd name="connsiteX157" fmla="*/ 939118 w 3024845"/>
                <a:gd name="connsiteY157" fmla="*/ 581248 h 1059043"/>
                <a:gd name="connsiteX158" fmla="*/ 944438 w 3024845"/>
                <a:gd name="connsiteY158" fmla="*/ 579356 h 1059043"/>
                <a:gd name="connsiteX159" fmla="*/ 946465 w 3024845"/>
                <a:gd name="connsiteY159" fmla="*/ 510179 h 1059043"/>
                <a:gd name="connsiteX160" fmla="*/ 948492 w 3024845"/>
                <a:gd name="connsiteY160" fmla="*/ 579356 h 1059043"/>
                <a:gd name="connsiteX161" fmla="*/ 949252 w 3024845"/>
                <a:gd name="connsiteY161" fmla="*/ 579626 h 1059043"/>
                <a:gd name="connsiteX162" fmla="*/ 954572 w 3024845"/>
                <a:gd name="connsiteY162" fmla="*/ 581518 h 1059043"/>
                <a:gd name="connsiteX163" fmla="*/ 954572 w 3024845"/>
                <a:gd name="connsiteY163" fmla="*/ 495047 h 1059043"/>
                <a:gd name="connsiteX164" fmla="*/ 958625 w 3024845"/>
                <a:gd name="connsiteY164" fmla="*/ 462620 h 1059043"/>
                <a:gd name="connsiteX165" fmla="*/ 997132 w 3024845"/>
                <a:gd name="connsiteY165" fmla="*/ 462620 h 1059043"/>
                <a:gd name="connsiteX166" fmla="*/ 997132 w 3024845"/>
                <a:gd name="connsiteY166" fmla="*/ 495047 h 1059043"/>
                <a:gd name="connsiteX167" fmla="*/ 997892 w 3024845"/>
                <a:gd name="connsiteY167" fmla="*/ 495047 h 1059043"/>
                <a:gd name="connsiteX168" fmla="*/ 1003212 w 3024845"/>
                <a:gd name="connsiteY168" fmla="*/ 495047 h 1059043"/>
                <a:gd name="connsiteX169" fmla="*/ 1003212 w 3024845"/>
                <a:gd name="connsiteY169" fmla="*/ 412899 h 1059043"/>
                <a:gd name="connsiteX170" fmla="*/ 1004986 w 3024845"/>
                <a:gd name="connsiteY170" fmla="*/ 412899 h 1059043"/>
                <a:gd name="connsiteX171" fmla="*/ 1017399 w 3024845"/>
                <a:gd name="connsiteY171" fmla="*/ 412899 h 1059043"/>
                <a:gd name="connsiteX172" fmla="*/ 1017399 w 3024845"/>
                <a:gd name="connsiteY172" fmla="*/ 411008 h 1059043"/>
                <a:gd name="connsiteX173" fmla="*/ 1017399 w 3024845"/>
                <a:gd name="connsiteY173" fmla="*/ 397767 h 1059043"/>
                <a:gd name="connsiteX174" fmla="*/ 1039693 w 3024845"/>
                <a:gd name="connsiteY174" fmla="*/ 397767 h 1059043"/>
                <a:gd name="connsiteX175" fmla="*/ 1039693 w 3024845"/>
                <a:gd name="connsiteY175" fmla="*/ 396686 h 1059043"/>
                <a:gd name="connsiteX176" fmla="*/ 1039693 w 3024845"/>
                <a:gd name="connsiteY176" fmla="*/ 389120 h 1059043"/>
                <a:gd name="connsiteX177" fmla="*/ 1041466 w 3024845"/>
                <a:gd name="connsiteY177" fmla="*/ 389120 h 1059043"/>
                <a:gd name="connsiteX178" fmla="*/ 1053880 w 3024845"/>
                <a:gd name="connsiteY178" fmla="*/ 389120 h 1059043"/>
                <a:gd name="connsiteX179" fmla="*/ 1053880 w 3024845"/>
                <a:gd name="connsiteY179" fmla="*/ 390201 h 1059043"/>
                <a:gd name="connsiteX180" fmla="*/ 1053880 w 3024845"/>
                <a:gd name="connsiteY180" fmla="*/ 397767 h 1059043"/>
                <a:gd name="connsiteX181" fmla="*/ 1054640 w 3024845"/>
                <a:gd name="connsiteY181" fmla="*/ 397767 h 1059043"/>
                <a:gd name="connsiteX182" fmla="*/ 1059960 w 3024845"/>
                <a:gd name="connsiteY182" fmla="*/ 397767 h 1059043"/>
                <a:gd name="connsiteX183" fmla="*/ 1070093 w 3024845"/>
                <a:gd name="connsiteY183" fmla="*/ 393443 h 1059043"/>
                <a:gd name="connsiteX184" fmla="*/ 1074146 w 3024845"/>
                <a:gd name="connsiteY184" fmla="*/ 396686 h 1059043"/>
                <a:gd name="connsiteX185" fmla="*/ 1074146 w 3024845"/>
                <a:gd name="connsiteY185" fmla="*/ 389120 h 1059043"/>
                <a:gd name="connsiteX186" fmla="*/ 1076426 w 3024845"/>
                <a:gd name="connsiteY186" fmla="*/ 389120 h 1059043"/>
                <a:gd name="connsiteX187" fmla="*/ 1092387 w 3024845"/>
                <a:gd name="connsiteY187" fmla="*/ 389120 h 1059043"/>
                <a:gd name="connsiteX188" fmla="*/ 1092387 w 3024845"/>
                <a:gd name="connsiteY188" fmla="*/ 390201 h 1059043"/>
                <a:gd name="connsiteX189" fmla="*/ 1092387 w 3024845"/>
                <a:gd name="connsiteY189" fmla="*/ 397767 h 1059043"/>
                <a:gd name="connsiteX190" fmla="*/ 1122787 w 3024845"/>
                <a:gd name="connsiteY190" fmla="*/ 397767 h 1059043"/>
                <a:gd name="connsiteX191" fmla="*/ 1122787 w 3024845"/>
                <a:gd name="connsiteY191" fmla="*/ 399388 h 1059043"/>
                <a:gd name="connsiteX192" fmla="*/ 1122787 w 3024845"/>
                <a:gd name="connsiteY192" fmla="*/ 410738 h 1059043"/>
                <a:gd name="connsiteX193" fmla="*/ 1149134 w 3024845"/>
                <a:gd name="connsiteY193" fmla="*/ 410738 h 1059043"/>
                <a:gd name="connsiteX194" fmla="*/ 1149134 w 3024845"/>
                <a:gd name="connsiteY194" fmla="*/ 441002 h 1059043"/>
                <a:gd name="connsiteX195" fmla="*/ 1149894 w 3024845"/>
                <a:gd name="connsiteY195" fmla="*/ 441002 h 1059043"/>
                <a:gd name="connsiteX196" fmla="*/ 1155214 w 3024845"/>
                <a:gd name="connsiteY196" fmla="*/ 441002 h 1059043"/>
                <a:gd name="connsiteX197" fmla="*/ 1155214 w 3024845"/>
                <a:gd name="connsiteY197" fmla="*/ 442083 h 1059043"/>
                <a:gd name="connsiteX198" fmla="*/ 1155214 w 3024845"/>
                <a:gd name="connsiteY198" fmla="*/ 449650 h 1059043"/>
                <a:gd name="connsiteX199" fmla="*/ 1159268 w 3024845"/>
                <a:gd name="connsiteY199" fmla="*/ 479914 h 1059043"/>
                <a:gd name="connsiteX200" fmla="*/ 1160028 w 3024845"/>
                <a:gd name="connsiteY200" fmla="*/ 479914 h 1059043"/>
                <a:gd name="connsiteX201" fmla="*/ 1165348 w 3024845"/>
                <a:gd name="connsiteY201" fmla="*/ 479914 h 1059043"/>
                <a:gd name="connsiteX202" fmla="*/ 1165348 w 3024845"/>
                <a:gd name="connsiteY202" fmla="*/ 480725 h 1059043"/>
                <a:gd name="connsiteX203" fmla="*/ 1165348 w 3024845"/>
                <a:gd name="connsiteY203" fmla="*/ 486400 h 1059043"/>
                <a:gd name="connsiteX204" fmla="*/ 1166361 w 3024845"/>
                <a:gd name="connsiteY204" fmla="*/ 486400 h 1059043"/>
                <a:gd name="connsiteX205" fmla="*/ 1173454 w 3024845"/>
                <a:gd name="connsiteY205" fmla="*/ 486400 h 1059043"/>
                <a:gd name="connsiteX206" fmla="*/ 1173454 w 3024845"/>
                <a:gd name="connsiteY206" fmla="*/ 516665 h 1059043"/>
                <a:gd name="connsiteX207" fmla="*/ 1175481 w 3024845"/>
                <a:gd name="connsiteY207" fmla="*/ 516665 h 1059043"/>
                <a:gd name="connsiteX208" fmla="*/ 1189668 w 3024845"/>
                <a:gd name="connsiteY208" fmla="*/ 516665 h 1059043"/>
                <a:gd name="connsiteX209" fmla="*/ 1189668 w 3024845"/>
                <a:gd name="connsiteY209" fmla="*/ 540444 h 1059043"/>
                <a:gd name="connsiteX210" fmla="*/ 1191695 w 3024845"/>
                <a:gd name="connsiteY210" fmla="*/ 542065 h 1059043"/>
                <a:gd name="connsiteX211" fmla="*/ 1191695 w 3024845"/>
                <a:gd name="connsiteY211" fmla="*/ 553415 h 1059043"/>
                <a:gd name="connsiteX212" fmla="*/ 1192455 w 3024845"/>
                <a:gd name="connsiteY212" fmla="*/ 553415 h 1059043"/>
                <a:gd name="connsiteX213" fmla="*/ 1197775 w 3024845"/>
                <a:gd name="connsiteY213" fmla="*/ 553415 h 1059043"/>
                <a:gd name="connsiteX214" fmla="*/ 1197775 w 3024845"/>
                <a:gd name="connsiteY214" fmla="*/ 577194 h 1059043"/>
                <a:gd name="connsiteX215" fmla="*/ 1199041 w 3024845"/>
                <a:gd name="connsiteY215" fmla="*/ 577194 h 1059043"/>
                <a:gd name="connsiteX216" fmla="*/ 1207908 w 3024845"/>
                <a:gd name="connsiteY216" fmla="*/ 577194 h 1059043"/>
                <a:gd name="connsiteX217" fmla="*/ 1209935 w 3024845"/>
                <a:gd name="connsiteY217" fmla="*/ 581248 h 1059043"/>
                <a:gd name="connsiteX218" fmla="*/ 1209935 w 3024845"/>
                <a:gd name="connsiteY218" fmla="*/ 594489 h 1059043"/>
                <a:gd name="connsiteX219" fmla="*/ 1211455 w 3024845"/>
                <a:gd name="connsiteY219" fmla="*/ 592597 h 1059043"/>
                <a:gd name="connsiteX220" fmla="*/ 1222095 w 3024845"/>
                <a:gd name="connsiteY220" fmla="*/ 579356 h 1059043"/>
                <a:gd name="connsiteX221" fmla="*/ 1250469 w 3024845"/>
                <a:gd name="connsiteY221" fmla="*/ 579356 h 1059043"/>
                <a:gd name="connsiteX222" fmla="*/ 1250469 w 3024845"/>
                <a:gd name="connsiteY222" fmla="*/ 665827 h 1059043"/>
                <a:gd name="connsiteX223" fmla="*/ 1251229 w 3024845"/>
                <a:gd name="connsiteY223" fmla="*/ 665827 h 1059043"/>
                <a:gd name="connsiteX224" fmla="*/ 1256549 w 3024845"/>
                <a:gd name="connsiteY224" fmla="*/ 665827 h 1059043"/>
                <a:gd name="connsiteX225" fmla="*/ 1257309 w 3024845"/>
                <a:gd name="connsiteY225" fmla="*/ 664476 h 1059043"/>
                <a:gd name="connsiteX226" fmla="*/ 1262629 w 3024845"/>
                <a:gd name="connsiteY226" fmla="*/ 655018 h 1059043"/>
                <a:gd name="connsiteX227" fmla="*/ 1262629 w 3024845"/>
                <a:gd name="connsiteY227" fmla="*/ 656910 h 1059043"/>
                <a:gd name="connsiteX228" fmla="*/ 1262629 w 3024845"/>
                <a:gd name="connsiteY228" fmla="*/ 670151 h 1059043"/>
                <a:gd name="connsiteX229" fmla="*/ 1266682 w 3024845"/>
                <a:gd name="connsiteY229" fmla="*/ 624754 h 1059043"/>
                <a:gd name="connsiteX230" fmla="*/ 1267442 w 3024845"/>
                <a:gd name="connsiteY230" fmla="*/ 624754 h 1059043"/>
                <a:gd name="connsiteX231" fmla="*/ 1272762 w 3024845"/>
                <a:gd name="connsiteY231" fmla="*/ 624754 h 1059043"/>
                <a:gd name="connsiteX232" fmla="*/ 1272762 w 3024845"/>
                <a:gd name="connsiteY232" fmla="*/ 559900 h 1059043"/>
                <a:gd name="connsiteX233" fmla="*/ 1273776 w 3024845"/>
                <a:gd name="connsiteY233" fmla="*/ 559900 h 1059043"/>
                <a:gd name="connsiteX234" fmla="*/ 1280869 w 3024845"/>
                <a:gd name="connsiteY234" fmla="*/ 559900 h 1059043"/>
                <a:gd name="connsiteX235" fmla="*/ 1293029 w 3024845"/>
                <a:gd name="connsiteY235" fmla="*/ 516665 h 1059043"/>
                <a:gd name="connsiteX236" fmla="*/ 1294296 w 3024845"/>
                <a:gd name="connsiteY236" fmla="*/ 516665 h 1059043"/>
                <a:gd name="connsiteX237" fmla="*/ 1303163 w 3024845"/>
                <a:gd name="connsiteY237" fmla="*/ 516665 h 1059043"/>
                <a:gd name="connsiteX238" fmla="*/ 1313296 w 3024845"/>
                <a:gd name="connsiteY238" fmla="*/ 559900 h 1059043"/>
                <a:gd name="connsiteX239" fmla="*/ 1314309 w 3024845"/>
                <a:gd name="connsiteY239" fmla="*/ 559900 h 1059043"/>
                <a:gd name="connsiteX240" fmla="*/ 1321403 w 3024845"/>
                <a:gd name="connsiteY240" fmla="*/ 559900 h 1059043"/>
                <a:gd name="connsiteX241" fmla="*/ 1321403 w 3024845"/>
                <a:gd name="connsiteY241" fmla="*/ 598812 h 1059043"/>
                <a:gd name="connsiteX242" fmla="*/ 1323176 w 3024845"/>
                <a:gd name="connsiteY242" fmla="*/ 598812 h 1059043"/>
                <a:gd name="connsiteX243" fmla="*/ 1335590 w 3024845"/>
                <a:gd name="connsiteY243" fmla="*/ 598812 h 1059043"/>
                <a:gd name="connsiteX244" fmla="*/ 1335590 w 3024845"/>
                <a:gd name="connsiteY244" fmla="*/ 600974 h 1059043"/>
                <a:gd name="connsiteX245" fmla="*/ 1335590 w 3024845"/>
                <a:gd name="connsiteY245" fmla="*/ 616106 h 1059043"/>
                <a:gd name="connsiteX246" fmla="*/ 1339643 w 3024845"/>
                <a:gd name="connsiteY246" fmla="*/ 613945 h 1059043"/>
                <a:gd name="connsiteX247" fmla="*/ 1339643 w 3024845"/>
                <a:gd name="connsiteY247" fmla="*/ 598812 h 1059043"/>
                <a:gd name="connsiteX248" fmla="*/ 1341163 w 3024845"/>
                <a:gd name="connsiteY248" fmla="*/ 598812 h 1059043"/>
                <a:gd name="connsiteX249" fmla="*/ 1351803 w 3024845"/>
                <a:gd name="connsiteY249" fmla="*/ 598812 h 1059043"/>
                <a:gd name="connsiteX250" fmla="*/ 1351803 w 3024845"/>
                <a:gd name="connsiteY250" fmla="*/ 600433 h 1059043"/>
                <a:gd name="connsiteX251" fmla="*/ 1351803 w 3024845"/>
                <a:gd name="connsiteY251" fmla="*/ 611783 h 1059043"/>
                <a:gd name="connsiteX252" fmla="*/ 1382204 w 3024845"/>
                <a:gd name="connsiteY252" fmla="*/ 611783 h 1059043"/>
                <a:gd name="connsiteX253" fmla="*/ 1382204 w 3024845"/>
                <a:gd name="connsiteY253" fmla="*/ 575033 h 1059043"/>
                <a:gd name="connsiteX254" fmla="*/ 1383470 w 3024845"/>
                <a:gd name="connsiteY254" fmla="*/ 575033 h 1059043"/>
                <a:gd name="connsiteX255" fmla="*/ 1392337 w 3024845"/>
                <a:gd name="connsiteY255" fmla="*/ 575033 h 1059043"/>
                <a:gd name="connsiteX256" fmla="*/ 1392337 w 3024845"/>
                <a:gd name="connsiteY256" fmla="*/ 596650 h 1059043"/>
                <a:gd name="connsiteX257" fmla="*/ 1394364 w 3024845"/>
                <a:gd name="connsiteY257" fmla="*/ 564224 h 1059043"/>
                <a:gd name="connsiteX258" fmla="*/ 1416657 w 3024845"/>
                <a:gd name="connsiteY258" fmla="*/ 564224 h 1059043"/>
                <a:gd name="connsiteX259" fmla="*/ 1416657 w 3024845"/>
                <a:gd name="connsiteY259" fmla="*/ 562602 h 1059043"/>
                <a:gd name="connsiteX260" fmla="*/ 1416657 w 3024845"/>
                <a:gd name="connsiteY260" fmla="*/ 551253 h 1059043"/>
                <a:gd name="connsiteX261" fmla="*/ 1417417 w 3024845"/>
                <a:gd name="connsiteY261" fmla="*/ 551253 h 1059043"/>
                <a:gd name="connsiteX262" fmla="*/ 1422737 w 3024845"/>
                <a:gd name="connsiteY262" fmla="*/ 551253 h 1059043"/>
                <a:gd name="connsiteX263" fmla="*/ 1422737 w 3024845"/>
                <a:gd name="connsiteY263" fmla="*/ 549362 h 1059043"/>
                <a:gd name="connsiteX264" fmla="*/ 1422737 w 3024845"/>
                <a:gd name="connsiteY264" fmla="*/ 536121 h 1059043"/>
                <a:gd name="connsiteX265" fmla="*/ 1426791 w 3024845"/>
                <a:gd name="connsiteY265" fmla="*/ 542606 h 1059043"/>
                <a:gd name="connsiteX266" fmla="*/ 1429071 w 3024845"/>
                <a:gd name="connsiteY266" fmla="*/ 542606 h 1059043"/>
                <a:gd name="connsiteX267" fmla="*/ 1445031 w 3024845"/>
                <a:gd name="connsiteY267" fmla="*/ 542606 h 1059043"/>
                <a:gd name="connsiteX268" fmla="*/ 1445031 w 3024845"/>
                <a:gd name="connsiteY268" fmla="*/ 541795 h 1059043"/>
                <a:gd name="connsiteX269" fmla="*/ 1445031 w 3024845"/>
                <a:gd name="connsiteY269" fmla="*/ 536121 h 1059043"/>
                <a:gd name="connsiteX270" fmla="*/ 1445791 w 3024845"/>
                <a:gd name="connsiteY270" fmla="*/ 536121 h 1059043"/>
                <a:gd name="connsiteX271" fmla="*/ 1451111 w 3024845"/>
                <a:gd name="connsiteY271" fmla="*/ 536121 h 1059043"/>
                <a:gd name="connsiteX272" fmla="*/ 1451111 w 3024845"/>
                <a:gd name="connsiteY272" fmla="*/ 537472 h 1059043"/>
                <a:gd name="connsiteX273" fmla="*/ 1451111 w 3024845"/>
                <a:gd name="connsiteY273" fmla="*/ 546930 h 1059043"/>
                <a:gd name="connsiteX274" fmla="*/ 1489618 w 3024845"/>
                <a:gd name="connsiteY274" fmla="*/ 546930 h 1059043"/>
                <a:gd name="connsiteX275" fmla="*/ 1489618 w 3024845"/>
                <a:gd name="connsiteY275" fmla="*/ 685283 h 1059043"/>
                <a:gd name="connsiteX276" fmla="*/ 1491138 w 3024845"/>
                <a:gd name="connsiteY276" fmla="*/ 685283 h 1059043"/>
                <a:gd name="connsiteX277" fmla="*/ 1501778 w 3024845"/>
                <a:gd name="connsiteY277" fmla="*/ 685283 h 1059043"/>
                <a:gd name="connsiteX278" fmla="*/ 1501778 w 3024845"/>
                <a:gd name="connsiteY278" fmla="*/ 672313 h 1059043"/>
                <a:gd name="connsiteX279" fmla="*/ 1505832 w 3024845"/>
                <a:gd name="connsiteY279" fmla="*/ 672313 h 1059043"/>
                <a:gd name="connsiteX280" fmla="*/ 1505832 w 3024845"/>
                <a:gd name="connsiteY280" fmla="*/ 685283 h 1059043"/>
                <a:gd name="connsiteX281" fmla="*/ 1536232 w 3024845"/>
                <a:gd name="connsiteY281" fmla="*/ 685283 h 1059043"/>
                <a:gd name="connsiteX282" fmla="*/ 1536232 w 3024845"/>
                <a:gd name="connsiteY282" fmla="*/ 655018 h 1059043"/>
                <a:gd name="connsiteX283" fmla="*/ 1548392 w 3024845"/>
                <a:gd name="connsiteY283" fmla="*/ 655018 h 1059043"/>
                <a:gd name="connsiteX284" fmla="*/ 1560552 w 3024845"/>
                <a:gd name="connsiteY284" fmla="*/ 652857 h 1059043"/>
                <a:gd name="connsiteX285" fmla="*/ 1564606 w 3024845"/>
                <a:gd name="connsiteY285" fmla="*/ 655018 h 1059043"/>
                <a:gd name="connsiteX286" fmla="*/ 1574739 w 3024845"/>
                <a:gd name="connsiteY286" fmla="*/ 655018 h 1059043"/>
                <a:gd name="connsiteX287" fmla="*/ 1574739 w 3024845"/>
                <a:gd name="connsiteY287" fmla="*/ 685283 h 1059043"/>
                <a:gd name="connsiteX288" fmla="*/ 1582846 w 3024845"/>
                <a:gd name="connsiteY288" fmla="*/ 685283 h 1059043"/>
                <a:gd name="connsiteX289" fmla="*/ 1582846 w 3024845"/>
                <a:gd name="connsiteY289" fmla="*/ 702578 h 1059043"/>
                <a:gd name="connsiteX290" fmla="*/ 1592182 w 3024845"/>
                <a:gd name="connsiteY290" fmla="*/ 703483 h 1059043"/>
                <a:gd name="connsiteX291" fmla="*/ 1605140 w 3024845"/>
                <a:gd name="connsiteY291" fmla="*/ 703483 h 1059043"/>
                <a:gd name="connsiteX292" fmla="*/ 1605140 w 3024845"/>
                <a:gd name="connsiteY292" fmla="*/ 687445 h 1059043"/>
                <a:gd name="connsiteX293" fmla="*/ 1673096 w 3024845"/>
                <a:gd name="connsiteY293" fmla="*/ 687445 h 1059043"/>
                <a:gd name="connsiteX294" fmla="*/ 1673096 w 3024845"/>
                <a:gd name="connsiteY294" fmla="*/ 602192 h 1059043"/>
                <a:gd name="connsiteX295" fmla="*/ 1745104 w 3024845"/>
                <a:gd name="connsiteY295" fmla="*/ 602192 h 1059043"/>
                <a:gd name="connsiteX296" fmla="*/ 1745104 w 3024845"/>
                <a:gd name="connsiteY296" fmla="*/ 680960 h 1059043"/>
                <a:gd name="connsiteX297" fmla="*/ 1747008 w 3024845"/>
                <a:gd name="connsiteY297" fmla="*/ 680960 h 1059043"/>
                <a:gd name="connsiteX298" fmla="*/ 1748250 w 3024845"/>
                <a:gd name="connsiteY298" fmla="*/ 703483 h 1059043"/>
                <a:gd name="connsiteX299" fmla="*/ 1757926 w 3024845"/>
                <a:gd name="connsiteY299" fmla="*/ 703483 h 1059043"/>
                <a:gd name="connsiteX300" fmla="*/ 1759168 w 3024845"/>
                <a:gd name="connsiteY300" fmla="*/ 680960 h 1059043"/>
                <a:gd name="connsiteX301" fmla="*/ 1765248 w 3024845"/>
                <a:gd name="connsiteY301" fmla="*/ 680960 h 1059043"/>
                <a:gd name="connsiteX302" fmla="*/ 1766490 w 3024845"/>
                <a:gd name="connsiteY302" fmla="*/ 703483 h 1059043"/>
                <a:gd name="connsiteX303" fmla="*/ 1817112 w 3024845"/>
                <a:gd name="connsiteY303" fmla="*/ 703483 h 1059043"/>
                <a:gd name="connsiteX304" fmla="*/ 1817112 w 3024845"/>
                <a:gd name="connsiteY304" fmla="*/ 540455 h 1059043"/>
                <a:gd name="connsiteX305" fmla="*/ 2014439 w 3024845"/>
                <a:gd name="connsiteY305" fmla="*/ 540455 h 1059043"/>
                <a:gd name="connsiteX306" fmla="*/ 2014439 w 3024845"/>
                <a:gd name="connsiteY306" fmla="*/ 703483 h 1059043"/>
                <a:gd name="connsiteX307" fmla="*/ 2033136 w 3024845"/>
                <a:gd name="connsiteY307" fmla="*/ 703483 h 1059043"/>
                <a:gd name="connsiteX308" fmla="*/ 2033136 w 3024845"/>
                <a:gd name="connsiteY308" fmla="*/ 620790 h 1059043"/>
                <a:gd name="connsiteX309" fmla="*/ 2128256 w 3024845"/>
                <a:gd name="connsiteY309" fmla="*/ 620790 h 1059043"/>
                <a:gd name="connsiteX310" fmla="*/ 2146266 w 3024845"/>
                <a:gd name="connsiteY310" fmla="*/ 131868 h 1059043"/>
                <a:gd name="connsiteX311" fmla="*/ 2144240 w 3024845"/>
                <a:gd name="connsiteY311" fmla="*/ 125383 h 1059043"/>
                <a:gd name="connsiteX312" fmla="*/ 2150320 w 3024845"/>
                <a:gd name="connsiteY312" fmla="*/ 118897 h 1059043"/>
                <a:gd name="connsiteX313" fmla="*/ 2150320 w 3024845"/>
                <a:gd name="connsiteY313" fmla="*/ 60529 h 1059043"/>
                <a:gd name="connsiteX314" fmla="*/ 2152346 w 3024845"/>
                <a:gd name="connsiteY314" fmla="*/ 56206 h 1059043"/>
                <a:gd name="connsiteX315" fmla="*/ 2152346 w 3024845"/>
                <a:gd name="connsiteY315" fmla="*/ 0 h 1059043"/>
                <a:gd name="connsiteX316" fmla="*/ 2162480 w 3024845"/>
                <a:gd name="connsiteY316" fmla="*/ 118897 h 1059043"/>
                <a:gd name="connsiteX317" fmla="*/ 2168560 w 3024845"/>
                <a:gd name="connsiteY317" fmla="*/ 125383 h 1059043"/>
                <a:gd name="connsiteX318" fmla="*/ 2180720 w 3024845"/>
                <a:gd name="connsiteY318" fmla="*/ 555577 h 1059043"/>
                <a:gd name="connsiteX319" fmla="*/ 2245574 w 3024845"/>
                <a:gd name="connsiteY319" fmla="*/ 555577 h 1059043"/>
                <a:gd name="connsiteX320" fmla="*/ 2245574 w 3024845"/>
                <a:gd name="connsiteY320" fmla="*/ 631239 h 1059043"/>
                <a:gd name="connsiteX321" fmla="*/ 2253681 w 3024845"/>
                <a:gd name="connsiteY321" fmla="*/ 631239 h 1059043"/>
                <a:gd name="connsiteX322" fmla="*/ 2255708 w 3024845"/>
                <a:gd name="connsiteY322" fmla="*/ 624754 h 1059043"/>
                <a:gd name="connsiteX323" fmla="*/ 2261788 w 3024845"/>
                <a:gd name="connsiteY323" fmla="*/ 624754 h 1059043"/>
                <a:gd name="connsiteX324" fmla="*/ 2263815 w 3024845"/>
                <a:gd name="connsiteY324" fmla="*/ 633401 h 1059043"/>
                <a:gd name="connsiteX325" fmla="*/ 2275975 w 3024845"/>
                <a:gd name="connsiteY325" fmla="*/ 633401 h 1059043"/>
                <a:gd name="connsiteX326" fmla="*/ 2275975 w 3024845"/>
                <a:gd name="connsiteY326" fmla="*/ 626915 h 1059043"/>
                <a:gd name="connsiteX327" fmla="*/ 2298268 w 3024845"/>
                <a:gd name="connsiteY327" fmla="*/ 626915 h 1059043"/>
                <a:gd name="connsiteX328" fmla="*/ 2298268 w 3024845"/>
                <a:gd name="connsiteY328" fmla="*/ 633401 h 1059043"/>
                <a:gd name="connsiteX329" fmla="*/ 2318535 w 3024845"/>
                <a:gd name="connsiteY329" fmla="*/ 633401 h 1059043"/>
                <a:gd name="connsiteX330" fmla="*/ 2318535 w 3024845"/>
                <a:gd name="connsiteY330" fmla="*/ 678798 h 1059043"/>
                <a:gd name="connsiteX331" fmla="*/ 2332722 w 3024845"/>
                <a:gd name="connsiteY331" fmla="*/ 678798 h 1059043"/>
                <a:gd name="connsiteX332" fmla="*/ 2332722 w 3024845"/>
                <a:gd name="connsiteY332" fmla="*/ 665827 h 1059043"/>
                <a:gd name="connsiteX333" fmla="*/ 2348936 w 3024845"/>
                <a:gd name="connsiteY333" fmla="*/ 665827 h 1059043"/>
                <a:gd name="connsiteX334" fmla="*/ 2348936 w 3024845"/>
                <a:gd name="connsiteY334" fmla="*/ 486400 h 1059043"/>
                <a:gd name="connsiteX335" fmla="*/ 2355016 w 3024845"/>
                <a:gd name="connsiteY335" fmla="*/ 479914 h 1059043"/>
                <a:gd name="connsiteX336" fmla="*/ 2427977 w 3024845"/>
                <a:gd name="connsiteY336" fmla="*/ 479914 h 1059043"/>
                <a:gd name="connsiteX337" fmla="*/ 2427977 w 3024845"/>
                <a:gd name="connsiteY337" fmla="*/ 488562 h 1059043"/>
                <a:gd name="connsiteX338" fmla="*/ 2438110 w 3024845"/>
                <a:gd name="connsiteY338" fmla="*/ 488562 h 1059043"/>
                <a:gd name="connsiteX339" fmla="*/ 2438110 w 3024845"/>
                <a:gd name="connsiteY339" fmla="*/ 603136 h 1059043"/>
                <a:gd name="connsiteX340" fmla="*/ 2460404 w 3024845"/>
                <a:gd name="connsiteY340" fmla="*/ 603136 h 1059043"/>
                <a:gd name="connsiteX341" fmla="*/ 2460404 w 3024845"/>
                <a:gd name="connsiteY341" fmla="*/ 536121 h 1059043"/>
                <a:gd name="connsiteX342" fmla="*/ 2486751 w 3024845"/>
                <a:gd name="connsiteY342" fmla="*/ 536121 h 1059043"/>
                <a:gd name="connsiteX343" fmla="*/ 2490804 w 3024845"/>
                <a:gd name="connsiteY343" fmla="*/ 531797 h 1059043"/>
                <a:gd name="connsiteX344" fmla="*/ 2498911 w 3024845"/>
                <a:gd name="connsiteY344" fmla="*/ 531797 h 1059043"/>
                <a:gd name="connsiteX345" fmla="*/ 2502964 w 3024845"/>
                <a:gd name="connsiteY345" fmla="*/ 536121 h 1059043"/>
                <a:gd name="connsiteX346" fmla="*/ 2525258 w 3024845"/>
                <a:gd name="connsiteY346" fmla="*/ 536121 h 1059043"/>
                <a:gd name="connsiteX347" fmla="*/ 2525258 w 3024845"/>
                <a:gd name="connsiteY347" fmla="*/ 419385 h 1059043"/>
                <a:gd name="connsiteX348" fmla="*/ 2582005 w 3024845"/>
                <a:gd name="connsiteY348" fmla="*/ 408576 h 1059043"/>
                <a:gd name="connsiteX349" fmla="*/ 2582005 w 3024845"/>
                <a:gd name="connsiteY349" fmla="*/ 409657 h 1059043"/>
                <a:gd name="connsiteX350" fmla="*/ 2582005 w 3024845"/>
                <a:gd name="connsiteY350" fmla="*/ 417223 h 1059043"/>
                <a:gd name="connsiteX351" fmla="*/ 2608352 w 3024845"/>
                <a:gd name="connsiteY351" fmla="*/ 417223 h 1059043"/>
                <a:gd name="connsiteX352" fmla="*/ 2608352 w 3024845"/>
                <a:gd name="connsiteY352" fmla="*/ 672313 h 1059043"/>
                <a:gd name="connsiteX353" fmla="*/ 2630646 w 3024845"/>
                <a:gd name="connsiteY353" fmla="*/ 672313 h 1059043"/>
                <a:gd name="connsiteX354" fmla="*/ 2630646 w 3024845"/>
                <a:gd name="connsiteY354" fmla="*/ 667989 h 1059043"/>
                <a:gd name="connsiteX355" fmla="*/ 2642806 w 3024845"/>
                <a:gd name="connsiteY355" fmla="*/ 667989 h 1059043"/>
                <a:gd name="connsiteX356" fmla="*/ 2642806 w 3024845"/>
                <a:gd name="connsiteY356" fmla="*/ 672313 h 1059043"/>
                <a:gd name="connsiteX357" fmla="*/ 2667126 w 3024845"/>
                <a:gd name="connsiteY357" fmla="*/ 672313 h 1059043"/>
                <a:gd name="connsiteX358" fmla="*/ 2667126 w 3024845"/>
                <a:gd name="connsiteY358" fmla="*/ 659342 h 1059043"/>
                <a:gd name="connsiteX359" fmla="*/ 2695500 w 3024845"/>
                <a:gd name="connsiteY359" fmla="*/ 659342 h 1059043"/>
                <a:gd name="connsiteX360" fmla="*/ 2707660 w 3024845"/>
                <a:gd name="connsiteY360" fmla="*/ 655018 h 1059043"/>
                <a:gd name="connsiteX361" fmla="*/ 2727927 w 3024845"/>
                <a:gd name="connsiteY361" fmla="*/ 659342 h 1059043"/>
                <a:gd name="connsiteX362" fmla="*/ 2727927 w 3024845"/>
                <a:gd name="connsiteY362" fmla="*/ 642048 h 1059043"/>
                <a:gd name="connsiteX363" fmla="*/ 2736034 w 3024845"/>
                <a:gd name="connsiteY363" fmla="*/ 642048 h 1059043"/>
                <a:gd name="connsiteX364" fmla="*/ 2736034 w 3024845"/>
                <a:gd name="connsiteY364" fmla="*/ 629077 h 1059043"/>
                <a:gd name="connsiteX365" fmla="*/ 2792781 w 3024845"/>
                <a:gd name="connsiteY365" fmla="*/ 629077 h 1059043"/>
                <a:gd name="connsiteX366" fmla="*/ 2792781 w 3024845"/>
                <a:gd name="connsiteY366" fmla="*/ 598812 h 1059043"/>
                <a:gd name="connsiteX367" fmla="*/ 2811021 w 3024845"/>
                <a:gd name="connsiteY367" fmla="*/ 598812 h 1059043"/>
                <a:gd name="connsiteX368" fmla="*/ 2811021 w 3024845"/>
                <a:gd name="connsiteY368" fmla="*/ 592327 h 1059043"/>
                <a:gd name="connsiteX369" fmla="*/ 2823181 w 3024845"/>
                <a:gd name="connsiteY369" fmla="*/ 592327 h 1059043"/>
                <a:gd name="connsiteX370" fmla="*/ 2823181 w 3024845"/>
                <a:gd name="connsiteY370" fmla="*/ 598812 h 1059043"/>
                <a:gd name="connsiteX371" fmla="*/ 2839395 w 3024845"/>
                <a:gd name="connsiteY371" fmla="*/ 598812 h 1059043"/>
                <a:gd name="connsiteX372" fmla="*/ 2839395 w 3024845"/>
                <a:gd name="connsiteY372" fmla="*/ 648533 h 1059043"/>
                <a:gd name="connsiteX373" fmla="*/ 2871822 w 3024845"/>
                <a:gd name="connsiteY373" fmla="*/ 648533 h 1059043"/>
                <a:gd name="connsiteX374" fmla="*/ 2871822 w 3024845"/>
                <a:gd name="connsiteY374" fmla="*/ 622592 h 1059043"/>
                <a:gd name="connsiteX375" fmla="*/ 2910329 w 3024845"/>
                <a:gd name="connsiteY375" fmla="*/ 622592 h 1059043"/>
                <a:gd name="connsiteX376" fmla="*/ 2910329 w 3024845"/>
                <a:gd name="connsiteY376" fmla="*/ 592327 h 1059043"/>
                <a:gd name="connsiteX377" fmla="*/ 2958970 w 3024845"/>
                <a:gd name="connsiteY377" fmla="*/ 592327 h 1059043"/>
                <a:gd name="connsiteX378" fmla="*/ 2958970 w 3024845"/>
                <a:gd name="connsiteY378" fmla="*/ 703483 h 1059043"/>
                <a:gd name="connsiteX379" fmla="*/ 2958970 w 3024845"/>
                <a:gd name="connsiteY379" fmla="*/ 717262 h 1059043"/>
                <a:gd name="connsiteX380" fmla="*/ 3024845 w 3024845"/>
                <a:gd name="connsiteY380" fmla="*/ 717262 h 1059043"/>
                <a:gd name="connsiteX381" fmla="*/ 3024845 w 3024845"/>
                <a:gd name="connsiteY381" fmla="*/ 1059043 h 1059043"/>
                <a:gd name="connsiteX382" fmla="*/ 2054 w 3024845"/>
                <a:gd name="connsiteY382" fmla="*/ 1056710 h 1059043"/>
                <a:gd name="connsiteX383" fmla="*/ 0 w 3024845"/>
                <a:gd name="connsiteY383" fmla="*/ 622592 h 1059043"/>
                <a:gd name="connsiteX384" fmla="*/ 20267 w 3024845"/>
                <a:gd name="connsiteY384" fmla="*/ 622592 h 1059043"/>
                <a:gd name="connsiteX385" fmla="*/ 20774 w 3024845"/>
                <a:gd name="connsiteY385" fmla="*/ 621511 h 1059043"/>
                <a:gd name="connsiteX386" fmla="*/ 24320 w 3024845"/>
                <a:gd name="connsiteY386" fmla="*/ 613945 h 1059043"/>
                <a:gd name="connsiteX387" fmla="*/ 26094 w 3024845"/>
                <a:gd name="connsiteY387" fmla="*/ 614215 h 1059043"/>
                <a:gd name="connsiteX388" fmla="*/ 38507 w 3024845"/>
                <a:gd name="connsiteY388" fmla="*/ 616106 h 1059043"/>
                <a:gd name="connsiteX389" fmla="*/ 39014 w 3024845"/>
                <a:gd name="connsiteY389" fmla="*/ 617458 h 1059043"/>
                <a:gd name="connsiteX390" fmla="*/ 42560 w 3024845"/>
                <a:gd name="connsiteY390" fmla="*/ 626915 h 1059043"/>
                <a:gd name="connsiteX391" fmla="*/ 68907 w 3024845"/>
                <a:gd name="connsiteY391" fmla="*/ 629077 h 1059043"/>
                <a:gd name="connsiteX392" fmla="*/ 68907 w 3024845"/>
                <a:gd name="connsiteY392" fmla="*/ 505856 h 1059043"/>
                <a:gd name="connsiteX393" fmla="*/ 70934 w 3024845"/>
                <a:gd name="connsiteY393" fmla="*/ 505856 h 1059043"/>
                <a:gd name="connsiteX394" fmla="*/ 85121 w 3024845"/>
                <a:gd name="connsiteY394" fmla="*/ 505856 h 1059043"/>
                <a:gd name="connsiteX395" fmla="*/ 85121 w 3024845"/>
                <a:gd name="connsiteY395" fmla="*/ 369664 h 1059043"/>
                <a:gd name="connsiteX396" fmla="*/ 86894 w 3024845"/>
                <a:gd name="connsiteY396" fmla="*/ 369664 h 1059043"/>
                <a:gd name="connsiteX397" fmla="*/ 99308 w 3024845"/>
                <a:gd name="connsiteY397" fmla="*/ 369664 h 1059043"/>
                <a:gd name="connsiteX398" fmla="*/ 99308 w 3024845"/>
                <a:gd name="connsiteY398" fmla="*/ 255090 h 1059043"/>
                <a:gd name="connsiteX399" fmla="*/ 103361 w 3024845"/>
                <a:gd name="connsiteY399" fmla="*/ 226986 h 1059043"/>
                <a:gd name="connsiteX400" fmla="*/ 105388 w 3024845"/>
                <a:gd name="connsiteY400" fmla="*/ 226986 h 1059043"/>
                <a:gd name="connsiteX401" fmla="*/ 119575 w 3024845"/>
                <a:gd name="connsiteY401" fmla="*/ 226986 h 1059043"/>
                <a:gd name="connsiteX0" fmla="*/ 119575 w 3024845"/>
                <a:gd name="connsiteY0" fmla="*/ 226986 h 1059043"/>
                <a:gd name="connsiteX1" fmla="*/ 200642 w 3024845"/>
                <a:gd name="connsiteY1" fmla="*/ 224825 h 1059043"/>
                <a:gd name="connsiteX2" fmla="*/ 202669 w 3024845"/>
                <a:gd name="connsiteY2" fmla="*/ 224825 h 1059043"/>
                <a:gd name="connsiteX3" fmla="*/ 216856 w 3024845"/>
                <a:gd name="connsiteY3" fmla="*/ 224825 h 1059043"/>
                <a:gd name="connsiteX4" fmla="*/ 216856 w 3024845"/>
                <a:gd name="connsiteY4" fmla="*/ 248604 h 1059043"/>
                <a:gd name="connsiteX5" fmla="*/ 217363 w 3024845"/>
                <a:gd name="connsiteY5" fmla="*/ 249415 h 1059043"/>
                <a:gd name="connsiteX6" fmla="*/ 220909 w 3024845"/>
                <a:gd name="connsiteY6" fmla="*/ 255090 h 1059043"/>
                <a:gd name="connsiteX7" fmla="*/ 220909 w 3024845"/>
                <a:gd name="connsiteY7" fmla="*/ 369664 h 1059043"/>
                <a:gd name="connsiteX8" fmla="*/ 223189 w 3024845"/>
                <a:gd name="connsiteY8" fmla="*/ 369664 h 1059043"/>
                <a:gd name="connsiteX9" fmla="*/ 239150 w 3024845"/>
                <a:gd name="connsiteY9" fmla="*/ 369664 h 1059043"/>
                <a:gd name="connsiteX10" fmla="*/ 239150 w 3024845"/>
                <a:gd name="connsiteY10" fmla="*/ 510179 h 1059043"/>
                <a:gd name="connsiteX11" fmla="*/ 240670 w 3024845"/>
                <a:gd name="connsiteY11" fmla="*/ 509909 h 1059043"/>
                <a:gd name="connsiteX12" fmla="*/ 251310 w 3024845"/>
                <a:gd name="connsiteY12" fmla="*/ 508018 h 1059043"/>
                <a:gd name="connsiteX13" fmla="*/ 249283 w 3024845"/>
                <a:gd name="connsiteY13" fmla="*/ 596650 h 1059043"/>
                <a:gd name="connsiteX14" fmla="*/ 250803 w 3024845"/>
                <a:gd name="connsiteY14" fmla="*/ 596921 h 1059043"/>
                <a:gd name="connsiteX15" fmla="*/ 261443 w 3024845"/>
                <a:gd name="connsiteY15" fmla="*/ 598812 h 1059043"/>
                <a:gd name="connsiteX16" fmla="*/ 261696 w 3024845"/>
                <a:gd name="connsiteY16" fmla="*/ 599623 h 1059043"/>
                <a:gd name="connsiteX17" fmla="*/ 263470 w 3024845"/>
                <a:gd name="connsiteY17" fmla="*/ 605298 h 1059043"/>
                <a:gd name="connsiteX18" fmla="*/ 264230 w 3024845"/>
                <a:gd name="connsiteY18" fmla="*/ 602866 h 1059043"/>
                <a:gd name="connsiteX19" fmla="*/ 269550 w 3024845"/>
                <a:gd name="connsiteY19" fmla="*/ 585842 h 1059043"/>
                <a:gd name="connsiteX20" fmla="*/ 271323 w 3024845"/>
                <a:gd name="connsiteY20" fmla="*/ 585842 h 1059043"/>
                <a:gd name="connsiteX21" fmla="*/ 283737 w 3024845"/>
                <a:gd name="connsiteY21" fmla="*/ 585842 h 1059043"/>
                <a:gd name="connsiteX22" fmla="*/ 283737 w 3024845"/>
                <a:gd name="connsiteY22" fmla="*/ 618268 h 1059043"/>
                <a:gd name="connsiteX23" fmla="*/ 284750 w 3024845"/>
                <a:gd name="connsiteY23" fmla="*/ 618809 h 1059043"/>
                <a:gd name="connsiteX24" fmla="*/ 291844 w 3024845"/>
                <a:gd name="connsiteY24" fmla="*/ 622592 h 1059043"/>
                <a:gd name="connsiteX25" fmla="*/ 291844 w 3024845"/>
                <a:gd name="connsiteY25" fmla="*/ 623943 h 1059043"/>
                <a:gd name="connsiteX26" fmla="*/ 291844 w 3024845"/>
                <a:gd name="connsiteY26" fmla="*/ 633401 h 1059043"/>
                <a:gd name="connsiteX27" fmla="*/ 336431 w 3024845"/>
                <a:gd name="connsiteY27" fmla="*/ 633401 h 1059043"/>
                <a:gd name="connsiteX28" fmla="*/ 336431 w 3024845"/>
                <a:gd name="connsiteY28" fmla="*/ 634482 h 1059043"/>
                <a:gd name="connsiteX29" fmla="*/ 336431 w 3024845"/>
                <a:gd name="connsiteY29" fmla="*/ 642048 h 1059043"/>
                <a:gd name="connsiteX30" fmla="*/ 338457 w 3024845"/>
                <a:gd name="connsiteY30" fmla="*/ 642048 h 1059043"/>
                <a:gd name="connsiteX31" fmla="*/ 352644 w 3024845"/>
                <a:gd name="connsiteY31" fmla="*/ 642048 h 1059043"/>
                <a:gd name="connsiteX32" fmla="*/ 352644 w 3024845"/>
                <a:gd name="connsiteY32" fmla="*/ 611783 h 1059043"/>
                <a:gd name="connsiteX33" fmla="*/ 397231 w 3024845"/>
                <a:gd name="connsiteY33" fmla="*/ 611783 h 1059043"/>
                <a:gd name="connsiteX34" fmla="*/ 397231 w 3024845"/>
                <a:gd name="connsiteY34" fmla="*/ 610432 h 1059043"/>
                <a:gd name="connsiteX35" fmla="*/ 397231 w 3024845"/>
                <a:gd name="connsiteY35" fmla="*/ 600974 h 1059043"/>
                <a:gd name="connsiteX36" fmla="*/ 398245 w 3024845"/>
                <a:gd name="connsiteY36" fmla="*/ 600974 h 1059043"/>
                <a:gd name="connsiteX37" fmla="*/ 405338 w 3024845"/>
                <a:gd name="connsiteY37" fmla="*/ 600974 h 1059043"/>
                <a:gd name="connsiteX38" fmla="*/ 405338 w 3024845"/>
                <a:gd name="connsiteY38" fmla="*/ 599083 h 1059043"/>
                <a:gd name="connsiteX39" fmla="*/ 405338 w 3024845"/>
                <a:gd name="connsiteY39" fmla="*/ 585842 h 1059043"/>
                <a:gd name="connsiteX40" fmla="*/ 406098 w 3024845"/>
                <a:gd name="connsiteY40" fmla="*/ 585842 h 1059043"/>
                <a:gd name="connsiteX41" fmla="*/ 411418 w 3024845"/>
                <a:gd name="connsiteY41" fmla="*/ 585842 h 1059043"/>
                <a:gd name="connsiteX42" fmla="*/ 411418 w 3024845"/>
                <a:gd name="connsiteY42" fmla="*/ 584761 h 1059043"/>
                <a:gd name="connsiteX43" fmla="*/ 411418 w 3024845"/>
                <a:gd name="connsiteY43" fmla="*/ 577194 h 1059043"/>
                <a:gd name="connsiteX44" fmla="*/ 413445 w 3024845"/>
                <a:gd name="connsiteY44" fmla="*/ 577194 h 1059043"/>
                <a:gd name="connsiteX45" fmla="*/ 427632 w 3024845"/>
                <a:gd name="connsiteY45" fmla="*/ 577194 h 1059043"/>
                <a:gd name="connsiteX46" fmla="*/ 427632 w 3024845"/>
                <a:gd name="connsiteY46" fmla="*/ 578275 h 1059043"/>
                <a:gd name="connsiteX47" fmla="*/ 427632 w 3024845"/>
                <a:gd name="connsiteY47" fmla="*/ 585842 h 1059043"/>
                <a:gd name="connsiteX48" fmla="*/ 449925 w 3024845"/>
                <a:gd name="connsiteY48" fmla="*/ 585842 h 1059043"/>
                <a:gd name="connsiteX49" fmla="*/ 449925 w 3024845"/>
                <a:gd name="connsiteY49" fmla="*/ 583950 h 1059043"/>
                <a:gd name="connsiteX50" fmla="*/ 449925 w 3024845"/>
                <a:gd name="connsiteY50" fmla="*/ 570709 h 1059043"/>
                <a:gd name="connsiteX51" fmla="*/ 451699 w 3024845"/>
                <a:gd name="connsiteY51" fmla="*/ 570709 h 1059043"/>
                <a:gd name="connsiteX52" fmla="*/ 464112 w 3024845"/>
                <a:gd name="connsiteY52" fmla="*/ 570709 h 1059043"/>
                <a:gd name="connsiteX53" fmla="*/ 464112 w 3024845"/>
                <a:gd name="connsiteY53" fmla="*/ 594489 h 1059043"/>
                <a:gd name="connsiteX54" fmla="*/ 465126 w 3024845"/>
                <a:gd name="connsiteY54" fmla="*/ 594489 h 1059043"/>
                <a:gd name="connsiteX55" fmla="*/ 472219 w 3024845"/>
                <a:gd name="connsiteY55" fmla="*/ 594489 h 1059043"/>
                <a:gd name="connsiteX56" fmla="*/ 472219 w 3024845"/>
                <a:gd name="connsiteY56" fmla="*/ 593408 h 1059043"/>
                <a:gd name="connsiteX57" fmla="*/ 472219 w 3024845"/>
                <a:gd name="connsiteY57" fmla="*/ 585842 h 1059043"/>
                <a:gd name="connsiteX58" fmla="*/ 473992 w 3024845"/>
                <a:gd name="connsiteY58" fmla="*/ 585842 h 1059043"/>
                <a:gd name="connsiteX59" fmla="*/ 486406 w 3024845"/>
                <a:gd name="connsiteY59" fmla="*/ 585842 h 1059043"/>
                <a:gd name="connsiteX60" fmla="*/ 486406 w 3024845"/>
                <a:gd name="connsiteY60" fmla="*/ 611783 h 1059043"/>
                <a:gd name="connsiteX61" fmla="*/ 488433 w 3024845"/>
                <a:gd name="connsiteY61" fmla="*/ 611783 h 1059043"/>
                <a:gd name="connsiteX62" fmla="*/ 502619 w 3024845"/>
                <a:gd name="connsiteY62" fmla="*/ 611783 h 1059043"/>
                <a:gd name="connsiteX63" fmla="*/ 502619 w 3024845"/>
                <a:gd name="connsiteY63" fmla="*/ 613404 h 1059043"/>
                <a:gd name="connsiteX64" fmla="*/ 502619 w 3024845"/>
                <a:gd name="connsiteY64" fmla="*/ 624754 h 1059043"/>
                <a:gd name="connsiteX65" fmla="*/ 503379 w 3024845"/>
                <a:gd name="connsiteY65" fmla="*/ 624754 h 1059043"/>
                <a:gd name="connsiteX66" fmla="*/ 508700 w 3024845"/>
                <a:gd name="connsiteY66" fmla="*/ 624754 h 1059043"/>
                <a:gd name="connsiteX67" fmla="*/ 508700 w 3024845"/>
                <a:gd name="connsiteY67" fmla="*/ 623943 h 1059043"/>
                <a:gd name="connsiteX68" fmla="*/ 508700 w 3024845"/>
                <a:gd name="connsiteY68" fmla="*/ 618268 h 1059043"/>
                <a:gd name="connsiteX69" fmla="*/ 539100 w 3024845"/>
                <a:gd name="connsiteY69" fmla="*/ 618268 h 1059043"/>
                <a:gd name="connsiteX70" fmla="*/ 539100 w 3024845"/>
                <a:gd name="connsiteY70" fmla="*/ 642048 h 1059043"/>
                <a:gd name="connsiteX71" fmla="*/ 540113 w 3024845"/>
                <a:gd name="connsiteY71" fmla="*/ 642048 h 1059043"/>
                <a:gd name="connsiteX72" fmla="*/ 547207 w 3024845"/>
                <a:gd name="connsiteY72" fmla="*/ 642048 h 1059043"/>
                <a:gd name="connsiteX73" fmla="*/ 547207 w 3024845"/>
                <a:gd name="connsiteY73" fmla="*/ 643129 h 1059043"/>
                <a:gd name="connsiteX74" fmla="*/ 547207 w 3024845"/>
                <a:gd name="connsiteY74" fmla="*/ 650695 h 1059043"/>
                <a:gd name="connsiteX75" fmla="*/ 547967 w 3024845"/>
                <a:gd name="connsiteY75" fmla="*/ 650695 h 1059043"/>
                <a:gd name="connsiteX76" fmla="*/ 553287 w 3024845"/>
                <a:gd name="connsiteY76" fmla="*/ 650695 h 1059043"/>
                <a:gd name="connsiteX77" fmla="*/ 553287 w 3024845"/>
                <a:gd name="connsiteY77" fmla="*/ 648533 h 1059043"/>
                <a:gd name="connsiteX78" fmla="*/ 553287 w 3024845"/>
                <a:gd name="connsiteY78" fmla="*/ 633401 h 1059043"/>
                <a:gd name="connsiteX79" fmla="*/ 554300 w 3024845"/>
                <a:gd name="connsiteY79" fmla="*/ 633401 h 1059043"/>
                <a:gd name="connsiteX80" fmla="*/ 561394 w 3024845"/>
                <a:gd name="connsiteY80" fmla="*/ 633401 h 1059043"/>
                <a:gd name="connsiteX81" fmla="*/ 561394 w 3024845"/>
                <a:gd name="connsiteY81" fmla="*/ 634482 h 1059043"/>
                <a:gd name="connsiteX82" fmla="*/ 561394 w 3024845"/>
                <a:gd name="connsiteY82" fmla="*/ 642048 h 1059043"/>
                <a:gd name="connsiteX83" fmla="*/ 566714 w 3024845"/>
                <a:gd name="connsiteY83" fmla="*/ 640055 h 1059043"/>
                <a:gd name="connsiteX84" fmla="*/ 567474 w 3024845"/>
                <a:gd name="connsiteY84" fmla="*/ 639075 h 1059043"/>
                <a:gd name="connsiteX85" fmla="*/ 567474 w 3024845"/>
                <a:gd name="connsiteY85" fmla="*/ 633401 h 1059043"/>
                <a:gd name="connsiteX86" fmla="*/ 605981 w 3024845"/>
                <a:gd name="connsiteY86" fmla="*/ 633401 h 1059043"/>
                <a:gd name="connsiteX87" fmla="*/ 605981 w 3024845"/>
                <a:gd name="connsiteY87" fmla="*/ 657180 h 1059043"/>
                <a:gd name="connsiteX88" fmla="*/ 608007 w 3024845"/>
                <a:gd name="connsiteY88" fmla="*/ 657180 h 1059043"/>
                <a:gd name="connsiteX89" fmla="*/ 622194 w 3024845"/>
                <a:gd name="connsiteY89" fmla="*/ 657180 h 1059043"/>
                <a:gd name="connsiteX90" fmla="*/ 622194 w 3024845"/>
                <a:gd name="connsiteY90" fmla="*/ 658261 h 1059043"/>
                <a:gd name="connsiteX91" fmla="*/ 622194 w 3024845"/>
                <a:gd name="connsiteY91" fmla="*/ 665827 h 1059043"/>
                <a:gd name="connsiteX92" fmla="*/ 623968 w 3024845"/>
                <a:gd name="connsiteY92" fmla="*/ 665827 h 1059043"/>
                <a:gd name="connsiteX93" fmla="*/ 636381 w 3024845"/>
                <a:gd name="connsiteY93" fmla="*/ 665827 h 1059043"/>
                <a:gd name="connsiteX94" fmla="*/ 636381 w 3024845"/>
                <a:gd name="connsiteY94" fmla="*/ 642048 h 1059043"/>
                <a:gd name="connsiteX95" fmla="*/ 637394 w 3024845"/>
                <a:gd name="connsiteY95" fmla="*/ 642048 h 1059043"/>
                <a:gd name="connsiteX96" fmla="*/ 644488 w 3024845"/>
                <a:gd name="connsiteY96" fmla="*/ 642048 h 1059043"/>
                <a:gd name="connsiteX97" fmla="*/ 644488 w 3024845"/>
                <a:gd name="connsiteY97" fmla="*/ 609621 h 1059043"/>
                <a:gd name="connsiteX98" fmla="*/ 645501 w 3024845"/>
                <a:gd name="connsiteY98" fmla="*/ 609621 h 1059043"/>
                <a:gd name="connsiteX99" fmla="*/ 652595 w 3024845"/>
                <a:gd name="connsiteY99" fmla="*/ 609621 h 1059043"/>
                <a:gd name="connsiteX100" fmla="*/ 652595 w 3024845"/>
                <a:gd name="connsiteY100" fmla="*/ 607730 h 1059043"/>
                <a:gd name="connsiteX101" fmla="*/ 652595 w 3024845"/>
                <a:gd name="connsiteY101" fmla="*/ 594489 h 1059043"/>
                <a:gd name="connsiteX102" fmla="*/ 651328 w 3024845"/>
                <a:gd name="connsiteY102" fmla="*/ 592867 h 1059043"/>
                <a:gd name="connsiteX103" fmla="*/ 656648 w 3024845"/>
                <a:gd name="connsiteY103" fmla="*/ 581518 h 1059043"/>
                <a:gd name="connsiteX104" fmla="*/ 664755 w 3024845"/>
                <a:gd name="connsiteY104" fmla="*/ 609621 h 1059043"/>
                <a:gd name="connsiteX105" fmla="*/ 665515 w 3024845"/>
                <a:gd name="connsiteY105" fmla="*/ 609621 h 1059043"/>
                <a:gd name="connsiteX106" fmla="*/ 670835 w 3024845"/>
                <a:gd name="connsiteY106" fmla="*/ 609621 h 1059043"/>
                <a:gd name="connsiteX107" fmla="*/ 670835 w 3024845"/>
                <a:gd name="connsiteY107" fmla="*/ 503694 h 1059043"/>
                <a:gd name="connsiteX108" fmla="*/ 672355 w 3024845"/>
                <a:gd name="connsiteY108" fmla="*/ 503694 h 1059043"/>
                <a:gd name="connsiteX109" fmla="*/ 682995 w 3024845"/>
                <a:gd name="connsiteY109" fmla="*/ 503694 h 1059043"/>
                <a:gd name="connsiteX110" fmla="*/ 682995 w 3024845"/>
                <a:gd name="connsiteY110" fmla="*/ 456135 h 1059043"/>
                <a:gd name="connsiteX111" fmla="*/ 709342 w 3024845"/>
                <a:gd name="connsiteY111" fmla="*/ 456135 h 1059043"/>
                <a:gd name="connsiteX112" fmla="*/ 709342 w 3024845"/>
                <a:gd name="connsiteY112" fmla="*/ 434517 h 1059043"/>
                <a:gd name="connsiteX113" fmla="*/ 743796 w 3024845"/>
                <a:gd name="connsiteY113" fmla="*/ 434517 h 1059043"/>
                <a:gd name="connsiteX114" fmla="*/ 743796 w 3024845"/>
                <a:gd name="connsiteY114" fmla="*/ 436949 h 1059043"/>
                <a:gd name="connsiteX115" fmla="*/ 743796 w 3024845"/>
                <a:gd name="connsiteY115" fmla="*/ 453973 h 1059043"/>
                <a:gd name="connsiteX116" fmla="*/ 746076 w 3024845"/>
                <a:gd name="connsiteY116" fmla="*/ 453973 h 1059043"/>
                <a:gd name="connsiteX117" fmla="*/ 762036 w 3024845"/>
                <a:gd name="connsiteY117" fmla="*/ 453973 h 1059043"/>
                <a:gd name="connsiteX118" fmla="*/ 762036 w 3024845"/>
                <a:gd name="connsiteY118" fmla="*/ 501532 h 1059043"/>
                <a:gd name="connsiteX119" fmla="*/ 763049 w 3024845"/>
                <a:gd name="connsiteY119" fmla="*/ 501532 h 1059043"/>
                <a:gd name="connsiteX120" fmla="*/ 770143 w 3024845"/>
                <a:gd name="connsiteY120" fmla="*/ 501532 h 1059043"/>
                <a:gd name="connsiteX121" fmla="*/ 784330 w 3024845"/>
                <a:gd name="connsiteY121" fmla="*/ 505856 h 1059043"/>
                <a:gd name="connsiteX122" fmla="*/ 784330 w 3024845"/>
                <a:gd name="connsiteY122" fmla="*/ 544768 h 1059043"/>
                <a:gd name="connsiteX123" fmla="*/ 785343 w 3024845"/>
                <a:gd name="connsiteY123" fmla="*/ 544768 h 1059043"/>
                <a:gd name="connsiteX124" fmla="*/ 792436 w 3024845"/>
                <a:gd name="connsiteY124" fmla="*/ 544768 h 1059043"/>
                <a:gd name="connsiteX125" fmla="*/ 792436 w 3024845"/>
                <a:gd name="connsiteY125" fmla="*/ 546389 h 1059043"/>
                <a:gd name="connsiteX126" fmla="*/ 792436 w 3024845"/>
                <a:gd name="connsiteY126" fmla="*/ 557738 h 1059043"/>
                <a:gd name="connsiteX127" fmla="*/ 794463 w 3024845"/>
                <a:gd name="connsiteY127" fmla="*/ 557738 h 1059043"/>
                <a:gd name="connsiteX128" fmla="*/ 808650 w 3024845"/>
                <a:gd name="connsiteY128" fmla="*/ 557738 h 1059043"/>
                <a:gd name="connsiteX129" fmla="*/ 814730 w 3024845"/>
                <a:gd name="connsiteY129" fmla="*/ 564224 h 1059043"/>
                <a:gd name="connsiteX130" fmla="*/ 814730 w 3024845"/>
                <a:gd name="connsiteY130" fmla="*/ 585842 h 1059043"/>
                <a:gd name="connsiteX131" fmla="*/ 817010 w 3024845"/>
                <a:gd name="connsiteY131" fmla="*/ 585842 h 1059043"/>
                <a:gd name="connsiteX132" fmla="*/ 832970 w 3024845"/>
                <a:gd name="connsiteY132" fmla="*/ 585842 h 1059043"/>
                <a:gd name="connsiteX133" fmla="*/ 832970 w 3024845"/>
                <a:gd name="connsiteY133" fmla="*/ 586922 h 1059043"/>
                <a:gd name="connsiteX134" fmla="*/ 832970 w 3024845"/>
                <a:gd name="connsiteY134" fmla="*/ 594489 h 1059043"/>
                <a:gd name="connsiteX135" fmla="*/ 834237 w 3024845"/>
                <a:gd name="connsiteY135" fmla="*/ 594489 h 1059043"/>
                <a:gd name="connsiteX136" fmla="*/ 843104 w 3024845"/>
                <a:gd name="connsiteY136" fmla="*/ 594489 h 1059043"/>
                <a:gd name="connsiteX137" fmla="*/ 843104 w 3024845"/>
                <a:gd name="connsiteY137" fmla="*/ 596650 h 1059043"/>
                <a:gd name="connsiteX138" fmla="*/ 843104 w 3024845"/>
                <a:gd name="connsiteY138" fmla="*/ 611783 h 1059043"/>
                <a:gd name="connsiteX139" fmla="*/ 847157 w 3024845"/>
                <a:gd name="connsiteY139" fmla="*/ 609891 h 1059043"/>
                <a:gd name="connsiteX140" fmla="*/ 847157 w 3024845"/>
                <a:gd name="connsiteY140" fmla="*/ 596650 h 1059043"/>
                <a:gd name="connsiteX141" fmla="*/ 848170 w 3024845"/>
                <a:gd name="connsiteY141" fmla="*/ 596650 h 1059043"/>
                <a:gd name="connsiteX142" fmla="*/ 855264 w 3024845"/>
                <a:gd name="connsiteY142" fmla="*/ 596650 h 1059043"/>
                <a:gd name="connsiteX143" fmla="*/ 855264 w 3024845"/>
                <a:gd name="connsiteY143" fmla="*/ 598272 h 1059043"/>
                <a:gd name="connsiteX144" fmla="*/ 855264 w 3024845"/>
                <a:gd name="connsiteY144" fmla="*/ 609621 h 1059043"/>
                <a:gd name="connsiteX145" fmla="*/ 856024 w 3024845"/>
                <a:gd name="connsiteY145" fmla="*/ 609621 h 1059043"/>
                <a:gd name="connsiteX146" fmla="*/ 861344 w 3024845"/>
                <a:gd name="connsiteY146" fmla="*/ 609621 h 1059043"/>
                <a:gd name="connsiteX147" fmla="*/ 909984 w 3024845"/>
                <a:gd name="connsiteY147" fmla="*/ 605298 h 1059043"/>
                <a:gd name="connsiteX148" fmla="*/ 909984 w 3024845"/>
                <a:gd name="connsiteY148" fmla="*/ 606649 h 1059043"/>
                <a:gd name="connsiteX149" fmla="*/ 909984 w 3024845"/>
                <a:gd name="connsiteY149" fmla="*/ 616106 h 1059043"/>
                <a:gd name="connsiteX150" fmla="*/ 910744 w 3024845"/>
                <a:gd name="connsiteY150" fmla="*/ 616106 h 1059043"/>
                <a:gd name="connsiteX151" fmla="*/ 916065 w 3024845"/>
                <a:gd name="connsiteY151" fmla="*/ 616106 h 1059043"/>
                <a:gd name="connsiteX152" fmla="*/ 916065 w 3024845"/>
                <a:gd name="connsiteY152" fmla="*/ 618268 h 1059043"/>
                <a:gd name="connsiteX153" fmla="*/ 916065 w 3024845"/>
                <a:gd name="connsiteY153" fmla="*/ 633401 h 1059043"/>
                <a:gd name="connsiteX154" fmla="*/ 918091 w 3024845"/>
                <a:gd name="connsiteY154" fmla="*/ 632050 h 1059043"/>
                <a:gd name="connsiteX155" fmla="*/ 932278 w 3024845"/>
                <a:gd name="connsiteY155" fmla="*/ 622592 h 1059043"/>
                <a:gd name="connsiteX156" fmla="*/ 938358 w 3024845"/>
                <a:gd name="connsiteY156" fmla="*/ 581518 h 1059043"/>
                <a:gd name="connsiteX157" fmla="*/ 939118 w 3024845"/>
                <a:gd name="connsiteY157" fmla="*/ 581248 h 1059043"/>
                <a:gd name="connsiteX158" fmla="*/ 944438 w 3024845"/>
                <a:gd name="connsiteY158" fmla="*/ 579356 h 1059043"/>
                <a:gd name="connsiteX159" fmla="*/ 946465 w 3024845"/>
                <a:gd name="connsiteY159" fmla="*/ 510179 h 1059043"/>
                <a:gd name="connsiteX160" fmla="*/ 948492 w 3024845"/>
                <a:gd name="connsiteY160" fmla="*/ 579356 h 1059043"/>
                <a:gd name="connsiteX161" fmla="*/ 949252 w 3024845"/>
                <a:gd name="connsiteY161" fmla="*/ 579626 h 1059043"/>
                <a:gd name="connsiteX162" fmla="*/ 954572 w 3024845"/>
                <a:gd name="connsiteY162" fmla="*/ 581518 h 1059043"/>
                <a:gd name="connsiteX163" fmla="*/ 954572 w 3024845"/>
                <a:gd name="connsiteY163" fmla="*/ 495047 h 1059043"/>
                <a:gd name="connsiteX164" fmla="*/ 958625 w 3024845"/>
                <a:gd name="connsiteY164" fmla="*/ 462620 h 1059043"/>
                <a:gd name="connsiteX165" fmla="*/ 997132 w 3024845"/>
                <a:gd name="connsiteY165" fmla="*/ 462620 h 1059043"/>
                <a:gd name="connsiteX166" fmla="*/ 997132 w 3024845"/>
                <a:gd name="connsiteY166" fmla="*/ 495047 h 1059043"/>
                <a:gd name="connsiteX167" fmla="*/ 997892 w 3024845"/>
                <a:gd name="connsiteY167" fmla="*/ 495047 h 1059043"/>
                <a:gd name="connsiteX168" fmla="*/ 1003212 w 3024845"/>
                <a:gd name="connsiteY168" fmla="*/ 495047 h 1059043"/>
                <a:gd name="connsiteX169" fmla="*/ 1003212 w 3024845"/>
                <a:gd name="connsiteY169" fmla="*/ 412899 h 1059043"/>
                <a:gd name="connsiteX170" fmla="*/ 1004986 w 3024845"/>
                <a:gd name="connsiteY170" fmla="*/ 412899 h 1059043"/>
                <a:gd name="connsiteX171" fmla="*/ 1017399 w 3024845"/>
                <a:gd name="connsiteY171" fmla="*/ 412899 h 1059043"/>
                <a:gd name="connsiteX172" fmla="*/ 1017399 w 3024845"/>
                <a:gd name="connsiteY172" fmla="*/ 411008 h 1059043"/>
                <a:gd name="connsiteX173" fmla="*/ 1017399 w 3024845"/>
                <a:gd name="connsiteY173" fmla="*/ 397767 h 1059043"/>
                <a:gd name="connsiteX174" fmla="*/ 1039693 w 3024845"/>
                <a:gd name="connsiteY174" fmla="*/ 397767 h 1059043"/>
                <a:gd name="connsiteX175" fmla="*/ 1039693 w 3024845"/>
                <a:gd name="connsiteY175" fmla="*/ 396686 h 1059043"/>
                <a:gd name="connsiteX176" fmla="*/ 1039693 w 3024845"/>
                <a:gd name="connsiteY176" fmla="*/ 389120 h 1059043"/>
                <a:gd name="connsiteX177" fmla="*/ 1041466 w 3024845"/>
                <a:gd name="connsiteY177" fmla="*/ 389120 h 1059043"/>
                <a:gd name="connsiteX178" fmla="*/ 1053880 w 3024845"/>
                <a:gd name="connsiteY178" fmla="*/ 389120 h 1059043"/>
                <a:gd name="connsiteX179" fmla="*/ 1053880 w 3024845"/>
                <a:gd name="connsiteY179" fmla="*/ 390201 h 1059043"/>
                <a:gd name="connsiteX180" fmla="*/ 1053880 w 3024845"/>
                <a:gd name="connsiteY180" fmla="*/ 397767 h 1059043"/>
                <a:gd name="connsiteX181" fmla="*/ 1054640 w 3024845"/>
                <a:gd name="connsiteY181" fmla="*/ 397767 h 1059043"/>
                <a:gd name="connsiteX182" fmla="*/ 1059960 w 3024845"/>
                <a:gd name="connsiteY182" fmla="*/ 397767 h 1059043"/>
                <a:gd name="connsiteX183" fmla="*/ 1070093 w 3024845"/>
                <a:gd name="connsiteY183" fmla="*/ 393443 h 1059043"/>
                <a:gd name="connsiteX184" fmla="*/ 1074146 w 3024845"/>
                <a:gd name="connsiteY184" fmla="*/ 396686 h 1059043"/>
                <a:gd name="connsiteX185" fmla="*/ 1074146 w 3024845"/>
                <a:gd name="connsiteY185" fmla="*/ 389120 h 1059043"/>
                <a:gd name="connsiteX186" fmla="*/ 1076426 w 3024845"/>
                <a:gd name="connsiteY186" fmla="*/ 389120 h 1059043"/>
                <a:gd name="connsiteX187" fmla="*/ 1092387 w 3024845"/>
                <a:gd name="connsiteY187" fmla="*/ 389120 h 1059043"/>
                <a:gd name="connsiteX188" fmla="*/ 1092387 w 3024845"/>
                <a:gd name="connsiteY188" fmla="*/ 390201 h 1059043"/>
                <a:gd name="connsiteX189" fmla="*/ 1092387 w 3024845"/>
                <a:gd name="connsiteY189" fmla="*/ 397767 h 1059043"/>
                <a:gd name="connsiteX190" fmla="*/ 1122787 w 3024845"/>
                <a:gd name="connsiteY190" fmla="*/ 397767 h 1059043"/>
                <a:gd name="connsiteX191" fmla="*/ 1122787 w 3024845"/>
                <a:gd name="connsiteY191" fmla="*/ 399388 h 1059043"/>
                <a:gd name="connsiteX192" fmla="*/ 1122787 w 3024845"/>
                <a:gd name="connsiteY192" fmla="*/ 410738 h 1059043"/>
                <a:gd name="connsiteX193" fmla="*/ 1149134 w 3024845"/>
                <a:gd name="connsiteY193" fmla="*/ 410738 h 1059043"/>
                <a:gd name="connsiteX194" fmla="*/ 1149134 w 3024845"/>
                <a:gd name="connsiteY194" fmla="*/ 441002 h 1059043"/>
                <a:gd name="connsiteX195" fmla="*/ 1149894 w 3024845"/>
                <a:gd name="connsiteY195" fmla="*/ 441002 h 1059043"/>
                <a:gd name="connsiteX196" fmla="*/ 1155214 w 3024845"/>
                <a:gd name="connsiteY196" fmla="*/ 441002 h 1059043"/>
                <a:gd name="connsiteX197" fmla="*/ 1155214 w 3024845"/>
                <a:gd name="connsiteY197" fmla="*/ 442083 h 1059043"/>
                <a:gd name="connsiteX198" fmla="*/ 1155214 w 3024845"/>
                <a:gd name="connsiteY198" fmla="*/ 449650 h 1059043"/>
                <a:gd name="connsiteX199" fmla="*/ 1159268 w 3024845"/>
                <a:gd name="connsiteY199" fmla="*/ 479914 h 1059043"/>
                <a:gd name="connsiteX200" fmla="*/ 1160028 w 3024845"/>
                <a:gd name="connsiteY200" fmla="*/ 479914 h 1059043"/>
                <a:gd name="connsiteX201" fmla="*/ 1165348 w 3024845"/>
                <a:gd name="connsiteY201" fmla="*/ 479914 h 1059043"/>
                <a:gd name="connsiteX202" fmla="*/ 1165348 w 3024845"/>
                <a:gd name="connsiteY202" fmla="*/ 480725 h 1059043"/>
                <a:gd name="connsiteX203" fmla="*/ 1165348 w 3024845"/>
                <a:gd name="connsiteY203" fmla="*/ 486400 h 1059043"/>
                <a:gd name="connsiteX204" fmla="*/ 1166361 w 3024845"/>
                <a:gd name="connsiteY204" fmla="*/ 486400 h 1059043"/>
                <a:gd name="connsiteX205" fmla="*/ 1173454 w 3024845"/>
                <a:gd name="connsiteY205" fmla="*/ 486400 h 1059043"/>
                <a:gd name="connsiteX206" fmla="*/ 1173454 w 3024845"/>
                <a:gd name="connsiteY206" fmla="*/ 516665 h 1059043"/>
                <a:gd name="connsiteX207" fmla="*/ 1175481 w 3024845"/>
                <a:gd name="connsiteY207" fmla="*/ 516665 h 1059043"/>
                <a:gd name="connsiteX208" fmla="*/ 1189668 w 3024845"/>
                <a:gd name="connsiteY208" fmla="*/ 516665 h 1059043"/>
                <a:gd name="connsiteX209" fmla="*/ 1189668 w 3024845"/>
                <a:gd name="connsiteY209" fmla="*/ 540444 h 1059043"/>
                <a:gd name="connsiteX210" fmla="*/ 1191695 w 3024845"/>
                <a:gd name="connsiteY210" fmla="*/ 542065 h 1059043"/>
                <a:gd name="connsiteX211" fmla="*/ 1191695 w 3024845"/>
                <a:gd name="connsiteY211" fmla="*/ 553415 h 1059043"/>
                <a:gd name="connsiteX212" fmla="*/ 1192455 w 3024845"/>
                <a:gd name="connsiteY212" fmla="*/ 553415 h 1059043"/>
                <a:gd name="connsiteX213" fmla="*/ 1197775 w 3024845"/>
                <a:gd name="connsiteY213" fmla="*/ 553415 h 1059043"/>
                <a:gd name="connsiteX214" fmla="*/ 1197775 w 3024845"/>
                <a:gd name="connsiteY214" fmla="*/ 577194 h 1059043"/>
                <a:gd name="connsiteX215" fmla="*/ 1199041 w 3024845"/>
                <a:gd name="connsiteY215" fmla="*/ 577194 h 1059043"/>
                <a:gd name="connsiteX216" fmla="*/ 1207908 w 3024845"/>
                <a:gd name="connsiteY216" fmla="*/ 577194 h 1059043"/>
                <a:gd name="connsiteX217" fmla="*/ 1209935 w 3024845"/>
                <a:gd name="connsiteY217" fmla="*/ 581248 h 1059043"/>
                <a:gd name="connsiteX218" fmla="*/ 1209935 w 3024845"/>
                <a:gd name="connsiteY218" fmla="*/ 594489 h 1059043"/>
                <a:gd name="connsiteX219" fmla="*/ 1211455 w 3024845"/>
                <a:gd name="connsiteY219" fmla="*/ 592597 h 1059043"/>
                <a:gd name="connsiteX220" fmla="*/ 1222095 w 3024845"/>
                <a:gd name="connsiteY220" fmla="*/ 579356 h 1059043"/>
                <a:gd name="connsiteX221" fmla="*/ 1250469 w 3024845"/>
                <a:gd name="connsiteY221" fmla="*/ 579356 h 1059043"/>
                <a:gd name="connsiteX222" fmla="*/ 1250469 w 3024845"/>
                <a:gd name="connsiteY222" fmla="*/ 665827 h 1059043"/>
                <a:gd name="connsiteX223" fmla="*/ 1251229 w 3024845"/>
                <a:gd name="connsiteY223" fmla="*/ 665827 h 1059043"/>
                <a:gd name="connsiteX224" fmla="*/ 1256549 w 3024845"/>
                <a:gd name="connsiteY224" fmla="*/ 665827 h 1059043"/>
                <a:gd name="connsiteX225" fmla="*/ 1257309 w 3024845"/>
                <a:gd name="connsiteY225" fmla="*/ 664476 h 1059043"/>
                <a:gd name="connsiteX226" fmla="*/ 1262629 w 3024845"/>
                <a:gd name="connsiteY226" fmla="*/ 655018 h 1059043"/>
                <a:gd name="connsiteX227" fmla="*/ 1262629 w 3024845"/>
                <a:gd name="connsiteY227" fmla="*/ 656910 h 1059043"/>
                <a:gd name="connsiteX228" fmla="*/ 1262629 w 3024845"/>
                <a:gd name="connsiteY228" fmla="*/ 670151 h 1059043"/>
                <a:gd name="connsiteX229" fmla="*/ 1266682 w 3024845"/>
                <a:gd name="connsiteY229" fmla="*/ 624754 h 1059043"/>
                <a:gd name="connsiteX230" fmla="*/ 1267442 w 3024845"/>
                <a:gd name="connsiteY230" fmla="*/ 624754 h 1059043"/>
                <a:gd name="connsiteX231" fmla="*/ 1272762 w 3024845"/>
                <a:gd name="connsiteY231" fmla="*/ 624754 h 1059043"/>
                <a:gd name="connsiteX232" fmla="*/ 1272762 w 3024845"/>
                <a:gd name="connsiteY232" fmla="*/ 559900 h 1059043"/>
                <a:gd name="connsiteX233" fmla="*/ 1273776 w 3024845"/>
                <a:gd name="connsiteY233" fmla="*/ 559900 h 1059043"/>
                <a:gd name="connsiteX234" fmla="*/ 1280869 w 3024845"/>
                <a:gd name="connsiteY234" fmla="*/ 559900 h 1059043"/>
                <a:gd name="connsiteX235" fmla="*/ 1293029 w 3024845"/>
                <a:gd name="connsiteY235" fmla="*/ 516665 h 1059043"/>
                <a:gd name="connsiteX236" fmla="*/ 1294296 w 3024845"/>
                <a:gd name="connsiteY236" fmla="*/ 516665 h 1059043"/>
                <a:gd name="connsiteX237" fmla="*/ 1303163 w 3024845"/>
                <a:gd name="connsiteY237" fmla="*/ 516665 h 1059043"/>
                <a:gd name="connsiteX238" fmla="*/ 1313296 w 3024845"/>
                <a:gd name="connsiteY238" fmla="*/ 559900 h 1059043"/>
                <a:gd name="connsiteX239" fmla="*/ 1314309 w 3024845"/>
                <a:gd name="connsiteY239" fmla="*/ 559900 h 1059043"/>
                <a:gd name="connsiteX240" fmla="*/ 1321403 w 3024845"/>
                <a:gd name="connsiteY240" fmla="*/ 559900 h 1059043"/>
                <a:gd name="connsiteX241" fmla="*/ 1321403 w 3024845"/>
                <a:gd name="connsiteY241" fmla="*/ 598812 h 1059043"/>
                <a:gd name="connsiteX242" fmla="*/ 1323176 w 3024845"/>
                <a:gd name="connsiteY242" fmla="*/ 598812 h 1059043"/>
                <a:gd name="connsiteX243" fmla="*/ 1335590 w 3024845"/>
                <a:gd name="connsiteY243" fmla="*/ 598812 h 1059043"/>
                <a:gd name="connsiteX244" fmla="*/ 1335590 w 3024845"/>
                <a:gd name="connsiteY244" fmla="*/ 600974 h 1059043"/>
                <a:gd name="connsiteX245" fmla="*/ 1335590 w 3024845"/>
                <a:gd name="connsiteY245" fmla="*/ 616106 h 1059043"/>
                <a:gd name="connsiteX246" fmla="*/ 1339643 w 3024845"/>
                <a:gd name="connsiteY246" fmla="*/ 613945 h 1059043"/>
                <a:gd name="connsiteX247" fmla="*/ 1339643 w 3024845"/>
                <a:gd name="connsiteY247" fmla="*/ 598812 h 1059043"/>
                <a:gd name="connsiteX248" fmla="*/ 1341163 w 3024845"/>
                <a:gd name="connsiteY248" fmla="*/ 598812 h 1059043"/>
                <a:gd name="connsiteX249" fmla="*/ 1351803 w 3024845"/>
                <a:gd name="connsiteY249" fmla="*/ 598812 h 1059043"/>
                <a:gd name="connsiteX250" fmla="*/ 1351803 w 3024845"/>
                <a:gd name="connsiteY250" fmla="*/ 600433 h 1059043"/>
                <a:gd name="connsiteX251" fmla="*/ 1351803 w 3024845"/>
                <a:gd name="connsiteY251" fmla="*/ 611783 h 1059043"/>
                <a:gd name="connsiteX252" fmla="*/ 1382204 w 3024845"/>
                <a:gd name="connsiteY252" fmla="*/ 611783 h 1059043"/>
                <a:gd name="connsiteX253" fmla="*/ 1382204 w 3024845"/>
                <a:gd name="connsiteY253" fmla="*/ 575033 h 1059043"/>
                <a:gd name="connsiteX254" fmla="*/ 1383470 w 3024845"/>
                <a:gd name="connsiteY254" fmla="*/ 575033 h 1059043"/>
                <a:gd name="connsiteX255" fmla="*/ 1392337 w 3024845"/>
                <a:gd name="connsiteY255" fmla="*/ 575033 h 1059043"/>
                <a:gd name="connsiteX256" fmla="*/ 1392337 w 3024845"/>
                <a:gd name="connsiteY256" fmla="*/ 596650 h 1059043"/>
                <a:gd name="connsiteX257" fmla="*/ 1394364 w 3024845"/>
                <a:gd name="connsiteY257" fmla="*/ 564224 h 1059043"/>
                <a:gd name="connsiteX258" fmla="*/ 1416657 w 3024845"/>
                <a:gd name="connsiteY258" fmla="*/ 564224 h 1059043"/>
                <a:gd name="connsiteX259" fmla="*/ 1416657 w 3024845"/>
                <a:gd name="connsiteY259" fmla="*/ 562602 h 1059043"/>
                <a:gd name="connsiteX260" fmla="*/ 1416657 w 3024845"/>
                <a:gd name="connsiteY260" fmla="*/ 551253 h 1059043"/>
                <a:gd name="connsiteX261" fmla="*/ 1417417 w 3024845"/>
                <a:gd name="connsiteY261" fmla="*/ 551253 h 1059043"/>
                <a:gd name="connsiteX262" fmla="*/ 1422737 w 3024845"/>
                <a:gd name="connsiteY262" fmla="*/ 551253 h 1059043"/>
                <a:gd name="connsiteX263" fmla="*/ 1422737 w 3024845"/>
                <a:gd name="connsiteY263" fmla="*/ 549362 h 1059043"/>
                <a:gd name="connsiteX264" fmla="*/ 1422737 w 3024845"/>
                <a:gd name="connsiteY264" fmla="*/ 536121 h 1059043"/>
                <a:gd name="connsiteX265" fmla="*/ 1426791 w 3024845"/>
                <a:gd name="connsiteY265" fmla="*/ 542606 h 1059043"/>
                <a:gd name="connsiteX266" fmla="*/ 1429071 w 3024845"/>
                <a:gd name="connsiteY266" fmla="*/ 542606 h 1059043"/>
                <a:gd name="connsiteX267" fmla="*/ 1445031 w 3024845"/>
                <a:gd name="connsiteY267" fmla="*/ 542606 h 1059043"/>
                <a:gd name="connsiteX268" fmla="*/ 1445031 w 3024845"/>
                <a:gd name="connsiteY268" fmla="*/ 541795 h 1059043"/>
                <a:gd name="connsiteX269" fmla="*/ 1445031 w 3024845"/>
                <a:gd name="connsiteY269" fmla="*/ 536121 h 1059043"/>
                <a:gd name="connsiteX270" fmla="*/ 1445791 w 3024845"/>
                <a:gd name="connsiteY270" fmla="*/ 536121 h 1059043"/>
                <a:gd name="connsiteX271" fmla="*/ 1451111 w 3024845"/>
                <a:gd name="connsiteY271" fmla="*/ 536121 h 1059043"/>
                <a:gd name="connsiteX272" fmla="*/ 1451111 w 3024845"/>
                <a:gd name="connsiteY272" fmla="*/ 537472 h 1059043"/>
                <a:gd name="connsiteX273" fmla="*/ 1451111 w 3024845"/>
                <a:gd name="connsiteY273" fmla="*/ 546930 h 1059043"/>
                <a:gd name="connsiteX274" fmla="*/ 1489618 w 3024845"/>
                <a:gd name="connsiteY274" fmla="*/ 546930 h 1059043"/>
                <a:gd name="connsiteX275" fmla="*/ 1489618 w 3024845"/>
                <a:gd name="connsiteY275" fmla="*/ 685283 h 1059043"/>
                <a:gd name="connsiteX276" fmla="*/ 1491138 w 3024845"/>
                <a:gd name="connsiteY276" fmla="*/ 685283 h 1059043"/>
                <a:gd name="connsiteX277" fmla="*/ 1501778 w 3024845"/>
                <a:gd name="connsiteY277" fmla="*/ 685283 h 1059043"/>
                <a:gd name="connsiteX278" fmla="*/ 1501778 w 3024845"/>
                <a:gd name="connsiteY278" fmla="*/ 672313 h 1059043"/>
                <a:gd name="connsiteX279" fmla="*/ 1505832 w 3024845"/>
                <a:gd name="connsiteY279" fmla="*/ 672313 h 1059043"/>
                <a:gd name="connsiteX280" fmla="*/ 1505832 w 3024845"/>
                <a:gd name="connsiteY280" fmla="*/ 685283 h 1059043"/>
                <a:gd name="connsiteX281" fmla="*/ 1536232 w 3024845"/>
                <a:gd name="connsiteY281" fmla="*/ 685283 h 1059043"/>
                <a:gd name="connsiteX282" fmla="*/ 1536232 w 3024845"/>
                <a:gd name="connsiteY282" fmla="*/ 655018 h 1059043"/>
                <a:gd name="connsiteX283" fmla="*/ 1548392 w 3024845"/>
                <a:gd name="connsiteY283" fmla="*/ 655018 h 1059043"/>
                <a:gd name="connsiteX284" fmla="*/ 1560552 w 3024845"/>
                <a:gd name="connsiteY284" fmla="*/ 652857 h 1059043"/>
                <a:gd name="connsiteX285" fmla="*/ 1564606 w 3024845"/>
                <a:gd name="connsiteY285" fmla="*/ 655018 h 1059043"/>
                <a:gd name="connsiteX286" fmla="*/ 1574739 w 3024845"/>
                <a:gd name="connsiteY286" fmla="*/ 655018 h 1059043"/>
                <a:gd name="connsiteX287" fmla="*/ 1574739 w 3024845"/>
                <a:gd name="connsiteY287" fmla="*/ 685283 h 1059043"/>
                <a:gd name="connsiteX288" fmla="*/ 1582846 w 3024845"/>
                <a:gd name="connsiteY288" fmla="*/ 685283 h 1059043"/>
                <a:gd name="connsiteX289" fmla="*/ 1582846 w 3024845"/>
                <a:gd name="connsiteY289" fmla="*/ 702578 h 1059043"/>
                <a:gd name="connsiteX290" fmla="*/ 1592182 w 3024845"/>
                <a:gd name="connsiteY290" fmla="*/ 703483 h 1059043"/>
                <a:gd name="connsiteX291" fmla="*/ 1605140 w 3024845"/>
                <a:gd name="connsiteY291" fmla="*/ 703483 h 1059043"/>
                <a:gd name="connsiteX292" fmla="*/ 1605140 w 3024845"/>
                <a:gd name="connsiteY292" fmla="*/ 687445 h 1059043"/>
                <a:gd name="connsiteX293" fmla="*/ 1673096 w 3024845"/>
                <a:gd name="connsiteY293" fmla="*/ 687445 h 1059043"/>
                <a:gd name="connsiteX294" fmla="*/ 1673096 w 3024845"/>
                <a:gd name="connsiteY294" fmla="*/ 602192 h 1059043"/>
                <a:gd name="connsiteX295" fmla="*/ 1745104 w 3024845"/>
                <a:gd name="connsiteY295" fmla="*/ 602192 h 1059043"/>
                <a:gd name="connsiteX296" fmla="*/ 1745104 w 3024845"/>
                <a:gd name="connsiteY296" fmla="*/ 680960 h 1059043"/>
                <a:gd name="connsiteX297" fmla="*/ 1747008 w 3024845"/>
                <a:gd name="connsiteY297" fmla="*/ 680960 h 1059043"/>
                <a:gd name="connsiteX298" fmla="*/ 1748250 w 3024845"/>
                <a:gd name="connsiteY298" fmla="*/ 703483 h 1059043"/>
                <a:gd name="connsiteX299" fmla="*/ 1757926 w 3024845"/>
                <a:gd name="connsiteY299" fmla="*/ 703483 h 1059043"/>
                <a:gd name="connsiteX300" fmla="*/ 1759168 w 3024845"/>
                <a:gd name="connsiteY300" fmla="*/ 680960 h 1059043"/>
                <a:gd name="connsiteX301" fmla="*/ 1765248 w 3024845"/>
                <a:gd name="connsiteY301" fmla="*/ 680960 h 1059043"/>
                <a:gd name="connsiteX302" fmla="*/ 1766490 w 3024845"/>
                <a:gd name="connsiteY302" fmla="*/ 703483 h 1059043"/>
                <a:gd name="connsiteX303" fmla="*/ 1817112 w 3024845"/>
                <a:gd name="connsiteY303" fmla="*/ 703483 h 1059043"/>
                <a:gd name="connsiteX304" fmla="*/ 1817112 w 3024845"/>
                <a:gd name="connsiteY304" fmla="*/ 540455 h 1059043"/>
                <a:gd name="connsiteX305" fmla="*/ 2014439 w 3024845"/>
                <a:gd name="connsiteY305" fmla="*/ 540455 h 1059043"/>
                <a:gd name="connsiteX306" fmla="*/ 2014439 w 3024845"/>
                <a:gd name="connsiteY306" fmla="*/ 703483 h 1059043"/>
                <a:gd name="connsiteX307" fmla="*/ 2033136 w 3024845"/>
                <a:gd name="connsiteY307" fmla="*/ 703483 h 1059043"/>
                <a:gd name="connsiteX308" fmla="*/ 2033136 w 3024845"/>
                <a:gd name="connsiteY308" fmla="*/ 620790 h 1059043"/>
                <a:gd name="connsiteX309" fmla="*/ 2128256 w 3024845"/>
                <a:gd name="connsiteY309" fmla="*/ 620790 h 1059043"/>
                <a:gd name="connsiteX310" fmla="*/ 2146266 w 3024845"/>
                <a:gd name="connsiteY310" fmla="*/ 131868 h 1059043"/>
                <a:gd name="connsiteX311" fmla="*/ 2144240 w 3024845"/>
                <a:gd name="connsiteY311" fmla="*/ 125383 h 1059043"/>
                <a:gd name="connsiteX312" fmla="*/ 2150320 w 3024845"/>
                <a:gd name="connsiteY312" fmla="*/ 118897 h 1059043"/>
                <a:gd name="connsiteX313" fmla="*/ 2150320 w 3024845"/>
                <a:gd name="connsiteY313" fmla="*/ 60529 h 1059043"/>
                <a:gd name="connsiteX314" fmla="*/ 2152346 w 3024845"/>
                <a:gd name="connsiteY314" fmla="*/ 56206 h 1059043"/>
                <a:gd name="connsiteX315" fmla="*/ 2152346 w 3024845"/>
                <a:gd name="connsiteY315" fmla="*/ 0 h 1059043"/>
                <a:gd name="connsiteX316" fmla="*/ 2168560 w 3024845"/>
                <a:gd name="connsiteY316" fmla="*/ 125383 h 1059043"/>
                <a:gd name="connsiteX317" fmla="*/ 2180720 w 3024845"/>
                <a:gd name="connsiteY317" fmla="*/ 555577 h 1059043"/>
                <a:gd name="connsiteX318" fmla="*/ 2245574 w 3024845"/>
                <a:gd name="connsiteY318" fmla="*/ 555577 h 1059043"/>
                <a:gd name="connsiteX319" fmla="*/ 2245574 w 3024845"/>
                <a:gd name="connsiteY319" fmla="*/ 631239 h 1059043"/>
                <a:gd name="connsiteX320" fmla="*/ 2253681 w 3024845"/>
                <a:gd name="connsiteY320" fmla="*/ 631239 h 1059043"/>
                <a:gd name="connsiteX321" fmla="*/ 2255708 w 3024845"/>
                <a:gd name="connsiteY321" fmla="*/ 624754 h 1059043"/>
                <a:gd name="connsiteX322" fmla="*/ 2261788 w 3024845"/>
                <a:gd name="connsiteY322" fmla="*/ 624754 h 1059043"/>
                <a:gd name="connsiteX323" fmla="*/ 2263815 w 3024845"/>
                <a:gd name="connsiteY323" fmla="*/ 633401 h 1059043"/>
                <a:gd name="connsiteX324" fmla="*/ 2275975 w 3024845"/>
                <a:gd name="connsiteY324" fmla="*/ 633401 h 1059043"/>
                <a:gd name="connsiteX325" fmla="*/ 2275975 w 3024845"/>
                <a:gd name="connsiteY325" fmla="*/ 626915 h 1059043"/>
                <a:gd name="connsiteX326" fmla="*/ 2298268 w 3024845"/>
                <a:gd name="connsiteY326" fmla="*/ 626915 h 1059043"/>
                <a:gd name="connsiteX327" fmla="*/ 2298268 w 3024845"/>
                <a:gd name="connsiteY327" fmla="*/ 633401 h 1059043"/>
                <a:gd name="connsiteX328" fmla="*/ 2318535 w 3024845"/>
                <a:gd name="connsiteY328" fmla="*/ 633401 h 1059043"/>
                <a:gd name="connsiteX329" fmla="*/ 2318535 w 3024845"/>
                <a:gd name="connsiteY329" fmla="*/ 678798 h 1059043"/>
                <a:gd name="connsiteX330" fmla="*/ 2332722 w 3024845"/>
                <a:gd name="connsiteY330" fmla="*/ 678798 h 1059043"/>
                <a:gd name="connsiteX331" fmla="*/ 2332722 w 3024845"/>
                <a:gd name="connsiteY331" fmla="*/ 665827 h 1059043"/>
                <a:gd name="connsiteX332" fmla="*/ 2348936 w 3024845"/>
                <a:gd name="connsiteY332" fmla="*/ 665827 h 1059043"/>
                <a:gd name="connsiteX333" fmla="*/ 2348936 w 3024845"/>
                <a:gd name="connsiteY333" fmla="*/ 486400 h 1059043"/>
                <a:gd name="connsiteX334" fmla="*/ 2355016 w 3024845"/>
                <a:gd name="connsiteY334" fmla="*/ 479914 h 1059043"/>
                <a:gd name="connsiteX335" fmla="*/ 2427977 w 3024845"/>
                <a:gd name="connsiteY335" fmla="*/ 479914 h 1059043"/>
                <a:gd name="connsiteX336" fmla="*/ 2427977 w 3024845"/>
                <a:gd name="connsiteY336" fmla="*/ 488562 h 1059043"/>
                <a:gd name="connsiteX337" fmla="*/ 2438110 w 3024845"/>
                <a:gd name="connsiteY337" fmla="*/ 488562 h 1059043"/>
                <a:gd name="connsiteX338" fmla="*/ 2438110 w 3024845"/>
                <a:gd name="connsiteY338" fmla="*/ 603136 h 1059043"/>
                <a:gd name="connsiteX339" fmla="*/ 2460404 w 3024845"/>
                <a:gd name="connsiteY339" fmla="*/ 603136 h 1059043"/>
                <a:gd name="connsiteX340" fmla="*/ 2460404 w 3024845"/>
                <a:gd name="connsiteY340" fmla="*/ 536121 h 1059043"/>
                <a:gd name="connsiteX341" fmla="*/ 2486751 w 3024845"/>
                <a:gd name="connsiteY341" fmla="*/ 536121 h 1059043"/>
                <a:gd name="connsiteX342" fmla="*/ 2490804 w 3024845"/>
                <a:gd name="connsiteY342" fmla="*/ 531797 h 1059043"/>
                <a:gd name="connsiteX343" fmla="*/ 2498911 w 3024845"/>
                <a:gd name="connsiteY343" fmla="*/ 531797 h 1059043"/>
                <a:gd name="connsiteX344" fmla="*/ 2502964 w 3024845"/>
                <a:gd name="connsiteY344" fmla="*/ 536121 h 1059043"/>
                <a:gd name="connsiteX345" fmla="*/ 2525258 w 3024845"/>
                <a:gd name="connsiteY345" fmla="*/ 536121 h 1059043"/>
                <a:gd name="connsiteX346" fmla="*/ 2525258 w 3024845"/>
                <a:gd name="connsiteY346" fmla="*/ 419385 h 1059043"/>
                <a:gd name="connsiteX347" fmla="*/ 2582005 w 3024845"/>
                <a:gd name="connsiteY347" fmla="*/ 408576 h 1059043"/>
                <a:gd name="connsiteX348" fmla="*/ 2582005 w 3024845"/>
                <a:gd name="connsiteY348" fmla="*/ 409657 h 1059043"/>
                <a:gd name="connsiteX349" fmla="*/ 2582005 w 3024845"/>
                <a:gd name="connsiteY349" fmla="*/ 417223 h 1059043"/>
                <a:gd name="connsiteX350" fmla="*/ 2608352 w 3024845"/>
                <a:gd name="connsiteY350" fmla="*/ 417223 h 1059043"/>
                <a:gd name="connsiteX351" fmla="*/ 2608352 w 3024845"/>
                <a:gd name="connsiteY351" fmla="*/ 672313 h 1059043"/>
                <a:gd name="connsiteX352" fmla="*/ 2630646 w 3024845"/>
                <a:gd name="connsiteY352" fmla="*/ 672313 h 1059043"/>
                <a:gd name="connsiteX353" fmla="*/ 2630646 w 3024845"/>
                <a:gd name="connsiteY353" fmla="*/ 667989 h 1059043"/>
                <a:gd name="connsiteX354" fmla="*/ 2642806 w 3024845"/>
                <a:gd name="connsiteY354" fmla="*/ 667989 h 1059043"/>
                <a:gd name="connsiteX355" fmla="*/ 2642806 w 3024845"/>
                <a:gd name="connsiteY355" fmla="*/ 672313 h 1059043"/>
                <a:gd name="connsiteX356" fmla="*/ 2667126 w 3024845"/>
                <a:gd name="connsiteY356" fmla="*/ 672313 h 1059043"/>
                <a:gd name="connsiteX357" fmla="*/ 2667126 w 3024845"/>
                <a:gd name="connsiteY357" fmla="*/ 659342 h 1059043"/>
                <a:gd name="connsiteX358" fmla="*/ 2695500 w 3024845"/>
                <a:gd name="connsiteY358" fmla="*/ 659342 h 1059043"/>
                <a:gd name="connsiteX359" fmla="*/ 2707660 w 3024845"/>
                <a:gd name="connsiteY359" fmla="*/ 655018 h 1059043"/>
                <a:gd name="connsiteX360" fmla="*/ 2727927 w 3024845"/>
                <a:gd name="connsiteY360" fmla="*/ 659342 h 1059043"/>
                <a:gd name="connsiteX361" fmla="*/ 2727927 w 3024845"/>
                <a:gd name="connsiteY361" fmla="*/ 642048 h 1059043"/>
                <a:gd name="connsiteX362" fmla="*/ 2736034 w 3024845"/>
                <a:gd name="connsiteY362" fmla="*/ 642048 h 1059043"/>
                <a:gd name="connsiteX363" fmla="*/ 2736034 w 3024845"/>
                <a:gd name="connsiteY363" fmla="*/ 629077 h 1059043"/>
                <a:gd name="connsiteX364" fmla="*/ 2792781 w 3024845"/>
                <a:gd name="connsiteY364" fmla="*/ 629077 h 1059043"/>
                <a:gd name="connsiteX365" fmla="*/ 2792781 w 3024845"/>
                <a:gd name="connsiteY365" fmla="*/ 598812 h 1059043"/>
                <a:gd name="connsiteX366" fmla="*/ 2811021 w 3024845"/>
                <a:gd name="connsiteY366" fmla="*/ 598812 h 1059043"/>
                <a:gd name="connsiteX367" fmla="*/ 2811021 w 3024845"/>
                <a:gd name="connsiteY367" fmla="*/ 592327 h 1059043"/>
                <a:gd name="connsiteX368" fmla="*/ 2823181 w 3024845"/>
                <a:gd name="connsiteY368" fmla="*/ 592327 h 1059043"/>
                <a:gd name="connsiteX369" fmla="*/ 2823181 w 3024845"/>
                <a:gd name="connsiteY369" fmla="*/ 598812 h 1059043"/>
                <a:gd name="connsiteX370" fmla="*/ 2839395 w 3024845"/>
                <a:gd name="connsiteY370" fmla="*/ 598812 h 1059043"/>
                <a:gd name="connsiteX371" fmla="*/ 2839395 w 3024845"/>
                <a:gd name="connsiteY371" fmla="*/ 648533 h 1059043"/>
                <a:gd name="connsiteX372" fmla="*/ 2871822 w 3024845"/>
                <a:gd name="connsiteY372" fmla="*/ 648533 h 1059043"/>
                <a:gd name="connsiteX373" fmla="*/ 2871822 w 3024845"/>
                <a:gd name="connsiteY373" fmla="*/ 622592 h 1059043"/>
                <a:gd name="connsiteX374" fmla="*/ 2910329 w 3024845"/>
                <a:gd name="connsiteY374" fmla="*/ 622592 h 1059043"/>
                <a:gd name="connsiteX375" fmla="*/ 2910329 w 3024845"/>
                <a:gd name="connsiteY375" fmla="*/ 592327 h 1059043"/>
                <a:gd name="connsiteX376" fmla="*/ 2958970 w 3024845"/>
                <a:gd name="connsiteY376" fmla="*/ 592327 h 1059043"/>
                <a:gd name="connsiteX377" fmla="*/ 2958970 w 3024845"/>
                <a:gd name="connsiteY377" fmla="*/ 703483 h 1059043"/>
                <a:gd name="connsiteX378" fmla="*/ 2958970 w 3024845"/>
                <a:gd name="connsiteY378" fmla="*/ 717262 h 1059043"/>
                <a:gd name="connsiteX379" fmla="*/ 3024845 w 3024845"/>
                <a:gd name="connsiteY379" fmla="*/ 717262 h 1059043"/>
                <a:gd name="connsiteX380" fmla="*/ 3024845 w 3024845"/>
                <a:gd name="connsiteY380" fmla="*/ 1059043 h 1059043"/>
                <a:gd name="connsiteX381" fmla="*/ 2054 w 3024845"/>
                <a:gd name="connsiteY381" fmla="*/ 1056710 h 1059043"/>
                <a:gd name="connsiteX382" fmla="*/ 0 w 3024845"/>
                <a:gd name="connsiteY382" fmla="*/ 622592 h 1059043"/>
                <a:gd name="connsiteX383" fmla="*/ 20267 w 3024845"/>
                <a:gd name="connsiteY383" fmla="*/ 622592 h 1059043"/>
                <a:gd name="connsiteX384" fmla="*/ 20774 w 3024845"/>
                <a:gd name="connsiteY384" fmla="*/ 621511 h 1059043"/>
                <a:gd name="connsiteX385" fmla="*/ 24320 w 3024845"/>
                <a:gd name="connsiteY385" fmla="*/ 613945 h 1059043"/>
                <a:gd name="connsiteX386" fmla="*/ 26094 w 3024845"/>
                <a:gd name="connsiteY386" fmla="*/ 614215 h 1059043"/>
                <a:gd name="connsiteX387" fmla="*/ 38507 w 3024845"/>
                <a:gd name="connsiteY387" fmla="*/ 616106 h 1059043"/>
                <a:gd name="connsiteX388" fmla="*/ 39014 w 3024845"/>
                <a:gd name="connsiteY388" fmla="*/ 617458 h 1059043"/>
                <a:gd name="connsiteX389" fmla="*/ 42560 w 3024845"/>
                <a:gd name="connsiteY389" fmla="*/ 626915 h 1059043"/>
                <a:gd name="connsiteX390" fmla="*/ 68907 w 3024845"/>
                <a:gd name="connsiteY390" fmla="*/ 629077 h 1059043"/>
                <a:gd name="connsiteX391" fmla="*/ 68907 w 3024845"/>
                <a:gd name="connsiteY391" fmla="*/ 505856 h 1059043"/>
                <a:gd name="connsiteX392" fmla="*/ 70934 w 3024845"/>
                <a:gd name="connsiteY392" fmla="*/ 505856 h 1059043"/>
                <a:gd name="connsiteX393" fmla="*/ 85121 w 3024845"/>
                <a:gd name="connsiteY393" fmla="*/ 505856 h 1059043"/>
                <a:gd name="connsiteX394" fmla="*/ 85121 w 3024845"/>
                <a:gd name="connsiteY394" fmla="*/ 369664 h 1059043"/>
                <a:gd name="connsiteX395" fmla="*/ 86894 w 3024845"/>
                <a:gd name="connsiteY395" fmla="*/ 369664 h 1059043"/>
                <a:gd name="connsiteX396" fmla="*/ 99308 w 3024845"/>
                <a:gd name="connsiteY396" fmla="*/ 369664 h 1059043"/>
                <a:gd name="connsiteX397" fmla="*/ 99308 w 3024845"/>
                <a:gd name="connsiteY397" fmla="*/ 255090 h 1059043"/>
                <a:gd name="connsiteX398" fmla="*/ 103361 w 3024845"/>
                <a:gd name="connsiteY398" fmla="*/ 226986 h 1059043"/>
                <a:gd name="connsiteX399" fmla="*/ 105388 w 3024845"/>
                <a:gd name="connsiteY399" fmla="*/ 226986 h 1059043"/>
                <a:gd name="connsiteX400" fmla="*/ 119575 w 3024845"/>
                <a:gd name="connsiteY400" fmla="*/ 226986 h 1059043"/>
                <a:gd name="connsiteX0" fmla="*/ 119575 w 3024845"/>
                <a:gd name="connsiteY0" fmla="*/ 226986 h 1059043"/>
                <a:gd name="connsiteX1" fmla="*/ 200642 w 3024845"/>
                <a:gd name="connsiteY1" fmla="*/ 224825 h 1059043"/>
                <a:gd name="connsiteX2" fmla="*/ 202669 w 3024845"/>
                <a:gd name="connsiteY2" fmla="*/ 224825 h 1059043"/>
                <a:gd name="connsiteX3" fmla="*/ 216856 w 3024845"/>
                <a:gd name="connsiteY3" fmla="*/ 224825 h 1059043"/>
                <a:gd name="connsiteX4" fmla="*/ 216856 w 3024845"/>
                <a:gd name="connsiteY4" fmla="*/ 248604 h 1059043"/>
                <a:gd name="connsiteX5" fmla="*/ 217363 w 3024845"/>
                <a:gd name="connsiteY5" fmla="*/ 249415 h 1059043"/>
                <a:gd name="connsiteX6" fmla="*/ 220909 w 3024845"/>
                <a:gd name="connsiteY6" fmla="*/ 255090 h 1059043"/>
                <a:gd name="connsiteX7" fmla="*/ 220909 w 3024845"/>
                <a:gd name="connsiteY7" fmla="*/ 369664 h 1059043"/>
                <a:gd name="connsiteX8" fmla="*/ 223189 w 3024845"/>
                <a:gd name="connsiteY8" fmla="*/ 369664 h 1059043"/>
                <a:gd name="connsiteX9" fmla="*/ 239150 w 3024845"/>
                <a:gd name="connsiteY9" fmla="*/ 369664 h 1059043"/>
                <a:gd name="connsiteX10" fmla="*/ 239150 w 3024845"/>
                <a:gd name="connsiteY10" fmla="*/ 510179 h 1059043"/>
                <a:gd name="connsiteX11" fmla="*/ 240670 w 3024845"/>
                <a:gd name="connsiteY11" fmla="*/ 509909 h 1059043"/>
                <a:gd name="connsiteX12" fmla="*/ 251310 w 3024845"/>
                <a:gd name="connsiteY12" fmla="*/ 508018 h 1059043"/>
                <a:gd name="connsiteX13" fmla="*/ 249283 w 3024845"/>
                <a:gd name="connsiteY13" fmla="*/ 596650 h 1059043"/>
                <a:gd name="connsiteX14" fmla="*/ 250803 w 3024845"/>
                <a:gd name="connsiteY14" fmla="*/ 596921 h 1059043"/>
                <a:gd name="connsiteX15" fmla="*/ 261443 w 3024845"/>
                <a:gd name="connsiteY15" fmla="*/ 598812 h 1059043"/>
                <a:gd name="connsiteX16" fmla="*/ 261696 w 3024845"/>
                <a:gd name="connsiteY16" fmla="*/ 599623 h 1059043"/>
                <a:gd name="connsiteX17" fmla="*/ 263470 w 3024845"/>
                <a:gd name="connsiteY17" fmla="*/ 605298 h 1059043"/>
                <a:gd name="connsiteX18" fmla="*/ 264230 w 3024845"/>
                <a:gd name="connsiteY18" fmla="*/ 602866 h 1059043"/>
                <a:gd name="connsiteX19" fmla="*/ 269550 w 3024845"/>
                <a:gd name="connsiteY19" fmla="*/ 585842 h 1059043"/>
                <a:gd name="connsiteX20" fmla="*/ 271323 w 3024845"/>
                <a:gd name="connsiteY20" fmla="*/ 585842 h 1059043"/>
                <a:gd name="connsiteX21" fmla="*/ 283737 w 3024845"/>
                <a:gd name="connsiteY21" fmla="*/ 585842 h 1059043"/>
                <a:gd name="connsiteX22" fmla="*/ 283737 w 3024845"/>
                <a:gd name="connsiteY22" fmla="*/ 618268 h 1059043"/>
                <a:gd name="connsiteX23" fmla="*/ 284750 w 3024845"/>
                <a:gd name="connsiteY23" fmla="*/ 618809 h 1059043"/>
                <a:gd name="connsiteX24" fmla="*/ 291844 w 3024845"/>
                <a:gd name="connsiteY24" fmla="*/ 622592 h 1059043"/>
                <a:gd name="connsiteX25" fmla="*/ 291844 w 3024845"/>
                <a:gd name="connsiteY25" fmla="*/ 623943 h 1059043"/>
                <a:gd name="connsiteX26" fmla="*/ 291844 w 3024845"/>
                <a:gd name="connsiteY26" fmla="*/ 633401 h 1059043"/>
                <a:gd name="connsiteX27" fmla="*/ 336431 w 3024845"/>
                <a:gd name="connsiteY27" fmla="*/ 633401 h 1059043"/>
                <a:gd name="connsiteX28" fmla="*/ 336431 w 3024845"/>
                <a:gd name="connsiteY28" fmla="*/ 634482 h 1059043"/>
                <a:gd name="connsiteX29" fmla="*/ 336431 w 3024845"/>
                <a:gd name="connsiteY29" fmla="*/ 642048 h 1059043"/>
                <a:gd name="connsiteX30" fmla="*/ 338457 w 3024845"/>
                <a:gd name="connsiteY30" fmla="*/ 642048 h 1059043"/>
                <a:gd name="connsiteX31" fmla="*/ 352644 w 3024845"/>
                <a:gd name="connsiteY31" fmla="*/ 642048 h 1059043"/>
                <a:gd name="connsiteX32" fmla="*/ 352644 w 3024845"/>
                <a:gd name="connsiteY32" fmla="*/ 611783 h 1059043"/>
                <a:gd name="connsiteX33" fmla="*/ 397231 w 3024845"/>
                <a:gd name="connsiteY33" fmla="*/ 611783 h 1059043"/>
                <a:gd name="connsiteX34" fmla="*/ 397231 w 3024845"/>
                <a:gd name="connsiteY34" fmla="*/ 610432 h 1059043"/>
                <a:gd name="connsiteX35" fmla="*/ 397231 w 3024845"/>
                <a:gd name="connsiteY35" fmla="*/ 600974 h 1059043"/>
                <a:gd name="connsiteX36" fmla="*/ 398245 w 3024845"/>
                <a:gd name="connsiteY36" fmla="*/ 600974 h 1059043"/>
                <a:gd name="connsiteX37" fmla="*/ 405338 w 3024845"/>
                <a:gd name="connsiteY37" fmla="*/ 600974 h 1059043"/>
                <a:gd name="connsiteX38" fmla="*/ 405338 w 3024845"/>
                <a:gd name="connsiteY38" fmla="*/ 599083 h 1059043"/>
                <a:gd name="connsiteX39" fmla="*/ 405338 w 3024845"/>
                <a:gd name="connsiteY39" fmla="*/ 585842 h 1059043"/>
                <a:gd name="connsiteX40" fmla="*/ 406098 w 3024845"/>
                <a:gd name="connsiteY40" fmla="*/ 585842 h 1059043"/>
                <a:gd name="connsiteX41" fmla="*/ 411418 w 3024845"/>
                <a:gd name="connsiteY41" fmla="*/ 585842 h 1059043"/>
                <a:gd name="connsiteX42" fmla="*/ 411418 w 3024845"/>
                <a:gd name="connsiteY42" fmla="*/ 584761 h 1059043"/>
                <a:gd name="connsiteX43" fmla="*/ 411418 w 3024845"/>
                <a:gd name="connsiteY43" fmla="*/ 577194 h 1059043"/>
                <a:gd name="connsiteX44" fmla="*/ 413445 w 3024845"/>
                <a:gd name="connsiteY44" fmla="*/ 577194 h 1059043"/>
                <a:gd name="connsiteX45" fmla="*/ 427632 w 3024845"/>
                <a:gd name="connsiteY45" fmla="*/ 577194 h 1059043"/>
                <a:gd name="connsiteX46" fmla="*/ 427632 w 3024845"/>
                <a:gd name="connsiteY46" fmla="*/ 578275 h 1059043"/>
                <a:gd name="connsiteX47" fmla="*/ 427632 w 3024845"/>
                <a:gd name="connsiteY47" fmla="*/ 585842 h 1059043"/>
                <a:gd name="connsiteX48" fmla="*/ 449925 w 3024845"/>
                <a:gd name="connsiteY48" fmla="*/ 585842 h 1059043"/>
                <a:gd name="connsiteX49" fmla="*/ 449925 w 3024845"/>
                <a:gd name="connsiteY49" fmla="*/ 583950 h 1059043"/>
                <a:gd name="connsiteX50" fmla="*/ 449925 w 3024845"/>
                <a:gd name="connsiteY50" fmla="*/ 570709 h 1059043"/>
                <a:gd name="connsiteX51" fmla="*/ 451699 w 3024845"/>
                <a:gd name="connsiteY51" fmla="*/ 570709 h 1059043"/>
                <a:gd name="connsiteX52" fmla="*/ 464112 w 3024845"/>
                <a:gd name="connsiteY52" fmla="*/ 570709 h 1059043"/>
                <a:gd name="connsiteX53" fmla="*/ 464112 w 3024845"/>
                <a:gd name="connsiteY53" fmla="*/ 594489 h 1059043"/>
                <a:gd name="connsiteX54" fmla="*/ 465126 w 3024845"/>
                <a:gd name="connsiteY54" fmla="*/ 594489 h 1059043"/>
                <a:gd name="connsiteX55" fmla="*/ 472219 w 3024845"/>
                <a:gd name="connsiteY55" fmla="*/ 594489 h 1059043"/>
                <a:gd name="connsiteX56" fmla="*/ 472219 w 3024845"/>
                <a:gd name="connsiteY56" fmla="*/ 593408 h 1059043"/>
                <a:gd name="connsiteX57" fmla="*/ 472219 w 3024845"/>
                <a:gd name="connsiteY57" fmla="*/ 585842 h 1059043"/>
                <a:gd name="connsiteX58" fmla="*/ 473992 w 3024845"/>
                <a:gd name="connsiteY58" fmla="*/ 585842 h 1059043"/>
                <a:gd name="connsiteX59" fmla="*/ 486406 w 3024845"/>
                <a:gd name="connsiteY59" fmla="*/ 585842 h 1059043"/>
                <a:gd name="connsiteX60" fmla="*/ 486406 w 3024845"/>
                <a:gd name="connsiteY60" fmla="*/ 611783 h 1059043"/>
                <a:gd name="connsiteX61" fmla="*/ 488433 w 3024845"/>
                <a:gd name="connsiteY61" fmla="*/ 611783 h 1059043"/>
                <a:gd name="connsiteX62" fmla="*/ 502619 w 3024845"/>
                <a:gd name="connsiteY62" fmla="*/ 611783 h 1059043"/>
                <a:gd name="connsiteX63" fmla="*/ 502619 w 3024845"/>
                <a:gd name="connsiteY63" fmla="*/ 613404 h 1059043"/>
                <a:gd name="connsiteX64" fmla="*/ 502619 w 3024845"/>
                <a:gd name="connsiteY64" fmla="*/ 624754 h 1059043"/>
                <a:gd name="connsiteX65" fmla="*/ 503379 w 3024845"/>
                <a:gd name="connsiteY65" fmla="*/ 624754 h 1059043"/>
                <a:gd name="connsiteX66" fmla="*/ 508700 w 3024845"/>
                <a:gd name="connsiteY66" fmla="*/ 624754 h 1059043"/>
                <a:gd name="connsiteX67" fmla="*/ 508700 w 3024845"/>
                <a:gd name="connsiteY67" fmla="*/ 623943 h 1059043"/>
                <a:gd name="connsiteX68" fmla="*/ 508700 w 3024845"/>
                <a:gd name="connsiteY68" fmla="*/ 618268 h 1059043"/>
                <a:gd name="connsiteX69" fmla="*/ 539100 w 3024845"/>
                <a:gd name="connsiteY69" fmla="*/ 618268 h 1059043"/>
                <a:gd name="connsiteX70" fmla="*/ 539100 w 3024845"/>
                <a:gd name="connsiteY70" fmla="*/ 642048 h 1059043"/>
                <a:gd name="connsiteX71" fmla="*/ 540113 w 3024845"/>
                <a:gd name="connsiteY71" fmla="*/ 642048 h 1059043"/>
                <a:gd name="connsiteX72" fmla="*/ 547207 w 3024845"/>
                <a:gd name="connsiteY72" fmla="*/ 642048 h 1059043"/>
                <a:gd name="connsiteX73" fmla="*/ 547207 w 3024845"/>
                <a:gd name="connsiteY73" fmla="*/ 643129 h 1059043"/>
                <a:gd name="connsiteX74" fmla="*/ 547207 w 3024845"/>
                <a:gd name="connsiteY74" fmla="*/ 650695 h 1059043"/>
                <a:gd name="connsiteX75" fmla="*/ 547967 w 3024845"/>
                <a:gd name="connsiteY75" fmla="*/ 650695 h 1059043"/>
                <a:gd name="connsiteX76" fmla="*/ 553287 w 3024845"/>
                <a:gd name="connsiteY76" fmla="*/ 650695 h 1059043"/>
                <a:gd name="connsiteX77" fmla="*/ 553287 w 3024845"/>
                <a:gd name="connsiteY77" fmla="*/ 648533 h 1059043"/>
                <a:gd name="connsiteX78" fmla="*/ 553287 w 3024845"/>
                <a:gd name="connsiteY78" fmla="*/ 633401 h 1059043"/>
                <a:gd name="connsiteX79" fmla="*/ 554300 w 3024845"/>
                <a:gd name="connsiteY79" fmla="*/ 633401 h 1059043"/>
                <a:gd name="connsiteX80" fmla="*/ 561394 w 3024845"/>
                <a:gd name="connsiteY80" fmla="*/ 633401 h 1059043"/>
                <a:gd name="connsiteX81" fmla="*/ 561394 w 3024845"/>
                <a:gd name="connsiteY81" fmla="*/ 634482 h 1059043"/>
                <a:gd name="connsiteX82" fmla="*/ 561394 w 3024845"/>
                <a:gd name="connsiteY82" fmla="*/ 642048 h 1059043"/>
                <a:gd name="connsiteX83" fmla="*/ 566714 w 3024845"/>
                <a:gd name="connsiteY83" fmla="*/ 640055 h 1059043"/>
                <a:gd name="connsiteX84" fmla="*/ 567474 w 3024845"/>
                <a:gd name="connsiteY84" fmla="*/ 639075 h 1059043"/>
                <a:gd name="connsiteX85" fmla="*/ 567474 w 3024845"/>
                <a:gd name="connsiteY85" fmla="*/ 633401 h 1059043"/>
                <a:gd name="connsiteX86" fmla="*/ 605981 w 3024845"/>
                <a:gd name="connsiteY86" fmla="*/ 633401 h 1059043"/>
                <a:gd name="connsiteX87" fmla="*/ 605981 w 3024845"/>
                <a:gd name="connsiteY87" fmla="*/ 657180 h 1059043"/>
                <a:gd name="connsiteX88" fmla="*/ 608007 w 3024845"/>
                <a:gd name="connsiteY88" fmla="*/ 657180 h 1059043"/>
                <a:gd name="connsiteX89" fmla="*/ 622194 w 3024845"/>
                <a:gd name="connsiteY89" fmla="*/ 657180 h 1059043"/>
                <a:gd name="connsiteX90" fmla="*/ 622194 w 3024845"/>
                <a:gd name="connsiteY90" fmla="*/ 658261 h 1059043"/>
                <a:gd name="connsiteX91" fmla="*/ 622194 w 3024845"/>
                <a:gd name="connsiteY91" fmla="*/ 665827 h 1059043"/>
                <a:gd name="connsiteX92" fmla="*/ 623968 w 3024845"/>
                <a:gd name="connsiteY92" fmla="*/ 665827 h 1059043"/>
                <a:gd name="connsiteX93" fmla="*/ 636381 w 3024845"/>
                <a:gd name="connsiteY93" fmla="*/ 665827 h 1059043"/>
                <a:gd name="connsiteX94" fmla="*/ 636381 w 3024845"/>
                <a:gd name="connsiteY94" fmla="*/ 642048 h 1059043"/>
                <a:gd name="connsiteX95" fmla="*/ 637394 w 3024845"/>
                <a:gd name="connsiteY95" fmla="*/ 642048 h 1059043"/>
                <a:gd name="connsiteX96" fmla="*/ 644488 w 3024845"/>
                <a:gd name="connsiteY96" fmla="*/ 642048 h 1059043"/>
                <a:gd name="connsiteX97" fmla="*/ 644488 w 3024845"/>
                <a:gd name="connsiteY97" fmla="*/ 609621 h 1059043"/>
                <a:gd name="connsiteX98" fmla="*/ 645501 w 3024845"/>
                <a:gd name="connsiteY98" fmla="*/ 609621 h 1059043"/>
                <a:gd name="connsiteX99" fmla="*/ 652595 w 3024845"/>
                <a:gd name="connsiteY99" fmla="*/ 609621 h 1059043"/>
                <a:gd name="connsiteX100" fmla="*/ 652595 w 3024845"/>
                <a:gd name="connsiteY100" fmla="*/ 607730 h 1059043"/>
                <a:gd name="connsiteX101" fmla="*/ 652595 w 3024845"/>
                <a:gd name="connsiteY101" fmla="*/ 594489 h 1059043"/>
                <a:gd name="connsiteX102" fmla="*/ 651328 w 3024845"/>
                <a:gd name="connsiteY102" fmla="*/ 592867 h 1059043"/>
                <a:gd name="connsiteX103" fmla="*/ 656648 w 3024845"/>
                <a:gd name="connsiteY103" fmla="*/ 581518 h 1059043"/>
                <a:gd name="connsiteX104" fmla="*/ 664755 w 3024845"/>
                <a:gd name="connsiteY104" fmla="*/ 609621 h 1059043"/>
                <a:gd name="connsiteX105" fmla="*/ 665515 w 3024845"/>
                <a:gd name="connsiteY105" fmla="*/ 609621 h 1059043"/>
                <a:gd name="connsiteX106" fmla="*/ 670835 w 3024845"/>
                <a:gd name="connsiteY106" fmla="*/ 609621 h 1059043"/>
                <a:gd name="connsiteX107" fmla="*/ 670835 w 3024845"/>
                <a:gd name="connsiteY107" fmla="*/ 503694 h 1059043"/>
                <a:gd name="connsiteX108" fmla="*/ 672355 w 3024845"/>
                <a:gd name="connsiteY108" fmla="*/ 503694 h 1059043"/>
                <a:gd name="connsiteX109" fmla="*/ 682995 w 3024845"/>
                <a:gd name="connsiteY109" fmla="*/ 503694 h 1059043"/>
                <a:gd name="connsiteX110" fmla="*/ 682995 w 3024845"/>
                <a:gd name="connsiteY110" fmla="*/ 456135 h 1059043"/>
                <a:gd name="connsiteX111" fmla="*/ 709342 w 3024845"/>
                <a:gd name="connsiteY111" fmla="*/ 456135 h 1059043"/>
                <a:gd name="connsiteX112" fmla="*/ 709342 w 3024845"/>
                <a:gd name="connsiteY112" fmla="*/ 434517 h 1059043"/>
                <a:gd name="connsiteX113" fmla="*/ 743796 w 3024845"/>
                <a:gd name="connsiteY113" fmla="*/ 434517 h 1059043"/>
                <a:gd name="connsiteX114" fmla="*/ 743796 w 3024845"/>
                <a:gd name="connsiteY114" fmla="*/ 436949 h 1059043"/>
                <a:gd name="connsiteX115" fmla="*/ 743796 w 3024845"/>
                <a:gd name="connsiteY115" fmla="*/ 453973 h 1059043"/>
                <a:gd name="connsiteX116" fmla="*/ 746076 w 3024845"/>
                <a:gd name="connsiteY116" fmla="*/ 453973 h 1059043"/>
                <a:gd name="connsiteX117" fmla="*/ 762036 w 3024845"/>
                <a:gd name="connsiteY117" fmla="*/ 453973 h 1059043"/>
                <a:gd name="connsiteX118" fmla="*/ 762036 w 3024845"/>
                <a:gd name="connsiteY118" fmla="*/ 501532 h 1059043"/>
                <a:gd name="connsiteX119" fmla="*/ 763049 w 3024845"/>
                <a:gd name="connsiteY119" fmla="*/ 501532 h 1059043"/>
                <a:gd name="connsiteX120" fmla="*/ 770143 w 3024845"/>
                <a:gd name="connsiteY120" fmla="*/ 501532 h 1059043"/>
                <a:gd name="connsiteX121" fmla="*/ 784330 w 3024845"/>
                <a:gd name="connsiteY121" fmla="*/ 505856 h 1059043"/>
                <a:gd name="connsiteX122" fmla="*/ 784330 w 3024845"/>
                <a:gd name="connsiteY122" fmla="*/ 544768 h 1059043"/>
                <a:gd name="connsiteX123" fmla="*/ 785343 w 3024845"/>
                <a:gd name="connsiteY123" fmla="*/ 544768 h 1059043"/>
                <a:gd name="connsiteX124" fmla="*/ 792436 w 3024845"/>
                <a:gd name="connsiteY124" fmla="*/ 544768 h 1059043"/>
                <a:gd name="connsiteX125" fmla="*/ 792436 w 3024845"/>
                <a:gd name="connsiteY125" fmla="*/ 546389 h 1059043"/>
                <a:gd name="connsiteX126" fmla="*/ 792436 w 3024845"/>
                <a:gd name="connsiteY126" fmla="*/ 557738 h 1059043"/>
                <a:gd name="connsiteX127" fmla="*/ 794463 w 3024845"/>
                <a:gd name="connsiteY127" fmla="*/ 557738 h 1059043"/>
                <a:gd name="connsiteX128" fmla="*/ 808650 w 3024845"/>
                <a:gd name="connsiteY128" fmla="*/ 557738 h 1059043"/>
                <a:gd name="connsiteX129" fmla="*/ 814730 w 3024845"/>
                <a:gd name="connsiteY129" fmla="*/ 564224 h 1059043"/>
                <a:gd name="connsiteX130" fmla="*/ 814730 w 3024845"/>
                <a:gd name="connsiteY130" fmla="*/ 585842 h 1059043"/>
                <a:gd name="connsiteX131" fmla="*/ 817010 w 3024845"/>
                <a:gd name="connsiteY131" fmla="*/ 585842 h 1059043"/>
                <a:gd name="connsiteX132" fmla="*/ 832970 w 3024845"/>
                <a:gd name="connsiteY132" fmla="*/ 585842 h 1059043"/>
                <a:gd name="connsiteX133" fmla="*/ 832970 w 3024845"/>
                <a:gd name="connsiteY133" fmla="*/ 586922 h 1059043"/>
                <a:gd name="connsiteX134" fmla="*/ 832970 w 3024845"/>
                <a:gd name="connsiteY134" fmla="*/ 594489 h 1059043"/>
                <a:gd name="connsiteX135" fmla="*/ 834237 w 3024845"/>
                <a:gd name="connsiteY135" fmla="*/ 594489 h 1059043"/>
                <a:gd name="connsiteX136" fmla="*/ 843104 w 3024845"/>
                <a:gd name="connsiteY136" fmla="*/ 594489 h 1059043"/>
                <a:gd name="connsiteX137" fmla="*/ 843104 w 3024845"/>
                <a:gd name="connsiteY137" fmla="*/ 596650 h 1059043"/>
                <a:gd name="connsiteX138" fmla="*/ 843104 w 3024845"/>
                <a:gd name="connsiteY138" fmla="*/ 611783 h 1059043"/>
                <a:gd name="connsiteX139" fmla="*/ 847157 w 3024845"/>
                <a:gd name="connsiteY139" fmla="*/ 609891 h 1059043"/>
                <a:gd name="connsiteX140" fmla="*/ 847157 w 3024845"/>
                <a:gd name="connsiteY140" fmla="*/ 596650 h 1059043"/>
                <a:gd name="connsiteX141" fmla="*/ 848170 w 3024845"/>
                <a:gd name="connsiteY141" fmla="*/ 596650 h 1059043"/>
                <a:gd name="connsiteX142" fmla="*/ 855264 w 3024845"/>
                <a:gd name="connsiteY142" fmla="*/ 596650 h 1059043"/>
                <a:gd name="connsiteX143" fmla="*/ 855264 w 3024845"/>
                <a:gd name="connsiteY143" fmla="*/ 598272 h 1059043"/>
                <a:gd name="connsiteX144" fmla="*/ 855264 w 3024845"/>
                <a:gd name="connsiteY144" fmla="*/ 609621 h 1059043"/>
                <a:gd name="connsiteX145" fmla="*/ 856024 w 3024845"/>
                <a:gd name="connsiteY145" fmla="*/ 609621 h 1059043"/>
                <a:gd name="connsiteX146" fmla="*/ 861344 w 3024845"/>
                <a:gd name="connsiteY146" fmla="*/ 609621 h 1059043"/>
                <a:gd name="connsiteX147" fmla="*/ 909984 w 3024845"/>
                <a:gd name="connsiteY147" fmla="*/ 605298 h 1059043"/>
                <a:gd name="connsiteX148" fmla="*/ 909984 w 3024845"/>
                <a:gd name="connsiteY148" fmla="*/ 606649 h 1059043"/>
                <a:gd name="connsiteX149" fmla="*/ 909984 w 3024845"/>
                <a:gd name="connsiteY149" fmla="*/ 616106 h 1059043"/>
                <a:gd name="connsiteX150" fmla="*/ 910744 w 3024845"/>
                <a:gd name="connsiteY150" fmla="*/ 616106 h 1059043"/>
                <a:gd name="connsiteX151" fmla="*/ 916065 w 3024845"/>
                <a:gd name="connsiteY151" fmla="*/ 616106 h 1059043"/>
                <a:gd name="connsiteX152" fmla="*/ 916065 w 3024845"/>
                <a:gd name="connsiteY152" fmla="*/ 618268 h 1059043"/>
                <a:gd name="connsiteX153" fmla="*/ 916065 w 3024845"/>
                <a:gd name="connsiteY153" fmla="*/ 633401 h 1059043"/>
                <a:gd name="connsiteX154" fmla="*/ 918091 w 3024845"/>
                <a:gd name="connsiteY154" fmla="*/ 632050 h 1059043"/>
                <a:gd name="connsiteX155" fmla="*/ 932278 w 3024845"/>
                <a:gd name="connsiteY155" fmla="*/ 622592 h 1059043"/>
                <a:gd name="connsiteX156" fmla="*/ 938358 w 3024845"/>
                <a:gd name="connsiteY156" fmla="*/ 581518 h 1059043"/>
                <a:gd name="connsiteX157" fmla="*/ 939118 w 3024845"/>
                <a:gd name="connsiteY157" fmla="*/ 581248 h 1059043"/>
                <a:gd name="connsiteX158" fmla="*/ 944438 w 3024845"/>
                <a:gd name="connsiteY158" fmla="*/ 579356 h 1059043"/>
                <a:gd name="connsiteX159" fmla="*/ 946465 w 3024845"/>
                <a:gd name="connsiteY159" fmla="*/ 510179 h 1059043"/>
                <a:gd name="connsiteX160" fmla="*/ 948492 w 3024845"/>
                <a:gd name="connsiteY160" fmla="*/ 579356 h 1059043"/>
                <a:gd name="connsiteX161" fmla="*/ 949252 w 3024845"/>
                <a:gd name="connsiteY161" fmla="*/ 579626 h 1059043"/>
                <a:gd name="connsiteX162" fmla="*/ 954572 w 3024845"/>
                <a:gd name="connsiteY162" fmla="*/ 581518 h 1059043"/>
                <a:gd name="connsiteX163" fmla="*/ 954572 w 3024845"/>
                <a:gd name="connsiteY163" fmla="*/ 495047 h 1059043"/>
                <a:gd name="connsiteX164" fmla="*/ 958625 w 3024845"/>
                <a:gd name="connsiteY164" fmla="*/ 462620 h 1059043"/>
                <a:gd name="connsiteX165" fmla="*/ 997132 w 3024845"/>
                <a:gd name="connsiteY165" fmla="*/ 462620 h 1059043"/>
                <a:gd name="connsiteX166" fmla="*/ 997132 w 3024845"/>
                <a:gd name="connsiteY166" fmla="*/ 495047 h 1059043"/>
                <a:gd name="connsiteX167" fmla="*/ 997892 w 3024845"/>
                <a:gd name="connsiteY167" fmla="*/ 495047 h 1059043"/>
                <a:gd name="connsiteX168" fmla="*/ 1003212 w 3024845"/>
                <a:gd name="connsiteY168" fmla="*/ 495047 h 1059043"/>
                <a:gd name="connsiteX169" fmla="*/ 1003212 w 3024845"/>
                <a:gd name="connsiteY169" fmla="*/ 412899 h 1059043"/>
                <a:gd name="connsiteX170" fmla="*/ 1004986 w 3024845"/>
                <a:gd name="connsiteY170" fmla="*/ 412899 h 1059043"/>
                <a:gd name="connsiteX171" fmla="*/ 1017399 w 3024845"/>
                <a:gd name="connsiteY171" fmla="*/ 412899 h 1059043"/>
                <a:gd name="connsiteX172" fmla="*/ 1017399 w 3024845"/>
                <a:gd name="connsiteY172" fmla="*/ 411008 h 1059043"/>
                <a:gd name="connsiteX173" fmla="*/ 1017399 w 3024845"/>
                <a:gd name="connsiteY173" fmla="*/ 397767 h 1059043"/>
                <a:gd name="connsiteX174" fmla="*/ 1039693 w 3024845"/>
                <a:gd name="connsiteY174" fmla="*/ 397767 h 1059043"/>
                <a:gd name="connsiteX175" fmla="*/ 1039693 w 3024845"/>
                <a:gd name="connsiteY175" fmla="*/ 396686 h 1059043"/>
                <a:gd name="connsiteX176" fmla="*/ 1039693 w 3024845"/>
                <a:gd name="connsiteY176" fmla="*/ 389120 h 1059043"/>
                <a:gd name="connsiteX177" fmla="*/ 1041466 w 3024845"/>
                <a:gd name="connsiteY177" fmla="*/ 389120 h 1059043"/>
                <a:gd name="connsiteX178" fmla="*/ 1053880 w 3024845"/>
                <a:gd name="connsiteY178" fmla="*/ 389120 h 1059043"/>
                <a:gd name="connsiteX179" fmla="*/ 1053880 w 3024845"/>
                <a:gd name="connsiteY179" fmla="*/ 390201 h 1059043"/>
                <a:gd name="connsiteX180" fmla="*/ 1053880 w 3024845"/>
                <a:gd name="connsiteY180" fmla="*/ 397767 h 1059043"/>
                <a:gd name="connsiteX181" fmla="*/ 1054640 w 3024845"/>
                <a:gd name="connsiteY181" fmla="*/ 397767 h 1059043"/>
                <a:gd name="connsiteX182" fmla="*/ 1059960 w 3024845"/>
                <a:gd name="connsiteY182" fmla="*/ 397767 h 1059043"/>
                <a:gd name="connsiteX183" fmla="*/ 1070093 w 3024845"/>
                <a:gd name="connsiteY183" fmla="*/ 393443 h 1059043"/>
                <a:gd name="connsiteX184" fmla="*/ 1074146 w 3024845"/>
                <a:gd name="connsiteY184" fmla="*/ 396686 h 1059043"/>
                <a:gd name="connsiteX185" fmla="*/ 1074146 w 3024845"/>
                <a:gd name="connsiteY185" fmla="*/ 389120 h 1059043"/>
                <a:gd name="connsiteX186" fmla="*/ 1076426 w 3024845"/>
                <a:gd name="connsiteY186" fmla="*/ 389120 h 1059043"/>
                <a:gd name="connsiteX187" fmla="*/ 1092387 w 3024845"/>
                <a:gd name="connsiteY187" fmla="*/ 389120 h 1059043"/>
                <a:gd name="connsiteX188" fmla="*/ 1092387 w 3024845"/>
                <a:gd name="connsiteY188" fmla="*/ 390201 h 1059043"/>
                <a:gd name="connsiteX189" fmla="*/ 1092387 w 3024845"/>
                <a:gd name="connsiteY189" fmla="*/ 397767 h 1059043"/>
                <a:gd name="connsiteX190" fmla="*/ 1122787 w 3024845"/>
                <a:gd name="connsiteY190" fmla="*/ 397767 h 1059043"/>
                <a:gd name="connsiteX191" fmla="*/ 1122787 w 3024845"/>
                <a:gd name="connsiteY191" fmla="*/ 399388 h 1059043"/>
                <a:gd name="connsiteX192" fmla="*/ 1122787 w 3024845"/>
                <a:gd name="connsiteY192" fmla="*/ 410738 h 1059043"/>
                <a:gd name="connsiteX193" fmla="*/ 1149134 w 3024845"/>
                <a:gd name="connsiteY193" fmla="*/ 410738 h 1059043"/>
                <a:gd name="connsiteX194" fmla="*/ 1149134 w 3024845"/>
                <a:gd name="connsiteY194" fmla="*/ 441002 h 1059043"/>
                <a:gd name="connsiteX195" fmla="*/ 1149894 w 3024845"/>
                <a:gd name="connsiteY195" fmla="*/ 441002 h 1059043"/>
                <a:gd name="connsiteX196" fmla="*/ 1155214 w 3024845"/>
                <a:gd name="connsiteY196" fmla="*/ 441002 h 1059043"/>
                <a:gd name="connsiteX197" fmla="*/ 1155214 w 3024845"/>
                <a:gd name="connsiteY197" fmla="*/ 442083 h 1059043"/>
                <a:gd name="connsiteX198" fmla="*/ 1155214 w 3024845"/>
                <a:gd name="connsiteY198" fmla="*/ 449650 h 1059043"/>
                <a:gd name="connsiteX199" fmla="*/ 1159268 w 3024845"/>
                <a:gd name="connsiteY199" fmla="*/ 479914 h 1059043"/>
                <a:gd name="connsiteX200" fmla="*/ 1160028 w 3024845"/>
                <a:gd name="connsiteY200" fmla="*/ 479914 h 1059043"/>
                <a:gd name="connsiteX201" fmla="*/ 1165348 w 3024845"/>
                <a:gd name="connsiteY201" fmla="*/ 479914 h 1059043"/>
                <a:gd name="connsiteX202" fmla="*/ 1165348 w 3024845"/>
                <a:gd name="connsiteY202" fmla="*/ 480725 h 1059043"/>
                <a:gd name="connsiteX203" fmla="*/ 1165348 w 3024845"/>
                <a:gd name="connsiteY203" fmla="*/ 486400 h 1059043"/>
                <a:gd name="connsiteX204" fmla="*/ 1166361 w 3024845"/>
                <a:gd name="connsiteY204" fmla="*/ 486400 h 1059043"/>
                <a:gd name="connsiteX205" fmla="*/ 1173454 w 3024845"/>
                <a:gd name="connsiteY205" fmla="*/ 486400 h 1059043"/>
                <a:gd name="connsiteX206" fmla="*/ 1173454 w 3024845"/>
                <a:gd name="connsiteY206" fmla="*/ 516665 h 1059043"/>
                <a:gd name="connsiteX207" fmla="*/ 1175481 w 3024845"/>
                <a:gd name="connsiteY207" fmla="*/ 516665 h 1059043"/>
                <a:gd name="connsiteX208" fmla="*/ 1189668 w 3024845"/>
                <a:gd name="connsiteY208" fmla="*/ 516665 h 1059043"/>
                <a:gd name="connsiteX209" fmla="*/ 1189668 w 3024845"/>
                <a:gd name="connsiteY209" fmla="*/ 540444 h 1059043"/>
                <a:gd name="connsiteX210" fmla="*/ 1191695 w 3024845"/>
                <a:gd name="connsiteY210" fmla="*/ 542065 h 1059043"/>
                <a:gd name="connsiteX211" fmla="*/ 1191695 w 3024845"/>
                <a:gd name="connsiteY211" fmla="*/ 553415 h 1059043"/>
                <a:gd name="connsiteX212" fmla="*/ 1192455 w 3024845"/>
                <a:gd name="connsiteY212" fmla="*/ 553415 h 1059043"/>
                <a:gd name="connsiteX213" fmla="*/ 1197775 w 3024845"/>
                <a:gd name="connsiteY213" fmla="*/ 553415 h 1059043"/>
                <a:gd name="connsiteX214" fmla="*/ 1197775 w 3024845"/>
                <a:gd name="connsiteY214" fmla="*/ 577194 h 1059043"/>
                <a:gd name="connsiteX215" fmla="*/ 1199041 w 3024845"/>
                <a:gd name="connsiteY215" fmla="*/ 577194 h 1059043"/>
                <a:gd name="connsiteX216" fmla="*/ 1207908 w 3024845"/>
                <a:gd name="connsiteY216" fmla="*/ 577194 h 1059043"/>
                <a:gd name="connsiteX217" fmla="*/ 1209935 w 3024845"/>
                <a:gd name="connsiteY217" fmla="*/ 581248 h 1059043"/>
                <a:gd name="connsiteX218" fmla="*/ 1209935 w 3024845"/>
                <a:gd name="connsiteY218" fmla="*/ 594489 h 1059043"/>
                <a:gd name="connsiteX219" fmla="*/ 1211455 w 3024845"/>
                <a:gd name="connsiteY219" fmla="*/ 592597 h 1059043"/>
                <a:gd name="connsiteX220" fmla="*/ 1222095 w 3024845"/>
                <a:gd name="connsiteY220" fmla="*/ 579356 h 1059043"/>
                <a:gd name="connsiteX221" fmla="*/ 1250469 w 3024845"/>
                <a:gd name="connsiteY221" fmla="*/ 579356 h 1059043"/>
                <a:gd name="connsiteX222" fmla="*/ 1250469 w 3024845"/>
                <a:gd name="connsiteY222" fmla="*/ 665827 h 1059043"/>
                <a:gd name="connsiteX223" fmla="*/ 1251229 w 3024845"/>
                <a:gd name="connsiteY223" fmla="*/ 665827 h 1059043"/>
                <a:gd name="connsiteX224" fmla="*/ 1256549 w 3024845"/>
                <a:gd name="connsiteY224" fmla="*/ 665827 h 1059043"/>
                <a:gd name="connsiteX225" fmla="*/ 1257309 w 3024845"/>
                <a:gd name="connsiteY225" fmla="*/ 664476 h 1059043"/>
                <a:gd name="connsiteX226" fmla="*/ 1262629 w 3024845"/>
                <a:gd name="connsiteY226" fmla="*/ 655018 h 1059043"/>
                <a:gd name="connsiteX227" fmla="*/ 1262629 w 3024845"/>
                <a:gd name="connsiteY227" fmla="*/ 656910 h 1059043"/>
                <a:gd name="connsiteX228" fmla="*/ 1262629 w 3024845"/>
                <a:gd name="connsiteY228" fmla="*/ 670151 h 1059043"/>
                <a:gd name="connsiteX229" fmla="*/ 1266682 w 3024845"/>
                <a:gd name="connsiteY229" fmla="*/ 624754 h 1059043"/>
                <a:gd name="connsiteX230" fmla="*/ 1267442 w 3024845"/>
                <a:gd name="connsiteY230" fmla="*/ 624754 h 1059043"/>
                <a:gd name="connsiteX231" fmla="*/ 1272762 w 3024845"/>
                <a:gd name="connsiteY231" fmla="*/ 624754 h 1059043"/>
                <a:gd name="connsiteX232" fmla="*/ 1272762 w 3024845"/>
                <a:gd name="connsiteY232" fmla="*/ 559900 h 1059043"/>
                <a:gd name="connsiteX233" fmla="*/ 1273776 w 3024845"/>
                <a:gd name="connsiteY233" fmla="*/ 559900 h 1059043"/>
                <a:gd name="connsiteX234" fmla="*/ 1280869 w 3024845"/>
                <a:gd name="connsiteY234" fmla="*/ 559900 h 1059043"/>
                <a:gd name="connsiteX235" fmla="*/ 1293029 w 3024845"/>
                <a:gd name="connsiteY235" fmla="*/ 516665 h 1059043"/>
                <a:gd name="connsiteX236" fmla="*/ 1294296 w 3024845"/>
                <a:gd name="connsiteY236" fmla="*/ 516665 h 1059043"/>
                <a:gd name="connsiteX237" fmla="*/ 1303163 w 3024845"/>
                <a:gd name="connsiteY237" fmla="*/ 516665 h 1059043"/>
                <a:gd name="connsiteX238" fmla="*/ 1313296 w 3024845"/>
                <a:gd name="connsiteY238" fmla="*/ 559900 h 1059043"/>
                <a:gd name="connsiteX239" fmla="*/ 1314309 w 3024845"/>
                <a:gd name="connsiteY239" fmla="*/ 559900 h 1059043"/>
                <a:gd name="connsiteX240" fmla="*/ 1321403 w 3024845"/>
                <a:gd name="connsiteY240" fmla="*/ 559900 h 1059043"/>
                <a:gd name="connsiteX241" fmla="*/ 1321403 w 3024845"/>
                <a:gd name="connsiteY241" fmla="*/ 598812 h 1059043"/>
                <a:gd name="connsiteX242" fmla="*/ 1323176 w 3024845"/>
                <a:gd name="connsiteY242" fmla="*/ 598812 h 1059043"/>
                <a:gd name="connsiteX243" fmla="*/ 1335590 w 3024845"/>
                <a:gd name="connsiteY243" fmla="*/ 598812 h 1059043"/>
                <a:gd name="connsiteX244" fmla="*/ 1335590 w 3024845"/>
                <a:gd name="connsiteY244" fmla="*/ 600974 h 1059043"/>
                <a:gd name="connsiteX245" fmla="*/ 1335590 w 3024845"/>
                <a:gd name="connsiteY245" fmla="*/ 616106 h 1059043"/>
                <a:gd name="connsiteX246" fmla="*/ 1339643 w 3024845"/>
                <a:gd name="connsiteY246" fmla="*/ 613945 h 1059043"/>
                <a:gd name="connsiteX247" fmla="*/ 1339643 w 3024845"/>
                <a:gd name="connsiteY247" fmla="*/ 598812 h 1059043"/>
                <a:gd name="connsiteX248" fmla="*/ 1341163 w 3024845"/>
                <a:gd name="connsiteY248" fmla="*/ 598812 h 1059043"/>
                <a:gd name="connsiteX249" fmla="*/ 1351803 w 3024845"/>
                <a:gd name="connsiteY249" fmla="*/ 598812 h 1059043"/>
                <a:gd name="connsiteX250" fmla="*/ 1351803 w 3024845"/>
                <a:gd name="connsiteY250" fmla="*/ 600433 h 1059043"/>
                <a:gd name="connsiteX251" fmla="*/ 1351803 w 3024845"/>
                <a:gd name="connsiteY251" fmla="*/ 611783 h 1059043"/>
                <a:gd name="connsiteX252" fmla="*/ 1382204 w 3024845"/>
                <a:gd name="connsiteY252" fmla="*/ 611783 h 1059043"/>
                <a:gd name="connsiteX253" fmla="*/ 1382204 w 3024845"/>
                <a:gd name="connsiteY253" fmla="*/ 575033 h 1059043"/>
                <a:gd name="connsiteX254" fmla="*/ 1383470 w 3024845"/>
                <a:gd name="connsiteY254" fmla="*/ 575033 h 1059043"/>
                <a:gd name="connsiteX255" fmla="*/ 1392337 w 3024845"/>
                <a:gd name="connsiteY255" fmla="*/ 575033 h 1059043"/>
                <a:gd name="connsiteX256" fmla="*/ 1392337 w 3024845"/>
                <a:gd name="connsiteY256" fmla="*/ 596650 h 1059043"/>
                <a:gd name="connsiteX257" fmla="*/ 1394364 w 3024845"/>
                <a:gd name="connsiteY257" fmla="*/ 564224 h 1059043"/>
                <a:gd name="connsiteX258" fmla="*/ 1416657 w 3024845"/>
                <a:gd name="connsiteY258" fmla="*/ 564224 h 1059043"/>
                <a:gd name="connsiteX259" fmla="*/ 1416657 w 3024845"/>
                <a:gd name="connsiteY259" fmla="*/ 562602 h 1059043"/>
                <a:gd name="connsiteX260" fmla="*/ 1416657 w 3024845"/>
                <a:gd name="connsiteY260" fmla="*/ 551253 h 1059043"/>
                <a:gd name="connsiteX261" fmla="*/ 1417417 w 3024845"/>
                <a:gd name="connsiteY261" fmla="*/ 551253 h 1059043"/>
                <a:gd name="connsiteX262" fmla="*/ 1422737 w 3024845"/>
                <a:gd name="connsiteY262" fmla="*/ 551253 h 1059043"/>
                <a:gd name="connsiteX263" fmla="*/ 1422737 w 3024845"/>
                <a:gd name="connsiteY263" fmla="*/ 549362 h 1059043"/>
                <a:gd name="connsiteX264" fmla="*/ 1422737 w 3024845"/>
                <a:gd name="connsiteY264" fmla="*/ 536121 h 1059043"/>
                <a:gd name="connsiteX265" fmla="*/ 1426791 w 3024845"/>
                <a:gd name="connsiteY265" fmla="*/ 542606 h 1059043"/>
                <a:gd name="connsiteX266" fmla="*/ 1429071 w 3024845"/>
                <a:gd name="connsiteY266" fmla="*/ 542606 h 1059043"/>
                <a:gd name="connsiteX267" fmla="*/ 1445031 w 3024845"/>
                <a:gd name="connsiteY267" fmla="*/ 542606 h 1059043"/>
                <a:gd name="connsiteX268" fmla="*/ 1445031 w 3024845"/>
                <a:gd name="connsiteY268" fmla="*/ 541795 h 1059043"/>
                <a:gd name="connsiteX269" fmla="*/ 1445031 w 3024845"/>
                <a:gd name="connsiteY269" fmla="*/ 536121 h 1059043"/>
                <a:gd name="connsiteX270" fmla="*/ 1445791 w 3024845"/>
                <a:gd name="connsiteY270" fmla="*/ 536121 h 1059043"/>
                <a:gd name="connsiteX271" fmla="*/ 1451111 w 3024845"/>
                <a:gd name="connsiteY271" fmla="*/ 536121 h 1059043"/>
                <a:gd name="connsiteX272" fmla="*/ 1451111 w 3024845"/>
                <a:gd name="connsiteY272" fmla="*/ 537472 h 1059043"/>
                <a:gd name="connsiteX273" fmla="*/ 1451111 w 3024845"/>
                <a:gd name="connsiteY273" fmla="*/ 546930 h 1059043"/>
                <a:gd name="connsiteX274" fmla="*/ 1489618 w 3024845"/>
                <a:gd name="connsiteY274" fmla="*/ 546930 h 1059043"/>
                <a:gd name="connsiteX275" fmla="*/ 1489618 w 3024845"/>
                <a:gd name="connsiteY275" fmla="*/ 685283 h 1059043"/>
                <a:gd name="connsiteX276" fmla="*/ 1491138 w 3024845"/>
                <a:gd name="connsiteY276" fmla="*/ 685283 h 1059043"/>
                <a:gd name="connsiteX277" fmla="*/ 1501778 w 3024845"/>
                <a:gd name="connsiteY277" fmla="*/ 685283 h 1059043"/>
                <a:gd name="connsiteX278" fmla="*/ 1501778 w 3024845"/>
                <a:gd name="connsiteY278" fmla="*/ 672313 h 1059043"/>
                <a:gd name="connsiteX279" fmla="*/ 1505832 w 3024845"/>
                <a:gd name="connsiteY279" fmla="*/ 672313 h 1059043"/>
                <a:gd name="connsiteX280" fmla="*/ 1505832 w 3024845"/>
                <a:gd name="connsiteY280" fmla="*/ 685283 h 1059043"/>
                <a:gd name="connsiteX281" fmla="*/ 1536232 w 3024845"/>
                <a:gd name="connsiteY281" fmla="*/ 685283 h 1059043"/>
                <a:gd name="connsiteX282" fmla="*/ 1536232 w 3024845"/>
                <a:gd name="connsiteY282" fmla="*/ 655018 h 1059043"/>
                <a:gd name="connsiteX283" fmla="*/ 1548392 w 3024845"/>
                <a:gd name="connsiteY283" fmla="*/ 655018 h 1059043"/>
                <a:gd name="connsiteX284" fmla="*/ 1560552 w 3024845"/>
                <a:gd name="connsiteY284" fmla="*/ 652857 h 1059043"/>
                <a:gd name="connsiteX285" fmla="*/ 1564606 w 3024845"/>
                <a:gd name="connsiteY285" fmla="*/ 655018 h 1059043"/>
                <a:gd name="connsiteX286" fmla="*/ 1574739 w 3024845"/>
                <a:gd name="connsiteY286" fmla="*/ 655018 h 1059043"/>
                <a:gd name="connsiteX287" fmla="*/ 1574739 w 3024845"/>
                <a:gd name="connsiteY287" fmla="*/ 685283 h 1059043"/>
                <a:gd name="connsiteX288" fmla="*/ 1582846 w 3024845"/>
                <a:gd name="connsiteY288" fmla="*/ 685283 h 1059043"/>
                <a:gd name="connsiteX289" fmla="*/ 1582846 w 3024845"/>
                <a:gd name="connsiteY289" fmla="*/ 702578 h 1059043"/>
                <a:gd name="connsiteX290" fmla="*/ 1592182 w 3024845"/>
                <a:gd name="connsiteY290" fmla="*/ 703483 h 1059043"/>
                <a:gd name="connsiteX291" fmla="*/ 1605140 w 3024845"/>
                <a:gd name="connsiteY291" fmla="*/ 703483 h 1059043"/>
                <a:gd name="connsiteX292" fmla="*/ 1605140 w 3024845"/>
                <a:gd name="connsiteY292" fmla="*/ 687445 h 1059043"/>
                <a:gd name="connsiteX293" fmla="*/ 1673096 w 3024845"/>
                <a:gd name="connsiteY293" fmla="*/ 687445 h 1059043"/>
                <a:gd name="connsiteX294" fmla="*/ 1673096 w 3024845"/>
                <a:gd name="connsiteY294" fmla="*/ 602192 h 1059043"/>
                <a:gd name="connsiteX295" fmla="*/ 1745104 w 3024845"/>
                <a:gd name="connsiteY295" fmla="*/ 602192 h 1059043"/>
                <a:gd name="connsiteX296" fmla="*/ 1745104 w 3024845"/>
                <a:gd name="connsiteY296" fmla="*/ 680960 h 1059043"/>
                <a:gd name="connsiteX297" fmla="*/ 1747008 w 3024845"/>
                <a:gd name="connsiteY297" fmla="*/ 680960 h 1059043"/>
                <a:gd name="connsiteX298" fmla="*/ 1748250 w 3024845"/>
                <a:gd name="connsiteY298" fmla="*/ 703483 h 1059043"/>
                <a:gd name="connsiteX299" fmla="*/ 1757926 w 3024845"/>
                <a:gd name="connsiteY299" fmla="*/ 703483 h 1059043"/>
                <a:gd name="connsiteX300" fmla="*/ 1759168 w 3024845"/>
                <a:gd name="connsiteY300" fmla="*/ 680960 h 1059043"/>
                <a:gd name="connsiteX301" fmla="*/ 1765248 w 3024845"/>
                <a:gd name="connsiteY301" fmla="*/ 680960 h 1059043"/>
                <a:gd name="connsiteX302" fmla="*/ 1766490 w 3024845"/>
                <a:gd name="connsiteY302" fmla="*/ 703483 h 1059043"/>
                <a:gd name="connsiteX303" fmla="*/ 1817112 w 3024845"/>
                <a:gd name="connsiteY303" fmla="*/ 703483 h 1059043"/>
                <a:gd name="connsiteX304" fmla="*/ 1817112 w 3024845"/>
                <a:gd name="connsiteY304" fmla="*/ 540455 h 1059043"/>
                <a:gd name="connsiteX305" fmla="*/ 2014439 w 3024845"/>
                <a:gd name="connsiteY305" fmla="*/ 540455 h 1059043"/>
                <a:gd name="connsiteX306" fmla="*/ 2014439 w 3024845"/>
                <a:gd name="connsiteY306" fmla="*/ 703483 h 1059043"/>
                <a:gd name="connsiteX307" fmla="*/ 2033136 w 3024845"/>
                <a:gd name="connsiteY307" fmla="*/ 703483 h 1059043"/>
                <a:gd name="connsiteX308" fmla="*/ 2033136 w 3024845"/>
                <a:gd name="connsiteY308" fmla="*/ 620790 h 1059043"/>
                <a:gd name="connsiteX309" fmla="*/ 2128256 w 3024845"/>
                <a:gd name="connsiteY309" fmla="*/ 620790 h 1059043"/>
                <a:gd name="connsiteX310" fmla="*/ 2146266 w 3024845"/>
                <a:gd name="connsiteY310" fmla="*/ 131868 h 1059043"/>
                <a:gd name="connsiteX311" fmla="*/ 2144240 w 3024845"/>
                <a:gd name="connsiteY311" fmla="*/ 125383 h 1059043"/>
                <a:gd name="connsiteX312" fmla="*/ 2150320 w 3024845"/>
                <a:gd name="connsiteY312" fmla="*/ 118897 h 1059043"/>
                <a:gd name="connsiteX313" fmla="*/ 2150320 w 3024845"/>
                <a:gd name="connsiteY313" fmla="*/ 60529 h 1059043"/>
                <a:gd name="connsiteX314" fmla="*/ 2152346 w 3024845"/>
                <a:gd name="connsiteY314" fmla="*/ 56206 h 1059043"/>
                <a:gd name="connsiteX315" fmla="*/ 2152346 w 3024845"/>
                <a:gd name="connsiteY315" fmla="*/ 0 h 1059043"/>
                <a:gd name="connsiteX316" fmla="*/ 2180720 w 3024845"/>
                <a:gd name="connsiteY316" fmla="*/ 555577 h 1059043"/>
                <a:gd name="connsiteX317" fmla="*/ 2245574 w 3024845"/>
                <a:gd name="connsiteY317" fmla="*/ 555577 h 1059043"/>
                <a:gd name="connsiteX318" fmla="*/ 2245574 w 3024845"/>
                <a:gd name="connsiteY318" fmla="*/ 631239 h 1059043"/>
                <a:gd name="connsiteX319" fmla="*/ 2253681 w 3024845"/>
                <a:gd name="connsiteY319" fmla="*/ 631239 h 1059043"/>
                <a:gd name="connsiteX320" fmla="*/ 2255708 w 3024845"/>
                <a:gd name="connsiteY320" fmla="*/ 624754 h 1059043"/>
                <a:gd name="connsiteX321" fmla="*/ 2261788 w 3024845"/>
                <a:gd name="connsiteY321" fmla="*/ 624754 h 1059043"/>
                <a:gd name="connsiteX322" fmla="*/ 2263815 w 3024845"/>
                <a:gd name="connsiteY322" fmla="*/ 633401 h 1059043"/>
                <a:gd name="connsiteX323" fmla="*/ 2275975 w 3024845"/>
                <a:gd name="connsiteY323" fmla="*/ 633401 h 1059043"/>
                <a:gd name="connsiteX324" fmla="*/ 2275975 w 3024845"/>
                <a:gd name="connsiteY324" fmla="*/ 626915 h 1059043"/>
                <a:gd name="connsiteX325" fmla="*/ 2298268 w 3024845"/>
                <a:gd name="connsiteY325" fmla="*/ 626915 h 1059043"/>
                <a:gd name="connsiteX326" fmla="*/ 2298268 w 3024845"/>
                <a:gd name="connsiteY326" fmla="*/ 633401 h 1059043"/>
                <a:gd name="connsiteX327" fmla="*/ 2318535 w 3024845"/>
                <a:gd name="connsiteY327" fmla="*/ 633401 h 1059043"/>
                <a:gd name="connsiteX328" fmla="*/ 2318535 w 3024845"/>
                <a:gd name="connsiteY328" fmla="*/ 678798 h 1059043"/>
                <a:gd name="connsiteX329" fmla="*/ 2332722 w 3024845"/>
                <a:gd name="connsiteY329" fmla="*/ 678798 h 1059043"/>
                <a:gd name="connsiteX330" fmla="*/ 2332722 w 3024845"/>
                <a:gd name="connsiteY330" fmla="*/ 665827 h 1059043"/>
                <a:gd name="connsiteX331" fmla="*/ 2348936 w 3024845"/>
                <a:gd name="connsiteY331" fmla="*/ 665827 h 1059043"/>
                <a:gd name="connsiteX332" fmla="*/ 2348936 w 3024845"/>
                <a:gd name="connsiteY332" fmla="*/ 486400 h 1059043"/>
                <a:gd name="connsiteX333" fmla="*/ 2355016 w 3024845"/>
                <a:gd name="connsiteY333" fmla="*/ 479914 h 1059043"/>
                <a:gd name="connsiteX334" fmla="*/ 2427977 w 3024845"/>
                <a:gd name="connsiteY334" fmla="*/ 479914 h 1059043"/>
                <a:gd name="connsiteX335" fmla="*/ 2427977 w 3024845"/>
                <a:gd name="connsiteY335" fmla="*/ 488562 h 1059043"/>
                <a:gd name="connsiteX336" fmla="*/ 2438110 w 3024845"/>
                <a:gd name="connsiteY336" fmla="*/ 488562 h 1059043"/>
                <a:gd name="connsiteX337" fmla="*/ 2438110 w 3024845"/>
                <a:gd name="connsiteY337" fmla="*/ 603136 h 1059043"/>
                <a:gd name="connsiteX338" fmla="*/ 2460404 w 3024845"/>
                <a:gd name="connsiteY338" fmla="*/ 603136 h 1059043"/>
                <a:gd name="connsiteX339" fmla="*/ 2460404 w 3024845"/>
                <a:gd name="connsiteY339" fmla="*/ 536121 h 1059043"/>
                <a:gd name="connsiteX340" fmla="*/ 2486751 w 3024845"/>
                <a:gd name="connsiteY340" fmla="*/ 536121 h 1059043"/>
                <a:gd name="connsiteX341" fmla="*/ 2490804 w 3024845"/>
                <a:gd name="connsiteY341" fmla="*/ 531797 h 1059043"/>
                <a:gd name="connsiteX342" fmla="*/ 2498911 w 3024845"/>
                <a:gd name="connsiteY342" fmla="*/ 531797 h 1059043"/>
                <a:gd name="connsiteX343" fmla="*/ 2502964 w 3024845"/>
                <a:gd name="connsiteY343" fmla="*/ 536121 h 1059043"/>
                <a:gd name="connsiteX344" fmla="*/ 2525258 w 3024845"/>
                <a:gd name="connsiteY344" fmla="*/ 536121 h 1059043"/>
                <a:gd name="connsiteX345" fmla="*/ 2525258 w 3024845"/>
                <a:gd name="connsiteY345" fmla="*/ 419385 h 1059043"/>
                <a:gd name="connsiteX346" fmla="*/ 2582005 w 3024845"/>
                <a:gd name="connsiteY346" fmla="*/ 408576 h 1059043"/>
                <a:gd name="connsiteX347" fmla="*/ 2582005 w 3024845"/>
                <a:gd name="connsiteY347" fmla="*/ 409657 h 1059043"/>
                <a:gd name="connsiteX348" fmla="*/ 2582005 w 3024845"/>
                <a:gd name="connsiteY348" fmla="*/ 417223 h 1059043"/>
                <a:gd name="connsiteX349" fmla="*/ 2608352 w 3024845"/>
                <a:gd name="connsiteY349" fmla="*/ 417223 h 1059043"/>
                <a:gd name="connsiteX350" fmla="*/ 2608352 w 3024845"/>
                <a:gd name="connsiteY350" fmla="*/ 672313 h 1059043"/>
                <a:gd name="connsiteX351" fmla="*/ 2630646 w 3024845"/>
                <a:gd name="connsiteY351" fmla="*/ 672313 h 1059043"/>
                <a:gd name="connsiteX352" fmla="*/ 2630646 w 3024845"/>
                <a:gd name="connsiteY352" fmla="*/ 667989 h 1059043"/>
                <a:gd name="connsiteX353" fmla="*/ 2642806 w 3024845"/>
                <a:gd name="connsiteY353" fmla="*/ 667989 h 1059043"/>
                <a:gd name="connsiteX354" fmla="*/ 2642806 w 3024845"/>
                <a:gd name="connsiteY354" fmla="*/ 672313 h 1059043"/>
                <a:gd name="connsiteX355" fmla="*/ 2667126 w 3024845"/>
                <a:gd name="connsiteY355" fmla="*/ 672313 h 1059043"/>
                <a:gd name="connsiteX356" fmla="*/ 2667126 w 3024845"/>
                <a:gd name="connsiteY356" fmla="*/ 659342 h 1059043"/>
                <a:gd name="connsiteX357" fmla="*/ 2695500 w 3024845"/>
                <a:gd name="connsiteY357" fmla="*/ 659342 h 1059043"/>
                <a:gd name="connsiteX358" fmla="*/ 2707660 w 3024845"/>
                <a:gd name="connsiteY358" fmla="*/ 655018 h 1059043"/>
                <a:gd name="connsiteX359" fmla="*/ 2727927 w 3024845"/>
                <a:gd name="connsiteY359" fmla="*/ 659342 h 1059043"/>
                <a:gd name="connsiteX360" fmla="*/ 2727927 w 3024845"/>
                <a:gd name="connsiteY360" fmla="*/ 642048 h 1059043"/>
                <a:gd name="connsiteX361" fmla="*/ 2736034 w 3024845"/>
                <a:gd name="connsiteY361" fmla="*/ 642048 h 1059043"/>
                <a:gd name="connsiteX362" fmla="*/ 2736034 w 3024845"/>
                <a:gd name="connsiteY362" fmla="*/ 629077 h 1059043"/>
                <a:gd name="connsiteX363" fmla="*/ 2792781 w 3024845"/>
                <a:gd name="connsiteY363" fmla="*/ 629077 h 1059043"/>
                <a:gd name="connsiteX364" fmla="*/ 2792781 w 3024845"/>
                <a:gd name="connsiteY364" fmla="*/ 598812 h 1059043"/>
                <a:gd name="connsiteX365" fmla="*/ 2811021 w 3024845"/>
                <a:gd name="connsiteY365" fmla="*/ 598812 h 1059043"/>
                <a:gd name="connsiteX366" fmla="*/ 2811021 w 3024845"/>
                <a:gd name="connsiteY366" fmla="*/ 592327 h 1059043"/>
                <a:gd name="connsiteX367" fmla="*/ 2823181 w 3024845"/>
                <a:gd name="connsiteY367" fmla="*/ 592327 h 1059043"/>
                <a:gd name="connsiteX368" fmla="*/ 2823181 w 3024845"/>
                <a:gd name="connsiteY368" fmla="*/ 598812 h 1059043"/>
                <a:gd name="connsiteX369" fmla="*/ 2839395 w 3024845"/>
                <a:gd name="connsiteY369" fmla="*/ 598812 h 1059043"/>
                <a:gd name="connsiteX370" fmla="*/ 2839395 w 3024845"/>
                <a:gd name="connsiteY370" fmla="*/ 648533 h 1059043"/>
                <a:gd name="connsiteX371" fmla="*/ 2871822 w 3024845"/>
                <a:gd name="connsiteY371" fmla="*/ 648533 h 1059043"/>
                <a:gd name="connsiteX372" fmla="*/ 2871822 w 3024845"/>
                <a:gd name="connsiteY372" fmla="*/ 622592 h 1059043"/>
                <a:gd name="connsiteX373" fmla="*/ 2910329 w 3024845"/>
                <a:gd name="connsiteY373" fmla="*/ 622592 h 1059043"/>
                <a:gd name="connsiteX374" fmla="*/ 2910329 w 3024845"/>
                <a:gd name="connsiteY374" fmla="*/ 592327 h 1059043"/>
                <a:gd name="connsiteX375" fmla="*/ 2958970 w 3024845"/>
                <a:gd name="connsiteY375" fmla="*/ 592327 h 1059043"/>
                <a:gd name="connsiteX376" fmla="*/ 2958970 w 3024845"/>
                <a:gd name="connsiteY376" fmla="*/ 703483 h 1059043"/>
                <a:gd name="connsiteX377" fmla="*/ 2958970 w 3024845"/>
                <a:gd name="connsiteY377" fmla="*/ 717262 h 1059043"/>
                <a:gd name="connsiteX378" fmla="*/ 3024845 w 3024845"/>
                <a:gd name="connsiteY378" fmla="*/ 717262 h 1059043"/>
                <a:gd name="connsiteX379" fmla="*/ 3024845 w 3024845"/>
                <a:gd name="connsiteY379" fmla="*/ 1059043 h 1059043"/>
                <a:gd name="connsiteX380" fmla="*/ 2054 w 3024845"/>
                <a:gd name="connsiteY380" fmla="*/ 1056710 h 1059043"/>
                <a:gd name="connsiteX381" fmla="*/ 0 w 3024845"/>
                <a:gd name="connsiteY381" fmla="*/ 622592 h 1059043"/>
                <a:gd name="connsiteX382" fmla="*/ 20267 w 3024845"/>
                <a:gd name="connsiteY382" fmla="*/ 622592 h 1059043"/>
                <a:gd name="connsiteX383" fmla="*/ 20774 w 3024845"/>
                <a:gd name="connsiteY383" fmla="*/ 621511 h 1059043"/>
                <a:gd name="connsiteX384" fmla="*/ 24320 w 3024845"/>
                <a:gd name="connsiteY384" fmla="*/ 613945 h 1059043"/>
                <a:gd name="connsiteX385" fmla="*/ 26094 w 3024845"/>
                <a:gd name="connsiteY385" fmla="*/ 614215 h 1059043"/>
                <a:gd name="connsiteX386" fmla="*/ 38507 w 3024845"/>
                <a:gd name="connsiteY386" fmla="*/ 616106 h 1059043"/>
                <a:gd name="connsiteX387" fmla="*/ 39014 w 3024845"/>
                <a:gd name="connsiteY387" fmla="*/ 617458 h 1059043"/>
                <a:gd name="connsiteX388" fmla="*/ 42560 w 3024845"/>
                <a:gd name="connsiteY388" fmla="*/ 626915 h 1059043"/>
                <a:gd name="connsiteX389" fmla="*/ 68907 w 3024845"/>
                <a:gd name="connsiteY389" fmla="*/ 629077 h 1059043"/>
                <a:gd name="connsiteX390" fmla="*/ 68907 w 3024845"/>
                <a:gd name="connsiteY390" fmla="*/ 505856 h 1059043"/>
                <a:gd name="connsiteX391" fmla="*/ 70934 w 3024845"/>
                <a:gd name="connsiteY391" fmla="*/ 505856 h 1059043"/>
                <a:gd name="connsiteX392" fmla="*/ 85121 w 3024845"/>
                <a:gd name="connsiteY392" fmla="*/ 505856 h 1059043"/>
                <a:gd name="connsiteX393" fmla="*/ 85121 w 3024845"/>
                <a:gd name="connsiteY393" fmla="*/ 369664 h 1059043"/>
                <a:gd name="connsiteX394" fmla="*/ 86894 w 3024845"/>
                <a:gd name="connsiteY394" fmla="*/ 369664 h 1059043"/>
                <a:gd name="connsiteX395" fmla="*/ 99308 w 3024845"/>
                <a:gd name="connsiteY395" fmla="*/ 369664 h 1059043"/>
                <a:gd name="connsiteX396" fmla="*/ 99308 w 3024845"/>
                <a:gd name="connsiteY396" fmla="*/ 255090 h 1059043"/>
                <a:gd name="connsiteX397" fmla="*/ 103361 w 3024845"/>
                <a:gd name="connsiteY397" fmla="*/ 226986 h 1059043"/>
                <a:gd name="connsiteX398" fmla="*/ 105388 w 3024845"/>
                <a:gd name="connsiteY398" fmla="*/ 226986 h 1059043"/>
                <a:gd name="connsiteX399" fmla="*/ 119575 w 3024845"/>
                <a:gd name="connsiteY399" fmla="*/ 226986 h 1059043"/>
                <a:gd name="connsiteX0" fmla="*/ 119575 w 3024845"/>
                <a:gd name="connsiteY0" fmla="*/ 226986 h 1059043"/>
                <a:gd name="connsiteX1" fmla="*/ 200642 w 3024845"/>
                <a:gd name="connsiteY1" fmla="*/ 224825 h 1059043"/>
                <a:gd name="connsiteX2" fmla="*/ 202669 w 3024845"/>
                <a:gd name="connsiteY2" fmla="*/ 224825 h 1059043"/>
                <a:gd name="connsiteX3" fmla="*/ 216856 w 3024845"/>
                <a:gd name="connsiteY3" fmla="*/ 224825 h 1059043"/>
                <a:gd name="connsiteX4" fmla="*/ 216856 w 3024845"/>
                <a:gd name="connsiteY4" fmla="*/ 248604 h 1059043"/>
                <a:gd name="connsiteX5" fmla="*/ 217363 w 3024845"/>
                <a:gd name="connsiteY5" fmla="*/ 249415 h 1059043"/>
                <a:gd name="connsiteX6" fmla="*/ 220909 w 3024845"/>
                <a:gd name="connsiteY6" fmla="*/ 255090 h 1059043"/>
                <a:gd name="connsiteX7" fmla="*/ 220909 w 3024845"/>
                <a:gd name="connsiteY7" fmla="*/ 369664 h 1059043"/>
                <a:gd name="connsiteX8" fmla="*/ 223189 w 3024845"/>
                <a:gd name="connsiteY8" fmla="*/ 369664 h 1059043"/>
                <a:gd name="connsiteX9" fmla="*/ 239150 w 3024845"/>
                <a:gd name="connsiteY9" fmla="*/ 369664 h 1059043"/>
                <a:gd name="connsiteX10" fmla="*/ 239150 w 3024845"/>
                <a:gd name="connsiteY10" fmla="*/ 510179 h 1059043"/>
                <a:gd name="connsiteX11" fmla="*/ 240670 w 3024845"/>
                <a:gd name="connsiteY11" fmla="*/ 509909 h 1059043"/>
                <a:gd name="connsiteX12" fmla="*/ 251310 w 3024845"/>
                <a:gd name="connsiteY12" fmla="*/ 508018 h 1059043"/>
                <a:gd name="connsiteX13" fmla="*/ 249283 w 3024845"/>
                <a:gd name="connsiteY13" fmla="*/ 596650 h 1059043"/>
                <a:gd name="connsiteX14" fmla="*/ 250803 w 3024845"/>
                <a:gd name="connsiteY14" fmla="*/ 596921 h 1059043"/>
                <a:gd name="connsiteX15" fmla="*/ 261443 w 3024845"/>
                <a:gd name="connsiteY15" fmla="*/ 598812 h 1059043"/>
                <a:gd name="connsiteX16" fmla="*/ 261696 w 3024845"/>
                <a:gd name="connsiteY16" fmla="*/ 599623 h 1059043"/>
                <a:gd name="connsiteX17" fmla="*/ 263470 w 3024845"/>
                <a:gd name="connsiteY17" fmla="*/ 605298 h 1059043"/>
                <a:gd name="connsiteX18" fmla="*/ 264230 w 3024845"/>
                <a:gd name="connsiteY18" fmla="*/ 602866 h 1059043"/>
                <a:gd name="connsiteX19" fmla="*/ 269550 w 3024845"/>
                <a:gd name="connsiteY19" fmla="*/ 585842 h 1059043"/>
                <a:gd name="connsiteX20" fmla="*/ 271323 w 3024845"/>
                <a:gd name="connsiteY20" fmla="*/ 585842 h 1059043"/>
                <a:gd name="connsiteX21" fmla="*/ 283737 w 3024845"/>
                <a:gd name="connsiteY21" fmla="*/ 585842 h 1059043"/>
                <a:gd name="connsiteX22" fmla="*/ 283737 w 3024845"/>
                <a:gd name="connsiteY22" fmla="*/ 618268 h 1059043"/>
                <a:gd name="connsiteX23" fmla="*/ 284750 w 3024845"/>
                <a:gd name="connsiteY23" fmla="*/ 618809 h 1059043"/>
                <a:gd name="connsiteX24" fmla="*/ 291844 w 3024845"/>
                <a:gd name="connsiteY24" fmla="*/ 622592 h 1059043"/>
                <a:gd name="connsiteX25" fmla="*/ 291844 w 3024845"/>
                <a:gd name="connsiteY25" fmla="*/ 623943 h 1059043"/>
                <a:gd name="connsiteX26" fmla="*/ 291844 w 3024845"/>
                <a:gd name="connsiteY26" fmla="*/ 633401 h 1059043"/>
                <a:gd name="connsiteX27" fmla="*/ 336431 w 3024845"/>
                <a:gd name="connsiteY27" fmla="*/ 633401 h 1059043"/>
                <a:gd name="connsiteX28" fmla="*/ 336431 w 3024845"/>
                <a:gd name="connsiteY28" fmla="*/ 634482 h 1059043"/>
                <a:gd name="connsiteX29" fmla="*/ 336431 w 3024845"/>
                <a:gd name="connsiteY29" fmla="*/ 642048 h 1059043"/>
                <a:gd name="connsiteX30" fmla="*/ 338457 w 3024845"/>
                <a:gd name="connsiteY30" fmla="*/ 642048 h 1059043"/>
                <a:gd name="connsiteX31" fmla="*/ 352644 w 3024845"/>
                <a:gd name="connsiteY31" fmla="*/ 642048 h 1059043"/>
                <a:gd name="connsiteX32" fmla="*/ 352644 w 3024845"/>
                <a:gd name="connsiteY32" fmla="*/ 611783 h 1059043"/>
                <a:gd name="connsiteX33" fmla="*/ 397231 w 3024845"/>
                <a:gd name="connsiteY33" fmla="*/ 611783 h 1059043"/>
                <a:gd name="connsiteX34" fmla="*/ 397231 w 3024845"/>
                <a:gd name="connsiteY34" fmla="*/ 610432 h 1059043"/>
                <a:gd name="connsiteX35" fmla="*/ 397231 w 3024845"/>
                <a:gd name="connsiteY35" fmla="*/ 600974 h 1059043"/>
                <a:gd name="connsiteX36" fmla="*/ 398245 w 3024845"/>
                <a:gd name="connsiteY36" fmla="*/ 600974 h 1059043"/>
                <a:gd name="connsiteX37" fmla="*/ 405338 w 3024845"/>
                <a:gd name="connsiteY37" fmla="*/ 600974 h 1059043"/>
                <a:gd name="connsiteX38" fmla="*/ 405338 w 3024845"/>
                <a:gd name="connsiteY38" fmla="*/ 599083 h 1059043"/>
                <a:gd name="connsiteX39" fmla="*/ 405338 w 3024845"/>
                <a:gd name="connsiteY39" fmla="*/ 585842 h 1059043"/>
                <a:gd name="connsiteX40" fmla="*/ 406098 w 3024845"/>
                <a:gd name="connsiteY40" fmla="*/ 585842 h 1059043"/>
                <a:gd name="connsiteX41" fmla="*/ 411418 w 3024845"/>
                <a:gd name="connsiteY41" fmla="*/ 585842 h 1059043"/>
                <a:gd name="connsiteX42" fmla="*/ 411418 w 3024845"/>
                <a:gd name="connsiteY42" fmla="*/ 584761 h 1059043"/>
                <a:gd name="connsiteX43" fmla="*/ 411418 w 3024845"/>
                <a:gd name="connsiteY43" fmla="*/ 577194 h 1059043"/>
                <a:gd name="connsiteX44" fmla="*/ 413445 w 3024845"/>
                <a:gd name="connsiteY44" fmla="*/ 577194 h 1059043"/>
                <a:gd name="connsiteX45" fmla="*/ 427632 w 3024845"/>
                <a:gd name="connsiteY45" fmla="*/ 577194 h 1059043"/>
                <a:gd name="connsiteX46" fmla="*/ 427632 w 3024845"/>
                <a:gd name="connsiteY46" fmla="*/ 578275 h 1059043"/>
                <a:gd name="connsiteX47" fmla="*/ 427632 w 3024845"/>
                <a:gd name="connsiteY47" fmla="*/ 585842 h 1059043"/>
                <a:gd name="connsiteX48" fmla="*/ 449925 w 3024845"/>
                <a:gd name="connsiteY48" fmla="*/ 585842 h 1059043"/>
                <a:gd name="connsiteX49" fmla="*/ 449925 w 3024845"/>
                <a:gd name="connsiteY49" fmla="*/ 583950 h 1059043"/>
                <a:gd name="connsiteX50" fmla="*/ 449925 w 3024845"/>
                <a:gd name="connsiteY50" fmla="*/ 570709 h 1059043"/>
                <a:gd name="connsiteX51" fmla="*/ 451699 w 3024845"/>
                <a:gd name="connsiteY51" fmla="*/ 570709 h 1059043"/>
                <a:gd name="connsiteX52" fmla="*/ 464112 w 3024845"/>
                <a:gd name="connsiteY52" fmla="*/ 570709 h 1059043"/>
                <a:gd name="connsiteX53" fmla="*/ 464112 w 3024845"/>
                <a:gd name="connsiteY53" fmla="*/ 594489 h 1059043"/>
                <a:gd name="connsiteX54" fmla="*/ 465126 w 3024845"/>
                <a:gd name="connsiteY54" fmla="*/ 594489 h 1059043"/>
                <a:gd name="connsiteX55" fmla="*/ 472219 w 3024845"/>
                <a:gd name="connsiteY55" fmla="*/ 594489 h 1059043"/>
                <a:gd name="connsiteX56" fmla="*/ 472219 w 3024845"/>
                <a:gd name="connsiteY56" fmla="*/ 593408 h 1059043"/>
                <a:gd name="connsiteX57" fmla="*/ 472219 w 3024845"/>
                <a:gd name="connsiteY57" fmla="*/ 585842 h 1059043"/>
                <a:gd name="connsiteX58" fmla="*/ 473992 w 3024845"/>
                <a:gd name="connsiteY58" fmla="*/ 585842 h 1059043"/>
                <a:gd name="connsiteX59" fmla="*/ 486406 w 3024845"/>
                <a:gd name="connsiteY59" fmla="*/ 585842 h 1059043"/>
                <a:gd name="connsiteX60" fmla="*/ 486406 w 3024845"/>
                <a:gd name="connsiteY60" fmla="*/ 611783 h 1059043"/>
                <a:gd name="connsiteX61" fmla="*/ 488433 w 3024845"/>
                <a:gd name="connsiteY61" fmla="*/ 611783 h 1059043"/>
                <a:gd name="connsiteX62" fmla="*/ 502619 w 3024845"/>
                <a:gd name="connsiteY62" fmla="*/ 611783 h 1059043"/>
                <a:gd name="connsiteX63" fmla="*/ 502619 w 3024845"/>
                <a:gd name="connsiteY63" fmla="*/ 613404 h 1059043"/>
                <a:gd name="connsiteX64" fmla="*/ 502619 w 3024845"/>
                <a:gd name="connsiteY64" fmla="*/ 624754 h 1059043"/>
                <a:gd name="connsiteX65" fmla="*/ 503379 w 3024845"/>
                <a:gd name="connsiteY65" fmla="*/ 624754 h 1059043"/>
                <a:gd name="connsiteX66" fmla="*/ 508700 w 3024845"/>
                <a:gd name="connsiteY66" fmla="*/ 624754 h 1059043"/>
                <a:gd name="connsiteX67" fmla="*/ 508700 w 3024845"/>
                <a:gd name="connsiteY67" fmla="*/ 623943 h 1059043"/>
                <a:gd name="connsiteX68" fmla="*/ 508700 w 3024845"/>
                <a:gd name="connsiteY68" fmla="*/ 618268 h 1059043"/>
                <a:gd name="connsiteX69" fmla="*/ 539100 w 3024845"/>
                <a:gd name="connsiteY69" fmla="*/ 618268 h 1059043"/>
                <a:gd name="connsiteX70" fmla="*/ 539100 w 3024845"/>
                <a:gd name="connsiteY70" fmla="*/ 642048 h 1059043"/>
                <a:gd name="connsiteX71" fmla="*/ 540113 w 3024845"/>
                <a:gd name="connsiteY71" fmla="*/ 642048 h 1059043"/>
                <a:gd name="connsiteX72" fmla="*/ 547207 w 3024845"/>
                <a:gd name="connsiteY72" fmla="*/ 642048 h 1059043"/>
                <a:gd name="connsiteX73" fmla="*/ 547207 w 3024845"/>
                <a:gd name="connsiteY73" fmla="*/ 643129 h 1059043"/>
                <a:gd name="connsiteX74" fmla="*/ 547207 w 3024845"/>
                <a:gd name="connsiteY74" fmla="*/ 650695 h 1059043"/>
                <a:gd name="connsiteX75" fmla="*/ 547967 w 3024845"/>
                <a:gd name="connsiteY75" fmla="*/ 650695 h 1059043"/>
                <a:gd name="connsiteX76" fmla="*/ 553287 w 3024845"/>
                <a:gd name="connsiteY76" fmla="*/ 650695 h 1059043"/>
                <a:gd name="connsiteX77" fmla="*/ 553287 w 3024845"/>
                <a:gd name="connsiteY77" fmla="*/ 648533 h 1059043"/>
                <a:gd name="connsiteX78" fmla="*/ 553287 w 3024845"/>
                <a:gd name="connsiteY78" fmla="*/ 633401 h 1059043"/>
                <a:gd name="connsiteX79" fmla="*/ 554300 w 3024845"/>
                <a:gd name="connsiteY79" fmla="*/ 633401 h 1059043"/>
                <a:gd name="connsiteX80" fmla="*/ 561394 w 3024845"/>
                <a:gd name="connsiteY80" fmla="*/ 633401 h 1059043"/>
                <a:gd name="connsiteX81" fmla="*/ 561394 w 3024845"/>
                <a:gd name="connsiteY81" fmla="*/ 634482 h 1059043"/>
                <a:gd name="connsiteX82" fmla="*/ 561394 w 3024845"/>
                <a:gd name="connsiteY82" fmla="*/ 642048 h 1059043"/>
                <a:gd name="connsiteX83" fmla="*/ 566714 w 3024845"/>
                <a:gd name="connsiteY83" fmla="*/ 640055 h 1059043"/>
                <a:gd name="connsiteX84" fmla="*/ 567474 w 3024845"/>
                <a:gd name="connsiteY84" fmla="*/ 639075 h 1059043"/>
                <a:gd name="connsiteX85" fmla="*/ 567474 w 3024845"/>
                <a:gd name="connsiteY85" fmla="*/ 633401 h 1059043"/>
                <a:gd name="connsiteX86" fmla="*/ 605981 w 3024845"/>
                <a:gd name="connsiteY86" fmla="*/ 633401 h 1059043"/>
                <a:gd name="connsiteX87" fmla="*/ 605981 w 3024845"/>
                <a:gd name="connsiteY87" fmla="*/ 657180 h 1059043"/>
                <a:gd name="connsiteX88" fmla="*/ 608007 w 3024845"/>
                <a:gd name="connsiteY88" fmla="*/ 657180 h 1059043"/>
                <a:gd name="connsiteX89" fmla="*/ 622194 w 3024845"/>
                <a:gd name="connsiteY89" fmla="*/ 657180 h 1059043"/>
                <a:gd name="connsiteX90" fmla="*/ 622194 w 3024845"/>
                <a:gd name="connsiteY90" fmla="*/ 658261 h 1059043"/>
                <a:gd name="connsiteX91" fmla="*/ 622194 w 3024845"/>
                <a:gd name="connsiteY91" fmla="*/ 665827 h 1059043"/>
                <a:gd name="connsiteX92" fmla="*/ 623968 w 3024845"/>
                <a:gd name="connsiteY92" fmla="*/ 665827 h 1059043"/>
                <a:gd name="connsiteX93" fmla="*/ 636381 w 3024845"/>
                <a:gd name="connsiteY93" fmla="*/ 665827 h 1059043"/>
                <a:gd name="connsiteX94" fmla="*/ 636381 w 3024845"/>
                <a:gd name="connsiteY94" fmla="*/ 642048 h 1059043"/>
                <a:gd name="connsiteX95" fmla="*/ 637394 w 3024845"/>
                <a:gd name="connsiteY95" fmla="*/ 642048 h 1059043"/>
                <a:gd name="connsiteX96" fmla="*/ 644488 w 3024845"/>
                <a:gd name="connsiteY96" fmla="*/ 642048 h 1059043"/>
                <a:gd name="connsiteX97" fmla="*/ 644488 w 3024845"/>
                <a:gd name="connsiteY97" fmla="*/ 609621 h 1059043"/>
                <a:gd name="connsiteX98" fmla="*/ 645501 w 3024845"/>
                <a:gd name="connsiteY98" fmla="*/ 609621 h 1059043"/>
                <a:gd name="connsiteX99" fmla="*/ 652595 w 3024845"/>
                <a:gd name="connsiteY99" fmla="*/ 609621 h 1059043"/>
                <a:gd name="connsiteX100" fmla="*/ 652595 w 3024845"/>
                <a:gd name="connsiteY100" fmla="*/ 607730 h 1059043"/>
                <a:gd name="connsiteX101" fmla="*/ 652595 w 3024845"/>
                <a:gd name="connsiteY101" fmla="*/ 594489 h 1059043"/>
                <a:gd name="connsiteX102" fmla="*/ 651328 w 3024845"/>
                <a:gd name="connsiteY102" fmla="*/ 592867 h 1059043"/>
                <a:gd name="connsiteX103" fmla="*/ 656648 w 3024845"/>
                <a:gd name="connsiteY103" fmla="*/ 581518 h 1059043"/>
                <a:gd name="connsiteX104" fmla="*/ 664755 w 3024845"/>
                <a:gd name="connsiteY104" fmla="*/ 609621 h 1059043"/>
                <a:gd name="connsiteX105" fmla="*/ 665515 w 3024845"/>
                <a:gd name="connsiteY105" fmla="*/ 609621 h 1059043"/>
                <a:gd name="connsiteX106" fmla="*/ 670835 w 3024845"/>
                <a:gd name="connsiteY106" fmla="*/ 609621 h 1059043"/>
                <a:gd name="connsiteX107" fmla="*/ 670835 w 3024845"/>
                <a:gd name="connsiteY107" fmla="*/ 503694 h 1059043"/>
                <a:gd name="connsiteX108" fmla="*/ 672355 w 3024845"/>
                <a:gd name="connsiteY108" fmla="*/ 503694 h 1059043"/>
                <a:gd name="connsiteX109" fmla="*/ 682995 w 3024845"/>
                <a:gd name="connsiteY109" fmla="*/ 503694 h 1059043"/>
                <a:gd name="connsiteX110" fmla="*/ 682995 w 3024845"/>
                <a:gd name="connsiteY110" fmla="*/ 456135 h 1059043"/>
                <a:gd name="connsiteX111" fmla="*/ 709342 w 3024845"/>
                <a:gd name="connsiteY111" fmla="*/ 456135 h 1059043"/>
                <a:gd name="connsiteX112" fmla="*/ 709342 w 3024845"/>
                <a:gd name="connsiteY112" fmla="*/ 434517 h 1059043"/>
                <a:gd name="connsiteX113" fmla="*/ 743796 w 3024845"/>
                <a:gd name="connsiteY113" fmla="*/ 434517 h 1059043"/>
                <a:gd name="connsiteX114" fmla="*/ 743796 w 3024845"/>
                <a:gd name="connsiteY114" fmla="*/ 436949 h 1059043"/>
                <a:gd name="connsiteX115" fmla="*/ 743796 w 3024845"/>
                <a:gd name="connsiteY115" fmla="*/ 453973 h 1059043"/>
                <a:gd name="connsiteX116" fmla="*/ 746076 w 3024845"/>
                <a:gd name="connsiteY116" fmla="*/ 453973 h 1059043"/>
                <a:gd name="connsiteX117" fmla="*/ 762036 w 3024845"/>
                <a:gd name="connsiteY117" fmla="*/ 453973 h 1059043"/>
                <a:gd name="connsiteX118" fmla="*/ 762036 w 3024845"/>
                <a:gd name="connsiteY118" fmla="*/ 501532 h 1059043"/>
                <a:gd name="connsiteX119" fmla="*/ 763049 w 3024845"/>
                <a:gd name="connsiteY119" fmla="*/ 501532 h 1059043"/>
                <a:gd name="connsiteX120" fmla="*/ 770143 w 3024845"/>
                <a:gd name="connsiteY120" fmla="*/ 501532 h 1059043"/>
                <a:gd name="connsiteX121" fmla="*/ 784330 w 3024845"/>
                <a:gd name="connsiteY121" fmla="*/ 505856 h 1059043"/>
                <a:gd name="connsiteX122" fmla="*/ 784330 w 3024845"/>
                <a:gd name="connsiteY122" fmla="*/ 544768 h 1059043"/>
                <a:gd name="connsiteX123" fmla="*/ 785343 w 3024845"/>
                <a:gd name="connsiteY123" fmla="*/ 544768 h 1059043"/>
                <a:gd name="connsiteX124" fmla="*/ 792436 w 3024845"/>
                <a:gd name="connsiteY124" fmla="*/ 544768 h 1059043"/>
                <a:gd name="connsiteX125" fmla="*/ 792436 w 3024845"/>
                <a:gd name="connsiteY125" fmla="*/ 546389 h 1059043"/>
                <a:gd name="connsiteX126" fmla="*/ 792436 w 3024845"/>
                <a:gd name="connsiteY126" fmla="*/ 557738 h 1059043"/>
                <a:gd name="connsiteX127" fmla="*/ 794463 w 3024845"/>
                <a:gd name="connsiteY127" fmla="*/ 557738 h 1059043"/>
                <a:gd name="connsiteX128" fmla="*/ 808650 w 3024845"/>
                <a:gd name="connsiteY128" fmla="*/ 557738 h 1059043"/>
                <a:gd name="connsiteX129" fmla="*/ 814730 w 3024845"/>
                <a:gd name="connsiteY129" fmla="*/ 564224 h 1059043"/>
                <a:gd name="connsiteX130" fmla="*/ 814730 w 3024845"/>
                <a:gd name="connsiteY130" fmla="*/ 585842 h 1059043"/>
                <a:gd name="connsiteX131" fmla="*/ 817010 w 3024845"/>
                <a:gd name="connsiteY131" fmla="*/ 585842 h 1059043"/>
                <a:gd name="connsiteX132" fmla="*/ 832970 w 3024845"/>
                <a:gd name="connsiteY132" fmla="*/ 585842 h 1059043"/>
                <a:gd name="connsiteX133" fmla="*/ 832970 w 3024845"/>
                <a:gd name="connsiteY133" fmla="*/ 586922 h 1059043"/>
                <a:gd name="connsiteX134" fmla="*/ 832970 w 3024845"/>
                <a:gd name="connsiteY134" fmla="*/ 594489 h 1059043"/>
                <a:gd name="connsiteX135" fmla="*/ 834237 w 3024845"/>
                <a:gd name="connsiteY135" fmla="*/ 594489 h 1059043"/>
                <a:gd name="connsiteX136" fmla="*/ 843104 w 3024845"/>
                <a:gd name="connsiteY136" fmla="*/ 594489 h 1059043"/>
                <a:gd name="connsiteX137" fmla="*/ 843104 w 3024845"/>
                <a:gd name="connsiteY137" fmla="*/ 596650 h 1059043"/>
                <a:gd name="connsiteX138" fmla="*/ 843104 w 3024845"/>
                <a:gd name="connsiteY138" fmla="*/ 611783 h 1059043"/>
                <a:gd name="connsiteX139" fmla="*/ 847157 w 3024845"/>
                <a:gd name="connsiteY139" fmla="*/ 609891 h 1059043"/>
                <a:gd name="connsiteX140" fmla="*/ 847157 w 3024845"/>
                <a:gd name="connsiteY140" fmla="*/ 596650 h 1059043"/>
                <a:gd name="connsiteX141" fmla="*/ 848170 w 3024845"/>
                <a:gd name="connsiteY141" fmla="*/ 596650 h 1059043"/>
                <a:gd name="connsiteX142" fmla="*/ 855264 w 3024845"/>
                <a:gd name="connsiteY142" fmla="*/ 596650 h 1059043"/>
                <a:gd name="connsiteX143" fmla="*/ 855264 w 3024845"/>
                <a:gd name="connsiteY143" fmla="*/ 598272 h 1059043"/>
                <a:gd name="connsiteX144" fmla="*/ 855264 w 3024845"/>
                <a:gd name="connsiteY144" fmla="*/ 609621 h 1059043"/>
                <a:gd name="connsiteX145" fmla="*/ 856024 w 3024845"/>
                <a:gd name="connsiteY145" fmla="*/ 609621 h 1059043"/>
                <a:gd name="connsiteX146" fmla="*/ 861344 w 3024845"/>
                <a:gd name="connsiteY146" fmla="*/ 609621 h 1059043"/>
                <a:gd name="connsiteX147" fmla="*/ 909984 w 3024845"/>
                <a:gd name="connsiteY147" fmla="*/ 605298 h 1059043"/>
                <a:gd name="connsiteX148" fmla="*/ 909984 w 3024845"/>
                <a:gd name="connsiteY148" fmla="*/ 606649 h 1059043"/>
                <a:gd name="connsiteX149" fmla="*/ 909984 w 3024845"/>
                <a:gd name="connsiteY149" fmla="*/ 616106 h 1059043"/>
                <a:gd name="connsiteX150" fmla="*/ 910744 w 3024845"/>
                <a:gd name="connsiteY150" fmla="*/ 616106 h 1059043"/>
                <a:gd name="connsiteX151" fmla="*/ 916065 w 3024845"/>
                <a:gd name="connsiteY151" fmla="*/ 616106 h 1059043"/>
                <a:gd name="connsiteX152" fmla="*/ 916065 w 3024845"/>
                <a:gd name="connsiteY152" fmla="*/ 618268 h 1059043"/>
                <a:gd name="connsiteX153" fmla="*/ 916065 w 3024845"/>
                <a:gd name="connsiteY153" fmla="*/ 633401 h 1059043"/>
                <a:gd name="connsiteX154" fmla="*/ 918091 w 3024845"/>
                <a:gd name="connsiteY154" fmla="*/ 632050 h 1059043"/>
                <a:gd name="connsiteX155" fmla="*/ 932278 w 3024845"/>
                <a:gd name="connsiteY155" fmla="*/ 622592 h 1059043"/>
                <a:gd name="connsiteX156" fmla="*/ 938358 w 3024845"/>
                <a:gd name="connsiteY156" fmla="*/ 581518 h 1059043"/>
                <a:gd name="connsiteX157" fmla="*/ 939118 w 3024845"/>
                <a:gd name="connsiteY157" fmla="*/ 581248 h 1059043"/>
                <a:gd name="connsiteX158" fmla="*/ 944438 w 3024845"/>
                <a:gd name="connsiteY158" fmla="*/ 579356 h 1059043"/>
                <a:gd name="connsiteX159" fmla="*/ 946465 w 3024845"/>
                <a:gd name="connsiteY159" fmla="*/ 510179 h 1059043"/>
                <a:gd name="connsiteX160" fmla="*/ 948492 w 3024845"/>
                <a:gd name="connsiteY160" fmla="*/ 579356 h 1059043"/>
                <a:gd name="connsiteX161" fmla="*/ 949252 w 3024845"/>
                <a:gd name="connsiteY161" fmla="*/ 579626 h 1059043"/>
                <a:gd name="connsiteX162" fmla="*/ 954572 w 3024845"/>
                <a:gd name="connsiteY162" fmla="*/ 581518 h 1059043"/>
                <a:gd name="connsiteX163" fmla="*/ 954572 w 3024845"/>
                <a:gd name="connsiteY163" fmla="*/ 495047 h 1059043"/>
                <a:gd name="connsiteX164" fmla="*/ 958625 w 3024845"/>
                <a:gd name="connsiteY164" fmla="*/ 462620 h 1059043"/>
                <a:gd name="connsiteX165" fmla="*/ 997132 w 3024845"/>
                <a:gd name="connsiteY165" fmla="*/ 462620 h 1059043"/>
                <a:gd name="connsiteX166" fmla="*/ 997132 w 3024845"/>
                <a:gd name="connsiteY166" fmla="*/ 495047 h 1059043"/>
                <a:gd name="connsiteX167" fmla="*/ 997892 w 3024845"/>
                <a:gd name="connsiteY167" fmla="*/ 495047 h 1059043"/>
                <a:gd name="connsiteX168" fmla="*/ 1003212 w 3024845"/>
                <a:gd name="connsiteY168" fmla="*/ 495047 h 1059043"/>
                <a:gd name="connsiteX169" fmla="*/ 1003212 w 3024845"/>
                <a:gd name="connsiteY169" fmla="*/ 412899 h 1059043"/>
                <a:gd name="connsiteX170" fmla="*/ 1004986 w 3024845"/>
                <a:gd name="connsiteY170" fmla="*/ 412899 h 1059043"/>
                <a:gd name="connsiteX171" fmla="*/ 1017399 w 3024845"/>
                <a:gd name="connsiteY171" fmla="*/ 412899 h 1059043"/>
                <a:gd name="connsiteX172" fmla="*/ 1017399 w 3024845"/>
                <a:gd name="connsiteY172" fmla="*/ 411008 h 1059043"/>
                <a:gd name="connsiteX173" fmla="*/ 1017399 w 3024845"/>
                <a:gd name="connsiteY173" fmla="*/ 397767 h 1059043"/>
                <a:gd name="connsiteX174" fmla="*/ 1039693 w 3024845"/>
                <a:gd name="connsiteY174" fmla="*/ 397767 h 1059043"/>
                <a:gd name="connsiteX175" fmla="*/ 1039693 w 3024845"/>
                <a:gd name="connsiteY175" fmla="*/ 396686 h 1059043"/>
                <a:gd name="connsiteX176" fmla="*/ 1039693 w 3024845"/>
                <a:gd name="connsiteY176" fmla="*/ 389120 h 1059043"/>
                <a:gd name="connsiteX177" fmla="*/ 1041466 w 3024845"/>
                <a:gd name="connsiteY177" fmla="*/ 389120 h 1059043"/>
                <a:gd name="connsiteX178" fmla="*/ 1053880 w 3024845"/>
                <a:gd name="connsiteY178" fmla="*/ 389120 h 1059043"/>
                <a:gd name="connsiteX179" fmla="*/ 1053880 w 3024845"/>
                <a:gd name="connsiteY179" fmla="*/ 390201 h 1059043"/>
                <a:gd name="connsiteX180" fmla="*/ 1053880 w 3024845"/>
                <a:gd name="connsiteY180" fmla="*/ 397767 h 1059043"/>
                <a:gd name="connsiteX181" fmla="*/ 1054640 w 3024845"/>
                <a:gd name="connsiteY181" fmla="*/ 397767 h 1059043"/>
                <a:gd name="connsiteX182" fmla="*/ 1059960 w 3024845"/>
                <a:gd name="connsiteY182" fmla="*/ 397767 h 1059043"/>
                <a:gd name="connsiteX183" fmla="*/ 1070093 w 3024845"/>
                <a:gd name="connsiteY183" fmla="*/ 393443 h 1059043"/>
                <a:gd name="connsiteX184" fmla="*/ 1074146 w 3024845"/>
                <a:gd name="connsiteY184" fmla="*/ 396686 h 1059043"/>
                <a:gd name="connsiteX185" fmla="*/ 1074146 w 3024845"/>
                <a:gd name="connsiteY185" fmla="*/ 389120 h 1059043"/>
                <a:gd name="connsiteX186" fmla="*/ 1076426 w 3024845"/>
                <a:gd name="connsiteY186" fmla="*/ 389120 h 1059043"/>
                <a:gd name="connsiteX187" fmla="*/ 1092387 w 3024845"/>
                <a:gd name="connsiteY187" fmla="*/ 389120 h 1059043"/>
                <a:gd name="connsiteX188" fmla="*/ 1092387 w 3024845"/>
                <a:gd name="connsiteY188" fmla="*/ 390201 h 1059043"/>
                <a:gd name="connsiteX189" fmla="*/ 1092387 w 3024845"/>
                <a:gd name="connsiteY189" fmla="*/ 397767 h 1059043"/>
                <a:gd name="connsiteX190" fmla="*/ 1122787 w 3024845"/>
                <a:gd name="connsiteY190" fmla="*/ 397767 h 1059043"/>
                <a:gd name="connsiteX191" fmla="*/ 1122787 w 3024845"/>
                <a:gd name="connsiteY191" fmla="*/ 399388 h 1059043"/>
                <a:gd name="connsiteX192" fmla="*/ 1122787 w 3024845"/>
                <a:gd name="connsiteY192" fmla="*/ 410738 h 1059043"/>
                <a:gd name="connsiteX193" fmla="*/ 1149134 w 3024845"/>
                <a:gd name="connsiteY193" fmla="*/ 410738 h 1059043"/>
                <a:gd name="connsiteX194" fmla="*/ 1149134 w 3024845"/>
                <a:gd name="connsiteY194" fmla="*/ 441002 h 1059043"/>
                <a:gd name="connsiteX195" fmla="*/ 1149894 w 3024845"/>
                <a:gd name="connsiteY195" fmla="*/ 441002 h 1059043"/>
                <a:gd name="connsiteX196" fmla="*/ 1155214 w 3024845"/>
                <a:gd name="connsiteY196" fmla="*/ 441002 h 1059043"/>
                <a:gd name="connsiteX197" fmla="*/ 1155214 w 3024845"/>
                <a:gd name="connsiteY197" fmla="*/ 442083 h 1059043"/>
                <a:gd name="connsiteX198" fmla="*/ 1155214 w 3024845"/>
                <a:gd name="connsiteY198" fmla="*/ 449650 h 1059043"/>
                <a:gd name="connsiteX199" fmla="*/ 1159268 w 3024845"/>
                <a:gd name="connsiteY199" fmla="*/ 479914 h 1059043"/>
                <a:gd name="connsiteX200" fmla="*/ 1160028 w 3024845"/>
                <a:gd name="connsiteY200" fmla="*/ 479914 h 1059043"/>
                <a:gd name="connsiteX201" fmla="*/ 1165348 w 3024845"/>
                <a:gd name="connsiteY201" fmla="*/ 479914 h 1059043"/>
                <a:gd name="connsiteX202" fmla="*/ 1165348 w 3024845"/>
                <a:gd name="connsiteY202" fmla="*/ 480725 h 1059043"/>
                <a:gd name="connsiteX203" fmla="*/ 1165348 w 3024845"/>
                <a:gd name="connsiteY203" fmla="*/ 486400 h 1059043"/>
                <a:gd name="connsiteX204" fmla="*/ 1166361 w 3024845"/>
                <a:gd name="connsiteY204" fmla="*/ 486400 h 1059043"/>
                <a:gd name="connsiteX205" fmla="*/ 1173454 w 3024845"/>
                <a:gd name="connsiteY205" fmla="*/ 486400 h 1059043"/>
                <a:gd name="connsiteX206" fmla="*/ 1173454 w 3024845"/>
                <a:gd name="connsiteY206" fmla="*/ 516665 h 1059043"/>
                <a:gd name="connsiteX207" fmla="*/ 1175481 w 3024845"/>
                <a:gd name="connsiteY207" fmla="*/ 516665 h 1059043"/>
                <a:gd name="connsiteX208" fmla="*/ 1189668 w 3024845"/>
                <a:gd name="connsiteY208" fmla="*/ 516665 h 1059043"/>
                <a:gd name="connsiteX209" fmla="*/ 1189668 w 3024845"/>
                <a:gd name="connsiteY209" fmla="*/ 540444 h 1059043"/>
                <a:gd name="connsiteX210" fmla="*/ 1191695 w 3024845"/>
                <a:gd name="connsiteY210" fmla="*/ 542065 h 1059043"/>
                <a:gd name="connsiteX211" fmla="*/ 1191695 w 3024845"/>
                <a:gd name="connsiteY211" fmla="*/ 553415 h 1059043"/>
                <a:gd name="connsiteX212" fmla="*/ 1192455 w 3024845"/>
                <a:gd name="connsiteY212" fmla="*/ 553415 h 1059043"/>
                <a:gd name="connsiteX213" fmla="*/ 1197775 w 3024845"/>
                <a:gd name="connsiteY213" fmla="*/ 553415 h 1059043"/>
                <a:gd name="connsiteX214" fmla="*/ 1197775 w 3024845"/>
                <a:gd name="connsiteY214" fmla="*/ 577194 h 1059043"/>
                <a:gd name="connsiteX215" fmla="*/ 1199041 w 3024845"/>
                <a:gd name="connsiteY215" fmla="*/ 577194 h 1059043"/>
                <a:gd name="connsiteX216" fmla="*/ 1207908 w 3024845"/>
                <a:gd name="connsiteY216" fmla="*/ 577194 h 1059043"/>
                <a:gd name="connsiteX217" fmla="*/ 1209935 w 3024845"/>
                <a:gd name="connsiteY217" fmla="*/ 581248 h 1059043"/>
                <a:gd name="connsiteX218" fmla="*/ 1209935 w 3024845"/>
                <a:gd name="connsiteY218" fmla="*/ 594489 h 1059043"/>
                <a:gd name="connsiteX219" fmla="*/ 1211455 w 3024845"/>
                <a:gd name="connsiteY219" fmla="*/ 592597 h 1059043"/>
                <a:gd name="connsiteX220" fmla="*/ 1222095 w 3024845"/>
                <a:gd name="connsiteY220" fmla="*/ 579356 h 1059043"/>
                <a:gd name="connsiteX221" fmla="*/ 1250469 w 3024845"/>
                <a:gd name="connsiteY221" fmla="*/ 579356 h 1059043"/>
                <a:gd name="connsiteX222" fmla="*/ 1250469 w 3024845"/>
                <a:gd name="connsiteY222" fmla="*/ 665827 h 1059043"/>
                <a:gd name="connsiteX223" fmla="*/ 1251229 w 3024845"/>
                <a:gd name="connsiteY223" fmla="*/ 665827 h 1059043"/>
                <a:gd name="connsiteX224" fmla="*/ 1256549 w 3024845"/>
                <a:gd name="connsiteY224" fmla="*/ 665827 h 1059043"/>
                <a:gd name="connsiteX225" fmla="*/ 1257309 w 3024845"/>
                <a:gd name="connsiteY225" fmla="*/ 664476 h 1059043"/>
                <a:gd name="connsiteX226" fmla="*/ 1262629 w 3024845"/>
                <a:gd name="connsiteY226" fmla="*/ 655018 h 1059043"/>
                <a:gd name="connsiteX227" fmla="*/ 1262629 w 3024845"/>
                <a:gd name="connsiteY227" fmla="*/ 656910 h 1059043"/>
                <a:gd name="connsiteX228" fmla="*/ 1262629 w 3024845"/>
                <a:gd name="connsiteY228" fmla="*/ 670151 h 1059043"/>
                <a:gd name="connsiteX229" fmla="*/ 1266682 w 3024845"/>
                <a:gd name="connsiteY229" fmla="*/ 624754 h 1059043"/>
                <a:gd name="connsiteX230" fmla="*/ 1267442 w 3024845"/>
                <a:gd name="connsiteY230" fmla="*/ 624754 h 1059043"/>
                <a:gd name="connsiteX231" fmla="*/ 1272762 w 3024845"/>
                <a:gd name="connsiteY231" fmla="*/ 624754 h 1059043"/>
                <a:gd name="connsiteX232" fmla="*/ 1272762 w 3024845"/>
                <a:gd name="connsiteY232" fmla="*/ 559900 h 1059043"/>
                <a:gd name="connsiteX233" fmla="*/ 1273776 w 3024845"/>
                <a:gd name="connsiteY233" fmla="*/ 559900 h 1059043"/>
                <a:gd name="connsiteX234" fmla="*/ 1280869 w 3024845"/>
                <a:gd name="connsiteY234" fmla="*/ 559900 h 1059043"/>
                <a:gd name="connsiteX235" fmla="*/ 1293029 w 3024845"/>
                <a:gd name="connsiteY235" fmla="*/ 516665 h 1059043"/>
                <a:gd name="connsiteX236" fmla="*/ 1294296 w 3024845"/>
                <a:gd name="connsiteY236" fmla="*/ 516665 h 1059043"/>
                <a:gd name="connsiteX237" fmla="*/ 1303163 w 3024845"/>
                <a:gd name="connsiteY237" fmla="*/ 516665 h 1059043"/>
                <a:gd name="connsiteX238" fmla="*/ 1313296 w 3024845"/>
                <a:gd name="connsiteY238" fmla="*/ 559900 h 1059043"/>
                <a:gd name="connsiteX239" fmla="*/ 1314309 w 3024845"/>
                <a:gd name="connsiteY239" fmla="*/ 559900 h 1059043"/>
                <a:gd name="connsiteX240" fmla="*/ 1321403 w 3024845"/>
                <a:gd name="connsiteY240" fmla="*/ 559900 h 1059043"/>
                <a:gd name="connsiteX241" fmla="*/ 1321403 w 3024845"/>
                <a:gd name="connsiteY241" fmla="*/ 598812 h 1059043"/>
                <a:gd name="connsiteX242" fmla="*/ 1323176 w 3024845"/>
                <a:gd name="connsiteY242" fmla="*/ 598812 h 1059043"/>
                <a:gd name="connsiteX243" fmla="*/ 1335590 w 3024845"/>
                <a:gd name="connsiteY243" fmla="*/ 598812 h 1059043"/>
                <a:gd name="connsiteX244" fmla="*/ 1335590 w 3024845"/>
                <a:gd name="connsiteY244" fmla="*/ 600974 h 1059043"/>
                <a:gd name="connsiteX245" fmla="*/ 1335590 w 3024845"/>
                <a:gd name="connsiteY245" fmla="*/ 616106 h 1059043"/>
                <a:gd name="connsiteX246" fmla="*/ 1339643 w 3024845"/>
                <a:gd name="connsiteY246" fmla="*/ 613945 h 1059043"/>
                <a:gd name="connsiteX247" fmla="*/ 1339643 w 3024845"/>
                <a:gd name="connsiteY247" fmla="*/ 598812 h 1059043"/>
                <a:gd name="connsiteX248" fmla="*/ 1341163 w 3024845"/>
                <a:gd name="connsiteY248" fmla="*/ 598812 h 1059043"/>
                <a:gd name="connsiteX249" fmla="*/ 1351803 w 3024845"/>
                <a:gd name="connsiteY249" fmla="*/ 598812 h 1059043"/>
                <a:gd name="connsiteX250" fmla="*/ 1351803 w 3024845"/>
                <a:gd name="connsiteY250" fmla="*/ 600433 h 1059043"/>
                <a:gd name="connsiteX251" fmla="*/ 1351803 w 3024845"/>
                <a:gd name="connsiteY251" fmla="*/ 611783 h 1059043"/>
                <a:gd name="connsiteX252" fmla="*/ 1382204 w 3024845"/>
                <a:gd name="connsiteY252" fmla="*/ 611783 h 1059043"/>
                <a:gd name="connsiteX253" fmla="*/ 1382204 w 3024845"/>
                <a:gd name="connsiteY253" fmla="*/ 575033 h 1059043"/>
                <a:gd name="connsiteX254" fmla="*/ 1383470 w 3024845"/>
                <a:gd name="connsiteY254" fmla="*/ 575033 h 1059043"/>
                <a:gd name="connsiteX255" fmla="*/ 1392337 w 3024845"/>
                <a:gd name="connsiteY255" fmla="*/ 575033 h 1059043"/>
                <a:gd name="connsiteX256" fmla="*/ 1392337 w 3024845"/>
                <a:gd name="connsiteY256" fmla="*/ 596650 h 1059043"/>
                <a:gd name="connsiteX257" fmla="*/ 1394364 w 3024845"/>
                <a:gd name="connsiteY257" fmla="*/ 564224 h 1059043"/>
                <a:gd name="connsiteX258" fmla="*/ 1416657 w 3024845"/>
                <a:gd name="connsiteY258" fmla="*/ 564224 h 1059043"/>
                <a:gd name="connsiteX259" fmla="*/ 1416657 w 3024845"/>
                <a:gd name="connsiteY259" fmla="*/ 562602 h 1059043"/>
                <a:gd name="connsiteX260" fmla="*/ 1416657 w 3024845"/>
                <a:gd name="connsiteY260" fmla="*/ 551253 h 1059043"/>
                <a:gd name="connsiteX261" fmla="*/ 1417417 w 3024845"/>
                <a:gd name="connsiteY261" fmla="*/ 551253 h 1059043"/>
                <a:gd name="connsiteX262" fmla="*/ 1422737 w 3024845"/>
                <a:gd name="connsiteY262" fmla="*/ 551253 h 1059043"/>
                <a:gd name="connsiteX263" fmla="*/ 1422737 w 3024845"/>
                <a:gd name="connsiteY263" fmla="*/ 549362 h 1059043"/>
                <a:gd name="connsiteX264" fmla="*/ 1422737 w 3024845"/>
                <a:gd name="connsiteY264" fmla="*/ 536121 h 1059043"/>
                <a:gd name="connsiteX265" fmla="*/ 1426791 w 3024845"/>
                <a:gd name="connsiteY265" fmla="*/ 542606 h 1059043"/>
                <a:gd name="connsiteX266" fmla="*/ 1429071 w 3024845"/>
                <a:gd name="connsiteY266" fmla="*/ 542606 h 1059043"/>
                <a:gd name="connsiteX267" fmla="*/ 1445031 w 3024845"/>
                <a:gd name="connsiteY267" fmla="*/ 542606 h 1059043"/>
                <a:gd name="connsiteX268" fmla="*/ 1445031 w 3024845"/>
                <a:gd name="connsiteY268" fmla="*/ 541795 h 1059043"/>
                <a:gd name="connsiteX269" fmla="*/ 1445031 w 3024845"/>
                <a:gd name="connsiteY269" fmla="*/ 536121 h 1059043"/>
                <a:gd name="connsiteX270" fmla="*/ 1445791 w 3024845"/>
                <a:gd name="connsiteY270" fmla="*/ 536121 h 1059043"/>
                <a:gd name="connsiteX271" fmla="*/ 1451111 w 3024845"/>
                <a:gd name="connsiteY271" fmla="*/ 536121 h 1059043"/>
                <a:gd name="connsiteX272" fmla="*/ 1451111 w 3024845"/>
                <a:gd name="connsiteY272" fmla="*/ 537472 h 1059043"/>
                <a:gd name="connsiteX273" fmla="*/ 1451111 w 3024845"/>
                <a:gd name="connsiteY273" fmla="*/ 546930 h 1059043"/>
                <a:gd name="connsiteX274" fmla="*/ 1489618 w 3024845"/>
                <a:gd name="connsiteY274" fmla="*/ 546930 h 1059043"/>
                <a:gd name="connsiteX275" fmla="*/ 1489618 w 3024845"/>
                <a:gd name="connsiteY275" fmla="*/ 685283 h 1059043"/>
                <a:gd name="connsiteX276" fmla="*/ 1491138 w 3024845"/>
                <a:gd name="connsiteY276" fmla="*/ 685283 h 1059043"/>
                <a:gd name="connsiteX277" fmla="*/ 1501778 w 3024845"/>
                <a:gd name="connsiteY277" fmla="*/ 685283 h 1059043"/>
                <a:gd name="connsiteX278" fmla="*/ 1501778 w 3024845"/>
                <a:gd name="connsiteY278" fmla="*/ 672313 h 1059043"/>
                <a:gd name="connsiteX279" fmla="*/ 1505832 w 3024845"/>
                <a:gd name="connsiteY279" fmla="*/ 672313 h 1059043"/>
                <a:gd name="connsiteX280" fmla="*/ 1505832 w 3024845"/>
                <a:gd name="connsiteY280" fmla="*/ 685283 h 1059043"/>
                <a:gd name="connsiteX281" fmla="*/ 1536232 w 3024845"/>
                <a:gd name="connsiteY281" fmla="*/ 685283 h 1059043"/>
                <a:gd name="connsiteX282" fmla="*/ 1536232 w 3024845"/>
                <a:gd name="connsiteY282" fmla="*/ 655018 h 1059043"/>
                <a:gd name="connsiteX283" fmla="*/ 1548392 w 3024845"/>
                <a:gd name="connsiteY283" fmla="*/ 655018 h 1059043"/>
                <a:gd name="connsiteX284" fmla="*/ 1560552 w 3024845"/>
                <a:gd name="connsiteY284" fmla="*/ 652857 h 1059043"/>
                <a:gd name="connsiteX285" fmla="*/ 1564606 w 3024845"/>
                <a:gd name="connsiteY285" fmla="*/ 655018 h 1059043"/>
                <a:gd name="connsiteX286" fmla="*/ 1574739 w 3024845"/>
                <a:gd name="connsiteY286" fmla="*/ 655018 h 1059043"/>
                <a:gd name="connsiteX287" fmla="*/ 1574739 w 3024845"/>
                <a:gd name="connsiteY287" fmla="*/ 685283 h 1059043"/>
                <a:gd name="connsiteX288" fmla="*/ 1582846 w 3024845"/>
                <a:gd name="connsiteY288" fmla="*/ 685283 h 1059043"/>
                <a:gd name="connsiteX289" fmla="*/ 1582846 w 3024845"/>
                <a:gd name="connsiteY289" fmla="*/ 702578 h 1059043"/>
                <a:gd name="connsiteX290" fmla="*/ 1592182 w 3024845"/>
                <a:gd name="connsiteY290" fmla="*/ 703483 h 1059043"/>
                <a:gd name="connsiteX291" fmla="*/ 1605140 w 3024845"/>
                <a:gd name="connsiteY291" fmla="*/ 703483 h 1059043"/>
                <a:gd name="connsiteX292" fmla="*/ 1605140 w 3024845"/>
                <a:gd name="connsiteY292" fmla="*/ 687445 h 1059043"/>
                <a:gd name="connsiteX293" fmla="*/ 1673096 w 3024845"/>
                <a:gd name="connsiteY293" fmla="*/ 687445 h 1059043"/>
                <a:gd name="connsiteX294" fmla="*/ 1673096 w 3024845"/>
                <a:gd name="connsiteY294" fmla="*/ 602192 h 1059043"/>
                <a:gd name="connsiteX295" fmla="*/ 1745104 w 3024845"/>
                <a:gd name="connsiteY295" fmla="*/ 602192 h 1059043"/>
                <a:gd name="connsiteX296" fmla="*/ 1745104 w 3024845"/>
                <a:gd name="connsiteY296" fmla="*/ 680960 h 1059043"/>
                <a:gd name="connsiteX297" fmla="*/ 1747008 w 3024845"/>
                <a:gd name="connsiteY297" fmla="*/ 680960 h 1059043"/>
                <a:gd name="connsiteX298" fmla="*/ 1748250 w 3024845"/>
                <a:gd name="connsiteY298" fmla="*/ 703483 h 1059043"/>
                <a:gd name="connsiteX299" fmla="*/ 1757926 w 3024845"/>
                <a:gd name="connsiteY299" fmla="*/ 703483 h 1059043"/>
                <a:gd name="connsiteX300" fmla="*/ 1759168 w 3024845"/>
                <a:gd name="connsiteY300" fmla="*/ 680960 h 1059043"/>
                <a:gd name="connsiteX301" fmla="*/ 1765248 w 3024845"/>
                <a:gd name="connsiteY301" fmla="*/ 680960 h 1059043"/>
                <a:gd name="connsiteX302" fmla="*/ 1766490 w 3024845"/>
                <a:gd name="connsiteY302" fmla="*/ 703483 h 1059043"/>
                <a:gd name="connsiteX303" fmla="*/ 1817112 w 3024845"/>
                <a:gd name="connsiteY303" fmla="*/ 703483 h 1059043"/>
                <a:gd name="connsiteX304" fmla="*/ 1817112 w 3024845"/>
                <a:gd name="connsiteY304" fmla="*/ 540455 h 1059043"/>
                <a:gd name="connsiteX305" fmla="*/ 2014439 w 3024845"/>
                <a:gd name="connsiteY305" fmla="*/ 540455 h 1059043"/>
                <a:gd name="connsiteX306" fmla="*/ 2014439 w 3024845"/>
                <a:gd name="connsiteY306" fmla="*/ 703483 h 1059043"/>
                <a:gd name="connsiteX307" fmla="*/ 2033136 w 3024845"/>
                <a:gd name="connsiteY307" fmla="*/ 703483 h 1059043"/>
                <a:gd name="connsiteX308" fmla="*/ 2033136 w 3024845"/>
                <a:gd name="connsiteY308" fmla="*/ 620790 h 1059043"/>
                <a:gd name="connsiteX309" fmla="*/ 2128256 w 3024845"/>
                <a:gd name="connsiteY309" fmla="*/ 620790 h 1059043"/>
                <a:gd name="connsiteX310" fmla="*/ 2146266 w 3024845"/>
                <a:gd name="connsiteY310" fmla="*/ 131868 h 1059043"/>
                <a:gd name="connsiteX311" fmla="*/ 2144240 w 3024845"/>
                <a:gd name="connsiteY311" fmla="*/ 125383 h 1059043"/>
                <a:gd name="connsiteX312" fmla="*/ 2150320 w 3024845"/>
                <a:gd name="connsiteY312" fmla="*/ 60529 h 1059043"/>
                <a:gd name="connsiteX313" fmla="*/ 2152346 w 3024845"/>
                <a:gd name="connsiteY313" fmla="*/ 56206 h 1059043"/>
                <a:gd name="connsiteX314" fmla="*/ 2152346 w 3024845"/>
                <a:gd name="connsiteY314" fmla="*/ 0 h 1059043"/>
                <a:gd name="connsiteX315" fmla="*/ 2180720 w 3024845"/>
                <a:gd name="connsiteY315" fmla="*/ 555577 h 1059043"/>
                <a:gd name="connsiteX316" fmla="*/ 2245574 w 3024845"/>
                <a:gd name="connsiteY316" fmla="*/ 555577 h 1059043"/>
                <a:gd name="connsiteX317" fmla="*/ 2245574 w 3024845"/>
                <a:gd name="connsiteY317" fmla="*/ 631239 h 1059043"/>
                <a:gd name="connsiteX318" fmla="*/ 2253681 w 3024845"/>
                <a:gd name="connsiteY318" fmla="*/ 631239 h 1059043"/>
                <a:gd name="connsiteX319" fmla="*/ 2255708 w 3024845"/>
                <a:gd name="connsiteY319" fmla="*/ 624754 h 1059043"/>
                <a:gd name="connsiteX320" fmla="*/ 2261788 w 3024845"/>
                <a:gd name="connsiteY320" fmla="*/ 624754 h 1059043"/>
                <a:gd name="connsiteX321" fmla="*/ 2263815 w 3024845"/>
                <a:gd name="connsiteY321" fmla="*/ 633401 h 1059043"/>
                <a:gd name="connsiteX322" fmla="*/ 2275975 w 3024845"/>
                <a:gd name="connsiteY322" fmla="*/ 633401 h 1059043"/>
                <a:gd name="connsiteX323" fmla="*/ 2275975 w 3024845"/>
                <a:gd name="connsiteY323" fmla="*/ 626915 h 1059043"/>
                <a:gd name="connsiteX324" fmla="*/ 2298268 w 3024845"/>
                <a:gd name="connsiteY324" fmla="*/ 626915 h 1059043"/>
                <a:gd name="connsiteX325" fmla="*/ 2298268 w 3024845"/>
                <a:gd name="connsiteY325" fmla="*/ 633401 h 1059043"/>
                <a:gd name="connsiteX326" fmla="*/ 2318535 w 3024845"/>
                <a:gd name="connsiteY326" fmla="*/ 633401 h 1059043"/>
                <a:gd name="connsiteX327" fmla="*/ 2318535 w 3024845"/>
                <a:gd name="connsiteY327" fmla="*/ 678798 h 1059043"/>
                <a:gd name="connsiteX328" fmla="*/ 2332722 w 3024845"/>
                <a:gd name="connsiteY328" fmla="*/ 678798 h 1059043"/>
                <a:gd name="connsiteX329" fmla="*/ 2332722 w 3024845"/>
                <a:gd name="connsiteY329" fmla="*/ 665827 h 1059043"/>
                <a:gd name="connsiteX330" fmla="*/ 2348936 w 3024845"/>
                <a:gd name="connsiteY330" fmla="*/ 665827 h 1059043"/>
                <a:gd name="connsiteX331" fmla="*/ 2348936 w 3024845"/>
                <a:gd name="connsiteY331" fmla="*/ 486400 h 1059043"/>
                <a:gd name="connsiteX332" fmla="*/ 2355016 w 3024845"/>
                <a:gd name="connsiteY332" fmla="*/ 479914 h 1059043"/>
                <a:gd name="connsiteX333" fmla="*/ 2427977 w 3024845"/>
                <a:gd name="connsiteY333" fmla="*/ 479914 h 1059043"/>
                <a:gd name="connsiteX334" fmla="*/ 2427977 w 3024845"/>
                <a:gd name="connsiteY334" fmla="*/ 488562 h 1059043"/>
                <a:gd name="connsiteX335" fmla="*/ 2438110 w 3024845"/>
                <a:gd name="connsiteY335" fmla="*/ 488562 h 1059043"/>
                <a:gd name="connsiteX336" fmla="*/ 2438110 w 3024845"/>
                <a:gd name="connsiteY336" fmla="*/ 603136 h 1059043"/>
                <a:gd name="connsiteX337" fmla="*/ 2460404 w 3024845"/>
                <a:gd name="connsiteY337" fmla="*/ 603136 h 1059043"/>
                <a:gd name="connsiteX338" fmla="*/ 2460404 w 3024845"/>
                <a:gd name="connsiteY338" fmla="*/ 536121 h 1059043"/>
                <a:gd name="connsiteX339" fmla="*/ 2486751 w 3024845"/>
                <a:gd name="connsiteY339" fmla="*/ 536121 h 1059043"/>
                <a:gd name="connsiteX340" fmla="*/ 2490804 w 3024845"/>
                <a:gd name="connsiteY340" fmla="*/ 531797 h 1059043"/>
                <a:gd name="connsiteX341" fmla="*/ 2498911 w 3024845"/>
                <a:gd name="connsiteY341" fmla="*/ 531797 h 1059043"/>
                <a:gd name="connsiteX342" fmla="*/ 2502964 w 3024845"/>
                <a:gd name="connsiteY342" fmla="*/ 536121 h 1059043"/>
                <a:gd name="connsiteX343" fmla="*/ 2525258 w 3024845"/>
                <a:gd name="connsiteY343" fmla="*/ 536121 h 1059043"/>
                <a:gd name="connsiteX344" fmla="*/ 2525258 w 3024845"/>
                <a:gd name="connsiteY344" fmla="*/ 419385 h 1059043"/>
                <a:gd name="connsiteX345" fmla="*/ 2582005 w 3024845"/>
                <a:gd name="connsiteY345" fmla="*/ 408576 h 1059043"/>
                <a:gd name="connsiteX346" fmla="*/ 2582005 w 3024845"/>
                <a:gd name="connsiteY346" fmla="*/ 409657 h 1059043"/>
                <a:gd name="connsiteX347" fmla="*/ 2582005 w 3024845"/>
                <a:gd name="connsiteY347" fmla="*/ 417223 h 1059043"/>
                <a:gd name="connsiteX348" fmla="*/ 2608352 w 3024845"/>
                <a:gd name="connsiteY348" fmla="*/ 417223 h 1059043"/>
                <a:gd name="connsiteX349" fmla="*/ 2608352 w 3024845"/>
                <a:gd name="connsiteY349" fmla="*/ 672313 h 1059043"/>
                <a:gd name="connsiteX350" fmla="*/ 2630646 w 3024845"/>
                <a:gd name="connsiteY350" fmla="*/ 672313 h 1059043"/>
                <a:gd name="connsiteX351" fmla="*/ 2630646 w 3024845"/>
                <a:gd name="connsiteY351" fmla="*/ 667989 h 1059043"/>
                <a:gd name="connsiteX352" fmla="*/ 2642806 w 3024845"/>
                <a:gd name="connsiteY352" fmla="*/ 667989 h 1059043"/>
                <a:gd name="connsiteX353" fmla="*/ 2642806 w 3024845"/>
                <a:gd name="connsiteY353" fmla="*/ 672313 h 1059043"/>
                <a:gd name="connsiteX354" fmla="*/ 2667126 w 3024845"/>
                <a:gd name="connsiteY354" fmla="*/ 672313 h 1059043"/>
                <a:gd name="connsiteX355" fmla="*/ 2667126 w 3024845"/>
                <a:gd name="connsiteY355" fmla="*/ 659342 h 1059043"/>
                <a:gd name="connsiteX356" fmla="*/ 2695500 w 3024845"/>
                <a:gd name="connsiteY356" fmla="*/ 659342 h 1059043"/>
                <a:gd name="connsiteX357" fmla="*/ 2707660 w 3024845"/>
                <a:gd name="connsiteY357" fmla="*/ 655018 h 1059043"/>
                <a:gd name="connsiteX358" fmla="*/ 2727927 w 3024845"/>
                <a:gd name="connsiteY358" fmla="*/ 659342 h 1059043"/>
                <a:gd name="connsiteX359" fmla="*/ 2727927 w 3024845"/>
                <a:gd name="connsiteY359" fmla="*/ 642048 h 1059043"/>
                <a:gd name="connsiteX360" fmla="*/ 2736034 w 3024845"/>
                <a:gd name="connsiteY360" fmla="*/ 642048 h 1059043"/>
                <a:gd name="connsiteX361" fmla="*/ 2736034 w 3024845"/>
                <a:gd name="connsiteY361" fmla="*/ 629077 h 1059043"/>
                <a:gd name="connsiteX362" fmla="*/ 2792781 w 3024845"/>
                <a:gd name="connsiteY362" fmla="*/ 629077 h 1059043"/>
                <a:gd name="connsiteX363" fmla="*/ 2792781 w 3024845"/>
                <a:gd name="connsiteY363" fmla="*/ 598812 h 1059043"/>
                <a:gd name="connsiteX364" fmla="*/ 2811021 w 3024845"/>
                <a:gd name="connsiteY364" fmla="*/ 598812 h 1059043"/>
                <a:gd name="connsiteX365" fmla="*/ 2811021 w 3024845"/>
                <a:gd name="connsiteY365" fmla="*/ 592327 h 1059043"/>
                <a:gd name="connsiteX366" fmla="*/ 2823181 w 3024845"/>
                <a:gd name="connsiteY366" fmla="*/ 592327 h 1059043"/>
                <a:gd name="connsiteX367" fmla="*/ 2823181 w 3024845"/>
                <a:gd name="connsiteY367" fmla="*/ 598812 h 1059043"/>
                <a:gd name="connsiteX368" fmla="*/ 2839395 w 3024845"/>
                <a:gd name="connsiteY368" fmla="*/ 598812 h 1059043"/>
                <a:gd name="connsiteX369" fmla="*/ 2839395 w 3024845"/>
                <a:gd name="connsiteY369" fmla="*/ 648533 h 1059043"/>
                <a:gd name="connsiteX370" fmla="*/ 2871822 w 3024845"/>
                <a:gd name="connsiteY370" fmla="*/ 648533 h 1059043"/>
                <a:gd name="connsiteX371" fmla="*/ 2871822 w 3024845"/>
                <a:gd name="connsiteY371" fmla="*/ 622592 h 1059043"/>
                <a:gd name="connsiteX372" fmla="*/ 2910329 w 3024845"/>
                <a:gd name="connsiteY372" fmla="*/ 622592 h 1059043"/>
                <a:gd name="connsiteX373" fmla="*/ 2910329 w 3024845"/>
                <a:gd name="connsiteY373" fmla="*/ 592327 h 1059043"/>
                <a:gd name="connsiteX374" fmla="*/ 2958970 w 3024845"/>
                <a:gd name="connsiteY374" fmla="*/ 592327 h 1059043"/>
                <a:gd name="connsiteX375" fmla="*/ 2958970 w 3024845"/>
                <a:gd name="connsiteY375" fmla="*/ 703483 h 1059043"/>
                <a:gd name="connsiteX376" fmla="*/ 2958970 w 3024845"/>
                <a:gd name="connsiteY376" fmla="*/ 717262 h 1059043"/>
                <a:gd name="connsiteX377" fmla="*/ 3024845 w 3024845"/>
                <a:gd name="connsiteY377" fmla="*/ 717262 h 1059043"/>
                <a:gd name="connsiteX378" fmla="*/ 3024845 w 3024845"/>
                <a:gd name="connsiteY378" fmla="*/ 1059043 h 1059043"/>
                <a:gd name="connsiteX379" fmla="*/ 2054 w 3024845"/>
                <a:gd name="connsiteY379" fmla="*/ 1056710 h 1059043"/>
                <a:gd name="connsiteX380" fmla="*/ 0 w 3024845"/>
                <a:gd name="connsiteY380" fmla="*/ 622592 h 1059043"/>
                <a:gd name="connsiteX381" fmla="*/ 20267 w 3024845"/>
                <a:gd name="connsiteY381" fmla="*/ 622592 h 1059043"/>
                <a:gd name="connsiteX382" fmla="*/ 20774 w 3024845"/>
                <a:gd name="connsiteY382" fmla="*/ 621511 h 1059043"/>
                <a:gd name="connsiteX383" fmla="*/ 24320 w 3024845"/>
                <a:gd name="connsiteY383" fmla="*/ 613945 h 1059043"/>
                <a:gd name="connsiteX384" fmla="*/ 26094 w 3024845"/>
                <a:gd name="connsiteY384" fmla="*/ 614215 h 1059043"/>
                <a:gd name="connsiteX385" fmla="*/ 38507 w 3024845"/>
                <a:gd name="connsiteY385" fmla="*/ 616106 h 1059043"/>
                <a:gd name="connsiteX386" fmla="*/ 39014 w 3024845"/>
                <a:gd name="connsiteY386" fmla="*/ 617458 h 1059043"/>
                <a:gd name="connsiteX387" fmla="*/ 42560 w 3024845"/>
                <a:gd name="connsiteY387" fmla="*/ 626915 h 1059043"/>
                <a:gd name="connsiteX388" fmla="*/ 68907 w 3024845"/>
                <a:gd name="connsiteY388" fmla="*/ 629077 h 1059043"/>
                <a:gd name="connsiteX389" fmla="*/ 68907 w 3024845"/>
                <a:gd name="connsiteY389" fmla="*/ 505856 h 1059043"/>
                <a:gd name="connsiteX390" fmla="*/ 70934 w 3024845"/>
                <a:gd name="connsiteY390" fmla="*/ 505856 h 1059043"/>
                <a:gd name="connsiteX391" fmla="*/ 85121 w 3024845"/>
                <a:gd name="connsiteY391" fmla="*/ 505856 h 1059043"/>
                <a:gd name="connsiteX392" fmla="*/ 85121 w 3024845"/>
                <a:gd name="connsiteY392" fmla="*/ 369664 h 1059043"/>
                <a:gd name="connsiteX393" fmla="*/ 86894 w 3024845"/>
                <a:gd name="connsiteY393" fmla="*/ 369664 h 1059043"/>
                <a:gd name="connsiteX394" fmla="*/ 99308 w 3024845"/>
                <a:gd name="connsiteY394" fmla="*/ 369664 h 1059043"/>
                <a:gd name="connsiteX395" fmla="*/ 99308 w 3024845"/>
                <a:gd name="connsiteY395" fmla="*/ 255090 h 1059043"/>
                <a:gd name="connsiteX396" fmla="*/ 103361 w 3024845"/>
                <a:gd name="connsiteY396" fmla="*/ 226986 h 1059043"/>
                <a:gd name="connsiteX397" fmla="*/ 105388 w 3024845"/>
                <a:gd name="connsiteY397" fmla="*/ 226986 h 1059043"/>
                <a:gd name="connsiteX398" fmla="*/ 119575 w 3024845"/>
                <a:gd name="connsiteY398" fmla="*/ 226986 h 1059043"/>
                <a:gd name="connsiteX0" fmla="*/ 119575 w 3024845"/>
                <a:gd name="connsiteY0" fmla="*/ 226986 h 1059043"/>
                <a:gd name="connsiteX1" fmla="*/ 200642 w 3024845"/>
                <a:gd name="connsiteY1" fmla="*/ 224825 h 1059043"/>
                <a:gd name="connsiteX2" fmla="*/ 202669 w 3024845"/>
                <a:gd name="connsiteY2" fmla="*/ 224825 h 1059043"/>
                <a:gd name="connsiteX3" fmla="*/ 216856 w 3024845"/>
                <a:gd name="connsiteY3" fmla="*/ 224825 h 1059043"/>
                <a:gd name="connsiteX4" fmla="*/ 216856 w 3024845"/>
                <a:gd name="connsiteY4" fmla="*/ 248604 h 1059043"/>
                <a:gd name="connsiteX5" fmla="*/ 217363 w 3024845"/>
                <a:gd name="connsiteY5" fmla="*/ 249415 h 1059043"/>
                <a:gd name="connsiteX6" fmla="*/ 220909 w 3024845"/>
                <a:gd name="connsiteY6" fmla="*/ 255090 h 1059043"/>
                <a:gd name="connsiteX7" fmla="*/ 220909 w 3024845"/>
                <a:gd name="connsiteY7" fmla="*/ 369664 h 1059043"/>
                <a:gd name="connsiteX8" fmla="*/ 223189 w 3024845"/>
                <a:gd name="connsiteY8" fmla="*/ 369664 h 1059043"/>
                <a:gd name="connsiteX9" fmla="*/ 239150 w 3024845"/>
                <a:gd name="connsiteY9" fmla="*/ 369664 h 1059043"/>
                <a:gd name="connsiteX10" fmla="*/ 239150 w 3024845"/>
                <a:gd name="connsiteY10" fmla="*/ 510179 h 1059043"/>
                <a:gd name="connsiteX11" fmla="*/ 240670 w 3024845"/>
                <a:gd name="connsiteY11" fmla="*/ 509909 h 1059043"/>
                <a:gd name="connsiteX12" fmla="*/ 251310 w 3024845"/>
                <a:gd name="connsiteY12" fmla="*/ 508018 h 1059043"/>
                <a:gd name="connsiteX13" fmla="*/ 249283 w 3024845"/>
                <a:gd name="connsiteY13" fmla="*/ 596650 h 1059043"/>
                <a:gd name="connsiteX14" fmla="*/ 250803 w 3024845"/>
                <a:gd name="connsiteY14" fmla="*/ 596921 h 1059043"/>
                <a:gd name="connsiteX15" fmla="*/ 261443 w 3024845"/>
                <a:gd name="connsiteY15" fmla="*/ 598812 h 1059043"/>
                <a:gd name="connsiteX16" fmla="*/ 261696 w 3024845"/>
                <a:gd name="connsiteY16" fmla="*/ 599623 h 1059043"/>
                <a:gd name="connsiteX17" fmla="*/ 263470 w 3024845"/>
                <a:gd name="connsiteY17" fmla="*/ 605298 h 1059043"/>
                <a:gd name="connsiteX18" fmla="*/ 264230 w 3024845"/>
                <a:gd name="connsiteY18" fmla="*/ 602866 h 1059043"/>
                <a:gd name="connsiteX19" fmla="*/ 269550 w 3024845"/>
                <a:gd name="connsiteY19" fmla="*/ 585842 h 1059043"/>
                <a:gd name="connsiteX20" fmla="*/ 271323 w 3024845"/>
                <a:gd name="connsiteY20" fmla="*/ 585842 h 1059043"/>
                <a:gd name="connsiteX21" fmla="*/ 283737 w 3024845"/>
                <a:gd name="connsiteY21" fmla="*/ 585842 h 1059043"/>
                <a:gd name="connsiteX22" fmla="*/ 283737 w 3024845"/>
                <a:gd name="connsiteY22" fmla="*/ 618268 h 1059043"/>
                <a:gd name="connsiteX23" fmla="*/ 284750 w 3024845"/>
                <a:gd name="connsiteY23" fmla="*/ 618809 h 1059043"/>
                <a:gd name="connsiteX24" fmla="*/ 291844 w 3024845"/>
                <a:gd name="connsiteY24" fmla="*/ 622592 h 1059043"/>
                <a:gd name="connsiteX25" fmla="*/ 291844 w 3024845"/>
                <a:gd name="connsiteY25" fmla="*/ 623943 h 1059043"/>
                <a:gd name="connsiteX26" fmla="*/ 291844 w 3024845"/>
                <a:gd name="connsiteY26" fmla="*/ 633401 h 1059043"/>
                <a:gd name="connsiteX27" fmla="*/ 336431 w 3024845"/>
                <a:gd name="connsiteY27" fmla="*/ 633401 h 1059043"/>
                <a:gd name="connsiteX28" fmla="*/ 336431 w 3024845"/>
                <a:gd name="connsiteY28" fmla="*/ 634482 h 1059043"/>
                <a:gd name="connsiteX29" fmla="*/ 336431 w 3024845"/>
                <a:gd name="connsiteY29" fmla="*/ 642048 h 1059043"/>
                <a:gd name="connsiteX30" fmla="*/ 338457 w 3024845"/>
                <a:gd name="connsiteY30" fmla="*/ 642048 h 1059043"/>
                <a:gd name="connsiteX31" fmla="*/ 352644 w 3024845"/>
                <a:gd name="connsiteY31" fmla="*/ 642048 h 1059043"/>
                <a:gd name="connsiteX32" fmla="*/ 352644 w 3024845"/>
                <a:gd name="connsiteY32" fmla="*/ 611783 h 1059043"/>
                <a:gd name="connsiteX33" fmla="*/ 397231 w 3024845"/>
                <a:gd name="connsiteY33" fmla="*/ 611783 h 1059043"/>
                <a:gd name="connsiteX34" fmla="*/ 397231 w 3024845"/>
                <a:gd name="connsiteY34" fmla="*/ 610432 h 1059043"/>
                <a:gd name="connsiteX35" fmla="*/ 397231 w 3024845"/>
                <a:gd name="connsiteY35" fmla="*/ 600974 h 1059043"/>
                <a:gd name="connsiteX36" fmla="*/ 398245 w 3024845"/>
                <a:gd name="connsiteY36" fmla="*/ 600974 h 1059043"/>
                <a:gd name="connsiteX37" fmla="*/ 405338 w 3024845"/>
                <a:gd name="connsiteY37" fmla="*/ 600974 h 1059043"/>
                <a:gd name="connsiteX38" fmla="*/ 405338 w 3024845"/>
                <a:gd name="connsiteY38" fmla="*/ 599083 h 1059043"/>
                <a:gd name="connsiteX39" fmla="*/ 405338 w 3024845"/>
                <a:gd name="connsiteY39" fmla="*/ 585842 h 1059043"/>
                <a:gd name="connsiteX40" fmla="*/ 406098 w 3024845"/>
                <a:gd name="connsiteY40" fmla="*/ 585842 h 1059043"/>
                <a:gd name="connsiteX41" fmla="*/ 411418 w 3024845"/>
                <a:gd name="connsiteY41" fmla="*/ 585842 h 1059043"/>
                <a:gd name="connsiteX42" fmla="*/ 411418 w 3024845"/>
                <a:gd name="connsiteY42" fmla="*/ 584761 h 1059043"/>
                <a:gd name="connsiteX43" fmla="*/ 411418 w 3024845"/>
                <a:gd name="connsiteY43" fmla="*/ 577194 h 1059043"/>
                <a:gd name="connsiteX44" fmla="*/ 413445 w 3024845"/>
                <a:gd name="connsiteY44" fmla="*/ 577194 h 1059043"/>
                <a:gd name="connsiteX45" fmla="*/ 427632 w 3024845"/>
                <a:gd name="connsiteY45" fmla="*/ 577194 h 1059043"/>
                <a:gd name="connsiteX46" fmla="*/ 427632 w 3024845"/>
                <a:gd name="connsiteY46" fmla="*/ 578275 h 1059043"/>
                <a:gd name="connsiteX47" fmla="*/ 427632 w 3024845"/>
                <a:gd name="connsiteY47" fmla="*/ 585842 h 1059043"/>
                <a:gd name="connsiteX48" fmla="*/ 449925 w 3024845"/>
                <a:gd name="connsiteY48" fmla="*/ 585842 h 1059043"/>
                <a:gd name="connsiteX49" fmla="*/ 449925 w 3024845"/>
                <a:gd name="connsiteY49" fmla="*/ 583950 h 1059043"/>
                <a:gd name="connsiteX50" fmla="*/ 449925 w 3024845"/>
                <a:gd name="connsiteY50" fmla="*/ 570709 h 1059043"/>
                <a:gd name="connsiteX51" fmla="*/ 451699 w 3024845"/>
                <a:gd name="connsiteY51" fmla="*/ 570709 h 1059043"/>
                <a:gd name="connsiteX52" fmla="*/ 464112 w 3024845"/>
                <a:gd name="connsiteY52" fmla="*/ 570709 h 1059043"/>
                <a:gd name="connsiteX53" fmla="*/ 464112 w 3024845"/>
                <a:gd name="connsiteY53" fmla="*/ 594489 h 1059043"/>
                <a:gd name="connsiteX54" fmla="*/ 465126 w 3024845"/>
                <a:gd name="connsiteY54" fmla="*/ 594489 h 1059043"/>
                <a:gd name="connsiteX55" fmla="*/ 472219 w 3024845"/>
                <a:gd name="connsiteY55" fmla="*/ 594489 h 1059043"/>
                <a:gd name="connsiteX56" fmla="*/ 472219 w 3024845"/>
                <a:gd name="connsiteY56" fmla="*/ 593408 h 1059043"/>
                <a:gd name="connsiteX57" fmla="*/ 472219 w 3024845"/>
                <a:gd name="connsiteY57" fmla="*/ 585842 h 1059043"/>
                <a:gd name="connsiteX58" fmla="*/ 473992 w 3024845"/>
                <a:gd name="connsiteY58" fmla="*/ 585842 h 1059043"/>
                <a:gd name="connsiteX59" fmla="*/ 486406 w 3024845"/>
                <a:gd name="connsiteY59" fmla="*/ 585842 h 1059043"/>
                <a:gd name="connsiteX60" fmla="*/ 486406 w 3024845"/>
                <a:gd name="connsiteY60" fmla="*/ 611783 h 1059043"/>
                <a:gd name="connsiteX61" fmla="*/ 488433 w 3024845"/>
                <a:gd name="connsiteY61" fmla="*/ 611783 h 1059043"/>
                <a:gd name="connsiteX62" fmla="*/ 502619 w 3024845"/>
                <a:gd name="connsiteY62" fmla="*/ 611783 h 1059043"/>
                <a:gd name="connsiteX63" fmla="*/ 502619 w 3024845"/>
                <a:gd name="connsiteY63" fmla="*/ 613404 h 1059043"/>
                <a:gd name="connsiteX64" fmla="*/ 502619 w 3024845"/>
                <a:gd name="connsiteY64" fmla="*/ 624754 h 1059043"/>
                <a:gd name="connsiteX65" fmla="*/ 503379 w 3024845"/>
                <a:gd name="connsiteY65" fmla="*/ 624754 h 1059043"/>
                <a:gd name="connsiteX66" fmla="*/ 508700 w 3024845"/>
                <a:gd name="connsiteY66" fmla="*/ 624754 h 1059043"/>
                <a:gd name="connsiteX67" fmla="*/ 508700 w 3024845"/>
                <a:gd name="connsiteY67" fmla="*/ 623943 h 1059043"/>
                <a:gd name="connsiteX68" fmla="*/ 508700 w 3024845"/>
                <a:gd name="connsiteY68" fmla="*/ 618268 h 1059043"/>
                <a:gd name="connsiteX69" fmla="*/ 539100 w 3024845"/>
                <a:gd name="connsiteY69" fmla="*/ 618268 h 1059043"/>
                <a:gd name="connsiteX70" fmla="*/ 539100 w 3024845"/>
                <a:gd name="connsiteY70" fmla="*/ 642048 h 1059043"/>
                <a:gd name="connsiteX71" fmla="*/ 540113 w 3024845"/>
                <a:gd name="connsiteY71" fmla="*/ 642048 h 1059043"/>
                <a:gd name="connsiteX72" fmla="*/ 547207 w 3024845"/>
                <a:gd name="connsiteY72" fmla="*/ 642048 h 1059043"/>
                <a:gd name="connsiteX73" fmla="*/ 547207 w 3024845"/>
                <a:gd name="connsiteY73" fmla="*/ 643129 h 1059043"/>
                <a:gd name="connsiteX74" fmla="*/ 547207 w 3024845"/>
                <a:gd name="connsiteY74" fmla="*/ 650695 h 1059043"/>
                <a:gd name="connsiteX75" fmla="*/ 547967 w 3024845"/>
                <a:gd name="connsiteY75" fmla="*/ 650695 h 1059043"/>
                <a:gd name="connsiteX76" fmla="*/ 553287 w 3024845"/>
                <a:gd name="connsiteY76" fmla="*/ 650695 h 1059043"/>
                <a:gd name="connsiteX77" fmla="*/ 553287 w 3024845"/>
                <a:gd name="connsiteY77" fmla="*/ 648533 h 1059043"/>
                <a:gd name="connsiteX78" fmla="*/ 553287 w 3024845"/>
                <a:gd name="connsiteY78" fmla="*/ 633401 h 1059043"/>
                <a:gd name="connsiteX79" fmla="*/ 554300 w 3024845"/>
                <a:gd name="connsiteY79" fmla="*/ 633401 h 1059043"/>
                <a:gd name="connsiteX80" fmla="*/ 561394 w 3024845"/>
                <a:gd name="connsiteY80" fmla="*/ 633401 h 1059043"/>
                <a:gd name="connsiteX81" fmla="*/ 561394 w 3024845"/>
                <a:gd name="connsiteY81" fmla="*/ 634482 h 1059043"/>
                <a:gd name="connsiteX82" fmla="*/ 561394 w 3024845"/>
                <a:gd name="connsiteY82" fmla="*/ 642048 h 1059043"/>
                <a:gd name="connsiteX83" fmla="*/ 566714 w 3024845"/>
                <a:gd name="connsiteY83" fmla="*/ 640055 h 1059043"/>
                <a:gd name="connsiteX84" fmla="*/ 567474 w 3024845"/>
                <a:gd name="connsiteY84" fmla="*/ 639075 h 1059043"/>
                <a:gd name="connsiteX85" fmla="*/ 567474 w 3024845"/>
                <a:gd name="connsiteY85" fmla="*/ 633401 h 1059043"/>
                <a:gd name="connsiteX86" fmla="*/ 605981 w 3024845"/>
                <a:gd name="connsiteY86" fmla="*/ 633401 h 1059043"/>
                <a:gd name="connsiteX87" fmla="*/ 605981 w 3024845"/>
                <a:gd name="connsiteY87" fmla="*/ 657180 h 1059043"/>
                <a:gd name="connsiteX88" fmla="*/ 608007 w 3024845"/>
                <a:gd name="connsiteY88" fmla="*/ 657180 h 1059043"/>
                <a:gd name="connsiteX89" fmla="*/ 622194 w 3024845"/>
                <a:gd name="connsiteY89" fmla="*/ 657180 h 1059043"/>
                <a:gd name="connsiteX90" fmla="*/ 622194 w 3024845"/>
                <a:gd name="connsiteY90" fmla="*/ 658261 h 1059043"/>
                <a:gd name="connsiteX91" fmla="*/ 622194 w 3024845"/>
                <a:gd name="connsiteY91" fmla="*/ 665827 h 1059043"/>
                <a:gd name="connsiteX92" fmla="*/ 623968 w 3024845"/>
                <a:gd name="connsiteY92" fmla="*/ 665827 h 1059043"/>
                <a:gd name="connsiteX93" fmla="*/ 636381 w 3024845"/>
                <a:gd name="connsiteY93" fmla="*/ 665827 h 1059043"/>
                <a:gd name="connsiteX94" fmla="*/ 636381 w 3024845"/>
                <a:gd name="connsiteY94" fmla="*/ 642048 h 1059043"/>
                <a:gd name="connsiteX95" fmla="*/ 637394 w 3024845"/>
                <a:gd name="connsiteY95" fmla="*/ 642048 h 1059043"/>
                <a:gd name="connsiteX96" fmla="*/ 644488 w 3024845"/>
                <a:gd name="connsiteY96" fmla="*/ 642048 h 1059043"/>
                <a:gd name="connsiteX97" fmla="*/ 644488 w 3024845"/>
                <a:gd name="connsiteY97" fmla="*/ 609621 h 1059043"/>
                <a:gd name="connsiteX98" fmla="*/ 645501 w 3024845"/>
                <a:gd name="connsiteY98" fmla="*/ 609621 h 1059043"/>
                <a:gd name="connsiteX99" fmla="*/ 652595 w 3024845"/>
                <a:gd name="connsiteY99" fmla="*/ 609621 h 1059043"/>
                <a:gd name="connsiteX100" fmla="*/ 652595 w 3024845"/>
                <a:gd name="connsiteY100" fmla="*/ 607730 h 1059043"/>
                <a:gd name="connsiteX101" fmla="*/ 652595 w 3024845"/>
                <a:gd name="connsiteY101" fmla="*/ 594489 h 1059043"/>
                <a:gd name="connsiteX102" fmla="*/ 651328 w 3024845"/>
                <a:gd name="connsiteY102" fmla="*/ 592867 h 1059043"/>
                <a:gd name="connsiteX103" fmla="*/ 656648 w 3024845"/>
                <a:gd name="connsiteY103" fmla="*/ 581518 h 1059043"/>
                <a:gd name="connsiteX104" fmla="*/ 664755 w 3024845"/>
                <a:gd name="connsiteY104" fmla="*/ 609621 h 1059043"/>
                <a:gd name="connsiteX105" fmla="*/ 665515 w 3024845"/>
                <a:gd name="connsiteY105" fmla="*/ 609621 h 1059043"/>
                <a:gd name="connsiteX106" fmla="*/ 670835 w 3024845"/>
                <a:gd name="connsiteY106" fmla="*/ 609621 h 1059043"/>
                <a:gd name="connsiteX107" fmla="*/ 670835 w 3024845"/>
                <a:gd name="connsiteY107" fmla="*/ 503694 h 1059043"/>
                <a:gd name="connsiteX108" fmla="*/ 672355 w 3024845"/>
                <a:gd name="connsiteY108" fmla="*/ 503694 h 1059043"/>
                <a:gd name="connsiteX109" fmla="*/ 682995 w 3024845"/>
                <a:gd name="connsiteY109" fmla="*/ 503694 h 1059043"/>
                <a:gd name="connsiteX110" fmla="*/ 682995 w 3024845"/>
                <a:gd name="connsiteY110" fmla="*/ 456135 h 1059043"/>
                <a:gd name="connsiteX111" fmla="*/ 709342 w 3024845"/>
                <a:gd name="connsiteY111" fmla="*/ 456135 h 1059043"/>
                <a:gd name="connsiteX112" fmla="*/ 709342 w 3024845"/>
                <a:gd name="connsiteY112" fmla="*/ 434517 h 1059043"/>
                <a:gd name="connsiteX113" fmla="*/ 743796 w 3024845"/>
                <a:gd name="connsiteY113" fmla="*/ 434517 h 1059043"/>
                <a:gd name="connsiteX114" fmla="*/ 743796 w 3024845"/>
                <a:gd name="connsiteY114" fmla="*/ 436949 h 1059043"/>
                <a:gd name="connsiteX115" fmla="*/ 743796 w 3024845"/>
                <a:gd name="connsiteY115" fmla="*/ 453973 h 1059043"/>
                <a:gd name="connsiteX116" fmla="*/ 746076 w 3024845"/>
                <a:gd name="connsiteY116" fmla="*/ 453973 h 1059043"/>
                <a:gd name="connsiteX117" fmla="*/ 762036 w 3024845"/>
                <a:gd name="connsiteY117" fmla="*/ 453973 h 1059043"/>
                <a:gd name="connsiteX118" fmla="*/ 762036 w 3024845"/>
                <a:gd name="connsiteY118" fmla="*/ 501532 h 1059043"/>
                <a:gd name="connsiteX119" fmla="*/ 763049 w 3024845"/>
                <a:gd name="connsiteY119" fmla="*/ 501532 h 1059043"/>
                <a:gd name="connsiteX120" fmla="*/ 770143 w 3024845"/>
                <a:gd name="connsiteY120" fmla="*/ 501532 h 1059043"/>
                <a:gd name="connsiteX121" fmla="*/ 784330 w 3024845"/>
                <a:gd name="connsiteY121" fmla="*/ 505856 h 1059043"/>
                <a:gd name="connsiteX122" fmla="*/ 784330 w 3024845"/>
                <a:gd name="connsiteY122" fmla="*/ 544768 h 1059043"/>
                <a:gd name="connsiteX123" fmla="*/ 785343 w 3024845"/>
                <a:gd name="connsiteY123" fmla="*/ 544768 h 1059043"/>
                <a:gd name="connsiteX124" fmla="*/ 792436 w 3024845"/>
                <a:gd name="connsiteY124" fmla="*/ 544768 h 1059043"/>
                <a:gd name="connsiteX125" fmla="*/ 792436 w 3024845"/>
                <a:gd name="connsiteY125" fmla="*/ 546389 h 1059043"/>
                <a:gd name="connsiteX126" fmla="*/ 792436 w 3024845"/>
                <a:gd name="connsiteY126" fmla="*/ 557738 h 1059043"/>
                <a:gd name="connsiteX127" fmla="*/ 794463 w 3024845"/>
                <a:gd name="connsiteY127" fmla="*/ 557738 h 1059043"/>
                <a:gd name="connsiteX128" fmla="*/ 808650 w 3024845"/>
                <a:gd name="connsiteY128" fmla="*/ 557738 h 1059043"/>
                <a:gd name="connsiteX129" fmla="*/ 814730 w 3024845"/>
                <a:gd name="connsiteY129" fmla="*/ 564224 h 1059043"/>
                <a:gd name="connsiteX130" fmla="*/ 814730 w 3024845"/>
                <a:gd name="connsiteY130" fmla="*/ 585842 h 1059043"/>
                <a:gd name="connsiteX131" fmla="*/ 817010 w 3024845"/>
                <a:gd name="connsiteY131" fmla="*/ 585842 h 1059043"/>
                <a:gd name="connsiteX132" fmla="*/ 832970 w 3024845"/>
                <a:gd name="connsiteY132" fmla="*/ 585842 h 1059043"/>
                <a:gd name="connsiteX133" fmla="*/ 832970 w 3024845"/>
                <a:gd name="connsiteY133" fmla="*/ 586922 h 1059043"/>
                <a:gd name="connsiteX134" fmla="*/ 832970 w 3024845"/>
                <a:gd name="connsiteY134" fmla="*/ 594489 h 1059043"/>
                <a:gd name="connsiteX135" fmla="*/ 834237 w 3024845"/>
                <a:gd name="connsiteY135" fmla="*/ 594489 h 1059043"/>
                <a:gd name="connsiteX136" fmla="*/ 843104 w 3024845"/>
                <a:gd name="connsiteY136" fmla="*/ 594489 h 1059043"/>
                <a:gd name="connsiteX137" fmla="*/ 843104 w 3024845"/>
                <a:gd name="connsiteY137" fmla="*/ 596650 h 1059043"/>
                <a:gd name="connsiteX138" fmla="*/ 843104 w 3024845"/>
                <a:gd name="connsiteY138" fmla="*/ 611783 h 1059043"/>
                <a:gd name="connsiteX139" fmla="*/ 847157 w 3024845"/>
                <a:gd name="connsiteY139" fmla="*/ 609891 h 1059043"/>
                <a:gd name="connsiteX140" fmla="*/ 847157 w 3024845"/>
                <a:gd name="connsiteY140" fmla="*/ 596650 h 1059043"/>
                <a:gd name="connsiteX141" fmla="*/ 848170 w 3024845"/>
                <a:gd name="connsiteY141" fmla="*/ 596650 h 1059043"/>
                <a:gd name="connsiteX142" fmla="*/ 855264 w 3024845"/>
                <a:gd name="connsiteY142" fmla="*/ 596650 h 1059043"/>
                <a:gd name="connsiteX143" fmla="*/ 855264 w 3024845"/>
                <a:gd name="connsiteY143" fmla="*/ 598272 h 1059043"/>
                <a:gd name="connsiteX144" fmla="*/ 855264 w 3024845"/>
                <a:gd name="connsiteY144" fmla="*/ 609621 h 1059043"/>
                <a:gd name="connsiteX145" fmla="*/ 856024 w 3024845"/>
                <a:gd name="connsiteY145" fmla="*/ 609621 h 1059043"/>
                <a:gd name="connsiteX146" fmla="*/ 861344 w 3024845"/>
                <a:gd name="connsiteY146" fmla="*/ 609621 h 1059043"/>
                <a:gd name="connsiteX147" fmla="*/ 909984 w 3024845"/>
                <a:gd name="connsiteY147" fmla="*/ 605298 h 1059043"/>
                <a:gd name="connsiteX148" fmla="*/ 909984 w 3024845"/>
                <a:gd name="connsiteY148" fmla="*/ 606649 h 1059043"/>
                <a:gd name="connsiteX149" fmla="*/ 909984 w 3024845"/>
                <a:gd name="connsiteY149" fmla="*/ 616106 h 1059043"/>
                <a:gd name="connsiteX150" fmla="*/ 910744 w 3024845"/>
                <a:gd name="connsiteY150" fmla="*/ 616106 h 1059043"/>
                <a:gd name="connsiteX151" fmla="*/ 916065 w 3024845"/>
                <a:gd name="connsiteY151" fmla="*/ 616106 h 1059043"/>
                <a:gd name="connsiteX152" fmla="*/ 916065 w 3024845"/>
                <a:gd name="connsiteY152" fmla="*/ 618268 h 1059043"/>
                <a:gd name="connsiteX153" fmla="*/ 916065 w 3024845"/>
                <a:gd name="connsiteY153" fmla="*/ 633401 h 1059043"/>
                <a:gd name="connsiteX154" fmla="*/ 918091 w 3024845"/>
                <a:gd name="connsiteY154" fmla="*/ 632050 h 1059043"/>
                <a:gd name="connsiteX155" fmla="*/ 932278 w 3024845"/>
                <a:gd name="connsiteY155" fmla="*/ 622592 h 1059043"/>
                <a:gd name="connsiteX156" fmla="*/ 938358 w 3024845"/>
                <a:gd name="connsiteY156" fmla="*/ 581518 h 1059043"/>
                <a:gd name="connsiteX157" fmla="*/ 939118 w 3024845"/>
                <a:gd name="connsiteY157" fmla="*/ 581248 h 1059043"/>
                <a:gd name="connsiteX158" fmla="*/ 944438 w 3024845"/>
                <a:gd name="connsiteY158" fmla="*/ 579356 h 1059043"/>
                <a:gd name="connsiteX159" fmla="*/ 946465 w 3024845"/>
                <a:gd name="connsiteY159" fmla="*/ 510179 h 1059043"/>
                <a:gd name="connsiteX160" fmla="*/ 948492 w 3024845"/>
                <a:gd name="connsiteY160" fmla="*/ 579356 h 1059043"/>
                <a:gd name="connsiteX161" fmla="*/ 949252 w 3024845"/>
                <a:gd name="connsiteY161" fmla="*/ 579626 h 1059043"/>
                <a:gd name="connsiteX162" fmla="*/ 954572 w 3024845"/>
                <a:gd name="connsiteY162" fmla="*/ 581518 h 1059043"/>
                <a:gd name="connsiteX163" fmla="*/ 954572 w 3024845"/>
                <a:gd name="connsiteY163" fmla="*/ 495047 h 1059043"/>
                <a:gd name="connsiteX164" fmla="*/ 958625 w 3024845"/>
                <a:gd name="connsiteY164" fmla="*/ 462620 h 1059043"/>
                <a:gd name="connsiteX165" fmla="*/ 997132 w 3024845"/>
                <a:gd name="connsiteY165" fmla="*/ 462620 h 1059043"/>
                <a:gd name="connsiteX166" fmla="*/ 997132 w 3024845"/>
                <a:gd name="connsiteY166" fmla="*/ 495047 h 1059043"/>
                <a:gd name="connsiteX167" fmla="*/ 997892 w 3024845"/>
                <a:gd name="connsiteY167" fmla="*/ 495047 h 1059043"/>
                <a:gd name="connsiteX168" fmla="*/ 1003212 w 3024845"/>
                <a:gd name="connsiteY168" fmla="*/ 495047 h 1059043"/>
                <a:gd name="connsiteX169" fmla="*/ 1003212 w 3024845"/>
                <a:gd name="connsiteY169" fmla="*/ 412899 h 1059043"/>
                <a:gd name="connsiteX170" fmla="*/ 1004986 w 3024845"/>
                <a:gd name="connsiteY170" fmla="*/ 412899 h 1059043"/>
                <a:gd name="connsiteX171" fmla="*/ 1017399 w 3024845"/>
                <a:gd name="connsiteY171" fmla="*/ 412899 h 1059043"/>
                <a:gd name="connsiteX172" fmla="*/ 1017399 w 3024845"/>
                <a:gd name="connsiteY172" fmla="*/ 411008 h 1059043"/>
                <a:gd name="connsiteX173" fmla="*/ 1017399 w 3024845"/>
                <a:gd name="connsiteY173" fmla="*/ 397767 h 1059043"/>
                <a:gd name="connsiteX174" fmla="*/ 1039693 w 3024845"/>
                <a:gd name="connsiteY174" fmla="*/ 397767 h 1059043"/>
                <a:gd name="connsiteX175" fmla="*/ 1039693 w 3024845"/>
                <a:gd name="connsiteY175" fmla="*/ 396686 h 1059043"/>
                <a:gd name="connsiteX176" fmla="*/ 1039693 w 3024845"/>
                <a:gd name="connsiteY176" fmla="*/ 389120 h 1059043"/>
                <a:gd name="connsiteX177" fmla="*/ 1041466 w 3024845"/>
                <a:gd name="connsiteY177" fmla="*/ 389120 h 1059043"/>
                <a:gd name="connsiteX178" fmla="*/ 1053880 w 3024845"/>
                <a:gd name="connsiteY178" fmla="*/ 389120 h 1059043"/>
                <a:gd name="connsiteX179" fmla="*/ 1053880 w 3024845"/>
                <a:gd name="connsiteY179" fmla="*/ 390201 h 1059043"/>
                <a:gd name="connsiteX180" fmla="*/ 1053880 w 3024845"/>
                <a:gd name="connsiteY180" fmla="*/ 397767 h 1059043"/>
                <a:gd name="connsiteX181" fmla="*/ 1054640 w 3024845"/>
                <a:gd name="connsiteY181" fmla="*/ 397767 h 1059043"/>
                <a:gd name="connsiteX182" fmla="*/ 1059960 w 3024845"/>
                <a:gd name="connsiteY182" fmla="*/ 397767 h 1059043"/>
                <a:gd name="connsiteX183" fmla="*/ 1070093 w 3024845"/>
                <a:gd name="connsiteY183" fmla="*/ 393443 h 1059043"/>
                <a:gd name="connsiteX184" fmla="*/ 1074146 w 3024845"/>
                <a:gd name="connsiteY184" fmla="*/ 396686 h 1059043"/>
                <a:gd name="connsiteX185" fmla="*/ 1074146 w 3024845"/>
                <a:gd name="connsiteY185" fmla="*/ 389120 h 1059043"/>
                <a:gd name="connsiteX186" fmla="*/ 1076426 w 3024845"/>
                <a:gd name="connsiteY186" fmla="*/ 389120 h 1059043"/>
                <a:gd name="connsiteX187" fmla="*/ 1092387 w 3024845"/>
                <a:gd name="connsiteY187" fmla="*/ 389120 h 1059043"/>
                <a:gd name="connsiteX188" fmla="*/ 1092387 w 3024845"/>
                <a:gd name="connsiteY188" fmla="*/ 390201 h 1059043"/>
                <a:gd name="connsiteX189" fmla="*/ 1092387 w 3024845"/>
                <a:gd name="connsiteY189" fmla="*/ 397767 h 1059043"/>
                <a:gd name="connsiteX190" fmla="*/ 1122787 w 3024845"/>
                <a:gd name="connsiteY190" fmla="*/ 397767 h 1059043"/>
                <a:gd name="connsiteX191" fmla="*/ 1122787 w 3024845"/>
                <a:gd name="connsiteY191" fmla="*/ 399388 h 1059043"/>
                <a:gd name="connsiteX192" fmla="*/ 1122787 w 3024845"/>
                <a:gd name="connsiteY192" fmla="*/ 410738 h 1059043"/>
                <a:gd name="connsiteX193" fmla="*/ 1149134 w 3024845"/>
                <a:gd name="connsiteY193" fmla="*/ 410738 h 1059043"/>
                <a:gd name="connsiteX194" fmla="*/ 1149134 w 3024845"/>
                <a:gd name="connsiteY194" fmla="*/ 441002 h 1059043"/>
                <a:gd name="connsiteX195" fmla="*/ 1149894 w 3024845"/>
                <a:gd name="connsiteY195" fmla="*/ 441002 h 1059043"/>
                <a:gd name="connsiteX196" fmla="*/ 1155214 w 3024845"/>
                <a:gd name="connsiteY196" fmla="*/ 441002 h 1059043"/>
                <a:gd name="connsiteX197" fmla="*/ 1155214 w 3024845"/>
                <a:gd name="connsiteY197" fmla="*/ 442083 h 1059043"/>
                <a:gd name="connsiteX198" fmla="*/ 1155214 w 3024845"/>
                <a:gd name="connsiteY198" fmla="*/ 449650 h 1059043"/>
                <a:gd name="connsiteX199" fmla="*/ 1159268 w 3024845"/>
                <a:gd name="connsiteY199" fmla="*/ 479914 h 1059043"/>
                <a:gd name="connsiteX200" fmla="*/ 1160028 w 3024845"/>
                <a:gd name="connsiteY200" fmla="*/ 479914 h 1059043"/>
                <a:gd name="connsiteX201" fmla="*/ 1165348 w 3024845"/>
                <a:gd name="connsiteY201" fmla="*/ 479914 h 1059043"/>
                <a:gd name="connsiteX202" fmla="*/ 1165348 w 3024845"/>
                <a:gd name="connsiteY202" fmla="*/ 480725 h 1059043"/>
                <a:gd name="connsiteX203" fmla="*/ 1165348 w 3024845"/>
                <a:gd name="connsiteY203" fmla="*/ 486400 h 1059043"/>
                <a:gd name="connsiteX204" fmla="*/ 1166361 w 3024845"/>
                <a:gd name="connsiteY204" fmla="*/ 486400 h 1059043"/>
                <a:gd name="connsiteX205" fmla="*/ 1173454 w 3024845"/>
                <a:gd name="connsiteY205" fmla="*/ 486400 h 1059043"/>
                <a:gd name="connsiteX206" fmla="*/ 1173454 w 3024845"/>
                <a:gd name="connsiteY206" fmla="*/ 516665 h 1059043"/>
                <a:gd name="connsiteX207" fmla="*/ 1175481 w 3024845"/>
                <a:gd name="connsiteY207" fmla="*/ 516665 h 1059043"/>
                <a:gd name="connsiteX208" fmla="*/ 1189668 w 3024845"/>
                <a:gd name="connsiteY208" fmla="*/ 516665 h 1059043"/>
                <a:gd name="connsiteX209" fmla="*/ 1189668 w 3024845"/>
                <a:gd name="connsiteY209" fmla="*/ 540444 h 1059043"/>
                <a:gd name="connsiteX210" fmla="*/ 1191695 w 3024845"/>
                <a:gd name="connsiteY210" fmla="*/ 542065 h 1059043"/>
                <a:gd name="connsiteX211" fmla="*/ 1191695 w 3024845"/>
                <a:gd name="connsiteY211" fmla="*/ 553415 h 1059043"/>
                <a:gd name="connsiteX212" fmla="*/ 1192455 w 3024845"/>
                <a:gd name="connsiteY212" fmla="*/ 553415 h 1059043"/>
                <a:gd name="connsiteX213" fmla="*/ 1197775 w 3024845"/>
                <a:gd name="connsiteY213" fmla="*/ 553415 h 1059043"/>
                <a:gd name="connsiteX214" fmla="*/ 1197775 w 3024845"/>
                <a:gd name="connsiteY214" fmla="*/ 577194 h 1059043"/>
                <a:gd name="connsiteX215" fmla="*/ 1199041 w 3024845"/>
                <a:gd name="connsiteY215" fmla="*/ 577194 h 1059043"/>
                <a:gd name="connsiteX216" fmla="*/ 1207908 w 3024845"/>
                <a:gd name="connsiteY216" fmla="*/ 577194 h 1059043"/>
                <a:gd name="connsiteX217" fmla="*/ 1209935 w 3024845"/>
                <a:gd name="connsiteY217" fmla="*/ 581248 h 1059043"/>
                <a:gd name="connsiteX218" fmla="*/ 1209935 w 3024845"/>
                <a:gd name="connsiteY218" fmla="*/ 594489 h 1059043"/>
                <a:gd name="connsiteX219" fmla="*/ 1211455 w 3024845"/>
                <a:gd name="connsiteY219" fmla="*/ 592597 h 1059043"/>
                <a:gd name="connsiteX220" fmla="*/ 1222095 w 3024845"/>
                <a:gd name="connsiteY220" fmla="*/ 579356 h 1059043"/>
                <a:gd name="connsiteX221" fmla="*/ 1250469 w 3024845"/>
                <a:gd name="connsiteY221" fmla="*/ 579356 h 1059043"/>
                <a:gd name="connsiteX222" fmla="*/ 1250469 w 3024845"/>
                <a:gd name="connsiteY222" fmla="*/ 665827 h 1059043"/>
                <a:gd name="connsiteX223" fmla="*/ 1251229 w 3024845"/>
                <a:gd name="connsiteY223" fmla="*/ 665827 h 1059043"/>
                <a:gd name="connsiteX224" fmla="*/ 1256549 w 3024845"/>
                <a:gd name="connsiteY224" fmla="*/ 665827 h 1059043"/>
                <a:gd name="connsiteX225" fmla="*/ 1257309 w 3024845"/>
                <a:gd name="connsiteY225" fmla="*/ 664476 h 1059043"/>
                <a:gd name="connsiteX226" fmla="*/ 1262629 w 3024845"/>
                <a:gd name="connsiteY226" fmla="*/ 655018 h 1059043"/>
                <a:gd name="connsiteX227" fmla="*/ 1262629 w 3024845"/>
                <a:gd name="connsiteY227" fmla="*/ 656910 h 1059043"/>
                <a:gd name="connsiteX228" fmla="*/ 1262629 w 3024845"/>
                <a:gd name="connsiteY228" fmla="*/ 670151 h 1059043"/>
                <a:gd name="connsiteX229" fmla="*/ 1266682 w 3024845"/>
                <a:gd name="connsiteY229" fmla="*/ 624754 h 1059043"/>
                <a:gd name="connsiteX230" fmla="*/ 1267442 w 3024845"/>
                <a:gd name="connsiteY230" fmla="*/ 624754 h 1059043"/>
                <a:gd name="connsiteX231" fmla="*/ 1272762 w 3024845"/>
                <a:gd name="connsiteY231" fmla="*/ 624754 h 1059043"/>
                <a:gd name="connsiteX232" fmla="*/ 1272762 w 3024845"/>
                <a:gd name="connsiteY232" fmla="*/ 559900 h 1059043"/>
                <a:gd name="connsiteX233" fmla="*/ 1273776 w 3024845"/>
                <a:gd name="connsiteY233" fmla="*/ 559900 h 1059043"/>
                <a:gd name="connsiteX234" fmla="*/ 1280869 w 3024845"/>
                <a:gd name="connsiteY234" fmla="*/ 559900 h 1059043"/>
                <a:gd name="connsiteX235" fmla="*/ 1293029 w 3024845"/>
                <a:gd name="connsiteY235" fmla="*/ 516665 h 1059043"/>
                <a:gd name="connsiteX236" fmla="*/ 1294296 w 3024845"/>
                <a:gd name="connsiteY236" fmla="*/ 516665 h 1059043"/>
                <a:gd name="connsiteX237" fmla="*/ 1303163 w 3024845"/>
                <a:gd name="connsiteY237" fmla="*/ 516665 h 1059043"/>
                <a:gd name="connsiteX238" fmla="*/ 1313296 w 3024845"/>
                <a:gd name="connsiteY238" fmla="*/ 559900 h 1059043"/>
                <a:gd name="connsiteX239" fmla="*/ 1314309 w 3024845"/>
                <a:gd name="connsiteY239" fmla="*/ 559900 h 1059043"/>
                <a:gd name="connsiteX240" fmla="*/ 1321403 w 3024845"/>
                <a:gd name="connsiteY240" fmla="*/ 559900 h 1059043"/>
                <a:gd name="connsiteX241" fmla="*/ 1321403 w 3024845"/>
                <a:gd name="connsiteY241" fmla="*/ 598812 h 1059043"/>
                <a:gd name="connsiteX242" fmla="*/ 1323176 w 3024845"/>
                <a:gd name="connsiteY242" fmla="*/ 598812 h 1059043"/>
                <a:gd name="connsiteX243" fmla="*/ 1335590 w 3024845"/>
                <a:gd name="connsiteY243" fmla="*/ 598812 h 1059043"/>
                <a:gd name="connsiteX244" fmla="*/ 1335590 w 3024845"/>
                <a:gd name="connsiteY244" fmla="*/ 600974 h 1059043"/>
                <a:gd name="connsiteX245" fmla="*/ 1335590 w 3024845"/>
                <a:gd name="connsiteY245" fmla="*/ 616106 h 1059043"/>
                <a:gd name="connsiteX246" fmla="*/ 1339643 w 3024845"/>
                <a:gd name="connsiteY246" fmla="*/ 613945 h 1059043"/>
                <a:gd name="connsiteX247" fmla="*/ 1339643 w 3024845"/>
                <a:gd name="connsiteY247" fmla="*/ 598812 h 1059043"/>
                <a:gd name="connsiteX248" fmla="*/ 1341163 w 3024845"/>
                <a:gd name="connsiteY248" fmla="*/ 598812 h 1059043"/>
                <a:gd name="connsiteX249" fmla="*/ 1351803 w 3024845"/>
                <a:gd name="connsiteY249" fmla="*/ 598812 h 1059043"/>
                <a:gd name="connsiteX250" fmla="*/ 1351803 w 3024845"/>
                <a:gd name="connsiteY250" fmla="*/ 600433 h 1059043"/>
                <a:gd name="connsiteX251" fmla="*/ 1351803 w 3024845"/>
                <a:gd name="connsiteY251" fmla="*/ 611783 h 1059043"/>
                <a:gd name="connsiteX252" fmla="*/ 1382204 w 3024845"/>
                <a:gd name="connsiteY252" fmla="*/ 611783 h 1059043"/>
                <a:gd name="connsiteX253" fmla="*/ 1382204 w 3024845"/>
                <a:gd name="connsiteY253" fmla="*/ 575033 h 1059043"/>
                <a:gd name="connsiteX254" fmla="*/ 1383470 w 3024845"/>
                <a:gd name="connsiteY254" fmla="*/ 575033 h 1059043"/>
                <a:gd name="connsiteX255" fmla="*/ 1392337 w 3024845"/>
                <a:gd name="connsiteY255" fmla="*/ 575033 h 1059043"/>
                <a:gd name="connsiteX256" fmla="*/ 1392337 w 3024845"/>
                <a:gd name="connsiteY256" fmla="*/ 596650 h 1059043"/>
                <a:gd name="connsiteX257" fmla="*/ 1394364 w 3024845"/>
                <a:gd name="connsiteY257" fmla="*/ 564224 h 1059043"/>
                <a:gd name="connsiteX258" fmla="*/ 1416657 w 3024845"/>
                <a:gd name="connsiteY258" fmla="*/ 564224 h 1059043"/>
                <a:gd name="connsiteX259" fmla="*/ 1416657 w 3024845"/>
                <a:gd name="connsiteY259" fmla="*/ 562602 h 1059043"/>
                <a:gd name="connsiteX260" fmla="*/ 1416657 w 3024845"/>
                <a:gd name="connsiteY260" fmla="*/ 551253 h 1059043"/>
                <a:gd name="connsiteX261" fmla="*/ 1417417 w 3024845"/>
                <a:gd name="connsiteY261" fmla="*/ 551253 h 1059043"/>
                <a:gd name="connsiteX262" fmla="*/ 1422737 w 3024845"/>
                <a:gd name="connsiteY262" fmla="*/ 551253 h 1059043"/>
                <a:gd name="connsiteX263" fmla="*/ 1422737 w 3024845"/>
                <a:gd name="connsiteY263" fmla="*/ 549362 h 1059043"/>
                <a:gd name="connsiteX264" fmla="*/ 1422737 w 3024845"/>
                <a:gd name="connsiteY264" fmla="*/ 536121 h 1059043"/>
                <a:gd name="connsiteX265" fmla="*/ 1426791 w 3024845"/>
                <a:gd name="connsiteY265" fmla="*/ 542606 h 1059043"/>
                <a:gd name="connsiteX266" fmla="*/ 1429071 w 3024845"/>
                <a:gd name="connsiteY266" fmla="*/ 542606 h 1059043"/>
                <a:gd name="connsiteX267" fmla="*/ 1445031 w 3024845"/>
                <a:gd name="connsiteY267" fmla="*/ 542606 h 1059043"/>
                <a:gd name="connsiteX268" fmla="*/ 1445031 w 3024845"/>
                <a:gd name="connsiteY268" fmla="*/ 541795 h 1059043"/>
                <a:gd name="connsiteX269" fmla="*/ 1445031 w 3024845"/>
                <a:gd name="connsiteY269" fmla="*/ 536121 h 1059043"/>
                <a:gd name="connsiteX270" fmla="*/ 1445791 w 3024845"/>
                <a:gd name="connsiteY270" fmla="*/ 536121 h 1059043"/>
                <a:gd name="connsiteX271" fmla="*/ 1451111 w 3024845"/>
                <a:gd name="connsiteY271" fmla="*/ 536121 h 1059043"/>
                <a:gd name="connsiteX272" fmla="*/ 1451111 w 3024845"/>
                <a:gd name="connsiteY272" fmla="*/ 537472 h 1059043"/>
                <a:gd name="connsiteX273" fmla="*/ 1451111 w 3024845"/>
                <a:gd name="connsiteY273" fmla="*/ 546930 h 1059043"/>
                <a:gd name="connsiteX274" fmla="*/ 1489618 w 3024845"/>
                <a:gd name="connsiteY274" fmla="*/ 546930 h 1059043"/>
                <a:gd name="connsiteX275" fmla="*/ 1489618 w 3024845"/>
                <a:gd name="connsiteY275" fmla="*/ 685283 h 1059043"/>
                <a:gd name="connsiteX276" fmla="*/ 1491138 w 3024845"/>
                <a:gd name="connsiteY276" fmla="*/ 685283 h 1059043"/>
                <a:gd name="connsiteX277" fmla="*/ 1501778 w 3024845"/>
                <a:gd name="connsiteY277" fmla="*/ 685283 h 1059043"/>
                <a:gd name="connsiteX278" fmla="*/ 1501778 w 3024845"/>
                <a:gd name="connsiteY278" fmla="*/ 672313 h 1059043"/>
                <a:gd name="connsiteX279" fmla="*/ 1505832 w 3024845"/>
                <a:gd name="connsiteY279" fmla="*/ 672313 h 1059043"/>
                <a:gd name="connsiteX280" fmla="*/ 1505832 w 3024845"/>
                <a:gd name="connsiteY280" fmla="*/ 685283 h 1059043"/>
                <a:gd name="connsiteX281" fmla="*/ 1536232 w 3024845"/>
                <a:gd name="connsiteY281" fmla="*/ 685283 h 1059043"/>
                <a:gd name="connsiteX282" fmla="*/ 1536232 w 3024845"/>
                <a:gd name="connsiteY282" fmla="*/ 655018 h 1059043"/>
                <a:gd name="connsiteX283" fmla="*/ 1548392 w 3024845"/>
                <a:gd name="connsiteY283" fmla="*/ 655018 h 1059043"/>
                <a:gd name="connsiteX284" fmla="*/ 1560552 w 3024845"/>
                <a:gd name="connsiteY284" fmla="*/ 652857 h 1059043"/>
                <a:gd name="connsiteX285" fmla="*/ 1564606 w 3024845"/>
                <a:gd name="connsiteY285" fmla="*/ 655018 h 1059043"/>
                <a:gd name="connsiteX286" fmla="*/ 1574739 w 3024845"/>
                <a:gd name="connsiteY286" fmla="*/ 655018 h 1059043"/>
                <a:gd name="connsiteX287" fmla="*/ 1574739 w 3024845"/>
                <a:gd name="connsiteY287" fmla="*/ 685283 h 1059043"/>
                <a:gd name="connsiteX288" fmla="*/ 1582846 w 3024845"/>
                <a:gd name="connsiteY288" fmla="*/ 685283 h 1059043"/>
                <a:gd name="connsiteX289" fmla="*/ 1582846 w 3024845"/>
                <a:gd name="connsiteY289" fmla="*/ 702578 h 1059043"/>
                <a:gd name="connsiteX290" fmla="*/ 1592182 w 3024845"/>
                <a:gd name="connsiteY290" fmla="*/ 703483 h 1059043"/>
                <a:gd name="connsiteX291" fmla="*/ 1605140 w 3024845"/>
                <a:gd name="connsiteY291" fmla="*/ 703483 h 1059043"/>
                <a:gd name="connsiteX292" fmla="*/ 1605140 w 3024845"/>
                <a:gd name="connsiteY292" fmla="*/ 687445 h 1059043"/>
                <a:gd name="connsiteX293" fmla="*/ 1673096 w 3024845"/>
                <a:gd name="connsiteY293" fmla="*/ 687445 h 1059043"/>
                <a:gd name="connsiteX294" fmla="*/ 1673096 w 3024845"/>
                <a:gd name="connsiteY294" fmla="*/ 602192 h 1059043"/>
                <a:gd name="connsiteX295" fmla="*/ 1745104 w 3024845"/>
                <a:gd name="connsiteY295" fmla="*/ 602192 h 1059043"/>
                <a:gd name="connsiteX296" fmla="*/ 1745104 w 3024845"/>
                <a:gd name="connsiteY296" fmla="*/ 680960 h 1059043"/>
                <a:gd name="connsiteX297" fmla="*/ 1747008 w 3024845"/>
                <a:gd name="connsiteY297" fmla="*/ 680960 h 1059043"/>
                <a:gd name="connsiteX298" fmla="*/ 1748250 w 3024845"/>
                <a:gd name="connsiteY298" fmla="*/ 703483 h 1059043"/>
                <a:gd name="connsiteX299" fmla="*/ 1757926 w 3024845"/>
                <a:gd name="connsiteY299" fmla="*/ 703483 h 1059043"/>
                <a:gd name="connsiteX300" fmla="*/ 1759168 w 3024845"/>
                <a:gd name="connsiteY300" fmla="*/ 680960 h 1059043"/>
                <a:gd name="connsiteX301" fmla="*/ 1765248 w 3024845"/>
                <a:gd name="connsiteY301" fmla="*/ 680960 h 1059043"/>
                <a:gd name="connsiteX302" fmla="*/ 1766490 w 3024845"/>
                <a:gd name="connsiteY302" fmla="*/ 703483 h 1059043"/>
                <a:gd name="connsiteX303" fmla="*/ 1817112 w 3024845"/>
                <a:gd name="connsiteY303" fmla="*/ 703483 h 1059043"/>
                <a:gd name="connsiteX304" fmla="*/ 1817112 w 3024845"/>
                <a:gd name="connsiteY304" fmla="*/ 540455 h 1059043"/>
                <a:gd name="connsiteX305" fmla="*/ 2014439 w 3024845"/>
                <a:gd name="connsiteY305" fmla="*/ 540455 h 1059043"/>
                <a:gd name="connsiteX306" fmla="*/ 2014439 w 3024845"/>
                <a:gd name="connsiteY306" fmla="*/ 703483 h 1059043"/>
                <a:gd name="connsiteX307" fmla="*/ 2033136 w 3024845"/>
                <a:gd name="connsiteY307" fmla="*/ 703483 h 1059043"/>
                <a:gd name="connsiteX308" fmla="*/ 2033136 w 3024845"/>
                <a:gd name="connsiteY308" fmla="*/ 620790 h 1059043"/>
                <a:gd name="connsiteX309" fmla="*/ 2128256 w 3024845"/>
                <a:gd name="connsiteY309" fmla="*/ 620790 h 1059043"/>
                <a:gd name="connsiteX310" fmla="*/ 2146266 w 3024845"/>
                <a:gd name="connsiteY310" fmla="*/ 131868 h 1059043"/>
                <a:gd name="connsiteX311" fmla="*/ 2150320 w 3024845"/>
                <a:gd name="connsiteY311" fmla="*/ 60529 h 1059043"/>
                <a:gd name="connsiteX312" fmla="*/ 2152346 w 3024845"/>
                <a:gd name="connsiteY312" fmla="*/ 56206 h 1059043"/>
                <a:gd name="connsiteX313" fmla="*/ 2152346 w 3024845"/>
                <a:gd name="connsiteY313" fmla="*/ 0 h 1059043"/>
                <a:gd name="connsiteX314" fmla="*/ 2180720 w 3024845"/>
                <a:gd name="connsiteY314" fmla="*/ 555577 h 1059043"/>
                <a:gd name="connsiteX315" fmla="*/ 2245574 w 3024845"/>
                <a:gd name="connsiteY315" fmla="*/ 555577 h 1059043"/>
                <a:gd name="connsiteX316" fmla="*/ 2245574 w 3024845"/>
                <a:gd name="connsiteY316" fmla="*/ 631239 h 1059043"/>
                <a:gd name="connsiteX317" fmla="*/ 2253681 w 3024845"/>
                <a:gd name="connsiteY317" fmla="*/ 631239 h 1059043"/>
                <a:gd name="connsiteX318" fmla="*/ 2255708 w 3024845"/>
                <a:gd name="connsiteY318" fmla="*/ 624754 h 1059043"/>
                <a:gd name="connsiteX319" fmla="*/ 2261788 w 3024845"/>
                <a:gd name="connsiteY319" fmla="*/ 624754 h 1059043"/>
                <a:gd name="connsiteX320" fmla="*/ 2263815 w 3024845"/>
                <a:gd name="connsiteY320" fmla="*/ 633401 h 1059043"/>
                <a:gd name="connsiteX321" fmla="*/ 2275975 w 3024845"/>
                <a:gd name="connsiteY321" fmla="*/ 633401 h 1059043"/>
                <a:gd name="connsiteX322" fmla="*/ 2275975 w 3024845"/>
                <a:gd name="connsiteY322" fmla="*/ 626915 h 1059043"/>
                <a:gd name="connsiteX323" fmla="*/ 2298268 w 3024845"/>
                <a:gd name="connsiteY323" fmla="*/ 626915 h 1059043"/>
                <a:gd name="connsiteX324" fmla="*/ 2298268 w 3024845"/>
                <a:gd name="connsiteY324" fmla="*/ 633401 h 1059043"/>
                <a:gd name="connsiteX325" fmla="*/ 2318535 w 3024845"/>
                <a:gd name="connsiteY325" fmla="*/ 633401 h 1059043"/>
                <a:gd name="connsiteX326" fmla="*/ 2318535 w 3024845"/>
                <a:gd name="connsiteY326" fmla="*/ 678798 h 1059043"/>
                <a:gd name="connsiteX327" fmla="*/ 2332722 w 3024845"/>
                <a:gd name="connsiteY327" fmla="*/ 678798 h 1059043"/>
                <a:gd name="connsiteX328" fmla="*/ 2332722 w 3024845"/>
                <a:gd name="connsiteY328" fmla="*/ 665827 h 1059043"/>
                <a:gd name="connsiteX329" fmla="*/ 2348936 w 3024845"/>
                <a:gd name="connsiteY329" fmla="*/ 665827 h 1059043"/>
                <a:gd name="connsiteX330" fmla="*/ 2348936 w 3024845"/>
                <a:gd name="connsiteY330" fmla="*/ 486400 h 1059043"/>
                <a:gd name="connsiteX331" fmla="*/ 2355016 w 3024845"/>
                <a:gd name="connsiteY331" fmla="*/ 479914 h 1059043"/>
                <a:gd name="connsiteX332" fmla="*/ 2427977 w 3024845"/>
                <a:gd name="connsiteY332" fmla="*/ 479914 h 1059043"/>
                <a:gd name="connsiteX333" fmla="*/ 2427977 w 3024845"/>
                <a:gd name="connsiteY333" fmla="*/ 488562 h 1059043"/>
                <a:gd name="connsiteX334" fmla="*/ 2438110 w 3024845"/>
                <a:gd name="connsiteY334" fmla="*/ 488562 h 1059043"/>
                <a:gd name="connsiteX335" fmla="*/ 2438110 w 3024845"/>
                <a:gd name="connsiteY335" fmla="*/ 603136 h 1059043"/>
                <a:gd name="connsiteX336" fmla="*/ 2460404 w 3024845"/>
                <a:gd name="connsiteY336" fmla="*/ 603136 h 1059043"/>
                <a:gd name="connsiteX337" fmla="*/ 2460404 w 3024845"/>
                <a:gd name="connsiteY337" fmla="*/ 536121 h 1059043"/>
                <a:gd name="connsiteX338" fmla="*/ 2486751 w 3024845"/>
                <a:gd name="connsiteY338" fmla="*/ 536121 h 1059043"/>
                <a:gd name="connsiteX339" fmla="*/ 2490804 w 3024845"/>
                <a:gd name="connsiteY339" fmla="*/ 531797 h 1059043"/>
                <a:gd name="connsiteX340" fmla="*/ 2498911 w 3024845"/>
                <a:gd name="connsiteY340" fmla="*/ 531797 h 1059043"/>
                <a:gd name="connsiteX341" fmla="*/ 2502964 w 3024845"/>
                <a:gd name="connsiteY341" fmla="*/ 536121 h 1059043"/>
                <a:gd name="connsiteX342" fmla="*/ 2525258 w 3024845"/>
                <a:gd name="connsiteY342" fmla="*/ 536121 h 1059043"/>
                <a:gd name="connsiteX343" fmla="*/ 2525258 w 3024845"/>
                <a:gd name="connsiteY343" fmla="*/ 419385 h 1059043"/>
                <a:gd name="connsiteX344" fmla="*/ 2582005 w 3024845"/>
                <a:gd name="connsiteY344" fmla="*/ 408576 h 1059043"/>
                <a:gd name="connsiteX345" fmla="*/ 2582005 w 3024845"/>
                <a:gd name="connsiteY345" fmla="*/ 409657 h 1059043"/>
                <a:gd name="connsiteX346" fmla="*/ 2582005 w 3024845"/>
                <a:gd name="connsiteY346" fmla="*/ 417223 h 1059043"/>
                <a:gd name="connsiteX347" fmla="*/ 2608352 w 3024845"/>
                <a:gd name="connsiteY347" fmla="*/ 417223 h 1059043"/>
                <a:gd name="connsiteX348" fmla="*/ 2608352 w 3024845"/>
                <a:gd name="connsiteY348" fmla="*/ 672313 h 1059043"/>
                <a:gd name="connsiteX349" fmla="*/ 2630646 w 3024845"/>
                <a:gd name="connsiteY349" fmla="*/ 672313 h 1059043"/>
                <a:gd name="connsiteX350" fmla="*/ 2630646 w 3024845"/>
                <a:gd name="connsiteY350" fmla="*/ 667989 h 1059043"/>
                <a:gd name="connsiteX351" fmla="*/ 2642806 w 3024845"/>
                <a:gd name="connsiteY351" fmla="*/ 667989 h 1059043"/>
                <a:gd name="connsiteX352" fmla="*/ 2642806 w 3024845"/>
                <a:gd name="connsiteY352" fmla="*/ 672313 h 1059043"/>
                <a:gd name="connsiteX353" fmla="*/ 2667126 w 3024845"/>
                <a:gd name="connsiteY353" fmla="*/ 672313 h 1059043"/>
                <a:gd name="connsiteX354" fmla="*/ 2667126 w 3024845"/>
                <a:gd name="connsiteY354" fmla="*/ 659342 h 1059043"/>
                <a:gd name="connsiteX355" fmla="*/ 2695500 w 3024845"/>
                <a:gd name="connsiteY355" fmla="*/ 659342 h 1059043"/>
                <a:gd name="connsiteX356" fmla="*/ 2707660 w 3024845"/>
                <a:gd name="connsiteY356" fmla="*/ 655018 h 1059043"/>
                <a:gd name="connsiteX357" fmla="*/ 2727927 w 3024845"/>
                <a:gd name="connsiteY357" fmla="*/ 659342 h 1059043"/>
                <a:gd name="connsiteX358" fmla="*/ 2727927 w 3024845"/>
                <a:gd name="connsiteY358" fmla="*/ 642048 h 1059043"/>
                <a:gd name="connsiteX359" fmla="*/ 2736034 w 3024845"/>
                <a:gd name="connsiteY359" fmla="*/ 642048 h 1059043"/>
                <a:gd name="connsiteX360" fmla="*/ 2736034 w 3024845"/>
                <a:gd name="connsiteY360" fmla="*/ 629077 h 1059043"/>
                <a:gd name="connsiteX361" fmla="*/ 2792781 w 3024845"/>
                <a:gd name="connsiteY361" fmla="*/ 629077 h 1059043"/>
                <a:gd name="connsiteX362" fmla="*/ 2792781 w 3024845"/>
                <a:gd name="connsiteY362" fmla="*/ 598812 h 1059043"/>
                <a:gd name="connsiteX363" fmla="*/ 2811021 w 3024845"/>
                <a:gd name="connsiteY363" fmla="*/ 598812 h 1059043"/>
                <a:gd name="connsiteX364" fmla="*/ 2811021 w 3024845"/>
                <a:gd name="connsiteY364" fmla="*/ 592327 h 1059043"/>
                <a:gd name="connsiteX365" fmla="*/ 2823181 w 3024845"/>
                <a:gd name="connsiteY365" fmla="*/ 592327 h 1059043"/>
                <a:gd name="connsiteX366" fmla="*/ 2823181 w 3024845"/>
                <a:gd name="connsiteY366" fmla="*/ 598812 h 1059043"/>
                <a:gd name="connsiteX367" fmla="*/ 2839395 w 3024845"/>
                <a:gd name="connsiteY367" fmla="*/ 598812 h 1059043"/>
                <a:gd name="connsiteX368" fmla="*/ 2839395 w 3024845"/>
                <a:gd name="connsiteY368" fmla="*/ 648533 h 1059043"/>
                <a:gd name="connsiteX369" fmla="*/ 2871822 w 3024845"/>
                <a:gd name="connsiteY369" fmla="*/ 648533 h 1059043"/>
                <a:gd name="connsiteX370" fmla="*/ 2871822 w 3024845"/>
                <a:gd name="connsiteY370" fmla="*/ 622592 h 1059043"/>
                <a:gd name="connsiteX371" fmla="*/ 2910329 w 3024845"/>
                <a:gd name="connsiteY371" fmla="*/ 622592 h 1059043"/>
                <a:gd name="connsiteX372" fmla="*/ 2910329 w 3024845"/>
                <a:gd name="connsiteY372" fmla="*/ 592327 h 1059043"/>
                <a:gd name="connsiteX373" fmla="*/ 2958970 w 3024845"/>
                <a:gd name="connsiteY373" fmla="*/ 592327 h 1059043"/>
                <a:gd name="connsiteX374" fmla="*/ 2958970 w 3024845"/>
                <a:gd name="connsiteY374" fmla="*/ 703483 h 1059043"/>
                <a:gd name="connsiteX375" fmla="*/ 2958970 w 3024845"/>
                <a:gd name="connsiteY375" fmla="*/ 717262 h 1059043"/>
                <a:gd name="connsiteX376" fmla="*/ 3024845 w 3024845"/>
                <a:gd name="connsiteY376" fmla="*/ 717262 h 1059043"/>
                <a:gd name="connsiteX377" fmla="*/ 3024845 w 3024845"/>
                <a:gd name="connsiteY377" fmla="*/ 1059043 h 1059043"/>
                <a:gd name="connsiteX378" fmla="*/ 2054 w 3024845"/>
                <a:gd name="connsiteY378" fmla="*/ 1056710 h 1059043"/>
                <a:gd name="connsiteX379" fmla="*/ 0 w 3024845"/>
                <a:gd name="connsiteY379" fmla="*/ 622592 h 1059043"/>
                <a:gd name="connsiteX380" fmla="*/ 20267 w 3024845"/>
                <a:gd name="connsiteY380" fmla="*/ 622592 h 1059043"/>
                <a:gd name="connsiteX381" fmla="*/ 20774 w 3024845"/>
                <a:gd name="connsiteY381" fmla="*/ 621511 h 1059043"/>
                <a:gd name="connsiteX382" fmla="*/ 24320 w 3024845"/>
                <a:gd name="connsiteY382" fmla="*/ 613945 h 1059043"/>
                <a:gd name="connsiteX383" fmla="*/ 26094 w 3024845"/>
                <a:gd name="connsiteY383" fmla="*/ 614215 h 1059043"/>
                <a:gd name="connsiteX384" fmla="*/ 38507 w 3024845"/>
                <a:gd name="connsiteY384" fmla="*/ 616106 h 1059043"/>
                <a:gd name="connsiteX385" fmla="*/ 39014 w 3024845"/>
                <a:gd name="connsiteY385" fmla="*/ 617458 h 1059043"/>
                <a:gd name="connsiteX386" fmla="*/ 42560 w 3024845"/>
                <a:gd name="connsiteY386" fmla="*/ 626915 h 1059043"/>
                <a:gd name="connsiteX387" fmla="*/ 68907 w 3024845"/>
                <a:gd name="connsiteY387" fmla="*/ 629077 h 1059043"/>
                <a:gd name="connsiteX388" fmla="*/ 68907 w 3024845"/>
                <a:gd name="connsiteY388" fmla="*/ 505856 h 1059043"/>
                <a:gd name="connsiteX389" fmla="*/ 70934 w 3024845"/>
                <a:gd name="connsiteY389" fmla="*/ 505856 h 1059043"/>
                <a:gd name="connsiteX390" fmla="*/ 85121 w 3024845"/>
                <a:gd name="connsiteY390" fmla="*/ 505856 h 1059043"/>
                <a:gd name="connsiteX391" fmla="*/ 85121 w 3024845"/>
                <a:gd name="connsiteY391" fmla="*/ 369664 h 1059043"/>
                <a:gd name="connsiteX392" fmla="*/ 86894 w 3024845"/>
                <a:gd name="connsiteY392" fmla="*/ 369664 h 1059043"/>
                <a:gd name="connsiteX393" fmla="*/ 99308 w 3024845"/>
                <a:gd name="connsiteY393" fmla="*/ 369664 h 1059043"/>
                <a:gd name="connsiteX394" fmla="*/ 99308 w 3024845"/>
                <a:gd name="connsiteY394" fmla="*/ 255090 h 1059043"/>
                <a:gd name="connsiteX395" fmla="*/ 103361 w 3024845"/>
                <a:gd name="connsiteY395" fmla="*/ 226986 h 1059043"/>
                <a:gd name="connsiteX396" fmla="*/ 105388 w 3024845"/>
                <a:gd name="connsiteY396" fmla="*/ 226986 h 1059043"/>
                <a:gd name="connsiteX397" fmla="*/ 119575 w 3024845"/>
                <a:gd name="connsiteY397" fmla="*/ 226986 h 1059043"/>
                <a:gd name="connsiteX0" fmla="*/ 119575 w 3024845"/>
                <a:gd name="connsiteY0" fmla="*/ 255427 h 1087484"/>
                <a:gd name="connsiteX1" fmla="*/ 200642 w 3024845"/>
                <a:gd name="connsiteY1" fmla="*/ 253266 h 1087484"/>
                <a:gd name="connsiteX2" fmla="*/ 202669 w 3024845"/>
                <a:gd name="connsiteY2" fmla="*/ 253266 h 1087484"/>
                <a:gd name="connsiteX3" fmla="*/ 216856 w 3024845"/>
                <a:gd name="connsiteY3" fmla="*/ 253266 h 1087484"/>
                <a:gd name="connsiteX4" fmla="*/ 216856 w 3024845"/>
                <a:gd name="connsiteY4" fmla="*/ 277045 h 1087484"/>
                <a:gd name="connsiteX5" fmla="*/ 217363 w 3024845"/>
                <a:gd name="connsiteY5" fmla="*/ 277856 h 1087484"/>
                <a:gd name="connsiteX6" fmla="*/ 220909 w 3024845"/>
                <a:gd name="connsiteY6" fmla="*/ 283531 h 1087484"/>
                <a:gd name="connsiteX7" fmla="*/ 220909 w 3024845"/>
                <a:gd name="connsiteY7" fmla="*/ 398105 h 1087484"/>
                <a:gd name="connsiteX8" fmla="*/ 223189 w 3024845"/>
                <a:gd name="connsiteY8" fmla="*/ 398105 h 1087484"/>
                <a:gd name="connsiteX9" fmla="*/ 239150 w 3024845"/>
                <a:gd name="connsiteY9" fmla="*/ 398105 h 1087484"/>
                <a:gd name="connsiteX10" fmla="*/ 239150 w 3024845"/>
                <a:gd name="connsiteY10" fmla="*/ 538620 h 1087484"/>
                <a:gd name="connsiteX11" fmla="*/ 240670 w 3024845"/>
                <a:gd name="connsiteY11" fmla="*/ 538350 h 1087484"/>
                <a:gd name="connsiteX12" fmla="*/ 251310 w 3024845"/>
                <a:gd name="connsiteY12" fmla="*/ 536459 h 1087484"/>
                <a:gd name="connsiteX13" fmla="*/ 249283 w 3024845"/>
                <a:gd name="connsiteY13" fmla="*/ 625091 h 1087484"/>
                <a:gd name="connsiteX14" fmla="*/ 250803 w 3024845"/>
                <a:gd name="connsiteY14" fmla="*/ 625362 h 1087484"/>
                <a:gd name="connsiteX15" fmla="*/ 261443 w 3024845"/>
                <a:gd name="connsiteY15" fmla="*/ 627253 h 1087484"/>
                <a:gd name="connsiteX16" fmla="*/ 261696 w 3024845"/>
                <a:gd name="connsiteY16" fmla="*/ 628064 h 1087484"/>
                <a:gd name="connsiteX17" fmla="*/ 263470 w 3024845"/>
                <a:gd name="connsiteY17" fmla="*/ 633739 h 1087484"/>
                <a:gd name="connsiteX18" fmla="*/ 264230 w 3024845"/>
                <a:gd name="connsiteY18" fmla="*/ 631307 h 1087484"/>
                <a:gd name="connsiteX19" fmla="*/ 269550 w 3024845"/>
                <a:gd name="connsiteY19" fmla="*/ 614283 h 1087484"/>
                <a:gd name="connsiteX20" fmla="*/ 271323 w 3024845"/>
                <a:gd name="connsiteY20" fmla="*/ 614283 h 1087484"/>
                <a:gd name="connsiteX21" fmla="*/ 283737 w 3024845"/>
                <a:gd name="connsiteY21" fmla="*/ 614283 h 1087484"/>
                <a:gd name="connsiteX22" fmla="*/ 283737 w 3024845"/>
                <a:gd name="connsiteY22" fmla="*/ 646709 h 1087484"/>
                <a:gd name="connsiteX23" fmla="*/ 284750 w 3024845"/>
                <a:gd name="connsiteY23" fmla="*/ 647250 h 1087484"/>
                <a:gd name="connsiteX24" fmla="*/ 291844 w 3024845"/>
                <a:gd name="connsiteY24" fmla="*/ 651033 h 1087484"/>
                <a:gd name="connsiteX25" fmla="*/ 291844 w 3024845"/>
                <a:gd name="connsiteY25" fmla="*/ 652384 h 1087484"/>
                <a:gd name="connsiteX26" fmla="*/ 291844 w 3024845"/>
                <a:gd name="connsiteY26" fmla="*/ 661842 h 1087484"/>
                <a:gd name="connsiteX27" fmla="*/ 336431 w 3024845"/>
                <a:gd name="connsiteY27" fmla="*/ 661842 h 1087484"/>
                <a:gd name="connsiteX28" fmla="*/ 336431 w 3024845"/>
                <a:gd name="connsiteY28" fmla="*/ 662923 h 1087484"/>
                <a:gd name="connsiteX29" fmla="*/ 336431 w 3024845"/>
                <a:gd name="connsiteY29" fmla="*/ 670489 h 1087484"/>
                <a:gd name="connsiteX30" fmla="*/ 338457 w 3024845"/>
                <a:gd name="connsiteY30" fmla="*/ 670489 h 1087484"/>
                <a:gd name="connsiteX31" fmla="*/ 352644 w 3024845"/>
                <a:gd name="connsiteY31" fmla="*/ 670489 h 1087484"/>
                <a:gd name="connsiteX32" fmla="*/ 352644 w 3024845"/>
                <a:gd name="connsiteY32" fmla="*/ 640224 h 1087484"/>
                <a:gd name="connsiteX33" fmla="*/ 397231 w 3024845"/>
                <a:gd name="connsiteY33" fmla="*/ 640224 h 1087484"/>
                <a:gd name="connsiteX34" fmla="*/ 397231 w 3024845"/>
                <a:gd name="connsiteY34" fmla="*/ 638873 h 1087484"/>
                <a:gd name="connsiteX35" fmla="*/ 397231 w 3024845"/>
                <a:gd name="connsiteY35" fmla="*/ 629415 h 1087484"/>
                <a:gd name="connsiteX36" fmla="*/ 398245 w 3024845"/>
                <a:gd name="connsiteY36" fmla="*/ 629415 h 1087484"/>
                <a:gd name="connsiteX37" fmla="*/ 405338 w 3024845"/>
                <a:gd name="connsiteY37" fmla="*/ 629415 h 1087484"/>
                <a:gd name="connsiteX38" fmla="*/ 405338 w 3024845"/>
                <a:gd name="connsiteY38" fmla="*/ 627524 h 1087484"/>
                <a:gd name="connsiteX39" fmla="*/ 405338 w 3024845"/>
                <a:gd name="connsiteY39" fmla="*/ 614283 h 1087484"/>
                <a:gd name="connsiteX40" fmla="*/ 406098 w 3024845"/>
                <a:gd name="connsiteY40" fmla="*/ 614283 h 1087484"/>
                <a:gd name="connsiteX41" fmla="*/ 411418 w 3024845"/>
                <a:gd name="connsiteY41" fmla="*/ 614283 h 1087484"/>
                <a:gd name="connsiteX42" fmla="*/ 411418 w 3024845"/>
                <a:gd name="connsiteY42" fmla="*/ 613202 h 1087484"/>
                <a:gd name="connsiteX43" fmla="*/ 411418 w 3024845"/>
                <a:gd name="connsiteY43" fmla="*/ 605635 h 1087484"/>
                <a:gd name="connsiteX44" fmla="*/ 413445 w 3024845"/>
                <a:gd name="connsiteY44" fmla="*/ 605635 h 1087484"/>
                <a:gd name="connsiteX45" fmla="*/ 427632 w 3024845"/>
                <a:gd name="connsiteY45" fmla="*/ 605635 h 1087484"/>
                <a:gd name="connsiteX46" fmla="*/ 427632 w 3024845"/>
                <a:gd name="connsiteY46" fmla="*/ 606716 h 1087484"/>
                <a:gd name="connsiteX47" fmla="*/ 427632 w 3024845"/>
                <a:gd name="connsiteY47" fmla="*/ 614283 h 1087484"/>
                <a:gd name="connsiteX48" fmla="*/ 449925 w 3024845"/>
                <a:gd name="connsiteY48" fmla="*/ 614283 h 1087484"/>
                <a:gd name="connsiteX49" fmla="*/ 449925 w 3024845"/>
                <a:gd name="connsiteY49" fmla="*/ 612391 h 1087484"/>
                <a:gd name="connsiteX50" fmla="*/ 449925 w 3024845"/>
                <a:gd name="connsiteY50" fmla="*/ 599150 h 1087484"/>
                <a:gd name="connsiteX51" fmla="*/ 451699 w 3024845"/>
                <a:gd name="connsiteY51" fmla="*/ 599150 h 1087484"/>
                <a:gd name="connsiteX52" fmla="*/ 464112 w 3024845"/>
                <a:gd name="connsiteY52" fmla="*/ 599150 h 1087484"/>
                <a:gd name="connsiteX53" fmla="*/ 464112 w 3024845"/>
                <a:gd name="connsiteY53" fmla="*/ 622930 h 1087484"/>
                <a:gd name="connsiteX54" fmla="*/ 465126 w 3024845"/>
                <a:gd name="connsiteY54" fmla="*/ 622930 h 1087484"/>
                <a:gd name="connsiteX55" fmla="*/ 472219 w 3024845"/>
                <a:gd name="connsiteY55" fmla="*/ 622930 h 1087484"/>
                <a:gd name="connsiteX56" fmla="*/ 472219 w 3024845"/>
                <a:gd name="connsiteY56" fmla="*/ 621849 h 1087484"/>
                <a:gd name="connsiteX57" fmla="*/ 472219 w 3024845"/>
                <a:gd name="connsiteY57" fmla="*/ 614283 h 1087484"/>
                <a:gd name="connsiteX58" fmla="*/ 473992 w 3024845"/>
                <a:gd name="connsiteY58" fmla="*/ 614283 h 1087484"/>
                <a:gd name="connsiteX59" fmla="*/ 486406 w 3024845"/>
                <a:gd name="connsiteY59" fmla="*/ 614283 h 1087484"/>
                <a:gd name="connsiteX60" fmla="*/ 486406 w 3024845"/>
                <a:gd name="connsiteY60" fmla="*/ 640224 h 1087484"/>
                <a:gd name="connsiteX61" fmla="*/ 488433 w 3024845"/>
                <a:gd name="connsiteY61" fmla="*/ 640224 h 1087484"/>
                <a:gd name="connsiteX62" fmla="*/ 502619 w 3024845"/>
                <a:gd name="connsiteY62" fmla="*/ 640224 h 1087484"/>
                <a:gd name="connsiteX63" fmla="*/ 502619 w 3024845"/>
                <a:gd name="connsiteY63" fmla="*/ 641845 h 1087484"/>
                <a:gd name="connsiteX64" fmla="*/ 502619 w 3024845"/>
                <a:gd name="connsiteY64" fmla="*/ 653195 h 1087484"/>
                <a:gd name="connsiteX65" fmla="*/ 503379 w 3024845"/>
                <a:gd name="connsiteY65" fmla="*/ 653195 h 1087484"/>
                <a:gd name="connsiteX66" fmla="*/ 508700 w 3024845"/>
                <a:gd name="connsiteY66" fmla="*/ 653195 h 1087484"/>
                <a:gd name="connsiteX67" fmla="*/ 508700 w 3024845"/>
                <a:gd name="connsiteY67" fmla="*/ 652384 h 1087484"/>
                <a:gd name="connsiteX68" fmla="*/ 508700 w 3024845"/>
                <a:gd name="connsiteY68" fmla="*/ 646709 h 1087484"/>
                <a:gd name="connsiteX69" fmla="*/ 539100 w 3024845"/>
                <a:gd name="connsiteY69" fmla="*/ 646709 h 1087484"/>
                <a:gd name="connsiteX70" fmla="*/ 539100 w 3024845"/>
                <a:gd name="connsiteY70" fmla="*/ 670489 h 1087484"/>
                <a:gd name="connsiteX71" fmla="*/ 540113 w 3024845"/>
                <a:gd name="connsiteY71" fmla="*/ 670489 h 1087484"/>
                <a:gd name="connsiteX72" fmla="*/ 547207 w 3024845"/>
                <a:gd name="connsiteY72" fmla="*/ 670489 h 1087484"/>
                <a:gd name="connsiteX73" fmla="*/ 547207 w 3024845"/>
                <a:gd name="connsiteY73" fmla="*/ 671570 h 1087484"/>
                <a:gd name="connsiteX74" fmla="*/ 547207 w 3024845"/>
                <a:gd name="connsiteY74" fmla="*/ 679136 h 1087484"/>
                <a:gd name="connsiteX75" fmla="*/ 547967 w 3024845"/>
                <a:gd name="connsiteY75" fmla="*/ 679136 h 1087484"/>
                <a:gd name="connsiteX76" fmla="*/ 553287 w 3024845"/>
                <a:gd name="connsiteY76" fmla="*/ 679136 h 1087484"/>
                <a:gd name="connsiteX77" fmla="*/ 553287 w 3024845"/>
                <a:gd name="connsiteY77" fmla="*/ 676974 h 1087484"/>
                <a:gd name="connsiteX78" fmla="*/ 553287 w 3024845"/>
                <a:gd name="connsiteY78" fmla="*/ 661842 h 1087484"/>
                <a:gd name="connsiteX79" fmla="*/ 554300 w 3024845"/>
                <a:gd name="connsiteY79" fmla="*/ 661842 h 1087484"/>
                <a:gd name="connsiteX80" fmla="*/ 561394 w 3024845"/>
                <a:gd name="connsiteY80" fmla="*/ 661842 h 1087484"/>
                <a:gd name="connsiteX81" fmla="*/ 561394 w 3024845"/>
                <a:gd name="connsiteY81" fmla="*/ 662923 h 1087484"/>
                <a:gd name="connsiteX82" fmla="*/ 561394 w 3024845"/>
                <a:gd name="connsiteY82" fmla="*/ 670489 h 1087484"/>
                <a:gd name="connsiteX83" fmla="*/ 566714 w 3024845"/>
                <a:gd name="connsiteY83" fmla="*/ 668496 h 1087484"/>
                <a:gd name="connsiteX84" fmla="*/ 567474 w 3024845"/>
                <a:gd name="connsiteY84" fmla="*/ 667516 h 1087484"/>
                <a:gd name="connsiteX85" fmla="*/ 567474 w 3024845"/>
                <a:gd name="connsiteY85" fmla="*/ 661842 h 1087484"/>
                <a:gd name="connsiteX86" fmla="*/ 605981 w 3024845"/>
                <a:gd name="connsiteY86" fmla="*/ 661842 h 1087484"/>
                <a:gd name="connsiteX87" fmla="*/ 605981 w 3024845"/>
                <a:gd name="connsiteY87" fmla="*/ 685621 h 1087484"/>
                <a:gd name="connsiteX88" fmla="*/ 608007 w 3024845"/>
                <a:gd name="connsiteY88" fmla="*/ 685621 h 1087484"/>
                <a:gd name="connsiteX89" fmla="*/ 622194 w 3024845"/>
                <a:gd name="connsiteY89" fmla="*/ 685621 h 1087484"/>
                <a:gd name="connsiteX90" fmla="*/ 622194 w 3024845"/>
                <a:gd name="connsiteY90" fmla="*/ 686702 h 1087484"/>
                <a:gd name="connsiteX91" fmla="*/ 622194 w 3024845"/>
                <a:gd name="connsiteY91" fmla="*/ 694268 h 1087484"/>
                <a:gd name="connsiteX92" fmla="*/ 623968 w 3024845"/>
                <a:gd name="connsiteY92" fmla="*/ 694268 h 1087484"/>
                <a:gd name="connsiteX93" fmla="*/ 636381 w 3024845"/>
                <a:gd name="connsiteY93" fmla="*/ 694268 h 1087484"/>
                <a:gd name="connsiteX94" fmla="*/ 636381 w 3024845"/>
                <a:gd name="connsiteY94" fmla="*/ 670489 h 1087484"/>
                <a:gd name="connsiteX95" fmla="*/ 637394 w 3024845"/>
                <a:gd name="connsiteY95" fmla="*/ 670489 h 1087484"/>
                <a:gd name="connsiteX96" fmla="*/ 644488 w 3024845"/>
                <a:gd name="connsiteY96" fmla="*/ 670489 h 1087484"/>
                <a:gd name="connsiteX97" fmla="*/ 644488 w 3024845"/>
                <a:gd name="connsiteY97" fmla="*/ 638062 h 1087484"/>
                <a:gd name="connsiteX98" fmla="*/ 645501 w 3024845"/>
                <a:gd name="connsiteY98" fmla="*/ 638062 h 1087484"/>
                <a:gd name="connsiteX99" fmla="*/ 652595 w 3024845"/>
                <a:gd name="connsiteY99" fmla="*/ 638062 h 1087484"/>
                <a:gd name="connsiteX100" fmla="*/ 652595 w 3024845"/>
                <a:gd name="connsiteY100" fmla="*/ 636171 h 1087484"/>
                <a:gd name="connsiteX101" fmla="*/ 652595 w 3024845"/>
                <a:gd name="connsiteY101" fmla="*/ 622930 h 1087484"/>
                <a:gd name="connsiteX102" fmla="*/ 651328 w 3024845"/>
                <a:gd name="connsiteY102" fmla="*/ 621308 h 1087484"/>
                <a:gd name="connsiteX103" fmla="*/ 656648 w 3024845"/>
                <a:gd name="connsiteY103" fmla="*/ 609959 h 1087484"/>
                <a:gd name="connsiteX104" fmla="*/ 664755 w 3024845"/>
                <a:gd name="connsiteY104" fmla="*/ 638062 h 1087484"/>
                <a:gd name="connsiteX105" fmla="*/ 665515 w 3024845"/>
                <a:gd name="connsiteY105" fmla="*/ 638062 h 1087484"/>
                <a:gd name="connsiteX106" fmla="*/ 670835 w 3024845"/>
                <a:gd name="connsiteY106" fmla="*/ 638062 h 1087484"/>
                <a:gd name="connsiteX107" fmla="*/ 670835 w 3024845"/>
                <a:gd name="connsiteY107" fmla="*/ 532135 h 1087484"/>
                <a:gd name="connsiteX108" fmla="*/ 672355 w 3024845"/>
                <a:gd name="connsiteY108" fmla="*/ 532135 h 1087484"/>
                <a:gd name="connsiteX109" fmla="*/ 682995 w 3024845"/>
                <a:gd name="connsiteY109" fmla="*/ 532135 h 1087484"/>
                <a:gd name="connsiteX110" fmla="*/ 682995 w 3024845"/>
                <a:gd name="connsiteY110" fmla="*/ 484576 h 1087484"/>
                <a:gd name="connsiteX111" fmla="*/ 709342 w 3024845"/>
                <a:gd name="connsiteY111" fmla="*/ 484576 h 1087484"/>
                <a:gd name="connsiteX112" fmla="*/ 709342 w 3024845"/>
                <a:gd name="connsiteY112" fmla="*/ 462958 h 1087484"/>
                <a:gd name="connsiteX113" fmla="*/ 743796 w 3024845"/>
                <a:gd name="connsiteY113" fmla="*/ 462958 h 1087484"/>
                <a:gd name="connsiteX114" fmla="*/ 743796 w 3024845"/>
                <a:gd name="connsiteY114" fmla="*/ 465390 h 1087484"/>
                <a:gd name="connsiteX115" fmla="*/ 743796 w 3024845"/>
                <a:gd name="connsiteY115" fmla="*/ 482414 h 1087484"/>
                <a:gd name="connsiteX116" fmla="*/ 746076 w 3024845"/>
                <a:gd name="connsiteY116" fmla="*/ 482414 h 1087484"/>
                <a:gd name="connsiteX117" fmla="*/ 762036 w 3024845"/>
                <a:gd name="connsiteY117" fmla="*/ 482414 h 1087484"/>
                <a:gd name="connsiteX118" fmla="*/ 762036 w 3024845"/>
                <a:gd name="connsiteY118" fmla="*/ 529973 h 1087484"/>
                <a:gd name="connsiteX119" fmla="*/ 763049 w 3024845"/>
                <a:gd name="connsiteY119" fmla="*/ 529973 h 1087484"/>
                <a:gd name="connsiteX120" fmla="*/ 770143 w 3024845"/>
                <a:gd name="connsiteY120" fmla="*/ 529973 h 1087484"/>
                <a:gd name="connsiteX121" fmla="*/ 784330 w 3024845"/>
                <a:gd name="connsiteY121" fmla="*/ 534297 h 1087484"/>
                <a:gd name="connsiteX122" fmla="*/ 784330 w 3024845"/>
                <a:gd name="connsiteY122" fmla="*/ 573209 h 1087484"/>
                <a:gd name="connsiteX123" fmla="*/ 785343 w 3024845"/>
                <a:gd name="connsiteY123" fmla="*/ 573209 h 1087484"/>
                <a:gd name="connsiteX124" fmla="*/ 792436 w 3024845"/>
                <a:gd name="connsiteY124" fmla="*/ 573209 h 1087484"/>
                <a:gd name="connsiteX125" fmla="*/ 792436 w 3024845"/>
                <a:gd name="connsiteY125" fmla="*/ 574830 h 1087484"/>
                <a:gd name="connsiteX126" fmla="*/ 792436 w 3024845"/>
                <a:gd name="connsiteY126" fmla="*/ 586179 h 1087484"/>
                <a:gd name="connsiteX127" fmla="*/ 794463 w 3024845"/>
                <a:gd name="connsiteY127" fmla="*/ 586179 h 1087484"/>
                <a:gd name="connsiteX128" fmla="*/ 808650 w 3024845"/>
                <a:gd name="connsiteY128" fmla="*/ 586179 h 1087484"/>
                <a:gd name="connsiteX129" fmla="*/ 814730 w 3024845"/>
                <a:gd name="connsiteY129" fmla="*/ 592665 h 1087484"/>
                <a:gd name="connsiteX130" fmla="*/ 814730 w 3024845"/>
                <a:gd name="connsiteY130" fmla="*/ 614283 h 1087484"/>
                <a:gd name="connsiteX131" fmla="*/ 817010 w 3024845"/>
                <a:gd name="connsiteY131" fmla="*/ 614283 h 1087484"/>
                <a:gd name="connsiteX132" fmla="*/ 832970 w 3024845"/>
                <a:gd name="connsiteY132" fmla="*/ 614283 h 1087484"/>
                <a:gd name="connsiteX133" fmla="*/ 832970 w 3024845"/>
                <a:gd name="connsiteY133" fmla="*/ 615363 h 1087484"/>
                <a:gd name="connsiteX134" fmla="*/ 832970 w 3024845"/>
                <a:gd name="connsiteY134" fmla="*/ 622930 h 1087484"/>
                <a:gd name="connsiteX135" fmla="*/ 834237 w 3024845"/>
                <a:gd name="connsiteY135" fmla="*/ 622930 h 1087484"/>
                <a:gd name="connsiteX136" fmla="*/ 843104 w 3024845"/>
                <a:gd name="connsiteY136" fmla="*/ 622930 h 1087484"/>
                <a:gd name="connsiteX137" fmla="*/ 843104 w 3024845"/>
                <a:gd name="connsiteY137" fmla="*/ 625091 h 1087484"/>
                <a:gd name="connsiteX138" fmla="*/ 843104 w 3024845"/>
                <a:gd name="connsiteY138" fmla="*/ 640224 h 1087484"/>
                <a:gd name="connsiteX139" fmla="*/ 847157 w 3024845"/>
                <a:gd name="connsiteY139" fmla="*/ 638332 h 1087484"/>
                <a:gd name="connsiteX140" fmla="*/ 847157 w 3024845"/>
                <a:gd name="connsiteY140" fmla="*/ 625091 h 1087484"/>
                <a:gd name="connsiteX141" fmla="*/ 848170 w 3024845"/>
                <a:gd name="connsiteY141" fmla="*/ 625091 h 1087484"/>
                <a:gd name="connsiteX142" fmla="*/ 855264 w 3024845"/>
                <a:gd name="connsiteY142" fmla="*/ 625091 h 1087484"/>
                <a:gd name="connsiteX143" fmla="*/ 855264 w 3024845"/>
                <a:gd name="connsiteY143" fmla="*/ 626713 h 1087484"/>
                <a:gd name="connsiteX144" fmla="*/ 855264 w 3024845"/>
                <a:gd name="connsiteY144" fmla="*/ 638062 h 1087484"/>
                <a:gd name="connsiteX145" fmla="*/ 856024 w 3024845"/>
                <a:gd name="connsiteY145" fmla="*/ 638062 h 1087484"/>
                <a:gd name="connsiteX146" fmla="*/ 861344 w 3024845"/>
                <a:gd name="connsiteY146" fmla="*/ 638062 h 1087484"/>
                <a:gd name="connsiteX147" fmla="*/ 909984 w 3024845"/>
                <a:gd name="connsiteY147" fmla="*/ 633739 h 1087484"/>
                <a:gd name="connsiteX148" fmla="*/ 909984 w 3024845"/>
                <a:gd name="connsiteY148" fmla="*/ 635090 h 1087484"/>
                <a:gd name="connsiteX149" fmla="*/ 909984 w 3024845"/>
                <a:gd name="connsiteY149" fmla="*/ 644547 h 1087484"/>
                <a:gd name="connsiteX150" fmla="*/ 910744 w 3024845"/>
                <a:gd name="connsiteY150" fmla="*/ 644547 h 1087484"/>
                <a:gd name="connsiteX151" fmla="*/ 916065 w 3024845"/>
                <a:gd name="connsiteY151" fmla="*/ 644547 h 1087484"/>
                <a:gd name="connsiteX152" fmla="*/ 916065 w 3024845"/>
                <a:gd name="connsiteY152" fmla="*/ 646709 h 1087484"/>
                <a:gd name="connsiteX153" fmla="*/ 916065 w 3024845"/>
                <a:gd name="connsiteY153" fmla="*/ 661842 h 1087484"/>
                <a:gd name="connsiteX154" fmla="*/ 918091 w 3024845"/>
                <a:gd name="connsiteY154" fmla="*/ 660491 h 1087484"/>
                <a:gd name="connsiteX155" fmla="*/ 932278 w 3024845"/>
                <a:gd name="connsiteY155" fmla="*/ 651033 h 1087484"/>
                <a:gd name="connsiteX156" fmla="*/ 938358 w 3024845"/>
                <a:gd name="connsiteY156" fmla="*/ 609959 h 1087484"/>
                <a:gd name="connsiteX157" fmla="*/ 939118 w 3024845"/>
                <a:gd name="connsiteY157" fmla="*/ 609689 h 1087484"/>
                <a:gd name="connsiteX158" fmla="*/ 944438 w 3024845"/>
                <a:gd name="connsiteY158" fmla="*/ 607797 h 1087484"/>
                <a:gd name="connsiteX159" fmla="*/ 946465 w 3024845"/>
                <a:gd name="connsiteY159" fmla="*/ 538620 h 1087484"/>
                <a:gd name="connsiteX160" fmla="*/ 948492 w 3024845"/>
                <a:gd name="connsiteY160" fmla="*/ 607797 h 1087484"/>
                <a:gd name="connsiteX161" fmla="*/ 949252 w 3024845"/>
                <a:gd name="connsiteY161" fmla="*/ 608067 h 1087484"/>
                <a:gd name="connsiteX162" fmla="*/ 954572 w 3024845"/>
                <a:gd name="connsiteY162" fmla="*/ 609959 h 1087484"/>
                <a:gd name="connsiteX163" fmla="*/ 954572 w 3024845"/>
                <a:gd name="connsiteY163" fmla="*/ 523488 h 1087484"/>
                <a:gd name="connsiteX164" fmla="*/ 958625 w 3024845"/>
                <a:gd name="connsiteY164" fmla="*/ 491061 h 1087484"/>
                <a:gd name="connsiteX165" fmla="*/ 997132 w 3024845"/>
                <a:gd name="connsiteY165" fmla="*/ 491061 h 1087484"/>
                <a:gd name="connsiteX166" fmla="*/ 997132 w 3024845"/>
                <a:gd name="connsiteY166" fmla="*/ 523488 h 1087484"/>
                <a:gd name="connsiteX167" fmla="*/ 997892 w 3024845"/>
                <a:gd name="connsiteY167" fmla="*/ 523488 h 1087484"/>
                <a:gd name="connsiteX168" fmla="*/ 1003212 w 3024845"/>
                <a:gd name="connsiteY168" fmla="*/ 523488 h 1087484"/>
                <a:gd name="connsiteX169" fmla="*/ 1003212 w 3024845"/>
                <a:gd name="connsiteY169" fmla="*/ 441340 h 1087484"/>
                <a:gd name="connsiteX170" fmla="*/ 1004986 w 3024845"/>
                <a:gd name="connsiteY170" fmla="*/ 441340 h 1087484"/>
                <a:gd name="connsiteX171" fmla="*/ 1017399 w 3024845"/>
                <a:gd name="connsiteY171" fmla="*/ 441340 h 1087484"/>
                <a:gd name="connsiteX172" fmla="*/ 1017399 w 3024845"/>
                <a:gd name="connsiteY172" fmla="*/ 439449 h 1087484"/>
                <a:gd name="connsiteX173" fmla="*/ 1017399 w 3024845"/>
                <a:gd name="connsiteY173" fmla="*/ 426208 h 1087484"/>
                <a:gd name="connsiteX174" fmla="*/ 1039693 w 3024845"/>
                <a:gd name="connsiteY174" fmla="*/ 426208 h 1087484"/>
                <a:gd name="connsiteX175" fmla="*/ 1039693 w 3024845"/>
                <a:gd name="connsiteY175" fmla="*/ 425127 h 1087484"/>
                <a:gd name="connsiteX176" fmla="*/ 1039693 w 3024845"/>
                <a:gd name="connsiteY176" fmla="*/ 417561 h 1087484"/>
                <a:gd name="connsiteX177" fmla="*/ 1041466 w 3024845"/>
                <a:gd name="connsiteY177" fmla="*/ 417561 h 1087484"/>
                <a:gd name="connsiteX178" fmla="*/ 1053880 w 3024845"/>
                <a:gd name="connsiteY178" fmla="*/ 417561 h 1087484"/>
                <a:gd name="connsiteX179" fmla="*/ 1053880 w 3024845"/>
                <a:gd name="connsiteY179" fmla="*/ 418642 h 1087484"/>
                <a:gd name="connsiteX180" fmla="*/ 1053880 w 3024845"/>
                <a:gd name="connsiteY180" fmla="*/ 426208 h 1087484"/>
                <a:gd name="connsiteX181" fmla="*/ 1054640 w 3024845"/>
                <a:gd name="connsiteY181" fmla="*/ 426208 h 1087484"/>
                <a:gd name="connsiteX182" fmla="*/ 1059960 w 3024845"/>
                <a:gd name="connsiteY182" fmla="*/ 426208 h 1087484"/>
                <a:gd name="connsiteX183" fmla="*/ 1070093 w 3024845"/>
                <a:gd name="connsiteY183" fmla="*/ 421884 h 1087484"/>
                <a:gd name="connsiteX184" fmla="*/ 1074146 w 3024845"/>
                <a:gd name="connsiteY184" fmla="*/ 425127 h 1087484"/>
                <a:gd name="connsiteX185" fmla="*/ 1074146 w 3024845"/>
                <a:gd name="connsiteY185" fmla="*/ 417561 h 1087484"/>
                <a:gd name="connsiteX186" fmla="*/ 1076426 w 3024845"/>
                <a:gd name="connsiteY186" fmla="*/ 417561 h 1087484"/>
                <a:gd name="connsiteX187" fmla="*/ 1092387 w 3024845"/>
                <a:gd name="connsiteY187" fmla="*/ 417561 h 1087484"/>
                <a:gd name="connsiteX188" fmla="*/ 1092387 w 3024845"/>
                <a:gd name="connsiteY188" fmla="*/ 418642 h 1087484"/>
                <a:gd name="connsiteX189" fmla="*/ 1092387 w 3024845"/>
                <a:gd name="connsiteY189" fmla="*/ 426208 h 1087484"/>
                <a:gd name="connsiteX190" fmla="*/ 1122787 w 3024845"/>
                <a:gd name="connsiteY190" fmla="*/ 426208 h 1087484"/>
                <a:gd name="connsiteX191" fmla="*/ 1122787 w 3024845"/>
                <a:gd name="connsiteY191" fmla="*/ 427829 h 1087484"/>
                <a:gd name="connsiteX192" fmla="*/ 1122787 w 3024845"/>
                <a:gd name="connsiteY192" fmla="*/ 439179 h 1087484"/>
                <a:gd name="connsiteX193" fmla="*/ 1149134 w 3024845"/>
                <a:gd name="connsiteY193" fmla="*/ 439179 h 1087484"/>
                <a:gd name="connsiteX194" fmla="*/ 1149134 w 3024845"/>
                <a:gd name="connsiteY194" fmla="*/ 469443 h 1087484"/>
                <a:gd name="connsiteX195" fmla="*/ 1149894 w 3024845"/>
                <a:gd name="connsiteY195" fmla="*/ 469443 h 1087484"/>
                <a:gd name="connsiteX196" fmla="*/ 1155214 w 3024845"/>
                <a:gd name="connsiteY196" fmla="*/ 469443 h 1087484"/>
                <a:gd name="connsiteX197" fmla="*/ 1155214 w 3024845"/>
                <a:gd name="connsiteY197" fmla="*/ 470524 h 1087484"/>
                <a:gd name="connsiteX198" fmla="*/ 1155214 w 3024845"/>
                <a:gd name="connsiteY198" fmla="*/ 478091 h 1087484"/>
                <a:gd name="connsiteX199" fmla="*/ 1159268 w 3024845"/>
                <a:gd name="connsiteY199" fmla="*/ 508355 h 1087484"/>
                <a:gd name="connsiteX200" fmla="*/ 1160028 w 3024845"/>
                <a:gd name="connsiteY200" fmla="*/ 508355 h 1087484"/>
                <a:gd name="connsiteX201" fmla="*/ 1165348 w 3024845"/>
                <a:gd name="connsiteY201" fmla="*/ 508355 h 1087484"/>
                <a:gd name="connsiteX202" fmla="*/ 1165348 w 3024845"/>
                <a:gd name="connsiteY202" fmla="*/ 509166 h 1087484"/>
                <a:gd name="connsiteX203" fmla="*/ 1165348 w 3024845"/>
                <a:gd name="connsiteY203" fmla="*/ 514841 h 1087484"/>
                <a:gd name="connsiteX204" fmla="*/ 1166361 w 3024845"/>
                <a:gd name="connsiteY204" fmla="*/ 514841 h 1087484"/>
                <a:gd name="connsiteX205" fmla="*/ 1173454 w 3024845"/>
                <a:gd name="connsiteY205" fmla="*/ 514841 h 1087484"/>
                <a:gd name="connsiteX206" fmla="*/ 1173454 w 3024845"/>
                <a:gd name="connsiteY206" fmla="*/ 545106 h 1087484"/>
                <a:gd name="connsiteX207" fmla="*/ 1175481 w 3024845"/>
                <a:gd name="connsiteY207" fmla="*/ 545106 h 1087484"/>
                <a:gd name="connsiteX208" fmla="*/ 1189668 w 3024845"/>
                <a:gd name="connsiteY208" fmla="*/ 545106 h 1087484"/>
                <a:gd name="connsiteX209" fmla="*/ 1189668 w 3024845"/>
                <a:gd name="connsiteY209" fmla="*/ 568885 h 1087484"/>
                <a:gd name="connsiteX210" fmla="*/ 1191695 w 3024845"/>
                <a:gd name="connsiteY210" fmla="*/ 570506 h 1087484"/>
                <a:gd name="connsiteX211" fmla="*/ 1191695 w 3024845"/>
                <a:gd name="connsiteY211" fmla="*/ 581856 h 1087484"/>
                <a:gd name="connsiteX212" fmla="*/ 1192455 w 3024845"/>
                <a:gd name="connsiteY212" fmla="*/ 581856 h 1087484"/>
                <a:gd name="connsiteX213" fmla="*/ 1197775 w 3024845"/>
                <a:gd name="connsiteY213" fmla="*/ 581856 h 1087484"/>
                <a:gd name="connsiteX214" fmla="*/ 1197775 w 3024845"/>
                <a:gd name="connsiteY214" fmla="*/ 605635 h 1087484"/>
                <a:gd name="connsiteX215" fmla="*/ 1199041 w 3024845"/>
                <a:gd name="connsiteY215" fmla="*/ 605635 h 1087484"/>
                <a:gd name="connsiteX216" fmla="*/ 1207908 w 3024845"/>
                <a:gd name="connsiteY216" fmla="*/ 605635 h 1087484"/>
                <a:gd name="connsiteX217" fmla="*/ 1209935 w 3024845"/>
                <a:gd name="connsiteY217" fmla="*/ 609689 h 1087484"/>
                <a:gd name="connsiteX218" fmla="*/ 1209935 w 3024845"/>
                <a:gd name="connsiteY218" fmla="*/ 622930 h 1087484"/>
                <a:gd name="connsiteX219" fmla="*/ 1211455 w 3024845"/>
                <a:gd name="connsiteY219" fmla="*/ 621038 h 1087484"/>
                <a:gd name="connsiteX220" fmla="*/ 1222095 w 3024845"/>
                <a:gd name="connsiteY220" fmla="*/ 607797 h 1087484"/>
                <a:gd name="connsiteX221" fmla="*/ 1250469 w 3024845"/>
                <a:gd name="connsiteY221" fmla="*/ 607797 h 1087484"/>
                <a:gd name="connsiteX222" fmla="*/ 1250469 w 3024845"/>
                <a:gd name="connsiteY222" fmla="*/ 694268 h 1087484"/>
                <a:gd name="connsiteX223" fmla="*/ 1251229 w 3024845"/>
                <a:gd name="connsiteY223" fmla="*/ 694268 h 1087484"/>
                <a:gd name="connsiteX224" fmla="*/ 1256549 w 3024845"/>
                <a:gd name="connsiteY224" fmla="*/ 694268 h 1087484"/>
                <a:gd name="connsiteX225" fmla="*/ 1257309 w 3024845"/>
                <a:gd name="connsiteY225" fmla="*/ 692917 h 1087484"/>
                <a:gd name="connsiteX226" fmla="*/ 1262629 w 3024845"/>
                <a:gd name="connsiteY226" fmla="*/ 683459 h 1087484"/>
                <a:gd name="connsiteX227" fmla="*/ 1262629 w 3024845"/>
                <a:gd name="connsiteY227" fmla="*/ 685351 h 1087484"/>
                <a:gd name="connsiteX228" fmla="*/ 1262629 w 3024845"/>
                <a:gd name="connsiteY228" fmla="*/ 698592 h 1087484"/>
                <a:gd name="connsiteX229" fmla="*/ 1266682 w 3024845"/>
                <a:gd name="connsiteY229" fmla="*/ 653195 h 1087484"/>
                <a:gd name="connsiteX230" fmla="*/ 1267442 w 3024845"/>
                <a:gd name="connsiteY230" fmla="*/ 653195 h 1087484"/>
                <a:gd name="connsiteX231" fmla="*/ 1272762 w 3024845"/>
                <a:gd name="connsiteY231" fmla="*/ 653195 h 1087484"/>
                <a:gd name="connsiteX232" fmla="*/ 1272762 w 3024845"/>
                <a:gd name="connsiteY232" fmla="*/ 588341 h 1087484"/>
                <a:gd name="connsiteX233" fmla="*/ 1273776 w 3024845"/>
                <a:gd name="connsiteY233" fmla="*/ 588341 h 1087484"/>
                <a:gd name="connsiteX234" fmla="*/ 1280869 w 3024845"/>
                <a:gd name="connsiteY234" fmla="*/ 588341 h 1087484"/>
                <a:gd name="connsiteX235" fmla="*/ 1293029 w 3024845"/>
                <a:gd name="connsiteY235" fmla="*/ 545106 h 1087484"/>
                <a:gd name="connsiteX236" fmla="*/ 1294296 w 3024845"/>
                <a:gd name="connsiteY236" fmla="*/ 545106 h 1087484"/>
                <a:gd name="connsiteX237" fmla="*/ 1303163 w 3024845"/>
                <a:gd name="connsiteY237" fmla="*/ 545106 h 1087484"/>
                <a:gd name="connsiteX238" fmla="*/ 1313296 w 3024845"/>
                <a:gd name="connsiteY238" fmla="*/ 588341 h 1087484"/>
                <a:gd name="connsiteX239" fmla="*/ 1314309 w 3024845"/>
                <a:gd name="connsiteY239" fmla="*/ 588341 h 1087484"/>
                <a:gd name="connsiteX240" fmla="*/ 1321403 w 3024845"/>
                <a:gd name="connsiteY240" fmla="*/ 588341 h 1087484"/>
                <a:gd name="connsiteX241" fmla="*/ 1321403 w 3024845"/>
                <a:gd name="connsiteY241" fmla="*/ 627253 h 1087484"/>
                <a:gd name="connsiteX242" fmla="*/ 1323176 w 3024845"/>
                <a:gd name="connsiteY242" fmla="*/ 627253 h 1087484"/>
                <a:gd name="connsiteX243" fmla="*/ 1335590 w 3024845"/>
                <a:gd name="connsiteY243" fmla="*/ 627253 h 1087484"/>
                <a:gd name="connsiteX244" fmla="*/ 1335590 w 3024845"/>
                <a:gd name="connsiteY244" fmla="*/ 629415 h 1087484"/>
                <a:gd name="connsiteX245" fmla="*/ 1335590 w 3024845"/>
                <a:gd name="connsiteY245" fmla="*/ 644547 h 1087484"/>
                <a:gd name="connsiteX246" fmla="*/ 1339643 w 3024845"/>
                <a:gd name="connsiteY246" fmla="*/ 642386 h 1087484"/>
                <a:gd name="connsiteX247" fmla="*/ 1339643 w 3024845"/>
                <a:gd name="connsiteY247" fmla="*/ 627253 h 1087484"/>
                <a:gd name="connsiteX248" fmla="*/ 1341163 w 3024845"/>
                <a:gd name="connsiteY248" fmla="*/ 627253 h 1087484"/>
                <a:gd name="connsiteX249" fmla="*/ 1351803 w 3024845"/>
                <a:gd name="connsiteY249" fmla="*/ 627253 h 1087484"/>
                <a:gd name="connsiteX250" fmla="*/ 1351803 w 3024845"/>
                <a:gd name="connsiteY250" fmla="*/ 628874 h 1087484"/>
                <a:gd name="connsiteX251" fmla="*/ 1351803 w 3024845"/>
                <a:gd name="connsiteY251" fmla="*/ 640224 h 1087484"/>
                <a:gd name="connsiteX252" fmla="*/ 1382204 w 3024845"/>
                <a:gd name="connsiteY252" fmla="*/ 640224 h 1087484"/>
                <a:gd name="connsiteX253" fmla="*/ 1382204 w 3024845"/>
                <a:gd name="connsiteY253" fmla="*/ 603474 h 1087484"/>
                <a:gd name="connsiteX254" fmla="*/ 1383470 w 3024845"/>
                <a:gd name="connsiteY254" fmla="*/ 603474 h 1087484"/>
                <a:gd name="connsiteX255" fmla="*/ 1392337 w 3024845"/>
                <a:gd name="connsiteY255" fmla="*/ 603474 h 1087484"/>
                <a:gd name="connsiteX256" fmla="*/ 1392337 w 3024845"/>
                <a:gd name="connsiteY256" fmla="*/ 625091 h 1087484"/>
                <a:gd name="connsiteX257" fmla="*/ 1394364 w 3024845"/>
                <a:gd name="connsiteY257" fmla="*/ 592665 h 1087484"/>
                <a:gd name="connsiteX258" fmla="*/ 1416657 w 3024845"/>
                <a:gd name="connsiteY258" fmla="*/ 592665 h 1087484"/>
                <a:gd name="connsiteX259" fmla="*/ 1416657 w 3024845"/>
                <a:gd name="connsiteY259" fmla="*/ 591043 h 1087484"/>
                <a:gd name="connsiteX260" fmla="*/ 1416657 w 3024845"/>
                <a:gd name="connsiteY260" fmla="*/ 579694 h 1087484"/>
                <a:gd name="connsiteX261" fmla="*/ 1417417 w 3024845"/>
                <a:gd name="connsiteY261" fmla="*/ 579694 h 1087484"/>
                <a:gd name="connsiteX262" fmla="*/ 1422737 w 3024845"/>
                <a:gd name="connsiteY262" fmla="*/ 579694 h 1087484"/>
                <a:gd name="connsiteX263" fmla="*/ 1422737 w 3024845"/>
                <a:gd name="connsiteY263" fmla="*/ 577803 h 1087484"/>
                <a:gd name="connsiteX264" fmla="*/ 1422737 w 3024845"/>
                <a:gd name="connsiteY264" fmla="*/ 564562 h 1087484"/>
                <a:gd name="connsiteX265" fmla="*/ 1426791 w 3024845"/>
                <a:gd name="connsiteY265" fmla="*/ 571047 h 1087484"/>
                <a:gd name="connsiteX266" fmla="*/ 1429071 w 3024845"/>
                <a:gd name="connsiteY266" fmla="*/ 571047 h 1087484"/>
                <a:gd name="connsiteX267" fmla="*/ 1445031 w 3024845"/>
                <a:gd name="connsiteY267" fmla="*/ 571047 h 1087484"/>
                <a:gd name="connsiteX268" fmla="*/ 1445031 w 3024845"/>
                <a:gd name="connsiteY268" fmla="*/ 570236 h 1087484"/>
                <a:gd name="connsiteX269" fmla="*/ 1445031 w 3024845"/>
                <a:gd name="connsiteY269" fmla="*/ 564562 h 1087484"/>
                <a:gd name="connsiteX270" fmla="*/ 1445791 w 3024845"/>
                <a:gd name="connsiteY270" fmla="*/ 564562 h 1087484"/>
                <a:gd name="connsiteX271" fmla="*/ 1451111 w 3024845"/>
                <a:gd name="connsiteY271" fmla="*/ 564562 h 1087484"/>
                <a:gd name="connsiteX272" fmla="*/ 1451111 w 3024845"/>
                <a:gd name="connsiteY272" fmla="*/ 565913 h 1087484"/>
                <a:gd name="connsiteX273" fmla="*/ 1451111 w 3024845"/>
                <a:gd name="connsiteY273" fmla="*/ 575371 h 1087484"/>
                <a:gd name="connsiteX274" fmla="*/ 1489618 w 3024845"/>
                <a:gd name="connsiteY274" fmla="*/ 575371 h 1087484"/>
                <a:gd name="connsiteX275" fmla="*/ 1489618 w 3024845"/>
                <a:gd name="connsiteY275" fmla="*/ 713724 h 1087484"/>
                <a:gd name="connsiteX276" fmla="*/ 1491138 w 3024845"/>
                <a:gd name="connsiteY276" fmla="*/ 713724 h 1087484"/>
                <a:gd name="connsiteX277" fmla="*/ 1501778 w 3024845"/>
                <a:gd name="connsiteY277" fmla="*/ 713724 h 1087484"/>
                <a:gd name="connsiteX278" fmla="*/ 1501778 w 3024845"/>
                <a:gd name="connsiteY278" fmla="*/ 700754 h 1087484"/>
                <a:gd name="connsiteX279" fmla="*/ 1505832 w 3024845"/>
                <a:gd name="connsiteY279" fmla="*/ 700754 h 1087484"/>
                <a:gd name="connsiteX280" fmla="*/ 1505832 w 3024845"/>
                <a:gd name="connsiteY280" fmla="*/ 713724 h 1087484"/>
                <a:gd name="connsiteX281" fmla="*/ 1536232 w 3024845"/>
                <a:gd name="connsiteY281" fmla="*/ 713724 h 1087484"/>
                <a:gd name="connsiteX282" fmla="*/ 1536232 w 3024845"/>
                <a:gd name="connsiteY282" fmla="*/ 683459 h 1087484"/>
                <a:gd name="connsiteX283" fmla="*/ 1548392 w 3024845"/>
                <a:gd name="connsiteY283" fmla="*/ 683459 h 1087484"/>
                <a:gd name="connsiteX284" fmla="*/ 1560552 w 3024845"/>
                <a:gd name="connsiteY284" fmla="*/ 681298 h 1087484"/>
                <a:gd name="connsiteX285" fmla="*/ 1564606 w 3024845"/>
                <a:gd name="connsiteY285" fmla="*/ 683459 h 1087484"/>
                <a:gd name="connsiteX286" fmla="*/ 1574739 w 3024845"/>
                <a:gd name="connsiteY286" fmla="*/ 683459 h 1087484"/>
                <a:gd name="connsiteX287" fmla="*/ 1574739 w 3024845"/>
                <a:gd name="connsiteY287" fmla="*/ 713724 h 1087484"/>
                <a:gd name="connsiteX288" fmla="*/ 1582846 w 3024845"/>
                <a:gd name="connsiteY288" fmla="*/ 713724 h 1087484"/>
                <a:gd name="connsiteX289" fmla="*/ 1582846 w 3024845"/>
                <a:gd name="connsiteY289" fmla="*/ 731019 h 1087484"/>
                <a:gd name="connsiteX290" fmla="*/ 1592182 w 3024845"/>
                <a:gd name="connsiteY290" fmla="*/ 731924 h 1087484"/>
                <a:gd name="connsiteX291" fmla="*/ 1605140 w 3024845"/>
                <a:gd name="connsiteY291" fmla="*/ 731924 h 1087484"/>
                <a:gd name="connsiteX292" fmla="*/ 1605140 w 3024845"/>
                <a:gd name="connsiteY292" fmla="*/ 715886 h 1087484"/>
                <a:gd name="connsiteX293" fmla="*/ 1673096 w 3024845"/>
                <a:gd name="connsiteY293" fmla="*/ 715886 h 1087484"/>
                <a:gd name="connsiteX294" fmla="*/ 1673096 w 3024845"/>
                <a:gd name="connsiteY294" fmla="*/ 630633 h 1087484"/>
                <a:gd name="connsiteX295" fmla="*/ 1745104 w 3024845"/>
                <a:gd name="connsiteY295" fmla="*/ 630633 h 1087484"/>
                <a:gd name="connsiteX296" fmla="*/ 1745104 w 3024845"/>
                <a:gd name="connsiteY296" fmla="*/ 709401 h 1087484"/>
                <a:gd name="connsiteX297" fmla="*/ 1747008 w 3024845"/>
                <a:gd name="connsiteY297" fmla="*/ 709401 h 1087484"/>
                <a:gd name="connsiteX298" fmla="*/ 1748250 w 3024845"/>
                <a:gd name="connsiteY298" fmla="*/ 731924 h 1087484"/>
                <a:gd name="connsiteX299" fmla="*/ 1757926 w 3024845"/>
                <a:gd name="connsiteY299" fmla="*/ 731924 h 1087484"/>
                <a:gd name="connsiteX300" fmla="*/ 1759168 w 3024845"/>
                <a:gd name="connsiteY300" fmla="*/ 709401 h 1087484"/>
                <a:gd name="connsiteX301" fmla="*/ 1765248 w 3024845"/>
                <a:gd name="connsiteY301" fmla="*/ 709401 h 1087484"/>
                <a:gd name="connsiteX302" fmla="*/ 1766490 w 3024845"/>
                <a:gd name="connsiteY302" fmla="*/ 731924 h 1087484"/>
                <a:gd name="connsiteX303" fmla="*/ 1817112 w 3024845"/>
                <a:gd name="connsiteY303" fmla="*/ 731924 h 1087484"/>
                <a:gd name="connsiteX304" fmla="*/ 1817112 w 3024845"/>
                <a:gd name="connsiteY304" fmla="*/ 568896 h 1087484"/>
                <a:gd name="connsiteX305" fmla="*/ 2014439 w 3024845"/>
                <a:gd name="connsiteY305" fmla="*/ 568896 h 1087484"/>
                <a:gd name="connsiteX306" fmla="*/ 2014439 w 3024845"/>
                <a:gd name="connsiteY306" fmla="*/ 731924 h 1087484"/>
                <a:gd name="connsiteX307" fmla="*/ 2033136 w 3024845"/>
                <a:gd name="connsiteY307" fmla="*/ 731924 h 1087484"/>
                <a:gd name="connsiteX308" fmla="*/ 2033136 w 3024845"/>
                <a:gd name="connsiteY308" fmla="*/ 649231 h 1087484"/>
                <a:gd name="connsiteX309" fmla="*/ 2128256 w 3024845"/>
                <a:gd name="connsiteY309" fmla="*/ 649231 h 1087484"/>
                <a:gd name="connsiteX310" fmla="*/ 2146266 w 3024845"/>
                <a:gd name="connsiteY310" fmla="*/ 160309 h 1087484"/>
                <a:gd name="connsiteX311" fmla="*/ 2150320 w 3024845"/>
                <a:gd name="connsiteY311" fmla="*/ 88970 h 1087484"/>
                <a:gd name="connsiteX312" fmla="*/ 2152346 w 3024845"/>
                <a:gd name="connsiteY312" fmla="*/ 28441 h 1087484"/>
                <a:gd name="connsiteX313" fmla="*/ 2180720 w 3024845"/>
                <a:gd name="connsiteY313" fmla="*/ 584018 h 1087484"/>
                <a:gd name="connsiteX314" fmla="*/ 2245574 w 3024845"/>
                <a:gd name="connsiteY314" fmla="*/ 584018 h 1087484"/>
                <a:gd name="connsiteX315" fmla="*/ 2245574 w 3024845"/>
                <a:gd name="connsiteY315" fmla="*/ 659680 h 1087484"/>
                <a:gd name="connsiteX316" fmla="*/ 2253681 w 3024845"/>
                <a:gd name="connsiteY316" fmla="*/ 659680 h 1087484"/>
                <a:gd name="connsiteX317" fmla="*/ 2255708 w 3024845"/>
                <a:gd name="connsiteY317" fmla="*/ 653195 h 1087484"/>
                <a:gd name="connsiteX318" fmla="*/ 2261788 w 3024845"/>
                <a:gd name="connsiteY318" fmla="*/ 653195 h 1087484"/>
                <a:gd name="connsiteX319" fmla="*/ 2263815 w 3024845"/>
                <a:gd name="connsiteY319" fmla="*/ 661842 h 1087484"/>
                <a:gd name="connsiteX320" fmla="*/ 2275975 w 3024845"/>
                <a:gd name="connsiteY320" fmla="*/ 661842 h 1087484"/>
                <a:gd name="connsiteX321" fmla="*/ 2275975 w 3024845"/>
                <a:gd name="connsiteY321" fmla="*/ 655356 h 1087484"/>
                <a:gd name="connsiteX322" fmla="*/ 2298268 w 3024845"/>
                <a:gd name="connsiteY322" fmla="*/ 655356 h 1087484"/>
                <a:gd name="connsiteX323" fmla="*/ 2298268 w 3024845"/>
                <a:gd name="connsiteY323" fmla="*/ 661842 h 1087484"/>
                <a:gd name="connsiteX324" fmla="*/ 2318535 w 3024845"/>
                <a:gd name="connsiteY324" fmla="*/ 661842 h 1087484"/>
                <a:gd name="connsiteX325" fmla="*/ 2318535 w 3024845"/>
                <a:gd name="connsiteY325" fmla="*/ 707239 h 1087484"/>
                <a:gd name="connsiteX326" fmla="*/ 2332722 w 3024845"/>
                <a:gd name="connsiteY326" fmla="*/ 707239 h 1087484"/>
                <a:gd name="connsiteX327" fmla="*/ 2332722 w 3024845"/>
                <a:gd name="connsiteY327" fmla="*/ 694268 h 1087484"/>
                <a:gd name="connsiteX328" fmla="*/ 2348936 w 3024845"/>
                <a:gd name="connsiteY328" fmla="*/ 694268 h 1087484"/>
                <a:gd name="connsiteX329" fmla="*/ 2348936 w 3024845"/>
                <a:gd name="connsiteY329" fmla="*/ 514841 h 1087484"/>
                <a:gd name="connsiteX330" fmla="*/ 2355016 w 3024845"/>
                <a:gd name="connsiteY330" fmla="*/ 508355 h 1087484"/>
                <a:gd name="connsiteX331" fmla="*/ 2427977 w 3024845"/>
                <a:gd name="connsiteY331" fmla="*/ 508355 h 1087484"/>
                <a:gd name="connsiteX332" fmla="*/ 2427977 w 3024845"/>
                <a:gd name="connsiteY332" fmla="*/ 517003 h 1087484"/>
                <a:gd name="connsiteX333" fmla="*/ 2438110 w 3024845"/>
                <a:gd name="connsiteY333" fmla="*/ 517003 h 1087484"/>
                <a:gd name="connsiteX334" fmla="*/ 2438110 w 3024845"/>
                <a:gd name="connsiteY334" fmla="*/ 631577 h 1087484"/>
                <a:gd name="connsiteX335" fmla="*/ 2460404 w 3024845"/>
                <a:gd name="connsiteY335" fmla="*/ 631577 h 1087484"/>
                <a:gd name="connsiteX336" fmla="*/ 2460404 w 3024845"/>
                <a:gd name="connsiteY336" fmla="*/ 564562 h 1087484"/>
                <a:gd name="connsiteX337" fmla="*/ 2486751 w 3024845"/>
                <a:gd name="connsiteY337" fmla="*/ 564562 h 1087484"/>
                <a:gd name="connsiteX338" fmla="*/ 2490804 w 3024845"/>
                <a:gd name="connsiteY338" fmla="*/ 560238 h 1087484"/>
                <a:gd name="connsiteX339" fmla="*/ 2498911 w 3024845"/>
                <a:gd name="connsiteY339" fmla="*/ 560238 h 1087484"/>
                <a:gd name="connsiteX340" fmla="*/ 2502964 w 3024845"/>
                <a:gd name="connsiteY340" fmla="*/ 564562 h 1087484"/>
                <a:gd name="connsiteX341" fmla="*/ 2525258 w 3024845"/>
                <a:gd name="connsiteY341" fmla="*/ 564562 h 1087484"/>
                <a:gd name="connsiteX342" fmla="*/ 2525258 w 3024845"/>
                <a:gd name="connsiteY342" fmla="*/ 447826 h 1087484"/>
                <a:gd name="connsiteX343" fmla="*/ 2582005 w 3024845"/>
                <a:gd name="connsiteY343" fmla="*/ 437017 h 1087484"/>
                <a:gd name="connsiteX344" fmla="*/ 2582005 w 3024845"/>
                <a:gd name="connsiteY344" fmla="*/ 438098 h 1087484"/>
                <a:gd name="connsiteX345" fmla="*/ 2582005 w 3024845"/>
                <a:gd name="connsiteY345" fmla="*/ 445664 h 1087484"/>
                <a:gd name="connsiteX346" fmla="*/ 2608352 w 3024845"/>
                <a:gd name="connsiteY346" fmla="*/ 445664 h 1087484"/>
                <a:gd name="connsiteX347" fmla="*/ 2608352 w 3024845"/>
                <a:gd name="connsiteY347" fmla="*/ 700754 h 1087484"/>
                <a:gd name="connsiteX348" fmla="*/ 2630646 w 3024845"/>
                <a:gd name="connsiteY348" fmla="*/ 700754 h 1087484"/>
                <a:gd name="connsiteX349" fmla="*/ 2630646 w 3024845"/>
                <a:gd name="connsiteY349" fmla="*/ 696430 h 1087484"/>
                <a:gd name="connsiteX350" fmla="*/ 2642806 w 3024845"/>
                <a:gd name="connsiteY350" fmla="*/ 696430 h 1087484"/>
                <a:gd name="connsiteX351" fmla="*/ 2642806 w 3024845"/>
                <a:gd name="connsiteY351" fmla="*/ 700754 h 1087484"/>
                <a:gd name="connsiteX352" fmla="*/ 2667126 w 3024845"/>
                <a:gd name="connsiteY352" fmla="*/ 700754 h 1087484"/>
                <a:gd name="connsiteX353" fmla="*/ 2667126 w 3024845"/>
                <a:gd name="connsiteY353" fmla="*/ 687783 h 1087484"/>
                <a:gd name="connsiteX354" fmla="*/ 2695500 w 3024845"/>
                <a:gd name="connsiteY354" fmla="*/ 687783 h 1087484"/>
                <a:gd name="connsiteX355" fmla="*/ 2707660 w 3024845"/>
                <a:gd name="connsiteY355" fmla="*/ 683459 h 1087484"/>
                <a:gd name="connsiteX356" fmla="*/ 2727927 w 3024845"/>
                <a:gd name="connsiteY356" fmla="*/ 687783 h 1087484"/>
                <a:gd name="connsiteX357" fmla="*/ 2727927 w 3024845"/>
                <a:gd name="connsiteY357" fmla="*/ 670489 h 1087484"/>
                <a:gd name="connsiteX358" fmla="*/ 2736034 w 3024845"/>
                <a:gd name="connsiteY358" fmla="*/ 670489 h 1087484"/>
                <a:gd name="connsiteX359" fmla="*/ 2736034 w 3024845"/>
                <a:gd name="connsiteY359" fmla="*/ 657518 h 1087484"/>
                <a:gd name="connsiteX360" fmla="*/ 2792781 w 3024845"/>
                <a:gd name="connsiteY360" fmla="*/ 657518 h 1087484"/>
                <a:gd name="connsiteX361" fmla="*/ 2792781 w 3024845"/>
                <a:gd name="connsiteY361" fmla="*/ 627253 h 1087484"/>
                <a:gd name="connsiteX362" fmla="*/ 2811021 w 3024845"/>
                <a:gd name="connsiteY362" fmla="*/ 627253 h 1087484"/>
                <a:gd name="connsiteX363" fmla="*/ 2811021 w 3024845"/>
                <a:gd name="connsiteY363" fmla="*/ 620768 h 1087484"/>
                <a:gd name="connsiteX364" fmla="*/ 2823181 w 3024845"/>
                <a:gd name="connsiteY364" fmla="*/ 620768 h 1087484"/>
                <a:gd name="connsiteX365" fmla="*/ 2823181 w 3024845"/>
                <a:gd name="connsiteY365" fmla="*/ 627253 h 1087484"/>
                <a:gd name="connsiteX366" fmla="*/ 2839395 w 3024845"/>
                <a:gd name="connsiteY366" fmla="*/ 627253 h 1087484"/>
                <a:gd name="connsiteX367" fmla="*/ 2839395 w 3024845"/>
                <a:gd name="connsiteY367" fmla="*/ 676974 h 1087484"/>
                <a:gd name="connsiteX368" fmla="*/ 2871822 w 3024845"/>
                <a:gd name="connsiteY368" fmla="*/ 676974 h 1087484"/>
                <a:gd name="connsiteX369" fmla="*/ 2871822 w 3024845"/>
                <a:gd name="connsiteY369" fmla="*/ 651033 h 1087484"/>
                <a:gd name="connsiteX370" fmla="*/ 2910329 w 3024845"/>
                <a:gd name="connsiteY370" fmla="*/ 651033 h 1087484"/>
                <a:gd name="connsiteX371" fmla="*/ 2910329 w 3024845"/>
                <a:gd name="connsiteY371" fmla="*/ 620768 h 1087484"/>
                <a:gd name="connsiteX372" fmla="*/ 2958970 w 3024845"/>
                <a:gd name="connsiteY372" fmla="*/ 620768 h 1087484"/>
                <a:gd name="connsiteX373" fmla="*/ 2958970 w 3024845"/>
                <a:gd name="connsiteY373" fmla="*/ 731924 h 1087484"/>
                <a:gd name="connsiteX374" fmla="*/ 2958970 w 3024845"/>
                <a:gd name="connsiteY374" fmla="*/ 745703 h 1087484"/>
                <a:gd name="connsiteX375" fmla="*/ 3024845 w 3024845"/>
                <a:gd name="connsiteY375" fmla="*/ 745703 h 1087484"/>
                <a:gd name="connsiteX376" fmla="*/ 3024845 w 3024845"/>
                <a:gd name="connsiteY376" fmla="*/ 1087484 h 1087484"/>
                <a:gd name="connsiteX377" fmla="*/ 2054 w 3024845"/>
                <a:gd name="connsiteY377" fmla="*/ 1085151 h 1087484"/>
                <a:gd name="connsiteX378" fmla="*/ 0 w 3024845"/>
                <a:gd name="connsiteY378" fmla="*/ 651033 h 1087484"/>
                <a:gd name="connsiteX379" fmla="*/ 20267 w 3024845"/>
                <a:gd name="connsiteY379" fmla="*/ 651033 h 1087484"/>
                <a:gd name="connsiteX380" fmla="*/ 20774 w 3024845"/>
                <a:gd name="connsiteY380" fmla="*/ 649952 h 1087484"/>
                <a:gd name="connsiteX381" fmla="*/ 24320 w 3024845"/>
                <a:gd name="connsiteY381" fmla="*/ 642386 h 1087484"/>
                <a:gd name="connsiteX382" fmla="*/ 26094 w 3024845"/>
                <a:gd name="connsiteY382" fmla="*/ 642656 h 1087484"/>
                <a:gd name="connsiteX383" fmla="*/ 38507 w 3024845"/>
                <a:gd name="connsiteY383" fmla="*/ 644547 h 1087484"/>
                <a:gd name="connsiteX384" fmla="*/ 39014 w 3024845"/>
                <a:gd name="connsiteY384" fmla="*/ 645899 h 1087484"/>
                <a:gd name="connsiteX385" fmla="*/ 42560 w 3024845"/>
                <a:gd name="connsiteY385" fmla="*/ 655356 h 1087484"/>
                <a:gd name="connsiteX386" fmla="*/ 68907 w 3024845"/>
                <a:gd name="connsiteY386" fmla="*/ 657518 h 1087484"/>
                <a:gd name="connsiteX387" fmla="*/ 68907 w 3024845"/>
                <a:gd name="connsiteY387" fmla="*/ 534297 h 1087484"/>
                <a:gd name="connsiteX388" fmla="*/ 70934 w 3024845"/>
                <a:gd name="connsiteY388" fmla="*/ 534297 h 1087484"/>
                <a:gd name="connsiteX389" fmla="*/ 85121 w 3024845"/>
                <a:gd name="connsiteY389" fmla="*/ 534297 h 1087484"/>
                <a:gd name="connsiteX390" fmla="*/ 85121 w 3024845"/>
                <a:gd name="connsiteY390" fmla="*/ 398105 h 1087484"/>
                <a:gd name="connsiteX391" fmla="*/ 86894 w 3024845"/>
                <a:gd name="connsiteY391" fmla="*/ 398105 h 1087484"/>
                <a:gd name="connsiteX392" fmla="*/ 99308 w 3024845"/>
                <a:gd name="connsiteY392" fmla="*/ 398105 h 1087484"/>
                <a:gd name="connsiteX393" fmla="*/ 99308 w 3024845"/>
                <a:gd name="connsiteY393" fmla="*/ 283531 h 1087484"/>
                <a:gd name="connsiteX394" fmla="*/ 103361 w 3024845"/>
                <a:gd name="connsiteY394" fmla="*/ 255427 h 1087484"/>
                <a:gd name="connsiteX395" fmla="*/ 105388 w 3024845"/>
                <a:gd name="connsiteY395" fmla="*/ 255427 h 1087484"/>
                <a:gd name="connsiteX396" fmla="*/ 119575 w 3024845"/>
                <a:gd name="connsiteY396" fmla="*/ 255427 h 1087484"/>
                <a:gd name="connsiteX0" fmla="*/ 119575 w 3024845"/>
                <a:gd name="connsiteY0" fmla="*/ 200101 h 1032158"/>
                <a:gd name="connsiteX1" fmla="*/ 200642 w 3024845"/>
                <a:gd name="connsiteY1" fmla="*/ 197940 h 1032158"/>
                <a:gd name="connsiteX2" fmla="*/ 202669 w 3024845"/>
                <a:gd name="connsiteY2" fmla="*/ 197940 h 1032158"/>
                <a:gd name="connsiteX3" fmla="*/ 216856 w 3024845"/>
                <a:gd name="connsiteY3" fmla="*/ 197940 h 1032158"/>
                <a:gd name="connsiteX4" fmla="*/ 216856 w 3024845"/>
                <a:gd name="connsiteY4" fmla="*/ 221719 h 1032158"/>
                <a:gd name="connsiteX5" fmla="*/ 217363 w 3024845"/>
                <a:gd name="connsiteY5" fmla="*/ 222530 h 1032158"/>
                <a:gd name="connsiteX6" fmla="*/ 220909 w 3024845"/>
                <a:gd name="connsiteY6" fmla="*/ 228205 h 1032158"/>
                <a:gd name="connsiteX7" fmla="*/ 220909 w 3024845"/>
                <a:gd name="connsiteY7" fmla="*/ 342779 h 1032158"/>
                <a:gd name="connsiteX8" fmla="*/ 223189 w 3024845"/>
                <a:gd name="connsiteY8" fmla="*/ 342779 h 1032158"/>
                <a:gd name="connsiteX9" fmla="*/ 239150 w 3024845"/>
                <a:gd name="connsiteY9" fmla="*/ 342779 h 1032158"/>
                <a:gd name="connsiteX10" fmla="*/ 239150 w 3024845"/>
                <a:gd name="connsiteY10" fmla="*/ 483294 h 1032158"/>
                <a:gd name="connsiteX11" fmla="*/ 240670 w 3024845"/>
                <a:gd name="connsiteY11" fmla="*/ 483024 h 1032158"/>
                <a:gd name="connsiteX12" fmla="*/ 251310 w 3024845"/>
                <a:gd name="connsiteY12" fmla="*/ 481133 h 1032158"/>
                <a:gd name="connsiteX13" fmla="*/ 249283 w 3024845"/>
                <a:gd name="connsiteY13" fmla="*/ 569765 h 1032158"/>
                <a:gd name="connsiteX14" fmla="*/ 250803 w 3024845"/>
                <a:gd name="connsiteY14" fmla="*/ 570036 h 1032158"/>
                <a:gd name="connsiteX15" fmla="*/ 261443 w 3024845"/>
                <a:gd name="connsiteY15" fmla="*/ 571927 h 1032158"/>
                <a:gd name="connsiteX16" fmla="*/ 261696 w 3024845"/>
                <a:gd name="connsiteY16" fmla="*/ 572738 h 1032158"/>
                <a:gd name="connsiteX17" fmla="*/ 263470 w 3024845"/>
                <a:gd name="connsiteY17" fmla="*/ 578413 h 1032158"/>
                <a:gd name="connsiteX18" fmla="*/ 264230 w 3024845"/>
                <a:gd name="connsiteY18" fmla="*/ 575981 h 1032158"/>
                <a:gd name="connsiteX19" fmla="*/ 269550 w 3024845"/>
                <a:gd name="connsiteY19" fmla="*/ 558957 h 1032158"/>
                <a:gd name="connsiteX20" fmla="*/ 271323 w 3024845"/>
                <a:gd name="connsiteY20" fmla="*/ 558957 h 1032158"/>
                <a:gd name="connsiteX21" fmla="*/ 283737 w 3024845"/>
                <a:gd name="connsiteY21" fmla="*/ 558957 h 1032158"/>
                <a:gd name="connsiteX22" fmla="*/ 283737 w 3024845"/>
                <a:gd name="connsiteY22" fmla="*/ 591383 h 1032158"/>
                <a:gd name="connsiteX23" fmla="*/ 284750 w 3024845"/>
                <a:gd name="connsiteY23" fmla="*/ 591924 h 1032158"/>
                <a:gd name="connsiteX24" fmla="*/ 291844 w 3024845"/>
                <a:gd name="connsiteY24" fmla="*/ 595707 h 1032158"/>
                <a:gd name="connsiteX25" fmla="*/ 291844 w 3024845"/>
                <a:gd name="connsiteY25" fmla="*/ 597058 h 1032158"/>
                <a:gd name="connsiteX26" fmla="*/ 291844 w 3024845"/>
                <a:gd name="connsiteY26" fmla="*/ 606516 h 1032158"/>
                <a:gd name="connsiteX27" fmla="*/ 336431 w 3024845"/>
                <a:gd name="connsiteY27" fmla="*/ 606516 h 1032158"/>
                <a:gd name="connsiteX28" fmla="*/ 336431 w 3024845"/>
                <a:gd name="connsiteY28" fmla="*/ 607597 h 1032158"/>
                <a:gd name="connsiteX29" fmla="*/ 336431 w 3024845"/>
                <a:gd name="connsiteY29" fmla="*/ 615163 h 1032158"/>
                <a:gd name="connsiteX30" fmla="*/ 338457 w 3024845"/>
                <a:gd name="connsiteY30" fmla="*/ 615163 h 1032158"/>
                <a:gd name="connsiteX31" fmla="*/ 352644 w 3024845"/>
                <a:gd name="connsiteY31" fmla="*/ 615163 h 1032158"/>
                <a:gd name="connsiteX32" fmla="*/ 352644 w 3024845"/>
                <a:gd name="connsiteY32" fmla="*/ 584898 h 1032158"/>
                <a:gd name="connsiteX33" fmla="*/ 397231 w 3024845"/>
                <a:gd name="connsiteY33" fmla="*/ 584898 h 1032158"/>
                <a:gd name="connsiteX34" fmla="*/ 397231 w 3024845"/>
                <a:gd name="connsiteY34" fmla="*/ 583547 h 1032158"/>
                <a:gd name="connsiteX35" fmla="*/ 397231 w 3024845"/>
                <a:gd name="connsiteY35" fmla="*/ 574089 h 1032158"/>
                <a:gd name="connsiteX36" fmla="*/ 398245 w 3024845"/>
                <a:gd name="connsiteY36" fmla="*/ 574089 h 1032158"/>
                <a:gd name="connsiteX37" fmla="*/ 405338 w 3024845"/>
                <a:gd name="connsiteY37" fmla="*/ 574089 h 1032158"/>
                <a:gd name="connsiteX38" fmla="*/ 405338 w 3024845"/>
                <a:gd name="connsiteY38" fmla="*/ 572198 h 1032158"/>
                <a:gd name="connsiteX39" fmla="*/ 405338 w 3024845"/>
                <a:gd name="connsiteY39" fmla="*/ 558957 h 1032158"/>
                <a:gd name="connsiteX40" fmla="*/ 406098 w 3024845"/>
                <a:gd name="connsiteY40" fmla="*/ 558957 h 1032158"/>
                <a:gd name="connsiteX41" fmla="*/ 411418 w 3024845"/>
                <a:gd name="connsiteY41" fmla="*/ 558957 h 1032158"/>
                <a:gd name="connsiteX42" fmla="*/ 411418 w 3024845"/>
                <a:gd name="connsiteY42" fmla="*/ 557876 h 1032158"/>
                <a:gd name="connsiteX43" fmla="*/ 411418 w 3024845"/>
                <a:gd name="connsiteY43" fmla="*/ 550309 h 1032158"/>
                <a:gd name="connsiteX44" fmla="*/ 413445 w 3024845"/>
                <a:gd name="connsiteY44" fmla="*/ 550309 h 1032158"/>
                <a:gd name="connsiteX45" fmla="*/ 427632 w 3024845"/>
                <a:gd name="connsiteY45" fmla="*/ 550309 h 1032158"/>
                <a:gd name="connsiteX46" fmla="*/ 427632 w 3024845"/>
                <a:gd name="connsiteY46" fmla="*/ 551390 h 1032158"/>
                <a:gd name="connsiteX47" fmla="*/ 427632 w 3024845"/>
                <a:gd name="connsiteY47" fmla="*/ 558957 h 1032158"/>
                <a:gd name="connsiteX48" fmla="*/ 449925 w 3024845"/>
                <a:gd name="connsiteY48" fmla="*/ 558957 h 1032158"/>
                <a:gd name="connsiteX49" fmla="*/ 449925 w 3024845"/>
                <a:gd name="connsiteY49" fmla="*/ 557065 h 1032158"/>
                <a:gd name="connsiteX50" fmla="*/ 449925 w 3024845"/>
                <a:gd name="connsiteY50" fmla="*/ 543824 h 1032158"/>
                <a:gd name="connsiteX51" fmla="*/ 451699 w 3024845"/>
                <a:gd name="connsiteY51" fmla="*/ 543824 h 1032158"/>
                <a:gd name="connsiteX52" fmla="*/ 464112 w 3024845"/>
                <a:gd name="connsiteY52" fmla="*/ 543824 h 1032158"/>
                <a:gd name="connsiteX53" fmla="*/ 464112 w 3024845"/>
                <a:gd name="connsiteY53" fmla="*/ 567604 h 1032158"/>
                <a:gd name="connsiteX54" fmla="*/ 465126 w 3024845"/>
                <a:gd name="connsiteY54" fmla="*/ 567604 h 1032158"/>
                <a:gd name="connsiteX55" fmla="*/ 472219 w 3024845"/>
                <a:gd name="connsiteY55" fmla="*/ 567604 h 1032158"/>
                <a:gd name="connsiteX56" fmla="*/ 472219 w 3024845"/>
                <a:gd name="connsiteY56" fmla="*/ 566523 h 1032158"/>
                <a:gd name="connsiteX57" fmla="*/ 472219 w 3024845"/>
                <a:gd name="connsiteY57" fmla="*/ 558957 h 1032158"/>
                <a:gd name="connsiteX58" fmla="*/ 473992 w 3024845"/>
                <a:gd name="connsiteY58" fmla="*/ 558957 h 1032158"/>
                <a:gd name="connsiteX59" fmla="*/ 486406 w 3024845"/>
                <a:gd name="connsiteY59" fmla="*/ 558957 h 1032158"/>
                <a:gd name="connsiteX60" fmla="*/ 486406 w 3024845"/>
                <a:gd name="connsiteY60" fmla="*/ 584898 h 1032158"/>
                <a:gd name="connsiteX61" fmla="*/ 488433 w 3024845"/>
                <a:gd name="connsiteY61" fmla="*/ 584898 h 1032158"/>
                <a:gd name="connsiteX62" fmla="*/ 502619 w 3024845"/>
                <a:gd name="connsiteY62" fmla="*/ 584898 h 1032158"/>
                <a:gd name="connsiteX63" fmla="*/ 502619 w 3024845"/>
                <a:gd name="connsiteY63" fmla="*/ 586519 h 1032158"/>
                <a:gd name="connsiteX64" fmla="*/ 502619 w 3024845"/>
                <a:gd name="connsiteY64" fmla="*/ 597869 h 1032158"/>
                <a:gd name="connsiteX65" fmla="*/ 503379 w 3024845"/>
                <a:gd name="connsiteY65" fmla="*/ 597869 h 1032158"/>
                <a:gd name="connsiteX66" fmla="*/ 508700 w 3024845"/>
                <a:gd name="connsiteY66" fmla="*/ 597869 h 1032158"/>
                <a:gd name="connsiteX67" fmla="*/ 508700 w 3024845"/>
                <a:gd name="connsiteY67" fmla="*/ 597058 h 1032158"/>
                <a:gd name="connsiteX68" fmla="*/ 508700 w 3024845"/>
                <a:gd name="connsiteY68" fmla="*/ 591383 h 1032158"/>
                <a:gd name="connsiteX69" fmla="*/ 539100 w 3024845"/>
                <a:gd name="connsiteY69" fmla="*/ 591383 h 1032158"/>
                <a:gd name="connsiteX70" fmla="*/ 539100 w 3024845"/>
                <a:gd name="connsiteY70" fmla="*/ 615163 h 1032158"/>
                <a:gd name="connsiteX71" fmla="*/ 540113 w 3024845"/>
                <a:gd name="connsiteY71" fmla="*/ 615163 h 1032158"/>
                <a:gd name="connsiteX72" fmla="*/ 547207 w 3024845"/>
                <a:gd name="connsiteY72" fmla="*/ 615163 h 1032158"/>
                <a:gd name="connsiteX73" fmla="*/ 547207 w 3024845"/>
                <a:gd name="connsiteY73" fmla="*/ 616244 h 1032158"/>
                <a:gd name="connsiteX74" fmla="*/ 547207 w 3024845"/>
                <a:gd name="connsiteY74" fmla="*/ 623810 h 1032158"/>
                <a:gd name="connsiteX75" fmla="*/ 547967 w 3024845"/>
                <a:gd name="connsiteY75" fmla="*/ 623810 h 1032158"/>
                <a:gd name="connsiteX76" fmla="*/ 553287 w 3024845"/>
                <a:gd name="connsiteY76" fmla="*/ 623810 h 1032158"/>
                <a:gd name="connsiteX77" fmla="*/ 553287 w 3024845"/>
                <a:gd name="connsiteY77" fmla="*/ 621648 h 1032158"/>
                <a:gd name="connsiteX78" fmla="*/ 553287 w 3024845"/>
                <a:gd name="connsiteY78" fmla="*/ 606516 h 1032158"/>
                <a:gd name="connsiteX79" fmla="*/ 554300 w 3024845"/>
                <a:gd name="connsiteY79" fmla="*/ 606516 h 1032158"/>
                <a:gd name="connsiteX80" fmla="*/ 561394 w 3024845"/>
                <a:gd name="connsiteY80" fmla="*/ 606516 h 1032158"/>
                <a:gd name="connsiteX81" fmla="*/ 561394 w 3024845"/>
                <a:gd name="connsiteY81" fmla="*/ 607597 h 1032158"/>
                <a:gd name="connsiteX82" fmla="*/ 561394 w 3024845"/>
                <a:gd name="connsiteY82" fmla="*/ 615163 h 1032158"/>
                <a:gd name="connsiteX83" fmla="*/ 566714 w 3024845"/>
                <a:gd name="connsiteY83" fmla="*/ 613170 h 1032158"/>
                <a:gd name="connsiteX84" fmla="*/ 567474 w 3024845"/>
                <a:gd name="connsiteY84" fmla="*/ 612190 h 1032158"/>
                <a:gd name="connsiteX85" fmla="*/ 567474 w 3024845"/>
                <a:gd name="connsiteY85" fmla="*/ 606516 h 1032158"/>
                <a:gd name="connsiteX86" fmla="*/ 605981 w 3024845"/>
                <a:gd name="connsiteY86" fmla="*/ 606516 h 1032158"/>
                <a:gd name="connsiteX87" fmla="*/ 605981 w 3024845"/>
                <a:gd name="connsiteY87" fmla="*/ 630295 h 1032158"/>
                <a:gd name="connsiteX88" fmla="*/ 608007 w 3024845"/>
                <a:gd name="connsiteY88" fmla="*/ 630295 h 1032158"/>
                <a:gd name="connsiteX89" fmla="*/ 622194 w 3024845"/>
                <a:gd name="connsiteY89" fmla="*/ 630295 h 1032158"/>
                <a:gd name="connsiteX90" fmla="*/ 622194 w 3024845"/>
                <a:gd name="connsiteY90" fmla="*/ 631376 h 1032158"/>
                <a:gd name="connsiteX91" fmla="*/ 622194 w 3024845"/>
                <a:gd name="connsiteY91" fmla="*/ 638942 h 1032158"/>
                <a:gd name="connsiteX92" fmla="*/ 623968 w 3024845"/>
                <a:gd name="connsiteY92" fmla="*/ 638942 h 1032158"/>
                <a:gd name="connsiteX93" fmla="*/ 636381 w 3024845"/>
                <a:gd name="connsiteY93" fmla="*/ 638942 h 1032158"/>
                <a:gd name="connsiteX94" fmla="*/ 636381 w 3024845"/>
                <a:gd name="connsiteY94" fmla="*/ 615163 h 1032158"/>
                <a:gd name="connsiteX95" fmla="*/ 637394 w 3024845"/>
                <a:gd name="connsiteY95" fmla="*/ 615163 h 1032158"/>
                <a:gd name="connsiteX96" fmla="*/ 644488 w 3024845"/>
                <a:gd name="connsiteY96" fmla="*/ 615163 h 1032158"/>
                <a:gd name="connsiteX97" fmla="*/ 644488 w 3024845"/>
                <a:gd name="connsiteY97" fmla="*/ 582736 h 1032158"/>
                <a:gd name="connsiteX98" fmla="*/ 645501 w 3024845"/>
                <a:gd name="connsiteY98" fmla="*/ 582736 h 1032158"/>
                <a:gd name="connsiteX99" fmla="*/ 652595 w 3024845"/>
                <a:gd name="connsiteY99" fmla="*/ 582736 h 1032158"/>
                <a:gd name="connsiteX100" fmla="*/ 652595 w 3024845"/>
                <a:gd name="connsiteY100" fmla="*/ 580845 h 1032158"/>
                <a:gd name="connsiteX101" fmla="*/ 652595 w 3024845"/>
                <a:gd name="connsiteY101" fmla="*/ 567604 h 1032158"/>
                <a:gd name="connsiteX102" fmla="*/ 651328 w 3024845"/>
                <a:gd name="connsiteY102" fmla="*/ 565982 h 1032158"/>
                <a:gd name="connsiteX103" fmla="*/ 656648 w 3024845"/>
                <a:gd name="connsiteY103" fmla="*/ 554633 h 1032158"/>
                <a:gd name="connsiteX104" fmla="*/ 664755 w 3024845"/>
                <a:gd name="connsiteY104" fmla="*/ 582736 h 1032158"/>
                <a:gd name="connsiteX105" fmla="*/ 665515 w 3024845"/>
                <a:gd name="connsiteY105" fmla="*/ 582736 h 1032158"/>
                <a:gd name="connsiteX106" fmla="*/ 670835 w 3024845"/>
                <a:gd name="connsiteY106" fmla="*/ 582736 h 1032158"/>
                <a:gd name="connsiteX107" fmla="*/ 670835 w 3024845"/>
                <a:gd name="connsiteY107" fmla="*/ 476809 h 1032158"/>
                <a:gd name="connsiteX108" fmla="*/ 672355 w 3024845"/>
                <a:gd name="connsiteY108" fmla="*/ 476809 h 1032158"/>
                <a:gd name="connsiteX109" fmla="*/ 682995 w 3024845"/>
                <a:gd name="connsiteY109" fmla="*/ 476809 h 1032158"/>
                <a:gd name="connsiteX110" fmla="*/ 682995 w 3024845"/>
                <a:gd name="connsiteY110" fmla="*/ 429250 h 1032158"/>
                <a:gd name="connsiteX111" fmla="*/ 709342 w 3024845"/>
                <a:gd name="connsiteY111" fmla="*/ 429250 h 1032158"/>
                <a:gd name="connsiteX112" fmla="*/ 709342 w 3024845"/>
                <a:gd name="connsiteY112" fmla="*/ 407632 h 1032158"/>
                <a:gd name="connsiteX113" fmla="*/ 743796 w 3024845"/>
                <a:gd name="connsiteY113" fmla="*/ 407632 h 1032158"/>
                <a:gd name="connsiteX114" fmla="*/ 743796 w 3024845"/>
                <a:gd name="connsiteY114" fmla="*/ 410064 h 1032158"/>
                <a:gd name="connsiteX115" fmla="*/ 743796 w 3024845"/>
                <a:gd name="connsiteY115" fmla="*/ 427088 h 1032158"/>
                <a:gd name="connsiteX116" fmla="*/ 746076 w 3024845"/>
                <a:gd name="connsiteY116" fmla="*/ 427088 h 1032158"/>
                <a:gd name="connsiteX117" fmla="*/ 762036 w 3024845"/>
                <a:gd name="connsiteY117" fmla="*/ 427088 h 1032158"/>
                <a:gd name="connsiteX118" fmla="*/ 762036 w 3024845"/>
                <a:gd name="connsiteY118" fmla="*/ 474647 h 1032158"/>
                <a:gd name="connsiteX119" fmla="*/ 763049 w 3024845"/>
                <a:gd name="connsiteY119" fmla="*/ 474647 h 1032158"/>
                <a:gd name="connsiteX120" fmla="*/ 770143 w 3024845"/>
                <a:gd name="connsiteY120" fmla="*/ 474647 h 1032158"/>
                <a:gd name="connsiteX121" fmla="*/ 784330 w 3024845"/>
                <a:gd name="connsiteY121" fmla="*/ 478971 h 1032158"/>
                <a:gd name="connsiteX122" fmla="*/ 784330 w 3024845"/>
                <a:gd name="connsiteY122" fmla="*/ 517883 h 1032158"/>
                <a:gd name="connsiteX123" fmla="*/ 785343 w 3024845"/>
                <a:gd name="connsiteY123" fmla="*/ 517883 h 1032158"/>
                <a:gd name="connsiteX124" fmla="*/ 792436 w 3024845"/>
                <a:gd name="connsiteY124" fmla="*/ 517883 h 1032158"/>
                <a:gd name="connsiteX125" fmla="*/ 792436 w 3024845"/>
                <a:gd name="connsiteY125" fmla="*/ 519504 h 1032158"/>
                <a:gd name="connsiteX126" fmla="*/ 792436 w 3024845"/>
                <a:gd name="connsiteY126" fmla="*/ 530853 h 1032158"/>
                <a:gd name="connsiteX127" fmla="*/ 794463 w 3024845"/>
                <a:gd name="connsiteY127" fmla="*/ 530853 h 1032158"/>
                <a:gd name="connsiteX128" fmla="*/ 808650 w 3024845"/>
                <a:gd name="connsiteY128" fmla="*/ 530853 h 1032158"/>
                <a:gd name="connsiteX129" fmla="*/ 814730 w 3024845"/>
                <a:gd name="connsiteY129" fmla="*/ 537339 h 1032158"/>
                <a:gd name="connsiteX130" fmla="*/ 814730 w 3024845"/>
                <a:gd name="connsiteY130" fmla="*/ 558957 h 1032158"/>
                <a:gd name="connsiteX131" fmla="*/ 817010 w 3024845"/>
                <a:gd name="connsiteY131" fmla="*/ 558957 h 1032158"/>
                <a:gd name="connsiteX132" fmla="*/ 832970 w 3024845"/>
                <a:gd name="connsiteY132" fmla="*/ 558957 h 1032158"/>
                <a:gd name="connsiteX133" fmla="*/ 832970 w 3024845"/>
                <a:gd name="connsiteY133" fmla="*/ 560037 h 1032158"/>
                <a:gd name="connsiteX134" fmla="*/ 832970 w 3024845"/>
                <a:gd name="connsiteY134" fmla="*/ 567604 h 1032158"/>
                <a:gd name="connsiteX135" fmla="*/ 834237 w 3024845"/>
                <a:gd name="connsiteY135" fmla="*/ 567604 h 1032158"/>
                <a:gd name="connsiteX136" fmla="*/ 843104 w 3024845"/>
                <a:gd name="connsiteY136" fmla="*/ 567604 h 1032158"/>
                <a:gd name="connsiteX137" fmla="*/ 843104 w 3024845"/>
                <a:gd name="connsiteY137" fmla="*/ 569765 h 1032158"/>
                <a:gd name="connsiteX138" fmla="*/ 843104 w 3024845"/>
                <a:gd name="connsiteY138" fmla="*/ 584898 h 1032158"/>
                <a:gd name="connsiteX139" fmla="*/ 847157 w 3024845"/>
                <a:gd name="connsiteY139" fmla="*/ 583006 h 1032158"/>
                <a:gd name="connsiteX140" fmla="*/ 847157 w 3024845"/>
                <a:gd name="connsiteY140" fmla="*/ 569765 h 1032158"/>
                <a:gd name="connsiteX141" fmla="*/ 848170 w 3024845"/>
                <a:gd name="connsiteY141" fmla="*/ 569765 h 1032158"/>
                <a:gd name="connsiteX142" fmla="*/ 855264 w 3024845"/>
                <a:gd name="connsiteY142" fmla="*/ 569765 h 1032158"/>
                <a:gd name="connsiteX143" fmla="*/ 855264 w 3024845"/>
                <a:gd name="connsiteY143" fmla="*/ 571387 h 1032158"/>
                <a:gd name="connsiteX144" fmla="*/ 855264 w 3024845"/>
                <a:gd name="connsiteY144" fmla="*/ 582736 h 1032158"/>
                <a:gd name="connsiteX145" fmla="*/ 856024 w 3024845"/>
                <a:gd name="connsiteY145" fmla="*/ 582736 h 1032158"/>
                <a:gd name="connsiteX146" fmla="*/ 861344 w 3024845"/>
                <a:gd name="connsiteY146" fmla="*/ 582736 h 1032158"/>
                <a:gd name="connsiteX147" fmla="*/ 909984 w 3024845"/>
                <a:gd name="connsiteY147" fmla="*/ 578413 h 1032158"/>
                <a:gd name="connsiteX148" fmla="*/ 909984 w 3024845"/>
                <a:gd name="connsiteY148" fmla="*/ 579764 h 1032158"/>
                <a:gd name="connsiteX149" fmla="*/ 909984 w 3024845"/>
                <a:gd name="connsiteY149" fmla="*/ 589221 h 1032158"/>
                <a:gd name="connsiteX150" fmla="*/ 910744 w 3024845"/>
                <a:gd name="connsiteY150" fmla="*/ 589221 h 1032158"/>
                <a:gd name="connsiteX151" fmla="*/ 916065 w 3024845"/>
                <a:gd name="connsiteY151" fmla="*/ 589221 h 1032158"/>
                <a:gd name="connsiteX152" fmla="*/ 916065 w 3024845"/>
                <a:gd name="connsiteY152" fmla="*/ 591383 h 1032158"/>
                <a:gd name="connsiteX153" fmla="*/ 916065 w 3024845"/>
                <a:gd name="connsiteY153" fmla="*/ 606516 h 1032158"/>
                <a:gd name="connsiteX154" fmla="*/ 918091 w 3024845"/>
                <a:gd name="connsiteY154" fmla="*/ 605165 h 1032158"/>
                <a:gd name="connsiteX155" fmla="*/ 932278 w 3024845"/>
                <a:gd name="connsiteY155" fmla="*/ 595707 h 1032158"/>
                <a:gd name="connsiteX156" fmla="*/ 938358 w 3024845"/>
                <a:gd name="connsiteY156" fmla="*/ 554633 h 1032158"/>
                <a:gd name="connsiteX157" fmla="*/ 939118 w 3024845"/>
                <a:gd name="connsiteY157" fmla="*/ 554363 h 1032158"/>
                <a:gd name="connsiteX158" fmla="*/ 944438 w 3024845"/>
                <a:gd name="connsiteY158" fmla="*/ 552471 h 1032158"/>
                <a:gd name="connsiteX159" fmla="*/ 946465 w 3024845"/>
                <a:gd name="connsiteY159" fmla="*/ 483294 h 1032158"/>
                <a:gd name="connsiteX160" fmla="*/ 948492 w 3024845"/>
                <a:gd name="connsiteY160" fmla="*/ 552471 h 1032158"/>
                <a:gd name="connsiteX161" fmla="*/ 949252 w 3024845"/>
                <a:gd name="connsiteY161" fmla="*/ 552741 h 1032158"/>
                <a:gd name="connsiteX162" fmla="*/ 954572 w 3024845"/>
                <a:gd name="connsiteY162" fmla="*/ 554633 h 1032158"/>
                <a:gd name="connsiteX163" fmla="*/ 954572 w 3024845"/>
                <a:gd name="connsiteY163" fmla="*/ 468162 h 1032158"/>
                <a:gd name="connsiteX164" fmla="*/ 958625 w 3024845"/>
                <a:gd name="connsiteY164" fmla="*/ 435735 h 1032158"/>
                <a:gd name="connsiteX165" fmla="*/ 997132 w 3024845"/>
                <a:gd name="connsiteY165" fmla="*/ 435735 h 1032158"/>
                <a:gd name="connsiteX166" fmla="*/ 997132 w 3024845"/>
                <a:gd name="connsiteY166" fmla="*/ 468162 h 1032158"/>
                <a:gd name="connsiteX167" fmla="*/ 997892 w 3024845"/>
                <a:gd name="connsiteY167" fmla="*/ 468162 h 1032158"/>
                <a:gd name="connsiteX168" fmla="*/ 1003212 w 3024845"/>
                <a:gd name="connsiteY168" fmla="*/ 468162 h 1032158"/>
                <a:gd name="connsiteX169" fmla="*/ 1003212 w 3024845"/>
                <a:gd name="connsiteY169" fmla="*/ 386014 h 1032158"/>
                <a:gd name="connsiteX170" fmla="*/ 1004986 w 3024845"/>
                <a:gd name="connsiteY170" fmla="*/ 386014 h 1032158"/>
                <a:gd name="connsiteX171" fmla="*/ 1017399 w 3024845"/>
                <a:gd name="connsiteY171" fmla="*/ 386014 h 1032158"/>
                <a:gd name="connsiteX172" fmla="*/ 1017399 w 3024845"/>
                <a:gd name="connsiteY172" fmla="*/ 384123 h 1032158"/>
                <a:gd name="connsiteX173" fmla="*/ 1017399 w 3024845"/>
                <a:gd name="connsiteY173" fmla="*/ 370882 h 1032158"/>
                <a:gd name="connsiteX174" fmla="*/ 1039693 w 3024845"/>
                <a:gd name="connsiteY174" fmla="*/ 370882 h 1032158"/>
                <a:gd name="connsiteX175" fmla="*/ 1039693 w 3024845"/>
                <a:gd name="connsiteY175" fmla="*/ 369801 h 1032158"/>
                <a:gd name="connsiteX176" fmla="*/ 1039693 w 3024845"/>
                <a:gd name="connsiteY176" fmla="*/ 362235 h 1032158"/>
                <a:gd name="connsiteX177" fmla="*/ 1041466 w 3024845"/>
                <a:gd name="connsiteY177" fmla="*/ 362235 h 1032158"/>
                <a:gd name="connsiteX178" fmla="*/ 1053880 w 3024845"/>
                <a:gd name="connsiteY178" fmla="*/ 362235 h 1032158"/>
                <a:gd name="connsiteX179" fmla="*/ 1053880 w 3024845"/>
                <a:gd name="connsiteY179" fmla="*/ 363316 h 1032158"/>
                <a:gd name="connsiteX180" fmla="*/ 1053880 w 3024845"/>
                <a:gd name="connsiteY180" fmla="*/ 370882 h 1032158"/>
                <a:gd name="connsiteX181" fmla="*/ 1054640 w 3024845"/>
                <a:gd name="connsiteY181" fmla="*/ 370882 h 1032158"/>
                <a:gd name="connsiteX182" fmla="*/ 1059960 w 3024845"/>
                <a:gd name="connsiteY182" fmla="*/ 370882 h 1032158"/>
                <a:gd name="connsiteX183" fmla="*/ 1070093 w 3024845"/>
                <a:gd name="connsiteY183" fmla="*/ 366558 h 1032158"/>
                <a:gd name="connsiteX184" fmla="*/ 1074146 w 3024845"/>
                <a:gd name="connsiteY184" fmla="*/ 369801 h 1032158"/>
                <a:gd name="connsiteX185" fmla="*/ 1074146 w 3024845"/>
                <a:gd name="connsiteY185" fmla="*/ 362235 h 1032158"/>
                <a:gd name="connsiteX186" fmla="*/ 1076426 w 3024845"/>
                <a:gd name="connsiteY186" fmla="*/ 362235 h 1032158"/>
                <a:gd name="connsiteX187" fmla="*/ 1092387 w 3024845"/>
                <a:gd name="connsiteY187" fmla="*/ 362235 h 1032158"/>
                <a:gd name="connsiteX188" fmla="*/ 1092387 w 3024845"/>
                <a:gd name="connsiteY188" fmla="*/ 363316 h 1032158"/>
                <a:gd name="connsiteX189" fmla="*/ 1092387 w 3024845"/>
                <a:gd name="connsiteY189" fmla="*/ 370882 h 1032158"/>
                <a:gd name="connsiteX190" fmla="*/ 1122787 w 3024845"/>
                <a:gd name="connsiteY190" fmla="*/ 370882 h 1032158"/>
                <a:gd name="connsiteX191" fmla="*/ 1122787 w 3024845"/>
                <a:gd name="connsiteY191" fmla="*/ 372503 h 1032158"/>
                <a:gd name="connsiteX192" fmla="*/ 1122787 w 3024845"/>
                <a:gd name="connsiteY192" fmla="*/ 383853 h 1032158"/>
                <a:gd name="connsiteX193" fmla="*/ 1149134 w 3024845"/>
                <a:gd name="connsiteY193" fmla="*/ 383853 h 1032158"/>
                <a:gd name="connsiteX194" fmla="*/ 1149134 w 3024845"/>
                <a:gd name="connsiteY194" fmla="*/ 414117 h 1032158"/>
                <a:gd name="connsiteX195" fmla="*/ 1149894 w 3024845"/>
                <a:gd name="connsiteY195" fmla="*/ 414117 h 1032158"/>
                <a:gd name="connsiteX196" fmla="*/ 1155214 w 3024845"/>
                <a:gd name="connsiteY196" fmla="*/ 414117 h 1032158"/>
                <a:gd name="connsiteX197" fmla="*/ 1155214 w 3024845"/>
                <a:gd name="connsiteY197" fmla="*/ 415198 h 1032158"/>
                <a:gd name="connsiteX198" fmla="*/ 1155214 w 3024845"/>
                <a:gd name="connsiteY198" fmla="*/ 422765 h 1032158"/>
                <a:gd name="connsiteX199" fmla="*/ 1159268 w 3024845"/>
                <a:gd name="connsiteY199" fmla="*/ 453029 h 1032158"/>
                <a:gd name="connsiteX200" fmla="*/ 1160028 w 3024845"/>
                <a:gd name="connsiteY200" fmla="*/ 453029 h 1032158"/>
                <a:gd name="connsiteX201" fmla="*/ 1165348 w 3024845"/>
                <a:gd name="connsiteY201" fmla="*/ 453029 h 1032158"/>
                <a:gd name="connsiteX202" fmla="*/ 1165348 w 3024845"/>
                <a:gd name="connsiteY202" fmla="*/ 453840 h 1032158"/>
                <a:gd name="connsiteX203" fmla="*/ 1165348 w 3024845"/>
                <a:gd name="connsiteY203" fmla="*/ 459515 h 1032158"/>
                <a:gd name="connsiteX204" fmla="*/ 1166361 w 3024845"/>
                <a:gd name="connsiteY204" fmla="*/ 459515 h 1032158"/>
                <a:gd name="connsiteX205" fmla="*/ 1173454 w 3024845"/>
                <a:gd name="connsiteY205" fmla="*/ 459515 h 1032158"/>
                <a:gd name="connsiteX206" fmla="*/ 1173454 w 3024845"/>
                <a:gd name="connsiteY206" fmla="*/ 489780 h 1032158"/>
                <a:gd name="connsiteX207" fmla="*/ 1175481 w 3024845"/>
                <a:gd name="connsiteY207" fmla="*/ 489780 h 1032158"/>
                <a:gd name="connsiteX208" fmla="*/ 1189668 w 3024845"/>
                <a:gd name="connsiteY208" fmla="*/ 489780 h 1032158"/>
                <a:gd name="connsiteX209" fmla="*/ 1189668 w 3024845"/>
                <a:gd name="connsiteY209" fmla="*/ 513559 h 1032158"/>
                <a:gd name="connsiteX210" fmla="*/ 1191695 w 3024845"/>
                <a:gd name="connsiteY210" fmla="*/ 515180 h 1032158"/>
                <a:gd name="connsiteX211" fmla="*/ 1191695 w 3024845"/>
                <a:gd name="connsiteY211" fmla="*/ 526530 h 1032158"/>
                <a:gd name="connsiteX212" fmla="*/ 1192455 w 3024845"/>
                <a:gd name="connsiteY212" fmla="*/ 526530 h 1032158"/>
                <a:gd name="connsiteX213" fmla="*/ 1197775 w 3024845"/>
                <a:gd name="connsiteY213" fmla="*/ 526530 h 1032158"/>
                <a:gd name="connsiteX214" fmla="*/ 1197775 w 3024845"/>
                <a:gd name="connsiteY214" fmla="*/ 550309 h 1032158"/>
                <a:gd name="connsiteX215" fmla="*/ 1199041 w 3024845"/>
                <a:gd name="connsiteY215" fmla="*/ 550309 h 1032158"/>
                <a:gd name="connsiteX216" fmla="*/ 1207908 w 3024845"/>
                <a:gd name="connsiteY216" fmla="*/ 550309 h 1032158"/>
                <a:gd name="connsiteX217" fmla="*/ 1209935 w 3024845"/>
                <a:gd name="connsiteY217" fmla="*/ 554363 h 1032158"/>
                <a:gd name="connsiteX218" fmla="*/ 1209935 w 3024845"/>
                <a:gd name="connsiteY218" fmla="*/ 567604 h 1032158"/>
                <a:gd name="connsiteX219" fmla="*/ 1211455 w 3024845"/>
                <a:gd name="connsiteY219" fmla="*/ 565712 h 1032158"/>
                <a:gd name="connsiteX220" fmla="*/ 1222095 w 3024845"/>
                <a:gd name="connsiteY220" fmla="*/ 552471 h 1032158"/>
                <a:gd name="connsiteX221" fmla="*/ 1250469 w 3024845"/>
                <a:gd name="connsiteY221" fmla="*/ 552471 h 1032158"/>
                <a:gd name="connsiteX222" fmla="*/ 1250469 w 3024845"/>
                <a:gd name="connsiteY222" fmla="*/ 638942 h 1032158"/>
                <a:gd name="connsiteX223" fmla="*/ 1251229 w 3024845"/>
                <a:gd name="connsiteY223" fmla="*/ 638942 h 1032158"/>
                <a:gd name="connsiteX224" fmla="*/ 1256549 w 3024845"/>
                <a:gd name="connsiteY224" fmla="*/ 638942 h 1032158"/>
                <a:gd name="connsiteX225" fmla="*/ 1257309 w 3024845"/>
                <a:gd name="connsiteY225" fmla="*/ 637591 h 1032158"/>
                <a:gd name="connsiteX226" fmla="*/ 1262629 w 3024845"/>
                <a:gd name="connsiteY226" fmla="*/ 628133 h 1032158"/>
                <a:gd name="connsiteX227" fmla="*/ 1262629 w 3024845"/>
                <a:gd name="connsiteY227" fmla="*/ 630025 h 1032158"/>
                <a:gd name="connsiteX228" fmla="*/ 1262629 w 3024845"/>
                <a:gd name="connsiteY228" fmla="*/ 643266 h 1032158"/>
                <a:gd name="connsiteX229" fmla="*/ 1266682 w 3024845"/>
                <a:gd name="connsiteY229" fmla="*/ 597869 h 1032158"/>
                <a:gd name="connsiteX230" fmla="*/ 1267442 w 3024845"/>
                <a:gd name="connsiteY230" fmla="*/ 597869 h 1032158"/>
                <a:gd name="connsiteX231" fmla="*/ 1272762 w 3024845"/>
                <a:gd name="connsiteY231" fmla="*/ 597869 h 1032158"/>
                <a:gd name="connsiteX232" fmla="*/ 1272762 w 3024845"/>
                <a:gd name="connsiteY232" fmla="*/ 533015 h 1032158"/>
                <a:gd name="connsiteX233" fmla="*/ 1273776 w 3024845"/>
                <a:gd name="connsiteY233" fmla="*/ 533015 h 1032158"/>
                <a:gd name="connsiteX234" fmla="*/ 1280869 w 3024845"/>
                <a:gd name="connsiteY234" fmla="*/ 533015 h 1032158"/>
                <a:gd name="connsiteX235" fmla="*/ 1293029 w 3024845"/>
                <a:gd name="connsiteY235" fmla="*/ 489780 h 1032158"/>
                <a:gd name="connsiteX236" fmla="*/ 1294296 w 3024845"/>
                <a:gd name="connsiteY236" fmla="*/ 489780 h 1032158"/>
                <a:gd name="connsiteX237" fmla="*/ 1303163 w 3024845"/>
                <a:gd name="connsiteY237" fmla="*/ 489780 h 1032158"/>
                <a:gd name="connsiteX238" fmla="*/ 1313296 w 3024845"/>
                <a:gd name="connsiteY238" fmla="*/ 533015 h 1032158"/>
                <a:gd name="connsiteX239" fmla="*/ 1314309 w 3024845"/>
                <a:gd name="connsiteY239" fmla="*/ 533015 h 1032158"/>
                <a:gd name="connsiteX240" fmla="*/ 1321403 w 3024845"/>
                <a:gd name="connsiteY240" fmla="*/ 533015 h 1032158"/>
                <a:gd name="connsiteX241" fmla="*/ 1321403 w 3024845"/>
                <a:gd name="connsiteY241" fmla="*/ 571927 h 1032158"/>
                <a:gd name="connsiteX242" fmla="*/ 1323176 w 3024845"/>
                <a:gd name="connsiteY242" fmla="*/ 571927 h 1032158"/>
                <a:gd name="connsiteX243" fmla="*/ 1335590 w 3024845"/>
                <a:gd name="connsiteY243" fmla="*/ 571927 h 1032158"/>
                <a:gd name="connsiteX244" fmla="*/ 1335590 w 3024845"/>
                <a:gd name="connsiteY244" fmla="*/ 574089 h 1032158"/>
                <a:gd name="connsiteX245" fmla="*/ 1335590 w 3024845"/>
                <a:gd name="connsiteY245" fmla="*/ 589221 h 1032158"/>
                <a:gd name="connsiteX246" fmla="*/ 1339643 w 3024845"/>
                <a:gd name="connsiteY246" fmla="*/ 587060 h 1032158"/>
                <a:gd name="connsiteX247" fmla="*/ 1339643 w 3024845"/>
                <a:gd name="connsiteY247" fmla="*/ 571927 h 1032158"/>
                <a:gd name="connsiteX248" fmla="*/ 1341163 w 3024845"/>
                <a:gd name="connsiteY248" fmla="*/ 571927 h 1032158"/>
                <a:gd name="connsiteX249" fmla="*/ 1351803 w 3024845"/>
                <a:gd name="connsiteY249" fmla="*/ 571927 h 1032158"/>
                <a:gd name="connsiteX250" fmla="*/ 1351803 w 3024845"/>
                <a:gd name="connsiteY250" fmla="*/ 573548 h 1032158"/>
                <a:gd name="connsiteX251" fmla="*/ 1351803 w 3024845"/>
                <a:gd name="connsiteY251" fmla="*/ 584898 h 1032158"/>
                <a:gd name="connsiteX252" fmla="*/ 1382204 w 3024845"/>
                <a:gd name="connsiteY252" fmla="*/ 584898 h 1032158"/>
                <a:gd name="connsiteX253" fmla="*/ 1382204 w 3024845"/>
                <a:gd name="connsiteY253" fmla="*/ 548148 h 1032158"/>
                <a:gd name="connsiteX254" fmla="*/ 1383470 w 3024845"/>
                <a:gd name="connsiteY254" fmla="*/ 548148 h 1032158"/>
                <a:gd name="connsiteX255" fmla="*/ 1392337 w 3024845"/>
                <a:gd name="connsiteY255" fmla="*/ 548148 h 1032158"/>
                <a:gd name="connsiteX256" fmla="*/ 1392337 w 3024845"/>
                <a:gd name="connsiteY256" fmla="*/ 569765 h 1032158"/>
                <a:gd name="connsiteX257" fmla="*/ 1394364 w 3024845"/>
                <a:gd name="connsiteY257" fmla="*/ 537339 h 1032158"/>
                <a:gd name="connsiteX258" fmla="*/ 1416657 w 3024845"/>
                <a:gd name="connsiteY258" fmla="*/ 537339 h 1032158"/>
                <a:gd name="connsiteX259" fmla="*/ 1416657 w 3024845"/>
                <a:gd name="connsiteY259" fmla="*/ 535717 h 1032158"/>
                <a:gd name="connsiteX260" fmla="*/ 1416657 w 3024845"/>
                <a:gd name="connsiteY260" fmla="*/ 524368 h 1032158"/>
                <a:gd name="connsiteX261" fmla="*/ 1417417 w 3024845"/>
                <a:gd name="connsiteY261" fmla="*/ 524368 h 1032158"/>
                <a:gd name="connsiteX262" fmla="*/ 1422737 w 3024845"/>
                <a:gd name="connsiteY262" fmla="*/ 524368 h 1032158"/>
                <a:gd name="connsiteX263" fmla="*/ 1422737 w 3024845"/>
                <a:gd name="connsiteY263" fmla="*/ 522477 h 1032158"/>
                <a:gd name="connsiteX264" fmla="*/ 1422737 w 3024845"/>
                <a:gd name="connsiteY264" fmla="*/ 509236 h 1032158"/>
                <a:gd name="connsiteX265" fmla="*/ 1426791 w 3024845"/>
                <a:gd name="connsiteY265" fmla="*/ 515721 h 1032158"/>
                <a:gd name="connsiteX266" fmla="*/ 1429071 w 3024845"/>
                <a:gd name="connsiteY266" fmla="*/ 515721 h 1032158"/>
                <a:gd name="connsiteX267" fmla="*/ 1445031 w 3024845"/>
                <a:gd name="connsiteY267" fmla="*/ 515721 h 1032158"/>
                <a:gd name="connsiteX268" fmla="*/ 1445031 w 3024845"/>
                <a:gd name="connsiteY268" fmla="*/ 514910 h 1032158"/>
                <a:gd name="connsiteX269" fmla="*/ 1445031 w 3024845"/>
                <a:gd name="connsiteY269" fmla="*/ 509236 h 1032158"/>
                <a:gd name="connsiteX270" fmla="*/ 1445791 w 3024845"/>
                <a:gd name="connsiteY270" fmla="*/ 509236 h 1032158"/>
                <a:gd name="connsiteX271" fmla="*/ 1451111 w 3024845"/>
                <a:gd name="connsiteY271" fmla="*/ 509236 h 1032158"/>
                <a:gd name="connsiteX272" fmla="*/ 1451111 w 3024845"/>
                <a:gd name="connsiteY272" fmla="*/ 510587 h 1032158"/>
                <a:gd name="connsiteX273" fmla="*/ 1451111 w 3024845"/>
                <a:gd name="connsiteY273" fmla="*/ 520045 h 1032158"/>
                <a:gd name="connsiteX274" fmla="*/ 1489618 w 3024845"/>
                <a:gd name="connsiteY274" fmla="*/ 520045 h 1032158"/>
                <a:gd name="connsiteX275" fmla="*/ 1489618 w 3024845"/>
                <a:gd name="connsiteY275" fmla="*/ 658398 h 1032158"/>
                <a:gd name="connsiteX276" fmla="*/ 1491138 w 3024845"/>
                <a:gd name="connsiteY276" fmla="*/ 658398 h 1032158"/>
                <a:gd name="connsiteX277" fmla="*/ 1501778 w 3024845"/>
                <a:gd name="connsiteY277" fmla="*/ 658398 h 1032158"/>
                <a:gd name="connsiteX278" fmla="*/ 1501778 w 3024845"/>
                <a:gd name="connsiteY278" fmla="*/ 645428 h 1032158"/>
                <a:gd name="connsiteX279" fmla="*/ 1505832 w 3024845"/>
                <a:gd name="connsiteY279" fmla="*/ 645428 h 1032158"/>
                <a:gd name="connsiteX280" fmla="*/ 1505832 w 3024845"/>
                <a:gd name="connsiteY280" fmla="*/ 658398 h 1032158"/>
                <a:gd name="connsiteX281" fmla="*/ 1536232 w 3024845"/>
                <a:gd name="connsiteY281" fmla="*/ 658398 h 1032158"/>
                <a:gd name="connsiteX282" fmla="*/ 1536232 w 3024845"/>
                <a:gd name="connsiteY282" fmla="*/ 628133 h 1032158"/>
                <a:gd name="connsiteX283" fmla="*/ 1548392 w 3024845"/>
                <a:gd name="connsiteY283" fmla="*/ 628133 h 1032158"/>
                <a:gd name="connsiteX284" fmla="*/ 1560552 w 3024845"/>
                <a:gd name="connsiteY284" fmla="*/ 625972 h 1032158"/>
                <a:gd name="connsiteX285" fmla="*/ 1564606 w 3024845"/>
                <a:gd name="connsiteY285" fmla="*/ 628133 h 1032158"/>
                <a:gd name="connsiteX286" fmla="*/ 1574739 w 3024845"/>
                <a:gd name="connsiteY286" fmla="*/ 628133 h 1032158"/>
                <a:gd name="connsiteX287" fmla="*/ 1574739 w 3024845"/>
                <a:gd name="connsiteY287" fmla="*/ 658398 h 1032158"/>
                <a:gd name="connsiteX288" fmla="*/ 1582846 w 3024845"/>
                <a:gd name="connsiteY288" fmla="*/ 658398 h 1032158"/>
                <a:gd name="connsiteX289" fmla="*/ 1582846 w 3024845"/>
                <a:gd name="connsiteY289" fmla="*/ 675693 h 1032158"/>
                <a:gd name="connsiteX290" fmla="*/ 1592182 w 3024845"/>
                <a:gd name="connsiteY290" fmla="*/ 676598 h 1032158"/>
                <a:gd name="connsiteX291" fmla="*/ 1605140 w 3024845"/>
                <a:gd name="connsiteY291" fmla="*/ 676598 h 1032158"/>
                <a:gd name="connsiteX292" fmla="*/ 1605140 w 3024845"/>
                <a:gd name="connsiteY292" fmla="*/ 660560 h 1032158"/>
                <a:gd name="connsiteX293" fmla="*/ 1673096 w 3024845"/>
                <a:gd name="connsiteY293" fmla="*/ 660560 h 1032158"/>
                <a:gd name="connsiteX294" fmla="*/ 1673096 w 3024845"/>
                <a:gd name="connsiteY294" fmla="*/ 575307 h 1032158"/>
                <a:gd name="connsiteX295" fmla="*/ 1745104 w 3024845"/>
                <a:gd name="connsiteY295" fmla="*/ 575307 h 1032158"/>
                <a:gd name="connsiteX296" fmla="*/ 1745104 w 3024845"/>
                <a:gd name="connsiteY296" fmla="*/ 654075 h 1032158"/>
                <a:gd name="connsiteX297" fmla="*/ 1747008 w 3024845"/>
                <a:gd name="connsiteY297" fmla="*/ 654075 h 1032158"/>
                <a:gd name="connsiteX298" fmla="*/ 1748250 w 3024845"/>
                <a:gd name="connsiteY298" fmla="*/ 676598 h 1032158"/>
                <a:gd name="connsiteX299" fmla="*/ 1757926 w 3024845"/>
                <a:gd name="connsiteY299" fmla="*/ 676598 h 1032158"/>
                <a:gd name="connsiteX300" fmla="*/ 1759168 w 3024845"/>
                <a:gd name="connsiteY300" fmla="*/ 654075 h 1032158"/>
                <a:gd name="connsiteX301" fmla="*/ 1765248 w 3024845"/>
                <a:gd name="connsiteY301" fmla="*/ 654075 h 1032158"/>
                <a:gd name="connsiteX302" fmla="*/ 1766490 w 3024845"/>
                <a:gd name="connsiteY302" fmla="*/ 676598 h 1032158"/>
                <a:gd name="connsiteX303" fmla="*/ 1817112 w 3024845"/>
                <a:gd name="connsiteY303" fmla="*/ 676598 h 1032158"/>
                <a:gd name="connsiteX304" fmla="*/ 1817112 w 3024845"/>
                <a:gd name="connsiteY304" fmla="*/ 513570 h 1032158"/>
                <a:gd name="connsiteX305" fmla="*/ 2014439 w 3024845"/>
                <a:gd name="connsiteY305" fmla="*/ 513570 h 1032158"/>
                <a:gd name="connsiteX306" fmla="*/ 2014439 w 3024845"/>
                <a:gd name="connsiteY306" fmla="*/ 676598 h 1032158"/>
                <a:gd name="connsiteX307" fmla="*/ 2033136 w 3024845"/>
                <a:gd name="connsiteY307" fmla="*/ 676598 h 1032158"/>
                <a:gd name="connsiteX308" fmla="*/ 2033136 w 3024845"/>
                <a:gd name="connsiteY308" fmla="*/ 593905 h 1032158"/>
                <a:gd name="connsiteX309" fmla="*/ 2128256 w 3024845"/>
                <a:gd name="connsiteY309" fmla="*/ 593905 h 1032158"/>
                <a:gd name="connsiteX310" fmla="*/ 2146266 w 3024845"/>
                <a:gd name="connsiteY310" fmla="*/ 104983 h 1032158"/>
                <a:gd name="connsiteX311" fmla="*/ 2150320 w 3024845"/>
                <a:gd name="connsiteY311" fmla="*/ 33644 h 1032158"/>
                <a:gd name="connsiteX312" fmla="*/ 2180720 w 3024845"/>
                <a:gd name="connsiteY312" fmla="*/ 528692 h 1032158"/>
                <a:gd name="connsiteX313" fmla="*/ 2245574 w 3024845"/>
                <a:gd name="connsiteY313" fmla="*/ 528692 h 1032158"/>
                <a:gd name="connsiteX314" fmla="*/ 2245574 w 3024845"/>
                <a:gd name="connsiteY314" fmla="*/ 604354 h 1032158"/>
                <a:gd name="connsiteX315" fmla="*/ 2253681 w 3024845"/>
                <a:gd name="connsiteY315" fmla="*/ 604354 h 1032158"/>
                <a:gd name="connsiteX316" fmla="*/ 2255708 w 3024845"/>
                <a:gd name="connsiteY316" fmla="*/ 597869 h 1032158"/>
                <a:gd name="connsiteX317" fmla="*/ 2261788 w 3024845"/>
                <a:gd name="connsiteY317" fmla="*/ 597869 h 1032158"/>
                <a:gd name="connsiteX318" fmla="*/ 2263815 w 3024845"/>
                <a:gd name="connsiteY318" fmla="*/ 606516 h 1032158"/>
                <a:gd name="connsiteX319" fmla="*/ 2275975 w 3024845"/>
                <a:gd name="connsiteY319" fmla="*/ 606516 h 1032158"/>
                <a:gd name="connsiteX320" fmla="*/ 2275975 w 3024845"/>
                <a:gd name="connsiteY320" fmla="*/ 600030 h 1032158"/>
                <a:gd name="connsiteX321" fmla="*/ 2298268 w 3024845"/>
                <a:gd name="connsiteY321" fmla="*/ 600030 h 1032158"/>
                <a:gd name="connsiteX322" fmla="*/ 2298268 w 3024845"/>
                <a:gd name="connsiteY322" fmla="*/ 606516 h 1032158"/>
                <a:gd name="connsiteX323" fmla="*/ 2318535 w 3024845"/>
                <a:gd name="connsiteY323" fmla="*/ 606516 h 1032158"/>
                <a:gd name="connsiteX324" fmla="*/ 2318535 w 3024845"/>
                <a:gd name="connsiteY324" fmla="*/ 651913 h 1032158"/>
                <a:gd name="connsiteX325" fmla="*/ 2332722 w 3024845"/>
                <a:gd name="connsiteY325" fmla="*/ 651913 h 1032158"/>
                <a:gd name="connsiteX326" fmla="*/ 2332722 w 3024845"/>
                <a:gd name="connsiteY326" fmla="*/ 638942 h 1032158"/>
                <a:gd name="connsiteX327" fmla="*/ 2348936 w 3024845"/>
                <a:gd name="connsiteY327" fmla="*/ 638942 h 1032158"/>
                <a:gd name="connsiteX328" fmla="*/ 2348936 w 3024845"/>
                <a:gd name="connsiteY328" fmla="*/ 459515 h 1032158"/>
                <a:gd name="connsiteX329" fmla="*/ 2355016 w 3024845"/>
                <a:gd name="connsiteY329" fmla="*/ 453029 h 1032158"/>
                <a:gd name="connsiteX330" fmla="*/ 2427977 w 3024845"/>
                <a:gd name="connsiteY330" fmla="*/ 453029 h 1032158"/>
                <a:gd name="connsiteX331" fmla="*/ 2427977 w 3024845"/>
                <a:gd name="connsiteY331" fmla="*/ 461677 h 1032158"/>
                <a:gd name="connsiteX332" fmla="*/ 2438110 w 3024845"/>
                <a:gd name="connsiteY332" fmla="*/ 461677 h 1032158"/>
                <a:gd name="connsiteX333" fmla="*/ 2438110 w 3024845"/>
                <a:gd name="connsiteY333" fmla="*/ 576251 h 1032158"/>
                <a:gd name="connsiteX334" fmla="*/ 2460404 w 3024845"/>
                <a:gd name="connsiteY334" fmla="*/ 576251 h 1032158"/>
                <a:gd name="connsiteX335" fmla="*/ 2460404 w 3024845"/>
                <a:gd name="connsiteY335" fmla="*/ 509236 h 1032158"/>
                <a:gd name="connsiteX336" fmla="*/ 2486751 w 3024845"/>
                <a:gd name="connsiteY336" fmla="*/ 509236 h 1032158"/>
                <a:gd name="connsiteX337" fmla="*/ 2490804 w 3024845"/>
                <a:gd name="connsiteY337" fmla="*/ 504912 h 1032158"/>
                <a:gd name="connsiteX338" fmla="*/ 2498911 w 3024845"/>
                <a:gd name="connsiteY338" fmla="*/ 504912 h 1032158"/>
                <a:gd name="connsiteX339" fmla="*/ 2502964 w 3024845"/>
                <a:gd name="connsiteY339" fmla="*/ 509236 h 1032158"/>
                <a:gd name="connsiteX340" fmla="*/ 2525258 w 3024845"/>
                <a:gd name="connsiteY340" fmla="*/ 509236 h 1032158"/>
                <a:gd name="connsiteX341" fmla="*/ 2525258 w 3024845"/>
                <a:gd name="connsiteY341" fmla="*/ 392500 h 1032158"/>
                <a:gd name="connsiteX342" fmla="*/ 2582005 w 3024845"/>
                <a:gd name="connsiteY342" fmla="*/ 381691 h 1032158"/>
                <a:gd name="connsiteX343" fmla="*/ 2582005 w 3024845"/>
                <a:gd name="connsiteY343" fmla="*/ 382772 h 1032158"/>
                <a:gd name="connsiteX344" fmla="*/ 2582005 w 3024845"/>
                <a:gd name="connsiteY344" fmla="*/ 390338 h 1032158"/>
                <a:gd name="connsiteX345" fmla="*/ 2608352 w 3024845"/>
                <a:gd name="connsiteY345" fmla="*/ 390338 h 1032158"/>
                <a:gd name="connsiteX346" fmla="*/ 2608352 w 3024845"/>
                <a:gd name="connsiteY346" fmla="*/ 645428 h 1032158"/>
                <a:gd name="connsiteX347" fmla="*/ 2630646 w 3024845"/>
                <a:gd name="connsiteY347" fmla="*/ 645428 h 1032158"/>
                <a:gd name="connsiteX348" fmla="*/ 2630646 w 3024845"/>
                <a:gd name="connsiteY348" fmla="*/ 641104 h 1032158"/>
                <a:gd name="connsiteX349" fmla="*/ 2642806 w 3024845"/>
                <a:gd name="connsiteY349" fmla="*/ 641104 h 1032158"/>
                <a:gd name="connsiteX350" fmla="*/ 2642806 w 3024845"/>
                <a:gd name="connsiteY350" fmla="*/ 645428 h 1032158"/>
                <a:gd name="connsiteX351" fmla="*/ 2667126 w 3024845"/>
                <a:gd name="connsiteY351" fmla="*/ 645428 h 1032158"/>
                <a:gd name="connsiteX352" fmla="*/ 2667126 w 3024845"/>
                <a:gd name="connsiteY352" fmla="*/ 632457 h 1032158"/>
                <a:gd name="connsiteX353" fmla="*/ 2695500 w 3024845"/>
                <a:gd name="connsiteY353" fmla="*/ 632457 h 1032158"/>
                <a:gd name="connsiteX354" fmla="*/ 2707660 w 3024845"/>
                <a:gd name="connsiteY354" fmla="*/ 628133 h 1032158"/>
                <a:gd name="connsiteX355" fmla="*/ 2727927 w 3024845"/>
                <a:gd name="connsiteY355" fmla="*/ 632457 h 1032158"/>
                <a:gd name="connsiteX356" fmla="*/ 2727927 w 3024845"/>
                <a:gd name="connsiteY356" fmla="*/ 615163 h 1032158"/>
                <a:gd name="connsiteX357" fmla="*/ 2736034 w 3024845"/>
                <a:gd name="connsiteY357" fmla="*/ 615163 h 1032158"/>
                <a:gd name="connsiteX358" fmla="*/ 2736034 w 3024845"/>
                <a:gd name="connsiteY358" fmla="*/ 602192 h 1032158"/>
                <a:gd name="connsiteX359" fmla="*/ 2792781 w 3024845"/>
                <a:gd name="connsiteY359" fmla="*/ 602192 h 1032158"/>
                <a:gd name="connsiteX360" fmla="*/ 2792781 w 3024845"/>
                <a:gd name="connsiteY360" fmla="*/ 571927 h 1032158"/>
                <a:gd name="connsiteX361" fmla="*/ 2811021 w 3024845"/>
                <a:gd name="connsiteY361" fmla="*/ 571927 h 1032158"/>
                <a:gd name="connsiteX362" fmla="*/ 2811021 w 3024845"/>
                <a:gd name="connsiteY362" fmla="*/ 565442 h 1032158"/>
                <a:gd name="connsiteX363" fmla="*/ 2823181 w 3024845"/>
                <a:gd name="connsiteY363" fmla="*/ 565442 h 1032158"/>
                <a:gd name="connsiteX364" fmla="*/ 2823181 w 3024845"/>
                <a:gd name="connsiteY364" fmla="*/ 571927 h 1032158"/>
                <a:gd name="connsiteX365" fmla="*/ 2839395 w 3024845"/>
                <a:gd name="connsiteY365" fmla="*/ 571927 h 1032158"/>
                <a:gd name="connsiteX366" fmla="*/ 2839395 w 3024845"/>
                <a:gd name="connsiteY366" fmla="*/ 621648 h 1032158"/>
                <a:gd name="connsiteX367" fmla="*/ 2871822 w 3024845"/>
                <a:gd name="connsiteY367" fmla="*/ 621648 h 1032158"/>
                <a:gd name="connsiteX368" fmla="*/ 2871822 w 3024845"/>
                <a:gd name="connsiteY368" fmla="*/ 595707 h 1032158"/>
                <a:gd name="connsiteX369" fmla="*/ 2910329 w 3024845"/>
                <a:gd name="connsiteY369" fmla="*/ 595707 h 1032158"/>
                <a:gd name="connsiteX370" fmla="*/ 2910329 w 3024845"/>
                <a:gd name="connsiteY370" fmla="*/ 565442 h 1032158"/>
                <a:gd name="connsiteX371" fmla="*/ 2958970 w 3024845"/>
                <a:gd name="connsiteY371" fmla="*/ 565442 h 1032158"/>
                <a:gd name="connsiteX372" fmla="*/ 2958970 w 3024845"/>
                <a:gd name="connsiteY372" fmla="*/ 676598 h 1032158"/>
                <a:gd name="connsiteX373" fmla="*/ 2958970 w 3024845"/>
                <a:gd name="connsiteY373" fmla="*/ 690377 h 1032158"/>
                <a:gd name="connsiteX374" fmla="*/ 3024845 w 3024845"/>
                <a:gd name="connsiteY374" fmla="*/ 690377 h 1032158"/>
                <a:gd name="connsiteX375" fmla="*/ 3024845 w 3024845"/>
                <a:gd name="connsiteY375" fmla="*/ 1032158 h 1032158"/>
                <a:gd name="connsiteX376" fmla="*/ 2054 w 3024845"/>
                <a:gd name="connsiteY376" fmla="*/ 1029825 h 1032158"/>
                <a:gd name="connsiteX377" fmla="*/ 0 w 3024845"/>
                <a:gd name="connsiteY377" fmla="*/ 595707 h 1032158"/>
                <a:gd name="connsiteX378" fmla="*/ 20267 w 3024845"/>
                <a:gd name="connsiteY378" fmla="*/ 595707 h 1032158"/>
                <a:gd name="connsiteX379" fmla="*/ 20774 w 3024845"/>
                <a:gd name="connsiteY379" fmla="*/ 594626 h 1032158"/>
                <a:gd name="connsiteX380" fmla="*/ 24320 w 3024845"/>
                <a:gd name="connsiteY380" fmla="*/ 587060 h 1032158"/>
                <a:gd name="connsiteX381" fmla="*/ 26094 w 3024845"/>
                <a:gd name="connsiteY381" fmla="*/ 587330 h 1032158"/>
                <a:gd name="connsiteX382" fmla="*/ 38507 w 3024845"/>
                <a:gd name="connsiteY382" fmla="*/ 589221 h 1032158"/>
                <a:gd name="connsiteX383" fmla="*/ 39014 w 3024845"/>
                <a:gd name="connsiteY383" fmla="*/ 590573 h 1032158"/>
                <a:gd name="connsiteX384" fmla="*/ 42560 w 3024845"/>
                <a:gd name="connsiteY384" fmla="*/ 600030 h 1032158"/>
                <a:gd name="connsiteX385" fmla="*/ 68907 w 3024845"/>
                <a:gd name="connsiteY385" fmla="*/ 602192 h 1032158"/>
                <a:gd name="connsiteX386" fmla="*/ 68907 w 3024845"/>
                <a:gd name="connsiteY386" fmla="*/ 478971 h 1032158"/>
                <a:gd name="connsiteX387" fmla="*/ 70934 w 3024845"/>
                <a:gd name="connsiteY387" fmla="*/ 478971 h 1032158"/>
                <a:gd name="connsiteX388" fmla="*/ 85121 w 3024845"/>
                <a:gd name="connsiteY388" fmla="*/ 478971 h 1032158"/>
                <a:gd name="connsiteX389" fmla="*/ 85121 w 3024845"/>
                <a:gd name="connsiteY389" fmla="*/ 342779 h 1032158"/>
                <a:gd name="connsiteX390" fmla="*/ 86894 w 3024845"/>
                <a:gd name="connsiteY390" fmla="*/ 342779 h 1032158"/>
                <a:gd name="connsiteX391" fmla="*/ 99308 w 3024845"/>
                <a:gd name="connsiteY391" fmla="*/ 342779 h 1032158"/>
                <a:gd name="connsiteX392" fmla="*/ 99308 w 3024845"/>
                <a:gd name="connsiteY392" fmla="*/ 228205 h 1032158"/>
                <a:gd name="connsiteX393" fmla="*/ 103361 w 3024845"/>
                <a:gd name="connsiteY393" fmla="*/ 200101 h 1032158"/>
                <a:gd name="connsiteX394" fmla="*/ 105388 w 3024845"/>
                <a:gd name="connsiteY394" fmla="*/ 200101 h 1032158"/>
                <a:gd name="connsiteX395" fmla="*/ 119575 w 3024845"/>
                <a:gd name="connsiteY395" fmla="*/ 200101 h 1032158"/>
                <a:gd name="connsiteX0" fmla="*/ 119575 w 3024845"/>
                <a:gd name="connsiteY0" fmla="*/ 95357 h 927414"/>
                <a:gd name="connsiteX1" fmla="*/ 200642 w 3024845"/>
                <a:gd name="connsiteY1" fmla="*/ 93196 h 927414"/>
                <a:gd name="connsiteX2" fmla="*/ 202669 w 3024845"/>
                <a:gd name="connsiteY2" fmla="*/ 93196 h 927414"/>
                <a:gd name="connsiteX3" fmla="*/ 216856 w 3024845"/>
                <a:gd name="connsiteY3" fmla="*/ 93196 h 927414"/>
                <a:gd name="connsiteX4" fmla="*/ 216856 w 3024845"/>
                <a:gd name="connsiteY4" fmla="*/ 116975 h 927414"/>
                <a:gd name="connsiteX5" fmla="*/ 217363 w 3024845"/>
                <a:gd name="connsiteY5" fmla="*/ 117786 h 927414"/>
                <a:gd name="connsiteX6" fmla="*/ 220909 w 3024845"/>
                <a:gd name="connsiteY6" fmla="*/ 123461 h 927414"/>
                <a:gd name="connsiteX7" fmla="*/ 220909 w 3024845"/>
                <a:gd name="connsiteY7" fmla="*/ 238035 h 927414"/>
                <a:gd name="connsiteX8" fmla="*/ 223189 w 3024845"/>
                <a:gd name="connsiteY8" fmla="*/ 238035 h 927414"/>
                <a:gd name="connsiteX9" fmla="*/ 239150 w 3024845"/>
                <a:gd name="connsiteY9" fmla="*/ 238035 h 927414"/>
                <a:gd name="connsiteX10" fmla="*/ 239150 w 3024845"/>
                <a:gd name="connsiteY10" fmla="*/ 378550 h 927414"/>
                <a:gd name="connsiteX11" fmla="*/ 240670 w 3024845"/>
                <a:gd name="connsiteY11" fmla="*/ 378280 h 927414"/>
                <a:gd name="connsiteX12" fmla="*/ 251310 w 3024845"/>
                <a:gd name="connsiteY12" fmla="*/ 376389 h 927414"/>
                <a:gd name="connsiteX13" fmla="*/ 249283 w 3024845"/>
                <a:gd name="connsiteY13" fmla="*/ 465021 h 927414"/>
                <a:gd name="connsiteX14" fmla="*/ 250803 w 3024845"/>
                <a:gd name="connsiteY14" fmla="*/ 465292 h 927414"/>
                <a:gd name="connsiteX15" fmla="*/ 261443 w 3024845"/>
                <a:gd name="connsiteY15" fmla="*/ 467183 h 927414"/>
                <a:gd name="connsiteX16" fmla="*/ 261696 w 3024845"/>
                <a:gd name="connsiteY16" fmla="*/ 467994 h 927414"/>
                <a:gd name="connsiteX17" fmla="*/ 263470 w 3024845"/>
                <a:gd name="connsiteY17" fmla="*/ 473669 h 927414"/>
                <a:gd name="connsiteX18" fmla="*/ 264230 w 3024845"/>
                <a:gd name="connsiteY18" fmla="*/ 471237 h 927414"/>
                <a:gd name="connsiteX19" fmla="*/ 269550 w 3024845"/>
                <a:gd name="connsiteY19" fmla="*/ 454213 h 927414"/>
                <a:gd name="connsiteX20" fmla="*/ 271323 w 3024845"/>
                <a:gd name="connsiteY20" fmla="*/ 454213 h 927414"/>
                <a:gd name="connsiteX21" fmla="*/ 283737 w 3024845"/>
                <a:gd name="connsiteY21" fmla="*/ 454213 h 927414"/>
                <a:gd name="connsiteX22" fmla="*/ 283737 w 3024845"/>
                <a:gd name="connsiteY22" fmla="*/ 486639 h 927414"/>
                <a:gd name="connsiteX23" fmla="*/ 284750 w 3024845"/>
                <a:gd name="connsiteY23" fmla="*/ 487180 h 927414"/>
                <a:gd name="connsiteX24" fmla="*/ 291844 w 3024845"/>
                <a:gd name="connsiteY24" fmla="*/ 490963 h 927414"/>
                <a:gd name="connsiteX25" fmla="*/ 291844 w 3024845"/>
                <a:gd name="connsiteY25" fmla="*/ 492314 h 927414"/>
                <a:gd name="connsiteX26" fmla="*/ 291844 w 3024845"/>
                <a:gd name="connsiteY26" fmla="*/ 501772 h 927414"/>
                <a:gd name="connsiteX27" fmla="*/ 336431 w 3024845"/>
                <a:gd name="connsiteY27" fmla="*/ 501772 h 927414"/>
                <a:gd name="connsiteX28" fmla="*/ 336431 w 3024845"/>
                <a:gd name="connsiteY28" fmla="*/ 502853 h 927414"/>
                <a:gd name="connsiteX29" fmla="*/ 336431 w 3024845"/>
                <a:gd name="connsiteY29" fmla="*/ 510419 h 927414"/>
                <a:gd name="connsiteX30" fmla="*/ 338457 w 3024845"/>
                <a:gd name="connsiteY30" fmla="*/ 510419 h 927414"/>
                <a:gd name="connsiteX31" fmla="*/ 352644 w 3024845"/>
                <a:gd name="connsiteY31" fmla="*/ 510419 h 927414"/>
                <a:gd name="connsiteX32" fmla="*/ 352644 w 3024845"/>
                <a:gd name="connsiteY32" fmla="*/ 480154 h 927414"/>
                <a:gd name="connsiteX33" fmla="*/ 397231 w 3024845"/>
                <a:gd name="connsiteY33" fmla="*/ 480154 h 927414"/>
                <a:gd name="connsiteX34" fmla="*/ 397231 w 3024845"/>
                <a:gd name="connsiteY34" fmla="*/ 478803 h 927414"/>
                <a:gd name="connsiteX35" fmla="*/ 397231 w 3024845"/>
                <a:gd name="connsiteY35" fmla="*/ 469345 h 927414"/>
                <a:gd name="connsiteX36" fmla="*/ 398245 w 3024845"/>
                <a:gd name="connsiteY36" fmla="*/ 469345 h 927414"/>
                <a:gd name="connsiteX37" fmla="*/ 405338 w 3024845"/>
                <a:gd name="connsiteY37" fmla="*/ 469345 h 927414"/>
                <a:gd name="connsiteX38" fmla="*/ 405338 w 3024845"/>
                <a:gd name="connsiteY38" fmla="*/ 467454 h 927414"/>
                <a:gd name="connsiteX39" fmla="*/ 405338 w 3024845"/>
                <a:gd name="connsiteY39" fmla="*/ 454213 h 927414"/>
                <a:gd name="connsiteX40" fmla="*/ 406098 w 3024845"/>
                <a:gd name="connsiteY40" fmla="*/ 454213 h 927414"/>
                <a:gd name="connsiteX41" fmla="*/ 411418 w 3024845"/>
                <a:gd name="connsiteY41" fmla="*/ 454213 h 927414"/>
                <a:gd name="connsiteX42" fmla="*/ 411418 w 3024845"/>
                <a:gd name="connsiteY42" fmla="*/ 453132 h 927414"/>
                <a:gd name="connsiteX43" fmla="*/ 411418 w 3024845"/>
                <a:gd name="connsiteY43" fmla="*/ 445565 h 927414"/>
                <a:gd name="connsiteX44" fmla="*/ 413445 w 3024845"/>
                <a:gd name="connsiteY44" fmla="*/ 445565 h 927414"/>
                <a:gd name="connsiteX45" fmla="*/ 427632 w 3024845"/>
                <a:gd name="connsiteY45" fmla="*/ 445565 h 927414"/>
                <a:gd name="connsiteX46" fmla="*/ 427632 w 3024845"/>
                <a:gd name="connsiteY46" fmla="*/ 446646 h 927414"/>
                <a:gd name="connsiteX47" fmla="*/ 427632 w 3024845"/>
                <a:gd name="connsiteY47" fmla="*/ 454213 h 927414"/>
                <a:gd name="connsiteX48" fmla="*/ 449925 w 3024845"/>
                <a:gd name="connsiteY48" fmla="*/ 454213 h 927414"/>
                <a:gd name="connsiteX49" fmla="*/ 449925 w 3024845"/>
                <a:gd name="connsiteY49" fmla="*/ 452321 h 927414"/>
                <a:gd name="connsiteX50" fmla="*/ 449925 w 3024845"/>
                <a:gd name="connsiteY50" fmla="*/ 439080 h 927414"/>
                <a:gd name="connsiteX51" fmla="*/ 451699 w 3024845"/>
                <a:gd name="connsiteY51" fmla="*/ 439080 h 927414"/>
                <a:gd name="connsiteX52" fmla="*/ 464112 w 3024845"/>
                <a:gd name="connsiteY52" fmla="*/ 439080 h 927414"/>
                <a:gd name="connsiteX53" fmla="*/ 464112 w 3024845"/>
                <a:gd name="connsiteY53" fmla="*/ 462860 h 927414"/>
                <a:gd name="connsiteX54" fmla="*/ 465126 w 3024845"/>
                <a:gd name="connsiteY54" fmla="*/ 462860 h 927414"/>
                <a:gd name="connsiteX55" fmla="*/ 472219 w 3024845"/>
                <a:gd name="connsiteY55" fmla="*/ 462860 h 927414"/>
                <a:gd name="connsiteX56" fmla="*/ 472219 w 3024845"/>
                <a:gd name="connsiteY56" fmla="*/ 461779 h 927414"/>
                <a:gd name="connsiteX57" fmla="*/ 472219 w 3024845"/>
                <a:gd name="connsiteY57" fmla="*/ 454213 h 927414"/>
                <a:gd name="connsiteX58" fmla="*/ 473992 w 3024845"/>
                <a:gd name="connsiteY58" fmla="*/ 454213 h 927414"/>
                <a:gd name="connsiteX59" fmla="*/ 486406 w 3024845"/>
                <a:gd name="connsiteY59" fmla="*/ 454213 h 927414"/>
                <a:gd name="connsiteX60" fmla="*/ 486406 w 3024845"/>
                <a:gd name="connsiteY60" fmla="*/ 480154 h 927414"/>
                <a:gd name="connsiteX61" fmla="*/ 488433 w 3024845"/>
                <a:gd name="connsiteY61" fmla="*/ 480154 h 927414"/>
                <a:gd name="connsiteX62" fmla="*/ 502619 w 3024845"/>
                <a:gd name="connsiteY62" fmla="*/ 480154 h 927414"/>
                <a:gd name="connsiteX63" fmla="*/ 502619 w 3024845"/>
                <a:gd name="connsiteY63" fmla="*/ 481775 h 927414"/>
                <a:gd name="connsiteX64" fmla="*/ 502619 w 3024845"/>
                <a:gd name="connsiteY64" fmla="*/ 493125 h 927414"/>
                <a:gd name="connsiteX65" fmla="*/ 503379 w 3024845"/>
                <a:gd name="connsiteY65" fmla="*/ 493125 h 927414"/>
                <a:gd name="connsiteX66" fmla="*/ 508700 w 3024845"/>
                <a:gd name="connsiteY66" fmla="*/ 493125 h 927414"/>
                <a:gd name="connsiteX67" fmla="*/ 508700 w 3024845"/>
                <a:gd name="connsiteY67" fmla="*/ 492314 h 927414"/>
                <a:gd name="connsiteX68" fmla="*/ 508700 w 3024845"/>
                <a:gd name="connsiteY68" fmla="*/ 486639 h 927414"/>
                <a:gd name="connsiteX69" fmla="*/ 539100 w 3024845"/>
                <a:gd name="connsiteY69" fmla="*/ 486639 h 927414"/>
                <a:gd name="connsiteX70" fmla="*/ 539100 w 3024845"/>
                <a:gd name="connsiteY70" fmla="*/ 510419 h 927414"/>
                <a:gd name="connsiteX71" fmla="*/ 540113 w 3024845"/>
                <a:gd name="connsiteY71" fmla="*/ 510419 h 927414"/>
                <a:gd name="connsiteX72" fmla="*/ 547207 w 3024845"/>
                <a:gd name="connsiteY72" fmla="*/ 510419 h 927414"/>
                <a:gd name="connsiteX73" fmla="*/ 547207 w 3024845"/>
                <a:gd name="connsiteY73" fmla="*/ 511500 h 927414"/>
                <a:gd name="connsiteX74" fmla="*/ 547207 w 3024845"/>
                <a:gd name="connsiteY74" fmla="*/ 519066 h 927414"/>
                <a:gd name="connsiteX75" fmla="*/ 547967 w 3024845"/>
                <a:gd name="connsiteY75" fmla="*/ 519066 h 927414"/>
                <a:gd name="connsiteX76" fmla="*/ 553287 w 3024845"/>
                <a:gd name="connsiteY76" fmla="*/ 519066 h 927414"/>
                <a:gd name="connsiteX77" fmla="*/ 553287 w 3024845"/>
                <a:gd name="connsiteY77" fmla="*/ 516904 h 927414"/>
                <a:gd name="connsiteX78" fmla="*/ 553287 w 3024845"/>
                <a:gd name="connsiteY78" fmla="*/ 501772 h 927414"/>
                <a:gd name="connsiteX79" fmla="*/ 554300 w 3024845"/>
                <a:gd name="connsiteY79" fmla="*/ 501772 h 927414"/>
                <a:gd name="connsiteX80" fmla="*/ 561394 w 3024845"/>
                <a:gd name="connsiteY80" fmla="*/ 501772 h 927414"/>
                <a:gd name="connsiteX81" fmla="*/ 561394 w 3024845"/>
                <a:gd name="connsiteY81" fmla="*/ 502853 h 927414"/>
                <a:gd name="connsiteX82" fmla="*/ 561394 w 3024845"/>
                <a:gd name="connsiteY82" fmla="*/ 510419 h 927414"/>
                <a:gd name="connsiteX83" fmla="*/ 566714 w 3024845"/>
                <a:gd name="connsiteY83" fmla="*/ 508426 h 927414"/>
                <a:gd name="connsiteX84" fmla="*/ 567474 w 3024845"/>
                <a:gd name="connsiteY84" fmla="*/ 507446 h 927414"/>
                <a:gd name="connsiteX85" fmla="*/ 567474 w 3024845"/>
                <a:gd name="connsiteY85" fmla="*/ 501772 h 927414"/>
                <a:gd name="connsiteX86" fmla="*/ 605981 w 3024845"/>
                <a:gd name="connsiteY86" fmla="*/ 501772 h 927414"/>
                <a:gd name="connsiteX87" fmla="*/ 605981 w 3024845"/>
                <a:gd name="connsiteY87" fmla="*/ 525551 h 927414"/>
                <a:gd name="connsiteX88" fmla="*/ 608007 w 3024845"/>
                <a:gd name="connsiteY88" fmla="*/ 525551 h 927414"/>
                <a:gd name="connsiteX89" fmla="*/ 622194 w 3024845"/>
                <a:gd name="connsiteY89" fmla="*/ 525551 h 927414"/>
                <a:gd name="connsiteX90" fmla="*/ 622194 w 3024845"/>
                <a:gd name="connsiteY90" fmla="*/ 526632 h 927414"/>
                <a:gd name="connsiteX91" fmla="*/ 622194 w 3024845"/>
                <a:gd name="connsiteY91" fmla="*/ 534198 h 927414"/>
                <a:gd name="connsiteX92" fmla="*/ 623968 w 3024845"/>
                <a:gd name="connsiteY92" fmla="*/ 534198 h 927414"/>
                <a:gd name="connsiteX93" fmla="*/ 636381 w 3024845"/>
                <a:gd name="connsiteY93" fmla="*/ 534198 h 927414"/>
                <a:gd name="connsiteX94" fmla="*/ 636381 w 3024845"/>
                <a:gd name="connsiteY94" fmla="*/ 510419 h 927414"/>
                <a:gd name="connsiteX95" fmla="*/ 637394 w 3024845"/>
                <a:gd name="connsiteY95" fmla="*/ 510419 h 927414"/>
                <a:gd name="connsiteX96" fmla="*/ 644488 w 3024845"/>
                <a:gd name="connsiteY96" fmla="*/ 510419 h 927414"/>
                <a:gd name="connsiteX97" fmla="*/ 644488 w 3024845"/>
                <a:gd name="connsiteY97" fmla="*/ 477992 h 927414"/>
                <a:gd name="connsiteX98" fmla="*/ 645501 w 3024845"/>
                <a:gd name="connsiteY98" fmla="*/ 477992 h 927414"/>
                <a:gd name="connsiteX99" fmla="*/ 652595 w 3024845"/>
                <a:gd name="connsiteY99" fmla="*/ 477992 h 927414"/>
                <a:gd name="connsiteX100" fmla="*/ 652595 w 3024845"/>
                <a:gd name="connsiteY100" fmla="*/ 476101 h 927414"/>
                <a:gd name="connsiteX101" fmla="*/ 652595 w 3024845"/>
                <a:gd name="connsiteY101" fmla="*/ 462860 h 927414"/>
                <a:gd name="connsiteX102" fmla="*/ 651328 w 3024845"/>
                <a:gd name="connsiteY102" fmla="*/ 461238 h 927414"/>
                <a:gd name="connsiteX103" fmla="*/ 656648 w 3024845"/>
                <a:gd name="connsiteY103" fmla="*/ 449889 h 927414"/>
                <a:gd name="connsiteX104" fmla="*/ 664755 w 3024845"/>
                <a:gd name="connsiteY104" fmla="*/ 477992 h 927414"/>
                <a:gd name="connsiteX105" fmla="*/ 665515 w 3024845"/>
                <a:gd name="connsiteY105" fmla="*/ 477992 h 927414"/>
                <a:gd name="connsiteX106" fmla="*/ 670835 w 3024845"/>
                <a:gd name="connsiteY106" fmla="*/ 477992 h 927414"/>
                <a:gd name="connsiteX107" fmla="*/ 670835 w 3024845"/>
                <a:gd name="connsiteY107" fmla="*/ 372065 h 927414"/>
                <a:gd name="connsiteX108" fmla="*/ 672355 w 3024845"/>
                <a:gd name="connsiteY108" fmla="*/ 372065 h 927414"/>
                <a:gd name="connsiteX109" fmla="*/ 682995 w 3024845"/>
                <a:gd name="connsiteY109" fmla="*/ 372065 h 927414"/>
                <a:gd name="connsiteX110" fmla="*/ 682995 w 3024845"/>
                <a:gd name="connsiteY110" fmla="*/ 324506 h 927414"/>
                <a:gd name="connsiteX111" fmla="*/ 709342 w 3024845"/>
                <a:gd name="connsiteY111" fmla="*/ 324506 h 927414"/>
                <a:gd name="connsiteX112" fmla="*/ 709342 w 3024845"/>
                <a:gd name="connsiteY112" fmla="*/ 302888 h 927414"/>
                <a:gd name="connsiteX113" fmla="*/ 743796 w 3024845"/>
                <a:gd name="connsiteY113" fmla="*/ 302888 h 927414"/>
                <a:gd name="connsiteX114" fmla="*/ 743796 w 3024845"/>
                <a:gd name="connsiteY114" fmla="*/ 305320 h 927414"/>
                <a:gd name="connsiteX115" fmla="*/ 743796 w 3024845"/>
                <a:gd name="connsiteY115" fmla="*/ 322344 h 927414"/>
                <a:gd name="connsiteX116" fmla="*/ 746076 w 3024845"/>
                <a:gd name="connsiteY116" fmla="*/ 322344 h 927414"/>
                <a:gd name="connsiteX117" fmla="*/ 762036 w 3024845"/>
                <a:gd name="connsiteY117" fmla="*/ 322344 h 927414"/>
                <a:gd name="connsiteX118" fmla="*/ 762036 w 3024845"/>
                <a:gd name="connsiteY118" fmla="*/ 369903 h 927414"/>
                <a:gd name="connsiteX119" fmla="*/ 763049 w 3024845"/>
                <a:gd name="connsiteY119" fmla="*/ 369903 h 927414"/>
                <a:gd name="connsiteX120" fmla="*/ 770143 w 3024845"/>
                <a:gd name="connsiteY120" fmla="*/ 369903 h 927414"/>
                <a:gd name="connsiteX121" fmla="*/ 784330 w 3024845"/>
                <a:gd name="connsiteY121" fmla="*/ 374227 h 927414"/>
                <a:gd name="connsiteX122" fmla="*/ 784330 w 3024845"/>
                <a:gd name="connsiteY122" fmla="*/ 413139 h 927414"/>
                <a:gd name="connsiteX123" fmla="*/ 785343 w 3024845"/>
                <a:gd name="connsiteY123" fmla="*/ 413139 h 927414"/>
                <a:gd name="connsiteX124" fmla="*/ 792436 w 3024845"/>
                <a:gd name="connsiteY124" fmla="*/ 413139 h 927414"/>
                <a:gd name="connsiteX125" fmla="*/ 792436 w 3024845"/>
                <a:gd name="connsiteY125" fmla="*/ 414760 h 927414"/>
                <a:gd name="connsiteX126" fmla="*/ 792436 w 3024845"/>
                <a:gd name="connsiteY126" fmla="*/ 426109 h 927414"/>
                <a:gd name="connsiteX127" fmla="*/ 794463 w 3024845"/>
                <a:gd name="connsiteY127" fmla="*/ 426109 h 927414"/>
                <a:gd name="connsiteX128" fmla="*/ 808650 w 3024845"/>
                <a:gd name="connsiteY128" fmla="*/ 426109 h 927414"/>
                <a:gd name="connsiteX129" fmla="*/ 814730 w 3024845"/>
                <a:gd name="connsiteY129" fmla="*/ 432595 h 927414"/>
                <a:gd name="connsiteX130" fmla="*/ 814730 w 3024845"/>
                <a:gd name="connsiteY130" fmla="*/ 454213 h 927414"/>
                <a:gd name="connsiteX131" fmla="*/ 817010 w 3024845"/>
                <a:gd name="connsiteY131" fmla="*/ 454213 h 927414"/>
                <a:gd name="connsiteX132" fmla="*/ 832970 w 3024845"/>
                <a:gd name="connsiteY132" fmla="*/ 454213 h 927414"/>
                <a:gd name="connsiteX133" fmla="*/ 832970 w 3024845"/>
                <a:gd name="connsiteY133" fmla="*/ 455293 h 927414"/>
                <a:gd name="connsiteX134" fmla="*/ 832970 w 3024845"/>
                <a:gd name="connsiteY134" fmla="*/ 462860 h 927414"/>
                <a:gd name="connsiteX135" fmla="*/ 834237 w 3024845"/>
                <a:gd name="connsiteY135" fmla="*/ 462860 h 927414"/>
                <a:gd name="connsiteX136" fmla="*/ 843104 w 3024845"/>
                <a:gd name="connsiteY136" fmla="*/ 462860 h 927414"/>
                <a:gd name="connsiteX137" fmla="*/ 843104 w 3024845"/>
                <a:gd name="connsiteY137" fmla="*/ 465021 h 927414"/>
                <a:gd name="connsiteX138" fmla="*/ 843104 w 3024845"/>
                <a:gd name="connsiteY138" fmla="*/ 480154 h 927414"/>
                <a:gd name="connsiteX139" fmla="*/ 847157 w 3024845"/>
                <a:gd name="connsiteY139" fmla="*/ 478262 h 927414"/>
                <a:gd name="connsiteX140" fmla="*/ 847157 w 3024845"/>
                <a:gd name="connsiteY140" fmla="*/ 465021 h 927414"/>
                <a:gd name="connsiteX141" fmla="*/ 848170 w 3024845"/>
                <a:gd name="connsiteY141" fmla="*/ 465021 h 927414"/>
                <a:gd name="connsiteX142" fmla="*/ 855264 w 3024845"/>
                <a:gd name="connsiteY142" fmla="*/ 465021 h 927414"/>
                <a:gd name="connsiteX143" fmla="*/ 855264 w 3024845"/>
                <a:gd name="connsiteY143" fmla="*/ 466643 h 927414"/>
                <a:gd name="connsiteX144" fmla="*/ 855264 w 3024845"/>
                <a:gd name="connsiteY144" fmla="*/ 477992 h 927414"/>
                <a:gd name="connsiteX145" fmla="*/ 856024 w 3024845"/>
                <a:gd name="connsiteY145" fmla="*/ 477992 h 927414"/>
                <a:gd name="connsiteX146" fmla="*/ 861344 w 3024845"/>
                <a:gd name="connsiteY146" fmla="*/ 477992 h 927414"/>
                <a:gd name="connsiteX147" fmla="*/ 909984 w 3024845"/>
                <a:gd name="connsiteY147" fmla="*/ 473669 h 927414"/>
                <a:gd name="connsiteX148" fmla="*/ 909984 w 3024845"/>
                <a:gd name="connsiteY148" fmla="*/ 475020 h 927414"/>
                <a:gd name="connsiteX149" fmla="*/ 909984 w 3024845"/>
                <a:gd name="connsiteY149" fmla="*/ 484477 h 927414"/>
                <a:gd name="connsiteX150" fmla="*/ 910744 w 3024845"/>
                <a:gd name="connsiteY150" fmla="*/ 484477 h 927414"/>
                <a:gd name="connsiteX151" fmla="*/ 916065 w 3024845"/>
                <a:gd name="connsiteY151" fmla="*/ 484477 h 927414"/>
                <a:gd name="connsiteX152" fmla="*/ 916065 w 3024845"/>
                <a:gd name="connsiteY152" fmla="*/ 486639 h 927414"/>
                <a:gd name="connsiteX153" fmla="*/ 916065 w 3024845"/>
                <a:gd name="connsiteY153" fmla="*/ 501772 h 927414"/>
                <a:gd name="connsiteX154" fmla="*/ 918091 w 3024845"/>
                <a:gd name="connsiteY154" fmla="*/ 500421 h 927414"/>
                <a:gd name="connsiteX155" fmla="*/ 932278 w 3024845"/>
                <a:gd name="connsiteY155" fmla="*/ 490963 h 927414"/>
                <a:gd name="connsiteX156" fmla="*/ 938358 w 3024845"/>
                <a:gd name="connsiteY156" fmla="*/ 449889 h 927414"/>
                <a:gd name="connsiteX157" fmla="*/ 939118 w 3024845"/>
                <a:gd name="connsiteY157" fmla="*/ 449619 h 927414"/>
                <a:gd name="connsiteX158" fmla="*/ 944438 w 3024845"/>
                <a:gd name="connsiteY158" fmla="*/ 447727 h 927414"/>
                <a:gd name="connsiteX159" fmla="*/ 946465 w 3024845"/>
                <a:gd name="connsiteY159" fmla="*/ 378550 h 927414"/>
                <a:gd name="connsiteX160" fmla="*/ 948492 w 3024845"/>
                <a:gd name="connsiteY160" fmla="*/ 447727 h 927414"/>
                <a:gd name="connsiteX161" fmla="*/ 949252 w 3024845"/>
                <a:gd name="connsiteY161" fmla="*/ 447997 h 927414"/>
                <a:gd name="connsiteX162" fmla="*/ 954572 w 3024845"/>
                <a:gd name="connsiteY162" fmla="*/ 449889 h 927414"/>
                <a:gd name="connsiteX163" fmla="*/ 954572 w 3024845"/>
                <a:gd name="connsiteY163" fmla="*/ 363418 h 927414"/>
                <a:gd name="connsiteX164" fmla="*/ 958625 w 3024845"/>
                <a:gd name="connsiteY164" fmla="*/ 330991 h 927414"/>
                <a:gd name="connsiteX165" fmla="*/ 997132 w 3024845"/>
                <a:gd name="connsiteY165" fmla="*/ 330991 h 927414"/>
                <a:gd name="connsiteX166" fmla="*/ 997132 w 3024845"/>
                <a:gd name="connsiteY166" fmla="*/ 363418 h 927414"/>
                <a:gd name="connsiteX167" fmla="*/ 997892 w 3024845"/>
                <a:gd name="connsiteY167" fmla="*/ 363418 h 927414"/>
                <a:gd name="connsiteX168" fmla="*/ 1003212 w 3024845"/>
                <a:gd name="connsiteY168" fmla="*/ 363418 h 927414"/>
                <a:gd name="connsiteX169" fmla="*/ 1003212 w 3024845"/>
                <a:gd name="connsiteY169" fmla="*/ 281270 h 927414"/>
                <a:gd name="connsiteX170" fmla="*/ 1004986 w 3024845"/>
                <a:gd name="connsiteY170" fmla="*/ 281270 h 927414"/>
                <a:gd name="connsiteX171" fmla="*/ 1017399 w 3024845"/>
                <a:gd name="connsiteY171" fmla="*/ 281270 h 927414"/>
                <a:gd name="connsiteX172" fmla="*/ 1017399 w 3024845"/>
                <a:gd name="connsiteY172" fmla="*/ 279379 h 927414"/>
                <a:gd name="connsiteX173" fmla="*/ 1017399 w 3024845"/>
                <a:gd name="connsiteY173" fmla="*/ 266138 h 927414"/>
                <a:gd name="connsiteX174" fmla="*/ 1039693 w 3024845"/>
                <a:gd name="connsiteY174" fmla="*/ 266138 h 927414"/>
                <a:gd name="connsiteX175" fmla="*/ 1039693 w 3024845"/>
                <a:gd name="connsiteY175" fmla="*/ 265057 h 927414"/>
                <a:gd name="connsiteX176" fmla="*/ 1039693 w 3024845"/>
                <a:gd name="connsiteY176" fmla="*/ 257491 h 927414"/>
                <a:gd name="connsiteX177" fmla="*/ 1041466 w 3024845"/>
                <a:gd name="connsiteY177" fmla="*/ 257491 h 927414"/>
                <a:gd name="connsiteX178" fmla="*/ 1053880 w 3024845"/>
                <a:gd name="connsiteY178" fmla="*/ 257491 h 927414"/>
                <a:gd name="connsiteX179" fmla="*/ 1053880 w 3024845"/>
                <a:gd name="connsiteY179" fmla="*/ 258572 h 927414"/>
                <a:gd name="connsiteX180" fmla="*/ 1053880 w 3024845"/>
                <a:gd name="connsiteY180" fmla="*/ 266138 h 927414"/>
                <a:gd name="connsiteX181" fmla="*/ 1054640 w 3024845"/>
                <a:gd name="connsiteY181" fmla="*/ 266138 h 927414"/>
                <a:gd name="connsiteX182" fmla="*/ 1059960 w 3024845"/>
                <a:gd name="connsiteY182" fmla="*/ 266138 h 927414"/>
                <a:gd name="connsiteX183" fmla="*/ 1070093 w 3024845"/>
                <a:gd name="connsiteY183" fmla="*/ 261814 h 927414"/>
                <a:gd name="connsiteX184" fmla="*/ 1074146 w 3024845"/>
                <a:gd name="connsiteY184" fmla="*/ 265057 h 927414"/>
                <a:gd name="connsiteX185" fmla="*/ 1074146 w 3024845"/>
                <a:gd name="connsiteY185" fmla="*/ 257491 h 927414"/>
                <a:gd name="connsiteX186" fmla="*/ 1076426 w 3024845"/>
                <a:gd name="connsiteY186" fmla="*/ 257491 h 927414"/>
                <a:gd name="connsiteX187" fmla="*/ 1092387 w 3024845"/>
                <a:gd name="connsiteY187" fmla="*/ 257491 h 927414"/>
                <a:gd name="connsiteX188" fmla="*/ 1092387 w 3024845"/>
                <a:gd name="connsiteY188" fmla="*/ 258572 h 927414"/>
                <a:gd name="connsiteX189" fmla="*/ 1092387 w 3024845"/>
                <a:gd name="connsiteY189" fmla="*/ 266138 h 927414"/>
                <a:gd name="connsiteX190" fmla="*/ 1122787 w 3024845"/>
                <a:gd name="connsiteY190" fmla="*/ 266138 h 927414"/>
                <a:gd name="connsiteX191" fmla="*/ 1122787 w 3024845"/>
                <a:gd name="connsiteY191" fmla="*/ 267759 h 927414"/>
                <a:gd name="connsiteX192" fmla="*/ 1122787 w 3024845"/>
                <a:gd name="connsiteY192" fmla="*/ 279109 h 927414"/>
                <a:gd name="connsiteX193" fmla="*/ 1149134 w 3024845"/>
                <a:gd name="connsiteY193" fmla="*/ 279109 h 927414"/>
                <a:gd name="connsiteX194" fmla="*/ 1149134 w 3024845"/>
                <a:gd name="connsiteY194" fmla="*/ 309373 h 927414"/>
                <a:gd name="connsiteX195" fmla="*/ 1149894 w 3024845"/>
                <a:gd name="connsiteY195" fmla="*/ 309373 h 927414"/>
                <a:gd name="connsiteX196" fmla="*/ 1155214 w 3024845"/>
                <a:gd name="connsiteY196" fmla="*/ 309373 h 927414"/>
                <a:gd name="connsiteX197" fmla="*/ 1155214 w 3024845"/>
                <a:gd name="connsiteY197" fmla="*/ 310454 h 927414"/>
                <a:gd name="connsiteX198" fmla="*/ 1155214 w 3024845"/>
                <a:gd name="connsiteY198" fmla="*/ 318021 h 927414"/>
                <a:gd name="connsiteX199" fmla="*/ 1159268 w 3024845"/>
                <a:gd name="connsiteY199" fmla="*/ 348285 h 927414"/>
                <a:gd name="connsiteX200" fmla="*/ 1160028 w 3024845"/>
                <a:gd name="connsiteY200" fmla="*/ 348285 h 927414"/>
                <a:gd name="connsiteX201" fmla="*/ 1165348 w 3024845"/>
                <a:gd name="connsiteY201" fmla="*/ 348285 h 927414"/>
                <a:gd name="connsiteX202" fmla="*/ 1165348 w 3024845"/>
                <a:gd name="connsiteY202" fmla="*/ 349096 h 927414"/>
                <a:gd name="connsiteX203" fmla="*/ 1165348 w 3024845"/>
                <a:gd name="connsiteY203" fmla="*/ 354771 h 927414"/>
                <a:gd name="connsiteX204" fmla="*/ 1166361 w 3024845"/>
                <a:gd name="connsiteY204" fmla="*/ 354771 h 927414"/>
                <a:gd name="connsiteX205" fmla="*/ 1173454 w 3024845"/>
                <a:gd name="connsiteY205" fmla="*/ 354771 h 927414"/>
                <a:gd name="connsiteX206" fmla="*/ 1173454 w 3024845"/>
                <a:gd name="connsiteY206" fmla="*/ 385036 h 927414"/>
                <a:gd name="connsiteX207" fmla="*/ 1175481 w 3024845"/>
                <a:gd name="connsiteY207" fmla="*/ 385036 h 927414"/>
                <a:gd name="connsiteX208" fmla="*/ 1189668 w 3024845"/>
                <a:gd name="connsiteY208" fmla="*/ 385036 h 927414"/>
                <a:gd name="connsiteX209" fmla="*/ 1189668 w 3024845"/>
                <a:gd name="connsiteY209" fmla="*/ 408815 h 927414"/>
                <a:gd name="connsiteX210" fmla="*/ 1191695 w 3024845"/>
                <a:gd name="connsiteY210" fmla="*/ 410436 h 927414"/>
                <a:gd name="connsiteX211" fmla="*/ 1191695 w 3024845"/>
                <a:gd name="connsiteY211" fmla="*/ 421786 h 927414"/>
                <a:gd name="connsiteX212" fmla="*/ 1192455 w 3024845"/>
                <a:gd name="connsiteY212" fmla="*/ 421786 h 927414"/>
                <a:gd name="connsiteX213" fmla="*/ 1197775 w 3024845"/>
                <a:gd name="connsiteY213" fmla="*/ 421786 h 927414"/>
                <a:gd name="connsiteX214" fmla="*/ 1197775 w 3024845"/>
                <a:gd name="connsiteY214" fmla="*/ 445565 h 927414"/>
                <a:gd name="connsiteX215" fmla="*/ 1199041 w 3024845"/>
                <a:gd name="connsiteY215" fmla="*/ 445565 h 927414"/>
                <a:gd name="connsiteX216" fmla="*/ 1207908 w 3024845"/>
                <a:gd name="connsiteY216" fmla="*/ 445565 h 927414"/>
                <a:gd name="connsiteX217" fmla="*/ 1209935 w 3024845"/>
                <a:gd name="connsiteY217" fmla="*/ 449619 h 927414"/>
                <a:gd name="connsiteX218" fmla="*/ 1209935 w 3024845"/>
                <a:gd name="connsiteY218" fmla="*/ 462860 h 927414"/>
                <a:gd name="connsiteX219" fmla="*/ 1211455 w 3024845"/>
                <a:gd name="connsiteY219" fmla="*/ 460968 h 927414"/>
                <a:gd name="connsiteX220" fmla="*/ 1222095 w 3024845"/>
                <a:gd name="connsiteY220" fmla="*/ 447727 h 927414"/>
                <a:gd name="connsiteX221" fmla="*/ 1250469 w 3024845"/>
                <a:gd name="connsiteY221" fmla="*/ 447727 h 927414"/>
                <a:gd name="connsiteX222" fmla="*/ 1250469 w 3024845"/>
                <a:gd name="connsiteY222" fmla="*/ 534198 h 927414"/>
                <a:gd name="connsiteX223" fmla="*/ 1251229 w 3024845"/>
                <a:gd name="connsiteY223" fmla="*/ 534198 h 927414"/>
                <a:gd name="connsiteX224" fmla="*/ 1256549 w 3024845"/>
                <a:gd name="connsiteY224" fmla="*/ 534198 h 927414"/>
                <a:gd name="connsiteX225" fmla="*/ 1257309 w 3024845"/>
                <a:gd name="connsiteY225" fmla="*/ 532847 h 927414"/>
                <a:gd name="connsiteX226" fmla="*/ 1262629 w 3024845"/>
                <a:gd name="connsiteY226" fmla="*/ 523389 h 927414"/>
                <a:gd name="connsiteX227" fmla="*/ 1262629 w 3024845"/>
                <a:gd name="connsiteY227" fmla="*/ 525281 h 927414"/>
                <a:gd name="connsiteX228" fmla="*/ 1262629 w 3024845"/>
                <a:gd name="connsiteY228" fmla="*/ 538522 h 927414"/>
                <a:gd name="connsiteX229" fmla="*/ 1266682 w 3024845"/>
                <a:gd name="connsiteY229" fmla="*/ 493125 h 927414"/>
                <a:gd name="connsiteX230" fmla="*/ 1267442 w 3024845"/>
                <a:gd name="connsiteY230" fmla="*/ 493125 h 927414"/>
                <a:gd name="connsiteX231" fmla="*/ 1272762 w 3024845"/>
                <a:gd name="connsiteY231" fmla="*/ 493125 h 927414"/>
                <a:gd name="connsiteX232" fmla="*/ 1272762 w 3024845"/>
                <a:gd name="connsiteY232" fmla="*/ 428271 h 927414"/>
                <a:gd name="connsiteX233" fmla="*/ 1273776 w 3024845"/>
                <a:gd name="connsiteY233" fmla="*/ 428271 h 927414"/>
                <a:gd name="connsiteX234" fmla="*/ 1280869 w 3024845"/>
                <a:gd name="connsiteY234" fmla="*/ 428271 h 927414"/>
                <a:gd name="connsiteX235" fmla="*/ 1293029 w 3024845"/>
                <a:gd name="connsiteY235" fmla="*/ 385036 h 927414"/>
                <a:gd name="connsiteX236" fmla="*/ 1294296 w 3024845"/>
                <a:gd name="connsiteY236" fmla="*/ 385036 h 927414"/>
                <a:gd name="connsiteX237" fmla="*/ 1303163 w 3024845"/>
                <a:gd name="connsiteY237" fmla="*/ 385036 h 927414"/>
                <a:gd name="connsiteX238" fmla="*/ 1313296 w 3024845"/>
                <a:gd name="connsiteY238" fmla="*/ 428271 h 927414"/>
                <a:gd name="connsiteX239" fmla="*/ 1314309 w 3024845"/>
                <a:gd name="connsiteY239" fmla="*/ 428271 h 927414"/>
                <a:gd name="connsiteX240" fmla="*/ 1321403 w 3024845"/>
                <a:gd name="connsiteY240" fmla="*/ 428271 h 927414"/>
                <a:gd name="connsiteX241" fmla="*/ 1321403 w 3024845"/>
                <a:gd name="connsiteY241" fmla="*/ 467183 h 927414"/>
                <a:gd name="connsiteX242" fmla="*/ 1323176 w 3024845"/>
                <a:gd name="connsiteY242" fmla="*/ 467183 h 927414"/>
                <a:gd name="connsiteX243" fmla="*/ 1335590 w 3024845"/>
                <a:gd name="connsiteY243" fmla="*/ 467183 h 927414"/>
                <a:gd name="connsiteX244" fmla="*/ 1335590 w 3024845"/>
                <a:gd name="connsiteY244" fmla="*/ 469345 h 927414"/>
                <a:gd name="connsiteX245" fmla="*/ 1335590 w 3024845"/>
                <a:gd name="connsiteY245" fmla="*/ 484477 h 927414"/>
                <a:gd name="connsiteX246" fmla="*/ 1339643 w 3024845"/>
                <a:gd name="connsiteY246" fmla="*/ 482316 h 927414"/>
                <a:gd name="connsiteX247" fmla="*/ 1339643 w 3024845"/>
                <a:gd name="connsiteY247" fmla="*/ 467183 h 927414"/>
                <a:gd name="connsiteX248" fmla="*/ 1341163 w 3024845"/>
                <a:gd name="connsiteY248" fmla="*/ 467183 h 927414"/>
                <a:gd name="connsiteX249" fmla="*/ 1351803 w 3024845"/>
                <a:gd name="connsiteY249" fmla="*/ 467183 h 927414"/>
                <a:gd name="connsiteX250" fmla="*/ 1351803 w 3024845"/>
                <a:gd name="connsiteY250" fmla="*/ 468804 h 927414"/>
                <a:gd name="connsiteX251" fmla="*/ 1351803 w 3024845"/>
                <a:gd name="connsiteY251" fmla="*/ 480154 h 927414"/>
                <a:gd name="connsiteX252" fmla="*/ 1382204 w 3024845"/>
                <a:gd name="connsiteY252" fmla="*/ 480154 h 927414"/>
                <a:gd name="connsiteX253" fmla="*/ 1382204 w 3024845"/>
                <a:gd name="connsiteY253" fmla="*/ 443404 h 927414"/>
                <a:gd name="connsiteX254" fmla="*/ 1383470 w 3024845"/>
                <a:gd name="connsiteY254" fmla="*/ 443404 h 927414"/>
                <a:gd name="connsiteX255" fmla="*/ 1392337 w 3024845"/>
                <a:gd name="connsiteY255" fmla="*/ 443404 h 927414"/>
                <a:gd name="connsiteX256" fmla="*/ 1392337 w 3024845"/>
                <a:gd name="connsiteY256" fmla="*/ 465021 h 927414"/>
                <a:gd name="connsiteX257" fmla="*/ 1394364 w 3024845"/>
                <a:gd name="connsiteY257" fmla="*/ 432595 h 927414"/>
                <a:gd name="connsiteX258" fmla="*/ 1416657 w 3024845"/>
                <a:gd name="connsiteY258" fmla="*/ 432595 h 927414"/>
                <a:gd name="connsiteX259" fmla="*/ 1416657 w 3024845"/>
                <a:gd name="connsiteY259" fmla="*/ 430973 h 927414"/>
                <a:gd name="connsiteX260" fmla="*/ 1416657 w 3024845"/>
                <a:gd name="connsiteY260" fmla="*/ 419624 h 927414"/>
                <a:gd name="connsiteX261" fmla="*/ 1417417 w 3024845"/>
                <a:gd name="connsiteY261" fmla="*/ 419624 h 927414"/>
                <a:gd name="connsiteX262" fmla="*/ 1422737 w 3024845"/>
                <a:gd name="connsiteY262" fmla="*/ 419624 h 927414"/>
                <a:gd name="connsiteX263" fmla="*/ 1422737 w 3024845"/>
                <a:gd name="connsiteY263" fmla="*/ 417733 h 927414"/>
                <a:gd name="connsiteX264" fmla="*/ 1422737 w 3024845"/>
                <a:gd name="connsiteY264" fmla="*/ 404492 h 927414"/>
                <a:gd name="connsiteX265" fmla="*/ 1426791 w 3024845"/>
                <a:gd name="connsiteY265" fmla="*/ 410977 h 927414"/>
                <a:gd name="connsiteX266" fmla="*/ 1429071 w 3024845"/>
                <a:gd name="connsiteY266" fmla="*/ 410977 h 927414"/>
                <a:gd name="connsiteX267" fmla="*/ 1445031 w 3024845"/>
                <a:gd name="connsiteY267" fmla="*/ 410977 h 927414"/>
                <a:gd name="connsiteX268" fmla="*/ 1445031 w 3024845"/>
                <a:gd name="connsiteY268" fmla="*/ 410166 h 927414"/>
                <a:gd name="connsiteX269" fmla="*/ 1445031 w 3024845"/>
                <a:gd name="connsiteY269" fmla="*/ 404492 h 927414"/>
                <a:gd name="connsiteX270" fmla="*/ 1445791 w 3024845"/>
                <a:gd name="connsiteY270" fmla="*/ 404492 h 927414"/>
                <a:gd name="connsiteX271" fmla="*/ 1451111 w 3024845"/>
                <a:gd name="connsiteY271" fmla="*/ 404492 h 927414"/>
                <a:gd name="connsiteX272" fmla="*/ 1451111 w 3024845"/>
                <a:gd name="connsiteY272" fmla="*/ 405843 h 927414"/>
                <a:gd name="connsiteX273" fmla="*/ 1451111 w 3024845"/>
                <a:gd name="connsiteY273" fmla="*/ 415301 h 927414"/>
                <a:gd name="connsiteX274" fmla="*/ 1489618 w 3024845"/>
                <a:gd name="connsiteY274" fmla="*/ 415301 h 927414"/>
                <a:gd name="connsiteX275" fmla="*/ 1489618 w 3024845"/>
                <a:gd name="connsiteY275" fmla="*/ 553654 h 927414"/>
                <a:gd name="connsiteX276" fmla="*/ 1491138 w 3024845"/>
                <a:gd name="connsiteY276" fmla="*/ 553654 h 927414"/>
                <a:gd name="connsiteX277" fmla="*/ 1501778 w 3024845"/>
                <a:gd name="connsiteY277" fmla="*/ 553654 h 927414"/>
                <a:gd name="connsiteX278" fmla="*/ 1501778 w 3024845"/>
                <a:gd name="connsiteY278" fmla="*/ 540684 h 927414"/>
                <a:gd name="connsiteX279" fmla="*/ 1505832 w 3024845"/>
                <a:gd name="connsiteY279" fmla="*/ 540684 h 927414"/>
                <a:gd name="connsiteX280" fmla="*/ 1505832 w 3024845"/>
                <a:gd name="connsiteY280" fmla="*/ 553654 h 927414"/>
                <a:gd name="connsiteX281" fmla="*/ 1536232 w 3024845"/>
                <a:gd name="connsiteY281" fmla="*/ 553654 h 927414"/>
                <a:gd name="connsiteX282" fmla="*/ 1536232 w 3024845"/>
                <a:gd name="connsiteY282" fmla="*/ 523389 h 927414"/>
                <a:gd name="connsiteX283" fmla="*/ 1548392 w 3024845"/>
                <a:gd name="connsiteY283" fmla="*/ 523389 h 927414"/>
                <a:gd name="connsiteX284" fmla="*/ 1560552 w 3024845"/>
                <a:gd name="connsiteY284" fmla="*/ 521228 h 927414"/>
                <a:gd name="connsiteX285" fmla="*/ 1564606 w 3024845"/>
                <a:gd name="connsiteY285" fmla="*/ 523389 h 927414"/>
                <a:gd name="connsiteX286" fmla="*/ 1574739 w 3024845"/>
                <a:gd name="connsiteY286" fmla="*/ 523389 h 927414"/>
                <a:gd name="connsiteX287" fmla="*/ 1574739 w 3024845"/>
                <a:gd name="connsiteY287" fmla="*/ 553654 h 927414"/>
                <a:gd name="connsiteX288" fmla="*/ 1582846 w 3024845"/>
                <a:gd name="connsiteY288" fmla="*/ 553654 h 927414"/>
                <a:gd name="connsiteX289" fmla="*/ 1582846 w 3024845"/>
                <a:gd name="connsiteY289" fmla="*/ 570949 h 927414"/>
                <a:gd name="connsiteX290" fmla="*/ 1592182 w 3024845"/>
                <a:gd name="connsiteY290" fmla="*/ 571854 h 927414"/>
                <a:gd name="connsiteX291" fmla="*/ 1605140 w 3024845"/>
                <a:gd name="connsiteY291" fmla="*/ 571854 h 927414"/>
                <a:gd name="connsiteX292" fmla="*/ 1605140 w 3024845"/>
                <a:gd name="connsiteY292" fmla="*/ 555816 h 927414"/>
                <a:gd name="connsiteX293" fmla="*/ 1673096 w 3024845"/>
                <a:gd name="connsiteY293" fmla="*/ 555816 h 927414"/>
                <a:gd name="connsiteX294" fmla="*/ 1673096 w 3024845"/>
                <a:gd name="connsiteY294" fmla="*/ 470563 h 927414"/>
                <a:gd name="connsiteX295" fmla="*/ 1745104 w 3024845"/>
                <a:gd name="connsiteY295" fmla="*/ 470563 h 927414"/>
                <a:gd name="connsiteX296" fmla="*/ 1745104 w 3024845"/>
                <a:gd name="connsiteY296" fmla="*/ 549331 h 927414"/>
                <a:gd name="connsiteX297" fmla="*/ 1747008 w 3024845"/>
                <a:gd name="connsiteY297" fmla="*/ 549331 h 927414"/>
                <a:gd name="connsiteX298" fmla="*/ 1748250 w 3024845"/>
                <a:gd name="connsiteY298" fmla="*/ 571854 h 927414"/>
                <a:gd name="connsiteX299" fmla="*/ 1757926 w 3024845"/>
                <a:gd name="connsiteY299" fmla="*/ 571854 h 927414"/>
                <a:gd name="connsiteX300" fmla="*/ 1759168 w 3024845"/>
                <a:gd name="connsiteY300" fmla="*/ 549331 h 927414"/>
                <a:gd name="connsiteX301" fmla="*/ 1765248 w 3024845"/>
                <a:gd name="connsiteY301" fmla="*/ 549331 h 927414"/>
                <a:gd name="connsiteX302" fmla="*/ 1766490 w 3024845"/>
                <a:gd name="connsiteY302" fmla="*/ 571854 h 927414"/>
                <a:gd name="connsiteX303" fmla="*/ 1817112 w 3024845"/>
                <a:gd name="connsiteY303" fmla="*/ 571854 h 927414"/>
                <a:gd name="connsiteX304" fmla="*/ 1817112 w 3024845"/>
                <a:gd name="connsiteY304" fmla="*/ 408826 h 927414"/>
                <a:gd name="connsiteX305" fmla="*/ 2014439 w 3024845"/>
                <a:gd name="connsiteY305" fmla="*/ 408826 h 927414"/>
                <a:gd name="connsiteX306" fmla="*/ 2014439 w 3024845"/>
                <a:gd name="connsiteY306" fmla="*/ 571854 h 927414"/>
                <a:gd name="connsiteX307" fmla="*/ 2033136 w 3024845"/>
                <a:gd name="connsiteY307" fmla="*/ 571854 h 927414"/>
                <a:gd name="connsiteX308" fmla="*/ 2033136 w 3024845"/>
                <a:gd name="connsiteY308" fmla="*/ 489161 h 927414"/>
                <a:gd name="connsiteX309" fmla="*/ 2128256 w 3024845"/>
                <a:gd name="connsiteY309" fmla="*/ 489161 h 927414"/>
                <a:gd name="connsiteX310" fmla="*/ 2146266 w 3024845"/>
                <a:gd name="connsiteY310" fmla="*/ 239 h 927414"/>
                <a:gd name="connsiteX311" fmla="*/ 2180720 w 3024845"/>
                <a:gd name="connsiteY311" fmla="*/ 423948 h 927414"/>
                <a:gd name="connsiteX312" fmla="*/ 2245574 w 3024845"/>
                <a:gd name="connsiteY312" fmla="*/ 423948 h 927414"/>
                <a:gd name="connsiteX313" fmla="*/ 2245574 w 3024845"/>
                <a:gd name="connsiteY313" fmla="*/ 499610 h 927414"/>
                <a:gd name="connsiteX314" fmla="*/ 2253681 w 3024845"/>
                <a:gd name="connsiteY314" fmla="*/ 499610 h 927414"/>
                <a:gd name="connsiteX315" fmla="*/ 2255708 w 3024845"/>
                <a:gd name="connsiteY315" fmla="*/ 493125 h 927414"/>
                <a:gd name="connsiteX316" fmla="*/ 2261788 w 3024845"/>
                <a:gd name="connsiteY316" fmla="*/ 493125 h 927414"/>
                <a:gd name="connsiteX317" fmla="*/ 2263815 w 3024845"/>
                <a:gd name="connsiteY317" fmla="*/ 501772 h 927414"/>
                <a:gd name="connsiteX318" fmla="*/ 2275975 w 3024845"/>
                <a:gd name="connsiteY318" fmla="*/ 501772 h 927414"/>
                <a:gd name="connsiteX319" fmla="*/ 2275975 w 3024845"/>
                <a:gd name="connsiteY319" fmla="*/ 495286 h 927414"/>
                <a:gd name="connsiteX320" fmla="*/ 2298268 w 3024845"/>
                <a:gd name="connsiteY320" fmla="*/ 495286 h 927414"/>
                <a:gd name="connsiteX321" fmla="*/ 2298268 w 3024845"/>
                <a:gd name="connsiteY321" fmla="*/ 501772 h 927414"/>
                <a:gd name="connsiteX322" fmla="*/ 2318535 w 3024845"/>
                <a:gd name="connsiteY322" fmla="*/ 501772 h 927414"/>
                <a:gd name="connsiteX323" fmla="*/ 2318535 w 3024845"/>
                <a:gd name="connsiteY323" fmla="*/ 547169 h 927414"/>
                <a:gd name="connsiteX324" fmla="*/ 2332722 w 3024845"/>
                <a:gd name="connsiteY324" fmla="*/ 547169 h 927414"/>
                <a:gd name="connsiteX325" fmla="*/ 2332722 w 3024845"/>
                <a:gd name="connsiteY325" fmla="*/ 534198 h 927414"/>
                <a:gd name="connsiteX326" fmla="*/ 2348936 w 3024845"/>
                <a:gd name="connsiteY326" fmla="*/ 534198 h 927414"/>
                <a:gd name="connsiteX327" fmla="*/ 2348936 w 3024845"/>
                <a:gd name="connsiteY327" fmla="*/ 354771 h 927414"/>
                <a:gd name="connsiteX328" fmla="*/ 2355016 w 3024845"/>
                <a:gd name="connsiteY328" fmla="*/ 348285 h 927414"/>
                <a:gd name="connsiteX329" fmla="*/ 2427977 w 3024845"/>
                <a:gd name="connsiteY329" fmla="*/ 348285 h 927414"/>
                <a:gd name="connsiteX330" fmla="*/ 2427977 w 3024845"/>
                <a:gd name="connsiteY330" fmla="*/ 356933 h 927414"/>
                <a:gd name="connsiteX331" fmla="*/ 2438110 w 3024845"/>
                <a:gd name="connsiteY331" fmla="*/ 356933 h 927414"/>
                <a:gd name="connsiteX332" fmla="*/ 2438110 w 3024845"/>
                <a:gd name="connsiteY332" fmla="*/ 471507 h 927414"/>
                <a:gd name="connsiteX333" fmla="*/ 2460404 w 3024845"/>
                <a:gd name="connsiteY333" fmla="*/ 471507 h 927414"/>
                <a:gd name="connsiteX334" fmla="*/ 2460404 w 3024845"/>
                <a:gd name="connsiteY334" fmla="*/ 404492 h 927414"/>
                <a:gd name="connsiteX335" fmla="*/ 2486751 w 3024845"/>
                <a:gd name="connsiteY335" fmla="*/ 404492 h 927414"/>
                <a:gd name="connsiteX336" fmla="*/ 2490804 w 3024845"/>
                <a:gd name="connsiteY336" fmla="*/ 400168 h 927414"/>
                <a:gd name="connsiteX337" fmla="*/ 2498911 w 3024845"/>
                <a:gd name="connsiteY337" fmla="*/ 400168 h 927414"/>
                <a:gd name="connsiteX338" fmla="*/ 2502964 w 3024845"/>
                <a:gd name="connsiteY338" fmla="*/ 404492 h 927414"/>
                <a:gd name="connsiteX339" fmla="*/ 2525258 w 3024845"/>
                <a:gd name="connsiteY339" fmla="*/ 404492 h 927414"/>
                <a:gd name="connsiteX340" fmla="*/ 2525258 w 3024845"/>
                <a:gd name="connsiteY340" fmla="*/ 287756 h 927414"/>
                <a:gd name="connsiteX341" fmla="*/ 2582005 w 3024845"/>
                <a:gd name="connsiteY341" fmla="*/ 276947 h 927414"/>
                <a:gd name="connsiteX342" fmla="*/ 2582005 w 3024845"/>
                <a:gd name="connsiteY342" fmla="*/ 278028 h 927414"/>
                <a:gd name="connsiteX343" fmla="*/ 2582005 w 3024845"/>
                <a:gd name="connsiteY343" fmla="*/ 285594 h 927414"/>
                <a:gd name="connsiteX344" fmla="*/ 2608352 w 3024845"/>
                <a:gd name="connsiteY344" fmla="*/ 285594 h 927414"/>
                <a:gd name="connsiteX345" fmla="*/ 2608352 w 3024845"/>
                <a:gd name="connsiteY345" fmla="*/ 540684 h 927414"/>
                <a:gd name="connsiteX346" fmla="*/ 2630646 w 3024845"/>
                <a:gd name="connsiteY346" fmla="*/ 540684 h 927414"/>
                <a:gd name="connsiteX347" fmla="*/ 2630646 w 3024845"/>
                <a:gd name="connsiteY347" fmla="*/ 536360 h 927414"/>
                <a:gd name="connsiteX348" fmla="*/ 2642806 w 3024845"/>
                <a:gd name="connsiteY348" fmla="*/ 536360 h 927414"/>
                <a:gd name="connsiteX349" fmla="*/ 2642806 w 3024845"/>
                <a:gd name="connsiteY349" fmla="*/ 540684 h 927414"/>
                <a:gd name="connsiteX350" fmla="*/ 2667126 w 3024845"/>
                <a:gd name="connsiteY350" fmla="*/ 540684 h 927414"/>
                <a:gd name="connsiteX351" fmla="*/ 2667126 w 3024845"/>
                <a:gd name="connsiteY351" fmla="*/ 527713 h 927414"/>
                <a:gd name="connsiteX352" fmla="*/ 2695500 w 3024845"/>
                <a:gd name="connsiteY352" fmla="*/ 527713 h 927414"/>
                <a:gd name="connsiteX353" fmla="*/ 2707660 w 3024845"/>
                <a:gd name="connsiteY353" fmla="*/ 523389 h 927414"/>
                <a:gd name="connsiteX354" fmla="*/ 2727927 w 3024845"/>
                <a:gd name="connsiteY354" fmla="*/ 527713 h 927414"/>
                <a:gd name="connsiteX355" fmla="*/ 2727927 w 3024845"/>
                <a:gd name="connsiteY355" fmla="*/ 510419 h 927414"/>
                <a:gd name="connsiteX356" fmla="*/ 2736034 w 3024845"/>
                <a:gd name="connsiteY356" fmla="*/ 510419 h 927414"/>
                <a:gd name="connsiteX357" fmla="*/ 2736034 w 3024845"/>
                <a:gd name="connsiteY357" fmla="*/ 497448 h 927414"/>
                <a:gd name="connsiteX358" fmla="*/ 2792781 w 3024845"/>
                <a:gd name="connsiteY358" fmla="*/ 497448 h 927414"/>
                <a:gd name="connsiteX359" fmla="*/ 2792781 w 3024845"/>
                <a:gd name="connsiteY359" fmla="*/ 467183 h 927414"/>
                <a:gd name="connsiteX360" fmla="*/ 2811021 w 3024845"/>
                <a:gd name="connsiteY360" fmla="*/ 467183 h 927414"/>
                <a:gd name="connsiteX361" fmla="*/ 2811021 w 3024845"/>
                <a:gd name="connsiteY361" fmla="*/ 460698 h 927414"/>
                <a:gd name="connsiteX362" fmla="*/ 2823181 w 3024845"/>
                <a:gd name="connsiteY362" fmla="*/ 460698 h 927414"/>
                <a:gd name="connsiteX363" fmla="*/ 2823181 w 3024845"/>
                <a:gd name="connsiteY363" fmla="*/ 467183 h 927414"/>
                <a:gd name="connsiteX364" fmla="*/ 2839395 w 3024845"/>
                <a:gd name="connsiteY364" fmla="*/ 467183 h 927414"/>
                <a:gd name="connsiteX365" fmla="*/ 2839395 w 3024845"/>
                <a:gd name="connsiteY365" fmla="*/ 516904 h 927414"/>
                <a:gd name="connsiteX366" fmla="*/ 2871822 w 3024845"/>
                <a:gd name="connsiteY366" fmla="*/ 516904 h 927414"/>
                <a:gd name="connsiteX367" fmla="*/ 2871822 w 3024845"/>
                <a:gd name="connsiteY367" fmla="*/ 490963 h 927414"/>
                <a:gd name="connsiteX368" fmla="*/ 2910329 w 3024845"/>
                <a:gd name="connsiteY368" fmla="*/ 490963 h 927414"/>
                <a:gd name="connsiteX369" fmla="*/ 2910329 w 3024845"/>
                <a:gd name="connsiteY369" fmla="*/ 460698 h 927414"/>
                <a:gd name="connsiteX370" fmla="*/ 2958970 w 3024845"/>
                <a:gd name="connsiteY370" fmla="*/ 460698 h 927414"/>
                <a:gd name="connsiteX371" fmla="*/ 2958970 w 3024845"/>
                <a:gd name="connsiteY371" fmla="*/ 571854 h 927414"/>
                <a:gd name="connsiteX372" fmla="*/ 2958970 w 3024845"/>
                <a:gd name="connsiteY372" fmla="*/ 585633 h 927414"/>
                <a:gd name="connsiteX373" fmla="*/ 3024845 w 3024845"/>
                <a:gd name="connsiteY373" fmla="*/ 585633 h 927414"/>
                <a:gd name="connsiteX374" fmla="*/ 3024845 w 3024845"/>
                <a:gd name="connsiteY374" fmla="*/ 927414 h 927414"/>
                <a:gd name="connsiteX375" fmla="*/ 2054 w 3024845"/>
                <a:gd name="connsiteY375" fmla="*/ 925081 h 927414"/>
                <a:gd name="connsiteX376" fmla="*/ 0 w 3024845"/>
                <a:gd name="connsiteY376" fmla="*/ 490963 h 927414"/>
                <a:gd name="connsiteX377" fmla="*/ 20267 w 3024845"/>
                <a:gd name="connsiteY377" fmla="*/ 490963 h 927414"/>
                <a:gd name="connsiteX378" fmla="*/ 20774 w 3024845"/>
                <a:gd name="connsiteY378" fmla="*/ 489882 h 927414"/>
                <a:gd name="connsiteX379" fmla="*/ 24320 w 3024845"/>
                <a:gd name="connsiteY379" fmla="*/ 482316 h 927414"/>
                <a:gd name="connsiteX380" fmla="*/ 26094 w 3024845"/>
                <a:gd name="connsiteY380" fmla="*/ 482586 h 927414"/>
                <a:gd name="connsiteX381" fmla="*/ 38507 w 3024845"/>
                <a:gd name="connsiteY381" fmla="*/ 484477 h 927414"/>
                <a:gd name="connsiteX382" fmla="*/ 39014 w 3024845"/>
                <a:gd name="connsiteY382" fmla="*/ 485829 h 927414"/>
                <a:gd name="connsiteX383" fmla="*/ 42560 w 3024845"/>
                <a:gd name="connsiteY383" fmla="*/ 495286 h 927414"/>
                <a:gd name="connsiteX384" fmla="*/ 68907 w 3024845"/>
                <a:gd name="connsiteY384" fmla="*/ 497448 h 927414"/>
                <a:gd name="connsiteX385" fmla="*/ 68907 w 3024845"/>
                <a:gd name="connsiteY385" fmla="*/ 374227 h 927414"/>
                <a:gd name="connsiteX386" fmla="*/ 70934 w 3024845"/>
                <a:gd name="connsiteY386" fmla="*/ 374227 h 927414"/>
                <a:gd name="connsiteX387" fmla="*/ 85121 w 3024845"/>
                <a:gd name="connsiteY387" fmla="*/ 374227 h 927414"/>
                <a:gd name="connsiteX388" fmla="*/ 85121 w 3024845"/>
                <a:gd name="connsiteY388" fmla="*/ 238035 h 927414"/>
                <a:gd name="connsiteX389" fmla="*/ 86894 w 3024845"/>
                <a:gd name="connsiteY389" fmla="*/ 238035 h 927414"/>
                <a:gd name="connsiteX390" fmla="*/ 99308 w 3024845"/>
                <a:gd name="connsiteY390" fmla="*/ 238035 h 927414"/>
                <a:gd name="connsiteX391" fmla="*/ 99308 w 3024845"/>
                <a:gd name="connsiteY391" fmla="*/ 123461 h 927414"/>
                <a:gd name="connsiteX392" fmla="*/ 103361 w 3024845"/>
                <a:gd name="connsiteY392" fmla="*/ 95357 h 927414"/>
                <a:gd name="connsiteX393" fmla="*/ 105388 w 3024845"/>
                <a:gd name="connsiteY393" fmla="*/ 95357 h 927414"/>
                <a:gd name="connsiteX394" fmla="*/ 119575 w 3024845"/>
                <a:gd name="connsiteY394" fmla="*/ 95357 h 927414"/>
                <a:gd name="connsiteX0" fmla="*/ 119575 w 3024845"/>
                <a:gd name="connsiteY0" fmla="*/ 2161 h 834218"/>
                <a:gd name="connsiteX1" fmla="*/ 200642 w 3024845"/>
                <a:gd name="connsiteY1" fmla="*/ 0 h 834218"/>
                <a:gd name="connsiteX2" fmla="*/ 202669 w 3024845"/>
                <a:gd name="connsiteY2" fmla="*/ 0 h 834218"/>
                <a:gd name="connsiteX3" fmla="*/ 216856 w 3024845"/>
                <a:gd name="connsiteY3" fmla="*/ 0 h 834218"/>
                <a:gd name="connsiteX4" fmla="*/ 216856 w 3024845"/>
                <a:gd name="connsiteY4" fmla="*/ 23779 h 834218"/>
                <a:gd name="connsiteX5" fmla="*/ 217363 w 3024845"/>
                <a:gd name="connsiteY5" fmla="*/ 24590 h 834218"/>
                <a:gd name="connsiteX6" fmla="*/ 220909 w 3024845"/>
                <a:gd name="connsiteY6" fmla="*/ 30265 h 834218"/>
                <a:gd name="connsiteX7" fmla="*/ 220909 w 3024845"/>
                <a:gd name="connsiteY7" fmla="*/ 144839 h 834218"/>
                <a:gd name="connsiteX8" fmla="*/ 223189 w 3024845"/>
                <a:gd name="connsiteY8" fmla="*/ 144839 h 834218"/>
                <a:gd name="connsiteX9" fmla="*/ 239150 w 3024845"/>
                <a:gd name="connsiteY9" fmla="*/ 144839 h 834218"/>
                <a:gd name="connsiteX10" fmla="*/ 239150 w 3024845"/>
                <a:gd name="connsiteY10" fmla="*/ 285354 h 834218"/>
                <a:gd name="connsiteX11" fmla="*/ 240670 w 3024845"/>
                <a:gd name="connsiteY11" fmla="*/ 285084 h 834218"/>
                <a:gd name="connsiteX12" fmla="*/ 251310 w 3024845"/>
                <a:gd name="connsiteY12" fmla="*/ 283193 h 834218"/>
                <a:gd name="connsiteX13" fmla="*/ 249283 w 3024845"/>
                <a:gd name="connsiteY13" fmla="*/ 371825 h 834218"/>
                <a:gd name="connsiteX14" fmla="*/ 250803 w 3024845"/>
                <a:gd name="connsiteY14" fmla="*/ 372096 h 834218"/>
                <a:gd name="connsiteX15" fmla="*/ 261443 w 3024845"/>
                <a:gd name="connsiteY15" fmla="*/ 373987 h 834218"/>
                <a:gd name="connsiteX16" fmla="*/ 261696 w 3024845"/>
                <a:gd name="connsiteY16" fmla="*/ 374798 h 834218"/>
                <a:gd name="connsiteX17" fmla="*/ 263470 w 3024845"/>
                <a:gd name="connsiteY17" fmla="*/ 380473 h 834218"/>
                <a:gd name="connsiteX18" fmla="*/ 264230 w 3024845"/>
                <a:gd name="connsiteY18" fmla="*/ 378041 h 834218"/>
                <a:gd name="connsiteX19" fmla="*/ 269550 w 3024845"/>
                <a:gd name="connsiteY19" fmla="*/ 361017 h 834218"/>
                <a:gd name="connsiteX20" fmla="*/ 271323 w 3024845"/>
                <a:gd name="connsiteY20" fmla="*/ 361017 h 834218"/>
                <a:gd name="connsiteX21" fmla="*/ 283737 w 3024845"/>
                <a:gd name="connsiteY21" fmla="*/ 361017 h 834218"/>
                <a:gd name="connsiteX22" fmla="*/ 283737 w 3024845"/>
                <a:gd name="connsiteY22" fmla="*/ 393443 h 834218"/>
                <a:gd name="connsiteX23" fmla="*/ 284750 w 3024845"/>
                <a:gd name="connsiteY23" fmla="*/ 393984 h 834218"/>
                <a:gd name="connsiteX24" fmla="*/ 291844 w 3024845"/>
                <a:gd name="connsiteY24" fmla="*/ 397767 h 834218"/>
                <a:gd name="connsiteX25" fmla="*/ 291844 w 3024845"/>
                <a:gd name="connsiteY25" fmla="*/ 399118 h 834218"/>
                <a:gd name="connsiteX26" fmla="*/ 291844 w 3024845"/>
                <a:gd name="connsiteY26" fmla="*/ 408576 h 834218"/>
                <a:gd name="connsiteX27" fmla="*/ 336431 w 3024845"/>
                <a:gd name="connsiteY27" fmla="*/ 408576 h 834218"/>
                <a:gd name="connsiteX28" fmla="*/ 336431 w 3024845"/>
                <a:gd name="connsiteY28" fmla="*/ 409657 h 834218"/>
                <a:gd name="connsiteX29" fmla="*/ 336431 w 3024845"/>
                <a:gd name="connsiteY29" fmla="*/ 417223 h 834218"/>
                <a:gd name="connsiteX30" fmla="*/ 338457 w 3024845"/>
                <a:gd name="connsiteY30" fmla="*/ 417223 h 834218"/>
                <a:gd name="connsiteX31" fmla="*/ 352644 w 3024845"/>
                <a:gd name="connsiteY31" fmla="*/ 417223 h 834218"/>
                <a:gd name="connsiteX32" fmla="*/ 352644 w 3024845"/>
                <a:gd name="connsiteY32" fmla="*/ 386958 h 834218"/>
                <a:gd name="connsiteX33" fmla="*/ 397231 w 3024845"/>
                <a:gd name="connsiteY33" fmla="*/ 386958 h 834218"/>
                <a:gd name="connsiteX34" fmla="*/ 397231 w 3024845"/>
                <a:gd name="connsiteY34" fmla="*/ 385607 h 834218"/>
                <a:gd name="connsiteX35" fmla="*/ 397231 w 3024845"/>
                <a:gd name="connsiteY35" fmla="*/ 376149 h 834218"/>
                <a:gd name="connsiteX36" fmla="*/ 398245 w 3024845"/>
                <a:gd name="connsiteY36" fmla="*/ 376149 h 834218"/>
                <a:gd name="connsiteX37" fmla="*/ 405338 w 3024845"/>
                <a:gd name="connsiteY37" fmla="*/ 376149 h 834218"/>
                <a:gd name="connsiteX38" fmla="*/ 405338 w 3024845"/>
                <a:gd name="connsiteY38" fmla="*/ 374258 h 834218"/>
                <a:gd name="connsiteX39" fmla="*/ 405338 w 3024845"/>
                <a:gd name="connsiteY39" fmla="*/ 361017 h 834218"/>
                <a:gd name="connsiteX40" fmla="*/ 406098 w 3024845"/>
                <a:gd name="connsiteY40" fmla="*/ 361017 h 834218"/>
                <a:gd name="connsiteX41" fmla="*/ 411418 w 3024845"/>
                <a:gd name="connsiteY41" fmla="*/ 361017 h 834218"/>
                <a:gd name="connsiteX42" fmla="*/ 411418 w 3024845"/>
                <a:gd name="connsiteY42" fmla="*/ 359936 h 834218"/>
                <a:gd name="connsiteX43" fmla="*/ 411418 w 3024845"/>
                <a:gd name="connsiteY43" fmla="*/ 352369 h 834218"/>
                <a:gd name="connsiteX44" fmla="*/ 413445 w 3024845"/>
                <a:gd name="connsiteY44" fmla="*/ 352369 h 834218"/>
                <a:gd name="connsiteX45" fmla="*/ 427632 w 3024845"/>
                <a:gd name="connsiteY45" fmla="*/ 352369 h 834218"/>
                <a:gd name="connsiteX46" fmla="*/ 427632 w 3024845"/>
                <a:gd name="connsiteY46" fmla="*/ 353450 h 834218"/>
                <a:gd name="connsiteX47" fmla="*/ 427632 w 3024845"/>
                <a:gd name="connsiteY47" fmla="*/ 361017 h 834218"/>
                <a:gd name="connsiteX48" fmla="*/ 449925 w 3024845"/>
                <a:gd name="connsiteY48" fmla="*/ 361017 h 834218"/>
                <a:gd name="connsiteX49" fmla="*/ 449925 w 3024845"/>
                <a:gd name="connsiteY49" fmla="*/ 359125 h 834218"/>
                <a:gd name="connsiteX50" fmla="*/ 449925 w 3024845"/>
                <a:gd name="connsiteY50" fmla="*/ 345884 h 834218"/>
                <a:gd name="connsiteX51" fmla="*/ 451699 w 3024845"/>
                <a:gd name="connsiteY51" fmla="*/ 345884 h 834218"/>
                <a:gd name="connsiteX52" fmla="*/ 464112 w 3024845"/>
                <a:gd name="connsiteY52" fmla="*/ 345884 h 834218"/>
                <a:gd name="connsiteX53" fmla="*/ 464112 w 3024845"/>
                <a:gd name="connsiteY53" fmla="*/ 369664 h 834218"/>
                <a:gd name="connsiteX54" fmla="*/ 465126 w 3024845"/>
                <a:gd name="connsiteY54" fmla="*/ 369664 h 834218"/>
                <a:gd name="connsiteX55" fmla="*/ 472219 w 3024845"/>
                <a:gd name="connsiteY55" fmla="*/ 369664 h 834218"/>
                <a:gd name="connsiteX56" fmla="*/ 472219 w 3024845"/>
                <a:gd name="connsiteY56" fmla="*/ 368583 h 834218"/>
                <a:gd name="connsiteX57" fmla="*/ 472219 w 3024845"/>
                <a:gd name="connsiteY57" fmla="*/ 361017 h 834218"/>
                <a:gd name="connsiteX58" fmla="*/ 473992 w 3024845"/>
                <a:gd name="connsiteY58" fmla="*/ 361017 h 834218"/>
                <a:gd name="connsiteX59" fmla="*/ 486406 w 3024845"/>
                <a:gd name="connsiteY59" fmla="*/ 361017 h 834218"/>
                <a:gd name="connsiteX60" fmla="*/ 486406 w 3024845"/>
                <a:gd name="connsiteY60" fmla="*/ 386958 h 834218"/>
                <a:gd name="connsiteX61" fmla="*/ 488433 w 3024845"/>
                <a:gd name="connsiteY61" fmla="*/ 386958 h 834218"/>
                <a:gd name="connsiteX62" fmla="*/ 502619 w 3024845"/>
                <a:gd name="connsiteY62" fmla="*/ 386958 h 834218"/>
                <a:gd name="connsiteX63" fmla="*/ 502619 w 3024845"/>
                <a:gd name="connsiteY63" fmla="*/ 388579 h 834218"/>
                <a:gd name="connsiteX64" fmla="*/ 502619 w 3024845"/>
                <a:gd name="connsiteY64" fmla="*/ 399929 h 834218"/>
                <a:gd name="connsiteX65" fmla="*/ 503379 w 3024845"/>
                <a:gd name="connsiteY65" fmla="*/ 399929 h 834218"/>
                <a:gd name="connsiteX66" fmla="*/ 508700 w 3024845"/>
                <a:gd name="connsiteY66" fmla="*/ 399929 h 834218"/>
                <a:gd name="connsiteX67" fmla="*/ 508700 w 3024845"/>
                <a:gd name="connsiteY67" fmla="*/ 399118 h 834218"/>
                <a:gd name="connsiteX68" fmla="*/ 508700 w 3024845"/>
                <a:gd name="connsiteY68" fmla="*/ 393443 h 834218"/>
                <a:gd name="connsiteX69" fmla="*/ 539100 w 3024845"/>
                <a:gd name="connsiteY69" fmla="*/ 393443 h 834218"/>
                <a:gd name="connsiteX70" fmla="*/ 539100 w 3024845"/>
                <a:gd name="connsiteY70" fmla="*/ 417223 h 834218"/>
                <a:gd name="connsiteX71" fmla="*/ 540113 w 3024845"/>
                <a:gd name="connsiteY71" fmla="*/ 417223 h 834218"/>
                <a:gd name="connsiteX72" fmla="*/ 547207 w 3024845"/>
                <a:gd name="connsiteY72" fmla="*/ 417223 h 834218"/>
                <a:gd name="connsiteX73" fmla="*/ 547207 w 3024845"/>
                <a:gd name="connsiteY73" fmla="*/ 418304 h 834218"/>
                <a:gd name="connsiteX74" fmla="*/ 547207 w 3024845"/>
                <a:gd name="connsiteY74" fmla="*/ 425870 h 834218"/>
                <a:gd name="connsiteX75" fmla="*/ 547967 w 3024845"/>
                <a:gd name="connsiteY75" fmla="*/ 425870 h 834218"/>
                <a:gd name="connsiteX76" fmla="*/ 553287 w 3024845"/>
                <a:gd name="connsiteY76" fmla="*/ 425870 h 834218"/>
                <a:gd name="connsiteX77" fmla="*/ 553287 w 3024845"/>
                <a:gd name="connsiteY77" fmla="*/ 423708 h 834218"/>
                <a:gd name="connsiteX78" fmla="*/ 553287 w 3024845"/>
                <a:gd name="connsiteY78" fmla="*/ 408576 h 834218"/>
                <a:gd name="connsiteX79" fmla="*/ 554300 w 3024845"/>
                <a:gd name="connsiteY79" fmla="*/ 408576 h 834218"/>
                <a:gd name="connsiteX80" fmla="*/ 561394 w 3024845"/>
                <a:gd name="connsiteY80" fmla="*/ 408576 h 834218"/>
                <a:gd name="connsiteX81" fmla="*/ 561394 w 3024845"/>
                <a:gd name="connsiteY81" fmla="*/ 409657 h 834218"/>
                <a:gd name="connsiteX82" fmla="*/ 561394 w 3024845"/>
                <a:gd name="connsiteY82" fmla="*/ 417223 h 834218"/>
                <a:gd name="connsiteX83" fmla="*/ 566714 w 3024845"/>
                <a:gd name="connsiteY83" fmla="*/ 415230 h 834218"/>
                <a:gd name="connsiteX84" fmla="*/ 567474 w 3024845"/>
                <a:gd name="connsiteY84" fmla="*/ 414250 h 834218"/>
                <a:gd name="connsiteX85" fmla="*/ 567474 w 3024845"/>
                <a:gd name="connsiteY85" fmla="*/ 408576 h 834218"/>
                <a:gd name="connsiteX86" fmla="*/ 605981 w 3024845"/>
                <a:gd name="connsiteY86" fmla="*/ 408576 h 834218"/>
                <a:gd name="connsiteX87" fmla="*/ 605981 w 3024845"/>
                <a:gd name="connsiteY87" fmla="*/ 432355 h 834218"/>
                <a:gd name="connsiteX88" fmla="*/ 608007 w 3024845"/>
                <a:gd name="connsiteY88" fmla="*/ 432355 h 834218"/>
                <a:gd name="connsiteX89" fmla="*/ 622194 w 3024845"/>
                <a:gd name="connsiteY89" fmla="*/ 432355 h 834218"/>
                <a:gd name="connsiteX90" fmla="*/ 622194 w 3024845"/>
                <a:gd name="connsiteY90" fmla="*/ 433436 h 834218"/>
                <a:gd name="connsiteX91" fmla="*/ 622194 w 3024845"/>
                <a:gd name="connsiteY91" fmla="*/ 441002 h 834218"/>
                <a:gd name="connsiteX92" fmla="*/ 623968 w 3024845"/>
                <a:gd name="connsiteY92" fmla="*/ 441002 h 834218"/>
                <a:gd name="connsiteX93" fmla="*/ 636381 w 3024845"/>
                <a:gd name="connsiteY93" fmla="*/ 441002 h 834218"/>
                <a:gd name="connsiteX94" fmla="*/ 636381 w 3024845"/>
                <a:gd name="connsiteY94" fmla="*/ 417223 h 834218"/>
                <a:gd name="connsiteX95" fmla="*/ 637394 w 3024845"/>
                <a:gd name="connsiteY95" fmla="*/ 417223 h 834218"/>
                <a:gd name="connsiteX96" fmla="*/ 644488 w 3024845"/>
                <a:gd name="connsiteY96" fmla="*/ 417223 h 834218"/>
                <a:gd name="connsiteX97" fmla="*/ 644488 w 3024845"/>
                <a:gd name="connsiteY97" fmla="*/ 384796 h 834218"/>
                <a:gd name="connsiteX98" fmla="*/ 645501 w 3024845"/>
                <a:gd name="connsiteY98" fmla="*/ 384796 h 834218"/>
                <a:gd name="connsiteX99" fmla="*/ 652595 w 3024845"/>
                <a:gd name="connsiteY99" fmla="*/ 384796 h 834218"/>
                <a:gd name="connsiteX100" fmla="*/ 652595 w 3024845"/>
                <a:gd name="connsiteY100" fmla="*/ 382905 h 834218"/>
                <a:gd name="connsiteX101" fmla="*/ 652595 w 3024845"/>
                <a:gd name="connsiteY101" fmla="*/ 369664 h 834218"/>
                <a:gd name="connsiteX102" fmla="*/ 651328 w 3024845"/>
                <a:gd name="connsiteY102" fmla="*/ 368042 h 834218"/>
                <a:gd name="connsiteX103" fmla="*/ 656648 w 3024845"/>
                <a:gd name="connsiteY103" fmla="*/ 356693 h 834218"/>
                <a:gd name="connsiteX104" fmla="*/ 664755 w 3024845"/>
                <a:gd name="connsiteY104" fmla="*/ 384796 h 834218"/>
                <a:gd name="connsiteX105" fmla="*/ 665515 w 3024845"/>
                <a:gd name="connsiteY105" fmla="*/ 384796 h 834218"/>
                <a:gd name="connsiteX106" fmla="*/ 670835 w 3024845"/>
                <a:gd name="connsiteY106" fmla="*/ 384796 h 834218"/>
                <a:gd name="connsiteX107" fmla="*/ 670835 w 3024845"/>
                <a:gd name="connsiteY107" fmla="*/ 278869 h 834218"/>
                <a:gd name="connsiteX108" fmla="*/ 672355 w 3024845"/>
                <a:gd name="connsiteY108" fmla="*/ 278869 h 834218"/>
                <a:gd name="connsiteX109" fmla="*/ 682995 w 3024845"/>
                <a:gd name="connsiteY109" fmla="*/ 278869 h 834218"/>
                <a:gd name="connsiteX110" fmla="*/ 682995 w 3024845"/>
                <a:gd name="connsiteY110" fmla="*/ 231310 h 834218"/>
                <a:gd name="connsiteX111" fmla="*/ 709342 w 3024845"/>
                <a:gd name="connsiteY111" fmla="*/ 231310 h 834218"/>
                <a:gd name="connsiteX112" fmla="*/ 709342 w 3024845"/>
                <a:gd name="connsiteY112" fmla="*/ 209692 h 834218"/>
                <a:gd name="connsiteX113" fmla="*/ 743796 w 3024845"/>
                <a:gd name="connsiteY113" fmla="*/ 209692 h 834218"/>
                <a:gd name="connsiteX114" fmla="*/ 743796 w 3024845"/>
                <a:gd name="connsiteY114" fmla="*/ 212124 h 834218"/>
                <a:gd name="connsiteX115" fmla="*/ 743796 w 3024845"/>
                <a:gd name="connsiteY115" fmla="*/ 229148 h 834218"/>
                <a:gd name="connsiteX116" fmla="*/ 746076 w 3024845"/>
                <a:gd name="connsiteY116" fmla="*/ 229148 h 834218"/>
                <a:gd name="connsiteX117" fmla="*/ 762036 w 3024845"/>
                <a:gd name="connsiteY117" fmla="*/ 229148 h 834218"/>
                <a:gd name="connsiteX118" fmla="*/ 762036 w 3024845"/>
                <a:gd name="connsiteY118" fmla="*/ 276707 h 834218"/>
                <a:gd name="connsiteX119" fmla="*/ 763049 w 3024845"/>
                <a:gd name="connsiteY119" fmla="*/ 276707 h 834218"/>
                <a:gd name="connsiteX120" fmla="*/ 770143 w 3024845"/>
                <a:gd name="connsiteY120" fmla="*/ 276707 h 834218"/>
                <a:gd name="connsiteX121" fmla="*/ 784330 w 3024845"/>
                <a:gd name="connsiteY121" fmla="*/ 281031 h 834218"/>
                <a:gd name="connsiteX122" fmla="*/ 784330 w 3024845"/>
                <a:gd name="connsiteY122" fmla="*/ 319943 h 834218"/>
                <a:gd name="connsiteX123" fmla="*/ 785343 w 3024845"/>
                <a:gd name="connsiteY123" fmla="*/ 319943 h 834218"/>
                <a:gd name="connsiteX124" fmla="*/ 792436 w 3024845"/>
                <a:gd name="connsiteY124" fmla="*/ 319943 h 834218"/>
                <a:gd name="connsiteX125" fmla="*/ 792436 w 3024845"/>
                <a:gd name="connsiteY125" fmla="*/ 321564 h 834218"/>
                <a:gd name="connsiteX126" fmla="*/ 792436 w 3024845"/>
                <a:gd name="connsiteY126" fmla="*/ 332913 h 834218"/>
                <a:gd name="connsiteX127" fmla="*/ 794463 w 3024845"/>
                <a:gd name="connsiteY127" fmla="*/ 332913 h 834218"/>
                <a:gd name="connsiteX128" fmla="*/ 808650 w 3024845"/>
                <a:gd name="connsiteY128" fmla="*/ 332913 h 834218"/>
                <a:gd name="connsiteX129" fmla="*/ 814730 w 3024845"/>
                <a:gd name="connsiteY129" fmla="*/ 339399 h 834218"/>
                <a:gd name="connsiteX130" fmla="*/ 814730 w 3024845"/>
                <a:gd name="connsiteY130" fmla="*/ 361017 h 834218"/>
                <a:gd name="connsiteX131" fmla="*/ 817010 w 3024845"/>
                <a:gd name="connsiteY131" fmla="*/ 361017 h 834218"/>
                <a:gd name="connsiteX132" fmla="*/ 832970 w 3024845"/>
                <a:gd name="connsiteY132" fmla="*/ 361017 h 834218"/>
                <a:gd name="connsiteX133" fmla="*/ 832970 w 3024845"/>
                <a:gd name="connsiteY133" fmla="*/ 362097 h 834218"/>
                <a:gd name="connsiteX134" fmla="*/ 832970 w 3024845"/>
                <a:gd name="connsiteY134" fmla="*/ 369664 h 834218"/>
                <a:gd name="connsiteX135" fmla="*/ 834237 w 3024845"/>
                <a:gd name="connsiteY135" fmla="*/ 369664 h 834218"/>
                <a:gd name="connsiteX136" fmla="*/ 843104 w 3024845"/>
                <a:gd name="connsiteY136" fmla="*/ 369664 h 834218"/>
                <a:gd name="connsiteX137" fmla="*/ 843104 w 3024845"/>
                <a:gd name="connsiteY137" fmla="*/ 371825 h 834218"/>
                <a:gd name="connsiteX138" fmla="*/ 843104 w 3024845"/>
                <a:gd name="connsiteY138" fmla="*/ 386958 h 834218"/>
                <a:gd name="connsiteX139" fmla="*/ 847157 w 3024845"/>
                <a:gd name="connsiteY139" fmla="*/ 385066 h 834218"/>
                <a:gd name="connsiteX140" fmla="*/ 847157 w 3024845"/>
                <a:gd name="connsiteY140" fmla="*/ 371825 h 834218"/>
                <a:gd name="connsiteX141" fmla="*/ 848170 w 3024845"/>
                <a:gd name="connsiteY141" fmla="*/ 371825 h 834218"/>
                <a:gd name="connsiteX142" fmla="*/ 855264 w 3024845"/>
                <a:gd name="connsiteY142" fmla="*/ 371825 h 834218"/>
                <a:gd name="connsiteX143" fmla="*/ 855264 w 3024845"/>
                <a:gd name="connsiteY143" fmla="*/ 373447 h 834218"/>
                <a:gd name="connsiteX144" fmla="*/ 855264 w 3024845"/>
                <a:gd name="connsiteY144" fmla="*/ 384796 h 834218"/>
                <a:gd name="connsiteX145" fmla="*/ 856024 w 3024845"/>
                <a:gd name="connsiteY145" fmla="*/ 384796 h 834218"/>
                <a:gd name="connsiteX146" fmla="*/ 861344 w 3024845"/>
                <a:gd name="connsiteY146" fmla="*/ 384796 h 834218"/>
                <a:gd name="connsiteX147" fmla="*/ 909984 w 3024845"/>
                <a:gd name="connsiteY147" fmla="*/ 380473 h 834218"/>
                <a:gd name="connsiteX148" fmla="*/ 909984 w 3024845"/>
                <a:gd name="connsiteY148" fmla="*/ 381824 h 834218"/>
                <a:gd name="connsiteX149" fmla="*/ 909984 w 3024845"/>
                <a:gd name="connsiteY149" fmla="*/ 391281 h 834218"/>
                <a:gd name="connsiteX150" fmla="*/ 910744 w 3024845"/>
                <a:gd name="connsiteY150" fmla="*/ 391281 h 834218"/>
                <a:gd name="connsiteX151" fmla="*/ 916065 w 3024845"/>
                <a:gd name="connsiteY151" fmla="*/ 391281 h 834218"/>
                <a:gd name="connsiteX152" fmla="*/ 916065 w 3024845"/>
                <a:gd name="connsiteY152" fmla="*/ 393443 h 834218"/>
                <a:gd name="connsiteX153" fmla="*/ 916065 w 3024845"/>
                <a:gd name="connsiteY153" fmla="*/ 408576 h 834218"/>
                <a:gd name="connsiteX154" fmla="*/ 918091 w 3024845"/>
                <a:gd name="connsiteY154" fmla="*/ 407225 h 834218"/>
                <a:gd name="connsiteX155" fmla="*/ 932278 w 3024845"/>
                <a:gd name="connsiteY155" fmla="*/ 397767 h 834218"/>
                <a:gd name="connsiteX156" fmla="*/ 938358 w 3024845"/>
                <a:gd name="connsiteY156" fmla="*/ 356693 h 834218"/>
                <a:gd name="connsiteX157" fmla="*/ 939118 w 3024845"/>
                <a:gd name="connsiteY157" fmla="*/ 356423 h 834218"/>
                <a:gd name="connsiteX158" fmla="*/ 944438 w 3024845"/>
                <a:gd name="connsiteY158" fmla="*/ 354531 h 834218"/>
                <a:gd name="connsiteX159" fmla="*/ 946465 w 3024845"/>
                <a:gd name="connsiteY159" fmla="*/ 285354 h 834218"/>
                <a:gd name="connsiteX160" fmla="*/ 948492 w 3024845"/>
                <a:gd name="connsiteY160" fmla="*/ 354531 h 834218"/>
                <a:gd name="connsiteX161" fmla="*/ 949252 w 3024845"/>
                <a:gd name="connsiteY161" fmla="*/ 354801 h 834218"/>
                <a:gd name="connsiteX162" fmla="*/ 954572 w 3024845"/>
                <a:gd name="connsiteY162" fmla="*/ 356693 h 834218"/>
                <a:gd name="connsiteX163" fmla="*/ 954572 w 3024845"/>
                <a:gd name="connsiteY163" fmla="*/ 270222 h 834218"/>
                <a:gd name="connsiteX164" fmla="*/ 958625 w 3024845"/>
                <a:gd name="connsiteY164" fmla="*/ 237795 h 834218"/>
                <a:gd name="connsiteX165" fmla="*/ 997132 w 3024845"/>
                <a:gd name="connsiteY165" fmla="*/ 237795 h 834218"/>
                <a:gd name="connsiteX166" fmla="*/ 997132 w 3024845"/>
                <a:gd name="connsiteY166" fmla="*/ 270222 h 834218"/>
                <a:gd name="connsiteX167" fmla="*/ 997892 w 3024845"/>
                <a:gd name="connsiteY167" fmla="*/ 270222 h 834218"/>
                <a:gd name="connsiteX168" fmla="*/ 1003212 w 3024845"/>
                <a:gd name="connsiteY168" fmla="*/ 270222 h 834218"/>
                <a:gd name="connsiteX169" fmla="*/ 1003212 w 3024845"/>
                <a:gd name="connsiteY169" fmla="*/ 188074 h 834218"/>
                <a:gd name="connsiteX170" fmla="*/ 1004986 w 3024845"/>
                <a:gd name="connsiteY170" fmla="*/ 188074 h 834218"/>
                <a:gd name="connsiteX171" fmla="*/ 1017399 w 3024845"/>
                <a:gd name="connsiteY171" fmla="*/ 188074 h 834218"/>
                <a:gd name="connsiteX172" fmla="*/ 1017399 w 3024845"/>
                <a:gd name="connsiteY172" fmla="*/ 186183 h 834218"/>
                <a:gd name="connsiteX173" fmla="*/ 1017399 w 3024845"/>
                <a:gd name="connsiteY173" fmla="*/ 172942 h 834218"/>
                <a:gd name="connsiteX174" fmla="*/ 1039693 w 3024845"/>
                <a:gd name="connsiteY174" fmla="*/ 172942 h 834218"/>
                <a:gd name="connsiteX175" fmla="*/ 1039693 w 3024845"/>
                <a:gd name="connsiteY175" fmla="*/ 171861 h 834218"/>
                <a:gd name="connsiteX176" fmla="*/ 1039693 w 3024845"/>
                <a:gd name="connsiteY176" fmla="*/ 164295 h 834218"/>
                <a:gd name="connsiteX177" fmla="*/ 1041466 w 3024845"/>
                <a:gd name="connsiteY177" fmla="*/ 164295 h 834218"/>
                <a:gd name="connsiteX178" fmla="*/ 1053880 w 3024845"/>
                <a:gd name="connsiteY178" fmla="*/ 164295 h 834218"/>
                <a:gd name="connsiteX179" fmla="*/ 1053880 w 3024845"/>
                <a:gd name="connsiteY179" fmla="*/ 165376 h 834218"/>
                <a:gd name="connsiteX180" fmla="*/ 1053880 w 3024845"/>
                <a:gd name="connsiteY180" fmla="*/ 172942 h 834218"/>
                <a:gd name="connsiteX181" fmla="*/ 1054640 w 3024845"/>
                <a:gd name="connsiteY181" fmla="*/ 172942 h 834218"/>
                <a:gd name="connsiteX182" fmla="*/ 1059960 w 3024845"/>
                <a:gd name="connsiteY182" fmla="*/ 172942 h 834218"/>
                <a:gd name="connsiteX183" fmla="*/ 1070093 w 3024845"/>
                <a:gd name="connsiteY183" fmla="*/ 168618 h 834218"/>
                <a:gd name="connsiteX184" fmla="*/ 1074146 w 3024845"/>
                <a:gd name="connsiteY184" fmla="*/ 171861 h 834218"/>
                <a:gd name="connsiteX185" fmla="*/ 1074146 w 3024845"/>
                <a:gd name="connsiteY185" fmla="*/ 164295 h 834218"/>
                <a:gd name="connsiteX186" fmla="*/ 1076426 w 3024845"/>
                <a:gd name="connsiteY186" fmla="*/ 164295 h 834218"/>
                <a:gd name="connsiteX187" fmla="*/ 1092387 w 3024845"/>
                <a:gd name="connsiteY187" fmla="*/ 164295 h 834218"/>
                <a:gd name="connsiteX188" fmla="*/ 1092387 w 3024845"/>
                <a:gd name="connsiteY188" fmla="*/ 165376 h 834218"/>
                <a:gd name="connsiteX189" fmla="*/ 1092387 w 3024845"/>
                <a:gd name="connsiteY189" fmla="*/ 172942 h 834218"/>
                <a:gd name="connsiteX190" fmla="*/ 1122787 w 3024845"/>
                <a:gd name="connsiteY190" fmla="*/ 172942 h 834218"/>
                <a:gd name="connsiteX191" fmla="*/ 1122787 w 3024845"/>
                <a:gd name="connsiteY191" fmla="*/ 174563 h 834218"/>
                <a:gd name="connsiteX192" fmla="*/ 1122787 w 3024845"/>
                <a:gd name="connsiteY192" fmla="*/ 185913 h 834218"/>
                <a:gd name="connsiteX193" fmla="*/ 1149134 w 3024845"/>
                <a:gd name="connsiteY193" fmla="*/ 185913 h 834218"/>
                <a:gd name="connsiteX194" fmla="*/ 1149134 w 3024845"/>
                <a:gd name="connsiteY194" fmla="*/ 216177 h 834218"/>
                <a:gd name="connsiteX195" fmla="*/ 1149894 w 3024845"/>
                <a:gd name="connsiteY195" fmla="*/ 216177 h 834218"/>
                <a:gd name="connsiteX196" fmla="*/ 1155214 w 3024845"/>
                <a:gd name="connsiteY196" fmla="*/ 216177 h 834218"/>
                <a:gd name="connsiteX197" fmla="*/ 1155214 w 3024845"/>
                <a:gd name="connsiteY197" fmla="*/ 217258 h 834218"/>
                <a:gd name="connsiteX198" fmla="*/ 1155214 w 3024845"/>
                <a:gd name="connsiteY198" fmla="*/ 224825 h 834218"/>
                <a:gd name="connsiteX199" fmla="*/ 1159268 w 3024845"/>
                <a:gd name="connsiteY199" fmla="*/ 255089 h 834218"/>
                <a:gd name="connsiteX200" fmla="*/ 1160028 w 3024845"/>
                <a:gd name="connsiteY200" fmla="*/ 255089 h 834218"/>
                <a:gd name="connsiteX201" fmla="*/ 1165348 w 3024845"/>
                <a:gd name="connsiteY201" fmla="*/ 255089 h 834218"/>
                <a:gd name="connsiteX202" fmla="*/ 1165348 w 3024845"/>
                <a:gd name="connsiteY202" fmla="*/ 255900 h 834218"/>
                <a:gd name="connsiteX203" fmla="*/ 1165348 w 3024845"/>
                <a:gd name="connsiteY203" fmla="*/ 261575 h 834218"/>
                <a:gd name="connsiteX204" fmla="*/ 1166361 w 3024845"/>
                <a:gd name="connsiteY204" fmla="*/ 261575 h 834218"/>
                <a:gd name="connsiteX205" fmla="*/ 1173454 w 3024845"/>
                <a:gd name="connsiteY205" fmla="*/ 261575 h 834218"/>
                <a:gd name="connsiteX206" fmla="*/ 1173454 w 3024845"/>
                <a:gd name="connsiteY206" fmla="*/ 291840 h 834218"/>
                <a:gd name="connsiteX207" fmla="*/ 1175481 w 3024845"/>
                <a:gd name="connsiteY207" fmla="*/ 291840 h 834218"/>
                <a:gd name="connsiteX208" fmla="*/ 1189668 w 3024845"/>
                <a:gd name="connsiteY208" fmla="*/ 291840 h 834218"/>
                <a:gd name="connsiteX209" fmla="*/ 1189668 w 3024845"/>
                <a:gd name="connsiteY209" fmla="*/ 315619 h 834218"/>
                <a:gd name="connsiteX210" fmla="*/ 1191695 w 3024845"/>
                <a:gd name="connsiteY210" fmla="*/ 317240 h 834218"/>
                <a:gd name="connsiteX211" fmla="*/ 1191695 w 3024845"/>
                <a:gd name="connsiteY211" fmla="*/ 328590 h 834218"/>
                <a:gd name="connsiteX212" fmla="*/ 1192455 w 3024845"/>
                <a:gd name="connsiteY212" fmla="*/ 328590 h 834218"/>
                <a:gd name="connsiteX213" fmla="*/ 1197775 w 3024845"/>
                <a:gd name="connsiteY213" fmla="*/ 328590 h 834218"/>
                <a:gd name="connsiteX214" fmla="*/ 1197775 w 3024845"/>
                <a:gd name="connsiteY214" fmla="*/ 352369 h 834218"/>
                <a:gd name="connsiteX215" fmla="*/ 1199041 w 3024845"/>
                <a:gd name="connsiteY215" fmla="*/ 352369 h 834218"/>
                <a:gd name="connsiteX216" fmla="*/ 1207908 w 3024845"/>
                <a:gd name="connsiteY216" fmla="*/ 352369 h 834218"/>
                <a:gd name="connsiteX217" fmla="*/ 1209935 w 3024845"/>
                <a:gd name="connsiteY217" fmla="*/ 356423 h 834218"/>
                <a:gd name="connsiteX218" fmla="*/ 1209935 w 3024845"/>
                <a:gd name="connsiteY218" fmla="*/ 369664 h 834218"/>
                <a:gd name="connsiteX219" fmla="*/ 1211455 w 3024845"/>
                <a:gd name="connsiteY219" fmla="*/ 367772 h 834218"/>
                <a:gd name="connsiteX220" fmla="*/ 1222095 w 3024845"/>
                <a:gd name="connsiteY220" fmla="*/ 354531 h 834218"/>
                <a:gd name="connsiteX221" fmla="*/ 1250469 w 3024845"/>
                <a:gd name="connsiteY221" fmla="*/ 354531 h 834218"/>
                <a:gd name="connsiteX222" fmla="*/ 1250469 w 3024845"/>
                <a:gd name="connsiteY222" fmla="*/ 441002 h 834218"/>
                <a:gd name="connsiteX223" fmla="*/ 1251229 w 3024845"/>
                <a:gd name="connsiteY223" fmla="*/ 441002 h 834218"/>
                <a:gd name="connsiteX224" fmla="*/ 1256549 w 3024845"/>
                <a:gd name="connsiteY224" fmla="*/ 441002 h 834218"/>
                <a:gd name="connsiteX225" fmla="*/ 1257309 w 3024845"/>
                <a:gd name="connsiteY225" fmla="*/ 439651 h 834218"/>
                <a:gd name="connsiteX226" fmla="*/ 1262629 w 3024845"/>
                <a:gd name="connsiteY226" fmla="*/ 430193 h 834218"/>
                <a:gd name="connsiteX227" fmla="*/ 1262629 w 3024845"/>
                <a:gd name="connsiteY227" fmla="*/ 432085 h 834218"/>
                <a:gd name="connsiteX228" fmla="*/ 1262629 w 3024845"/>
                <a:gd name="connsiteY228" fmla="*/ 445326 h 834218"/>
                <a:gd name="connsiteX229" fmla="*/ 1266682 w 3024845"/>
                <a:gd name="connsiteY229" fmla="*/ 399929 h 834218"/>
                <a:gd name="connsiteX230" fmla="*/ 1267442 w 3024845"/>
                <a:gd name="connsiteY230" fmla="*/ 399929 h 834218"/>
                <a:gd name="connsiteX231" fmla="*/ 1272762 w 3024845"/>
                <a:gd name="connsiteY231" fmla="*/ 399929 h 834218"/>
                <a:gd name="connsiteX232" fmla="*/ 1272762 w 3024845"/>
                <a:gd name="connsiteY232" fmla="*/ 335075 h 834218"/>
                <a:gd name="connsiteX233" fmla="*/ 1273776 w 3024845"/>
                <a:gd name="connsiteY233" fmla="*/ 335075 h 834218"/>
                <a:gd name="connsiteX234" fmla="*/ 1280869 w 3024845"/>
                <a:gd name="connsiteY234" fmla="*/ 335075 h 834218"/>
                <a:gd name="connsiteX235" fmla="*/ 1293029 w 3024845"/>
                <a:gd name="connsiteY235" fmla="*/ 291840 h 834218"/>
                <a:gd name="connsiteX236" fmla="*/ 1294296 w 3024845"/>
                <a:gd name="connsiteY236" fmla="*/ 291840 h 834218"/>
                <a:gd name="connsiteX237" fmla="*/ 1303163 w 3024845"/>
                <a:gd name="connsiteY237" fmla="*/ 291840 h 834218"/>
                <a:gd name="connsiteX238" fmla="*/ 1313296 w 3024845"/>
                <a:gd name="connsiteY238" fmla="*/ 335075 h 834218"/>
                <a:gd name="connsiteX239" fmla="*/ 1314309 w 3024845"/>
                <a:gd name="connsiteY239" fmla="*/ 335075 h 834218"/>
                <a:gd name="connsiteX240" fmla="*/ 1321403 w 3024845"/>
                <a:gd name="connsiteY240" fmla="*/ 335075 h 834218"/>
                <a:gd name="connsiteX241" fmla="*/ 1321403 w 3024845"/>
                <a:gd name="connsiteY241" fmla="*/ 373987 h 834218"/>
                <a:gd name="connsiteX242" fmla="*/ 1323176 w 3024845"/>
                <a:gd name="connsiteY242" fmla="*/ 373987 h 834218"/>
                <a:gd name="connsiteX243" fmla="*/ 1335590 w 3024845"/>
                <a:gd name="connsiteY243" fmla="*/ 373987 h 834218"/>
                <a:gd name="connsiteX244" fmla="*/ 1335590 w 3024845"/>
                <a:gd name="connsiteY244" fmla="*/ 376149 h 834218"/>
                <a:gd name="connsiteX245" fmla="*/ 1335590 w 3024845"/>
                <a:gd name="connsiteY245" fmla="*/ 391281 h 834218"/>
                <a:gd name="connsiteX246" fmla="*/ 1339643 w 3024845"/>
                <a:gd name="connsiteY246" fmla="*/ 389120 h 834218"/>
                <a:gd name="connsiteX247" fmla="*/ 1339643 w 3024845"/>
                <a:gd name="connsiteY247" fmla="*/ 373987 h 834218"/>
                <a:gd name="connsiteX248" fmla="*/ 1341163 w 3024845"/>
                <a:gd name="connsiteY248" fmla="*/ 373987 h 834218"/>
                <a:gd name="connsiteX249" fmla="*/ 1351803 w 3024845"/>
                <a:gd name="connsiteY249" fmla="*/ 373987 h 834218"/>
                <a:gd name="connsiteX250" fmla="*/ 1351803 w 3024845"/>
                <a:gd name="connsiteY250" fmla="*/ 375608 h 834218"/>
                <a:gd name="connsiteX251" fmla="*/ 1351803 w 3024845"/>
                <a:gd name="connsiteY251" fmla="*/ 386958 h 834218"/>
                <a:gd name="connsiteX252" fmla="*/ 1382204 w 3024845"/>
                <a:gd name="connsiteY252" fmla="*/ 386958 h 834218"/>
                <a:gd name="connsiteX253" fmla="*/ 1382204 w 3024845"/>
                <a:gd name="connsiteY253" fmla="*/ 350208 h 834218"/>
                <a:gd name="connsiteX254" fmla="*/ 1383470 w 3024845"/>
                <a:gd name="connsiteY254" fmla="*/ 350208 h 834218"/>
                <a:gd name="connsiteX255" fmla="*/ 1392337 w 3024845"/>
                <a:gd name="connsiteY255" fmla="*/ 350208 h 834218"/>
                <a:gd name="connsiteX256" fmla="*/ 1392337 w 3024845"/>
                <a:gd name="connsiteY256" fmla="*/ 371825 h 834218"/>
                <a:gd name="connsiteX257" fmla="*/ 1394364 w 3024845"/>
                <a:gd name="connsiteY257" fmla="*/ 339399 h 834218"/>
                <a:gd name="connsiteX258" fmla="*/ 1416657 w 3024845"/>
                <a:gd name="connsiteY258" fmla="*/ 339399 h 834218"/>
                <a:gd name="connsiteX259" fmla="*/ 1416657 w 3024845"/>
                <a:gd name="connsiteY259" fmla="*/ 337777 h 834218"/>
                <a:gd name="connsiteX260" fmla="*/ 1416657 w 3024845"/>
                <a:gd name="connsiteY260" fmla="*/ 326428 h 834218"/>
                <a:gd name="connsiteX261" fmla="*/ 1417417 w 3024845"/>
                <a:gd name="connsiteY261" fmla="*/ 326428 h 834218"/>
                <a:gd name="connsiteX262" fmla="*/ 1422737 w 3024845"/>
                <a:gd name="connsiteY262" fmla="*/ 326428 h 834218"/>
                <a:gd name="connsiteX263" fmla="*/ 1422737 w 3024845"/>
                <a:gd name="connsiteY263" fmla="*/ 324537 h 834218"/>
                <a:gd name="connsiteX264" fmla="*/ 1422737 w 3024845"/>
                <a:gd name="connsiteY264" fmla="*/ 311296 h 834218"/>
                <a:gd name="connsiteX265" fmla="*/ 1426791 w 3024845"/>
                <a:gd name="connsiteY265" fmla="*/ 317781 h 834218"/>
                <a:gd name="connsiteX266" fmla="*/ 1429071 w 3024845"/>
                <a:gd name="connsiteY266" fmla="*/ 317781 h 834218"/>
                <a:gd name="connsiteX267" fmla="*/ 1445031 w 3024845"/>
                <a:gd name="connsiteY267" fmla="*/ 317781 h 834218"/>
                <a:gd name="connsiteX268" fmla="*/ 1445031 w 3024845"/>
                <a:gd name="connsiteY268" fmla="*/ 316970 h 834218"/>
                <a:gd name="connsiteX269" fmla="*/ 1445031 w 3024845"/>
                <a:gd name="connsiteY269" fmla="*/ 311296 h 834218"/>
                <a:gd name="connsiteX270" fmla="*/ 1445791 w 3024845"/>
                <a:gd name="connsiteY270" fmla="*/ 311296 h 834218"/>
                <a:gd name="connsiteX271" fmla="*/ 1451111 w 3024845"/>
                <a:gd name="connsiteY271" fmla="*/ 311296 h 834218"/>
                <a:gd name="connsiteX272" fmla="*/ 1451111 w 3024845"/>
                <a:gd name="connsiteY272" fmla="*/ 312647 h 834218"/>
                <a:gd name="connsiteX273" fmla="*/ 1451111 w 3024845"/>
                <a:gd name="connsiteY273" fmla="*/ 322105 h 834218"/>
                <a:gd name="connsiteX274" fmla="*/ 1489618 w 3024845"/>
                <a:gd name="connsiteY274" fmla="*/ 322105 h 834218"/>
                <a:gd name="connsiteX275" fmla="*/ 1489618 w 3024845"/>
                <a:gd name="connsiteY275" fmla="*/ 460458 h 834218"/>
                <a:gd name="connsiteX276" fmla="*/ 1491138 w 3024845"/>
                <a:gd name="connsiteY276" fmla="*/ 460458 h 834218"/>
                <a:gd name="connsiteX277" fmla="*/ 1501778 w 3024845"/>
                <a:gd name="connsiteY277" fmla="*/ 460458 h 834218"/>
                <a:gd name="connsiteX278" fmla="*/ 1501778 w 3024845"/>
                <a:gd name="connsiteY278" fmla="*/ 447488 h 834218"/>
                <a:gd name="connsiteX279" fmla="*/ 1505832 w 3024845"/>
                <a:gd name="connsiteY279" fmla="*/ 447488 h 834218"/>
                <a:gd name="connsiteX280" fmla="*/ 1505832 w 3024845"/>
                <a:gd name="connsiteY280" fmla="*/ 460458 h 834218"/>
                <a:gd name="connsiteX281" fmla="*/ 1536232 w 3024845"/>
                <a:gd name="connsiteY281" fmla="*/ 460458 h 834218"/>
                <a:gd name="connsiteX282" fmla="*/ 1536232 w 3024845"/>
                <a:gd name="connsiteY282" fmla="*/ 430193 h 834218"/>
                <a:gd name="connsiteX283" fmla="*/ 1548392 w 3024845"/>
                <a:gd name="connsiteY283" fmla="*/ 430193 h 834218"/>
                <a:gd name="connsiteX284" fmla="*/ 1560552 w 3024845"/>
                <a:gd name="connsiteY284" fmla="*/ 428032 h 834218"/>
                <a:gd name="connsiteX285" fmla="*/ 1564606 w 3024845"/>
                <a:gd name="connsiteY285" fmla="*/ 430193 h 834218"/>
                <a:gd name="connsiteX286" fmla="*/ 1574739 w 3024845"/>
                <a:gd name="connsiteY286" fmla="*/ 430193 h 834218"/>
                <a:gd name="connsiteX287" fmla="*/ 1574739 w 3024845"/>
                <a:gd name="connsiteY287" fmla="*/ 460458 h 834218"/>
                <a:gd name="connsiteX288" fmla="*/ 1582846 w 3024845"/>
                <a:gd name="connsiteY288" fmla="*/ 460458 h 834218"/>
                <a:gd name="connsiteX289" fmla="*/ 1582846 w 3024845"/>
                <a:gd name="connsiteY289" fmla="*/ 477753 h 834218"/>
                <a:gd name="connsiteX290" fmla="*/ 1592182 w 3024845"/>
                <a:gd name="connsiteY290" fmla="*/ 478658 h 834218"/>
                <a:gd name="connsiteX291" fmla="*/ 1605140 w 3024845"/>
                <a:gd name="connsiteY291" fmla="*/ 478658 h 834218"/>
                <a:gd name="connsiteX292" fmla="*/ 1605140 w 3024845"/>
                <a:gd name="connsiteY292" fmla="*/ 462620 h 834218"/>
                <a:gd name="connsiteX293" fmla="*/ 1673096 w 3024845"/>
                <a:gd name="connsiteY293" fmla="*/ 462620 h 834218"/>
                <a:gd name="connsiteX294" fmla="*/ 1673096 w 3024845"/>
                <a:gd name="connsiteY294" fmla="*/ 377367 h 834218"/>
                <a:gd name="connsiteX295" fmla="*/ 1745104 w 3024845"/>
                <a:gd name="connsiteY295" fmla="*/ 377367 h 834218"/>
                <a:gd name="connsiteX296" fmla="*/ 1745104 w 3024845"/>
                <a:gd name="connsiteY296" fmla="*/ 456135 h 834218"/>
                <a:gd name="connsiteX297" fmla="*/ 1747008 w 3024845"/>
                <a:gd name="connsiteY297" fmla="*/ 456135 h 834218"/>
                <a:gd name="connsiteX298" fmla="*/ 1748250 w 3024845"/>
                <a:gd name="connsiteY298" fmla="*/ 478658 h 834218"/>
                <a:gd name="connsiteX299" fmla="*/ 1757926 w 3024845"/>
                <a:gd name="connsiteY299" fmla="*/ 478658 h 834218"/>
                <a:gd name="connsiteX300" fmla="*/ 1759168 w 3024845"/>
                <a:gd name="connsiteY300" fmla="*/ 456135 h 834218"/>
                <a:gd name="connsiteX301" fmla="*/ 1765248 w 3024845"/>
                <a:gd name="connsiteY301" fmla="*/ 456135 h 834218"/>
                <a:gd name="connsiteX302" fmla="*/ 1766490 w 3024845"/>
                <a:gd name="connsiteY302" fmla="*/ 478658 h 834218"/>
                <a:gd name="connsiteX303" fmla="*/ 1817112 w 3024845"/>
                <a:gd name="connsiteY303" fmla="*/ 478658 h 834218"/>
                <a:gd name="connsiteX304" fmla="*/ 1817112 w 3024845"/>
                <a:gd name="connsiteY304" fmla="*/ 315630 h 834218"/>
                <a:gd name="connsiteX305" fmla="*/ 2014439 w 3024845"/>
                <a:gd name="connsiteY305" fmla="*/ 315630 h 834218"/>
                <a:gd name="connsiteX306" fmla="*/ 2014439 w 3024845"/>
                <a:gd name="connsiteY306" fmla="*/ 478658 h 834218"/>
                <a:gd name="connsiteX307" fmla="*/ 2033136 w 3024845"/>
                <a:gd name="connsiteY307" fmla="*/ 478658 h 834218"/>
                <a:gd name="connsiteX308" fmla="*/ 2033136 w 3024845"/>
                <a:gd name="connsiteY308" fmla="*/ 395965 h 834218"/>
                <a:gd name="connsiteX309" fmla="*/ 2128256 w 3024845"/>
                <a:gd name="connsiteY309" fmla="*/ 395965 h 834218"/>
                <a:gd name="connsiteX310" fmla="*/ 2180720 w 3024845"/>
                <a:gd name="connsiteY310" fmla="*/ 330752 h 834218"/>
                <a:gd name="connsiteX311" fmla="*/ 2245574 w 3024845"/>
                <a:gd name="connsiteY311" fmla="*/ 330752 h 834218"/>
                <a:gd name="connsiteX312" fmla="*/ 2245574 w 3024845"/>
                <a:gd name="connsiteY312" fmla="*/ 406414 h 834218"/>
                <a:gd name="connsiteX313" fmla="*/ 2253681 w 3024845"/>
                <a:gd name="connsiteY313" fmla="*/ 406414 h 834218"/>
                <a:gd name="connsiteX314" fmla="*/ 2255708 w 3024845"/>
                <a:gd name="connsiteY314" fmla="*/ 399929 h 834218"/>
                <a:gd name="connsiteX315" fmla="*/ 2261788 w 3024845"/>
                <a:gd name="connsiteY315" fmla="*/ 399929 h 834218"/>
                <a:gd name="connsiteX316" fmla="*/ 2263815 w 3024845"/>
                <a:gd name="connsiteY316" fmla="*/ 408576 h 834218"/>
                <a:gd name="connsiteX317" fmla="*/ 2275975 w 3024845"/>
                <a:gd name="connsiteY317" fmla="*/ 408576 h 834218"/>
                <a:gd name="connsiteX318" fmla="*/ 2275975 w 3024845"/>
                <a:gd name="connsiteY318" fmla="*/ 402090 h 834218"/>
                <a:gd name="connsiteX319" fmla="*/ 2298268 w 3024845"/>
                <a:gd name="connsiteY319" fmla="*/ 402090 h 834218"/>
                <a:gd name="connsiteX320" fmla="*/ 2298268 w 3024845"/>
                <a:gd name="connsiteY320" fmla="*/ 408576 h 834218"/>
                <a:gd name="connsiteX321" fmla="*/ 2318535 w 3024845"/>
                <a:gd name="connsiteY321" fmla="*/ 408576 h 834218"/>
                <a:gd name="connsiteX322" fmla="*/ 2318535 w 3024845"/>
                <a:gd name="connsiteY322" fmla="*/ 453973 h 834218"/>
                <a:gd name="connsiteX323" fmla="*/ 2332722 w 3024845"/>
                <a:gd name="connsiteY323" fmla="*/ 453973 h 834218"/>
                <a:gd name="connsiteX324" fmla="*/ 2332722 w 3024845"/>
                <a:gd name="connsiteY324" fmla="*/ 441002 h 834218"/>
                <a:gd name="connsiteX325" fmla="*/ 2348936 w 3024845"/>
                <a:gd name="connsiteY325" fmla="*/ 441002 h 834218"/>
                <a:gd name="connsiteX326" fmla="*/ 2348936 w 3024845"/>
                <a:gd name="connsiteY326" fmla="*/ 261575 h 834218"/>
                <a:gd name="connsiteX327" fmla="*/ 2355016 w 3024845"/>
                <a:gd name="connsiteY327" fmla="*/ 255089 h 834218"/>
                <a:gd name="connsiteX328" fmla="*/ 2427977 w 3024845"/>
                <a:gd name="connsiteY328" fmla="*/ 255089 h 834218"/>
                <a:gd name="connsiteX329" fmla="*/ 2427977 w 3024845"/>
                <a:gd name="connsiteY329" fmla="*/ 263737 h 834218"/>
                <a:gd name="connsiteX330" fmla="*/ 2438110 w 3024845"/>
                <a:gd name="connsiteY330" fmla="*/ 263737 h 834218"/>
                <a:gd name="connsiteX331" fmla="*/ 2438110 w 3024845"/>
                <a:gd name="connsiteY331" fmla="*/ 378311 h 834218"/>
                <a:gd name="connsiteX332" fmla="*/ 2460404 w 3024845"/>
                <a:gd name="connsiteY332" fmla="*/ 378311 h 834218"/>
                <a:gd name="connsiteX333" fmla="*/ 2460404 w 3024845"/>
                <a:gd name="connsiteY333" fmla="*/ 311296 h 834218"/>
                <a:gd name="connsiteX334" fmla="*/ 2486751 w 3024845"/>
                <a:gd name="connsiteY334" fmla="*/ 311296 h 834218"/>
                <a:gd name="connsiteX335" fmla="*/ 2490804 w 3024845"/>
                <a:gd name="connsiteY335" fmla="*/ 306972 h 834218"/>
                <a:gd name="connsiteX336" fmla="*/ 2498911 w 3024845"/>
                <a:gd name="connsiteY336" fmla="*/ 306972 h 834218"/>
                <a:gd name="connsiteX337" fmla="*/ 2502964 w 3024845"/>
                <a:gd name="connsiteY337" fmla="*/ 311296 h 834218"/>
                <a:gd name="connsiteX338" fmla="*/ 2525258 w 3024845"/>
                <a:gd name="connsiteY338" fmla="*/ 311296 h 834218"/>
                <a:gd name="connsiteX339" fmla="*/ 2525258 w 3024845"/>
                <a:gd name="connsiteY339" fmla="*/ 194560 h 834218"/>
                <a:gd name="connsiteX340" fmla="*/ 2582005 w 3024845"/>
                <a:gd name="connsiteY340" fmla="*/ 183751 h 834218"/>
                <a:gd name="connsiteX341" fmla="*/ 2582005 w 3024845"/>
                <a:gd name="connsiteY341" fmla="*/ 184832 h 834218"/>
                <a:gd name="connsiteX342" fmla="*/ 2582005 w 3024845"/>
                <a:gd name="connsiteY342" fmla="*/ 192398 h 834218"/>
                <a:gd name="connsiteX343" fmla="*/ 2608352 w 3024845"/>
                <a:gd name="connsiteY343" fmla="*/ 192398 h 834218"/>
                <a:gd name="connsiteX344" fmla="*/ 2608352 w 3024845"/>
                <a:gd name="connsiteY344" fmla="*/ 447488 h 834218"/>
                <a:gd name="connsiteX345" fmla="*/ 2630646 w 3024845"/>
                <a:gd name="connsiteY345" fmla="*/ 447488 h 834218"/>
                <a:gd name="connsiteX346" fmla="*/ 2630646 w 3024845"/>
                <a:gd name="connsiteY346" fmla="*/ 443164 h 834218"/>
                <a:gd name="connsiteX347" fmla="*/ 2642806 w 3024845"/>
                <a:gd name="connsiteY347" fmla="*/ 443164 h 834218"/>
                <a:gd name="connsiteX348" fmla="*/ 2642806 w 3024845"/>
                <a:gd name="connsiteY348" fmla="*/ 447488 h 834218"/>
                <a:gd name="connsiteX349" fmla="*/ 2667126 w 3024845"/>
                <a:gd name="connsiteY349" fmla="*/ 447488 h 834218"/>
                <a:gd name="connsiteX350" fmla="*/ 2667126 w 3024845"/>
                <a:gd name="connsiteY350" fmla="*/ 434517 h 834218"/>
                <a:gd name="connsiteX351" fmla="*/ 2695500 w 3024845"/>
                <a:gd name="connsiteY351" fmla="*/ 434517 h 834218"/>
                <a:gd name="connsiteX352" fmla="*/ 2707660 w 3024845"/>
                <a:gd name="connsiteY352" fmla="*/ 430193 h 834218"/>
                <a:gd name="connsiteX353" fmla="*/ 2727927 w 3024845"/>
                <a:gd name="connsiteY353" fmla="*/ 434517 h 834218"/>
                <a:gd name="connsiteX354" fmla="*/ 2727927 w 3024845"/>
                <a:gd name="connsiteY354" fmla="*/ 417223 h 834218"/>
                <a:gd name="connsiteX355" fmla="*/ 2736034 w 3024845"/>
                <a:gd name="connsiteY355" fmla="*/ 417223 h 834218"/>
                <a:gd name="connsiteX356" fmla="*/ 2736034 w 3024845"/>
                <a:gd name="connsiteY356" fmla="*/ 404252 h 834218"/>
                <a:gd name="connsiteX357" fmla="*/ 2792781 w 3024845"/>
                <a:gd name="connsiteY357" fmla="*/ 404252 h 834218"/>
                <a:gd name="connsiteX358" fmla="*/ 2792781 w 3024845"/>
                <a:gd name="connsiteY358" fmla="*/ 373987 h 834218"/>
                <a:gd name="connsiteX359" fmla="*/ 2811021 w 3024845"/>
                <a:gd name="connsiteY359" fmla="*/ 373987 h 834218"/>
                <a:gd name="connsiteX360" fmla="*/ 2811021 w 3024845"/>
                <a:gd name="connsiteY360" fmla="*/ 367502 h 834218"/>
                <a:gd name="connsiteX361" fmla="*/ 2823181 w 3024845"/>
                <a:gd name="connsiteY361" fmla="*/ 367502 h 834218"/>
                <a:gd name="connsiteX362" fmla="*/ 2823181 w 3024845"/>
                <a:gd name="connsiteY362" fmla="*/ 373987 h 834218"/>
                <a:gd name="connsiteX363" fmla="*/ 2839395 w 3024845"/>
                <a:gd name="connsiteY363" fmla="*/ 373987 h 834218"/>
                <a:gd name="connsiteX364" fmla="*/ 2839395 w 3024845"/>
                <a:gd name="connsiteY364" fmla="*/ 423708 h 834218"/>
                <a:gd name="connsiteX365" fmla="*/ 2871822 w 3024845"/>
                <a:gd name="connsiteY365" fmla="*/ 423708 h 834218"/>
                <a:gd name="connsiteX366" fmla="*/ 2871822 w 3024845"/>
                <a:gd name="connsiteY366" fmla="*/ 397767 h 834218"/>
                <a:gd name="connsiteX367" fmla="*/ 2910329 w 3024845"/>
                <a:gd name="connsiteY367" fmla="*/ 397767 h 834218"/>
                <a:gd name="connsiteX368" fmla="*/ 2910329 w 3024845"/>
                <a:gd name="connsiteY368" fmla="*/ 367502 h 834218"/>
                <a:gd name="connsiteX369" fmla="*/ 2958970 w 3024845"/>
                <a:gd name="connsiteY369" fmla="*/ 367502 h 834218"/>
                <a:gd name="connsiteX370" fmla="*/ 2958970 w 3024845"/>
                <a:gd name="connsiteY370" fmla="*/ 478658 h 834218"/>
                <a:gd name="connsiteX371" fmla="*/ 2958970 w 3024845"/>
                <a:gd name="connsiteY371" fmla="*/ 492437 h 834218"/>
                <a:gd name="connsiteX372" fmla="*/ 3024845 w 3024845"/>
                <a:gd name="connsiteY372" fmla="*/ 492437 h 834218"/>
                <a:gd name="connsiteX373" fmla="*/ 3024845 w 3024845"/>
                <a:gd name="connsiteY373" fmla="*/ 834218 h 834218"/>
                <a:gd name="connsiteX374" fmla="*/ 2054 w 3024845"/>
                <a:gd name="connsiteY374" fmla="*/ 831885 h 834218"/>
                <a:gd name="connsiteX375" fmla="*/ 0 w 3024845"/>
                <a:gd name="connsiteY375" fmla="*/ 397767 h 834218"/>
                <a:gd name="connsiteX376" fmla="*/ 20267 w 3024845"/>
                <a:gd name="connsiteY376" fmla="*/ 397767 h 834218"/>
                <a:gd name="connsiteX377" fmla="*/ 20774 w 3024845"/>
                <a:gd name="connsiteY377" fmla="*/ 396686 h 834218"/>
                <a:gd name="connsiteX378" fmla="*/ 24320 w 3024845"/>
                <a:gd name="connsiteY378" fmla="*/ 389120 h 834218"/>
                <a:gd name="connsiteX379" fmla="*/ 26094 w 3024845"/>
                <a:gd name="connsiteY379" fmla="*/ 389390 h 834218"/>
                <a:gd name="connsiteX380" fmla="*/ 38507 w 3024845"/>
                <a:gd name="connsiteY380" fmla="*/ 391281 h 834218"/>
                <a:gd name="connsiteX381" fmla="*/ 39014 w 3024845"/>
                <a:gd name="connsiteY381" fmla="*/ 392633 h 834218"/>
                <a:gd name="connsiteX382" fmla="*/ 42560 w 3024845"/>
                <a:gd name="connsiteY382" fmla="*/ 402090 h 834218"/>
                <a:gd name="connsiteX383" fmla="*/ 68907 w 3024845"/>
                <a:gd name="connsiteY383" fmla="*/ 404252 h 834218"/>
                <a:gd name="connsiteX384" fmla="*/ 68907 w 3024845"/>
                <a:gd name="connsiteY384" fmla="*/ 281031 h 834218"/>
                <a:gd name="connsiteX385" fmla="*/ 70934 w 3024845"/>
                <a:gd name="connsiteY385" fmla="*/ 281031 h 834218"/>
                <a:gd name="connsiteX386" fmla="*/ 85121 w 3024845"/>
                <a:gd name="connsiteY386" fmla="*/ 281031 h 834218"/>
                <a:gd name="connsiteX387" fmla="*/ 85121 w 3024845"/>
                <a:gd name="connsiteY387" fmla="*/ 144839 h 834218"/>
                <a:gd name="connsiteX388" fmla="*/ 86894 w 3024845"/>
                <a:gd name="connsiteY388" fmla="*/ 144839 h 834218"/>
                <a:gd name="connsiteX389" fmla="*/ 99308 w 3024845"/>
                <a:gd name="connsiteY389" fmla="*/ 144839 h 834218"/>
                <a:gd name="connsiteX390" fmla="*/ 99308 w 3024845"/>
                <a:gd name="connsiteY390" fmla="*/ 30265 h 834218"/>
                <a:gd name="connsiteX391" fmla="*/ 103361 w 3024845"/>
                <a:gd name="connsiteY391" fmla="*/ 2161 h 834218"/>
                <a:gd name="connsiteX392" fmla="*/ 105388 w 3024845"/>
                <a:gd name="connsiteY392" fmla="*/ 2161 h 834218"/>
                <a:gd name="connsiteX393" fmla="*/ 119575 w 3024845"/>
                <a:gd name="connsiteY393" fmla="*/ 2161 h 834218"/>
                <a:gd name="connsiteX0" fmla="*/ 105388 w 3024845"/>
                <a:gd name="connsiteY0" fmla="*/ 2161 h 834218"/>
                <a:gd name="connsiteX1" fmla="*/ 200642 w 3024845"/>
                <a:gd name="connsiteY1" fmla="*/ 0 h 834218"/>
                <a:gd name="connsiteX2" fmla="*/ 202669 w 3024845"/>
                <a:gd name="connsiteY2" fmla="*/ 0 h 834218"/>
                <a:gd name="connsiteX3" fmla="*/ 216856 w 3024845"/>
                <a:gd name="connsiteY3" fmla="*/ 0 h 834218"/>
                <a:gd name="connsiteX4" fmla="*/ 216856 w 3024845"/>
                <a:gd name="connsiteY4" fmla="*/ 23779 h 834218"/>
                <a:gd name="connsiteX5" fmla="*/ 217363 w 3024845"/>
                <a:gd name="connsiteY5" fmla="*/ 24590 h 834218"/>
                <a:gd name="connsiteX6" fmla="*/ 220909 w 3024845"/>
                <a:gd name="connsiteY6" fmla="*/ 30265 h 834218"/>
                <a:gd name="connsiteX7" fmla="*/ 220909 w 3024845"/>
                <a:gd name="connsiteY7" fmla="*/ 144839 h 834218"/>
                <a:gd name="connsiteX8" fmla="*/ 223189 w 3024845"/>
                <a:gd name="connsiteY8" fmla="*/ 144839 h 834218"/>
                <a:gd name="connsiteX9" fmla="*/ 239150 w 3024845"/>
                <a:gd name="connsiteY9" fmla="*/ 144839 h 834218"/>
                <a:gd name="connsiteX10" fmla="*/ 239150 w 3024845"/>
                <a:gd name="connsiteY10" fmla="*/ 285354 h 834218"/>
                <a:gd name="connsiteX11" fmla="*/ 240670 w 3024845"/>
                <a:gd name="connsiteY11" fmla="*/ 285084 h 834218"/>
                <a:gd name="connsiteX12" fmla="*/ 251310 w 3024845"/>
                <a:gd name="connsiteY12" fmla="*/ 283193 h 834218"/>
                <a:gd name="connsiteX13" fmla="*/ 249283 w 3024845"/>
                <a:gd name="connsiteY13" fmla="*/ 371825 h 834218"/>
                <a:gd name="connsiteX14" fmla="*/ 250803 w 3024845"/>
                <a:gd name="connsiteY14" fmla="*/ 372096 h 834218"/>
                <a:gd name="connsiteX15" fmla="*/ 261443 w 3024845"/>
                <a:gd name="connsiteY15" fmla="*/ 373987 h 834218"/>
                <a:gd name="connsiteX16" fmla="*/ 261696 w 3024845"/>
                <a:gd name="connsiteY16" fmla="*/ 374798 h 834218"/>
                <a:gd name="connsiteX17" fmla="*/ 263470 w 3024845"/>
                <a:gd name="connsiteY17" fmla="*/ 380473 h 834218"/>
                <a:gd name="connsiteX18" fmla="*/ 264230 w 3024845"/>
                <a:gd name="connsiteY18" fmla="*/ 378041 h 834218"/>
                <a:gd name="connsiteX19" fmla="*/ 269550 w 3024845"/>
                <a:gd name="connsiteY19" fmla="*/ 361017 h 834218"/>
                <a:gd name="connsiteX20" fmla="*/ 271323 w 3024845"/>
                <a:gd name="connsiteY20" fmla="*/ 361017 h 834218"/>
                <a:gd name="connsiteX21" fmla="*/ 283737 w 3024845"/>
                <a:gd name="connsiteY21" fmla="*/ 361017 h 834218"/>
                <a:gd name="connsiteX22" fmla="*/ 283737 w 3024845"/>
                <a:gd name="connsiteY22" fmla="*/ 393443 h 834218"/>
                <a:gd name="connsiteX23" fmla="*/ 284750 w 3024845"/>
                <a:gd name="connsiteY23" fmla="*/ 393984 h 834218"/>
                <a:gd name="connsiteX24" fmla="*/ 291844 w 3024845"/>
                <a:gd name="connsiteY24" fmla="*/ 397767 h 834218"/>
                <a:gd name="connsiteX25" fmla="*/ 291844 w 3024845"/>
                <a:gd name="connsiteY25" fmla="*/ 399118 h 834218"/>
                <a:gd name="connsiteX26" fmla="*/ 291844 w 3024845"/>
                <a:gd name="connsiteY26" fmla="*/ 408576 h 834218"/>
                <a:gd name="connsiteX27" fmla="*/ 336431 w 3024845"/>
                <a:gd name="connsiteY27" fmla="*/ 408576 h 834218"/>
                <a:gd name="connsiteX28" fmla="*/ 336431 w 3024845"/>
                <a:gd name="connsiteY28" fmla="*/ 409657 h 834218"/>
                <a:gd name="connsiteX29" fmla="*/ 336431 w 3024845"/>
                <a:gd name="connsiteY29" fmla="*/ 417223 h 834218"/>
                <a:gd name="connsiteX30" fmla="*/ 338457 w 3024845"/>
                <a:gd name="connsiteY30" fmla="*/ 417223 h 834218"/>
                <a:gd name="connsiteX31" fmla="*/ 352644 w 3024845"/>
                <a:gd name="connsiteY31" fmla="*/ 417223 h 834218"/>
                <a:gd name="connsiteX32" fmla="*/ 352644 w 3024845"/>
                <a:gd name="connsiteY32" fmla="*/ 386958 h 834218"/>
                <a:gd name="connsiteX33" fmla="*/ 397231 w 3024845"/>
                <a:gd name="connsiteY33" fmla="*/ 386958 h 834218"/>
                <a:gd name="connsiteX34" fmla="*/ 397231 w 3024845"/>
                <a:gd name="connsiteY34" fmla="*/ 385607 h 834218"/>
                <a:gd name="connsiteX35" fmla="*/ 397231 w 3024845"/>
                <a:gd name="connsiteY35" fmla="*/ 376149 h 834218"/>
                <a:gd name="connsiteX36" fmla="*/ 398245 w 3024845"/>
                <a:gd name="connsiteY36" fmla="*/ 376149 h 834218"/>
                <a:gd name="connsiteX37" fmla="*/ 405338 w 3024845"/>
                <a:gd name="connsiteY37" fmla="*/ 376149 h 834218"/>
                <a:gd name="connsiteX38" fmla="*/ 405338 w 3024845"/>
                <a:gd name="connsiteY38" fmla="*/ 374258 h 834218"/>
                <a:gd name="connsiteX39" fmla="*/ 405338 w 3024845"/>
                <a:gd name="connsiteY39" fmla="*/ 361017 h 834218"/>
                <a:gd name="connsiteX40" fmla="*/ 406098 w 3024845"/>
                <a:gd name="connsiteY40" fmla="*/ 361017 h 834218"/>
                <a:gd name="connsiteX41" fmla="*/ 411418 w 3024845"/>
                <a:gd name="connsiteY41" fmla="*/ 361017 h 834218"/>
                <a:gd name="connsiteX42" fmla="*/ 411418 w 3024845"/>
                <a:gd name="connsiteY42" fmla="*/ 359936 h 834218"/>
                <a:gd name="connsiteX43" fmla="*/ 411418 w 3024845"/>
                <a:gd name="connsiteY43" fmla="*/ 352369 h 834218"/>
                <a:gd name="connsiteX44" fmla="*/ 413445 w 3024845"/>
                <a:gd name="connsiteY44" fmla="*/ 352369 h 834218"/>
                <a:gd name="connsiteX45" fmla="*/ 427632 w 3024845"/>
                <a:gd name="connsiteY45" fmla="*/ 352369 h 834218"/>
                <a:gd name="connsiteX46" fmla="*/ 427632 w 3024845"/>
                <a:gd name="connsiteY46" fmla="*/ 353450 h 834218"/>
                <a:gd name="connsiteX47" fmla="*/ 427632 w 3024845"/>
                <a:gd name="connsiteY47" fmla="*/ 361017 h 834218"/>
                <a:gd name="connsiteX48" fmla="*/ 449925 w 3024845"/>
                <a:gd name="connsiteY48" fmla="*/ 361017 h 834218"/>
                <a:gd name="connsiteX49" fmla="*/ 449925 w 3024845"/>
                <a:gd name="connsiteY49" fmla="*/ 359125 h 834218"/>
                <a:gd name="connsiteX50" fmla="*/ 449925 w 3024845"/>
                <a:gd name="connsiteY50" fmla="*/ 345884 h 834218"/>
                <a:gd name="connsiteX51" fmla="*/ 451699 w 3024845"/>
                <a:gd name="connsiteY51" fmla="*/ 345884 h 834218"/>
                <a:gd name="connsiteX52" fmla="*/ 464112 w 3024845"/>
                <a:gd name="connsiteY52" fmla="*/ 345884 h 834218"/>
                <a:gd name="connsiteX53" fmla="*/ 464112 w 3024845"/>
                <a:gd name="connsiteY53" fmla="*/ 369664 h 834218"/>
                <a:gd name="connsiteX54" fmla="*/ 465126 w 3024845"/>
                <a:gd name="connsiteY54" fmla="*/ 369664 h 834218"/>
                <a:gd name="connsiteX55" fmla="*/ 472219 w 3024845"/>
                <a:gd name="connsiteY55" fmla="*/ 369664 h 834218"/>
                <a:gd name="connsiteX56" fmla="*/ 472219 w 3024845"/>
                <a:gd name="connsiteY56" fmla="*/ 368583 h 834218"/>
                <a:gd name="connsiteX57" fmla="*/ 472219 w 3024845"/>
                <a:gd name="connsiteY57" fmla="*/ 361017 h 834218"/>
                <a:gd name="connsiteX58" fmla="*/ 473992 w 3024845"/>
                <a:gd name="connsiteY58" fmla="*/ 361017 h 834218"/>
                <a:gd name="connsiteX59" fmla="*/ 486406 w 3024845"/>
                <a:gd name="connsiteY59" fmla="*/ 361017 h 834218"/>
                <a:gd name="connsiteX60" fmla="*/ 486406 w 3024845"/>
                <a:gd name="connsiteY60" fmla="*/ 386958 h 834218"/>
                <a:gd name="connsiteX61" fmla="*/ 488433 w 3024845"/>
                <a:gd name="connsiteY61" fmla="*/ 386958 h 834218"/>
                <a:gd name="connsiteX62" fmla="*/ 502619 w 3024845"/>
                <a:gd name="connsiteY62" fmla="*/ 386958 h 834218"/>
                <a:gd name="connsiteX63" fmla="*/ 502619 w 3024845"/>
                <a:gd name="connsiteY63" fmla="*/ 388579 h 834218"/>
                <a:gd name="connsiteX64" fmla="*/ 502619 w 3024845"/>
                <a:gd name="connsiteY64" fmla="*/ 399929 h 834218"/>
                <a:gd name="connsiteX65" fmla="*/ 503379 w 3024845"/>
                <a:gd name="connsiteY65" fmla="*/ 399929 h 834218"/>
                <a:gd name="connsiteX66" fmla="*/ 508700 w 3024845"/>
                <a:gd name="connsiteY66" fmla="*/ 399929 h 834218"/>
                <a:gd name="connsiteX67" fmla="*/ 508700 w 3024845"/>
                <a:gd name="connsiteY67" fmla="*/ 399118 h 834218"/>
                <a:gd name="connsiteX68" fmla="*/ 508700 w 3024845"/>
                <a:gd name="connsiteY68" fmla="*/ 393443 h 834218"/>
                <a:gd name="connsiteX69" fmla="*/ 539100 w 3024845"/>
                <a:gd name="connsiteY69" fmla="*/ 393443 h 834218"/>
                <a:gd name="connsiteX70" fmla="*/ 539100 w 3024845"/>
                <a:gd name="connsiteY70" fmla="*/ 417223 h 834218"/>
                <a:gd name="connsiteX71" fmla="*/ 540113 w 3024845"/>
                <a:gd name="connsiteY71" fmla="*/ 417223 h 834218"/>
                <a:gd name="connsiteX72" fmla="*/ 547207 w 3024845"/>
                <a:gd name="connsiteY72" fmla="*/ 417223 h 834218"/>
                <a:gd name="connsiteX73" fmla="*/ 547207 w 3024845"/>
                <a:gd name="connsiteY73" fmla="*/ 418304 h 834218"/>
                <a:gd name="connsiteX74" fmla="*/ 547207 w 3024845"/>
                <a:gd name="connsiteY74" fmla="*/ 425870 h 834218"/>
                <a:gd name="connsiteX75" fmla="*/ 547967 w 3024845"/>
                <a:gd name="connsiteY75" fmla="*/ 425870 h 834218"/>
                <a:gd name="connsiteX76" fmla="*/ 553287 w 3024845"/>
                <a:gd name="connsiteY76" fmla="*/ 425870 h 834218"/>
                <a:gd name="connsiteX77" fmla="*/ 553287 w 3024845"/>
                <a:gd name="connsiteY77" fmla="*/ 423708 h 834218"/>
                <a:gd name="connsiteX78" fmla="*/ 553287 w 3024845"/>
                <a:gd name="connsiteY78" fmla="*/ 408576 h 834218"/>
                <a:gd name="connsiteX79" fmla="*/ 554300 w 3024845"/>
                <a:gd name="connsiteY79" fmla="*/ 408576 h 834218"/>
                <a:gd name="connsiteX80" fmla="*/ 561394 w 3024845"/>
                <a:gd name="connsiteY80" fmla="*/ 408576 h 834218"/>
                <a:gd name="connsiteX81" fmla="*/ 561394 w 3024845"/>
                <a:gd name="connsiteY81" fmla="*/ 409657 h 834218"/>
                <a:gd name="connsiteX82" fmla="*/ 561394 w 3024845"/>
                <a:gd name="connsiteY82" fmla="*/ 417223 h 834218"/>
                <a:gd name="connsiteX83" fmla="*/ 566714 w 3024845"/>
                <a:gd name="connsiteY83" fmla="*/ 415230 h 834218"/>
                <a:gd name="connsiteX84" fmla="*/ 567474 w 3024845"/>
                <a:gd name="connsiteY84" fmla="*/ 414250 h 834218"/>
                <a:gd name="connsiteX85" fmla="*/ 567474 w 3024845"/>
                <a:gd name="connsiteY85" fmla="*/ 408576 h 834218"/>
                <a:gd name="connsiteX86" fmla="*/ 605981 w 3024845"/>
                <a:gd name="connsiteY86" fmla="*/ 408576 h 834218"/>
                <a:gd name="connsiteX87" fmla="*/ 605981 w 3024845"/>
                <a:gd name="connsiteY87" fmla="*/ 432355 h 834218"/>
                <a:gd name="connsiteX88" fmla="*/ 608007 w 3024845"/>
                <a:gd name="connsiteY88" fmla="*/ 432355 h 834218"/>
                <a:gd name="connsiteX89" fmla="*/ 622194 w 3024845"/>
                <a:gd name="connsiteY89" fmla="*/ 432355 h 834218"/>
                <a:gd name="connsiteX90" fmla="*/ 622194 w 3024845"/>
                <a:gd name="connsiteY90" fmla="*/ 433436 h 834218"/>
                <a:gd name="connsiteX91" fmla="*/ 622194 w 3024845"/>
                <a:gd name="connsiteY91" fmla="*/ 441002 h 834218"/>
                <a:gd name="connsiteX92" fmla="*/ 623968 w 3024845"/>
                <a:gd name="connsiteY92" fmla="*/ 441002 h 834218"/>
                <a:gd name="connsiteX93" fmla="*/ 636381 w 3024845"/>
                <a:gd name="connsiteY93" fmla="*/ 441002 h 834218"/>
                <a:gd name="connsiteX94" fmla="*/ 636381 w 3024845"/>
                <a:gd name="connsiteY94" fmla="*/ 417223 h 834218"/>
                <a:gd name="connsiteX95" fmla="*/ 637394 w 3024845"/>
                <a:gd name="connsiteY95" fmla="*/ 417223 h 834218"/>
                <a:gd name="connsiteX96" fmla="*/ 644488 w 3024845"/>
                <a:gd name="connsiteY96" fmla="*/ 417223 h 834218"/>
                <a:gd name="connsiteX97" fmla="*/ 644488 w 3024845"/>
                <a:gd name="connsiteY97" fmla="*/ 384796 h 834218"/>
                <a:gd name="connsiteX98" fmla="*/ 645501 w 3024845"/>
                <a:gd name="connsiteY98" fmla="*/ 384796 h 834218"/>
                <a:gd name="connsiteX99" fmla="*/ 652595 w 3024845"/>
                <a:gd name="connsiteY99" fmla="*/ 384796 h 834218"/>
                <a:gd name="connsiteX100" fmla="*/ 652595 w 3024845"/>
                <a:gd name="connsiteY100" fmla="*/ 382905 h 834218"/>
                <a:gd name="connsiteX101" fmla="*/ 652595 w 3024845"/>
                <a:gd name="connsiteY101" fmla="*/ 369664 h 834218"/>
                <a:gd name="connsiteX102" fmla="*/ 651328 w 3024845"/>
                <a:gd name="connsiteY102" fmla="*/ 368042 h 834218"/>
                <a:gd name="connsiteX103" fmla="*/ 656648 w 3024845"/>
                <a:gd name="connsiteY103" fmla="*/ 356693 h 834218"/>
                <a:gd name="connsiteX104" fmla="*/ 664755 w 3024845"/>
                <a:gd name="connsiteY104" fmla="*/ 384796 h 834218"/>
                <a:gd name="connsiteX105" fmla="*/ 665515 w 3024845"/>
                <a:gd name="connsiteY105" fmla="*/ 384796 h 834218"/>
                <a:gd name="connsiteX106" fmla="*/ 670835 w 3024845"/>
                <a:gd name="connsiteY106" fmla="*/ 384796 h 834218"/>
                <a:gd name="connsiteX107" fmla="*/ 670835 w 3024845"/>
                <a:gd name="connsiteY107" fmla="*/ 278869 h 834218"/>
                <a:gd name="connsiteX108" fmla="*/ 672355 w 3024845"/>
                <a:gd name="connsiteY108" fmla="*/ 278869 h 834218"/>
                <a:gd name="connsiteX109" fmla="*/ 682995 w 3024845"/>
                <a:gd name="connsiteY109" fmla="*/ 278869 h 834218"/>
                <a:gd name="connsiteX110" fmla="*/ 682995 w 3024845"/>
                <a:gd name="connsiteY110" fmla="*/ 231310 h 834218"/>
                <a:gd name="connsiteX111" fmla="*/ 709342 w 3024845"/>
                <a:gd name="connsiteY111" fmla="*/ 231310 h 834218"/>
                <a:gd name="connsiteX112" fmla="*/ 709342 w 3024845"/>
                <a:gd name="connsiteY112" fmla="*/ 209692 h 834218"/>
                <a:gd name="connsiteX113" fmla="*/ 743796 w 3024845"/>
                <a:gd name="connsiteY113" fmla="*/ 209692 h 834218"/>
                <a:gd name="connsiteX114" fmla="*/ 743796 w 3024845"/>
                <a:gd name="connsiteY114" fmla="*/ 212124 h 834218"/>
                <a:gd name="connsiteX115" fmla="*/ 743796 w 3024845"/>
                <a:gd name="connsiteY115" fmla="*/ 229148 h 834218"/>
                <a:gd name="connsiteX116" fmla="*/ 746076 w 3024845"/>
                <a:gd name="connsiteY116" fmla="*/ 229148 h 834218"/>
                <a:gd name="connsiteX117" fmla="*/ 762036 w 3024845"/>
                <a:gd name="connsiteY117" fmla="*/ 229148 h 834218"/>
                <a:gd name="connsiteX118" fmla="*/ 762036 w 3024845"/>
                <a:gd name="connsiteY118" fmla="*/ 276707 h 834218"/>
                <a:gd name="connsiteX119" fmla="*/ 763049 w 3024845"/>
                <a:gd name="connsiteY119" fmla="*/ 276707 h 834218"/>
                <a:gd name="connsiteX120" fmla="*/ 770143 w 3024845"/>
                <a:gd name="connsiteY120" fmla="*/ 276707 h 834218"/>
                <a:gd name="connsiteX121" fmla="*/ 784330 w 3024845"/>
                <a:gd name="connsiteY121" fmla="*/ 281031 h 834218"/>
                <a:gd name="connsiteX122" fmla="*/ 784330 w 3024845"/>
                <a:gd name="connsiteY122" fmla="*/ 319943 h 834218"/>
                <a:gd name="connsiteX123" fmla="*/ 785343 w 3024845"/>
                <a:gd name="connsiteY123" fmla="*/ 319943 h 834218"/>
                <a:gd name="connsiteX124" fmla="*/ 792436 w 3024845"/>
                <a:gd name="connsiteY124" fmla="*/ 319943 h 834218"/>
                <a:gd name="connsiteX125" fmla="*/ 792436 w 3024845"/>
                <a:gd name="connsiteY125" fmla="*/ 321564 h 834218"/>
                <a:gd name="connsiteX126" fmla="*/ 792436 w 3024845"/>
                <a:gd name="connsiteY126" fmla="*/ 332913 h 834218"/>
                <a:gd name="connsiteX127" fmla="*/ 794463 w 3024845"/>
                <a:gd name="connsiteY127" fmla="*/ 332913 h 834218"/>
                <a:gd name="connsiteX128" fmla="*/ 808650 w 3024845"/>
                <a:gd name="connsiteY128" fmla="*/ 332913 h 834218"/>
                <a:gd name="connsiteX129" fmla="*/ 814730 w 3024845"/>
                <a:gd name="connsiteY129" fmla="*/ 339399 h 834218"/>
                <a:gd name="connsiteX130" fmla="*/ 814730 w 3024845"/>
                <a:gd name="connsiteY130" fmla="*/ 361017 h 834218"/>
                <a:gd name="connsiteX131" fmla="*/ 817010 w 3024845"/>
                <a:gd name="connsiteY131" fmla="*/ 361017 h 834218"/>
                <a:gd name="connsiteX132" fmla="*/ 832970 w 3024845"/>
                <a:gd name="connsiteY132" fmla="*/ 361017 h 834218"/>
                <a:gd name="connsiteX133" fmla="*/ 832970 w 3024845"/>
                <a:gd name="connsiteY133" fmla="*/ 362097 h 834218"/>
                <a:gd name="connsiteX134" fmla="*/ 832970 w 3024845"/>
                <a:gd name="connsiteY134" fmla="*/ 369664 h 834218"/>
                <a:gd name="connsiteX135" fmla="*/ 834237 w 3024845"/>
                <a:gd name="connsiteY135" fmla="*/ 369664 h 834218"/>
                <a:gd name="connsiteX136" fmla="*/ 843104 w 3024845"/>
                <a:gd name="connsiteY136" fmla="*/ 369664 h 834218"/>
                <a:gd name="connsiteX137" fmla="*/ 843104 w 3024845"/>
                <a:gd name="connsiteY137" fmla="*/ 371825 h 834218"/>
                <a:gd name="connsiteX138" fmla="*/ 843104 w 3024845"/>
                <a:gd name="connsiteY138" fmla="*/ 386958 h 834218"/>
                <a:gd name="connsiteX139" fmla="*/ 847157 w 3024845"/>
                <a:gd name="connsiteY139" fmla="*/ 385066 h 834218"/>
                <a:gd name="connsiteX140" fmla="*/ 847157 w 3024845"/>
                <a:gd name="connsiteY140" fmla="*/ 371825 h 834218"/>
                <a:gd name="connsiteX141" fmla="*/ 848170 w 3024845"/>
                <a:gd name="connsiteY141" fmla="*/ 371825 h 834218"/>
                <a:gd name="connsiteX142" fmla="*/ 855264 w 3024845"/>
                <a:gd name="connsiteY142" fmla="*/ 371825 h 834218"/>
                <a:gd name="connsiteX143" fmla="*/ 855264 w 3024845"/>
                <a:gd name="connsiteY143" fmla="*/ 373447 h 834218"/>
                <a:gd name="connsiteX144" fmla="*/ 855264 w 3024845"/>
                <a:gd name="connsiteY144" fmla="*/ 384796 h 834218"/>
                <a:gd name="connsiteX145" fmla="*/ 856024 w 3024845"/>
                <a:gd name="connsiteY145" fmla="*/ 384796 h 834218"/>
                <a:gd name="connsiteX146" fmla="*/ 861344 w 3024845"/>
                <a:gd name="connsiteY146" fmla="*/ 384796 h 834218"/>
                <a:gd name="connsiteX147" fmla="*/ 909984 w 3024845"/>
                <a:gd name="connsiteY147" fmla="*/ 380473 h 834218"/>
                <a:gd name="connsiteX148" fmla="*/ 909984 w 3024845"/>
                <a:gd name="connsiteY148" fmla="*/ 381824 h 834218"/>
                <a:gd name="connsiteX149" fmla="*/ 909984 w 3024845"/>
                <a:gd name="connsiteY149" fmla="*/ 391281 h 834218"/>
                <a:gd name="connsiteX150" fmla="*/ 910744 w 3024845"/>
                <a:gd name="connsiteY150" fmla="*/ 391281 h 834218"/>
                <a:gd name="connsiteX151" fmla="*/ 916065 w 3024845"/>
                <a:gd name="connsiteY151" fmla="*/ 391281 h 834218"/>
                <a:gd name="connsiteX152" fmla="*/ 916065 w 3024845"/>
                <a:gd name="connsiteY152" fmla="*/ 393443 h 834218"/>
                <a:gd name="connsiteX153" fmla="*/ 916065 w 3024845"/>
                <a:gd name="connsiteY153" fmla="*/ 408576 h 834218"/>
                <a:gd name="connsiteX154" fmla="*/ 918091 w 3024845"/>
                <a:gd name="connsiteY154" fmla="*/ 407225 h 834218"/>
                <a:gd name="connsiteX155" fmla="*/ 932278 w 3024845"/>
                <a:gd name="connsiteY155" fmla="*/ 397767 h 834218"/>
                <a:gd name="connsiteX156" fmla="*/ 938358 w 3024845"/>
                <a:gd name="connsiteY156" fmla="*/ 356693 h 834218"/>
                <a:gd name="connsiteX157" fmla="*/ 939118 w 3024845"/>
                <a:gd name="connsiteY157" fmla="*/ 356423 h 834218"/>
                <a:gd name="connsiteX158" fmla="*/ 944438 w 3024845"/>
                <a:gd name="connsiteY158" fmla="*/ 354531 h 834218"/>
                <a:gd name="connsiteX159" fmla="*/ 946465 w 3024845"/>
                <a:gd name="connsiteY159" fmla="*/ 285354 h 834218"/>
                <a:gd name="connsiteX160" fmla="*/ 948492 w 3024845"/>
                <a:gd name="connsiteY160" fmla="*/ 354531 h 834218"/>
                <a:gd name="connsiteX161" fmla="*/ 949252 w 3024845"/>
                <a:gd name="connsiteY161" fmla="*/ 354801 h 834218"/>
                <a:gd name="connsiteX162" fmla="*/ 954572 w 3024845"/>
                <a:gd name="connsiteY162" fmla="*/ 356693 h 834218"/>
                <a:gd name="connsiteX163" fmla="*/ 954572 w 3024845"/>
                <a:gd name="connsiteY163" fmla="*/ 270222 h 834218"/>
                <a:gd name="connsiteX164" fmla="*/ 958625 w 3024845"/>
                <a:gd name="connsiteY164" fmla="*/ 237795 h 834218"/>
                <a:gd name="connsiteX165" fmla="*/ 997132 w 3024845"/>
                <a:gd name="connsiteY165" fmla="*/ 237795 h 834218"/>
                <a:gd name="connsiteX166" fmla="*/ 997132 w 3024845"/>
                <a:gd name="connsiteY166" fmla="*/ 270222 h 834218"/>
                <a:gd name="connsiteX167" fmla="*/ 997892 w 3024845"/>
                <a:gd name="connsiteY167" fmla="*/ 270222 h 834218"/>
                <a:gd name="connsiteX168" fmla="*/ 1003212 w 3024845"/>
                <a:gd name="connsiteY168" fmla="*/ 270222 h 834218"/>
                <a:gd name="connsiteX169" fmla="*/ 1003212 w 3024845"/>
                <a:gd name="connsiteY169" fmla="*/ 188074 h 834218"/>
                <a:gd name="connsiteX170" fmla="*/ 1004986 w 3024845"/>
                <a:gd name="connsiteY170" fmla="*/ 188074 h 834218"/>
                <a:gd name="connsiteX171" fmla="*/ 1017399 w 3024845"/>
                <a:gd name="connsiteY171" fmla="*/ 188074 h 834218"/>
                <a:gd name="connsiteX172" fmla="*/ 1017399 w 3024845"/>
                <a:gd name="connsiteY172" fmla="*/ 186183 h 834218"/>
                <a:gd name="connsiteX173" fmla="*/ 1017399 w 3024845"/>
                <a:gd name="connsiteY173" fmla="*/ 172942 h 834218"/>
                <a:gd name="connsiteX174" fmla="*/ 1039693 w 3024845"/>
                <a:gd name="connsiteY174" fmla="*/ 172942 h 834218"/>
                <a:gd name="connsiteX175" fmla="*/ 1039693 w 3024845"/>
                <a:gd name="connsiteY175" fmla="*/ 171861 h 834218"/>
                <a:gd name="connsiteX176" fmla="*/ 1039693 w 3024845"/>
                <a:gd name="connsiteY176" fmla="*/ 164295 h 834218"/>
                <a:gd name="connsiteX177" fmla="*/ 1041466 w 3024845"/>
                <a:gd name="connsiteY177" fmla="*/ 164295 h 834218"/>
                <a:gd name="connsiteX178" fmla="*/ 1053880 w 3024845"/>
                <a:gd name="connsiteY178" fmla="*/ 164295 h 834218"/>
                <a:gd name="connsiteX179" fmla="*/ 1053880 w 3024845"/>
                <a:gd name="connsiteY179" fmla="*/ 165376 h 834218"/>
                <a:gd name="connsiteX180" fmla="*/ 1053880 w 3024845"/>
                <a:gd name="connsiteY180" fmla="*/ 172942 h 834218"/>
                <a:gd name="connsiteX181" fmla="*/ 1054640 w 3024845"/>
                <a:gd name="connsiteY181" fmla="*/ 172942 h 834218"/>
                <a:gd name="connsiteX182" fmla="*/ 1059960 w 3024845"/>
                <a:gd name="connsiteY182" fmla="*/ 172942 h 834218"/>
                <a:gd name="connsiteX183" fmla="*/ 1070093 w 3024845"/>
                <a:gd name="connsiteY183" fmla="*/ 168618 h 834218"/>
                <a:gd name="connsiteX184" fmla="*/ 1074146 w 3024845"/>
                <a:gd name="connsiteY184" fmla="*/ 171861 h 834218"/>
                <a:gd name="connsiteX185" fmla="*/ 1074146 w 3024845"/>
                <a:gd name="connsiteY185" fmla="*/ 164295 h 834218"/>
                <a:gd name="connsiteX186" fmla="*/ 1076426 w 3024845"/>
                <a:gd name="connsiteY186" fmla="*/ 164295 h 834218"/>
                <a:gd name="connsiteX187" fmla="*/ 1092387 w 3024845"/>
                <a:gd name="connsiteY187" fmla="*/ 164295 h 834218"/>
                <a:gd name="connsiteX188" fmla="*/ 1092387 w 3024845"/>
                <a:gd name="connsiteY188" fmla="*/ 165376 h 834218"/>
                <a:gd name="connsiteX189" fmla="*/ 1092387 w 3024845"/>
                <a:gd name="connsiteY189" fmla="*/ 172942 h 834218"/>
                <a:gd name="connsiteX190" fmla="*/ 1122787 w 3024845"/>
                <a:gd name="connsiteY190" fmla="*/ 172942 h 834218"/>
                <a:gd name="connsiteX191" fmla="*/ 1122787 w 3024845"/>
                <a:gd name="connsiteY191" fmla="*/ 174563 h 834218"/>
                <a:gd name="connsiteX192" fmla="*/ 1122787 w 3024845"/>
                <a:gd name="connsiteY192" fmla="*/ 185913 h 834218"/>
                <a:gd name="connsiteX193" fmla="*/ 1149134 w 3024845"/>
                <a:gd name="connsiteY193" fmla="*/ 185913 h 834218"/>
                <a:gd name="connsiteX194" fmla="*/ 1149134 w 3024845"/>
                <a:gd name="connsiteY194" fmla="*/ 216177 h 834218"/>
                <a:gd name="connsiteX195" fmla="*/ 1149894 w 3024845"/>
                <a:gd name="connsiteY195" fmla="*/ 216177 h 834218"/>
                <a:gd name="connsiteX196" fmla="*/ 1155214 w 3024845"/>
                <a:gd name="connsiteY196" fmla="*/ 216177 h 834218"/>
                <a:gd name="connsiteX197" fmla="*/ 1155214 w 3024845"/>
                <a:gd name="connsiteY197" fmla="*/ 217258 h 834218"/>
                <a:gd name="connsiteX198" fmla="*/ 1155214 w 3024845"/>
                <a:gd name="connsiteY198" fmla="*/ 224825 h 834218"/>
                <a:gd name="connsiteX199" fmla="*/ 1159268 w 3024845"/>
                <a:gd name="connsiteY199" fmla="*/ 255089 h 834218"/>
                <a:gd name="connsiteX200" fmla="*/ 1160028 w 3024845"/>
                <a:gd name="connsiteY200" fmla="*/ 255089 h 834218"/>
                <a:gd name="connsiteX201" fmla="*/ 1165348 w 3024845"/>
                <a:gd name="connsiteY201" fmla="*/ 255089 h 834218"/>
                <a:gd name="connsiteX202" fmla="*/ 1165348 w 3024845"/>
                <a:gd name="connsiteY202" fmla="*/ 255900 h 834218"/>
                <a:gd name="connsiteX203" fmla="*/ 1165348 w 3024845"/>
                <a:gd name="connsiteY203" fmla="*/ 261575 h 834218"/>
                <a:gd name="connsiteX204" fmla="*/ 1166361 w 3024845"/>
                <a:gd name="connsiteY204" fmla="*/ 261575 h 834218"/>
                <a:gd name="connsiteX205" fmla="*/ 1173454 w 3024845"/>
                <a:gd name="connsiteY205" fmla="*/ 261575 h 834218"/>
                <a:gd name="connsiteX206" fmla="*/ 1173454 w 3024845"/>
                <a:gd name="connsiteY206" fmla="*/ 291840 h 834218"/>
                <a:gd name="connsiteX207" fmla="*/ 1175481 w 3024845"/>
                <a:gd name="connsiteY207" fmla="*/ 291840 h 834218"/>
                <a:gd name="connsiteX208" fmla="*/ 1189668 w 3024845"/>
                <a:gd name="connsiteY208" fmla="*/ 291840 h 834218"/>
                <a:gd name="connsiteX209" fmla="*/ 1189668 w 3024845"/>
                <a:gd name="connsiteY209" fmla="*/ 315619 h 834218"/>
                <a:gd name="connsiteX210" fmla="*/ 1191695 w 3024845"/>
                <a:gd name="connsiteY210" fmla="*/ 317240 h 834218"/>
                <a:gd name="connsiteX211" fmla="*/ 1191695 w 3024845"/>
                <a:gd name="connsiteY211" fmla="*/ 328590 h 834218"/>
                <a:gd name="connsiteX212" fmla="*/ 1192455 w 3024845"/>
                <a:gd name="connsiteY212" fmla="*/ 328590 h 834218"/>
                <a:gd name="connsiteX213" fmla="*/ 1197775 w 3024845"/>
                <a:gd name="connsiteY213" fmla="*/ 328590 h 834218"/>
                <a:gd name="connsiteX214" fmla="*/ 1197775 w 3024845"/>
                <a:gd name="connsiteY214" fmla="*/ 352369 h 834218"/>
                <a:gd name="connsiteX215" fmla="*/ 1199041 w 3024845"/>
                <a:gd name="connsiteY215" fmla="*/ 352369 h 834218"/>
                <a:gd name="connsiteX216" fmla="*/ 1207908 w 3024845"/>
                <a:gd name="connsiteY216" fmla="*/ 352369 h 834218"/>
                <a:gd name="connsiteX217" fmla="*/ 1209935 w 3024845"/>
                <a:gd name="connsiteY217" fmla="*/ 356423 h 834218"/>
                <a:gd name="connsiteX218" fmla="*/ 1209935 w 3024845"/>
                <a:gd name="connsiteY218" fmla="*/ 369664 h 834218"/>
                <a:gd name="connsiteX219" fmla="*/ 1211455 w 3024845"/>
                <a:gd name="connsiteY219" fmla="*/ 367772 h 834218"/>
                <a:gd name="connsiteX220" fmla="*/ 1222095 w 3024845"/>
                <a:gd name="connsiteY220" fmla="*/ 354531 h 834218"/>
                <a:gd name="connsiteX221" fmla="*/ 1250469 w 3024845"/>
                <a:gd name="connsiteY221" fmla="*/ 354531 h 834218"/>
                <a:gd name="connsiteX222" fmla="*/ 1250469 w 3024845"/>
                <a:gd name="connsiteY222" fmla="*/ 441002 h 834218"/>
                <a:gd name="connsiteX223" fmla="*/ 1251229 w 3024845"/>
                <a:gd name="connsiteY223" fmla="*/ 441002 h 834218"/>
                <a:gd name="connsiteX224" fmla="*/ 1256549 w 3024845"/>
                <a:gd name="connsiteY224" fmla="*/ 441002 h 834218"/>
                <a:gd name="connsiteX225" fmla="*/ 1257309 w 3024845"/>
                <a:gd name="connsiteY225" fmla="*/ 439651 h 834218"/>
                <a:gd name="connsiteX226" fmla="*/ 1262629 w 3024845"/>
                <a:gd name="connsiteY226" fmla="*/ 430193 h 834218"/>
                <a:gd name="connsiteX227" fmla="*/ 1262629 w 3024845"/>
                <a:gd name="connsiteY227" fmla="*/ 432085 h 834218"/>
                <a:gd name="connsiteX228" fmla="*/ 1262629 w 3024845"/>
                <a:gd name="connsiteY228" fmla="*/ 445326 h 834218"/>
                <a:gd name="connsiteX229" fmla="*/ 1266682 w 3024845"/>
                <a:gd name="connsiteY229" fmla="*/ 399929 h 834218"/>
                <a:gd name="connsiteX230" fmla="*/ 1267442 w 3024845"/>
                <a:gd name="connsiteY230" fmla="*/ 399929 h 834218"/>
                <a:gd name="connsiteX231" fmla="*/ 1272762 w 3024845"/>
                <a:gd name="connsiteY231" fmla="*/ 399929 h 834218"/>
                <a:gd name="connsiteX232" fmla="*/ 1272762 w 3024845"/>
                <a:gd name="connsiteY232" fmla="*/ 335075 h 834218"/>
                <a:gd name="connsiteX233" fmla="*/ 1273776 w 3024845"/>
                <a:gd name="connsiteY233" fmla="*/ 335075 h 834218"/>
                <a:gd name="connsiteX234" fmla="*/ 1280869 w 3024845"/>
                <a:gd name="connsiteY234" fmla="*/ 335075 h 834218"/>
                <a:gd name="connsiteX235" fmla="*/ 1293029 w 3024845"/>
                <a:gd name="connsiteY235" fmla="*/ 291840 h 834218"/>
                <a:gd name="connsiteX236" fmla="*/ 1294296 w 3024845"/>
                <a:gd name="connsiteY236" fmla="*/ 291840 h 834218"/>
                <a:gd name="connsiteX237" fmla="*/ 1303163 w 3024845"/>
                <a:gd name="connsiteY237" fmla="*/ 291840 h 834218"/>
                <a:gd name="connsiteX238" fmla="*/ 1313296 w 3024845"/>
                <a:gd name="connsiteY238" fmla="*/ 335075 h 834218"/>
                <a:gd name="connsiteX239" fmla="*/ 1314309 w 3024845"/>
                <a:gd name="connsiteY239" fmla="*/ 335075 h 834218"/>
                <a:gd name="connsiteX240" fmla="*/ 1321403 w 3024845"/>
                <a:gd name="connsiteY240" fmla="*/ 335075 h 834218"/>
                <a:gd name="connsiteX241" fmla="*/ 1321403 w 3024845"/>
                <a:gd name="connsiteY241" fmla="*/ 373987 h 834218"/>
                <a:gd name="connsiteX242" fmla="*/ 1323176 w 3024845"/>
                <a:gd name="connsiteY242" fmla="*/ 373987 h 834218"/>
                <a:gd name="connsiteX243" fmla="*/ 1335590 w 3024845"/>
                <a:gd name="connsiteY243" fmla="*/ 373987 h 834218"/>
                <a:gd name="connsiteX244" fmla="*/ 1335590 w 3024845"/>
                <a:gd name="connsiteY244" fmla="*/ 376149 h 834218"/>
                <a:gd name="connsiteX245" fmla="*/ 1335590 w 3024845"/>
                <a:gd name="connsiteY245" fmla="*/ 391281 h 834218"/>
                <a:gd name="connsiteX246" fmla="*/ 1339643 w 3024845"/>
                <a:gd name="connsiteY246" fmla="*/ 389120 h 834218"/>
                <a:gd name="connsiteX247" fmla="*/ 1339643 w 3024845"/>
                <a:gd name="connsiteY247" fmla="*/ 373987 h 834218"/>
                <a:gd name="connsiteX248" fmla="*/ 1341163 w 3024845"/>
                <a:gd name="connsiteY248" fmla="*/ 373987 h 834218"/>
                <a:gd name="connsiteX249" fmla="*/ 1351803 w 3024845"/>
                <a:gd name="connsiteY249" fmla="*/ 373987 h 834218"/>
                <a:gd name="connsiteX250" fmla="*/ 1351803 w 3024845"/>
                <a:gd name="connsiteY250" fmla="*/ 375608 h 834218"/>
                <a:gd name="connsiteX251" fmla="*/ 1351803 w 3024845"/>
                <a:gd name="connsiteY251" fmla="*/ 386958 h 834218"/>
                <a:gd name="connsiteX252" fmla="*/ 1382204 w 3024845"/>
                <a:gd name="connsiteY252" fmla="*/ 386958 h 834218"/>
                <a:gd name="connsiteX253" fmla="*/ 1382204 w 3024845"/>
                <a:gd name="connsiteY253" fmla="*/ 350208 h 834218"/>
                <a:gd name="connsiteX254" fmla="*/ 1383470 w 3024845"/>
                <a:gd name="connsiteY254" fmla="*/ 350208 h 834218"/>
                <a:gd name="connsiteX255" fmla="*/ 1392337 w 3024845"/>
                <a:gd name="connsiteY255" fmla="*/ 350208 h 834218"/>
                <a:gd name="connsiteX256" fmla="*/ 1392337 w 3024845"/>
                <a:gd name="connsiteY256" fmla="*/ 371825 h 834218"/>
                <a:gd name="connsiteX257" fmla="*/ 1394364 w 3024845"/>
                <a:gd name="connsiteY257" fmla="*/ 339399 h 834218"/>
                <a:gd name="connsiteX258" fmla="*/ 1416657 w 3024845"/>
                <a:gd name="connsiteY258" fmla="*/ 339399 h 834218"/>
                <a:gd name="connsiteX259" fmla="*/ 1416657 w 3024845"/>
                <a:gd name="connsiteY259" fmla="*/ 337777 h 834218"/>
                <a:gd name="connsiteX260" fmla="*/ 1416657 w 3024845"/>
                <a:gd name="connsiteY260" fmla="*/ 326428 h 834218"/>
                <a:gd name="connsiteX261" fmla="*/ 1417417 w 3024845"/>
                <a:gd name="connsiteY261" fmla="*/ 326428 h 834218"/>
                <a:gd name="connsiteX262" fmla="*/ 1422737 w 3024845"/>
                <a:gd name="connsiteY262" fmla="*/ 326428 h 834218"/>
                <a:gd name="connsiteX263" fmla="*/ 1422737 w 3024845"/>
                <a:gd name="connsiteY263" fmla="*/ 324537 h 834218"/>
                <a:gd name="connsiteX264" fmla="*/ 1422737 w 3024845"/>
                <a:gd name="connsiteY264" fmla="*/ 311296 h 834218"/>
                <a:gd name="connsiteX265" fmla="*/ 1426791 w 3024845"/>
                <a:gd name="connsiteY265" fmla="*/ 317781 h 834218"/>
                <a:gd name="connsiteX266" fmla="*/ 1429071 w 3024845"/>
                <a:gd name="connsiteY266" fmla="*/ 317781 h 834218"/>
                <a:gd name="connsiteX267" fmla="*/ 1445031 w 3024845"/>
                <a:gd name="connsiteY267" fmla="*/ 317781 h 834218"/>
                <a:gd name="connsiteX268" fmla="*/ 1445031 w 3024845"/>
                <a:gd name="connsiteY268" fmla="*/ 316970 h 834218"/>
                <a:gd name="connsiteX269" fmla="*/ 1445031 w 3024845"/>
                <a:gd name="connsiteY269" fmla="*/ 311296 h 834218"/>
                <a:gd name="connsiteX270" fmla="*/ 1445791 w 3024845"/>
                <a:gd name="connsiteY270" fmla="*/ 311296 h 834218"/>
                <a:gd name="connsiteX271" fmla="*/ 1451111 w 3024845"/>
                <a:gd name="connsiteY271" fmla="*/ 311296 h 834218"/>
                <a:gd name="connsiteX272" fmla="*/ 1451111 w 3024845"/>
                <a:gd name="connsiteY272" fmla="*/ 312647 h 834218"/>
                <a:gd name="connsiteX273" fmla="*/ 1451111 w 3024845"/>
                <a:gd name="connsiteY273" fmla="*/ 322105 h 834218"/>
                <a:gd name="connsiteX274" fmla="*/ 1489618 w 3024845"/>
                <a:gd name="connsiteY274" fmla="*/ 322105 h 834218"/>
                <a:gd name="connsiteX275" fmla="*/ 1489618 w 3024845"/>
                <a:gd name="connsiteY275" fmla="*/ 460458 h 834218"/>
                <a:gd name="connsiteX276" fmla="*/ 1491138 w 3024845"/>
                <a:gd name="connsiteY276" fmla="*/ 460458 h 834218"/>
                <a:gd name="connsiteX277" fmla="*/ 1501778 w 3024845"/>
                <a:gd name="connsiteY277" fmla="*/ 460458 h 834218"/>
                <a:gd name="connsiteX278" fmla="*/ 1501778 w 3024845"/>
                <a:gd name="connsiteY278" fmla="*/ 447488 h 834218"/>
                <a:gd name="connsiteX279" fmla="*/ 1505832 w 3024845"/>
                <a:gd name="connsiteY279" fmla="*/ 447488 h 834218"/>
                <a:gd name="connsiteX280" fmla="*/ 1505832 w 3024845"/>
                <a:gd name="connsiteY280" fmla="*/ 460458 h 834218"/>
                <a:gd name="connsiteX281" fmla="*/ 1536232 w 3024845"/>
                <a:gd name="connsiteY281" fmla="*/ 460458 h 834218"/>
                <a:gd name="connsiteX282" fmla="*/ 1536232 w 3024845"/>
                <a:gd name="connsiteY282" fmla="*/ 430193 h 834218"/>
                <a:gd name="connsiteX283" fmla="*/ 1548392 w 3024845"/>
                <a:gd name="connsiteY283" fmla="*/ 430193 h 834218"/>
                <a:gd name="connsiteX284" fmla="*/ 1560552 w 3024845"/>
                <a:gd name="connsiteY284" fmla="*/ 428032 h 834218"/>
                <a:gd name="connsiteX285" fmla="*/ 1564606 w 3024845"/>
                <a:gd name="connsiteY285" fmla="*/ 430193 h 834218"/>
                <a:gd name="connsiteX286" fmla="*/ 1574739 w 3024845"/>
                <a:gd name="connsiteY286" fmla="*/ 430193 h 834218"/>
                <a:gd name="connsiteX287" fmla="*/ 1574739 w 3024845"/>
                <a:gd name="connsiteY287" fmla="*/ 460458 h 834218"/>
                <a:gd name="connsiteX288" fmla="*/ 1582846 w 3024845"/>
                <a:gd name="connsiteY288" fmla="*/ 460458 h 834218"/>
                <a:gd name="connsiteX289" fmla="*/ 1582846 w 3024845"/>
                <a:gd name="connsiteY289" fmla="*/ 477753 h 834218"/>
                <a:gd name="connsiteX290" fmla="*/ 1592182 w 3024845"/>
                <a:gd name="connsiteY290" fmla="*/ 478658 h 834218"/>
                <a:gd name="connsiteX291" fmla="*/ 1605140 w 3024845"/>
                <a:gd name="connsiteY291" fmla="*/ 478658 h 834218"/>
                <a:gd name="connsiteX292" fmla="*/ 1605140 w 3024845"/>
                <a:gd name="connsiteY292" fmla="*/ 462620 h 834218"/>
                <a:gd name="connsiteX293" fmla="*/ 1673096 w 3024845"/>
                <a:gd name="connsiteY293" fmla="*/ 462620 h 834218"/>
                <a:gd name="connsiteX294" fmla="*/ 1673096 w 3024845"/>
                <a:gd name="connsiteY294" fmla="*/ 377367 h 834218"/>
                <a:gd name="connsiteX295" fmla="*/ 1745104 w 3024845"/>
                <a:gd name="connsiteY295" fmla="*/ 377367 h 834218"/>
                <a:gd name="connsiteX296" fmla="*/ 1745104 w 3024845"/>
                <a:gd name="connsiteY296" fmla="*/ 456135 h 834218"/>
                <a:gd name="connsiteX297" fmla="*/ 1747008 w 3024845"/>
                <a:gd name="connsiteY297" fmla="*/ 456135 h 834218"/>
                <a:gd name="connsiteX298" fmla="*/ 1748250 w 3024845"/>
                <a:gd name="connsiteY298" fmla="*/ 478658 h 834218"/>
                <a:gd name="connsiteX299" fmla="*/ 1757926 w 3024845"/>
                <a:gd name="connsiteY299" fmla="*/ 478658 h 834218"/>
                <a:gd name="connsiteX300" fmla="*/ 1759168 w 3024845"/>
                <a:gd name="connsiteY300" fmla="*/ 456135 h 834218"/>
                <a:gd name="connsiteX301" fmla="*/ 1765248 w 3024845"/>
                <a:gd name="connsiteY301" fmla="*/ 456135 h 834218"/>
                <a:gd name="connsiteX302" fmla="*/ 1766490 w 3024845"/>
                <a:gd name="connsiteY302" fmla="*/ 478658 h 834218"/>
                <a:gd name="connsiteX303" fmla="*/ 1817112 w 3024845"/>
                <a:gd name="connsiteY303" fmla="*/ 478658 h 834218"/>
                <a:gd name="connsiteX304" fmla="*/ 1817112 w 3024845"/>
                <a:gd name="connsiteY304" fmla="*/ 315630 h 834218"/>
                <a:gd name="connsiteX305" fmla="*/ 2014439 w 3024845"/>
                <a:gd name="connsiteY305" fmla="*/ 315630 h 834218"/>
                <a:gd name="connsiteX306" fmla="*/ 2014439 w 3024845"/>
                <a:gd name="connsiteY306" fmla="*/ 478658 h 834218"/>
                <a:gd name="connsiteX307" fmla="*/ 2033136 w 3024845"/>
                <a:gd name="connsiteY307" fmla="*/ 478658 h 834218"/>
                <a:gd name="connsiteX308" fmla="*/ 2033136 w 3024845"/>
                <a:gd name="connsiteY308" fmla="*/ 395965 h 834218"/>
                <a:gd name="connsiteX309" fmla="*/ 2128256 w 3024845"/>
                <a:gd name="connsiteY309" fmla="*/ 395965 h 834218"/>
                <a:gd name="connsiteX310" fmla="*/ 2180720 w 3024845"/>
                <a:gd name="connsiteY310" fmla="*/ 330752 h 834218"/>
                <a:gd name="connsiteX311" fmla="*/ 2245574 w 3024845"/>
                <a:gd name="connsiteY311" fmla="*/ 330752 h 834218"/>
                <a:gd name="connsiteX312" fmla="*/ 2245574 w 3024845"/>
                <a:gd name="connsiteY312" fmla="*/ 406414 h 834218"/>
                <a:gd name="connsiteX313" fmla="*/ 2253681 w 3024845"/>
                <a:gd name="connsiteY313" fmla="*/ 406414 h 834218"/>
                <a:gd name="connsiteX314" fmla="*/ 2255708 w 3024845"/>
                <a:gd name="connsiteY314" fmla="*/ 399929 h 834218"/>
                <a:gd name="connsiteX315" fmla="*/ 2261788 w 3024845"/>
                <a:gd name="connsiteY315" fmla="*/ 399929 h 834218"/>
                <a:gd name="connsiteX316" fmla="*/ 2263815 w 3024845"/>
                <a:gd name="connsiteY316" fmla="*/ 408576 h 834218"/>
                <a:gd name="connsiteX317" fmla="*/ 2275975 w 3024845"/>
                <a:gd name="connsiteY317" fmla="*/ 408576 h 834218"/>
                <a:gd name="connsiteX318" fmla="*/ 2275975 w 3024845"/>
                <a:gd name="connsiteY318" fmla="*/ 402090 h 834218"/>
                <a:gd name="connsiteX319" fmla="*/ 2298268 w 3024845"/>
                <a:gd name="connsiteY319" fmla="*/ 402090 h 834218"/>
                <a:gd name="connsiteX320" fmla="*/ 2298268 w 3024845"/>
                <a:gd name="connsiteY320" fmla="*/ 408576 h 834218"/>
                <a:gd name="connsiteX321" fmla="*/ 2318535 w 3024845"/>
                <a:gd name="connsiteY321" fmla="*/ 408576 h 834218"/>
                <a:gd name="connsiteX322" fmla="*/ 2318535 w 3024845"/>
                <a:gd name="connsiteY322" fmla="*/ 453973 h 834218"/>
                <a:gd name="connsiteX323" fmla="*/ 2332722 w 3024845"/>
                <a:gd name="connsiteY323" fmla="*/ 453973 h 834218"/>
                <a:gd name="connsiteX324" fmla="*/ 2332722 w 3024845"/>
                <a:gd name="connsiteY324" fmla="*/ 441002 h 834218"/>
                <a:gd name="connsiteX325" fmla="*/ 2348936 w 3024845"/>
                <a:gd name="connsiteY325" fmla="*/ 441002 h 834218"/>
                <a:gd name="connsiteX326" fmla="*/ 2348936 w 3024845"/>
                <a:gd name="connsiteY326" fmla="*/ 261575 h 834218"/>
                <a:gd name="connsiteX327" fmla="*/ 2355016 w 3024845"/>
                <a:gd name="connsiteY327" fmla="*/ 255089 h 834218"/>
                <a:gd name="connsiteX328" fmla="*/ 2427977 w 3024845"/>
                <a:gd name="connsiteY328" fmla="*/ 255089 h 834218"/>
                <a:gd name="connsiteX329" fmla="*/ 2427977 w 3024845"/>
                <a:gd name="connsiteY329" fmla="*/ 263737 h 834218"/>
                <a:gd name="connsiteX330" fmla="*/ 2438110 w 3024845"/>
                <a:gd name="connsiteY330" fmla="*/ 263737 h 834218"/>
                <a:gd name="connsiteX331" fmla="*/ 2438110 w 3024845"/>
                <a:gd name="connsiteY331" fmla="*/ 378311 h 834218"/>
                <a:gd name="connsiteX332" fmla="*/ 2460404 w 3024845"/>
                <a:gd name="connsiteY332" fmla="*/ 378311 h 834218"/>
                <a:gd name="connsiteX333" fmla="*/ 2460404 w 3024845"/>
                <a:gd name="connsiteY333" fmla="*/ 311296 h 834218"/>
                <a:gd name="connsiteX334" fmla="*/ 2486751 w 3024845"/>
                <a:gd name="connsiteY334" fmla="*/ 311296 h 834218"/>
                <a:gd name="connsiteX335" fmla="*/ 2490804 w 3024845"/>
                <a:gd name="connsiteY335" fmla="*/ 306972 h 834218"/>
                <a:gd name="connsiteX336" fmla="*/ 2498911 w 3024845"/>
                <a:gd name="connsiteY336" fmla="*/ 306972 h 834218"/>
                <a:gd name="connsiteX337" fmla="*/ 2502964 w 3024845"/>
                <a:gd name="connsiteY337" fmla="*/ 311296 h 834218"/>
                <a:gd name="connsiteX338" fmla="*/ 2525258 w 3024845"/>
                <a:gd name="connsiteY338" fmla="*/ 311296 h 834218"/>
                <a:gd name="connsiteX339" fmla="*/ 2525258 w 3024845"/>
                <a:gd name="connsiteY339" fmla="*/ 194560 h 834218"/>
                <a:gd name="connsiteX340" fmla="*/ 2582005 w 3024845"/>
                <a:gd name="connsiteY340" fmla="*/ 183751 h 834218"/>
                <a:gd name="connsiteX341" fmla="*/ 2582005 w 3024845"/>
                <a:gd name="connsiteY341" fmla="*/ 184832 h 834218"/>
                <a:gd name="connsiteX342" fmla="*/ 2582005 w 3024845"/>
                <a:gd name="connsiteY342" fmla="*/ 192398 h 834218"/>
                <a:gd name="connsiteX343" fmla="*/ 2608352 w 3024845"/>
                <a:gd name="connsiteY343" fmla="*/ 192398 h 834218"/>
                <a:gd name="connsiteX344" fmla="*/ 2608352 w 3024845"/>
                <a:gd name="connsiteY344" fmla="*/ 447488 h 834218"/>
                <a:gd name="connsiteX345" fmla="*/ 2630646 w 3024845"/>
                <a:gd name="connsiteY345" fmla="*/ 447488 h 834218"/>
                <a:gd name="connsiteX346" fmla="*/ 2630646 w 3024845"/>
                <a:gd name="connsiteY346" fmla="*/ 443164 h 834218"/>
                <a:gd name="connsiteX347" fmla="*/ 2642806 w 3024845"/>
                <a:gd name="connsiteY347" fmla="*/ 443164 h 834218"/>
                <a:gd name="connsiteX348" fmla="*/ 2642806 w 3024845"/>
                <a:gd name="connsiteY348" fmla="*/ 447488 h 834218"/>
                <a:gd name="connsiteX349" fmla="*/ 2667126 w 3024845"/>
                <a:gd name="connsiteY349" fmla="*/ 447488 h 834218"/>
                <a:gd name="connsiteX350" fmla="*/ 2667126 w 3024845"/>
                <a:gd name="connsiteY350" fmla="*/ 434517 h 834218"/>
                <a:gd name="connsiteX351" fmla="*/ 2695500 w 3024845"/>
                <a:gd name="connsiteY351" fmla="*/ 434517 h 834218"/>
                <a:gd name="connsiteX352" fmla="*/ 2707660 w 3024845"/>
                <a:gd name="connsiteY352" fmla="*/ 430193 h 834218"/>
                <a:gd name="connsiteX353" fmla="*/ 2727927 w 3024845"/>
                <a:gd name="connsiteY353" fmla="*/ 434517 h 834218"/>
                <a:gd name="connsiteX354" fmla="*/ 2727927 w 3024845"/>
                <a:gd name="connsiteY354" fmla="*/ 417223 h 834218"/>
                <a:gd name="connsiteX355" fmla="*/ 2736034 w 3024845"/>
                <a:gd name="connsiteY355" fmla="*/ 417223 h 834218"/>
                <a:gd name="connsiteX356" fmla="*/ 2736034 w 3024845"/>
                <a:gd name="connsiteY356" fmla="*/ 404252 h 834218"/>
                <a:gd name="connsiteX357" fmla="*/ 2792781 w 3024845"/>
                <a:gd name="connsiteY357" fmla="*/ 404252 h 834218"/>
                <a:gd name="connsiteX358" fmla="*/ 2792781 w 3024845"/>
                <a:gd name="connsiteY358" fmla="*/ 373987 h 834218"/>
                <a:gd name="connsiteX359" fmla="*/ 2811021 w 3024845"/>
                <a:gd name="connsiteY359" fmla="*/ 373987 h 834218"/>
                <a:gd name="connsiteX360" fmla="*/ 2811021 w 3024845"/>
                <a:gd name="connsiteY360" fmla="*/ 367502 h 834218"/>
                <a:gd name="connsiteX361" fmla="*/ 2823181 w 3024845"/>
                <a:gd name="connsiteY361" fmla="*/ 367502 h 834218"/>
                <a:gd name="connsiteX362" fmla="*/ 2823181 w 3024845"/>
                <a:gd name="connsiteY362" fmla="*/ 373987 h 834218"/>
                <a:gd name="connsiteX363" fmla="*/ 2839395 w 3024845"/>
                <a:gd name="connsiteY363" fmla="*/ 373987 h 834218"/>
                <a:gd name="connsiteX364" fmla="*/ 2839395 w 3024845"/>
                <a:gd name="connsiteY364" fmla="*/ 423708 h 834218"/>
                <a:gd name="connsiteX365" fmla="*/ 2871822 w 3024845"/>
                <a:gd name="connsiteY365" fmla="*/ 423708 h 834218"/>
                <a:gd name="connsiteX366" fmla="*/ 2871822 w 3024845"/>
                <a:gd name="connsiteY366" fmla="*/ 397767 h 834218"/>
                <a:gd name="connsiteX367" fmla="*/ 2910329 w 3024845"/>
                <a:gd name="connsiteY367" fmla="*/ 397767 h 834218"/>
                <a:gd name="connsiteX368" fmla="*/ 2910329 w 3024845"/>
                <a:gd name="connsiteY368" fmla="*/ 367502 h 834218"/>
                <a:gd name="connsiteX369" fmla="*/ 2958970 w 3024845"/>
                <a:gd name="connsiteY369" fmla="*/ 367502 h 834218"/>
                <a:gd name="connsiteX370" fmla="*/ 2958970 w 3024845"/>
                <a:gd name="connsiteY370" fmla="*/ 478658 h 834218"/>
                <a:gd name="connsiteX371" fmla="*/ 2958970 w 3024845"/>
                <a:gd name="connsiteY371" fmla="*/ 492437 h 834218"/>
                <a:gd name="connsiteX372" fmla="*/ 3024845 w 3024845"/>
                <a:gd name="connsiteY372" fmla="*/ 492437 h 834218"/>
                <a:gd name="connsiteX373" fmla="*/ 3024845 w 3024845"/>
                <a:gd name="connsiteY373" fmla="*/ 834218 h 834218"/>
                <a:gd name="connsiteX374" fmla="*/ 2054 w 3024845"/>
                <a:gd name="connsiteY374" fmla="*/ 831885 h 834218"/>
                <a:gd name="connsiteX375" fmla="*/ 0 w 3024845"/>
                <a:gd name="connsiteY375" fmla="*/ 397767 h 834218"/>
                <a:gd name="connsiteX376" fmla="*/ 20267 w 3024845"/>
                <a:gd name="connsiteY376" fmla="*/ 397767 h 834218"/>
                <a:gd name="connsiteX377" fmla="*/ 20774 w 3024845"/>
                <a:gd name="connsiteY377" fmla="*/ 396686 h 834218"/>
                <a:gd name="connsiteX378" fmla="*/ 24320 w 3024845"/>
                <a:gd name="connsiteY378" fmla="*/ 389120 h 834218"/>
                <a:gd name="connsiteX379" fmla="*/ 26094 w 3024845"/>
                <a:gd name="connsiteY379" fmla="*/ 389390 h 834218"/>
                <a:gd name="connsiteX380" fmla="*/ 38507 w 3024845"/>
                <a:gd name="connsiteY380" fmla="*/ 391281 h 834218"/>
                <a:gd name="connsiteX381" fmla="*/ 39014 w 3024845"/>
                <a:gd name="connsiteY381" fmla="*/ 392633 h 834218"/>
                <a:gd name="connsiteX382" fmla="*/ 42560 w 3024845"/>
                <a:gd name="connsiteY382" fmla="*/ 402090 h 834218"/>
                <a:gd name="connsiteX383" fmla="*/ 68907 w 3024845"/>
                <a:gd name="connsiteY383" fmla="*/ 404252 h 834218"/>
                <a:gd name="connsiteX384" fmla="*/ 68907 w 3024845"/>
                <a:gd name="connsiteY384" fmla="*/ 281031 h 834218"/>
                <a:gd name="connsiteX385" fmla="*/ 70934 w 3024845"/>
                <a:gd name="connsiteY385" fmla="*/ 281031 h 834218"/>
                <a:gd name="connsiteX386" fmla="*/ 85121 w 3024845"/>
                <a:gd name="connsiteY386" fmla="*/ 281031 h 834218"/>
                <a:gd name="connsiteX387" fmla="*/ 85121 w 3024845"/>
                <a:gd name="connsiteY387" fmla="*/ 144839 h 834218"/>
                <a:gd name="connsiteX388" fmla="*/ 86894 w 3024845"/>
                <a:gd name="connsiteY388" fmla="*/ 144839 h 834218"/>
                <a:gd name="connsiteX389" fmla="*/ 99308 w 3024845"/>
                <a:gd name="connsiteY389" fmla="*/ 144839 h 834218"/>
                <a:gd name="connsiteX390" fmla="*/ 99308 w 3024845"/>
                <a:gd name="connsiteY390" fmla="*/ 30265 h 834218"/>
                <a:gd name="connsiteX391" fmla="*/ 103361 w 3024845"/>
                <a:gd name="connsiteY391" fmla="*/ 2161 h 834218"/>
                <a:gd name="connsiteX392" fmla="*/ 105388 w 3024845"/>
                <a:gd name="connsiteY392" fmla="*/ 2161 h 834218"/>
                <a:gd name="connsiteX0" fmla="*/ 103361 w 3024845"/>
                <a:gd name="connsiteY0" fmla="*/ 2161 h 834218"/>
                <a:gd name="connsiteX1" fmla="*/ 200642 w 3024845"/>
                <a:gd name="connsiteY1" fmla="*/ 0 h 834218"/>
                <a:gd name="connsiteX2" fmla="*/ 202669 w 3024845"/>
                <a:gd name="connsiteY2" fmla="*/ 0 h 834218"/>
                <a:gd name="connsiteX3" fmla="*/ 216856 w 3024845"/>
                <a:gd name="connsiteY3" fmla="*/ 0 h 834218"/>
                <a:gd name="connsiteX4" fmla="*/ 216856 w 3024845"/>
                <a:gd name="connsiteY4" fmla="*/ 23779 h 834218"/>
                <a:gd name="connsiteX5" fmla="*/ 217363 w 3024845"/>
                <a:gd name="connsiteY5" fmla="*/ 24590 h 834218"/>
                <a:gd name="connsiteX6" fmla="*/ 220909 w 3024845"/>
                <a:gd name="connsiteY6" fmla="*/ 30265 h 834218"/>
                <a:gd name="connsiteX7" fmla="*/ 220909 w 3024845"/>
                <a:gd name="connsiteY7" fmla="*/ 144839 h 834218"/>
                <a:gd name="connsiteX8" fmla="*/ 223189 w 3024845"/>
                <a:gd name="connsiteY8" fmla="*/ 144839 h 834218"/>
                <a:gd name="connsiteX9" fmla="*/ 239150 w 3024845"/>
                <a:gd name="connsiteY9" fmla="*/ 144839 h 834218"/>
                <a:gd name="connsiteX10" fmla="*/ 239150 w 3024845"/>
                <a:gd name="connsiteY10" fmla="*/ 285354 h 834218"/>
                <a:gd name="connsiteX11" fmla="*/ 240670 w 3024845"/>
                <a:gd name="connsiteY11" fmla="*/ 285084 h 834218"/>
                <a:gd name="connsiteX12" fmla="*/ 251310 w 3024845"/>
                <a:gd name="connsiteY12" fmla="*/ 283193 h 834218"/>
                <a:gd name="connsiteX13" fmla="*/ 249283 w 3024845"/>
                <a:gd name="connsiteY13" fmla="*/ 371825 h 834218"/>
                <a:gd name="connsiteX14" fmla="*/ 250803 w 3024845"/>
                <a:gd name="connsiteY14" fmla="*/ 372096 h 834218"/>
                <a:gd name="connsiteX15" fmla="*/ 261443 w 3024845"/>
                <a:gd name="connsiteY15" fmla="*/ 373987 h 834218"/>
                <a:gd name="connsiteX16" fmla="*/ 261696 w 3024845"/>
                <a:gd name="connsiteY16" fmla="*/ 374798 h 834218"/>
                <a:gd name="connsiteX17" fmla="*/ 263470 w 3024845"/>
                <a:gd name="connsiteY17" fmla="*/ 380473 h 834218"/>
                <a:gd name="connsiteX18" fmla="*/ 264230 w 3024845"/>
                <a:gd name="connsiteY18" fmla="*/ 378041 h 834218"/>
                <a:gd name="connsiteX19" fmla="*/ 269550 w 3024845"/>
                <a:gd name="connsiteY19" fmla="*/ 361017 h 834218"/>
                <a:gd name="connsiteX20" fmla="*/ 271323 w 3024845"/>
                <a:gd name="connsiteY20" fmla="*/ 361017 h 834218"/>
                <a:gd name="connsiteX21" fmla="*/ 283737 w 3024845"/>
                <a:gd name="connsiteY21" fmla="*/ 361017 h 834218"/>
                <a:gd name="connsiteX22" fmla="*/ 283737 w 3024845"/>
                <a:gd name="connsiteY22" fmla="*/ 393443 h 834218"/>
                <a:gd name="connsiteX23" fmla="*/ 284750 w 3024845"/>
                <a:gd name="connsiteY23" fmla="*/ 393984 h 834218"/>
                <a:gd name="connsiteX24" fmla="*/ 291844 w 3024845"/>
                <a:gd name="connsiteY24" fmla="*/ 397767 h 834218"/>
                <a:gd name="connsiteX25" fmla="*/ 291844 w 3024845"/>
                <a:gd name="connsiteY25" fmla="*/ 399118 h 834218"/>
                <a:gd name="connsiteX26" fmla="*/ 291844 w 3024845"/>
                <a:gd name="connsiteY26" fmla="*/ 408576 h 834218"/>
                <a:gd name="connsiteX27" fmla="*/ 336431 w 3024845"/>
                <a:gd name="connsiteY27" fmla="*/ 408576 h 834218"/>
                <a:gd name="connsiteX28" fmla="*/ 336431 w 3024845"/>
                <a:gd name="connsiteY28" fmla="*/ 409657 h 834218"/>
                <a:gd name="connsiteX29" fmla="*/ 336431 w 3024845"/>
                <a:gd name="connsiteY29" fmla="*/ 417223 h 834218"/>
                <a:gd name="connsiteX30" fmla="*/ 338457 w 3024845"/>
                <a:gd name="connsiteY30" fmla="*/ 417223 h 834218"/>
                <a:gd name="connsiteX31" fmla="*/ 352644 w 3024845"/>
                <a:gd name="connsiteY31" fmla="*/ 417223 h 834218"/>
                <a:gd name="connsiteX32" fmla="*/ 352644 w 3024845"/>
                <a:gd name="connsiteY32" fmla="*/ 386958 h 834218"/>
                <a:gd name="connsiteX33" fmla="*/ 397231 w 3024845"/>
                <a:gd name="connsiteY33" fmla="*/ 386958 h 834218"/>
                <a:gd name="connsiteX34" fmla="*/ 397231 w 3024845"/>
                <a:gd name="connsiteY34" fmla="*/ 385607 h 834218"/>
                <a:gd name="connsiteX35" fmla="*/ 397231 w 3024845"/>
                <a:gd name="connsiteY35" fmla="*/ 376149 h 834218"/>
                <a:gd name="connsiteX36" fmla="*/ 398245 w 3024845"/>
                <a:gd name="connsiteY36" fmla="*/ 376149 h 834218"/>
                <a:gd name="connsiteX37" fmla="*/ 405338 w 3024845"/>
                <a:gd name="connsiteY37" fmla="*/ 376149 h 834218"/>
                <a:gd name="connsiteX38" fmla="*/ 405338 w 3024845"/>
                <a:gd name="connsiteY38" fmla="*/ 374258 h 834218"/>
                <a:gd name="connsiteX39" fmla="*/ 405338 w 3024845"/>
                <a:gd name="connsiteY39" fmla="*/ 361017 h 834218"/>
                <a:gd name="connsiteX40" fmla="*/ 406098 w 3024845"/>
                <a:gd name="connsiteY40" fmla="*/ 361017 h 834218"/>
                <a:gd name="connsiteX41" fmla="*/ 411418 w 3024845"/>
                <a:gd name="connsiteY41" fmla="*/ 361017 h 834218"/>
                <a:gd name="connsiteX42" fmla="*/ 411418 w 3024845"/>
                <a:gd name="connsiteY42" fmla="*/ 359936 h 834218"/>
                <a:gd name="connsiteX43" fmla="*/ 411418 w 3024845"/>
                <a:gd name="connsiteY43" fmla="*/ 352369 h 834218"/>
                <a:gd name="connsiteX44" fmla="*/ 413445 w 3024845"/>
                <a:gd name="connsiteY44" fmla="*/ 352369 h 834218"/>
                <a:gd name="connsiteX45" fmla="*/ 427632 w 3024845"/>
                <a:gd name="connsiteY45" fmla="*/ 352369 h 834218"/>
                <a:gd name="connsiteX46" fmla="*/ 427632 w 3024845"/>
                <a:gd name="connsiteY46" fmla="*/ 353450 h 834218"/>
                <a:gd name="connsiteX47" fmla="*/ 427632 w 3024845"/>
                <a:gd name="connsiteY47" fmla="*/ 361017 h 834218"/>
                <a:gd name="connsiteX48" fmla="*/ 449925 w 3024845"/>
                <a:gd name="connsiteY48" fmla="*/ 361017 h 834218"/>
                <a:gd name="connsiteX49" fmla="*/ 449925 w 3024845"/>
                <a:gd name="connsiteY49" fmla="*/ 359125 h 834218"/>
                <a:gd name="connsiteX50" fmla="*/ 449925 w 3024845"/>
                <a:gd name="connsiteY50" fmla="*/ 345884 h 834218"/>
                <a:gd name="connsiteX51" fmla="*/ 451699 w 3024845"/>
                <a:gd name="connsiteY51" fmla="*/ 345884 h 834218"/>
                <a:gd name="connsiteX52" fmla="*/ 464112 w 3024845"/>
                <a:gd name="connsiteY52" fmla="*/ 345884 h 834218"/>
                <a:gd name="connsiteX53" fmla="*/ 464112 w 3024845"/>
                <a:gd name="connsiteY53" fmla="*/ 369664 h 834218"/>
                <a:gd name="connsiteX54" fmla="*/ 465126 w 3024845"/>
                <a:gd name="connsiteY54" fmla="*/ 369664 h 834218"/>
                <a:gd name="connsiteX55" fmla="*/ 472219 w 3024845"/>
                <a:gd name="connsiteY55" fmla="*/ 369664 h 834218"/>
                <a:gd name="connsiteX56" fmla="*/ 472219 w 3024845"/>
                <a:gd name="connsiteY56" fmla="*/ 368583 h 834218"/>
                <a:gd name="connsiteX57" fmla="*/ 472219 w 3024845"/>
                <a:gd name="connsiteY57" fmla="*/ 361017 h 834218"/>
                <a:gd name="connsiteX58" fmla="*/ 473992 w 3024845"/>
                <a:gd name="connsiteY58" fmla="*/ 361017 h 834218"/>
                <a:gd name="connsiteX59" fmla="*/ 486406 w 3024845"/>
                <a:gd name="connsiteY59" fmla="*/ 361017 h 834218"/>
                <a:gd name="connsiteX60" fmla="*/ 486406 w 3024845"/>
                <a:gd name="connsiteY60" fmla="*/ 386958 h 834218"/>
                <a:gd name="connsiteX61" fmla="*/ 488433 w 3024845"/>
                <a:gd name="connsiteY61" fmla="*/ 386958 h 834218"/>
                <a:gd name="connsiteX62" fmla="*/ 502619 w 3024845"/>
                <a:gd name="connsiteY62" fmla="*/ 386958 h 834218"/>
                <a:gd name="connsiteX63" fmla="*/ 502619 w 3024845"/>
                <a:gd name="connsiteY63" fmla="*/ 388579 h 834218"/>
                <a:gd name="connsiteX64" fmla="*/ 502619 w 3024845"/>
                <a:gd name="connsiteY64" fmla="*/ 399929 h 834218"/>
                <a:gd name="connsiteX65" fmla="*/ 503379 w 3024845"/>
                <a:gd name="connsiteY65" fmla="*/ 399929 h 834218"/>
                <a:gd name="connsiteX66" fmla="*/ 508700 w 3024845"/>
                <a:gd name="connsiteY66" fmla="*/ 399929 h 834218"/>
                <a:gd name="connsiteX67" fmla="*/ 508700 w 3024845"/>
                <a:gd name="connsiteY67" fmla="*/ 399118 h 834218"/>
                <a:gd name="connsiteX68" fmla="*/ 508700 w 3024845"/>
                <a:gd name="connsiteY68" fmla="*/ 393443 h 834218"/>
                <a:gd name="connsiteX69" fmla="*/ 539100 w 3024845"/>
                <a:gd name="connsiteY69" fmla="*/ 393443 h 834218"/>
                <a:gd name="connsiteX70" fmla="*/ 539100 w 3024845"/>
                <a:gd name="connsiteY70" fmla="*/ 417223 h 834218"/>
                <a:gd name="connsiteX71" fmla="*/ 540113 w 3024845"/>
                <a:gd name="connsiteY71" fmla="*/ 417223 h 834218"/>
                <a:gd name="connsiteX72" fmla="*/ 547207 w 3024845"/>
                <a:gd name="connsiteY72" fmla="*/ 417223 h 834218"/>
                <a:gd name="connsiteX73" fmla="*/ 547207 w 3024845"/>
                <a:gd name="connsiteY73" fmla="*/ 418304 h 834218"/>
                <a:gd name="connsiteX74" fmla="*/ 547207 w 3024845"/>
                <a:gd name="connsiteY74" fmla="*/ 425870 h 834218"/>
                <a:gd name="connsiteX75" fmla="*/ 547967 w 3024845"/>
                <a:gd name="connsiteY75" fmla="*/ 425870 h 834218"/>
                <a:gd name="connsiteX76" fmla="*/ 553287 w 3024845"/>
                <a:gd name="connsiteY76" fmla="*/ 425870 h 834218"/>
                <a:gd name="connsiteX77" fmla="*/ 553287 w 3024845"/>
                <a:gd name="connsiteY77" fmla="*/ 423708 h 834218"/>
                <a:gd name="connsiteX78" fmla="*/ 553287 w 3024845"/>
                <a:gd name="connsiteY78" fmla="*/ 408576 h 834218"/>
                <a:gd name="connsiteX79" fmla="*/ 554300 w 3024845"/>
                <a:gd name="connsiteY79" fmla="*/ 408576 h 834218"/>
                <a:gd name="connsiteX80" fmla="*/ 561394 w 3024845"/>
                <a:gd name="connsiteY80" fmla="*/ 408576 h 834218"/>
                <a:gd name="connsiteX81" fmla="*/ 561394 w 3024845"/>
                <a:gd name="connsiteY81" fmla="*/ 409657 h 834218"/>
                <a:gd name="connsiteX82" fmla="*/ 561394 w 3024845"/>
                <a:gd name="connsiteY82" fmla="*/ 417223 h 834218"/>
                <a:gd name="connsiteX83" fmla="*/ 566714 w 3024845"/>
                <a:gd name="connsiteY83" fmla="*/ 415230 h 834218"/>
                <a:gd name="connsiteX84" fmla="*/ 567474 w 3024845"/>
                <a:gd name="connsiteY84" fmla="*/ 414250 h 834218"/>
                <a:gd name="connsiteX85" fmla="*/ 567474 w 3024845"/>
                <a:gd name="connsiteY85" fmla="*/ 408576 h 834218"/>
                <a:gd name="connsiteX86" fmla="*/ 605981 w 3024845"/>
                <a:gd name="connsiteY86" fmla="*/ 408576 h 834218"/>
                <a:gd name="connsiteX87" fmla="*/ 605981 w 3024845"/>
                <a:gd name="connsiteY87" fmla="*/ 432355 h 834218"/>
                <a:gd name="connsiteX88" fmla="*/ 608007 w 3024845"/>
                <a:gd name="connsiteY88" fmla="*/ 432355 h 834218"/>
                <a:gd name="connsiteX89" fmla="*/ 622194 w 3024845"/>
                <a:gd name="connsiteY89" fmla="*/ 432355 h 834218"/>
                <a:gd name="connsiteX90" fmla="*/ 622194 w 3024845"/>
                <a:gd name="connsiteY90" fmla="*/ 433436 h 834218"/>
                <a:gd name="connsiteX91" fmla="*/ 622194 w 3024845"/>
                <a:gd name="connsiteY91" fmla="*/ 441002 h 834218"/>
                <a:gd name="connsiteX92" fmla="*/ 623968 w 3024845"/>
                <a:gd name="connsiteY92" fmla="*/ 441002 h 834218"/>
                <a:gd name="connsiteX93" fmla="*/ 636381 w 3024845"/>
                <a:gd name="connsiteY93" fmla="*/ 441002 h 834218"/>
                <a:gd name="connsiteX94" fmla="*/ 636381 w 3024845"/>
                <a:gd name="connsiteY94" fmla="*/ 417223 h 834218"/>
                <a:gd name="connsiteX95" fmla="*/ 637394 w 3024845"/>
                <a:gd name="connsiteY95" fmla="*/ 417223 h 834218"/>
                <a:gd name="connsiteX96" fmla="*/ 644488 w 3024845"/>
                <a:gd name="connsiteY96" fmla="*/ 417223 h 834218"/>
                <a:gd name="connsiteX97" fmla="*/ 644488 w 3024845"/>
                <a:gd name="connsiteY97" fmla="*/ 384796 h 834218"/>
                <a:gd name="connsiteX98" fmla="*/ 645501 w 3024845"/>
                <a:gd name="connsiteY98" fmla="*/ 384796 h 834218"/>
                <a:gd name="connsiteX99" fmla="*/ 652595 w 3024845"/>
                <a:gd name="connsiteY99" fmla="*/ 384796 h 834218"/>
                <a:gd name="connsiteX100" fmla="*/ 652595 w 3024845"/>
                <a:gd name="connsiteY100" fmla="*/ 382905 h 834218"/>
                <a:gd name="connsiteX101" fmla="*/ 652595 w 3024845"/>
                <a:gd name="connsiteY101" fmla="*/ 369664 h 834218"/>
                <a:gd name="connsiteX102" fmla="*/ 651328 w 3024845"/>
                <a:gd name="connsiteY102" fmla="*/ 368042 h 834218"/>
                <a:gd name="connsiteX103" fmla="*/ 656648 w 3024845"/>
                <a:gd name="connsiteY103" fmla="*/ 356693 h 834218"/>
                <a:gd name="connsiteX104" fmla="*/ 664755 w 3024845"/>
                <a:gd name="connsiteY104" fmla="*/ 384796 h 834218"/>
                <a:gd name="connsiteX105" fmla="*/ 665515 w 3024845"/>
                <a:gd name="connsiteY105" fmla="*/ 384796 h 834218"/>
                <a:gd name="connsiteX106" fmla="*/ 670835 w 3024845"/>
                <a:gd name="connsiteY106" fmla="*/ 384796 h 834218"/>
                <a:gd name="connsiteX107" fmla="*/ 670835 w 3024845"/>
                <a:gd name="connsiteY107" fmla="*/ 278869 h 834218"/>
                <a:gd name="connsiteX108" fmla="*/ 672355 w 3024845"/>
                <a:gd name="connsiteY108" fmla="*/ 278869 h 834218"/>
                <a:gd name="connsiteX109" fmla="*/ 682995 w 3024845"/>
                <a:gd name="connsiteY109" fmla="*/ 278869 h 834218"/>
                <a:gd name="connsiteX110" fmla="*/ 682995 w 3024845"/>
                <a:gd name="connsiteY110" fmla="*/ 231310 h 834218"/>
                <a:gd name="connsiteX111" fmla="*/ 709342 w 3024845"/>
                <a:gd name="connsiteY111" fmla="*/ 231310 h 834218"/>
                <a:gd name="connsiteX112" fmla="*/ 709342 w 3024845"/>
                <a:gd name="connsiteY112" fmla="*/ 209692 h 834218"/>
                <a:gd name="connsiteX113" fmla="*/ 743796 w 3024845"/>
                <a:gd name="connsiteY113" fmla="*/ 209692 h 834218"/>
                <a:gd name="connsiteX114" fmla="*/ 743796 w 3024845"/>
                <a:gd name="connsiteY114" fmla="*/ 212124 h 834218"/>
                <a:gd name="connsiteX115" fmla="*/ 743796 w 3024845"/>
                <a:gd name="connsiteY115" fmla="*/ 229148 h 834218"/>
                <a:gd name="connsiteX116" fmla="*/ 746076 w 3024845"/>
                <a:gd name="connsiteY116" fmla="*/ 229148 h 834218"/>
                <a:gd name="connsiteX117" fmla="*/ 762036 w 3024845"/>
                <a:gd name="connsiteY117" fmla="*/ 229148 h 834218"/>
                <a:gd name="connsiteX118" fmla="*/ 762036 w 3024845"/>
                <a:gd name="connsiteY118" fmla="*/ 276707 h 834218"/>
                <a:gd name="connsiteX119" fmla="*/ 763049 w 3024845"/>
                <a:gd name="connsiteY119" fmla="*/ 276707 h 834218"/>
                <a:gd name="connsiteX120" fmla="*/ 770143 w 3024845"/>
                <a:gd name="connsiteY120" fmla="*/ 276707 h 834218"/>
                <a:gd name="connsiteX121" fmla="*/ 784330 w 3024845"/>
                <a:gd name="connsiteY121" fmla="*/ 281031 h 834218"/>
                <a:gd name="connsiteX122" fmla="*/ 784330 w 3024845"/>
                <a:gd name="connsiteY122" fmla="*/ 319943 h 834218"/>
                <a:gd name="connsiteX123" fmla="*/ 785343 w 3024845"/>
                <a:gd name="connsiteY123" fmla="*/ 319943 h 834218"/>
                <a:gd name="connsiteX124" fmla="*/ 792436 w 3024845"/>
                <a:gd name="connsiteY124" fmla="*/ 319943 h 834218"/>
                <a:gd name="connsiteX125" fmla="*/ 792436 w 3024845"/>
                <a:gd name="connsiteY125" fmla="*/ 321564 h 834218"/>
                <a:gd name="connsiteX126" fmla="*/ 792436 w 3024845"/>
                <a:gd name="connsiteY126" fmla="*/ 332913 h 834218"/>
                <a:gd name="connsiteX127" fmla="*/ 794463 w 3024845"/>
                <a:gd name="connsiteY127" fmla="*/ 332913 h 834218"/>
                <a:gd name="connsiteX128" fmla="*/ 808650 w 3024845"/>
                <a:gd name="connsiteY128" fmla="*/ 332913 h 834218"/>
                <a:gd name="connsiteX129" fmla="*/ 814730 w 3024845"/>
                <a:gd name="connsiteY129" fmla="*/ 339399 h 834218"/>
                <a:gd name="connsiteX130" fmla="*/ 814730 w 3024845"/>
                <a:gd name="connsiteY130" fmla="*/ 361017 h 834218"/>
                <a:gd name="connsiteX131" fmla="*/ 817010 w 3024845"/>
                <a:gd name="connsiteY131" fmla="*/ 361017 h 834218"/>
                <a:gd name="connsiteX132" fmla="*/ 832970 w 3024845"/>
                <a:gd name="connsiteY132" fmla="*/ 361017 h 834218"/>
                <a:gd name="connsiteX133" fmla="*/ 832970 w 3024845"/>
                <a:gd name="connsiteY133" fmla="*/ 362097 h 834218"/>
                <a:gd name="connsiteX134" fmla="*/ 832970 w 3024845"/>
                <a:gd name="connsiteY134" fmla="*/ 369664 h 834218"/>
                <a:gd name="connsiteX135" fmla="*/ 834237 w 3024845"/>
                <a:gd name="connsiteY135" fmla="*/ 369664 h 834218"/>
                <a:gd name="connsiteX136" fmla="*/ 843104 w 3024845"/>
                <a:gd name="connsiteY136" fmla="*/ 369664 h 834218"/>
                <a:gd name="connsiteX137" fmla="*/ 843104 w 3024845"/>
                <a:gd name="connsiteY137" fmla="*/ 371825 h 834218"/>
                <a:gd name="connsiteX138" fmla="*/ 843104 w 3024845"/>
                <a:gd name="connsiteY138" fmla="*/ 386958 h 834218"/>
                <a:gd name="connsiteX139" fmla="*/ 847157 w 3024845"/>
                <a:gd name="connsiteY139" fmla="*/ 385066 h 834218"/>
                <a:gd name="connsiteX140" fmla="*/ 847157 w 3024845"/>
                <a:gd name="connsiteY140" fmla="*/ 371825 h 834218"/>
                <a:gd name="connsiteX141" fmla="*/ 848170 w 3024845"/>
                <a:gd name="connsiteY141" fmla="*/ 371825 h 834218"/>
                <a:gd name="connsiteX142" fmla="*/ 855264 w 3024845"/>
                <a:gd name="connsiteY142" fmla="*/ 371825 h 834218"/>
                <a:gd name="connsiteX143" fmla="*/ 855264 w 3024845"/>
                <a:gd name="connsiteY143" fmla="*/ 373447 h 834218"/>
                <a:gd name="connsiteX144" fmla="*/ 855264 w 3024845"/>
                <a:gd name="connsiteY144" fmla="*/ 384796 h 834218"/>
                <a:gd name="connsiteX145" fmla="*/ 856024 w 3024845"/>
                <a:gd name="connsiteY145" fmla="*/ 384796 h 834218"/>
                <a:gd name="connsiteX146" fmla="*/ 861344 w 3024845"/>
                <a:gd name="connsiteY146" fmla="*/ 384796 h 834218"/>
                <a:gd name="connsiteX147" fmla="*/ 909984 w 3024845"/>
                <a:gd name="connsiteY147" fmla="*/ 380473 h 834218"/>
                <a:gd name="connsiteX148" fmla="*/ 909984 w 3024845"/>
                <a:gd name="connsiteY148" fmla="*/ 381824 h 834218"/>
                <a:gd name="connsiteX149" fmla="*/ 909984 w 3024845"/>
                <a:gd name="connsiteY149" fmla="*/ 391281 h 834218"/>
                <a:gd name="connsiteX150" fmla="*/ 910744 w 3024845"/>
                <a:gd name="connsiteY150" fmla="*/ 391281 h 834218"/>
                <a:gd name="connsiteX151" fmla="*/ 916065 w 3024845"/>
                <a:gd name="connsiteY151" fmla="*/ 391281 h 834218"/>
                <a:gd name="connsiteX152" fmla="*/ 916065 w 3024845"/>
                <a:gd name="connsiteY152" fmla="*/ 393443 h 834218"/>
                <a:gd name="connsiteX153" fmla="*/ 916065 w 3024845"/>
                <a:gd name="connsiteY153" fmla="*/ 408576 h 834218"/>
                <a:gd name="connsiteX154" fmla="*/ 918091 w 3024845"/>
                <a:gd name="connsiteY154" fmla="*/ 407225 h 834218"/>
                <a:gd name="connsiteX155" fmla="*/ 932278 w 3024845"/>
                <a:gd name="connsiteY155" fmla="*/ 397767 h 834218"/>
                <a:gd name="connsiteX156" fmla="*/ 938358 w 3024845"/>
                <a:gd name="connsiteY156" fmla="*/ 356693 h 834218"/>
                <a:gd name="connsiteX157" fmla="*/ 939118 w 3024845"/>
                <a:gd name="connsiteY157" fmla="*/ 356423 h 834218"/>
                <a:gd name="connsiteX158" fmla="*/ 944438 w 3024845"/>
                <a:gd name="connsiteY158" fmla="*/ 354531 h 834218"/>
                <a:gd name="connsiteX159" fmla="*/ 946465 w 3024845"/>
                <a:gd name="connsiteY159" fmla="*/ 285354 h 834218"/>
                <a:gd name="connsiteX160" fmla="*/ 948492 w 3024845"/>
                <a:gd name="connsiteY160" fmla="*/ 354531 h 834218"/>
                <a:gd name="connsiteX161" fmla="*/ 949252 w 3024845"/>
                <a:gd name="connsiteY161" fmla="*/ 354801 h 834218"/>
                <a:gd name="connsiteX162" fmla="*/ 954572 w 3024845"/>
                <a:gd name="connsiteY162" fmla="*/ 356693 h 834218"/>
                <a:gd name="connsiteX163" fmla="*/ 954572 w 3024845"/>
                <a:gd name="connsiteY163" fmla="*/ 270222 h 834218"/>
                <a:gd name="connsiteX164" fmla="*/ 958625 w 3024845"/>
                <a:gd name="connsiteY164" fmla="*/ 237795 h 834218"/>
                <a:gd name="connsiteX165" fmla="*/ 997132 w 3024845"/>
                <a:gd name="connsiteY165" fmla="*/ 237795 h 834218"/>
                <a:gd name="connsiteX166" fmla="*/ 997132 w 3024845"/>
                <a:gd name="connsiteY166" fmla="*/ 270222 h 834218"/>
                <a:gd name="connsiteX167" fmla="*/ 997892 w 3024845"/>
                <a:gd name="connsiteY167" fmla="*/ 270222 h 834218"/>
                <a:gd name="connsiteX168" fmla="*/ 1003212 w 3024845"/>
                <a:gd name="connsiteY168" fmla="*/ 270222 h 834218"/>
                <a:gd name="connsiteX169" fmla="*/ 1003212 w 3024845"/>
                <a:gd name="connsiteY169" fmla="*/ 188074 h 834218"/>
                <a:gd name="connsiteX170" fmla="*/ 1004986 w 3024845"/>
                <a:gd name="connsiteY170" fmla="*/ 188074 h 834218"/>
                <a:gd name="connsiteX171" fmla="*/ 1017399 w 3024845"/>
                <a:gd name="connsiteY171" fmla="*/ 188074 h 834218"/>
                <a:gd name="connsiteX172" fmla="*/ 1017399 w 3024845"/>
                <a:gd name="connsiteY172" fmla="*/ 186183 h 834218"/>
                <a:gd name="connsiteX173" fmla="*/ 1017399 w 3024845"/>
                <a:gd name="connsiteY173" fmla="*/ 172942 h 834218"/>
                <a:gd name="connsiteX174" fmla="*/ 1039693 w 3024845"/>
                <a:gd name="connsiteY174" fmla="*/ 172942 h 834218"/>
                <a:gd name="connsiteX175" fmla="*/ 1039693 w 3024845"/>
                <a:gd name="connsiteY175" fmla="*/ 171861 h 834218"/>
                <a:gd name="connsiteX176" fmla="*/ 1039693 w 3024845"/>
                <a:gd name="connsiteY176" fmla="*/ 164295 h 834218"/>
                <a:gd name="connsiteX177" fmla="*/ 1041466 w 3024845"/>
                <a:gd name="connsiteY177" fmla="*/ 164295 h 834218"/>
                <a:gd name="connsiteX178" fmla="*/ 1053880 w 3024845"/>
                <a:gd name="connsiteY178" fmla="*/ 164295 h 834218"/>
                <a:gd name="connsiteX179" fmla="*/ 1053880 w 3024845"/>
                <a:gd name="connsiteY179" fmla="*/ 165376 h 834218"/>
                <a:gd name="connsiteX180" fmla="*/ 1053880 w 3024845"/>
                <a:gd name="connsiteY180" fmla="*/ 172942 h 834218"/>
                <a:gd name="connsiteX181" fmla="*/ 1054640 w 3024845"/>
                <a:gd name="connsiteY181" fmla="*/ 172942 h 834218"/>
                <a:gd name="connsiteX182" fmla="*/ 1059960 w 3024845"/>
                <a:gd name="connsiteY182" fmla="*/ 172942 h 834218"/>
                <a:gd name="connsiteX183" fmla="*/ 1070093 w 3024845"/>
                <a:gd name="connsiteY183" fmla="*/ 168618 h 834218"/>
                <a:gd name="connsiteX184" fmla="*/ 1074146 w 3024845"/>
                <a:gd name="connsiteY184" fmla="*/ 171861 h 834218"/>
                <a:gd name="connsiteX185" fmla="*/ 1074146 w 3024845"/>
                <a:gd name="connsiteY185" fmla="*/ 164295 h 834218"/>
                <a:gd name="connsiteX186" fmla="*/ 1076426 w 3024845"/>
                <a:gd name="connsiteY186" fmla="*/ 164295 h 834218"/>
                <a:gd name="connsiteX187" fmla="*/ 1092387 w 3024845"/>
                <a:gd name="connsiteY187" fmla="*/ 164295 h 834218"/>
                <a:gd name="connsiteX188" fmla="*/ 1092387 w 3024845"/>
                <a:gd name="connsiteY188" fmla="*/ 165376 h 834218"/>
                <a:gd name="connsiteX189" fmla="*/ 1092387 w 3024845"/>
                <a:gd name="connsiteY189" fmla="*/ 172942 h 834218"/>
                <a:gd name="connsiteX190" fmla="*/ 1122787 w 3024845"/>
                <a:gd name="connsiteY190" fmla="*/ 172942 h 834218"/>
                <a:gd name="connsiteX191" fmla="*/ 1122787 w 3024845"/>
                <a:gd name="connsiteY191" fmla="*/ 174563 h 834218"/>
                <a:gd name="connsiteX192" fmla="*/ 1122787 w 3024845"/>
                <a:gd name="connsiteY192" fmla="*/ 185913 h 834218"/>
                <a:gd name="connsiteX193" fmla="*/ 1149134 w 3024845"/>
                <a:gd name="connsiteY193" fmla="*/ 185913 h 834218"/>
                <a:gd name="connsiteX194" fmla="*/ 1149134 w 3024845"/>
                <a:gd name="connsiteY194" fmla="*/ 216177 h 834218"/>
                <a:gd name="connsiteX195" fmla="*/ 1149894 w 3024845"/>
                <a:gd name="connsiteY195" fmla="*/ 216177 h 834218"/>
                <a:gd name="connsiteX196" fmla="*/ 1155214 w 3024845"/>
                <a:gd name="connsiteY196" fmla="*/ 216177 h 834218"/>
                <a:gd name="connsiteX197" fmla="*/ 1155214 w 3024845"/>
                <a:gd name="connsiteY197" fmla="*/ 217258 h 834218"/>
                <a:gd name="connsiteX198" fmla="*/ 1155214 w 3024845"/>
                <a:gd name="connsiteY198" fmla="*/ 224825 h 834218"/>
                <a:gd name="connsiteX199" fmla="*/ 1159268 w 3024845"/>
                <a:gd name="connsiteY199" fmla="*/ 255089 h 834218"/>
                <a:gd name="connsiteX200" fmla="*/ 1160028 w 3024845"/>
                <a:gd name="connsiteY200" fmla="*/ 255089 h 834218"/>
                <a:gd name="connsiteX201" fmla="*/ 1165348 w 3024845"/>
                <a:gd name="connsiteY201" fmla="*/ 255089 h 834218"/>
                <a:gd name="connsiteX202" fmla="*/ 1165348 w 3024845"/>
                <a:gd name="connsiteY202" fmla="*/ 255900 h 834218"/>
                <a:gd name="connsiteX203" fmla="*/ 1165348 w 3024845"/>
                <a:gd name="connsiteY203" fmla="*/ 261575 h 834218"/>
                <a:gd name="connsiteX204" fmla="*/ 1166361 w 3024845"/>
                <a:gd name="connsiteY204" fmla="*/ 261575 h 834218"/>
                <a:gd name="connsiteX205" fmla="*/ 1173454 w 3024845"/>
                <a:gd name="connsiteY205" fmla="*/ 261575 h 834218"/>
                <a:gd name="connsiteX206" fmla="*/ 1173454 w 3024845"/>
                <a:gd name="connsiteY206" fmla="*/ 291840 h 834218"/>
                <a:gd name="connsiteX207" fmla="*/ 1175481 w 3024845"/>
                <a:gd name="connsiteY207" fmla="*/ 291840 h 834218"/>
                <a:gd name="connsiteX208" fmla="*/ 1189668 w 3024845"/>
                <a:gd name="connsiteY208" fmla="*/ 291840 h 834218"/>
                <a:gd name="connsiteX209" fmla="*/ 1189668 w 3024845"/>
                <a:gd name="connsiteY209" fmla="*/ 315619 h 834218"/>
                <a:gd name="connsiteX210" fmla="*/ 1191695 w 3024845"/>
                <a:gd name="connsiteY210" fmla="*/ 317240 h 834218"/>
                <a:gd name="connsiteX211" fmla="*/ 1191695 w 3024845"/>
                <a:gd name="connsiteY211" fmla="*/ 328590 h 834218"/>
                <a:gd name="connsiteX212" fmla="*/ 1192455 w 3024845"/>
                <a:gd name="connsiteY212" fmla="*/ 328590 h 834218"/>
                <a:gd name="connsiteX213" fmla="*/ 1197775 w 3024845"/>
                <a:gd name="connsiteY213" fmla="*/ 328590 h 834218"/>
                <a:gd name="connsiteX214" fmla="*/ 1197775 w 3024845"/>
                <a:gd name="connsiteY214" fmla="*/ 352369 h 834218"/>
                <a:gd name="connsiteX215" fmla="*/ 1199041 w 3024845"/>
                <a:gd name="connsiteY215" fmla="*/ 352369 h 834218"/>
                <a:gd name="connsiteX216" fmla="*/ 1207908 w 3024845"/>
                <a:gd name="connsiteY216" fmla="*/ 352369 h 834218"/>
                <a:gd name="connsiteX217" fmla="*/ 1209935 w 3024845"/>
                <a:gd name="connsiteY217" fmla="*/ 356423 h 834218"/>
                <a:gd name="connsiteX218" fmla="*/ 1209935 w 3024845"/>
                <a:gd name="connsiteY218" fmla="*/ 369664 h 834218"/>
                <a:gd name="connsiteX219" fmla="*/ 1211455 w 3024845"/>
                <a:gd name="connsiteY219" fmla="*/ 367772 h 834218"/>
                <a:gd name="connsiteX220" fmla="*/ 1222095 w 3024845"/>
                <a:gd name="connsiteY220" fmla="*/ 354531 h 834218"/>
                <a:gd name="connsiteX221" fmla="*/ 1250469 w 3024845"/>
                <a:gd name="connsiteY221" fmla="*/ 354531 h 834218"/>
                <a:gd name="connsiteX222" fmla="*/ 1250469 w 3024845"/>
                <a:gd name="connsiteY222" fmla="*/ 441002 h 834218"/>
                <a:gd name="connsiteX223" fmla="*/ 1251229 w 3024845"/>
                <a:gd name="connsiteY223" fmla="*/ 441002 h 834218"/>
                <a:gd name="connsiteX224" fmla="*/ 1256549 w 3024845"/>
                <a:gd name="connsiteY224" fmla="*/ 441002 h 834218"/>
                <a:gd name="connsiteX225" fmla="*/ 1257309 w 3024845"/>
                <a:gd name="connsiteY225" fmla="*/ 439651 h 834218"/>
                <a:gd name="connsiteX226" fmla="*/ 1262629 w 3024845"/>
                <a:gd name="connsiteY226" fmla="*/ 430193 h 834218"/>
                <a:gd name="connsiteX227" fmla="*/ 1262629 w 3024845"/>
                <a:gd name="connsiteY227" fmla="*/ 432085 h 834218"/>
                <a:gd name="connsiteX228" fmla="*/ 1262629 w 3024845"/>
                <a:gd name="connsiteY228" fmla="*/ 445326 h 834218"/>
                <a:gd name="connsiteX229" fmla="*/ 1266682 w 3024845"/>
                <a:gd name="connsiteY229" fmla="*/ 399929 h 834218"/>
                <a:gd name="connsiteX230" fmla="*/ 1267442 w 3024845"/>
                <a:gd name="connsiteY230" fmla="*/ 399929 h 834218"/>
                <a:gd name="connsiteX231" fmla="*/ 1272762 w 3024845"/>
                <a:gd name="connsiteY231" fmla="*/ 399929 h 834218"/>
                <a:gd name="connsiteX232" fmla="*/ 1272762 w 3024845"/>
                <a:gd name="connsiteY232" fmla="*/ 335075 h 834218"/>
                <a:gd name="connsiteX233" fmla="*/ 1273776 w 3024845"/>
                <a:gd name="connsiteY233" fmla="*/ 335075 h 834218"/>
                <a:gd name="connsiteX234" fmla="*/ 1280869 w 3024845"/>
                <a:gd name="connsiteY234" fmla="*/ 335075 h 834218"/>
                <a:gd name="connsiteX235" fmla="*/ 1293029 w 3024845"/>
                <a:gd name="connsiteY235" fmla="*/ 291840 h 834218"/>
                <a:gd name="connsiteX236" fmla="*/ 1294296 w 3024845"/>
                <a:gd name="connsiteY236" fmla="*/ 291840 h 834218"/>
                <a:gd name="connsiteX237" fmla="*/ 1303163 w 3024845"/>
                <a:gd name="connsiteY237" fmla="*/ 291840 h 834218"/>
                <a:gd name="connsiteX238" fmla="*/ 1313296 w 3024845"/>
                <a:gd name="connsiteY238" fmla="*/ 335075 h 834218"/>
                <a:gd name="connsiteX239" fmla="*/ 1314309 w 3024845"/>
                <a:gd name="connsiteY239" fmla="*/ 335075 h 834218"/>
                <a:gd name="connsiteX240" fmla="*/ 1321403 w 3024845"/>
                <a:gd name="connsiteY240" fmla="*/ 335075 h 834218"/>
                <a:gd name="connsiteX241" fmla="*/ 1321403 w 3024845"/>
                <a:gd name="connsiteY241" fmla="*/ 373987 h 834218"/>
                <a:gd name="connsiteX242" fmla="*/ 1323176 w 3024845"/>
                <a:gd name="connsiteY242" fmla="*/ 373987 h 834218"/>
                <a:gd name="connsiteX243" fmla="*/ 1335590 w 3024845"/>
                <a:gd name="connsiteY243" fmla="*/ 373987 h 834218"/>
                <a:gd name="connsiteX244" fmla="*/ 1335590 w 3024845"/>
                <a:gd name="connsiteY244" fmla="*/ 376149 h 834218"/>
                <a:gd name="connsiteX245" fmla="*/ 1335590 w 3024845"/>
                <a:gd name="connsiteY245" fmla="*/ 391281 h 834218"/>
                <a:gd name="connsiteX246" fmla="*/ 1339643 w 3024845"/>
                <a:gd name="connsiteY246" fmla="*/ 389120 h 834218"/>
                <a:gd name="connsiteX247" fmla="*/ 1339643 w 3024845"/>
                <a:gd name="connsiteY247" fmla="*/ 373987 h 834218"/>
                <a:gd name="connsiteX248" fmla="*/ 1341163 w 3024845"/>
                <a:gd name="connsiteY248" fmla="*/ 373987 h 834218"/>
                <a:gd name="connsiteX249" fmla="*/ 1351803 w 3024845"/>
                <a:gd name="connsiteY249" fmla="*/ 373987 h 834218"/>
                <a:gd name="connsiteX250" fmla="*/ 1351803 w 3024845"/>
                <a:gd name="connsiteY250" fmla="*/ 375608 h 834218"/>
                <a:gd name="connsiteX251" fmla="*/ 1351803 w 3024845"/>
                <a:gd name="connsiteY251" fmla="*/ 386958 h 834218"/>
                <a:gd name="connsiteX252" fmla="*/ 1382204 w 3024845"/>
                <a:gd name="connsiteY252" fmla="*/ 386958 h 834218"/>
                <a:gd name="connsiteX253" fmla="*/ 1382204 w 3024845"/>
                <a:gd name="connsiteY253" fmla="*/ 350208 h 834218"/>
                <a:gd name="connsiteX254" fmla="*/ 1383470 w 3024845"/>
                <a:gd name="connsiteY254" fmla="*/ 350208 h 834218"/>
                <a:gd name="connsiteX255" fmla="*/ 1392337 w 3024845"/>
                <a:gd name="connsiteY255" fmla="*/ 350208 h 834218"/>
                <a:gd name="connsiteX256" fmla="*/ 1392337 w 3024845"/>
                <a:gd name="connsiteY256" fmla="*/ 371825 h 834218"/>
                <a:gd name="connsiteX257" fmla="*/ 1394364 w 3024845"/>
                <a:gd name="connsiteY257" fmla="*/ 339399 h 834218"/>
                <a:gd name="connsiteX258" fmla="*/ 1416657 w 3024845"/>
                <a:gd name="connsiteY258" fmla="*/ 339399 h 834218"/>
                <a:gd name="connsiteX259" fmla="*/ 1416657 w 3024845"/>
                <a:gd name="connsiteY259" fmla="*/ 337777 h 834218"/>
                <a:gd name="connsiteX260" fmla="*/ 1416657 w 3024845"/>
                <a:gd name="connsiteY260" fmla="*/ 326428 h 834218"/>
                <a:gd name="connsiteX261" fmla="*/ 1417417 w 3024845"/>
                <a:gd name="connsiteY261" fmla="*/ 326428 h 834218"/>
                <a:gd name="connsiteX262" fmla="*/ 1422737 w 3024845"/>
                <a:gd name="connsiteY262" fmla="*/ 326428 h 834218"/>
                <a:gd name="connsiteX263" fmla="*/ 1422737 w 3024845"/>
                <a:gd name="connsiteY263" fmla="*/ 324537 h 834218"/>
                <a:gd name="connsiteX264" fmla="*/ 1422737 w 3024845"/>
                <a:gd name="connsiteY264" fmla="*/ 311296 h 834218"/>
                <a:gd name="connsiteX265" fmla="*/ 1426791 w 3024845"/>
                <a:gd name="connsiteY265" fmla="*/ 317781 h 834218"/>
                <a:gd name="connsiteX266" fmla="*/ 1429071 w 3024845"/>
                <a:gd name="connsiteY266" fmla="*/ 317781 h 834218"/>
                <a:gd name="connsiteX267" fmla="*/ 1445031 w 3024845"/>
                <a:gd name="connsiteY267" fmla="*/ 317781 h 834218"/>
                <a:gd name="connsiteX268" fmla="*/ 1445031 w 3024845"/>
                <a:gd name="connsiteY268" fmla="*/ 316970 h 834218"/>
                <a:gd name="connsiteX269" fmla="*/ 1445031 w 3024845"/>
                <a:gd name="connsiteY269" fmla="*/ 311296 h 834218"/>
                <a:gd name="connsiteX270" fmla="*/ 1445791 w 3024845"/>
                <a:gd name="connsiteY270" fmla="*/ 311296 h 834218"/>
                <a:gd name="connsiteX271" fmla="*/ 1451111 w 3024845"/>
                <a:gd name="connsiteY271" fmla="*/ 311296 h 834218"/>
                <a:gd name="connsiteX272" fmla="*/ 1451111 w 3024845"/>
                <a:gd name="connsiteY272" fmla="*/ 312647 h 834218"/>
                <a:gd name="connsiteX273" fmla="*/ 1451111 w 3024845"/>
                <a:gd name="connsiteY273" fmla="*/ 322105 h 834218"/>
                <a:gd name="connsiteX274" fmla="*/ 1489618 w 3024845"/>
                <a:gd name="connsiteY274" fmla="*/ 322105 h 834218"/>
                <a:gd name="connsiteX275" fmla="*/ 1489618 w 3024845"/>
                <a:gd name="connsiteY275" fmla="*/ 460458 h 834218"/>
                <a:gd name="connsiteX276" fmla="*/ 1491138 w 3024845"/>
                <a:gd name="connsiteY276" fmla="*/ 460458 h 834218"/>
                <a:gd name="connsiteX277" fmla="*/ 1501778 w 3024845"/>
                <a:gd name="connsiteY277" fmla="*/ 460458 h 834218"/>
                <a:gd name="connsiteX278" fmla="*/ 1501778 w 3024845"/>
                <a:gd name="connsiteY278" fmla="*/ 447488 h 834218"/>
                <a:gd name="connsiteX279" fmla="*/ 1505832 w 3024845"/>
                <a:gd name="connsiteY279" fmla="*/ 447488 h 834218"/>
                <a:gd name="connsiteX280" fmla="*/ 1505832 w 3024845"/>
                <a:gd name="connsiteY280" fmla="*/ 460458 h 834218"/>
                <a:gd name="connsiteX281" fmla="*/ 1536232 w 3024845"/>
                <a:gd name="connsiteY281" fmla="*/ 460458 h 834218"/>
                <a:gd name="connsiteX282" fmla="*/ 1536232 w 3024845"/>
                <a:gd name="connsiteY282" fmla="*/ 430193 h 834218"/>
                <a:gd name="connsiteX283" fmla="*/ 1548392 w 3024845"/>
                <a:gd name="connsiteY283" fmla="*/ 430193 h 834218"/>
                <a:gd name="connsiteX284" fmla="*/ 1560552 w 3024845"/>
                <a:gd name="connsiteY284" fmla="*/ 428032 h 834218"/>
                <a:gd name="connsiteX285" fmla="*/ 1564606 w 3024845"/>
                <a:gd name="connsiteY285" fmla="*/ 430193 h 834218"/>
                <a:gd name="connsiteX286" fmla="*/ 1574739 w 3024845"/>
                <a:gd name="connsiteY286" fmla="*/ 430193 h 834218"/>
                <a:gd name="connsiteX287" fmla="*/ 1574739 w 3024845"/>
                <a:gd name="connsiteY287" fmla="*/ 460458 h 834218"/>
                <a:gd name="connsiteX288" fmla="*/ 1582846 w 3024845"/>
                <a:gd name="connsiteY288" fmla="*/ 460458 h 834218"/>
                <a:gd name="connsiteX289" fmla="*/ 1582846 w 3024845"/>
                <a:gd name="connsiteY289" fmla="*/ 477753 h 834218"/>
                <a:gd name="connsiteX290" fmla="*/ 1592182 w 3024845"/>
                <a:gd name="connsiteY290" fmla="*/ 478658 h 834218"/>
                <a:gd name="connsiteX291" fmla="*/ 1605140 w 3024845"/>
                <a:gd name="connsiteY291" fmla="*/ 478658 h 834218"/>
                <a:gd name="connsiteX292" fmla="*/ 1605140 w 3024845"/>
                <a:gd name="connsiteY292" fmla="*/ 462620 h 834218"/>
                <a:gd name="connsiteX293" fmla="*/ 1673096 w 3024845"/>
                <a:gd name="connsiteY293" fmla="*/ 462620 h 834218"/>
                <a:gd name="connsiteX294" fmla="*/ 1673096 w 3024845"/>
                <a:gd name="connsiteY294" fmla="*/ 377367 h 834218"/>
                <a:gd name="connsiteX295" fmla="*/ 1745104 w 3024845"/>
                <a:gd name="connsiteY295" fmla="*/ 377367 h 834218"/>
                <a:gd name="connsiteX296" fmla="*/ 1745104 w 3024845"/>
                <a:gd name="connsiteY296" fmla="*/ 456135 h 834218"/>
                <a:gd name="connsiteX297" fmla="*/ 1747008 w 3024845"/>
                <a:gd name="connsiteY297" fmla="*/ 456135 h 834218"/>
                <a:gd name="connsiteX298" fmla="*/ 1748250 w 3024845"/>
                <a:gd name="connsiteY298" fmla="*/ 478658 h 834218"/>
                <a:gd name="connsiteX299" fmla="*/ 1757926 w 3024845"/>
                <a:gd name="connsiteY299" fmla="*/ 478658 h 834218"/>
                <a:gd name="connsiteX300" fmla="*/ 1759168 w 3024845"/>
                <a:gd name="connsiteY300" fmla="*/ 456135 h 834218"/>
                <a:gd name="connsiteX301" fmla="*/ 1765248 w 3024845"/>
                <a:gd name="connsiteY301" fmla="*/ 456135 h 834218"/>
                <a:gd name="connsiteX302" fmla="*/ 1766490 w 3024845"/>
                <a:gd name="connsiteY302" fmla="*/ 478658 h 834218"/>
                <a:gd name="connsiteX303" fmla="*/ 1817112 w 3024845"/>
                <a:gd name="connsiteY303" fmla="*/ 478658 h 834218"/>
                <a:gd name="connsiteX304" fmla="*/ 1817112 w 3024845"/>
                <a:gd name="connsiteY304" fmla="*/ 315630 h 834218"/>
                <a:gd name="connsiteX305" fmla="*/ 2014439 w 3024845"/>
                <a:gd name="connsiteY305" fmla="*/ 315630 h 834218"/>
                <a:gd name="connsiteX306" fmla="*/ 2014439 w 3024845"/>
                <a:gd name="connsiteY306" fmla="*/ 478658 h 834218"/>
                <a:gd name="connsiteX307" fmla="*/ 2033136 w 3024845"/>
                <a:gd name="connsiteY307" fmla="*/ 478658 h 834218"/>
                <a:gd name="connsiteX308" fmla="*/ 2033136 w 3024845"/>
                <a:gd name="connsiteY308" fmla="*/ 395965 h 834218"/>
                <a:gd name="connsiteX309" fmla="*/ 2128256 w 3024845"/>
                <a:gd name="connsiteY309" fmla="*/ 395965 h 834218"/>
                <a:gd name="connsiteX310" fmla="*/ 2180720 w 3024845"/>
                <a:gd name="connsiteY310" fmla="*/ 330752 h 834218"/>
                <a:gd name="connsiteX311" fmla="*/ 2245574 w 3024845"/>
                <a:gd name="connsiteY311" fmla="*/ 330752 h 834218"/>
                <a:gd name="connsiteX312" fmla="*/ 2245574 w 3024845"/>
                <a:gd name="connsiteY312" fmla="*/ 406414 h 834218"/>
                <a:gd name="connsiteX313" fmla="*/ 2253681 w 3024845"/>
                <a:gd name="connsiteY313" fmla="*/ 406414 h 834218"/>
                <a:gd name="connsiteX314" fmla="*/ 2255708 w 3024845"/>
                <a:gd name="connsiteY314" fmla="*/ 399929 h 834218"/>
                <a:gd name="connsiteX315" fmla="*/ 2261788 w 3024845"/>
                <a:gd name="connsiteY315" fmla="*/ 399929 h 834218"/>
                <a:gd name="connsiteX316" fmla="*/ 2263815 w 3024845"/>
                <a:gd name="connsiteY316" fmla="*/ 408576 h 834218"/>
                <a:gd name="connsiteX317" fmla="*/ 2275975 w 3024845"/>
                <a:gd name="connsiteY317" fmla="*/ 408576 h 834218"/>
                <a:gd name="connsiteX318" fmla="*/ 2275975 w 3024845"/>
                <a:gd name="connsiteY318" fmla="*/ 402090 h 834218"/>
                <a:gd name="connsiteX319" fmla="*/ 2298268 w 3024845"/>
                <a:gd name="connsiteY319" fmla="*/ 402090 h 834218"/>
                <a:gd name="connsiteX320" fmla="*/ 2298268 w 3024845"/>
                <a:gd name="connsiteY320" fmla="*/ 408576 h 834218"/>
                <a:gd name="connsiteX321" fmla="*/ 2318535 w 3024845"/>
                <a:gd name="connsiteY321" fmla="*/ 408576 h 834218"/>
                <a:gd name="connsiteX322" fmla="*/ 2318535 w 3024845"/>
                <a:gd name="connsiteY322" fmla="*/ 453973 h 834218"/>
                <a:gd name="connsiteX323" fmla="*/ 2332722 w 3024845"/>
                <a:gd name="connsiteY323" fmla="*/ 453973 h 834218"/>
                <a:gd name="connsiteX324" fmla="*/ 2332722 w 3024845"/>
                <a:gd name="connsiteY324" fmla="*/ 441002 h 834218"/>
                <a:gd name="connsiteX325" fmla="*/ 2348936 w 3024845"/>
                <a:gd name="connsiteY325" fmla="*/ 441002 h 834218"/>
                <a:gd name="connsiteX326" fmla="*/ 2348936 w 3024845"/>
                <a:gd name="connsiteY326" fmla="*/ 261575 h 834218"/>
                <a:gd name="connsiteX327" fmla="*/ 2355016 w 3024845"/>
                <a:gd name="connsiteY327" fmla="*/ 255089 h 834218"/>
                <a:gd name="connsiteX328" fmla="*/ 2427977 w 3024845"/>
                <a:gd name="connsiteY328" fmla="*/ 255089 h 834218"/>
                <a:gd name="connsiteX329" fmla="*/ 2427977 w 3024845"/>
                <a:gd name="connsiteY329" fmla="*/ 263737 h 834218"/>
                <a:gd name="connsiteX330" fmla="*/ 2438110 w 3024845"/>
                <a:gd name="connsiteY330" fmla="*/ 263737 h 834218"/>
                <a:gd name="connsiteX331" fmla="*/ 2438110 w 3024845"/>
                <a:gd name="connsiteY331" fmla="*/ 378311 h 834218"/>
                <a:gd name="connsiteX332" fmla="*/ 2460404 w 3024845"/>
                <a:gd name="connsiteY332" fmla="*/ 378311 h 834218"/>
                <a:gd name="connsiteX333" fmla="*/ 2460404 w 3024845"/>
                <a:gd name="connsiteY333" fmla="*/ 311296 h 834218"/>
                <a:gd name="connsiteX334" fmla="*/ 2486751 w 3024845"/>
                <a:gd name="connsiteY334" fmla="*/ 311296 h 834218"/>
                <a:gd name="connsiteX335" fmla="*/ 2490804 w 3024845"/>
                <a:gd name="connsiteY335" fmla="*/ 306972 h 834218"/>
                <a:gd name="connsiteX336" fmla="*/ 2498911 w 3024845"/>
                <a:gd name="connsiteY336" fmla="*/ 306972 h 834218"/>
                <a:gd name="connsiteX337" fmla="*/ 2502964 w 3024845"/>
                <a:gd name="connsiteY337" fmla="*/ 311296 h 834218"/>
                <a:gd name="connsiteX338" fmla="*/ 2525258 w 3024845"/>
                <a:gd name="connsiteY338" fmla="*/ 311296 h 834218"/>
                <a:gd name="connsiteX339" fmla="*/ 2525258 w 3024845"/>
                <a:gd name="connsiteY339" fmla="*/ 194560 h 834218"/>
                <a:gd name="connsiteX340" fmla="*/ 2582005 w 3024845"/>
                <a:gd name="connsiteY340" fmla="*/ 183751 h 834218"/>
                <a:gd name="connsiteX341" fmla="*/ 2582005 w 3024845"/>
                <a:gd name="connsiteY341" fmla="*/ 184832 h 834218"/>
                <a:gd name="connsiteX342" fmla="*/ 2582005 w 3024845"/>
                <a:gd name="connsiteY342" fmla="*/ 192398 h 834218"/>
                <a:gd name="connsiteX343" fmla="*/ 2608352 w 3024845"/>
                <a:gd name="connsiteY343" fmla="*/ 192398 h 834218"/>
                <a:gd name="connsiteX344" fmla="*/ 2608352 w 3024845"/>
                <a:gd name="connsiteY344" fmla="*/ 447488 h 834218"/>
                <a:gd name="connsiteX345" fmla="*/ 2630646 w 3024845"/>
                <a:gd name="connsiteY345" fmla="*/ 447488 h 834218"/>
                <a:gd name="connsiteX346" fmla="*/ 2630646 w 3024845"/>
                <a:gd name="connsiteY346" fmla="*/ 443164 h 834218"/>
                <a:gd name="connsiteX347" fmla="*/ 2642806 w 3024845"/>
                <a:gd name="connsiteY347" fmla="*/ 443164 h 834218"/>
                <a:gd name="connsiteX348" fmla="*/ 2642806 w 3024845"/>
                <a:gd name="connsiteY348" fmla="*/ 447488 h 834218"/>
                <a:gd name="connsiteX349" fmla="*/ 2667126 w 3024845"/>
                <a:gd name="connsiteY349" fmla="*/ 447488 h 834218"/>
                <a:gd name="connsiteX350" fmla="*/ 2667126 w 3024845"/>
                <a:gd name="connsiteY350" fmla="*/ 434517 h 834218"/>
                <a:gd name="connsiteX351" fmla="*/ 2695500 w 3024845"/>
                <a:gd name="connsiteY351" fmla="*/ 434517 h 834218"/>
                <a:gd name="connsiteX352" fmla="*/ 2707660 w 3024845"/>
                <a:gd name="connsiteY352" fmla="*/ 430193 h 834218"/>
                <a:gd name="connsiteX353" fmla="*/ 2727927 w 3024845"/>
                <a:gd name="connsiteY353" fmla="*/ 434517 h 834218"/>
                <a:gd name="connsiteX354" fmla="*/ 2727927 w 3024845"/>
                <a:gd name="connsiteY354" fmla="*/ 417223 h 834218"/>
                <a:gd name="connsiteX355" fmla="*/ 2736034 w 3024845"/>
                <a:gd name="connsiteY355" fmla="*/ 417223 h 834218"/>
                <a:gd name="connsiteX356" fmla="*/ 2736034 w 3024845"/>
                <a:gd name="connsiteY356" fmla="*/ 404252 h 834218"/>
                <a:gd name="connsiteX357" fmla="*/ 2792781 w 3024845"/>
                <a:gd name="connsiteY357" fmla="*/ 404252 h 834218"/>
                <a:gd name="connsiteX358" fmla="*/ 2792781 w 3024845"/>
                <a:gd name="connsiteY358" fmla="*/ 373987 h 834218"/>
                <a:gd name="connsiteX359" fmla="*/ 2811021 w 3024845"/>
                <a:gd name="connsiteY359" fmla="*/ 373987 h 834218"/>
                <a:gd name="connsiteX360" fmla="*/ 2811021 w 3024845"/>
                <a:gd name="connsiteY360" fmla="*/ 367502 h 834218"/>
                <a:gd name="connsiteX361" fmla="*/ 2823181 w 3024845"/>
                <a:gd name="connsiteY361" fmla="*/ 367502 h 834218"/>
                <a:gd name="connsiteX362" fmla="*/ 2823181 w 3024845"/>
                <a:gd name="connsiteY362" fmla="*/ 373987 h 834218"/>
                <a:gd name="connsiteX363" fmla="*/ 2839395 w 3024845"/>
                <a:gd name="connsiteY363" fmla="*/ 373987 h 834218"/>
                <a:gd name="connsiteX364" fmla="*/ 2839395 w 3024845"/>
                <a:gd name="connsiteY364" fmla="*/ 423708 h 834218"/>
                <a:gd name="connsiteX365" fmla="*/ 2871822 w 3024845"/>
                <a:gd name="connsiteY365" fmla="*/ 423708 h 834218"/>
                <a:gd name="connsiteX366" fmla="*/ 2871822 w 3024845"/>
                <a:gd name="connsiteY366" fmla="*/ 397767 h 834218"/>
                <a:gd name="connsiteX367" fmla="*/ 2910329 w 3024845"/>
                <a:gd name="connsiteY367" fmla="*/ 397767 h 834218"/>
                <a:gd name="connsiteX368" fmla="*/ 2910329 w 3024845"/>
                <a:gd name="connsiteY368" fmla="*/ 367502 h 834218"/>
                <a:gd name="connsiteX369" fmla="*/ 2958970 w 3024845"/>
                <a:gd name="connsiteY369" fmla="*/ 367502 h 834218"/>
                <a:gd name="connsiteX370" fmla="*/ 2958970 w 3024845"/>
                <a:gd name="connsiteY370" fmla="*/ 478658 h 834218"/>
                <a:gd name="connsiteX371" fmla="*/ 2958970 w 3024845"/>
                <a:gd name="connsiteY371" fmla="*/ 492437 h 834218"/>
                <a:gd name="connsiteX372" fmla="*/ 3024845 w 3024845"/>
                <a:gd name="connsiteY372" fmla="*/ 492437 h 834218"/>
                <a:gd name="connsiteX373" fmla="*/ 3024845 w 3024845"/>
                <a:gd name="connsiteY373" fmla="*/ 834218 h 834218"/>
                <a:gd name="connsiteX374" fmla="*/ 2054 w 3024845"/>
                <a:gd name="connsiteY374" fmla="*/ 831885 h 834218"/>
                <a:gd name="connsiteX375" fmla="*/ 0 w 3024845"/>
                <a:gd name="connsiteY375" fmla="*/ 397767 h 834218"/>
                <a:gd name="connsiteX376" fmla="*/ 20267 w 3024845"/>
                <a:gd name="connsiteY376" fmla="*/ 397767 h 834218"/>
                <a:gd name="connsiteX377" fmla="*/ 20774 w 3024845"/>
                <a:gd name="connsiteY377" fmla="*/ 396686 h 834218"/>
                <a:gd name="connsiteX378" fmla="*/ 24320 w 3024845"/>
                <a:gd name="connsiteY378" fmla="*/ 389120 h 834218"/>
                <a:gd name="connsiteX379" fmla="*/ 26094 w 3024845"/>
                <a:gd name="connsiteY379" fmla="*/ 389390 h 834218"/>
                <a:gd name="connsiteX380" fmla="*/ 38507 w 3024845"/>
                <a:gd name="connsiteY380" fmla="*/ 391281 h 834218"/>
                <a:gd name="connsiteX381" fmla="*/ 39014 w 3024845"/>
                <a:gd name="connsiteY381" fmla="*/ 392633 h 834218"/>
                <a:gd name="connsiteX382" fmla="*/ 42560 w 3024845"/>
                <a:gd name="connsiteY382" fmla="*/ 402090 h 834218"/>
                <a:gd name="connsiteX383" fmla="*/ 68907 w 3024845"/>
                <a:gd name="connsiteY383" fmla="*/ 404252 h 834218"/>
                <a:gd name="connsiteX384" fmla="*/ 68907 w 3024845"/>
                <a:gd name="connsiteY384" fmla="*/ 281031 h 834218"/>
                <a:gd name="connsiteX385" fmla="*/ 70934 w 3024845"/>
                <a:gd name="connsiteY385" fmla="*/ 281031 h 834218"/>
                <a:gd name="connsiteX386" fmla="*/ 85121 w 3024845"/>
                <a:gd name="connsiteY386" fmla="*/ 281031 h 834218"/>
                <a:gd name="connsiteX387" fmla="*/ 85121 w 3024845"/>
                <a:gd name="connsiteY387" fmla="*/ 144839 h 834218"/>
                <a:gd name="connsiteX388" fmla="*/ 86894 w 3024845"/>
                <a:gd name="connsiteY388" fmla="*/ 144839 h 834218"/>
                <a:gd name="connsiteX389" fmla="*/ 99308 w 3024845"/>
                <a:gd name="connsiteY389" fmla="*/ 144839 h 834218"/>
                <a:gd name="connsiteX390" fmla="*/ 99308 w 3024845"/>
                <a:gd name="connsiteY390" fmla="*/ 30265 h 834218"/>
                <a:gd name="connsiteX391" fmla="*/ 103361 w 3024845"/>
                <a:gd name="connsiteY391" fmla="*/ 2161 h 834218"/>
                <a:gd name="connsiteX0" fmla="*/ 103361 w 3024845"/>
                <a:gd name="connsiteY0" fmla="*/ 2161 h 834218"/>
                <a:gd name="connsiteX1" fmla="*/ 200642 w 3024845"/>
                <a:gd name="connsiteY1" fmla="*/ 0 h 834218"/>
                <a:gd name="connsiteX2" fmla="*/ 202669 w 3024845"/>
                <a:gd name="connsiteY2" fmla="*/ 0 h 834218"/>
                <a:gd name="connsiteX3" fmla="*/ 216856 w 3024845"/>
                <a:gd name="connsiteY3" fmla="*/ 0 h 834218"/>
                <a:gd name="connsiteX4" fmla="*/ 216856 w 3024845"/>
                <a:gd name="connsiteY4" fmla="*/ 23779 h 834218"/>
                <a:gd name="connsiteX5" fmla="*/ 220909 w 3024845"/>
                <a:gd name="connsiteY5" fmla="*/ 30265 h 834218"/>
                <a:gd name="connsiteX6" fmla="*/ 220909 w 3024845"/>
                <a:gd name="connsiteY6" fmla="*/ 144839 h 834218"/>
                <a:gd name="connsiteX7" fmla="*/ 223189 w 3024845"/>
                <a:gd name="connsiteY7" fmla="*/ 144839 h 834218"/>
                <a:gd name="connsiteX8" fmla="*/ 239150 w 3024845"/>
                <a:gd name="connsiteY8" fmla="*/ 144839 h 834218"/>
                <a:gd name="connsiteX9" fmla="*/ 239150 w 3024845"/>
                <a:gd name="connsiteY9" fmla="*/ 285354 h 834218"/>
                <a:gd name="connsiteX10" fmla="*/ 240670 w 3024845"/>
                <a:gd name="connsiteY10" fmla="*/ 285084 h 834218"/>
                <a:gd name="connsiteX11" fmla="*/ 251310 w 3024845"/>
                <a:gd name="connsiteY11" fmla="*/ 283193 h 834218"/>
                <a:gd name="connsiteX12" fmla="*/ 249283 w 3024845"/>
                <a:gd name="connsiteY12" fmla="*/ 371825 h 834218"/>
                <a:gd name="connsiteX13" fmla="*/ 250803 w 3024845"/>
                <a:gd name="connsiteY13" fmla="*/ 372096 h 834218"/>
                <a:gd name="connsiteX14" fmla="*/ 261443 w 3024845"/>
                <a:gd name="connsiteY14" fmla="*/ 373987 h 834218"/>
                <a:gd name="connsiteX15" fmla="*/ 261696 w 3024845"/>
                <a:gd name="connsiteY15" fmla="*/ 374798 h 834218"/>
                <a:gd name="connsiteX16" fmla="*/ 263470 w 3024845"/>
                <a:gd name="connsiteY16" fmla="*/ 380473 h 834218"/>
                <a:gd name="connsiteX17" fmla="*/ 264230 w 3024845"/>
                <a:gd name="connsiteY17" fmla="*/ 378041 h 834218"/>
                <a:gd name="connsiteX18" fmla="*/ 269550 w 3024845"/>
                <a:gd name="connsiteY18" fmla="*/ 361017 h 834218"/>
                <a:gd name="connsiteX19" fmla="*/ 271323 w 3024845"/>
                <a:gd name="connsiteY19" fmla="*/ 361017 h 834218"/>
                <a:gd name="connsiteX20" fmla="*/ 283737 w 3024845"/>
                <a:gd name="connsiteY20" fmla="*/ 361017 h 834218"/>
                <a:gd name="connsiteX21" fmla="*/ 283737 w 3024845"/>
                <a:gd name="connsiteY21" fmla="*/ 393443 h 834218"/>
                <a:gd name="connsiteX22" fmla="*/ 284750 w 3024845"/>
                <a:gd name="connsiteY22" fmla="*/ 393984 h 834218"/>
                <a:gd name="connsiteX23" fmla="*/ 291844 w 3024845"/>
                <a:gd name="connsiteY23" fmla="*/ 397767 h 834218"/>
                <a:gd name="connsiteX24" fmla="*/ 291844 w 3024845"/>
                <a:gd name="connsiteY24" fmla="*/ 399118 h 834218"/>
                <a:gd name="connsiteX25" fmla="*/ 291844 w 3024845"/>
                <a:gd name="connsiteY25" fmla="*/ 408576 h 834218"/>
                <a:gd name="connsiteX26" fmla="*/ 336431 w 3024845"/>
                <a:gd name="connsiteY26" fmla="*/ 408576 h 834218"/>
                <a:gd name="connsiteX27" fmla="*/ 336431 w 3024845"/>
                <a:gd name="connsiteY27" fmla="*/ 409657 h 834218"/>
                <a:gd name="connsiteX28" fmla="*/ 336431 w 3024845"/>
                <a:gd name="connsiteY28" fmla="*/ 417223 h 834218"/>
                <a:gd name="connsiteX29" fmla="*/ 338457 w 3024845"/>
                <a:gd name="connsiteY29" fmla="*/ 417223 h 834218"/>
                <a:gd name="connsiteX30" fmla="*/ 352644 w 3024845"/>
                <a:gd name="connsiteY30" fmla="*/ 417223 h 834218"/>
                <a:gd name="connsiteX31" fmla="*/ 352644 w 3024845"/>
                <a:gd name="connsiteY31" fmla="*/ 386958 h 834218"/>
                <a:gd name="connsiteX32" fmla="*/ 397231 w 3024845"/>
                <a:gd name="connsiteY32" fmla="*/ 386958 h 834218"/>
                <a:gd name="connsiteX33" fmla="*/ 397231 w 3024845"/>
                <a:gd name="connsiteY33" fmla="*/ 385607 h 834218"/>
                <a:gd name="connsiteX34" fmla="*/ 397231 w 3024845"/>
                <a:gd name="connsiteY34" fmla="*/ 376149 h 834218"/>
                <a:gd name="connsiteX35" fmla="*/ 398245 w 3024845"/>
                <a:gd name="connsiteY35" fmla="*/ 376149 h 834218"/>
                <a:gd name="connsiteX36" fmla="*/ 405338 w 3024845"/>
                <a:gd name="connsiteY36" fmla="*/ 376149 h 834218"/>
                <a:gd name="connsiteX37" fmla="*/ 405338 w 3024845"/>
                <a:gd name="connsiteY37" fmla="*/ 374258 h 834218"/>
                <a:gd name="connsiteX38" fmla="*/ 405338 w 3024845"/>
                <a:gd name="connsiteY38" fmla="*/ 361017 h 834218"/>
                <a:gd name="connsiteX39" fmla="*/ 406098 w 3024845"/>
                <a:gd name="connsiteY39" fmla="*/ 361017 h 834218"/>
                <a:gd name="connsiteX40" fmla="*/ 411418 w 3024845"/>
                <a:gd name="connsiteY40" fmla="*/ 361017 h 834218"/>
                <a:gd name="connsiteX41" fmla="*/ 411418 w 3024845"/>
                <a:gd name="connsiteY41" fmla="*/ 359936 h 834218"/>
                <a:gd name="connsiteX42" fmla="*/ 411418 w 3024845"/>
                <a:gd name="connsiteY42" fmla="*/ 352369 h 834218"/>
                <a:gd name="connsiteX43" fmla="*/ 413445 w 3024845"/>
                <a:gd name="connsiteY43" fmla="*/ 352369 h 834218"/>
                <a:gd name="connsiteX44" fmla="*/ 427632 w 3024845"/>
                <a:gd name="connsiteY44" fmla="*/ 352369 h 834218"/>
                <a:gd name="connsiteX45" fmla="*/ 427632 w 3024845"/>
                <a:gd name="connsiteY45" fmla="*/ 353450 h 834218"/>
                <a:gd name="connsiteX46" fmla="*/ 427632 w 3024845"/>
                <a:gd name="connsiteY46" fmla="*/ 361017 h 834218"/>
                <a:gd name="connsiteX47" fmla="*/ 449925 w 3024845"/>
                <a:gd name="connsiteY47" fmla="*/ 361017 h 834218"/>
                <a:gd name="connsiteX48" fmla="*/ 449925 w 3024845"/>
                <a:gd name="connsiteY48" fmla="*/ 359125 h 834218"/>
                <a:gd name="connsiteX49" fmla="*/ 449925 w 3024845"/>
                <a:gd name="connsiteY49" fmla="*/ 345884 h 834218"/>
                <a:gd name="connsiteX50" fmla="*/ 451699 w 3024845"/>
                <a:gd name="connsiteY50" fmla="*/ 345884 h 834218"/>
                <a:gd name="connsiteX51" fmla="*/ 464112 w 3024845"/>
                <a:gd name="connsiteY51" fmla="*/ 345884 h 834218"/>
                <a:gd name="connsiteX52" fmla="*/ 464112 w 3024845"/>
                <a:gd name="connsiteY52" fmla="*/ 369664 h 834218"/>
                <a:gd name="connsiteX53" fmla="*/ 465126 w 3024845"/>
                <a:gd name="connsiteY53" fmla="*/ 369664 h 834218"/>
                <a:gd name="connsiteX54" fmla="*/ 472219 w 3024845"/>
                <a:gd name="connsiteY54" fmla="*/ 369664 h 834218"/>
                <a:gd name="connsiteX55" fmla="*/ 472219 w 3024845"/>
                <a:gd name="connsiteY55" fmla="*/ 368583 h 834218"/>
                <a:gd name="connsiteX56" fmla="*/ 472219 w 3024845"/>
                <a:gd name="connsiteY56" fmla="*/ 361017 h 834218"/>
                <a:gd name="connsiteX57" fmla="*/ 473992 w 3024845"/>
                <a:gd name="connsiteY57" fmla="*/ 361017 h 834218"/>
                <a:gd name="connsiteX58" fmla="*/ 486406 w 3024845"/>
                <a:gd name="connsiteY58" fmla="*/ 361017 h 834218"/>
                <a:gd name="connsiteX59" fmla="*/ 486406 w 3024845"/>
                <a:gd name="connsiteY59" fmla="*/ 386958 h 834218"/>
                <a:gd name="connsiteX60" fmla="*/ 488433 w 3024845"/>
                <a:gd name="connsiteY60" fmla="*/ 386958 h 834218"/>
                <a:gd name="connsiteX61" fmla="*/ 502619 w 3024845"/>
                <a:gd name="connsiteY61" fmla="*/ 386958 h 834218"/>
                <a:gd name="connsiteX62" fmla="*/ 502619 w 3024845"/>
                <a:gd name="connsiteY62" fmla="*/ 388579 h 834218"/>
                <a:gd name="connsiteX63" fmla="*/ 502619 w 3024845"/>
                <a:gd name="connsiteY63" fmla="*/ 399929 h 834218"/>
                <a:gd name="connsiteX64" fmla="*/ 503379 w 3024845"/>
                <a:gd name="connsiteY64" fmla="*/ 399929 h 834218"/>
                <a:gd name="connsiteX65" fmla="*/ 508700 w 3024845"/>
                <a:gd name="connsiteY65" fmla="*/ 399929 h 834218"/>
                <a:gd name="connsiteX66" fmla="*/ 508700 w 3024845"/>
                <a:gd name="connsiteY66" fmla="*/ 399118 h 834218"/>
                <a:gd name="connsiteX67" fmla="*/ 508700 w 3024845"/>
                <a:gd name="connsiteY67" fmla="*/ 393443 h 834218"/>
                <a:gd name="connsiteX68" fmla="*/ 539100 w 3024845"/>
                <a:gd name="connsiteY68" fmla="*/ 393443 h 834218"/>
                <a:gd name="connsiteX69" fmla="*/ 539100 w 3024845"/>
                <a:gd name="connsiteY69" fmla="*/ 417223 h 834218"/>
                <a:gd name="connsiteX70" fmla="*/ 540113 w 3024845"/>
                <a:gd name="connsiteY70" fmla="*/ 417223 h 834218"/>
                <a:gd name="connsiteX71" fmla="*/ 547207 w 3024845"/>
                <a:gd name="connsiteY71" fmla="*/ 417223 h 834218"/>
                <a:gd name="connsiteX72" fmla="*/ 547207 w 3024845"/>
                <a:gd name="connsiteY72" fmla="*/ 418304 h 834218"/>
                <a:gd name="connsiteX73" fmla="*/ 547207 w 3024845"/>
                <a:gd name="connsiteY73" fmla="*/ 425870 h 834218"/>
                <a:gd name="connsiteX74" fmla="*/ 547967 w 3024845"/>
                <a:gd name="connsiteY74" fmla="*/ 425870 h 834218"/>
                <a:gd name="connsiteX75" fmla="*/ 553287 w 3024845"/>
                <a:gd name="connsiteY75" fmla="*/ 425870 h 834218"/>
                <a:gd name="connsiteX76" fmla="*/ 553287 w 3024845"/>
                <a:gd name="connsiteY76" fmla="*/ 423708 h 834218"/>
                <a:gd name="connsiteX77" fmla="*/ 553287 w 3024845"/>
                <a:gd name="connsiteY77" fmla="*/ 408576 h 834218"/>
                <a:gd name="connsiteX78" fmla="*/ 554300 w 3024845"/>
                <a:gd name="connsiteY78" fmla="*/ 408576 h 834218"/>
                <a:gd name="connsiteX79" fmla="*/ 561394 w 3024845"/>
                <a:gd name="connsiteY79" fmla="*/ 408576 h 834218"/>
                <a:gd name="connsiteX80" fmla="*/ 561394 w 3024845"/>
                <a:gd name="connsiteY80" fmla="*/ 409657 h 834218"/>
                <a:gd name="connsiteX81" fmla="*/ 561394 w 3024845"/>
                <a:gd name="connsiteY81" fmla="*/ 417223 h 834218"/>
                <a:gd name="connsiteX82" fmla="*/ 566714 w 3024845"/>
                <a:gd name="connsiteY82" fmla="*/ 415230 h 834218"/>
                <a:gd name="connsiteX83" fmla="*/ 567474 w 3024845"/>
                <a:gd name="connsiteY83" fmla="*/ 414250 h 834218"/>
                <a:gd name="connsiteX84" fmla="*/ 567474 w 3024845"/>
                <a:gd name="connsiteY84" fmla="*/ 408576 h 834218"/>
                <a:gd name="connsiteX85" fmla="*/ 605981 w 3024845"/>
                <a:gd name="connsiteY85" fmla="*/ 408576 h 834218"/>
                <a:gd name="connsiteX86" fmla="*/ 605981 w 3024845"/>
                <a:gd name="connsiteY86" fmla="*/ 432355 h 834218"/>
                <a:gd name="connsiteX87" fmla="*/ 608007 w 3024845"/>
                <a:gd name="connsiteY87" fmla="*/ 432355 h 834218"/>
                <a:gd name="connsiteX88" fmla="*/ 622194 w 3024845"/>
                <a:gd name="connsiteY88" fmla="*/ 432355 h 834218"/>
                <a:gd name="connsiteX89" fmla="*/ 622194 w 3024845"/>
                <a:gd name="connsiteY89" fmla="*/ 433436 h 834218"/>
                <a:gd name="connsiteX90" fmla="*/ 622194 w 3024845"/>
                <a:gd name="connsiteY90" fmla="*/ 441002 h 834218"/>
                <a:gd name="connsiteX91" fmla="*/ 623968 w 3024845"/>
                <a:gd name="connsiteY91" fmla="*/ 441002 h 834218"/>
                <a:gd name="connsiteX92" fmla="*/ 636381 w 3024845"/>
                <a:gd name="connsiteY92" fmla="*/ 441002 h 834218"/>
                <a:gd name="connsiteX93" fmla="*/ 636381 w 3024845"/>
                <a:gd name="connsiteY93" fmla="*/ 417223 h 834218"/>
                <a:gd name="connsiteX94" fmla="*/ 637394 w 3024845"/>
                <a:gd name="connsiteY94" fmla="*/ 417223 h 834218"/>
                <a:gd name="connsiteX95" fmla="*/ 644488 w 3024845"/>
                <a:gd name="connsiteY95" fmla="*/ 417223 h 834218"/>
                <a:gd name="connsiteX96" fmla="*/ 644488 w 3024845"/>
                <a:gd name="connsiteY96" fmla="*/ 384796 h 834218"/>
                <a:gd name="connsiteX97" fmla="*/ 645501 w 3024845"/>
                <a:gd name="connsiteY97" fmla="*/ 384796 h 834218"/>
                <a:gd name="connsiteX98" fmla="*/ 652595 w 3024845"/>
                <a:gd name="connsiteY98" fmla="*/ 384796 h 834218"/>
                <a:gd name="connsiteX99" fmla="*/ 652595 w 3024845"/>
                <a:gd name="connsiteY99" fmla="*/ 382905 h 834218"/>
                <a:gd name="connsiteX100" fmla="*/ 652595 w 3024845"/>
                <a:gd name="connsiteY100" fmla="*/ 369664 h 834218"/>
                <a:gd name="connsiteX101" fmla="*/ 651328 w 3024845"/>
                <a:gd name="connsiteY101" fmla="*/ 368042 h 834218"/>
                <a:gd name="connsiteX102" fmla="*/ 656648 w 3024845"/>
                <a:gd name="connsiteY102" fmla="*/ 356693 h 834218"/>
                <a:gd name="connsiteX103" fmla="*/ 664755 w 3024845"/>
                <a:gd name="connsiteY103" fmla="*/ 384796 h 834218"/>
                <a:gd name="connsiteX104" fmla="*/ 665515 w 3024845"/>
                <a:gd name="connsiteY104" fmla="*/ 384796 h 834218"/>
                <a:gd name="connsiteX105" fmla="*/ 670835 w 3024845"/>
                <a:gd name="connsiteY105" fmla="*/ 384796 h 834218"/>
                <a:gd name="connsiteX106" fmla="*/ 670835 w 3024845"/>
                <a:gd name="connsiteY106" fmla="*/ 278869 h 834218"/>
                <a:gd name="connsiteX107" fmla="*/ 672355 w 3024845"/>
                <a:gd name="connsiteY107" fmla="*/ 278869 h 834218"/>
                <a:gd name="connsiteX108" fmla="*/ 682995 w 3024845"/>
                <a:gd name="connsiteY108" fmla="*/ 278869 h 834218"/>
                <a:gd name="connsiteX109" fmla="*/ 682995 w 3024845"/>
                <a:gd name="connsiteY109" fmla="*/ 231310 h 834218"/>
                <a:gd name="connsiteX110" fmla="*/ 709342 w 3024845"/>
                <a:gd name="connsiteY110" fmla="*/ 231310 h 834218"/>
                <a:gd name="connsiteX111" fmla="*/ 709342 w 3024845"/>
                <a:gd name="connsiteY111" fmla="*/ 209692 h 834218"/>
                <a:gd name="connsiteX112" fmla="*/ 743796 w 3024845"/>
                <a:gd name="connsiteY112" fmla="*/ 209692 h 834218"/>
                <a:gd name="connsiteX113" fmla="*/ 743796 w 3024845"/>
                <a:gd name="connsiteY113" fmla="*/ 212124 h 834218"/>
                <a:gd name="connsiteX114" fmla="*/ 743796 w 3024845"/>
                <a:gd name="connsiteY114" fmla="*/ 229148 h 834218"/>
                <a:gd name="connsiteX115" fmla="*/ 746076 w 3024845"/>
                <a:gd name="connsiteY115" fmla="*/ 229148 h 834218"/>
                <a:gd name="connsiteX116" fmla="*/ 762036 w 3024845"/>
                <a:gd name="connsiteY116" fmla="*/ 229148 h 834218"/>
                <a:gd name="connsiteX117" fmla="*/ 762036 w 3024845"/>
                <a:gd name="connsiteY117" fmla="*/ 276707 h 834218"/>
                <a:gd name="connsiteX118" fmla="*/ 763049 w 3024845"/>
                <a:gd name="connsiteY118" fmla="*/ 276707 h 834218"/>
                <a:gd name="connsiteX119" fmla="*/ 770143 w 3024845"/>
                <a:gd name="connsiteY119" fmla="*/ 276707 h 834218"/>
                <a:gd name="connsiteX120" fmla="*/ 784330 w 3024845"/>
                <a:gd name="connsiteY120" fmla="*/ 281031 h 834218"/>
                <a:gd name="connsiteX121" fmla="*/ 784330 w 3024845"/>
                <a:gd name="connsiteY121" fmla="*/ 319943 h 834218"/>
                <a:gd name="connsiteX122" fmla="*/ 785343 w 3024845"/>
                <a:gd name="connsiteY122" fmla="*/ 319943 h 834218"/>
                <a:gd name="connsiteX123" fmla="*/ 792436 w 3024845"/>
                <a:gd name="connsiteY123" fmla="*/ 319943 h 834218"/>
                <a:gd name="connsiteX124" fmla="*/ 792436 w 3024845"/>
                <a:gd name="connsiteY124" fmla="*/ 321564 h 834218"/>
                <a:gd name="connsiteX125" fmla="*/ 792436 w 3024845"/>
                <a:gd name="connsiteY125" fmla="*/ 332913 h 834218"/>
                <a:gd name="connsiteX126" fmla="*/ 794463 w 3024845"/>
                <a:gd name="connsiteY126" fmla="*/ 332913 h 834218"/>
                <a:gd name="connsiteX127" fmla="*/ 808650 w 3024845"/>
                <a:gd name="connsiteY127" fmla="*/ 332913 h 834218"/>
                <a:gd name="connsiteX128" fmla="*/ 814730 w 3024845"/>
                <a:gd name="connsiteY128" fmla="*/ 339399 h 834218"/>
                <a:gd name="connsiteX129" fmla="*/ 814730 w 3024845"/>
                <a:gd name="connsiteY129" fmla="*/ 361017 h 834218"/>
                <a:gd name="connsiteX130" fmla="*/ 817010 w 3024845"/>
                <a:gd name="connsiteY130" fmla="*/ 361017 h 834218"/>
                <a:gd name="connsiteX131" fmla="*/ 832970 w 3024845"/>
                <a:gd name="connsiteY131" fmla="*/ 361017 h 834218"/>
                <a:gd name="connsiteX132" fmla="*/ 832970 w 3024845"/>
                <a:gd name="connsiteY132" fmla="*/ 362097 h 834218"/>
                <a:gd name="connsiteX133" fmla="*/ 832970 w 3024845"/>
                <a:gd name="connsiteY133" fmla="*/ 369664 h 834218"/>
                <a:gd name="connsiteX134" fmla="*/ 834237 w 3024845"/>
                <a:gd name="connsiteY134" fmla="*/ 369664 h 834218"/>
                <a:gd name="connsiteX135" fmla="*/ 843104 w 3024845"/>
                <a:gd name="connsiteY135" fmla="*/ 369664 h 834218"/>
                <a:gd name="connsiteX136" fmla="*/ 843104 w 3024845"/>
                <a:gd name="connsiteY136" fmla="*/ 371825 h 834218"/>
                <a:gd name="connsiteX137" fmla="*/ 843104 w 3024845"/>
                <a:gd name="connsiteY137" fmla="*/ 386958 h 834218"/>
                <a:gd name="connsiteX138" fmla="*/ 847157 w 3024845"/>
                <a:gd name="connsiteY138" fmla="*/ 385066 h 834218"/>
                <a:gd name="connsiteX139" fmla="*/ 847157 w 3024845"/>
                <a:gd name="connsiteY139" fmla="*/ 371825 h 834218"/>
                <a:gd name="connsiteX140" fmla="*/ 848170 w 3024845"/>
                <a:gd name="connsiteY140" fmla="*/ 371825 h 834218"/>
                <a:gd name="connsiteX141" fmla="*/ 855264 w 3024845"/>
                <a:gd name="connsiteY141" fmla="*/ 371825 h 834218"/>
                <a:gd name="connsiteX142" fmla="*/ 855264 w 3024845"/>
                <a:gd name="connsiteY142" fmla="*/ 373447 h 834218"/>
                <a:gd name="connsiteX143" fmla="*/ 855264 w 3024845"/>
                <a:gd name="connsiteY143" fmla="*/ 384796 h 834218"/>
                <a:gd name="connsiteX144" fmla="*/ 856024 w 3024845"/>
                <a:gd name="connsiteY144" fmla="*/ 384796 h 834218"/>
                <a:gd name="connsiteX145" fmla="*/ 861344 w 3024845"/>
                <a:gd name="connsiteY145" fmla="*/ 384796 h 834218"/>
                <a:gd name="connsiteX146" fmla="*/ 909984 w 3024845"/>
                <a:gd name="connsiteY146" fmla="*/ 380473 h 834218"/>
                <a:gd name="connsiteX147" fmla="*/ 909984 w 3024845"/>
                <a:gd name="connsiteY147" fmla="*/ 381824 h 834218"/>
                <a:gd name="connsiteX148" fmla="*/ 909984 w 3024845"/>
                <a:gd name="connsiteY148" fmla="*/ 391281 h 834218"/>
                <a:gd name="connsiteX149" fmla="*/ 910744 w 3024845"/>
                <a:gd name="connsiteY149" fmla="*/ 391281 h 834218"/>
                <a:gd name="connsiteX150" fmla="*/ 916065 w 3024845"/>
                <a:gd name="connsiteY150" fmla="*/ 391281 h 834218"/>
                <a:gd name="connsiteX151" fmla="*/ 916065 w 3024845"/>
                <a:gd name="connsiteY151" fmla="*/ 393443 h 834218"/>
                <a:gd name="connsiteX152" fmla="*/ 916065 w 3024845"/>
                <a:gd name="connsiteY152" fmla="*/ 408576 h 834218"/>
                <a:gd name="connsiteX153" fmla="*/ 918091 w 3024845"/>
                <a:gd name="connsiteY153" fmla="*/ 407225 h 834218"/>
                <a:gd name="connsiteX154" fmla="*/ 932278 w 3024845"/>
                <a:gd name="connsiteY154" fmla="*/ 397767 h 834218"/>
                <a:gd name="connsiteX155" fmla="*/ 938358 w 3024845"/>
                <a:gd name="connsiteY155" fmla="*/ 356693 h 834218"/>
                <a:gd name="connsiteX156" fmla="*/ 939118 w 3024845"/>
                <a:gd name="connsiteY156" fmla="*/ 356423 h 834218"/>
                <a:gd name="connsiteX157" fmla="*/ 944438 w 3024845"/>
                <a:gd name="connsiteY157" fmla="*/ 354531 h 834218"/>
                <a:gd name="connsiteX158" fmla="*/ 946465 w 3024845"/>
                <a:gd name="connsiteY158" fmla="*/ 285354 h 834218"/>
                <a:gd name="connsiteX159" fmla="*/ 948492 w 3024845"/>
                <a:gd name="connsiteY159" fmla="*/ 354531 h 834218"/>
                <a:gd name="connsiteX160" fmla="*/ 949252 w 3024845"/>
                <a:gd name="connsiteY160" fmla="*/ 354801 h 834218"/>
                <a:gd name="connsiteX161" fmla="*/ 954572 w 3024845"/>
                <a:gd name="connsiteY161" fmla="*/ 356693 h 834218"/>
                <a:gd name="connsiteX162" fmla="*/ 954572 w 3024845"/>
                <a:gd name="connsiteY162" fmla="*/ 270222 h 834218"/>
                <a:gd name="connsiteX163" fmla="*/ 958625 w 3024845"/>
                <a:gd name="connsiteY163" fmla="*/ 237795 h 834218"/>
                <a:gd name="connsiteX164" fmla="*/ 997132 w 3024845"/>
                <a:gd name="connsiteY164" fmla="*/ 237795 h 834218"/>
                <a:gd name="connsiteX165" fmla="*/ 997132 w 3024845"/>
                <a:gd name="connsiteY165" fmla="*/ 270222 h 834218"/>
                <a:gd name="connsiteX166" fmla="*/ 997892 w 3024845"/>
                <a:gd name="connsiteY166" fmla="*/ 270222 h 834218"/>
                <a:gd name="connsiteX167" fmla="*/ 1003212 w 3024845"/>
                <a:gd name="connsiteY167" fmla="*/ 270222 h 834218"/>
                <a:gd name="connsiteX168" fmla="*/ 1003212 w 3024845"/>
                <a:gd name="connsiteY168" fmla="*/ 188074 h 834218"/>
                <a:gd name="connsiteX169" fmla="*/ 1004986 w 3024845"/>
                <a:gd name="connsiteY169" fmla="*/ 188074 h 834218"/>
                <a:gd name="connsiteX170" fmla="*/ 1017399 w 3024845"/>
                <a:gd name="connsiteY170" fmla="*/ 188074 h 834218"/>
                <a:gd name="connsiteX171" fmla="*/ 1017399 w 3024845"/>
                <a:gd name="connsiteY171" fmla="*/ 186183 h 834218"/>
                <a:gd name="connsiteX172" fmla="*/ 1017399 w 3024845"/>
                <a:gd name="connsiteY172" fmla="*/ 172942 h 834218"/>
                <a:gd name="connsiteX173" fmla="*/ 1039693 w 3024845"/>
                <a:gd name="connsiteY173" fmla="*/ 172942 h 834218"/>
                <a:gd name="connsiteX174" fmla="*/ 1039693 w 3024845"/>
                <a:gd name="connsiteY174" fmla="*/ 171861 h 834218"/>
                <a:gd name="connsiteX175" fmla="*/ 1039693 w 3024845"/>
                <a:gd name="connsiteY175" fmla="*/ 164295 h 834218"/>
                <a:gd name="connsiteX176" fmla="*/ 1041466 w 3024845"/>
                <a:gd name="connsiteY176" fmla="*/ 164295 h 834218"/>
                <a:gd name="connsiteX177" fmla="*/ 1053880 w 3024845"/>
                <a:gd name="connsiteY177" fmla="*/ 164295 h 834218"/>
                <a:gd name="connsiteX178" fmla="*/ 1053880 w 3024845"/>
                <a:gd name="connsiteY178" fmla="*/ 165376 h 834218"/>
                <a:gd name="connsiteX179" fmla="*/ 1053880 w 3024845"/>
                <a:gd name="connsiteY179" fmla="*/ 172942 h 834218"/>
                <a:gd name="connsiteX180" fmla="*/ 1054640 w 3024845"/>
                <a:gd name="connsiteY180" fmla="*/ 172942 h 834218"/>
                <a:gd name="connsiteX181" fmla="*/ 1059960 w 3024845"/>
                <a:gd name="connsiteY181" fmla="*/ 172942 h 834218"/>
                <a:gd name="connsiteX182" fmla="*/ 1070093 w 3024845"/>
                <a:gd name="connsiteY182" fmla="*/ 168618 h 834218"/>
                <a:gd name="connsiteX183" fmla="*/ 1074146 w 3024845"/>
                <a:gd name="connsiteY183" fmla="*/ 171861 h 834218"/>
                <a:gd name="connsiteX184" fmla="*/ 1074146 w 3024845"/>
                <a:gd name="connsiteY184" fmla="*/ 164295 h 834218"/>
                <a:gd name="connsiteX185" fmla="*/ 1076426 w 3024845"/>
                <a:gd name="connsiteY185" fmla="*/ 164295 h 834218"/>
                <a:gd name="connsiteX186" fmla="*/ 1092387 w 3024845"/>
                <a:gd name="connsiteY186" fmla="*/ 164295 h 834218"/>
                <a:gd name="connsiteX187" fmla="*/ 1092387 w 3024845"/>
                <a:gd name="connsiteY187" fmla="*/ 165376 h 834218"/>
                <a:gd name="connsiteX188" fmla="*/ 1092387 w 3024845"/>
                <a:gd name="connsiteY188" fmla="*/ 172942 h 834218"/>
                <a:gd name="connsiteX189" fmla="*/ 1122787 w 3024845"/>
                <a:gd name="connsiteY189" fmla="*/ 172942 h 834218"/>
                <a:gd name="connsiteX190" fmla="*/ 1122787 w 3024845"/>
                <a:gd name="connsiteY190" fmla="*/ 174563 h 834218"/>
                <a:gd name="connsiteX191" fmla="*/ 1122787 w 3024845"/>
                <a:gd name="connsiteY191" fmla="*/ 185913 h 834218"/>
                <a:gd name="connsiteX192" fmla="*/ 1149134 w 3024845"/>
                <a:gd name="connsiteY192" fmla="*/ 185913 h 834218"/>
                <a:gd name="connsiteX193" fmla="*/ 1149134 w 3024845"/>
                <a:gd name="connsiteY193" fmla="*/ 216177 h 834218"/>
                <a:gd name="connsiteX194" fmla="*/ 1149894 w 3024845"/>
                <a:gd name="connsiteY194" fmla="*/ 216177 h 834218"/>
                <a:gd name="connsiteX195" fmla="*/ 1155214 w 3024845"/>
                <a:gd name="connsiteY195" fmla="*/ 216177 h 834218"/>
                <a:gd name="connsiteX196" fmla="*/ 1155214 w 3024845"/>
                <a:gd name="connsiteY196" fmla="*/ 217258 h 834218"/>
                <a:gd name="connsiteX197" fmla="*/ 1155214 w 3024845"/>
                <a:gd name="connsiteY197" fmla="*/ 224825 h 834218"/>
                <a:gd name="connsiteX198" fmla="*/ 1159268 w 3024845"/>
                <a:gd name="connsiteY198" fmla="*/ 255089 h 834218"/>
                <a:gd name="connsiteX199" fmla="*/ 1160028 w 3024845"/>
                <a:gd name="connsiteY199" fmla="*/ 255089 h 834218"/>
                <a:gd name="connsiteX200" fmla="*/ 1165348 w 3024845"/>
                <a:gd name="connsiteY200" fmla="*/ 255089 h 834218"/>
                <a:gd name="connsiteX201" fmla="*/ 1165348 w 3024845"/>
                <a:gd name="connsiteY201" fmla="*/ 255900 h 834218"/>
                <a:gd name="connsiteX202" fmla="*/ 1165348 w 3024845"/>
                <a:gd name="connsiteY202" fmla="*/ 261575 h 834218"/>
                <a:gd name="connsiteX203" fmla="*/ 1166361 w 3024845"/>
                <a:gd name="connsiteY203" fmla="*/ 261575 h 834218"/>
                <a:gd name="connsiteX204" fmla="*/ 1173454 w 3024845"/>
                <a:gd name="connsiteY204" fmla="*/ 261575 h 834218"/>
                <a:gd name="connsiteX205" fmla="*/ 1173454 w 3024845"/>
                <a:gd name="connsiteY205" fmla="*/ 291840 h 834218"/>
                <a:gd name="connsiteX206" fmla="*/ 1175481 w 3024845"/>
                <a:gd name="connsiteY206" fmla="*/ 291840 h 834218"/>
                <a:gd name="connsiteX207" fmla="*/ 1189668 w 3024845"/>
                <a:gd name="connsiteY207" fmla="*/ 291840 h 834218"/>
                <a:gd name="connsiteX208" fmla="*/ 1189668 w 3024845"/>
                <a:gd name="connsiteY208" fmla="*/ 315619 h 834218"/>
                <a:gd name="connsiteX209" fmla="*/ 1191695 w 3024845"/>
                <a:gd name="connsiteY209" fmla="*/ 317240 h 834218"/>
                <a:gd name="connsiteX210" fmla="*/ 1191695 w 3024845"/>
                <a:gd name="connsiteY210" fmla="*/ 328590 h 834218"/>
                <a:gd name="connsiteX211" fmla="*/ 1192455 w 3024845"/>
                <a:gd name="connsiteY211" fmla="*/ 328590 h 834218"/>
                <a:gd name="connsiteX212" fmla="*/ 1197775 w 3024845"/>
                <a:gd name="connsiteY212" fmla="*/ 328590 h 834218"/>
                <a:gd name="connsiteX213" fmla="*/ 1197775 w 3024845"/>
                <a:gd name="connsiteY213" fmla="*/ 352369 h 834218"/>
                <a:gd name="connsiteX214" fmla="*/ 1199041 w 3024845"/>
                <a:gd name="connsiteY214" fmla="*/ 352369 h 834218"/>
                <a:gd name="connsiteX215" fmla="*/ 1207908 w 3024845"/>
                <a:gd name="connsiteY215" fmla="*/ 352369 h 834218"/>
                <a:gd name="connsiteX216" fmla="*/ 1209935 w 3024845"/>
                <a:gd name="connsiteY216" fmla="*/ 356423 h 834218"/>
                <a:gd name="connsiteX217" fmla="*/ 1209935 w 3024845"/>
                <a:gd name="connsiteY217" fmla="*/ 369664 h 834218"/>
                <a:gd name="connsiteX218" fmla="*/ 1211455 w 3024845"/>
                <a:gd name="connsiteY218" fmla="*/ 367772 h 834218"/>
                <a:gd name="connsiteX219" fmla="*/ 1222095 w 3024845"/>
                <a:gd name="connsiteY219" fmla="*/ 354531 h 834218"/>
                <a:gd name="connsiteX220" fmla="*/ 1250469 w 3024845"/>
                <a:gd name="connsiteY220" fmla="*/ 354531 h 834218"/>
                <a:gd name="connsiteX221" fmla="*/ 1250469 w 3024845"/>
                <a:gd name="connsiteY221" fmla="*/ 441002 h 834218"/>
                <a:gd name="connsiteX222" fmla="*/ 1251229 w 3024845"/>
                <a:gd name="connsiteY222" fmla="*/ 441002 h 834218"/>
                <a:gd name="connsiteX223" fmla="*/ 1256549 w 3024845"/>
                <a:gd name="connsiteY223" fmla="*/ 441002 h 834218"/>
                <a:gd name="connsiteX224" fmla="*/ 1257309 w 3024845"/>
                <a:gd name="connsiteY224" fmla="*/ 439651 h 834218"/>
                <a:gd name="connsiteX225" fmla="*/ 1262629 w 3024845"/>
                <a:gd name="connsiteY225" fmla="*/ 430193 h 834218"/>
                <a:gd name="connsiteX226" fmla="*/ 1262629 w 3024845"/>
                <a:gd name="connsiteY226" fmla="*/ 432085 h 834218"/>
                <a:gd name="connsiteX227" fmla="*/ 1262629 w 3024845"/>
                <a:gd name="connsiteY227" fmla="*/ 445326 h 834218"/>
                <a:gd name="connsiteX228" fmla="*/ 1266682 w 3024845"/>
                <a:gd name="connsiteY228" fmla="*/ 399929 h 834218"/>
                <a:gd name="connsiteX229" fmla="*/ 1267442 w 3024845"/>
                <a:gd name="connsiteY229" fmla="*/ 399929 h 834218"/>
                <a:gd name="connsiteX230" fmla="*/ 1272762 w 3024845"/>
                <a:gd name="connsiteY230" fmla="*/ 399929 h 834218"/>
                <a:gd name="connsiteX231" fmla="*/ 1272762 w 3024845"/>
                <a:gd name="connsiteY231" fmla="*/ 335075 h 834218"/>
                <a:gd name="connsiteX232" fmla="*/ 1273776 w 3024845"/>
                <a:gd name="connsiteY232" fmla="*/ 335075 h 834218"/>
                <a:gd name="connsiteX233" fmla="*/ 1280869 w 3024845"/>
                <a:gd name="connsiteY233" fmla="*/ 335075 h 834218"/>
                <a:gd name="connsiteX234" fmla="*/ 1293029 w 3024845"/>
                <a:gd name="connsiteY234" fmla="*/ 291840 h 834218"/>
                <a:gd name="connsiteX235" fmla="*/ 1294296 w 3024845"/>
                <a:gd name="connsiteY235" fmla="*/ 291840 h 834218"/>
                <a:gd name="connsiteX236" fmla="*/ 1303163 w 3024845"/>
                <a:gd name="connsiteY236" fmla="*/ 291840 h 834218"/>
                <a:gd name="connsiteX237" fmla="*/ 1313296 w 3024845"/>
                <a:gd name="connsiteY237" fmla="*/ 335075 h 834218"/>
                <a:gd name="connsiteX238" fmla="*/ 1314309 w 3024845"/>
                <a:gd name="connsiteY238" fmla="*/ 335075 h 834218"/>
                <a:gd name="connsiteX239" fmla="*/ 1321403 w 3024845"/>
                <a:gd name="connsiteY239" fmla="*/ 335075 h 834218"/>
                <a:gd name="connsiteX240" fmla="*/ 1321403 w 3024845"/>
                <a:gd name="connsiteY240" fmla="*/ 373987 h 834218"/>
                <a:gd name="connsiteX241" fmla="*/ 1323176 w 3024845"/>
                <a:gd name="connsiteY241" fmla="*/ 373987 h 834218"/>
                <a:gd name="connsiteX242" fmla="*/ 1335590 w 3024845"/>
                <a:gd name="connsiteY242" fmla="*/ 373987 h 834218"/>
                <a:gd name="connsiteX243" fmla="*/ 1335590 w 3024845"/>
                <a:gd name="connsiteY243" fmla="*/ 376149 h 834218"/>
                <a:gd name="connsiteX244" fmla="*/ 1335590 w 3024845"/>
                <a:gd name="connsiteY244" fmla="*/ 391281 h 834218"/>
                <a:gd name="connsiteX245" fmla="*/ 1339643 w 3024845"/>
                <a:gd name="connsiteY245" fmla="*/ 389120 h 834218"/>
                <a:gd name="connsiteX246" fmla="*/ 1339643 w 3024845"/>
                <a:gd name="connsiteY246" fmla="*/ 373987 h 834218"/>
                <a:gd name="connsiteX247" fmla="*/ 1341163 w 3024845"/>
                <a:gd name="connsiteY247" fmla="*/ 373987 h 834218"/>
                <a:gd name="connsiteX248" fmla="*/ 1351803 w 3024845"/>
                <a:gd name="connsiteY248" fmla="*/ 373987 h 834218"/>
                <a:gd name="connsiteX249" fmla="*/ 1351803 w 3024845"/>
                <a:gd name="connsiteY249" fmla="*/ 375608 h 834218"/>
                <a:gd name="connsiteX250" fmla="*/ 1351803 w 3024845"/>
                <a:gd name="connsiteY250" fmla="*/ 386958 h 834218"/>
                <a:gd name="connsiteX251" fmla="*/ 1382204 w 3024845"/>
                <a:gd name="connsiteY251" fmla="*/ 386958 h 834218"/>
                <a:gd name="connsiteX252" fmla="*/ 1382204 w 3024845"/>
                <a:gd name="connsiteY252" fmla="*/ 350208 h 834218"/>
                <a:gd name="connsiteX253" fmla="*/ 1383470 w 3024845"/>
                <a:gd name="connsiteY253" fmla="*/ 350208 h 834218"/>
                <a:gd name="connsiteX254" fmla="*/ 1392337 w 3024845"/>
                <a:gd name="connsiteY254" fmla="*/ 350208 h 834218"/>
                <a:gd name="connsiteX255" fmla="*/ 1392337 w 3024845"/>
                <a:gd name="connsiteY255" fmla="*/ 371825 h 834218"/>
                <a:gd name="connsiteX256" fmla="*/ 1394364 w 3024845"/>
                <a:gd name="connsiteY256" fmla="*/ 339399 h 834218"/>
                <a:gd name="connsiteX257" fmla="*/ 1416657 w 3024845"/>
                <a:gd name="connsiteY257" fmla="*/ 339399 h 834218"/>
                <a:gd name="connsiteX258" fmla="*/ 1416657 w 3024845"/>
                <a:gd name="connsiteY258" fmla="*/ 337777 h 834218"/>
                <a:gd name="connsiteX259" fmla="*/ 1416657 w 3024845"/>
                <a:gd name="connsiteY259" fmla="*/ 326428 h 834218"/>
                <a:gd name="connsiteX260" fmla="*/ 1417417 w 3024845"/>
                <a:gd name="connsiteY260" fmla="*/ 326428 h 834218"/>
                <a:gd name="connsiteX261" fmla="*/ 1422737 w 3024845"/>
                <a:gd name="connsiteY261" fmla="*/ 326428 h 834218"/>
                <a:gd name="connsiteX262" fmla="*/ 1422737 w 3024845"/>
                <a:gd name="connsiteY262" fmla="*/ 324537 h 834218"/>
                <a:gd name="connsiteX263" fmla="*/ 1422737 w 3024845"/>
                <a:gd name="connsiteY263" fmla="*/ 311296 h 834218"/>
                <a:gd name="connsiteX264" fmla="*/ 1426791 w 3024845"/>
                <a:gd name="connsiteY264" fmla="*/ 317781 h 834218"/>
                <a:gd name="connsiteX265" fmla="*/ 1429071 w 3024845"/>
                <a:gd name="connsiteY265" fmla="*/ 317781 h 834218"/>
                <a:gd name="connsiteX266" fmla="*/ 1445031 w 3024845"/>
                <a:gd name="connsiteY266" fmla="*/ 317781 h 834218"/>
                <a:gd name="connsiteX267" fmla="*/ 1445031 w 3024845"/>
                <a:gd name="connsiteY267" fmla="*/ 316970 h 834218"/>
                <a:gd name="connsiteX268" fmla="*/ 1445031 w 3024845"/>
                <a:gd name="connsiteY268" fmla="*/ 311296 h 834218"/>
                <a:gd name="connsiteX269" fmla="*/ 1445791 w 3024845"/>
                <a:gd name="connsiteY269" fmla="*/ 311296 h 834218"/>
                <a:gd name="connsiteX270" fmla="*/ 1451111 w 3024845"/>
                <a:gd name="connsiteY270" fmla="*/ 311296 h 834218"/>
                <a:gd name="connsiteX271" fmla="*/ 1451111 w 3024845"/>
                <a:gd name="connsiteY271" fmla="*/ 312647 h 834218"/>
                <a:gd name="connsiteX272" fmla="*/ 1451111 w 3024845"/>
                <a:gd name="connsiteY272" fmla="*/ 322105 h 834218"/>
                <a:gd name="connsiteX273" fmla="*/ 1489618 w 3024845"/>
                <a:gd name="connsiteY273" fmla="*/ 322105 h 834218"/>
                <a:gd name="connsiteX274" fmla="*/ 1489618 w 3024845"/>
                <a:gd name="connsiteY274" fmla="*/ 460458 h 834218"/>
                <a:gd name="connsiteX275" fmla="*/ 1491138 w 3024845"/>
                <a:gd name="connsiteY275" fmla="*/ 460458 h 834218"/>
                <a:gd name="connsiteX276" fmla="*/ 1501778 w 3024845"/>
                <a:gd name="connsiteY276" fmla="*/ 460458 h 834218"/>
                <a:gd name="connsiteX277" fmla="*/ 1501778 w 3024845"/>
                <a:gd name="connsiteY277" fmla="*/ 447488 h 834218"/>
                <a:gd name="connsiteX278" fmla="*/ 1505832 w 3024845"/>
                <a:gd name="connsiteY278" fmla="*/ 447488 h 834218"/>
                <a:gd name="connsiteX279" fmla="*/ 1505832 w 3024845"/>
                <a:gd name="connsiteY279" fmla="*/ 460458 h 834218"/>
                <a:gd name="connsiteX280" fmla="*/ 1536232 w 3024845"/>
                <a:gd name="connsiteY280" fmla="*/ 460458 h 834218"/>
                <a:gd name="connsiteX281" fmla="*/ 1536232 w 3024845"/>
                <a:gd name="connsiteY281" fmla="*/ 430193 h 834218"/>
                <a:gd name="connsiteX282" fmla="*/ 1548392 w 3024845"/>
                <a:gd name="connsiteY282" fmla="*/ 430193 h 834218"/>
                <a:gd name="connsiteX283" fmla="*/ 1560552 w 3024845"/>
                <a:gd name="connsiteY283" fmla="*/ 428032 h 834218"/>
                <a:gd name="connsiteX284" fmla="*/ 1564606 w 3024845"/>
                <a:gd name="connsiteY284" fmla="*/ 430193 h 834218"/>
                <a:gd name="connsiteX285" fmla="*/ 1574739 w 3024845"/>
                <a:gd name="connsiteY285" fmla="*/ 430193 h 834218"/>
                <a:gd name="connsiteX286" fmla="*/ 1574739 w 3024845"/>
                <a:gd name="connsiteY286" fmla="*/ 460458 h 834218"/>
                <a:gd name="connsiteX287" fmla="*/ 1582846 w 3024845"/>
                <a:gd name="connsiteY287" fmla="*/ 460458 h 834218"/>
                <a:gd name="connsiteX288" fmla="*/ 1582846 w 3024845"/>
                <a:gd name="connsiteY288" fmla="*/ 477753 h 834218"/>
                <a:gd name="connsiteX289" fmla="*/ 1592182 w 3024845"/>
                <a:gd name="connsiteY289" fmla="*/ 478658 h 834218"/>
                <a:gd name="connsiteX290" fmla="*/ 1605140 w 3024845"/>
                <a:gd name="connsiteY290" fmla="*/ 478658 h 834218"/>
                <a:gd name="connsiteX291" fmla="*/ 1605140 w 3024845"/>
                <a:gd name="connsiteY291" fmla="*/ 462620 h 834218"/>
                <a:gd name="connsiteX292" fmla="*/ 1673096 w 3024845"/>
                <a:gd name="connsiteY292" fmla="*/ 462620 h 834218"/>
                <a:gd name="connsiteX293" fmla="*/ 1673096 w 3024845"/>
                <a:gd name="connsiteY293" fmla="*/ 377367 h 834218"/>
                <a:gd name="connsiteX294" fmla="*/ 1745104 w 3024845"/>
                <a:gd name="connsiteY294" fmla="*/ 377367 h 834218"/>
                <a:gd name="connsiteX295" fmla="*/ 1745104 w 3024845"/>
                <a:gd name="connsiteY295" fmla="*/ 456135 h 834218"/>
                <a:gd name="connsiteX296" fmla="*/ 1747008 w 3024845"/>
                <a:gd name="connsiteY296" fmla="*/ 456135 h 834218"/>
                <a:gd name="connsiteX297" fmla="*/ 1748250 w 3024845"/>
                <a:gd name="connsiteY297" fmla="*/ 478658 h 834218"/>
                <a:gd name="connsiteX298" fmla="*/ 1757926 w 3024845"/>
                <a:gd name="connsiteY298" fmla="*/ 478658 h 834218"/>
                <a:gd name="connsiteX299" fmla="*/ 1759168 w 3024845"/>
                <a:gd name="connsiteY299" fmla="*/ 456135 h 834218"/>
                <a:gd name="connsiteX300" fmla="*/ 1765248 w 3024845"/>
                <a:gd name="connsiteY300" fmla="*/ 456135 h 834218"/>
                <a:gd name="connsiteX301" fmla="*/ 1766490 w 3024845"/>
                <a:gd name="connsiteY301" fmla="*/ 478658 h 834218"/>
                <a:gd name="connsiteX302" fmla="*/ 1817112 w 3024845"/>
                <a:gd name="connsiteY302" fmla="*/ 478658 h 834218"/>
                <a:gd name="connsiteX303" fmla="*/ 1817112 w 3024845"/>
                <a:gd name="connsiteY303" fmla="*/ 315630 h 834218"/>
                <a:gd name="connsiteX304" fmla="*/ 2014439 w 3024845"/>
                <a:gd name="connsiteY304" fmla="*/ 315630 h 834218"/>
                <a:gd name="connsiteX305" fmla="*/ 2014439 w 3024845"/>
                <a:gd name="connsiteY305" fmla="*/ 478658 h 834218"/>
                <a:gd name="connsiteX306" fmla="*/ 2033136 w 3024845"/>
                <a:gd name="connsiteY306" fmla="*/ 478658 h 834218"/>
                <a:gd name="connsiteX307" fmla="*/ 2033136 w 3024845"/>
                <a:gd name="connsiteY307" fmla="*/ 395965 h 834218"/>
                <a:gd name="connsiteX308" fmla="*/ 2128256 w 3024845"/>
                <a:gd name="connsiteY308" fmla="*/ 395965 h 834218"/>
                <a:gd name="connsiteX309" fmla="*/ 2180720 w 3024845"/>
                <a:gd name="connsiteY309" fmla="*/ 330752 h 834218"/>
                <a:gd name="connsiteX310" fmla="*/ 2245574 w 3024845"/>
                <a:gd name="connsiteY310" fmla="*/ 330752 h 834218"/>
                <a:gd name="connsiteX311" fmla="*/ 2245574 w 3024845"/>
                <a:gd name="connsiteY311" fmla="*/ 406414 h 834218"/>
                <a:gd name="connsiteX312" fmla="*/ 2253681 w 3024845"/>
                <a:gd name="connsiteY312" fmla="*/ 406414 h 834218"/>
                <a:gd name="connsiteX313" fmla="*/ 2255708 w 3024845"/>
                <a:gd name="connsiteY313" fmla="*/ 399929 h 834218"/>
                <a:gd name="connsiteX314" fmla="*/ 2261788 w 3024845"/>
                <a:gd name="connsiteY314" fmla="*/ 399929 h 834218"/>
                <a:gd name="connsiteX315" fmla="*/ 2263815 w 3024845"/>
                <a:gd name="connsiteY315" fmla="*/ 408576 h 834218"/>
                <a:gd name="connsiteX316" fmla="*/ 2275975 w 3024845"/>
                <a:gd name="connsiteY316" fmla="*/ 408576 h 834218"/>
                <a:gd name="connsiteX317" fmla="*/ 2275975 w 3024845"/>
                <a:gd name="connsiteY317" fmla="*/ 402090 h 834218"/>
                <a:gd name="connsiteX318" fmla="*/ 2298268 w 3024845"/>
                <a:gd name="connsiteY318" fmla="*/ 402090 h 834218"/>
                <a:gd name="connsiteX319" fmla="*/ 2298268 w 3024845"/>
                <a:gd name="connsiteY319" fmla="*/ 408576 h 834218"/>
                <a:gd name="connsiteX320" fmla="*/ 2318535 w 3024845"/>
                <a:gd name="connsiteY320" fmla="*/ 408576 h 834218"/>
                <a:gd name="connsiteX321" fmla="*/ 2318535 w 3024845"/>
                <a:gd name="connsiteY321" fmla="*/ 453973 h 834218"/>
                <a:gd name="connsiteX322" fmla="*/ 2332722 w 3024845"/>
                <a:gd name="connsiteY322" fmla="*/ 453973 h 834218"/>
                <a:gd name="connsiteX323" fmla="*/ 2332722 w 3024845"/>
                <a:gd name="connsiteY323" fmla="*/ 441002 h 834218"/>
                <a:gd name="connsiteX324" fmla="*/ 2348936 w 3024845"/>
                <a:gd name="connsiteY324" fmla="*/ 441002 h 834218"/>
                <a:gd name="connsiteX325" fmla="*/ 2348936 w 3024845"/>
                <a:gd name="connsiteY325" fmla="*/ 261575 h 834218"/>
                <a:gd name="connsiteX326" fmla="*/ 2355016 w 3024845"/>
                <a:gd name="connsiteY326" fmla="*/ 255089 h 834218"/>
                <a:gd name="connsiteX327" fmla="*/ 2427977 w 3024845"/>
                <a:gd name="connsiteY327" fmla="*/ 255089 h 834218"/>
                <a:gd name="connsiteX328" fmla="*/ 2427977 w 3024845"/>
                <a:gd name="connsiteY328" fmla="*/ 263737 h 834218"/>
                <a:gd name="connsiteX329" fmla="*/ 2438110 w 3024845"/>
                <a:gd name="connsiteY329" fmla="*/ 263737 h 834218"/>
                <a:gd name="connsiteX330" fmla="*/ 2438110 w 3024845"/>
                <a:gd name="connsiteY330" fmla="*/ 378311 h 834218"/>
                <a:gd name="connsiteX331" fmla="*/ 2460404 w 3024845"/>
                <a:gd name="connsiteY331" fmla="*/ 378311 h 834218"/>
                <a:gd name="connsiteX332" fmla="*/ 2460404 w 3024845"/>
                <a:gd name="connsiteY332" fmla="*/ 311296 h 834218"/>
                <a:gd name="connsiteX333" fmla="*/ 2486751 w 3024845"/>
                <a:gd name="connsiteY333" fmla="*/ 311296 h 834218"/>
                <a:gd name="connsiteX334" fmla="*/ 2490804 w 3024845"/>
                <a:gd name="connsiteY334" fmla="*/ 306972 h 834218"/>
                <a:gd name="connsiteX335" fmla="*/ 2498911 w 3024845"/>
                <a:gd name="connsiteY335" fmla="*/ 306972 h 834218"/>
                <a:gd name="connsiteX336" fmla="*/ 2502964 w 3024845"/>
                <a:gd name="connsiteY336" fmla="*/ 311296 h 834218"/>
                <a:gd name="connsiteX337" fmla="*/ 2525258 w 3024845"/>
                <a:gd name="connsiteY337" fmla="*/ 311296 h 834218"/>
                <a:gd name="connsiteX338" fmla="*/ 2525258 w 3024845"/>
                <a:gd name="connsiteY338" fmla="*/ 194560 h 834218"/>
                <a:gd name="connsiteX339" fmla="*/ 2582005 w 3024845"/>
                <a:gd name="connsiteY339" fmla="*/ 183751 h 834218"/>
                <a:gd name="connsiteX340" fmla="*/ 2582005 w 3024845"/>
                <a:gd name="connsiteY340" fmla="*/ 184832 h 834218"/>
                <a:gd name="connsiteX341" fmla="*/ 2582005 w 3024845"/>
                <a:gd name="connsiteY341" fmla="*/ 192398 h 834218"/>
                <a:gd name="connsiteX342" fmla="*/ 2608352 w 3024845"/>
                <a:gd name="connsiteY342" fmla="*/ 192398 h 834218"/>
                <a:gd name="connsiteX343" fmla="*/ 2608352 w 3024845"/>
                <a:gd name="connsiteY343" fmla="*/ 447488 h 834218"/>
                <a:gd name="connsiteX344" fmla="*/ 2630646 w 3024845"/>
                <a:gd name="connsiteY344" fmla="*/ 447488 h 834218"/>
                <a:gd name="connsiteX345" fmla="*/ 2630646 w 3024845"/>
                <a:gd name="connsiteY345" fmla="*/ 443164 h 834218"/>
                <a:gd name="connsiteX346" fmla="*/ 2642806 w 3024845"/>
                <a:gd name="connsiteY346" fmla="*/ 443164 h 834218"/>
                <a:gd name="connsiteX347" fmla="*/ 2642806 w 3024845"/>
                <a:gd name="connsiteY347" fmla="*/ 447488 h 834218"/>
                <a:gd name="connsiteX348" fmla="*/ 2667126 w 3024845"/>
                <a:gd name="connsiteY348" fmla="*/ 447488 h 834218"/>
                <a:gd name="connsiteX349" fmla="*/ 2667126 w 3024845"/>
                <a:gd name="connsiteY349" fmla="*/ 434517 h 834218"/>
                <a:gd name="connsiteX350" fmla="*/ 2695500 w 3024845"/>
                <a:gd name="connsiteY350" fmla="*/ 434517 h 834218"/>
                <a:gd name="connsiteX351" fmla="*/ 2707660 w 3024845"/>
                <a:gd name="connsiteY351" fmla="*/ 430193 h 834218"/>
                <a:gd name="connsiteX352" fmla="*/ 2727927 w 3024845"/>
                <a:gd name="connsiteY352" fmla="*/ 434517 h 834218"/>
                <a:gd name="connsiteX353" fmla="*/ 2727927 w 3024845"/>
                <a:gd name="connsiteY353" fmla="*/ 417223 h 834218"/>
                <a:gd name="connsiteX354" fmla="*/ 2736034 w 3024845"/>
                <a:gd name="connsiteY354" fmla="*/ 417223 h 834218"/>
                <a:gd name="connsiteX355" fmla="*/ 2736034 w 3024845"/>
                <a:gd name="connsiteY355" fmla="*/ 404252 h 834218"/>
                <a:gd name="connsiteX356" fmla="*/ 2792781 w 3024845"/>
                <a:gd name="connsiteY356" fmla="*/ 404252 h 834218"/>
                <a:gd name="connsiteX357" fmla="*/ 2792781 w 3024845"/>
                <a:gd name="connsiteY357" fmla="*/ 373987 h 834218"/>
                <a:gd name="connsiteX358" fmla="*/ 2811021 w 3024845"/>
                <a:gd name="connsiteY358" fmla="*/ 373987 h 834218"/>
                <a:gd name="connsiteX359" fmla="*/ 2811021 w 3024845"/>
                <a:gd name="connsiteY359" fmla="*/ 367502 h 834218"/>
                <a:gd name="connsiteX360" fmla="*/ 2823181 w 3024845"/>
                <a:gd name="connsiteY360" fmla="*/ 367502 h 834218"/>
                <a:gd name="connsiteX361" fmla="*/ 2823181 w 3024845"/>
                <a:gd name="connsiteY361" fmla="*/ 373987 h 834218"/>
                <a:gd name="connsiteX362" fmla="*/ 2839395 w 3024845"/>
                <a:gd name="connsiteY362" fmla="*/ 373987 h 834218"/>
                <a:gd name="connsiteX363" fmla="*/ 2839395 w 3024845"/>
                <a:gd name="connsiteY363" fmla="*/ 423708 h 834218"/>
                <a:gd name="connsiteX364" fmla="*/ 2871822 w 3024845"/>
                <a:gd name="connsiteY364" fmla="*/ 423708 h 834218"/>
                <a:gd name="connsiteX365" fmla="*/ 2871822 w 3024845"/>
                <a:gd name="connsiteY365" fmla="*/ 397767 h 834218"/>
                <a:gd name="connsiteX366" fmla="*/ 2910329 w 3024845"/>
                <a:gd name="connsiteY366" fmla="*/ 397767 h 834218"/>
                <a:gd name="connsiteX367" fmla="*/ 2910329 w 3024845"/>
                <a:gd name="connsiteY367" fmla="*/ 367502 h 834218"/>
                <a:gd name="connsiteX368" fmla="*/ 2958970 w 3024845"/>
                <a:gd name="connsiteY368" fmla="*/ 367502 h 834218"/>
                <a:gd name="connsiteX369" fmla="*/ 2958970 w 3024845"/>
                <a:gd name="connsiteY369" fmla="*/ 478658 h 834218"/>
                <a:gd name="connsiteX370" fmla="*/ 2958970 w 3024845"/>
                <a:gd name="connsiteY370" fmla="*/ 492437 h 834218"/>
                <a:gd name="connsiteX371" fmla="*/ 3024845 w 3024845"/>
                <a:gd name="connsiteY371" fmla="*/ 492437 h 834218"/>
                <a:gd name="connsiteX372" fmla="*/ 3024845 w 3024845"/>
                <a:gd name="connsiteY372" fmla="*/ 834218 h 834218"/>
                <a:gd name="connsiteX373" fmla="*/ 2054 w 3024845"/>
                <a:gd name="connsiteY373" fmla="*/ 831885 h 834218"/>
                <a:gd name="connsiteX374" fmla="*/ 0 w 3024845"/>
                <a:gd name="connsiteY374" fmla="*/ 397767 h 834218"/>
                <a:gd name="connsiteX375" fmla="*/ 20267 w 3024845"/>
                <a:gd name="connsiteY375" fmla="*/ 397767 h 834218"/>
                <a:gd name="connsiteX376" fmla="*/ 20774 w 3024845"/>
                <a:gd name="connsiteY376" fmla="*/ 396686 h 834218"/>
                <a:gd name="connsiteX377" fmla="*/ 24320 w 3024845"/>
                <a:gd name="connsiteY377" fmla="*/ 389120 h 834218"/>
                <a:gd name="connsiteX378" fmla="*/ 26094 w 3024845"/>
                <a:gd name="connsiteY378" fmla="*/ 389390 h 834218"/>
                <a:gd name="connsiteX379" fmla="*/ 38507 w 3024845"/>
                <a:gd name="connsiteY379" fmla="*/ 391281 h 834218"/>
                <a:gd name="connsiteX380" fmla="*/ 39014 w 3024845"/>
                <a:gd name="connsiteY380" fmla="*/ 392633 h 834218"/>
                <a:gd name="connsiteX381" fmla="*/ 42560 w 3024845"/>
                <a:gd name="connsiteY381" fmla="*/ 402090 h 834218"/>
                <a:gd name="connsiteX382" fmla="*/ 68907 w 3024845"/>
                <a:gd name="connsiteY382" fmla="*/ 404252 h 834218"/>
                <a:gd name="connsiteX383" fmla="*/ 68907 w 3024845"/>
                <a:gd name="connsiteY383" fmla="*/ 281031 h 834218"/>
                <a:gd name="connsiteX384" fmla="*/ 70934 w 3024845"/>
                <a:gd name="connsiteY384" fmla="*/ 281031 h 834218"/>
                <a:gd name="connsiteX385" fmla="*/ 85121 w 3024845"/>
                <a:gd name="connsiteY385" fmla="*/ 281031 h 834218"/>
                <a:gd name="connsiteX386" fmla="*/ 85121 w 3024845"/>
                <a:gd name="connsiteY386" fmla="*/ 144839 h 834218"/>
                <a:gd name="connsiteX387" fmla="*/ 86894 w 3024845"/>
                <a:gd name="connsiteY387" fmla="*/ 144839 h 834218"/>
                <a:gd name="connsiteX388" fmla="*/ 99308 w 3024845"/>
                <a:gd name="connsiteY388" fmla="*/ 144839 h 834218"/>
                <a:gd name="connsiteX389" fmla="*/ 99308 w 3024845"/>
                <a:gd name="connsiteY389" fmla="*/ 30265 h 834218"/>
                <a:gd name="connsiteX390" fmla="*/ 103361 w 3024845"/>
                <a:gd name="connsiteY390" fmla="*/ 2161 h 834218"/>
                <a:gd name="connsiteX0" fmla="*/ 103361 w 3024845"/>
                <a:gd name="connsiteY0" fmla="*/ 2161 h 834218"/>
                <a:gd name="connsiteX1" fmla="*/ 200642 w 3024845"/>
                <a:gd name="connsiteY1" fmla="*/ 0 h 834218"/>
                <a:gd name="connsiteX2" fmla="*/ 202669 w 3024845"/>
                <a:gd name="connsiteY2" fmla="*/ 0 h 834218"/>
                <a:gd name="connsiteX3" fmla="*/ 216856 w 3024845"/>
                <a:gd name="connsiteY3" fmla="*/ 0 h 834218"/>
                <a:gd name="connsiteX4" fmla="*/ 220909 w 3024845"/>
                <a:gd name="connsiteY4" fmla="*/ 30265 h 834218"/>
                <a:gd name="connsiteX5" fmla="*/ 220909 w 3024845"/>
                <a:gd name="connsiteY5" fmla="*/ 144839 h 834218"/>
                <a:gd name="connsiteX6" fmla="*/ 223189 w 3024845"/>
                <a:gd name="connsiteY6" fmla="*/ 144839 h 834218"/>
                <a:gd name="connsiteX7" fmla="*/ 239150 w 3024845"/>
                <a:gd name="connsiteY7" fmla="*/ 144839 h 834218"/>
                <a:gd name="connsiteX8" fmla="*/ 239150 w 3024845"/>
                <a:gd name="connsiteY8" fmla="*/ 285354 h 834218"/>
                <a:gd name="connsiteX9" fmla="*/ 240670 w 3024845"/>
                <a:gd name="connsiteY9" fmla="*/ 285084 h 834218"/>
                <a:gd name="connsiteX10" fmla="*/ 251310 w 3024845"/>
                <a:gd name="connsiteY10" fmla="*/ 283193 h 834218"/>
                <a:gd name="connsiteX11" fmla="*/ 249283 w 3024845"/>
                <a:gd name="connsiteY11" fmla="*/ 371825 h 834218"/>
                <a:gd name="connsiteX12" fmla="*/ 250803 w 3024845"/>
                <a:gd name="connsiteY12" fmla="*/ 372096 h 834218"/>
                <a:gd name="connsiteX13" fmla="*/ 261443 w 3024845"/>
                <a:gd name="connsiteY13" fmla="*/ 373987 h 834218"/>
                <a:gd name="connsiteX14" fmla="*/ 261696 w 3024845"/>
                <a:gd name="connsiteY14" fmla="*/ 374798 h 834218"/>
                <a:gd name="connsiteX15" fmla="*/ 263470 w 3024845"/>
                <a:gd name="connsiteY15" fmla="*/ 380473 h 834218"/>
                <a:gd name="connsiteX16" fmla="*/ 264230 w 3024845"/>
                <a:gd name="connsiteY16" fmla="*/ 378041 h 834218"/>
                <a:gd name="connsiteX17" fmla="*/ 269550 w 3024845"/>
                <a:gd name="connsiteY17" fmla="*/ 361017 h 834218"/>
                <a:gd name="connsiteX18" fmla="*/ 271323 w 3024845"/>
                <a:gd name="connsiteY18" fmla="*/ 361017 h 834218"/>
                <a:gd name="connsiteX19" fmla="*/ 283737 w 3024845"/>
                <a:gd name="connsiteY19" fmla="*/ 361017 h 834218"/>
                <a:gd name="connsiteX20" fmla="*/ 283737 w 3024845"/>
                <a:gd name="connsiteY20" fmla="*/ 393443 h 834218"/>
                <a:gd name="connsiteX21" fmla="*/ 284750 w 3024845"/>
                <a:gd name="connsiteY21" fmla="*/ 393984 h 834218"/>
                <a:gd name="connsiteX22" fmla="*/ 291844 w 3024845"/>
                <a:gd name="connsiteY22" fmla="*/ 397767 h 834218"/>
                <a:gd name="connsiteX23" fmla="*/ 291844 w 3024845"/>
                <a:gd name="connsiteY23" fmla="*/ 399118 h 834218"/>
                <a:gd name="connsiteX24" fmla="*/ 291844 w 3024845"/>
                <a:gd name="connsiteY24" fmla="*/ 408576 h 834218"/>
                <a:gd name="connsiteX25" fmla="*/ 336431 w 3024845"/>
                <a:gd name="connsiteY25" fmla="*/ 408576 h 834218"/>
                <a:gd name="connsiteX26" fmla="*/ 336431 w 3024845"/>
                <a:gd name="connsiteY26" fmla="*/ 409657 h 834218"/>
                <a:gd name="connsiteX27" fmla="*/ 336431 w 3024845"/>
                <a:gd name="connsiteY27" fmla="*/ 417223 h 834218"/>
                <a:gd name="connsiteX28" fmla="*/ 338457 w 3024845"/>
                <a:gd name="connsiteY28" fmla="*/ 417223 h 834218"/>
                <a:gd name="connsiteX29" fmla="*/ 352644 w 3024845"/>
                <a:gd name="connsiteY29" fmla="*/ 417223 h 834218"/>
                <a:gd name="connsiteX30" fmla="*/ 352644 w 3024845"/>
                <a:gd name="connsiteY30" fmla="*/ 386958 h 834218"/>
                <a:gd name="connsiteX31" fmla="*/ 397231 w 3024845"/>
                <a:gd name="connsiteY31" fmla="*/ 386958 h 834218"/>
                <a:gd name="connsiteX32" fmla="*/ 397231 w 3024845"/>
                <a:gd name="connsiteY32" fmla="*/ 385607 h 834218"/>
                <a:gd name="connsiteX33" fmla="*/ 397231 w 3024845"/>
                <a:gd name="connsiteY33" fmla="*/ 376149 h 834218"/>
                <a:gd name="connsiteX34" fmla="*/ 398245 w 3024845"/>
                <a:gd name="connsiteY34" fmla="*/ 376149 h 834218"/>
                <a:gd name="connsiteX35" fmla="*/ 405338 w 3024845"/>
                <a:gd name="connsiteY35" fmla="*/ 376149 h 834218"/>
                <a:gd name="connsiteX36" fmla="*/ 405338 w 3024845"/>
                <a:gd name="connsiteY36" fmla="*/ 374258 h 834218"/>
                <a:gd name="connsiteX37" fmla="*/ 405338 w 3024845"/>
                <a:gd name="connsiteY37" fmla="*/ 361017 h 834218"/>
                <a:gd name="connsiteX38" fmla="*/ 406098 w 3024845"/>
                <a:gd name="connsiteY38" fmla="*/ 361017 h 834218"/>
                <a:gd name="connsiteX39" fmla="*/ 411418 w 3024845"/>
                <a:gd name="connsiteY39" fmla="*/ 361017 h 834218"/>
                <a:gd name="connsiteX40" fmla="*/ 411418 w 3024845"/>
                <a:gd name="connsiteY40" fmla="*/ 359936 h 834218"/>
                <a:gd name="connsiteX41" fmla="*/ 411418 w 3024845"/>
                <a:gd name="connsiteY41" fmla="*/ 352369 h 834218"/>
                <a:gd name="connsiteX42" fmla="*/ 413445 w 3024845"/>
                <a:gd name="connsiteY42" fmla="*/ 352369 h 834218"/>
                <a:gd name="connsiteX43" fmla="*/ 427632 w 3024845"/>
                <a:gd name="connsiteY43" fmla="*/ 352369 h 834218"/>
                <a:gd name="connsiteX44" fmla="*/ 427632 w 3024845"/>
                <a:gd name="connsiteY44" fmla="*/ 353450 h 834218"/>
                <a:gd name="connsiteX45" fmla="*/ 427632 w 3024845"/>
                <a:gd name="connsiteY45" fmla="*/ 361017 h 834218"/>
                <a:gd name="connsiteX46" fmla="*/ 449925 w 3024845"/>
                <a:gd name="connsiteY46" fmla="*/ 361017 h 834218"/>
                <a:gd name="connsiteX47" fmla="*/ 449925 w 3024845"/>
                <a:gd name="connsiteY47" fmla="*/ 359125 h 834218"/>
                <a:gd name="connsiteX48" fmla="*/ 449925 w 3024845"/>
                <a:gd name="connsiteY48" fmla="*/ 345884 h 834218"/>
                <a:gd name="connsiteX49" fmla="*/ 451699 w 3024845"/>
                <a:gd name="connsiteY49" fmla="*/ 345884 h 834218"/>
                <a:gd name="connsiteX50" fmla="*/ 464112 w 3024845"/>
                <a:gd name="connsiteY50" fmla="*/ 345884 h 834218"/>
                <a:gd name="connsiteX51" fmla="*/ 464112 w 3024845"/>
                <a:gd name="connsiteY51" fmla="*/ 369664 h 834218"/>
                <a:gd name="connsiteX52" fmla="*/ 465126 w 3024845"/>
                <a:gd name="connsiteY52" fmla="*/ 369664 h 834218"/>
                <a:gd name="connsiteX53" fmla="*/ 472219 w 3024845"/>
                <a:gd name="connsiteY53" fmla="*/ 369664 h 834218"/>
                <a:gd name="connsiteX54" fmla="*/ 472219 w 3024845"/>
                <a:gd name="connsiteY54" fmla="*/ 368583 h 834218"/>
                <a:gd name="connsiteX55" fmla="*/ 472219 w 3024845"/>
                <a:gd name="connsiteY55" fmla="*/ 361017 h 834218"/>
                <a:gd name="connsiteX56" fmla="*/ 473992 w 3024845"/>
                <a:gd name="connsiteY56" fmla="*/ 361017 h 834218"/>
                <a:gd name="connsiteX57" fmla="*/ 486406 w 3024845"/>
                <a:gd name="connsiteY57" fmla="*/ 361017 h 834218"/>
                <a:gd name="connsiteX58" fmla="*/ 486406 w 3024845"/>
                <a:gd name="connsiteY58" fmla="*/ 386958 h 834218"/>
                <a:gd name="connsiteX59" fmla="*/ 488433 w 3024845"/>
                <a:gd name="connsiteY59" fmla="*/ 386958 h 834218"/>
                <a:gd name="connsiteX60" fmla="*/ 502619 w 3024845"/>
                <a:gd name="connsiteY60" fmla="*/ 386958 h 834218"/>
                <a:gd name="connsiteX61" fmla="*/ 502619 w 3024845"/>
                <a:gd name="connsiteY61" fmla="*/ 388579 h 834218"/>
                <a:gd name="connsiteX62" fmla="*/ 502619 w 3024845"/>
                <a:gd name="connsiteY62" fmla="*/ 399929 h 834218"/>
                <a:gd name="connsiteX63" fmla="*/ 503379 w 3024845"/>
                <a:gd name="connsiteY63" fmla="*/ 399929 h 834218"/>
                <a:gd name="connsiteX64" fmla="*/ 508700 w 3024845"/>
                <a:gd name="connsiteY64" fmla="*/ 399929 h 834218"/>
                <a:gd name="connsiteX65" fmla="*/ 508700 w 3024845"/>
                <a:gd name="connsiteY65" fmla="*/ 399118 h 834218"/>
                <a:gd name="connsiteX66" fmla="*/ 508700 w 3024845"/>
                <a:gd name="connsiteY66" fmla="*/ 393443 h 834218"/>
                <a:gd name="connsiteX67" fmla="*/ 539100 w 3024845"/>
                <a:gd name="connsiteY67" fmla="*/ 393443 h 834218"/>
                <a:gd name="connsiteX68" fmla="*/ 539100 w 3024845"/>
                <a:gd name="connsiteY68" fmla="*/ 417223 h 834218"/>
                <a:gd name="connsiteX69" fmla="*/ 540113 w 3024845"/>
                <a:gd name="connsiteY69" fmla="*/ 417223 h 834218"/>
                <a:gd name="connsiteX70" fmla="*/ 547207 w 3024845"/>
                <a:gd name="connsiteY70" fmla="*/ 417223 h 834218"/>
                <a:gd name="connsiteX71" fmla="*/ 547207 w 3024845"/>
                <a:gd name="connsiteY71" fmla="*/ 418304 h 834218"/>
                <a:gd name="connsiteX72" fmla="*/ 547207 w 3024845"/>
                <a:gd name="connsiteY72" fmla="*/ 425870 h 834218"/>
                <a:gd name="connsiteX73" fmla="*/ 547967 w 3024845"/>
                <a:gd name="connsiteY73" fmla="*/ 425870 h 834218"/>
                <a:gd name="connsiteX74" fmla="*/ 553287 w 3024845"/>
                <a:gd name="connsiteY74" fmla="*/ 425870 h 834218"/>
                <a:gd name="connsiteX75" fmla="*/ 553287 w 3024845"/>
                <a:gd name="connsiteY75" fmla="*/ 423708 h 834218"/>
                <a:gd name="connsiteX76" fmla="*/ 553287 w 3024845"/>
                <a:gd name="connsiteY76" fmla="*/ 408576 h 834218"/>
                <a:gd name="connsiteX77" fmla="*/ 554300 w 3024845"/>
                <a:gd name="connsiteY77" fmla="*/ 408576 h 834218"/>
                <a:gd name="connsiteX78" fmla="*/ 561394 w 3024845"/>
                <a:gd name="connsiteY78" fmla="*/ 408576 h 834218"/>
                <a:gd name="connsiteX79" fmla="*/ 561394 w 3024845"/>
                <a:gd name="connsiteY79" fmla="*/ 409657 h 834218"/>
                <a:gd name="connsiteX80" fmla="*/ 561394 w 3024845"/>
                <a:gd name="connsiteY80" fmla="*/ 417223 h 834218"/>
                <a:gd name="connsiteX81" fmla="*/ 566714 w 3024845"/>
                <a:gd name="connsiteY81" fmla="*/ 415230 h 834218"/>
                <a:gd name="connsiteX82" fmla="*/ 567474 w 3024845"/>
                <a:gd name="connsiteY82" fmla="*/ 414250 h 834218"/>
                <a:gd name="connsiteX83" fmla="*/ 567474 w 3024845"/>
                <a:gd name="connsiteY83" fmla="*/ 408576 h 834218"/>
                <a:gd name="connsiteX84" fmla="*/ 605981 w 3024845"/>
                <a:gd name="connsiteY84" fmla="*/ 408576 h 834218"/>
                <a:gd name="connsiteX85" fmla="*/ 605981 w 3024845"/>
                <a:gd name="connsiteY85" fmla="*/ 432355 h 834218"/>
                <a:gd name="connsiteX86" fmla="*/ 608007 w 3024845"/>
                <a:gd name="connsiteY86" fmla="*/ 432355 h 834218"/>
                <a:gd name="connsiteX87" fmla="*/ 622194 w 3024845"/>
                <a:gd name="connsiteY87" fmla="*/ 432355 h 834218"/>
                <a:gd name="connsiteX88" fmla="*/ 622194 w 3024845"/>
                <a:gd name="connsiteY88" fmla="*/ 433436 h 834218"/>
                <a:gd name="connsiteX89" fmla="*/ 622194 w 3024845"/>
                <a:gd name="connsiteY89" fmla="*/ 441002 h 834218"/>
                <a:gd name="connsiteX90" fmla="*/ 623968 w 3024845"/>
                <a:gd name="connsiteY90" fmla="*/ 441002 h 834218"/>
                <a:gd name="connsiteX91" fmla="*/ 636381 w 3024845"/>
                <a:gd name="connsiteY91" fmla="*/ 441002 h 834218"/>
                <a:gd name="connsiteX92" fmla="*/ 636381 w 3024845"/>
                <a:gd name="connsiteY92" fmla="*/ 417223 h 834218"/>
                <a:gd name="connsiteX93" fmla="*/ 637394 w 3024845"/>
                <a:gd name="connsiteY93" fmla="*/ 417223 h 834218"/>
                <a:gd name="connsiteX94" fmla="*/ 644488 w 3024845"/>
                <a:gd name="connsiteY94" fmla="*/ 417223 h 834218"/>
                <a:gd name="connsiteX95" fmla="*/ 644488 w 3024845"/>
                <a:gd name="connsiteY95" fmla="*/ 384796 h 834218"/>
                <a:gd name="connsiteX96" fmla="*/ 645501 w 3024845"/>
                <a:gd name="connsiteY96" fmla="*/ 384796 h 834218"/>
                <a:gd name="connsiteX97" fmla="*/ 652595 w 3024845"/>
                <a:gd name="connsiteY97" fmla="*/ 384796 h 834218"/>
                <a:gd name="connsiteX98" fmla="*/ 652595 w 3024845"/>
                <a:gd name="connsiteY98" fmla="*/ 382905 h 834218"/>
                <a:gd name="connsiteX99" fmla="*/ 652595 w 3024845"/>
                <a:gd name="connsiteY99" fmla="*/ 369664 h 834218"/>
                <a:gd name="connsiteX100" fmla="*/ 651328 w 3024845"/>
                <a:gd name="connsiteY100" fmla="*/ 368042 h 834218"/>
                <a:gd name="connsiteX101" fmla="*/ 656648 w 3024845"/>
                <a:gd name="connsiteY101" fmla="*/ 356693 h 834218"/>
                <a:gd name="connsiteX102" fmla="*/ 664755 w 3024845"/>
                <a:gd name="connsiteY102" fmla="*/ 384796 h 834218"/>
                <a:gd name="connsiteX103" fmla="*/ 665515 w 3024845"/>
                <a:gd name="connsiteY103" fmla="*/ 384796 h 834218"/>
                <a:gd name="connsiteX104" fmla="*/ 670835 w 3024845"/>
                <a:gd name="connsiteY104" fmla="*/ 384796 h 834218"/>
                <a:gd name="connsiteX105" fmla="*/ 670835 w 3024845"/>
                <a:gd name="connsiteY105" fmla="*/ 278869 h 834218"/>
                <a:gd name="connsiteX106" fmla="*/ 672355 w 3024845"/>
                <a:gd name="connsiteY106" fmla="*/ 278869 h 834218"/>
                <a:gd name="connsiteX107" fmla="*/ 682995 w 3024845"/>
                <a:gd name="connsiteY107" fmla="*/ 278869 h 834218"/>
                <a:gd name="connsiteX108" fmla="*/ 682995 w 3024845"/>
                <a:gd name="connsiteY108" fmla="*/ 231310 h 834218"/>
                <a:gd name="connsiteX109" fmla="*/ 709342 w 3024845"/>
                <a:gd name="connsiteY109" fmla="*/ 231310 h 834218"/>
                <a:gd name="connsiteX110" fmla="*/ 709342 w 3024845"/>
                <a:gd name="connsiteY110" fmla="*/ 209692 h 834218"/>
                <a:gd name="connsiteX111" fmla="*/ 743796 w 3024845"/>
                <a:gd name="connsiteY111" fmla="*/ 209692 h 834218"/>
                <a:gd name="connsiteX112" fmla="*/ 743796 w 3024845"/>
                <a:gd name="connsiteY112" fmla="*/ 212124 h 834218"/>
                <a:gd name="connsiteX113" fmla="*/ 743796 w 3024845"/>
                <a:gd name="connsiteY113" fmla="*/ 229148 h 834218"/>
                <a:gd name="connsiteX114" fmla="*/ 746076 w 3024845"/>
                <a:gd name="connsiteY114" fmla="*/ 229148 h 834218"/>
                <a:gd name="connsiteX115" fmla="*/ 762036 w 3024845"/>
                <a:gd name="connsiteY115" fmla="*/ 229148 h 834218"/>
                <a:gd name="connsiteX116" fmla="*/ 762036 w 3024845"/>
                <a:gd name="connsiteY116" fmla="*/ 276707 h 834218"/>
                <a:gd name="connsiteX117" fmla="*/ 763049 w 3024845"/>
                <a:gd name="connsiteY117" fmla="*/ 276707 h 834218"/>
                <a:gd name="connsiteX118" fmla="*/ 770143 w 3024845"/>
                <a:gd name="connsiteY118" fmla="*/ 276707 h 834218"/>
                <a:gd name="connsiteX119" fmla="*/ 784330 w 3024845"/>
                <a:gd name="connsiteY119" fmla="*/ 281031 h 834218"/>
                <a:gd name="connsiteX120" fmla="*/ 784330 w 3024845"/>
                <a:gd name="connsiteY120" fmla="*/ 319943 h 834218"/>
                <a:gd name="connsiteX121" fmla="*/ 785343 w 3024845"/>
                <a:gd name="connsiteY121" fmla="*/ 319943 h 834218"/>
                <a:gd name="connsiteX122" fmla="*/ 792436 w 3024845"/>
                <a:gd name="connsiteY122" fmla="*/ 319943 h 834218"/>
                <a:gd name="connsiteX123" fmla="*/ 792436 w 3024845"/>
                <a:gd name="connsiteY123" fmla="*/ 321564 h 834218"/>
                <a:gd name="connsiteX124" fmla="*/ 792436 w 3024845"/>
                <a:gd name="connsiteY124" fmla="*/ 332913 h 834218"/>
                <a:gd name="connsiteX125" fmla="*/ 794463 w 3024845"/>
                <a:gd name="connsiteY125" fmla="*/ 332913 h 834218"/>
                <a:gd name="connsiteX126" fmla="*/ 808650 w 3024845"/>
                <a:gd name="connsiteY126" fmla="*/ 332913 h 834218"/>
                <a:gd name="connsiteX127" fmla="*/ 814730 w 3024845"/>
                <a:gd name="connsiteY127" fmla="*/ 339399 h 834218"/>
                <a:gd name="connsiteX128" fmla="*/ 814730 w 3024845"/>
                <a:gd name="connsiteY128" fmla="*/ 361017 h 834218"/>
                <a:gd name="connsiteX129" fmla="*/ 817010 w 3024845"/>
                <a:gd name="connsiteY129" fmla="*/ 361017 h 834218"/>
                <a:gd name="connsiteX130" fmla="*/ 832970 w 3024845"/>
                <a:gd name="connsiteY130" fmla="*/ 361017 h 834218"/>
                <a:gd name="connsiteX131" fmla="*/ 832970 w 3024845"/>
                <a:gd name="connsiteY131" fmla="*/ 362097 h 834218"/>
                <a:gd name="connsiteX132" fmla="*/ 832970 w 3024845"/>
                <a:gd name="connsiteY132" fmla="*/ 369664 h 834218"/>
                <a:gd name="connsiteX133" fmla="*/ 834237 w 3024845"/>
                <a:gd name="connsiteY133" fmla="*/ 369664 h 834218"/>
                <a:gd name="connsiteX134" fmla="*/ 843104 w 3024845"/>
                <a:gd name="connsiteY134" fmla="*/ 369664 h 834218"/>
                <a:gd name="connsiteX135" fmla="*/ 843104 w 3024845"/>
                <a:gd name="connsiteY135" fmla="*/ 371825 h 834218"/>
                <a:gd name="connsiteX136" fmla="*/ 843104 w 3024845"/>
                <a:gd name="connsiteY136" fmla="*/ 386958 h 834218"/>
                <a:gd name="connsiteX137" fmla="*/ 847157 w 3024845"/>
                <a:gd name="connsiteY137" fmla="*/ 385066 h 834218"/>
                <a:gd name="connsiteX138" fmla="*/ 847157 w 3024845"/>
                <a:gd name="connsiteY138" fmla="*/ 371825 h 834218"/>
                <a:gd name="connsiteX139" fmla="*/ 848170 w 3024845"/>
                <a:gd name="connsiteY139" fmla="*/ 371825 h 834218"/>
                <a:gd name="connsiteX140" fmla="*/ 855264 w 3024845"/>
                <a:gd name="connsiteY140" fmla="*/ 371825 h 834218"/>
                <a:gd name="connsiteX141" fmla="*/ 855264 w 3024845"/>
                <a:gd name="connsiteY141" fmla="*/ 373447 h 834218"/>
                <a:gd name="connsiteX142" fmla="*/ 855264 w 3024845"/>
                <a:gd name="connsiteY142" fmla="*/ 384796 h 834218"/>
                <a:gd name="connsiteX143" fmla="*/ 856024 w 3024845"/>
                <a:gd name="connsiteY143" fmla="*/ 384796 h 834218"/>
                <a:gd name="connsiteX144" fmla="*/ 861344 w 3024845"/>
                <a:gd name="connsiteY144" fmla="*/ 384796 h 834218"/>
                <a:gd name="connsiteX145" fmla="*/ 909984 w 3024845"/>
                <a:gd name="connsiteY145" fmla="*/ 380473 h 834218"/>
                <a:gd name="connsiteX146" fmla="*/ 909984 w 3024845"/>
                <a:gd name="connsiteY146" fmla="*/ 381824 h 834218"/>
                <a:gd name="connsiteX147" fmla="*/ 909984 w 3024845"/>
                <a:gd name="connsiteY147" fmla="*/ 391281 h 834218"/>
                <a:gd name="connsiteX148" fmla="*/ 910744 w 3024845"/>
                <a:gd name="connsiteY148" fmla="*/ 391281 h 834218"/>
                <a:gd name="connsiteX149" fmla="*/ 916065 w 3024845"/>
                <a:gd name="connsiteY149" fmla="*/ 391281 h 834218"/>
                <a:gd name="connsiteX150" fmla="*/ 916065 w 3024845"/>
                <a:gd name="connsiteY150" fmla="*/ 393443 h 834218"/>
                <a:gd name="connsiteX151" fmla="*/ 916065 w 3024845"/>
                <a:gd name="connsiteY151" fmla="*/ 408576 h 834218"/>
                <a:gd name="connsiteX152" fmla="*/ 918091 w 3024845"/>
                <a:gd name="connsiteY152" fmla="*/ 407225 h 834218"/>
                <a:gd name="connsiteX153" fmla="*/ 932278 w 3024845"/>
                <a:gd name="connsiteY153" fmla="*/ 397767 h 834218"/>
                <a:gd name="connsiteX154" fmla="*/ 938358 w 3024845"/>
                <a:gd name="connsiteY154" fmla="*/ 356693 h 834218"/>
                <a:gd name="connsiteX155" fmla="*/ 939118 w 3024845"/>
                <a:gd name="connsiteY155" fmla="*/ 356423 h 834218"/>
                <a:gd name="connsiteX156" fmla="*/ 944438 w 3024845"/>
                <a:gd name="connsiteY156" fmla="*/ 354531 h 834218"/>
                <a:gd name="connsiteX157" fmla="*/ 946465 w 3024845"/>
                <a:gd name="connsiteY157" fmla="*/ 285354 h 834218"/>
                <a:gd name="connsiteX158" fmla="*/ 948492 w 3024845"/>
                <a:gd name="connsiteY158" fmla="*/ 354531 h 834218"/>
                <a:gd name="connsiteX159" fmla="*/ 949252 w 3024845"/>
                <a:gd name="connsiteY159" fmla="*/ 354801 h 834218"/>
                <a:gd name="connsiteX160" fmla="*/ 954572 w 3024845"/>
                <a:gd name="connsiteY160" fmla="*/ 356693 h 834218"/>
                <a:gd name="connsiteX161" fmla="*/ 954572 w 3024845"/>
                <a:gd name="connsiteY161" fmla="*/ 270222 h 834218"/>
                <a:gd name="connsiteX162" fmla="*/ 958625 w 3024845"/>
                <a:gd name="connsiteY162" fmla="*/ 237795 h 834218"/>
                <a:gd name="connsiteX163" fmla="*/ 997132 w 3024845"/>
                <a:gd name="connsiteY163" fmla="*/ 237795 h 834218"/>
                <a:gd name="connsiteX164" fmla="*/ 997132 w 3024845"/>
                <a:gd name="connsiteY164" fmla="*/ 270222 h 834218"/>
                <a:gd name="connsiteX165" fmla="*/ 997892 w 3024845"/>
                <a:gd name="connsiteY165" fmla="*/ 270222 h 834218"/>
                <a:gd name="connsiteX166" fmla="*/ 1003212 w 3024845"/>
                <a:gd name="connsiteY166" fmla="*/ 270222 h 834218"/>
                <a:gd name="connsiteX167" fmla="*/ 1003212 w 3024845"/>
                <a:gd name="connsiteY167" fmla="*/ 188074 h 834218"/>
                <a:gd name="connsiteX168" fmla="*/ 1004986 w 3024845"/>
                <a:gd name="connsiteY168" fmla="*/ 188074 h 834218"/>
                <a:gd name="connsiteX169" fmla="*/ 1017399 w 3024845"/>
                <a:gd name="connsiteY169" fmla="*/ 188074 h 834218"/>
                <a:gd name="connsiteX170" fmla="*/ 1017399 w 3024845"/>
                <a:gd name="connsiteY170" fmla="*/ 186183 h 834218"/>
                <a:gd name="connsiteX171" fmla="*/ 1017399 w 3024845"/>
                <a:gd name="connsiteY171" fmla="*/ 172942 h 834218"/>
                <a:gd name="connsiteX172" fmla="*/ 1039693 w 3024845"/>
                <a:gd name="connsiteY172" fmla="*/ 172942 h 834218"/>
                <a:gd name="connsiteX173" fmla="*/ 1039693 w 3024845"/>
                <a:gd name="connsiteY173" fmla="*/ 171861 h 834218"/>
                <a:gd name="connsiteX174" fmla="*/ 1039693 w 3024845"/>
                <a:gd name="connsiteY174" fmla="*/ 164295 h 834218"/>
                <a:gd name="connsiteX175" fmla="*/ 1041466 w 3024845"/>
                <a:gd name="connsiteY175" fmla="*/ 164295 h 834218"/>
                <a:gd name="connsiteX176" fmla="*/ 1053880 w 3024845"/>
                <a:gd name="connsiteY176" fmla="*/ 164295 h 834218"/>
                <a:gd name="connsiteX177" fmla="*/ 1053880 w 3024845"/>
                <a:gd name="connsiteY177" fmla="*/ 165376 h 834218"/>
                <a:gd name="connsiteX178" fmla="*/ 1053880 w 3024845"/>
                <a:gd name="connsiteY178" fmla="*/ 172942 h 834218"/>
                <a:gd name="connsiteX179" fmla="*/ 1054640 w 3024845"/>
                <a:gd name="connsiteY179" fmla="*/ 172942 h 834218"/>
                <a:gd name="connsiteX180" fmla="*/ 1059960 w 3024845"/>
                <a:gd name="connsiteY180" fmla="*/ 172942 h 834218"/>
                <a:gd name="connsiteX181" fmla="*/ 1070093 w 3024845"/>
                <a:gd name="connsiteY181" fmla="*/ 168618 h 834218"/>
                <a:gd name="connsiteX182" fmla="*/ 1074146 w 3024845"/>
                <a:gd name="connsiteY182" fmla="*/ 171861 h 834218"/>
                <a:gd name="connsiteX183" fmla="*/ 1074146 w 3024845"/>
                <a:gd name="connsiteY183" fmla="*/ 164295 h 834218"/>
                <a:gd name="connsiteX184" fmla="*/ 1076426 w 3024845"/>
                <a:gd name="connsiteY184" fmla="*/ 164295 h 834218"/>
                <a:gd name="connsiteX185" fmla="*/ 1092387 w 3024845"/>
                <a:gd name="connsiteY185" fmla="*/ 164295 h 834218"/>
                <a:gd name="connsiteX186" fmla="*/ 1092387 w 3024845"/>
                <a:gd name="connsiteY186" fmla="*/ 165376 h 834218"/>
                <a:gd name="connsiteX187" fmla="*/ 1092387 w 3024845"/>
                <a:gd name="connsiteY187" fmla="*/ 172942 h 834218"/>
                <a:gd name="connsiteX188" fmla="*/ 1122787 w 3024845"/>
                <a:gd name="connsiteY188" fmla="*/ 172942 h 834218"/>
                <a:gd name="connsiteX189" fmla="*/ 1122787 w 3024845"/>
                <a:gd name="connsiteY189" fmla="*/ 174563 h 834218"/>
                <a:gd name="connsiteX190" fmla="*/ 1122787 w 3024845"/>
                <a:gd name="connsiteY190" fmla="*/ 185913 h 834218"/>
                <a:gd name="connsiteX191" fmla="*/ 1149134 w 3024845"/>
                <a:gd name="connsiteY191" fmla="*/ 185913 h 834218"/>
                <a:gd name="connsiteX192" fmla="*/ 1149134 w 3024845"/>
                <a:gd name="connsiteY192" fmla="*/ 216177 h 834218"/>
                <a:gd name="connsiteX193" fmla="*/ 1149894 w 3024845"/>
                <a:gd name="connsiteY193" fmla="*/ 216177 h 834218"/>
                <a:gd name="connsiteX194" fmla="*/ 1155214 w 3024845"/>
                <a:gd name="connsiteY194" fmla="*/ 216177 h 834218"/>
                <a:gd name="connsiteX195" fmla="*/ 1155214 w 3024845"/>
                <a:gd name="connsiteY195" fmla="*/ 217258 h 834218"/>
                <a:gd name="connsiteX196" fmla="*/ 1155214 w 3024845"/>
                <a:gd name="connsiteY196" fmla="*/ 224825 h 834218"/>
                <a:gd name="connsiteX197" fmla="*/ 1159268 w 3024845"/>
                <a:gd name="connsiteY197" fmla="*/ 255089 h 834218"/>
                <a:gd name="connsiteX198" fmla="*/ 1160028 w 3024845"/>
                <a:gd name="connsiteY198" fmla="*/ 255089 h 834218"/>
                <a:gd name="connsiteX199" fmla="*/ 1165348 w 3024845"/>
                <a:gd name="connsiteY199" fmla="*/ 255089 h 834218"/>
                <a:gd name="connsiteX200" fmla="*/ 1165348 w 3024845"/>
                <a:gd name="connsiteY200" fmla="*/ 255900 h 834218"/>
                <a:gd name="connsiteX201" fmla="*/ 1165348 w 3024845"/>
                <a:gd name="connsiteY201" fmla="*/ 261575 h 834218"/>
                <a:gd name="connsiteX202" fmla="*/ 1166361 w 3024845"/>
                <a:gd name="connsiteY202" fmla="*/ 261575 h 834218"/>
                <a:gd name="connsiteX203" fmla="*/ 1173454 w 3024845"/>
                <a:gd name="connsiteY203" fmla="*/ 261575 h 834218"/>
                <a:gd name="connsiteX204" fmla="*/ 1173454 w 3024845"/>
                <a:gd name="connsiteY204" fmla="*/ 291840 h 834218"/>
                <a:gd name="connsiteX205" fmla="*/ 1175481 w 3024845"/>
                <a:gd name="connsiteY205" fmla="*/ 291840 h 834218"/>
                <a:gd name="connsiteX206" fmla="*/ 1189668 w 3024845"/>
                <a:gd name="connsiteY206" fmla="*/ 291840 h 834218"/>
                <a:gd name="connsiteX207" fmla="*/ 1189668 w 3024845"/>
                <a:gd name="connsiteY207" fmla="*/ 315619 h 834218"/>
                <a:gd name="connsiteX208" fmla="*/ 1191695 w 3024845"/>
                <a:gd name="connsiteY208" fmla="*/ 317240 h 834218"/>
                <a:gd name="connsiteX209" fmla="*/ 1191695 w 3024845"/>
                <a:gd name="connsiteY209" fmla="*/ 328590 h 834218"/>
                <a:gd name="connsiteX210" fmla="*/ 1192455 w 3024845"/>
                <a:gd name="connsiteY210" fmla="*/ 328590 h 834218"/>
                <a:gd name="connsiteX211" fmla="*/ 1197775 w 3024845"/>
                <a:gd name="connsiteY211" fmla="*/ 328590 h 834218"/>
                <a:gd name="connsiteX212" fmla="*/ 1197775 w 3024845"/>
                <a:gd name="connsiteY212" fmla="*/ 352369 h 834218"/>
                <a:gd name="connsiteX213" fmla="*/ 1199041 w 3024845"/>
                <a:gd name="connsiteY213" fmla="*/ 352369 h 834218"/>
                <a:gd name="connsiteX214" fmla="*/ 1207908 w 3024845"/>
                <a:gd name="connsiteY214" fmla="*/ 352369 h 834218"/>
                <a:gd name="connsiteX215" fmla="*/ 1209935 w 3024845"/>
                <a:gd name="connsiteY215" fmla="*/ 356423 h 834218"/>
                <a:gd name="connsiteX216" fmla="*/ 1209935 w 3024845"/>
                <a:gd name="connsiteY216" fmla="*/ 369664 h 834218"/>
                <a:gd name="connsiteX217" fmla="*/ 1211455 w 3024845"/>
                <a:gd name="connsiteY217" fmla="*/ 367772 h 834218"/>
                <a:gd name="connsiteX218" fmla="*/ 1222095 w 3024845"/>
                <a:gd name="connsiteY218" fmla="*/ 354531 h 834218"/>
                <a:gd name="connsiteX219" fmla="*/ 1250469 w 3024845"/>
                <a:gd name="connsiteY219" fmla="*/ 354531 h 834218"/>
                <a:gd name="connsiteX220" fmla="*/ 1250469 w 3024845"/>
                <a:gd name="connsiteY220" fmla="*/ 441002 h 834218"/>
                <a:gd name="connsiteX221" fmla="*/ 1251229 w 3024845"/>
                <a:gd name="connsiteY221" fmla="*/ 441002 h 834218"/>
                <a:gd name="connsiteX222" fmla="*/ 1256549 w 3024845"/>
                <a:gd name="connsiteY222" fmla="*/ 441002 h 834218"/>
                <a:gd name="connsiteX223" fmla="*/ 1257309 w 3024845"/>
                <a:gd name="connsiteY223" fmla="*/ 439651 h 834218"/>
                <a:gd name="connsiteX224" fmla="*/ 1262629 w 3024845"/>
                <a:gd name="connsiteY224" fmla="*/ 430193 h 834218"/>
                <a:gd name="connsiteX225" fmla="*/ 1262629 w 3024845"/>
                <a:gd name="connsiteY225" fmla="*/ 432085 h 834218"/>
                <a:gd name="connsiteX226" fmla="*/ 1262629 w 3024845"/>
                <a:gd name="connsiteY226" fmla="*/ 445326 h 834218"/>
                <a:gd name="connsiteX227" fmla="*/ 1266682 w 3024845"/>
                <a:gd name="connsiteY227" fmla="*/ 399929 h 834218"/>
                <a:gd name="connsiteX228" fmla="*/ 1267442 w 3024845"/>
                <a:gd name="connsiteY228" fmla="*/ 399929 h 834218"/>
                <a:gd name="connsiteX229" fmla="*/ 1272762 w 3024845"/>
                <a:gd name="connsiteY229" fmla="*/ 399929 h 834218"/>
                <a:gd name="connsiteX230" fmla="*/ 1272762 w 3024845"/>
                <a:gd name="connsiteY230" fmla="*/ 335075 h 834218"/>
                <a:gd name="connsiteX231" fmla="*/ 1273776 w 3024845"/>
                <a:gd name="connsiteY231" fmla="*/ 335075 h 834218"/>
                <a:gd name="connsiteX232" fmla="*/ 1280869 w 3024845"/>
                <a:gd name="connsiteY232" fmla="*/ 335075 h 834218"/>
                <a:gd name="connsiteX233" fmla="*/ 1293029 w 3024845"/>
                <a:gd name="connsiteY233" fmla="*/ 291840 h 834218"/>
                <a:gd name="connsiteX234" fmla="*/ 1294296 w 3024845"/>
                <a:gd name="connsiteY234" fmla="*/ 291840 h 834218"/>
                <a:gd name="connsiteX235" fmla="*/ 1303163 w 3024845"/>
                <a:gd name="connsiteY235" fmla="*/ 291840 h 834218"/>
                <a:gd name="connsiteX236" fmla="*/ 1313296 w 3024845"/>
                <a:gd name="connsiteY236" fmla="*/ 335075 h 834218"/>
                <a:gd name="connsiteX237" fmla="*/ 1314309 w 3024845"/>
                <a:gd name="connsiteY237" fmla="*/ 335075 h 834218"/>
                <a:gd name="connsiteX238" fmla="*/ 1321403 w 3024845"/>
                <a:gd name="connsiteY238" fmla="*/ 335075 h 834218"/>
                <a:gd name="connsiteX239" fmla="*/ 1321403 w 3024845"/>
                <a:gd name="connsiteY239" fmla="*/ 373987 h 834218"/>
                <a:gd name="connsiteX240" fmla="*/ 1323176 w 3024845"/>
                <a:gd name="connsiteY240" fmla="*/ 373987 h 834218"/>
                <a:gd name="connsiteX241" fmla="*/ 1335590 w 3024845"/>
                <a:gd name="connsiteY241" fmla="*/ 373987 h 834218"/>
                <a:gd name="connsiteX242" fmla="*/ 1335590 w 3024845"/>
                <a:gd name="connsiteY242" fmla="*/ 376149 h 834218"/>
                <a:gd name="connsiteX243" fmla="*/ 1335590 w 3024845"/>
                <a:gd name="connsiteY243" fmla="*/ 391281 h 834218"/>
                <a:gd name="connsiteX244" fmla="*/ 1339643 w 3024845"/>
                <a:gd name="connsiteY244" fmla="*/ 389120 h 834218"/>
                <a:gd name="connsiteX245" fmla="*/ 1339643 w 3024845"/>
                <a:gd name="connsiteY245" fmla="*/ 373987 h 834218"/>
                <a:gd name="connsiteX246" fmla="*/ 1341163 w 3024845"/>
                <a:gd name="connsiteY246" fmla="*/ 373987 h 834218"/>
                <a:gd name="connsiteX247" fmla="*/ 1351803 w 3024845"/>
                <a:gd name="connsiteY247" fmla="*/ 373987 h 834218"/>
                <a:gd name="connsiteX248" fmla="*/ 1351803 w 3024845"/>
                <a:gd name="connsiteY248" fmla="*/ 375608 h 834218"/>
                <a:gd name="connsiteX249" fmla="*/ 1351803 w 3024845"/>
                <a:gd name="connsiteY249" fmla="*/ 386958 h 834218"/>
                <a:gd name="connsiteX250" fmla="*/ 1382204 w 3024845"/>
                <a:gd name="connsiteY250" fmla="*/ 386958 h 834218"/>
                <a:gd name="connsiteX251" fmla="*/ 1382204 w 3024845"/>
                <a:gd name="connsiteY251" fmla="*/ 350208 h 834218"/>
                <a:gd name="connsiteX252" fmla="*/ 1383470 w 3024845"/>
                <a:gd name="connsiteY252" fmla="*/ 350208 h 834218"/>
                <a:gd name="connsiteX253" fmla="*/ 1392337 w 3024845"/>
                <a:gd name="connsiteY253" fmla="*/ 350208 h 834218"/>
                <a:gd name="connsiteX254" fmla="*/ 1392337 w 3024845"/>
                <a:gd name="connsiteY254" fmla="*/ 371825 h 834218"/>
                <a:gd name="connsiteX255" fmla="*/ 1394364 w 3024845"/>
                <a:gd name="connsiteY255" fmla="*/ 339399 h 834218"/>
                <a:gd name="connsiteX256" fmla="*/ 1416657 w 3024845"/>
                <a:gd name="connsiteY256" fmla="*/ 339399 h 834218"/>
                <a:gd name="connsiteX257" fmla="*/ 1416657 w 3024845"/>
                <a:gd name="connsiteY257" fmla="*/ 337777 h 834218"/>
                <a:gd name="connsiteX258" fmla="*/ 1416657 w 3024845"/>
                <a:gd name="connsiteY258" fmla="*/ 326428 h 834218"/>
                <a:gd name="connsiteX259" fmla="*/ 1417417 w 3024845"/>
                <a:gd name="connsiteY259" fmla="*/ 326428 h 834218"/>
                <a:gd name="connsiteX260" fmla="*/ 1422737 w 3024845"/>
                <a:gd name="connsiteY260" fmla="*/ 326428 h 834218"/>
                <a:gd name="connsiteX261" fmla="*/ 1422737 w 3024845"/>
                <a:gd name="connsiteY261" fmla="*/ 324537 h 834218"/>
                <a:gd name="connsiteX262" fmla="*/ 1422737 w 3024845"/>
                <a:gd name="connsiteY262" fmla="*/ 311296 h 834218"/>
                <a:gd name="connsiteX263" fmla="*/ 1426791 w 3024845"/>
                <a:gd name="connsiteY263" fmla="*/ 317781 h 834218"/>
                <a:gd name="connsiteX264" fmla="*/ 1429071 w 3024845"/>
                <a:gd name="connsiteY264" fmla="*/ 317781 h 834218"/>
                <a:gd name="connsiteX265" fmla="*/ 1445031 w 3024845"/>
                <a:gd name="connsiteY265" fmla="*/ 317781 h 834218"/>
                <a:gd name="connsiteX266" fmla="*/ 1445031 w 3024845"/>
                <a:gd name="connsiteY266" fmla="*/ 316970 h 834218"/>
                <a:gd name="connsiteX267" fmla="*/ 1445031 w 3024845"/>
                <a:gd name="connsiteY267" fmla="*/ 311296 h 834218"/>
                <a:gd name="connsiteX268" fmla="*/ 1445791 w 3024845"/>
                <a:gd name="connsiteY268" fmla="*/ 311296 h 834218"/>
                <a:gd name="connsiteX269" fmla="*/ 1451111 w 3024845"/>
                <a:gd name="connsiteY269" fmla="*/ 311296 h 834218"/>
                <a:gd name="connsiteX270" fmla="*/ 1451111 w 3024845"/>
                <a:gd name="connsiteY270" fmla="*/ 312647 h 834218"/>
                <a:gd name="connsiteX271" fmla="*/ 1451111 w 3024845"/>
                <a:gd name="connsiteY271" fmla="*/ 322105 h 834218"/>
                <a:gd name="connsiteX272" fmla="*/ 1489618 w 3024845"/>
                <a:gd name="connsiteY272" fmla="*/ 322105 h 834218"/>
                <a:gd name="connsiteX273" fmla="*/ 1489618 w 3024845"/>
                <a:gd name="connsiteY273" fmla="*/ 460458 h 834218"/>
                <a:gd name="connsiteX274" fmla="*/ 1491138 w 3024845"/>
                <a:gd name="connsiteY274" fmla="*/ 460458 h 834218"/>
                <a:gd name="connsiteX275" fmla="*/ 1501778 w 3024845"/>
                <a:gd name="connsiteY275" fmla="*/ 460458 h 834218"/>
                <a:gd name="connsiteX276" fmla="*/ 1501778 w 3024845"/>
                <a:gd name="connsiteY276" fmla="*/ 447488 h 834218"/>
                <a:gd name="connsiteX277" fmla="*/ 1505832 w 3024845"/>
                <a:gd name="connsiteY277" fmla="*/ 447488 h 834218"/>
                <a:gd name="connsiteX278" fmla="*/ 1505832 w 3024845"/>
                <a:gd name="connsiteY278" fmla="*/ 460458 h 834218"/>
                <a:gd name="connsiteX279" fmla="*/ 1536232 w 3024845"/>
                <a:gd name="connsiteY279" fmla="*/ 460458 h 834218"/>
                <a:gd name="connsiteX280" fmla="*/ 1536232 w 3024845"/>
                <a:gd name="connsiteY280" fmla="*/ 430193 h 834218"/>
                <a:gd name="connsiteX281" fmla="*/ 1548392 w 3024845"/>
                <a:gd name="connsiteY281" fmla="*/ 430193 h 834218"/>
                <a:gd name="connsiteX282" fmla="*/ 1560552 w 3024845"/>
                <a:gd name="connsiteY282" fmla="*/ 428032 h 834218"/>
                <a:gd name="connsiteX283" fmla="*/ 1564606 w 3024845"/>
                <a:gd name="connsiteY283" fmla="*/ 430193 h 834218"/>
                <a:gd name="connsiteX284" fmla="*/ 1574739 w 3024845"/>
                <a:gd name="connsiteY284" fmla="*/ 430193 h 834218"/>
                <a:gd name="connsiteX285" fmla="*/ 1574739 w 3024845"/>
                <a:gd name="connsiteY285" fmla="*/ 460458 h 834218"/>
                <a:gd name="connsiteX286" fmla="*/ 1582846 w 3024845"/>
                <a:gd name="connsiteY286" fmla="*/ 460458 h 834218"/>
                <a:gd name="connsiteX287" fmla="*/ 1582846 w 3024845"/>
                <a:gd name="connsiteY287" fmla="*/ 477753 h 834218"/>
                <a:gd name="connsiteX288" fmla="*/ 1592182 w 3024845"/>
                <a:gd name="connsiteY288" fmla="*/ 478658 h 834218"/>
                <a:gd name="connsiteX289" fmla="*/ 1605140 w 3024845"/>
                <a:gd name="connsiteY289" fmla="*/ 478658 h 834218"/>
                <a:gd name="connsiteX290" fmla="*/ 1605140 w 3024845"/>
                <a:gd name="connsiteY290" fmla="*/ 462620 h 834218"/>
                <a:gd name="connsiteX291" fmla="*/ 1673096 w 3024845"/>
                <a:gd name="connsiteY291" fmla="*/ 462620 h 834218"/>
                <a:gd name="connsiteX292" fmla="*/ 1673096 w 3024845"/>
                <a:gd name="connsiteY292" fmla="*/ 377367 h 834218"/>
                <a:gd name="connsiteX293" fmla="*/ 1745104 w 3024845"/>
                <a:gd name="connsiteY293" fmla="*/ 377367 h 834218"/>
                <a:gd name="connsiteX294" fmla="*/ 1745104 w 3024845"/>
                <a:gd name="connsiteY294" fmla="*/ 456135 h 834218"/>
                <a:gd name="connsiteX295" fmla="*/ 1747008 w 3024845"/>
                <a:gd name="connsiteY295" fmla="*/ 456135 h 834218"/>
                <a:gd name="connsiteX296" fmla="*/ 1748250 w 3024845"/>
                <a:gd name="connsiteY296" fmla="*/ 478658 h 834218"/>
                <a:gd name="connsiteX297" fmla="*/ 1757926 w 3024845"/>
                <a:gd name="connsiteY297" fmla="*/ 478658 h 834218"/>
                <a:gd name="connsiteX298" fmla="*/ 1759168 w 3024845"/>
                <a:gd name="connsiteY298" fmla="*/ 456135 h 834218"/>
                <a:gd name="connsiteX299" fmla="*/ 1765248 w 3024845"/>
                <a:gd name="connsiteY299" fmla="*/ 456135 h 834218"/>
                <a:gd name="connsiteX300" fmla="*/ 1766490 w 3024845"/>
                <a:gd name="connsiteY300" fmla="*/ 478658 h 834218"/>
                <a:gd name="connsiteX301" fmla="*/ 1817112 w 3024845"/>
                <a:gd name="connsiteY301" fmla="*/ 478658 h 834218"/>
                <a:gd name="connsiteX302" fmla="*/ 1817112 w 3024845"/>
                <a:gd name="connsiteY302" fmla="*/ 315630 h 834218"/>
                <a:gd name="connsiteX303" fmla="*/ 2014439 w 3024845"/>
                <a:gd name="connsiteY303" fmla="*/ 315630 h 834218"/>
                <a:gd name="connsiteX304" fmla="*/ 2014439 w 3024845"/>
                <a:gd name="connsiteY304" fmla="*/ 478658 h 834218"/>
                <a:gd name="connsiteX305" fmla="*/ 2033136 w 3024845"/>
                <a:gd name="connsiteY305" fmla="*/ 478658 h 834218"/>
                <a:gd name="connsiteX306" fmla="*/ 2033136 w 3024845"/>
                <a:gd name="connsiteY306" fmla="*/ 395965 h 834218"/>
                <a:gd name="connsiteX307" fmla="*/ 2128256 w 3024845"/>
                <a:gd name="connsiteY307" fmla="*/ 395965 h 834218"/>
                <a:gd name="connsiteX308" fmla="*/ 2180720 w 3024845"/>
                <a:gd name="connsiteY308" fmla="*/ 330752 h 834218"/>
                <a:gd name="connsiteX309" fmla="*/ 2245574 w 3024845"/>
                <a:gd name="connsiteY309" fmla="*/ 330752 h 834218"/>
                <a:gd name="connsiteX310" fmla="*/ 2245574 w 3024845"/>
                <a:gd name="connsiteY310" fmla="*/ 406414 h 834218"/>
                <a:gd name="connsiteX311" fmla="*/ 2253681 w 3024845"/>
                <a:gd name="connsiteY311" fmla="*/ 406414 h 834218"/>
                <a:gd name="connsiteX312" fmla="*/ 2255708 w 3024845"/>
                <a:gd name="connsiteY312" fmla="*/ 399929 h 834218"/>
                <a:gd name="connsiteX313" fmla="*/ 2261788 w 3024845"/>
                <a:gd name="connsiteY313" fmla="*/ 399929 h 834218"/>
                <a:gd name="connsiteX314" fmla="*/ 2263815 w 3024845"/>
                <a:gd name="connsiteY314" fmla="*/ 408576 h 834218"/>
                <a:gd name="connsiteX315" fmla="*/ 2275975 w 3024845"/>
                <a:gd name="connsiteY315" fmla="*/ 408576 h 834218"/>
                <a:gd name="connsiteX316" fmla="*/ 2275975 w 3024845"/>
                <a:gd name="connsiteY316" fmla="*/ 402090 h 834218"/>
                <a:gd name="connsiteX317" fmla="*/ 2298268 w 3024845"/>
                <a:gd name="connsiteY317" fmla="*/ 402090 h 834218"/>
                <a:gd name="connsiteX318" fmla="*/ 2298268 w 3024845"/>
                <a:gd name="connsiteY318" fmla="*/ 408576 h 834218"/>
                <a:gd name="connsiteX319" fmla="*/ 2318535 w 3024845"/>
                <a:gd name="connsiteY319" fmla="*/ 408576 h 834218"/>
                <a:gd name="connsiteX320" fmla="*/ 2318535 w 3024845"/>
                <a:gd name="connsiteY320" fmla="*/ 453973 h 834218"/>
                <a:gd name="connsiteX321" fmla="*/ 2332722 w 3024845"/>
                <a:gd name="connsiteY321" fmla="*/ 453973 h 834218"/>
                <a:gd name="connsiteX322" fmla="*/ 2332722 w 3024845"/>
                <a:gd name="connsiteY322" fmla="*/ 441002 h 834218"/>
                <a:gd name="connsiteX323" fmla="*/ 2348936 w 3024845"/>
                <a:gd name="connsiteY323" fmla="*/ 441002 h 834218"/>
                <a:gd name="connsiteX324" fmla="*/ 2348936 w 3024845"/>
                <a:gd name="connsiteY324" fmla="*/ 261575 h 834218"/>
                <a:gd name="connsiteX325" fmla="*/ 2355016 w 3024845"/>
                <a:gd name="connsiteY325" fmla="*/ 255089 h 834218"/>
                <a:gd name="connsiteX326" fmla="*/ 2427977 w 3024845"/>
                <a:gd name="connsiteY326" fmla="*/ 255089 h 834218"/>
                <a:gd name="connsiteX327" fmla="*/ 2427977 w 3024845"/>
                <a:gd name="connsiteY327" fmla="*/ 263737 h 834218"/>
                <a:gd name="connsiteX328" fmla="*/ 2438110 w 3024845"/>
                <a:gd name="connsiteY328" fmla="*/ 263737 h 834218"/>
                <a:gd name="connsiteX329" fmla="*/ 2438110 w 3024845"/>
                <a:gd name="connsiteY329" fmla="*/ 378311 h 834218"/>
                <a:gd name="connsiteX330" fmla="*/ 2460404 w 3024845"/>
                <a:gd name="connsiteY330" fmla="*/ 378311 h 834218"/>
                <a:gd name="connsiteX331" fmla="*/ 2460404 w 3024845"/>
                <a:gd name="connsiteY331" fmla="*/ 311296 h 834218"/>
                <a:gd name="connsiteX332" fmla="*/ 2486751 w 3024845"/>
                <a:gd name="connsiteY332" fmla="*/ 311296 h 834218"/>
                <a:gd name="connsiteX333" fmla="*/ 2490804 w 3024845"/>
                <a:gd name="connsiteY333" fmla="*/ 306972 h 834218"/>
                <a:gd name="connsiteX334" fmla="*/ 2498911 w 3024845"/>
                <a:gd name="connsiteY334" fmla="*/ 306972 h 834218"/>
                <a:gd name="connsiteX335" fmla="*/ 2502964 w 3024845"/>
                <a:gd name="connsiteY335" fmla="*/ 311296 h 834218"/>
                <a:gd name="connsiteX336" fmla="*/ 2525258 w 3024845"/>
                <a:gd name="connsiteY336" fmla="*/ 311296 h 834218"/>
                <a:gd name="connsiteX337" fmla="*/ 2525258 w 3024845"/>
                <a:gd name="connsiteY337" fmla="*/ 194560 h 834218"/>
                <a:gd name="connsiteX338" fmla="*/ 2582005 w 3024845"/>
                <a:gd name="connsiteY338" fmla="*/ 183751 h 834218"/>
                <a:gd name="connsiteX339" fmla="*/ 2582005 w 3024845"/>
                <a:gd name="connsiteY339" fmla="*/ 184832 h 834218"/>
                <a:gd name="connsiteX340" fmla="*/ 2582005 w 3024845"/>
                <a:gd name="connsiteY340" fmla="*/ 192398 h 834218"/>
                <a:gd name="connsiteX341" fmla="*/ 2608352 w 3024845"/>
                <a:gd name="connsiteY341" fmla="*/ 192398 h 834218"/>
                <a:gd name="connsiteX342" fmla="*/ 2608352 w 3024845"/>
                <a:gd name="connsiteY342" fmla="*/ 447488 h 834218"/>
                <a:gd name="connsiteX343" fmla="*/ 2630646 w 3024845"/>
                <a:gd name="connsiteY343" fmla="*/ 447488 h 834218"/>
                <a:gd name="connsiteX344" fmla="*/ 2630646 w 3024845"/>
                <a:gd name="connsiteY344" fmla="*/ 443164 h 834218"/>
                <a:gd name="connsiteX345" fmla="*/ 2642806 w 3024845"/>
                <a:gd name="connsiteY345" fmla="*/ 443164 h 834218"/>
                <a:gd name="connsiteX346" fmla="*/ 2642806 w 3024845"/>
                <a:gd name="connsiteY346" fmla="*/ 447488 h 834218"/>
                <a:gd name="connsiteX347" fmla="*/ 2667126 w 3024845"/>
                <a:gd name="connsiteY347" fmla="*/ 447488 h 834218"/>
                <a:gd name="connsiteX348" fmla="*/ 2667126 w 3024845"/>
                <a:gd name="connsiteY348" fmla="*/ 434517 h 834218"/>
                <a:gd name="connsiteX349" fmla="*/ 2695500 w 3024845"/>
                <a:gd name="connsiteY349" fmla="*/ 434517 h 834218"/>
                <a:gd name="connsiteX350" fmla="*/ 2707660 w 3024845"/>
                <a:gd name="connsiteY350" fmla="*/ 430193 h 834218"/>
                <a:gd name="connsiteX351" fmla="*/ 2727927 w 3024845"/>
                <a:gd name="connsiteY351" fmla="*/ 434517 h 834218"/>
                <a:gd name="connsiteX352" fmla="*/ 2727927 w 3024845"/>
                <a:gd name="connsiteY352" fmla="*/ 417223 h 834218"/>
                <a:gd name="connsiteX353" fmla="*/ 2736034 w 3024845"/>
                <a:gd name="connsiteY353" fmla="*/ 417223 h 834218"/>
                <a:gd name="connsiteX354" fmla="*/ 2736034 w 3024845"/>
                <a:gd name="connsiteY354" fmla="*/ 404252 h 834218"/>
                <a:gd name="connsiteX355" fmla="*/ 2792781 w 3024845"/>
                <a:gd name="connsiteY355" fmla="*/ 404252 h 834218"/>
                <a:gd name="connsiteX356" fmla="*/ 2792781 w 3024845"/>
                <a:gd name="connsiteY356" fmla="*/ 373987 h 834218"/>
                <a:gd name="connsiteX357" fmla="*/ 2811021 w 3024845"/>
                <a:gd name="connsiteY357" fmla="*/ 373987 h 834218"/>
                <a:gd name="connsiteX358" fmla="*/ 2811021 w 3024845"/>
                <a:gd name="connsiteY358" fmla="*/ 367502 h 834218"/>
                <a:gd name="connsiteX359" fmla="*/ 2823181 w 3024845"/>
                <a:gd name="connsiteY359" fmla="*/ 367502 h 834218"/>
                <a:gd name="connsiteX360" fmla="*/ 2823181 w 3024845"/>
                <a:gd name="connsiteY360" fmla="*/ 373987 h 834218"/>
                <a:gd name="connsiteX361" fmla="*/ 2839395 w 3024845"/>
                <a:gd name="connsiteY361" fmla="*/ 373987 h 834218"/>
                <a:gd name="connsiteX362" fmla="*/ 2839395 w 3024845"/>
                <a:gd name="connsiteY362" fmla="*/ 423708 h 834218"/>
                <a:gd name="connsiteX363" fmla="*/ 2871822 w 3024845"/>
                <a:gd name="connsiteY363" fmla="*/ 423708 h 834218"/>
                <a:gd name="connsiteX364" fmla="*/ 2871822 w 3024845"/>
                <a:gd name="connsiteY364" fmla="*/ 397767 h 834218"/>
                <a:gd name="connsiteX365" fmla="*/ 2910329 w 3024845"/>
                <a:gd name="connsiteY365" fmla="*/ 397767 h 834218"/>
                <a:gd name="connsiteX366" fmla="*/ 2910329 w 3024845"/>
                <a:gd name="connsiteY366" fmla="*/ 367502 h 834218"/>
                <a:gd name="connsiteX367" fmla="*/ 2958970 w 3024845"/>
                <a:gd name="connsiteY367" fmla="*/ 367502 h 834218"/>
                <a:gd name="connsiteX368" fmla="*/ 2958970 w 3024845"/>
                <a:gd name="connsiteY368" fmla="*/ 478658 h 834218"/>
                <a:gd name="connsiteX369" fmla="*/ 2958970 w 3024845"/>
                <a:gd name="connsiteY369" fmla="*/ 492437 h 834218"/>
                <a:gd name="connsiteX370" fmla="*/ 3024845 w 3024845"/>
                <a:gd name="connsiteY370" fmla="*/ 492437 h 834218"/>
                <a:gd name="connsiteX371" fmla="*/ 3024845 w 3024845"/>
                <a:gd name="connsiteY371" fmla="*/ 834218 h 834218"/>
                <a:gd name="connsiteX372" fmla="*/ 2054 w 3024845"/>
                <a:gd name="connsiteY372" fmla="*/ 831885 h 834218"/>
                <a:gd name="connsiteX373" fmla="*/ 0 w 3024845"/>
                <a:gd name="connsiteY373" fmla="*/ 397767 h 834218"/>
                <a:gd name="connsiteX374" fmla="*/ 20267 w 3024845"/>
                <a:gd name="connsiteY374" fmla="*/ 397767 h 834218"/>
                <a:gd name="connsiteX375" fmla="*/ 20774 w 3024845"/>
                <a:gd name="connsiteY375" fmla="*/ 396686 h 834218"/>
                <a:gd name="connsiteX376" fmla="*/ 24320 w 3024845"/>
                <a:gd name="connsiteY376" fmla="*/ 389120 h 834218"/>
                <a:gd name="connsiteX377" fmla="*/ 26094 w 3024845"/>
                <a:gd name="connsiteY377" fmla="*/ 389390 h 834218"/>
                <a:gd name="connsiteX378" fmla="*/ 38507 w 3024845"/>
                <a:gd name="connsiteY378" fmla="*/ 391281 h 834218"/>
                <a:gd name="connsiteX379" fmla="*/ 39014 w 3024845"/>
                <a:gd name="connsiteY379" fmla="*/ 392633 h 834218"/>
                <a:gd name="connsiteX380" fmla="*/ 42560 w 3024845"/>
                <a:gd name="connsiteY380" fmla="*/ 402090 h 834218"/>
                <a:gd name="connsiteX381" fmla="*/ 68907 w 3024845"/>
                <a:gd name="connsiteY381" fmla="*/ 404252 h 834218"/>
                <a:gd name="connsiteX382" fmla="*/ 68907 w 3024845"/>
                <a:gd name="connsiteY382" fmla="*/ 281031 h 834218"/>
                <a:gd name="connsiteX383" fmla="*/ 70934 w 3024845"/>
                <a:gd name="connsiteY383" fmla="*/ 281031 h 834218"/>
                <a:gd name="connsiteX384" fmla="*/ 85121 w 3024845"/>
                <a:gd name="connsiteY384" fmla="*/ 281031 h 834218"/>
                <a:gd name="connsiteX385" fmla="*/ 85121 w 3024845"/>
                <a:gd name="connsiteY385" fmla="*/ 144839 h 834218"/>
                <a:gd name="connsiteX386" fmla="*/ 86894 w 3024845"/>
                <a:gd name="connsiteY386" fmla="*/ 144839 h 834218"/>
                <a:gd name="connsiteX387" fmla="*/ 99308 w 3024845"/>
                <a:gd name="connsiteY387" fmla="*/ 144839 h 834218"/>
                <a:gd name="connsiteX388" fmla="*/ 99308 w 3024845"/>
                <a:gd name="connsiteY388" fmla="*/ 30265 h 834218"/>
                <a:gd name="connsiteX389" fmla="*/ 103361 w 3024845"/>
                <a:gd name="connsiteY389" fmla="*/ 2161 h 834218"/>
                <a:gd name="connsiteX0" fmla="*/ 103361 w 3024845"/>
                <a:gd name="connsiteY0" fmla="*/ 2161 h 834218"/>
                <a:gd name="connsiteX1" fmla="*/ 200642 w 3024845"/>
                <a:gd name="connsiteY1" fmla="*/ 0 h 834218"/>
                <a:gd name="connsiteX2" fmla="*/ 202669 w 3024845"/>
                <a:gd name="connsiteY2" fmla="*/ 0 h 834218"/>
                <a:gd name="connsiteX3" fmla="*/ 216856 w 3024845"/>
                <a:gd name="connsiteY3" fmla="*/ 0 h 834218"/>
                <a:gd name="connsiteX4" fmla="*/ 220909 w 3024845"/>
                <a:gd name="connsiteY4" fmla="*/ 144839 h 834218"/>
                <a:gd name="connsiteX5" fmla="*/ 223189 w 3024845"/>
                <a:gd name="connsiteY5" fmla="*/ 144839 h 834218"/>
                <a:gd name="connsiteX6" fmla="*/ 239150 w 3024845"/>
                <a:gd name="connsiteY6" fmla="*/ 144839 h 834218"/>
                <a:gd name="connsiteX7" fmla="*/ 239150 w 3024845"/>
                <a:gd name="connsiteY7" fmla="*/ 285354 h 834218"/>
                <a:gd name="connsiteX8" fmla="*/ 240670 w 3024845"/>
                <a:gd name="connsiteY8" fmla="*/ 285084 h 834218"/>
                <a:gd name="connsiteX9" fmla="*/ 251310 w 3024845"/>
                <a:gd name="connsiteY9" fmla="*/ 283193 h 834218"/>
                <a:gd name="connsiteX10" fmla="*/ 249283 w 3024845"/>
                <a:gd name="connsiteY10" fmla="*/ 371825 h 834218"/>
                <a:gd name="connsiteX11" fmla="*/ 250803 w 3024845"/>
                <a:gd name="connsiteY11" fmla="*/ 372096 h 834218"/>
                <a:gd name="connsiteX12" fmla="*/ 261443 w 3024845"/>
                <a:gd name="connsiteY12" fmla="*/ 373987 h 834218"/>
                <a:gd name="connsiteX13" fmla="*/ 261696 w 3024845"/>
                <a:gd name="connsiteY13" fmla="*/ 374798 h 834218"/>
                <a:gd name="connsiteX14" fmla="*/ 263470 w 3024845"/>
                <a:gd name="connsiteY14" fmla="*/ 380473 h 834218"/>
                <a:gd name="connsiteX15" fmla="*/ 264230 w 3024845"/>
                <a:gd name="connsiteY15" fmla="*/ 378041 h 834218"/>
                <a:gd name="connsiteX16" fmla="*/ 269550 w 3024845"/>
                <a:gd name="connsiteY16" fmla="*/ 361017 h 834218"/>
                <a:gd name="connsiteX17" fmla="*/ 271323 w 3024845"/>
                <a:gd name="connsiteY17" fmla="*/ 361017 h 834218"/>
                <a:gd name="connsiteX18" fmla="*/ 283737 w 3024845"/>
                <a:gd name="connsiteY18" fmla="*/ 361017 h 834218"/>
                <a:gd name="connsiteX19" fmla="*/ 283737 w 3024845"/>
                <a:gd name="connsiteY19" fmla="*/ 393443 h 834218"/>
                <a:gd name="connsiteX20" fmla="*/ 284750 w 3024845"/>
                <a:gd name="connsiteY20" fmla="*/ 393984 h 834218"/>
                <a:gd name="connsiteX21" fmla="*/ 291844 w 3024845"/>
                <a:gd name="connsiteY21" fmla="*/ 397767 h 834218"/>
                <a:gd name="connsiteX22" fmla="*/ 291844 w 3024845"/>
                <a:gd name="connsiteY22" fmla="*/ 399118 h 834218"/>
                <a:gd name="connsiteX23" fmla="*/ 291844 w 3024845"/>
                <a:gd name="connsiteY23" fmla="*/ 408576 h 834218"/>
                <a:gd name="connsiteX24" fmla="*/ 336431 w 3024845"/>
                <a:gd name="connsiteY24" fmla="*/ 408576 h 834218"/>
                <a:gd name="connsiteX25" fmla="*/ 336431 w 3024845"/>
                <a:gd name="connsiteY25" fmla="*/ 409657 h 834218"/>
                <a:gd name="connsiteX26" fmla="*/ 336431 w 3024845"/>
                <a:gd name="connsiteY26" fmla="*/ 417223 h 834218"/>
                <a:gd name="connsiteX27" fmla="*/ 338457 w 3024845"/>
                <a:gd name="connsiteY27" fmla="*/ 417223 h 834218"/>
                <a:gd name="connsiteX28" fmla="*/ 352644 w 3024845"/>
                <a:gd name="connsiteY28" fmla="*/ 417223 h 834218"/>
                <a:gd name="connsiteX29" fmla="*/ 352644 w 3024845"/>
                <a:gd name="connsiteY29" fmla="*/ 386958 h 834218"/>
                <a:gd name="connsiteX30" fmla="*/ 397231 w 3024845"/>
                <a:gd name="connsiteY30" fmla="*/ 386958 h 834218"/>
                <a:gd name="connsiteX31" fmla="*/ 397231 w 3024845"/>
                <a:gd name="connsiteY31" fmla="*/ 385607 h 834218"/>
                <a:gd name="connsiteX32" fmla="*/ 397231 w 3024845"/>
                <a:gd name="connsiteY32" fmla="*/ 376149 h 834218"/>
                <a:gd name="connsiteX33" fmla="*/ 398245 w 3024845"/>
                <a:gd name="connsiteY33" fmla="*/ 376149 h 834218"/>
                <a:gd name="connsiteX34" fmla="*/ 405338 w 3024845"/>
                <a:gd name="connsiteY34" fmla="*/ 376149 h 834218"/>
                <a:gd name="connsiteX35" fmla="*/ 405338 w 3024845"/>
                <a:gd name="connsiteY35" fmla="*/ 374258 h 834218"/>
                <a:gd name="connsiteX36" fmla="*/ 405338 w 3024845"/>
                <a:gd name="connsiteY36" fmla="*/ 361017 h 834218"/>
                <a:gd name="connsiteX37" fmla="*/ 406098 w 3024845"/>
                <a:gd name="connsiteY37" fmla="*/ 361017 h 834218"/>
                <a:gd name="connsiteX38" fmla="*/ 411418 w 3024845"/>
                <a:gd name="connsiteY38" fmla="*/ 361017 h 834218"/>
                <a:gd name="connsiteX39" fmla="*/ 411418 w 3024845"/>
                <a:gd name="connsiteY39" fmla="*/ 359936 h 834218"/>
                <a:gd name="connsiteX40" fmla="*/ 411418 w 3024845"/>
                <a:gd name="connsiteY40" fmla="*/ 352369 h 834218"/>
                <a:gd name="connsiteX41" fmla="*/ 413445 w 3024845"/>
                <a:gd name="connsiteY41" fmla="*/ 352369 h 834218"/>
                <a:gd name="connsiteX42" fmla="*/ 427632 w 3024845"/>
                <a:gd name="connsiteY42" fmla="*/ 352369 h 834218"/>
                <a:gd name="connsiteX43" fmla="*/ 427632 w 3024845"/>
                <a:gd name="connsiteY43" fmla="*/ 353450 h 834218"/>
                <a:gd name="connsiteX44" fmla="*/ 427632 w 3024845"/>
                <a:gd name="connsiteY44" fmla="*/ 361017 h 834218"/>
                <a:gd name="connsiteX45" fmla="*/ 449925 w 3024845"/>
                <a:gd name="connsiteY45" fmla="*/ 361017 h 834218"/>
                <a:gd name="connsiteX46" fmla="*/ 449925 w 3024845"/>
                <a:gd name="connsiteY46" fmla="*/ 359125 h 834218"/>
                <a:gd name="connsiteX47" fmla="*/ 449925 w 3024845"/>
                <a:gd name="connsiteY47" fmla="*/ 345884 h 834218"/>
                <a:gd name="connsiteX48" fmla="*/ 451699 w 3024845"/>
                <a:gd name="connsiteY48" fmla="*/ 345884 h 834218"/>
                <a:gd name="connsiteX49" fmla="*/ 464112 w 3024845"/>
                <a:gd name="connsiteY49" fmla="*/ 345884 h 834218"/>
                <a:gd name="connsiteX50" fmla="*/ 464112 w 3024845"/>
                <a:gd name="connsiteY50" fmla="*/ 369664 h 834218"/>
                <a:gd name="connsiteX51" fmla="*/ 465126 w 3024845"/>
                <a:gd name="connsiteY51" fmla="*/ 369664 h 834218"/>
                <a:gd name="connsiteX52" fmla="*/ 472219 w 3024845"/>
                <a:gd name="connsiteY52" fmla="*/ 369664 h 834218"/>
                <a:gd name="connsiteX53" fmla="*/ 472219 w 3024845"/>
                <a:gd name="connsiteY53" fmla="*/ 368583 h 834218"/>
                <a:gd name="connsiteX54" fmla="*/ 472219 w 3024845"/>
                <a:gd name="connsiteY54" fmla="*/ 361017 h 834218"/>
                <a:gd name="connsiteX55" fmla="*/ 473992 w 3024845"/>
                <a:gd name="connsiteY55" fmla="*/ 361017 h 834218"/>
                <a:gd name="connsiteX56" fmla="*/ 486406 w 3024845"/>
                <a:gd name="connsiteY56" fmla="*/ 361017 h 834218"/>
                <a:gd name="connsiteX57" fmla="*/ 486406 w 3024845"/>
                <a:gd name="connsiteY57" fmla="*/ 386958 h 834218"/>
                <a:gd name="connsiteX58" fmla="*/ 488433 w 3024845"/>
                <a:gd name="connsiteY58" fmla="*/ 386958 h 834218"/>
                <a:gd name="connsiteX59" fmla="*/ 502619 w 3024845"/>
                <a:gd name="connsiteY59" fmla="*/ 386958 h 834218"/>
                <a:gd name="connsiteX60" fmla="*/ 502619 w 3024845"/>
                <a:gd name="connsiteY60" fmla="*/ 388579 h 834218"/>
                <a:gd name="connsiteX61" fmla="*/ 502619 w 3024845"/>
                <a:gd name="connsiteY61" fmla="*/ 399929 h 834218"/>
                <a:gd name="connsiteX62" fmla="*/ 503379 w 3024845"/>
                <a:gd name="connsiteY62" fmla="*/ 399929 h 834218"/>
                <a:gd name="connsiteX63" fmla="*/ 508700 w 3024845"/>
                <a:gd name="connsiteY63" fmla="*/ 399929 h 834218"/>
                <a:gd name="connsiteX64" fmla="*/ 508700 w 3024845"/>
                <a:gd name="connsiteY64" fmla="*/ 399118 h 834218"/>
                <a:gd name="connsiteX65" fmla="*/ 508700 w 3024845"/>
                <a:gd name="connsiteY65" fmla="*/ 393443 h 834218"/>
                <a:gd name="connsiteX66" fmla="*/ 539100 w 3024845"/>
                <a:gd name="connsiteY66" fmla="*/ 393443 h 834218"/>
                <a:gd name="connsiteX67" fmla="*/ 539100 w 3024845"/>
                <a:gd name="connsiteY67" fmla="*/ 417223 h 834218"/>
                <a:gd name="connsiteX68" fmla="*/ 540113 w 3024845"/>
                <a:gd name="connsiteY68" fmla="*/ 417223 h 834218"/>
                <a:gd name="connsiteX69" fmla="*/ 547207 w 3024845"/>
                <a:gd name="connsiteY69" fmla="*/ 417223 h 834218"/>
                <a:gd name="connsiteX70" fmla="*/ 547207 w 3024845"/>
                <a:gd name="connsiteY70" fmla="*/ 418304 h 834218"/>
                <a:gd name="connsiteX71" fmla="*/ 547207 w 3024845"/>
                <a:gd name="connsiteY71" fmla="*/ 425870 h 834218"/>
                <a:gd name="connsiteX72" fmla="*/ 547967 w 3024845"/>
                <a:gd name="connsiteY72" fmla="*/ 425870 h 834218"/>
                <a:gd name="connsiteX73" fmla="*/ 553287 w 3024845"/>
                <a:gd name="connsiteY73" fmla="*/ 425870 h 834218"/>
                <a:gd name="connsiteX74" fmla="*/ 553287 w 3024845"/>
                <a:gd name="connsiteY74" fmla="*/ 423708 h 834218"/>
                <a:gd name="connsiteX75" fmla="*/ 553287 w 3024845"/>
                <a:gd name="connsiteY75" fmla="*/ 408576 h 834218"/>
                <a:gd name="connsiteX76" fmla="*/ 554300 w 3024845"/>
                <a:gd name="connsiteY76" fmla="*/ 408576 h 834218"/>
                <a:gd name="connsiteX77" fmla="*/ 561394 w 3024845"/>
                <a:gd name="connsiteY77" fmla="*/ 408576 h 834218"/>
                <a:gd name="connsiteX78" fmla="*/ 561394 w 3024845"/>
                <a:gd name="connsiteY78" fmla="*/ 409657 h 834218"/>
                <a:gd name="connsiteX79" fmla="*/ 561394 w 3024845"/>
                <a:gd name="connsiteY79" fmla="*/ 417223 h 834218"/>
                <a:gd name="connsiteX80" fmla="*/ 566714 w 3024845"/>
                <a:gd name="connsiteY80" fmla="*/ 415230 h 834218"/>
                <a:gd name="connsiteX81" fmla="*/ 567474 w 3024845"/>
                <a:gd name="connsiteY81" fmla="*/ 414250 h 834218"/>
                <a:gd name="connsiteX82" fmla="*/ 567474 w 3024845"/>
                <a:gd name="connsiteY82" fmla="*/ 408576 h 834218"/>
                <a:gd name="connsiteX83" fmla="*/ 605981 w 3024845"/>
                <a:gd name="connsiteY83" fmla="*/ 408576 h 834218"/>
                <a:gd name="connsiteX84" fmla="*/ 605981 w 3024845"/>
                <a:gd name="connsiteY84" fmla="*/ 432355 h 834218"/>
                <a:gd name="connsiteX85" fmla="*/ 608007 w 3024845"/>
                <a:gd name="connsiteY85" fmla="*/ 432355 h 834218"/>
                <a:gd name="connsiteX86" fmla="*/ 622194 w 3024845"/>
                <a:gd name="connsiteY86" fmla="*/ 432355 h 834218"/>
                <a:gd name="connsiteX87" fmla="*/ 622194 w 3024845"/>
                <a:gd name="connsiteY87" fmla="*/ 433436 h 834218"/>
                <a:gd name="connsiteX88" fmla="*/ 622194 w 3024845"/>
                <a:gd name="connsiteY88" fmla="*/ 441002 h 834218"/>
                <a:gd name="connsiteX89" fmla="*/ 623968 w 3024845"/>
                <a:gd name="connsiteY89" fmla="*/ 441002 h 834218"/>
                <a:gd name="connsiteX90" fmla="*/ 636381 w 3024845"/>
                <a:gd name="connsiteY90" fmla="*/ 441002 h 834218"/>
                <a:gd name="connsiteX91" fmla="*/ 636381 w 3024845"/>
                <a:gd name="connsiteY91" fmla="*/ 417223 h 834218"/>
                <a:gd name="connsiteX92" fmla="*/ 637394 w 3024845"/>
                <a:gd name="connsiteY92" fmla="*/ 417223 h 834218"/>
                <a:gd name="connsiteX93" fmla="*/ 644488 w 3024845"/>
                <a:gd name="connsiteY93" fmla="*/ 417223 h 834218"/>
                <a:gd name="connsiteX94" fmla="*/ 644488 w 3024845"/>
                <a:gd name="connsiteY94" fmla="*/ 384796 h 834218"/>
                <a:gd name="connsiteX95" fmla="*/ 645501 w 3024845"/>
                <a:gd name="connsiteY95" fmla="*/ 384796 h 834218"/>
                <a:gd name="connsiteX96" fmla="*/ 652595 w 3024845"/>
                <a:gd name="connsiteY96" fmla="*/ 384796 h 834218"/>
                <a:gd name="connsiteX97" fmla="*/ 652595 w 3024845"/>
                <a:gd name="connsiteY97" fmla="*/ 382905 h 834218"/>
                <a:gd name="connsiteX98" fmla="*/ 652595 w 3024845"/>
                <a:gd name="connsiteY98" fmla="*/ 369664 h 834218"/>
                <a:gd name="connsiteX99" fmla="*/ 651328 w 3024845"/>
                <a:gd name="connsiteY99" fmla="*/ 368042 h 834218"/>
                <a:gd name="connsiteX100" fmla="*/ 656648 w 3024845"/>
                <a:gd name="connsiteY100" fmla="*/ 356693 h 834218"/>
                <a:gd name="connsiteX101" fmla="*/ 664755 w 3024845"/>
                <a:gd name="connsiteY101" fmla="*/ 384796 h 834218"/>
                <a:gd name="connsiteX102" fmla="*/ 665515 w 3024845"/>
                <a:gd name="connsiteY102" fmla="*/ 384796 h 834218"/>
                <a:gd name="connsiteX103" fmla="*/ 670835 w 3024845"/>
                <a:gd name="connsiteY103" fmla="*/ 384796 h 834218"/>
                <a:gd name="connsiteX104" fmla="*/ 670835 w 3024845"/>
                <a:gd name="connsiteY104" fmla="*/ 278869 h 834218"/>
                <a:gd name="connsiteX105" fmla="*/ 672355 w 3024845"/>
                <a:gd name="connsiteY105" fmla="*/ 278869 h 834218"/>
                <a:gd name="connsiteX106" fmla="*/ 682995 w 3024845"/>
                <a:gd name="connsiteY106" fmla="*/ 278869 h 834218"/>
                <a:gd name="connsiteX107" fmla="*/ 682995 w 3024845"/>
                <a:gd name="connsiteY107" fmla="*/ 231310 h 834218"/>
                <a:gd name="connsiteX108" fmla="*/ 709342 w 3024845"/>
                <a:gd name="connsiteY108" fmla="*/ 231310 h 834218"/>
                <a:gd name="connsiteX109" fmla="*/ 709342 w 3024845"/>
                <a:gd name="connsiteY109" fmla="*/ 209692 h 834218"/>
                <a:gd name="connsiteX110" fmla="*/ 743796 w 3024845"/>
                <a:gd name="connsiteY110" fmla="*/ 209692 h 834218"/>
                <a:gd name="connsiteX111" fmla="*/ 743796 w 3024845"/>
                <a:gd name="connsiteY111" fmla="*/ 212124 h 834218"/>
                <a:gd name="connsiteX112" fmla="*/ 743796 w 3024845"/>
                <a:gd name="connsiteY112" fmla="*/ 229148 h 834218"/>
                <a:gd name="connsiteX113" fmla="*/ 746076 w 3024845"/>
                <a:gd name="connsiteY113" fmla="*/ 229148 h 834218"/>
                <a:gd name="connsiteX114" fmla="*/ 762036 w 3024845"/>
                <a:gd name="connsiteY114" fmla="*/ 229148 h 834218"/>
                <a:gd name="connsiteX115" fmla="*/ 762036 w 3024845"/>
                <a:gd name="connsiteY115" fmla="*/ 276707 h 834218"/>
                <a:gd name="connsiteX116" fmla="*/ 763049 w 3024845"/>
                <a:gd name="connsiteY116" fmla="*/ 276707 h 834218"/>
                <a:gd name="connsiteX117" fmla="*/ 770143 w 3024845"/>
                <a:gd name="connsiteY117" fmla="*/ 276707 h 834218"/>
                <a:gd name="connsiteX118" fmla="*/ 784330 w 3024845"/>
                <a:gd name="connsiteY118" fmla="*/ 281031 h 834218"/>
                <a:gd name="connsiteX119" fmla="*/ 784330 w 3024845"/>
                <a:gd name="connsiteY119" fmla="*/ 319943 h 834218"/>
                <a:gd name="connsiteX120" fmla="*/ 785343 w 3024845"/>
                <a:gd name="connsiteY120" fmla="*/ 319943 h 834218"/>
                <a:gd name="connsiteX121" fmla="*/ 792436 w 3024845"/>
                <a:gd name="connsiteY121" fmla="*/ 319943 h 834218"/>
                <a:gd name="connsiteX122" fmla="*/ 792436 w 3024845"/>
                <a:gd name="connsiteY122" fmla="*/ 321564 h 834218"/>
                <a:gd name="connsiteX123" fmla="*/ 792436 w 3024845"/>
                <a:gd name="connsiteY123" fmla="*/ 332913 h 834218"/>
                <a:gd name="connsiteX124" fmla="*/ 794463 w 3024845"/>
                <a:gd name="connsiteY124" fmla="*/ 332913 h 834218"/>
                <a:gd name="connsiteX125" fmla="*/ 808650 w 3024845"/>
                <a:gd name="connsiteY125" fmla="*/ 332913 h 834218"/>
                <a:gd name="connsiteX126" fmla="*/ 814730 w 3024845"/>
                <a:gd name="connsiteY126" fmla="*/ 339399 h 834218"/>
                <a:gd name="connsiteX127" fmla="*/ 814730 w 3024845"/>
                <a:gd name="connsiteY127" fmla="*/ 361017 h 834218"/>
                <a:gd name="connsiteX128" fmla="*/ 817010 w 3024845"/>
                <a:gd name="connsiteY128" fmla="*/ 361017 h 834218"/>
                <a:gd name="connsiteX129" fmla="*/ 832970 w 3024845"/>
                <a:gd name="connsiteY129" fmla="*/ 361017 h 834218"/>
                <a:gd name="connsiteX130" fmla="*/ 832970 w 3024845"/>
                <a:gd name="connsiteY130" fmla="*/ 362097 h 834218"/>
                <a:gd name="connsiteX131" fmla="*/ 832970 w 3024845"/>
                <a:gd name="connsiteY131" fmla="*/ 369664 h 834218"/>
                <a:gd name="connsiteX132" fmla="*/ 834237 w 3024845"/>
                <a:gd name="connsiteY132" fmla="*/ 369664 h 834218"/>
                <a:gd name="connsiteX133" fmla="*/ 843104 w 3024845"/>
                <a:gd name="connsiteY133" fmla="*/ 369664 h 834218"/>
                <a:gd name="connsiteX134" fmla="*/ 843104 w 3024845"/>
                <a:gd name="connsiteY134" fmla="*/ 371825 h 834218"/>
                <a:gd name="connsiteX135" fmla="*/ 843104 w 3024845"/>
                <a:gd name="connsiteY135" fmla="*/ 386958 h 834218"/>
                <a:gd name="connsiteX136" fmla="*/ 847157 w 3024845"/>
                <a:gd name="connsiteY136" fmla="*/ 385066 h 834218"/>
                <a:gd name="connsiteX137" fmla="*/ 847157 w 3024845"/>
                <a:gd name="connsiteY137" fmla="*/ 371825 h 834218"/>
                <a:gd name="connsiteX138" fmla="*/ 848170 w 3024845"/>
                <a:gd name="connsiteY138" fmla="*/ 371825 h 834218"/>
                <a:gd name="connsiteX139" fmla="*/ 855264 w 3024845"/>
                <a:gd name="connsiteY139" fmla="*/ 371825 h 834218"/>
                <a:gd name="connsiteX140" fmla="*/ 855264 w 3024845"/>
                <a:gd name="connsiteY140" fmla="*/ 373447 h 834218"/>
                <a:gd name="connsiteX141" fmla="*/ 855264 w 3024845"/>
                <a:gd name="connsiteY141" fmla="*/ 384796 h 834218"/>
                <a:gd name="connsiteX142" fmla="*/ 856024 w 3024845"/>
                <a:gd name="connsiteY142" fmla="*/ 384796 h 834218"/>
                <a:gd name="connsiteX143" fmla="*/ 861344 w 3024845"/>
                <a:gd name="connsiteY143" fmla="*/ 384796 h 834218"/>
                <a:gd name="connsiteX144" fmla="*/ 909984 w 3024845"/>
                <a:gd name="connsiteY144" fmla="*/ 380473 h 834218"/>
                <a:gd name="connsiteX145" fmla="*/ 909984 w 3024845"/>
                <a:gd name="connsiteY145" fmla="*/ 381824 h 834218"/>
                <a:gd name="connsiteX146" fmla="*/ 909984 w 3024845"/>
                <a:gd name="connsiteY146" fmla="*/ 391281 h 834218"/>
                <a:gd name="connsiteX147" fmla="*/ 910744 w 3024845"/>
                <a:gd name="connsiteY147" fmla="*/ 391281 h 834218"/>
                <a:gd name="connsiteX148" fmla="*/ 916065 w 3024845"/>
                <a:gd name="connsiteY148" fmla="*/ 391281 h 834218"/>
                <a:gd name="connsiteX149" fmla="*/ 916065 w 3024845"/>
                <a:gd name="connsiteY149" fmla="*/ 393443 h 834218"/>
                <a:gd name="connsiteX150" fmla="*/ 916065 w 3024845"/>
                <a:gd name="connsiteY150" fmla="*/ 408576 h 834218"/>
                <a:gd name="connsiteX151" fmla="*/ 918091 w 3024845"/>
                <a:gd name="connsiteY151" fmla="*/ 407225 h 834218"/>
                <a:gd name="connsiteX152" fmla="*/ 932278 w 3024845"/>
                <a:gd name="connsiteY152" fmla="*/ 397767 h 834218"/>
                <a:gd name="connsiteX153" fmla="*/ 938358 w 3024845"/>
                <a:gd name="connsiteY153" fmla="*/ 356693 h 834218"/>
                <a:gd name="connsiteX154" fmla="*/ 939118 w 3024845"/>
                <a:gd name="connsiteY154" fmla="*/ 356423 h 834218"/>
                <a:gd name="connsiteX155" fmla="*/ 944438 w 3024845"/>
                <a:gd name="connsiteY155" fmla="*/ 354531 h 834218"/>
                <a:gd name="connsiteX156" fmla="*/ 946465 w 3024845"/>
                <a:gd name="connsiteY156" fmla="*/ 285354 h 834218"/>
                <a:gd name="connsiteX157" fmla="*/ 948492 w 3024845"/>
                <a:gd name="connsiteY157" fmla="*/ 354531 h 834218"/>
                <a:gd name="connsiteX158" fmla="*/ 949252 w 3024845"/>
                <a:gd name="connsiteY158" fmla="*/ 354801 h 834218"/>
                <a:gd name="connsiteX159" fmla="*/ 954572 w 3024845"/>
                <a:gd name="connsiteY159" fmla="*/ 356693 h 834218"/>
                <a:gd name="connsiteX160" fmla="*/ 954572 w 3024845"/>
                <a:gd name="connsiteY160" fmla="*/ 270222 h 834218"/>
                <a:gd name="connsiteX161" fmla="*/ 958625 w 3024845"/>
                <a:gd name="connsiteY161" fmla="*/ 237795 h 834218"/>
                <a:gd name="connsiteX162" fmla="*/ 997132 w 3024845"/>
                <a:gd name="connsiteY162" fmla="*/ 237795 h 834218"/>
                <a:gd name="connsiteX163" fmla="*/ 997132 w 3024845"/>
                <a:gd name="connsiteY163" fmla="*/ 270222 h 834218"/>
                <a:gd name="connsiteX164" fmla="*/ 997892 w 3024845"/>
                <a:gd name="connsiteY164" fmla="*/ 270222 h 834218"/>
                <a:gd name="connsiteX165" fmla="*/ 1003212 w 3024845"/>
                <a:gd name="connsiteY165" fmla="*/ 270222 h 834218"/>
                <a:gd name="connsiteX166" fmla="*/ 1003212 w 3024845"/>
                <a:gd name="connsiteY166" fmla="*/ 188074 h 834218"/>
                <a:gd name="connsiteX167" fmla="*/ 1004986 w 3024845"/>
                <a:gd name="connsiteY167" fmla="*/ 188074 h 834218"/>
                <a:gd name="connsiteX168" fmla="*/ 1017399 w 3024845"/>
                <a:gd name="connsiteY168" fmla="*/ 188074 h 834218"/>
                <a:gd name="connsiteX169" fmla="*/ 1017399 w 3024845"/>
                <a:gd name="connsiteY169" fmla="*/ 186183 h 834218"/>
                <a:gd name="connsiteX170" fmla="*/ 1017399 w 3024845"/>
                <a:gd name="connsiteY170" fmla="*/ 172942 h 834218"/>
                <a:gd name="connsiteX171" fmla="*/ 1039693 w 3024845"/>
                <a:gd name="connsiteY171" fmla="*/ 172942 h 834218"/>
                <a:gd name="connsiteX172" fmla="*/ 1039693 w 3024845"/>
                <a:gd name="connsiteY172" fmla="*/ 171861 h 834218"/>
                <a:gd name="connsiteX173" fmla="*/ 1039693 w 3024845"/>
                <a:gd name="connsiteY173" fmla="*/ 164295 h 834218"/>
                <a:gd name="connsiteX174" fmla="*/ 1041466 w 3024845"/>
                <a:gd name="connsiteY174" fmla="*/ 164295 h 834218"/>
                <a:gd name="connsiteX175" fmla="*/ 1053880 w 3024845"/>
                <a:gd name="connsiteY175" fmla="*/ 164295 h 834218"/>
                <a:gd name="connsiteX176" fmla="*/ 1053880 w 3024845"/>
                <a:gd name="connsiteY176" fmla="*/ 165376 h 834218"/>
                <a:gd name="connsiteX177" fmla="*/ 1053880 w 3024845"/>
                <a:gd name="connsiteY177" fmla="*/ 172942 h 834218"/>
                <a:gd name="connsiteX178" fmla="*/ 1054640 w 3024845"/>
                <a:gd name="connsiteY178" fmla="*/ 172942 h 834218"/>
                <a:gd name="connsiteX179" fmla="*/ 1059960 w 3024845"/>
                <a:gd name="connsiteY179" fmla="*/ 172942 h 834218"/>
                <a:gd name="connsiteX180" fmla="*/ 1070093 w 3024845"/>
                <a:gd name="connsiteY180" fmla="*/ 168618 h 834218"/>
                <a:gd name="connsiteX181" fmla="*/ 1074146 w 3024845"/>
                <a:gd name="connsiteY181" fmla="*/ 171861 h 834218"/>
                <a:gd name="connsiteX182" fmla="*/ 1074146 w 3024845"/>
                <a:gd name="connsiteY182" fmla="*/ 164295 h 834218"/>
                <a:gd name="connsiteX183" fmla="*/ 1076426 w 3024845"/>
                <a:gd name="connsiteY183" fmla="*/ 164295 h 834218"/>
                <a:gd name="connsiteX184" fmla="*/ 1092387 w 3024845"/>
                <a:gd name="connsiteY184" fmla="*/ 164295 h 834218"/>
                <a:gd name="connsiteX185" fmla="*/ 1092387 w 3024845"/>
                <a:gd name="connsiteY185" fmla="*/ 165376 h 834218"/>
                <a:gd name="connsiteX186" fmla="*/ 1092387 w 3024845"/>
                <a:gd name="connsiteY186" fmla="*/ 172942 h 834218"/>
                <a:gd name="connsiteX187" fmla="*/ 1122787 w 3024845"/>
                <a:gd name="connsiteY187" fmla="*/ 172942 h 834218"/>
                <a:gd name="connsiteX188" fmla="*/ 1122787 w 3024845"/>
                <a:gd name="connsiteY188" fmla="*/ 174563 h 834218"/>
                <a:gd name="connsiteX189" fmla="*/ 1122787 w 3024845"/>
                <a:gd name="connsiteY189" fmla="*/ 185913 h 834218"/>
                <a:gd name="connsiteX190" fmla="*/ 1149134 w 3024845"/>
                <a:gd name="connsiteY190" fmla="*/ 185913 h 834218"/>
                <a:gd name="connsiteX191" fmla="*/ 1149134 w 3024845"/>
                <a:gd name="connsiteY191" fmla="*/ 216177 h 834218"/>
                <a:gd name="connsiteX192" fmla="*/ 1149894 w 3024845"/>
                <a:gd name="connsiteY192" fmla="*/ 216177 h 834218"/>
                <a:gd name="connsiteX193" fmla="*/ 1155214 w 3024845"/>
                <a:gd name="connsiteY193" fmla="*/ 216177 h 834218"/>
                <a:gd name="connsiteX194" fmla="*/ 1155214 w 3024845"/>
                <a:gd name="connsiteY194" fmla="*/ 217258 h 834218"/>
                <a:gd name="connsiteX195" fmla="*/ 1155214 w 3024845"/>
                <a:gd name="connsiteY195" fmla="*/ 224825 h 834218"/>
                <a:gd name="connsiteX196" fmla="*/ 1159268 w 3024845"/>
                <a:gd name="connsiteY196" fmla="*/ 255089 h 834218"/>
                <a:gd name="connsiteX197" fmla="*/ 1160028 w 3024845"/>
                <a:gd name="connsiteY197" fmla="*/ 255089 h 834218"/>
                <a:gd name="connsiteX198" fmla="*/ 1165348 w 3024845"/>
                <a:gd name="connsiteY198" fmla="*/ 255089 h 834218"/>
                <a:gd name="connsiteX199" fmla="*/ 1165348 w 3024845"/>
                <a:gd name="connsiteY199" fmla="*/ 255900 h 834218"/>
                <a:gd name="connsiteX200" fmla="*/ 1165348 w 3024845"/>
                <a:gd name="connsiteY200" fmla="*/ 261575 h 834218"/>
                <a:gd name="connsiteX201" fmla="*/ 1166361 w 3024845"/>
                <a:gd name="connsiteY201" fmla="*/ 261575 h 834218"/>
                <a:gd name="connsiteX202" fmla="*/ 1173454 w 3024845"/>
                <a:gd name="connsiteY202" fmla="*/ 261575 h 834218"/>
                <a:gd name="connsiteX203" fmla="*/ 1173454 w 3024845"/>
                <a:gd name="connsiteY203" fmla="*/ 291840 h 834218"/>
                <a:gd name="connsiteX204" fmla="*/ 1175481 w 3024845"/>
                <a:gd name="connsiteY204" fmla="*/ 291840 h 834218"/>
                <a:gd name="connsiteX205" fmla="*/ 1189668 w 3024845"/>
                <a:gd name="connsiteY205" fmla="*/ 291840 h 834218"/>
                <a:gd name="connsiteX206" fmla="*/ 1189668 w 3024845"/>
                <a:gd name="connsiteY206" fmla="*/ 315619 h 834218"/>
                <a:gd name="connsiteX207" fmla="*/ 1191695 w 3024845"/>
                <a:gd name="connsiteY207" fmla="*/ 317240 h 834218"/>
                <a:gd name="connsiteX208" fmla="*/ 1191695 w 3024845"/>
                <a:gd name="connsiteY208" fmla="*/ 328590 h 834218"/>
                <a:gd name="connsiteX209" fmla="*/ 1192455 w 3024845"/>
                <a:gd name="connsiteY209" fmla="*/ 328590 h 834218"/>
                <a:gd name="connsiteX210" fmla="*/ 1197775 w 3024845"/>
                <a:gd name="connsiteY210" fmla="*/ 328590 h 834218"/>
                <a:gd name="connsiteX211" fmla="*/ 1197775 w 3024845"/>
                <a:gd name="connsiteY211" fmla="*/ 352369 h 834218"/>
                <a:gd name="connsiteX212" fmla="*/ 1199041 w 3024845"/>
                <a:gd name="connsiteY212" fmla="*/ 352369 h 834218"/>
                <a:gd name="connsiteX213" fmla="*/ 1207908 w 3024845"/>
                <a:gd name="connsiteY213" fmla="*/ 352369 h 834218"/>
                <a:gd name="connsiteX214" fmla="*/ 1209935 w 3024845"/>
                <a:gd name="connsiteY214" fmla="*/ 356423 h 834218"/>
                <a:gd name="connsiteX215" fmla="*/ 1209935 w 3024845"/>
                <a:gd name="connsiteY215" fmla="*/ 369664 h 834218"/>
                <a:gd name="connsiteX216" fmla="*/ 1211455 w 3024845"/>
                <a:gd name="connsiteY216" fmla="*/ 367772 h 834218"/>
                <a:gd name="connsiteX217" fmla="*/ 1222095 w 3024845"/>
                <a:gd name="connsiteY217" fmla="*/ 354531 h 834218"/>
                <a:gd name="connsiteX218" fmla="*/ 1250469 w 3024845"/>
                <a:gd name="connsiteY218" fmla="*/ 354531 h 834218"/>
                <a:gd name="connsiteX219" fmla="*/ 1250469 w 3024845"/>
                <a:gd name="connsiteY219" fmla="*/ 441002 h 834218"/>
                <a:gd name="connsiteX220" fmla="*/ 1251229 w 3024845"/>
                <a:gd name="connsiteY220" fmla="*/ 441002 h 834218"/>
                <a:gd name="connsiteX221" fmla="*/ 1256549 w 3024845"/>
                <a:gd name="connsiteY221" fmla="*/ 441002 h 834218"/>
                <a:gd name="connsiteX222" fmla="*/ 1257309 w 3024845"/>
                <a:gd name="connsiteY222" fmla="*/ 439651 h 834218"/>
                <a:gd name="connsiteX223" fmla="*/ 1262629 w 3024845"/>
                <a:gd name="connsiteY223" fmla="*/ 430193 h 834218"/>
                <a:gd name="connsiteX224" fmla="*/ 1262629 w 3024845"/>
                <a:gd name="connsiteY224" fmla="*/ 432085 h 834218"/>
                <a:gd name="connsiteX225" fmla="*/ 1262629 w 3024845"/>
                <a:gd name="connsiteY225" fmla="*/ 445326 h 834218"/>
                <a:gd name="connsiteX226" fmla="*/ 1266682 w 3024845"/>
                <a:gd name="connsiteY226" fmla="*/ 399929 h 834218"/>
                <a:gd name="connsiteX227" fmla="*/ 1267442 w 3024845"/>
                <a:gd name="connsiteY227" fmla="*/ 399929 h 834218"/>
                <a:gd name="connsiteX228" fmla="*/ 1272762 w 3024845"/>
                <a:gd name="connsiteY228" fmla="*/ 399929 h 834218"/>
                <a:gd name="connsiteX229" fmla="*/ 1272762 w 3024845"/>
                <a:gd name="connsiteY229" fmla="*/ 335075 h 834218"/>
                <a:gd name="connsiteX230" fmla="*/ 1273776 w 3024845"/>
                <a:gd name="connsiteY230" fmla="*/ 335075 h 834218"/>
                <a:gd name="connsiteX231" fmla="*/ 1280869 w 3024845"/>
                <a:gd name="connsiteY231" fmla="*/ 335075 h 834218"/>
                <a:gd name="connsiteX232" fmla="*/ 1293029 w 3024845"/>
                <a:gd name="connsiteY232" fmla="*/ 291840 h 834218"/>
                <a:gd name="connsiteX233" fmla="*/ 1294296 w 3024845"/>
                <a:gd name="connsiteY233" fmla="*/ 291840 h 834218"/>
                <a:gd name="connsiteX234" fmla="*/ 1303163 w 3024845"/>
                <a:gd name="connsiteY234" fmla="*/ 291840 h 834218"/>
                <a:gd name="connsiteX235" fmla="*/ 1313296 w 3024845"/>
                <a:gd name="connsiteY235" fmla="*/ 335075 h 834218"/>
                <a:gd name="connsiteX236" fmla="*/ 1314309 w 3024845"/>
                <a:gd name="connsiteY236" fmla="*/ 335075 h 834218"/>
                <a:gd name="connsiteX237" fmla="*/ 1321403 w 3024845"/>
                <a:gd name="connsiteY237" fmla="*/ 335075 h 834218"/>
                <a:gd name="connsiteX238" fmla="*/ 1321403 w 3024845"/>
                <a:gd name="connsiteY238" fmla="*/ 373987 h 834218"/>
                <a:gd name="connsiteX239" fmla="*/ 1323176 w 3024845"/>
                <a:gd name="connsiteY239" fmla="*/ 373987 h 834218"/>
                <a:gd name="connsiteX240" fmla="*/ 1335590 w 3024845"/>
                <a:gd name="connsiteY240" fmla="*/ 373987 h 834218"/>
                <a:gd name="connsiteX241" fmla="*/ 1335590 w 3024845"/>
                <a:gd name="connsiteY241" fmla="*/ 376149 h 834218"/>
                <a:gd name="connsiteX242" fmla="*/ 1335590 w 3024845"/>
                <a:gd name="connsiteY242" fmla="*/ 391281 h 834218"/>
                <a:gd name="connsiteX243" fmla="*/ 1339643 w 3024845"/>
                <a:gd name="connsiteY243" fmla="*/ 389120 h 834218"/>
                <a:gd name="connsiteX244" fmla="*/ 1339643 w 3024845"/>
                <a:gd name="connsiteY244" fmla="*/ 373987 h 834218"/>
                <a:gd name="connsiteX245" fmla="*/ 1341163 w 3024845"/>
                <a:gd name="connsiteY245" fmla="*/ 373987 h 834218"/>
                <a:gd name="connsiteX246" fmla="*/ 1351803 w 3024845"/>
                <a:gd name="connsiteY246" fmla="*/ 373987 h 834218"/>
                <a:gd name="connsiteX247" fmla="*/ 1351803 w 3024845"/>
                <a:gd name="connsiteY247" fmla="*/ 375608 h 834218"/>
                <a:gd name="connsiteX248" fmla="*/ 1351803 w 3024845"/>
                <a:gd name="connsiteY248" fmla="*/ 386958 h 834218"/>
                <a:gd name="connsiteX249" fmla="*/ 1382204 w 3024845"/>
                <a:gd name="connsiteY249" fmla="*/ 386958 h 834218"/>
                <a:gd name="connsiteX250" fmla="*/ 1382204 w 3024845"/>
                <a:gd name="connsiteY250" fmla="*/ 350208 h 834218"/>
                <a:gd name="connsiteX251" fmla="*/ 1383470 w 3024845"/>
                <a:gd name="connsiteY251" fmla="*/ 350208 h 834218"/>
                <a:gd name="connsiteX252" fmla="*/ 1392337 w 3024845"/>
                <a:gd name="connsiteY252" fmla="*/ 350208 h 834218"/>
                <a:gd name="connsiteX253" fmla="*/ 1392337 w 3024845"/>
                <a:gd name="connsiteY253" fmla="*/ 371825 h 834218"/>
                <a:gd name="connsiteX254" fmla="*/ 1394364 w 3024845"/>
                <a:gd name="connsiteY254" fmla="*/ 339399 h 834218"/>
                <a:gd name="connsiteX255" fmla="*/ 1416657 w 3024845"/>
                <a:gd name="connsiteY255" fmla="*/ 339399 h 834218"/>
                <a:gd name="connsiteX256" fmla="*/ 1416657 w 3024845"/>
                <a:gd name="connsiteY256" fmla="*/ 337777 h 834218"/>
                <a:gd name="connsiteX257" fmla="*/ 1416657 w 3024845"/>
                <a:gd name="connsiteY257" fmla="*/ 326428 h 834218"/>
                <a:gd name="connsiteX258" fmla="*/ 1417417 w 3024845"/>
                <a:gd name="connsiteY258" fmla="*/ 326428 h 834218"/>
                <a:gd name="connsiteX259" fmla="*/ 1422737 w 3024845"/>
                <a:gd name="connsiteY259" fmla="*/ 326428 h 834218"/>
                <a:gd name="connsiteX260" fmla="*/ 1422737 w 3024845"/>
                <a:gd name="connsiteY260" fmla="*/ 324537 h 834218"/>
                <a:gd name="connsiteX261" fmla="*/ 1422737 w 3024845"/>
                <a:gd name="connsiteY261" fmla="*/ 311296 h 834218"/>
                <a:gd name="connsiteX262" fmla="*/ 1426791 w 3024845"/>
                <a:gd name="connsiteY262" fmla="*/ 317781 h 834218"/>
                <a:gd name="connsiteX263" fmla="*/ 1429071 w 3024845"/>
                <a:gd name="connsiteY263" fmla="*/ 317781 h 834218"/>
                <a:gd name="connsiteX264" fmla="*/ 1445031 w 3024845"/>
                <a:gd name="connsiteY264" fmla="*/ 317781 h 834218"/>
                <a:gd name="connsiteX265" fmla="*/ 1445031 w 3024845"/>
                <a:gd name="connsiteY265" fmla="*/ 316970 h 834218"/>
                <a:gd name="connsiteX266" fmla="*/ 1445031 w 3024845"/>
                <a:gd name="connsiteY266" fmla="*/ 311296 h 834218"/>
                <a:gd name="connsiteX267" fmla="*/ 1445791 w 3024845"/>
                <a:gd name="connsiteY267" fmla="*/ 311296 h 834218"/>
                <a:gd name="connsiteX268" fmla="*/ 1451111 w 3024845"/>
                <a:gd name="connsiteY268" fmla="*/ 311296 h 834218"/>
                <a:gd name="connsiteX269" fmla="*/ 1451111 w 3024845"/>
                <a:gd name="connsiteY269" fmla="*/ 312647 h 834218"/>
                <a:gd name="connsiteX270" fmla="*/ 1451111 w 3024845"/>
                <a:gd name="connsiteY270" fmla="*/ 322105 h 834218"/>
                <a:gd name="connsiteX271" fmla="*/ 1489618 w 3024845"/>
                <a:gd name="connsiteY271" fmla="*/ 322105 h 834218"/>
                <a:gd name="connsiteX272" fmla="*/ 1489618 w 3024845"/>
                <a:gd name="connsiteY272" fmla="*/ 460458 h 834218"/>
                <a:gd name="connsiteX273" fmla="*/ 1491138 w 3024845"/>
                <a:gd name="connsiteY273" fmla="*/ 460458 h 834218"/>
                <a:gd name="connsiteX274" fmla="*/ 1501778 w 3024845"/>
                <a:gd name="connsiteY274" fmla="*/ 460458 h 834218"/>
                <a:gd name="connsiteX275" fmla="*/ 1501778 w 3024845"/>
                <a:gd name="connsiteY275" fmla="*/ 447488 h 834218"/>
                <a:gd name="connsiteX276" fmla="*/ 1505832 w 3024845"/>
                <a:gd name="connsiteY276" fmla="*/ 447488 h 834218"/>
                <a:gd name="connsiteX277" fmla="*/ 1505832 w 3024845"/>
                <a:gd name="connsiteY277" fmla="*/ 460458 h 834218"/>
                <a:gd name="connsiteX278" fmla="*/ 1536232 w 3024845"/>
                <a:gd name="connsiteY278" fmla="*/ 460458 h 834218"/>
                <a:gd name="connsiteX279" fmla="*/ 1536232 w 3024845"/>
                <a:gd name="connsiteY279" fmla="*/ 430193 h 834218"/>
                <a:gd name="connsiteX280" fmla="*/ 1548392 w 3024845"/>
                <a:gd name="connsiteY280" fmla="*/ 430193 h 834218"/>
                <a:gd name="connsiteX281" fmla="*/ 1560552 w 3024845"/>
                <a:gd name="connsiteY281" fmla="*/ 428032 h 834218"/>
                <a:gd name="connsiteX282" fmla="*/ 1564606 w 3024845"/>
                <a:gd name="connsiteY282" fmla="*/ 430193 h 834218"/>
                <a:gd name="connsiteX283" fmla="*/ 1574739 w 3024845"/>
                <a:gd name="connsiteY283" fmla="*/ 430193 h 834218"/>
                <a:gd name="connsiteX284" fmla="*/ 1574739 w 3024845"/>
                <a:gd name="connsiteY284" fmla="*/ 460458 h 834218"/>
                <a:gd name="connsiteX285" fmla="*/ 1582846 w 3024845"/>
                <a:gd name="connsiteY285" fmla="*/ 460458 h 834218"/>
                <a:gd name="connsiteX286" fmla="*/ 1582846 w 3024845"/>
                <a:gd name="connsiteY286" fmla="*/ 477753 h 834218"/>
                <a:gd name="connsiteX287" fmla="*/ 1592182 w 3024845"/>
                <a:gd name="connsiteY287" fmla="*/ 478658 h 834218"/>
                <a:gd name="connsiteX288" fmla="*/ 1605140 w 3024845"/>
                <a:gd name="connsiteY288" fmla="*/ 478658 h 834218"/>
                <a:gd name="connsiteX289" fmla="*/ 1605140 w 3024845"/>
                <a:gd name="connsiteY289" fmla="*/ 462620 h 834218"/>
                <a:gd name="connsiteX290" fmla="*/ 1673096 w 3024845"/>
                <a:gd name="connsiteY290" fmla="*/ 462620 h 834218"/>
                <a:gd name="connsiteX291" fmla="*/ 1673096 w 3024845"/>
                <a:gd name="connsiteY291" fmla="*/ 377367 h 834218"/>
                <a:gd name="connsiteX292" fmla="*/ 1745104 w 3024845"/>
                <a:gd name="connsiteY292" fmla="*/ 377367 h 834218"/>
                <a:gd name="connsiteX293" fmla="*/ 1745104 w 3024845"/>
                <a:gd name="connsiteY293" fmla="*/ 456135 h 834218"/>
                <a:gd name="connsiteX294" fmla="*/ 1747008 w 3024845"/>
                <a:gd name="connsiteY294" fmla="*/ 456135 h 834218"/>
                <a:gd name="connsiteX295" fmla="*/ 1748250 w 3024845"/>
                <a:gd name="connsiteY295" fmla="*/ 478658 h 834218"/>
                <a:gd name="connsiteX296" fmla="*/ 1757926 w 3024845"/>
                <a:gd name="connsiteY296" fmla="*/ 478658 h 834218"/>
                <a:gd name="connsiteX297" fmla="*/ 1759168 w 3024845"/>
                <a:gd name="connsiteY297" fmla="*/ 456135 h 834218"/>
                <a:gd name="connsiteX298" fmla="*/ 1765248 w 3024845"/>
                <a:gd name="connsiteY298" fmla="*/ 456135 h 834218"/>
                <a:gd name="connsiteX299" fmla="*/ 1766490 w 3024845"/>
                <a:gd name="connsiteY299" fmla="*/ 478658 h 834218"/>
                <a:gd name="connsiteX300" fmla="*/ 1817112 w 3024845"/>
                <a:gd name="connsiteY300" fmla="*/ 478658 h 834218"/>
                <a:gd name="connsiteX301" fmla="*/ 1817112 w 3024845"/>
                <a:gd name="connsiteY301" fmla="*/ 315630 h 834218"/>
                <a:gd name="connsiteX302" fmla="*/ 2014439 w 3024845"/>
                <a:gd name="connsiteY302" fmla="*/ 315630 h 834218"/>
                <a:gd name="connsiteX303" fmla="*/ 2014439 w 3024845"/>
                <a:gd name="connsiteY303" fmla="*/ 478658 h 834218"/>
                <a:gd name="connsiteX304" fmla="*/ 2033136 w 3024845"/>
                <a:gd name="connsiteY304" fmla="*/ 478658 h 834218"/>
                <a:gd name="connsiteX305" fmla="*/ 2033136 w 3024845"/>
                <a:gd name="connsiteY305" fmla="*/ 395965 h 834218"/>
                <a:gd name="connsiteX306" fmla="*/ 2128256 w 3024845"/>
                <a:gd name="connsiteY306" fmla="*/ 395965 h 834218"/>
                <a:gd name="connsiteX307" fmla="*/ 2180720 w 3024845"/>
                <a:gd name="connsiteY307" fmla="*/ 330752 h 834218"/>
                <a:gd name="connsiteX308" fmla="*/ 2245574 w 3024845"/>
                <a:gd name="connsiteY308" fmla="*/ 330752 h 834218"/>
                <a:gd name="connsiteX309" fmla="*/ 2245574 w 3024845"/>
                <a:gd name="connsiteY309" fmla="*/ 406414 h 834218"/>
                <a:gd name="connsiteX310" fmla="*/ 2253681 w 3024845"/>
                <a:gd name="connsiteY310" fmla="*/ 406414 h 834218"/>
                <a:gd name="connsiteX311" fmla="*/ 2255708 w 3024845"/>
                <a:gd name="connsiteY311" fmla="*/ 399929 h 834218"/>
                <a:gd name="connsiteX312" fmla="*/ 2261788 w 3024845"/>
                <a:gd name="connsiteY312" fmla="*/ 399929 h 834218"/>
                <a:gd name="connsiteX313" fmla="*/ 2263815 w 3024845"/>
                <a:gd name="connsiteY313" fmla="*/ 408576 h 834218"/>
                <a:gd name="connsiteX314" fmla="*/ 2275975 w 3024845"/>
                <a:gd name="connsiteY314" fmla="*/ 408576 h 834218"/>
                <a:gd name="connsiteX315" fmla="*/ 2275975 w 3024845"/>
                <a:gd name="connsiteY315" fmla="*/ 402090 h 834218"/>
                <a:gd name="connsiteX316" fmla="*/ 2298268 w 3024845"/>
                <a:gd name="connsiteY316" fmla="*/ 402090 h 834218"/>
                <a:gd name="connsiteX317" fmla="*/ 2298268 w 3024845"/>
                <a:gd name="connsiteY317" fmla="*/ 408576 h 834218"/>
                <a:gd name="connsiteX318" fmla="*/ 2318535 w 3024845"/>
                <a:gd name="connsiteY318" fmla="*/ 408576 h 834218"/>
                <a:gd name="connsiteX319" fmla="*/ 2318535 w 3024845"/>
                <a:gd name="connsiteY319" fmla="*/ 453973 h 834218"/>
                <a:gd name="connsiteX320" fmla="*/ 2332722 w 3024845"/>
                <a:gd name="connsiteY320" fmla="*/ 453973 h 834218"/>
                <a:gd name="connsiteX321" fmla="*/ 2332722 w 3024845"/>
                <a:gd name="connsiteY321" fmla="*/ 441002 h 834218"/>
                <a:gd name="connsiteX322" fmla="*/ 2348936 w 3024845"/>
                <a:gd name="connsiteY322" fmla="*/ 441002 h 834218"/>
                <a:gd name="connsiteX323" fmla="*/ 2348936 w 3024845"/>
                <a:gd name="connsiteY323" fmla="*/ 261575 h 834218"/>
                <a:gd name="connsiteX324" fmla="*/ 2355016 w 3024845"/>
                <a:gd name="connsiteY324" fmla="*/ 255089 h 834218"/>
                <a:gd name="connsiteX325" fmla="*/ 2427977 w 3024845"/>
                <a:gd name="connsiteY325" fmla="*/ 255089 h 834218"/>
                <a:gd name="connsiteX326" fmla="*/ 2427977 w 3024845"/>
                <a:gd name="connsiteY326" fmla="*/ 263737 h 834218"/>
                <a:gd name="connsiteX327" fmla="*/ 2438110 w 3024845"/>
                <a:gd name="connsiteY327" fmla="*/ 263737 h 834218"/>
                <a:gd name="connsiteX328" fmla="*/ 2438110 w 3024845"/>
                <a:gd name="connsiteY328" fmla="*/ 378311 h 834218"/>
                <a:gd name="connsiteX329" fmla="*/ 2460404 w 3024845"/>
                <a:gd name="connsiteY329" fmla="*/ 378311 h 834218"/>
                <a:gd name="connsiteX330" fmla="*/ 2460404 w 3024845"/>
                <a:gd name="connsiteY330" fmla="*/ 311296 h 834218"/>
                <a:gd name="connsiteX331" fmla="*/ 2486751 w 3024845"/>
                <a:gd name="connsiteY331" fmla="*/ 311296 h 834218"/>
                <a:gd name="connsiteX332" fmla="*/ 2490804 w 3024845"/>
                <a:gd name="connsiteY332" fmla="*/ 306972 h 834218"/>
                <a:gd name="connsiteX333" fmla="*/ 2498911 w 3024845"/>
                <a:gd name="connsiteY333" fmla="*/ 306972 h 834218"/>
                <a:gd name="connsiteX334" fmla="*/ 2502964 w 3024845"/>
                <a:gd name="connsiteY334" fmla="*/ 311296 h 834218"/>
                <a:gd name="connsiteX335" fmla="*/ 2525258 w 3024845"/>
                <a:gd name="connsiteY335" fmla="*/ 311296 h 834218"/>
                <a:gd name="connsiteX336" fmla="*/ 2525258 w 3024845"/>
                <a:gd name="connsiteY336" fmla="*/ 194560 h 834218"/>
                <a:gd name="connsiteX337" fmla="*/ 2582005 w 3024845"/>
                <a:gd name="connsiteY337" fmla="*/ 183751 h 834218"/>
                <a:gd name="connsiteX338" fmla="*/ 2582005 w 3024845"/>
                <a:gd name="connsiteY338" fmla="*/ 184832 h 834218"/>
                <a:gd name="connsiteX339" fmla="*/ 2582005 w 3024845"/>
                <a:gd name="connsiteY339" fmla="*/ 192398 h 834218"/>
                <a:gd name="connsiteX340" fmla="*/ 2608352 w 3024845"/>
                <a:gd name="connsiteY340" fmla="*/ 192398 h 834218"/>
                <a:gd name="connsiteX341" fmla="*/ 2608352 w 3024845"/>
                <a:gd name="connsiteY341" fmla="*/ 447488 h 834218"/>
                <a:gd name="connsiteX342" fmla="*/ 2630646 w 3024845"/>
                <a:gd name="connsiteY342" fmla="*/ 447488 h 834218"/>
                <a:gd name="connsiteX343" fmla="*/ 2630646 w 3024845"/>
                <a:gd name="connsiteY343" fmla="*/ 443164 h 834218"/>
                <a:gd name="connsiteX344" fmla="*/ 2642806 w 3024845"/>
                <a:gd name="connsiteY344" fmla="*/ 443164 h 834218"/>
                <a:gd name="connsiteX345" fmla="*/ 2642806 w 3024845"/>
                <a:gd name="connsiteY345" fmla="*/ 447488 h 834218"/>
                <a:gd name="connsiteX346" fmla="*/ 2667126 w 3024845"/>
                <a:gd name="connsiteY346" fmla="*/ 447488 h 834218"/>
                <a:gd name="connsiteX347" fmla="*/ 2667126 w 3024845"/>
                <a:gd name="connsiteY347" fmla="*/ 434517 h 834218"/>
                <a:gd name="connsiteX348" fmla="*/ 2695500 w 3024845"/>
                <a:gd name="connsiteY348" fmla="*/ 434517 h 834218"/>
                <a:gd name="connsiteX349" fmla="*/ 2707660 w 3024845"/>
                <a:gd name="connsiteY349" fmla="*/ 430193 h 834218"/>
                <a:gd name="connsiteX350" fmla="*/ 2727927 w 3024845"/>
                <a:gd name="connsiteY350" fmla="*/ 434517 h 834218"/>
                <a:gd name="connsiteX351" fmla="*/ 2727927 w 3024845"/>
                <a:gd name="connsiteY351" fmla="*/ 417223 h 834218"/>
                <a:gd name="connsiteX352" fmla="*/ 2736034 w 3024845"/>
                <a:gd name="connsiteY352" fmla="*/ 417223 h 834218"/>
                <a:gd name="connsiteX353" fmla="*/ 2736034 w 3024845"/>
                <a:gd name="connsiteY353" fmla="*/ 404252 h 834218"/>
                <a:gd name="connsiteX354" fmla="*/ 2792781 w 3024845"/>
                <a:gd name="connsiteY354" fmla="*/ 404252 h 834218"/>
                <a:gd name="connsiteX355" fmla="*/ 2792781 w 3024845"/>
                <a:gd name="connsiteY355" fmla="*/ 373987 h 834218"/>
                <a:gd name="connsiteX356" fmla="*/ 2811021 w 3024845"/>
                <a:gd name="connsiteY356" fmla="*/ 373987 h 834218"/>
                <a:gd name="connsiteX357" fmla="*/ 2811021 w 3024845"/>
                <a:gd name="connsiteY357" fmla="*/ 367502 h 834218"/>
                <a:gd name="connsiteX358" fmla="*/ 2823181 w 3024845"/>
                <a:gd name="connsiteY358" fmla="*/ 367502 h 834218"/>
                <a:gd name="connsiteX359" fmla="*/ 2823181 w 3024845"/>
                <a:gd name="connsiteY359" fmla="*/ 373987 h 834218"/>
                <a:gd name="connsiteX360" fmla="*/ 2839395 w 3024845"/>
                <a:gd name="connsiteY360" fmla="*/ 373987 h 834218"/>
                <a:gd name="connsiteX361" fmla="*/ 2839395 w 3024845"/>
                <a:gd name="connsiteY361" fmla="*/ 423708 h 834218"/>
                <a:gd name="connsiteX362" fmla="*/ 2871822 w 3024845"/>
                <a:gd name="connsiteY362" fmla="*/ 423708 h 834218"/>
                <a:gd name="connsiteX363" fmla="*/ 2871822 w 3024845"/>
                <a:gd name="connsiteY363" fmla="*/ 397767 h 834218"/>
                <a:gd name="connsiteX364" fmla="*/ 2910329 w 3024845"/>
                <a:gd name="connsiteY364" fmla="*/ 397767 h 834218"/>
                <a:gd name="connsiteX365" fmla="*/ 2910329 w 3024845"/>
                <a:gd name="connsiteY365" fmla="*/ 367502 h 834218"/>
                <a:gd name="connsiteX366" fmla="*/ 2958970 w 3024845"/>
                <a:gd name="connsiteY366" fmla="*/ 367502 h 834218"/>
                <a:gd name="connsiteX367" fmla="*/ 2958970 w 3024845"/>
                <a:gd name="connsiteY367" fmla="*/ 478658 h 834218"/>
                <a:gd name="connsiteX368" fmla="*/ 2958970 w 3024845"/>
                <a:gd name="connsiteY368" fmla="*/ 492437 h 834218"/>
                <a:gd name="connsiteX369" fmla="*/ 3024845 w 3024845"/>
                <a:gd name="connsiteY369" fmla="*/ 492437 h 834218"/>
                <a:gd name="connsiteX370" fmla="*/ 3024845 w 3024845"/>
                <a:gd name="connsiteY370" fmla="*/ 834218 h 834218"/>
                <a:gd name="connsiteX371" fmla="*/ 2054 w 3024845"/>
                <a:gd name="connsiteY371" fmla="*/ 831885 h 834218"/>
                <a:gd name="connsiteX372" fmla="*/ 0 w 3024845"/>
                <a:gd name="connsiteY372" fmla="*/ 397767 h 834218"/>
                <a:gd name="connsiteX373" fmla="*/ 20267 w 3024845"/>
                <a:gd name="connsiteY373" fmla="*/ 397767 h 834218"/>
                <a:gd name="connsiteX374" fmla="*/ 20774 w 3024845"/>
                <a:gd name="connsiteY374" fmla="*/ 396686 h 834218"/>
                <a:gd name="connsiteX375" fmla="*/ 24320 w 3024845"/>
                <a:gd name="connsiteY375" fmla="*/ 389120 h 834218"/>
                <a:gd name="connsiteX376" fmla="*/ 26094 w 3024845"/>
                <a:gd name="connsiteY376" fmla="*/ 389390 h 834218"/>
                <a:gd name="connsiteX377" fmla="*/ 38507 w 3024845"/>
                <a:gd name="connsiteY377" fmla="*/ 391281 h 834218"/>
                <a:gd name="connsiteX378" fmla="*/ 39014 w 3024845"/>
                <a:gd name="connsiteY378" fmla="*/ 392633 h 834218"/>
                <a:gd name="connsiteX379" fmla="*/ 42560 w 3024845"/>
                <a:gd name="connsiteY379" fmla="*/ 402090 h 834218"/>
                <a:gd name="connsiteX380" fmla="*/ 68907 w 3024845"/>
                <a:gd name="connsiteY380" fmla="*/ 404252 h 834218"/>
                <a:gd name="connsiteX381" fmla="*/ 68907 w 3024845"/>
                <a:gd name="connsiteY381" fmla="*/ 281031 h 834218"/>
                <a:gd name="connsiteX382" fmla="*/ 70934 w 3024845"/>
                <a:gd name="connsiteY382" fmla="*/ 281031 h 834218"/>
                <a:gd name="connsiteX383" fmla="*/ 85121 w 3024845"/>
                <a:gd name="connsiteY383" fmla="*/ 281031 h 834218"/>
                <a:gd name="connsiteX384" fmla="*/ 85121 w 3024845"/>
                <a:gd name="connsiteY384" fmla="*/ 144839 h 834218"/>
                <a:gd name="connsiteX385" fmla="*/ 86894 w 3024845"/>
                <a:gd name="connsiteY385" fmla="*/ 144839 h 834218"/>
                <a:gd name="connsiteX386" fmla="*/ 99308 w 3024845"/>
                <a:gd name="connsiteY386" fmla="*/ 144839 h 834218"/>
                <a:gd name="connsiteX387" fmla="*/ 99308 w 3024845"/>
                <a:gd name="connsiteY387" fmla="*/ 30265 h 834218"/>
                <a:gd name="connsiteX388" fmla="*/ 103361 w 3024845"/>
                <a:gd name="connsiteY388" fmla="*/ 2161 h 834218"/>
                <a:gd name="connsiteX0" fmla="*/ 103361 w 3024845"/>
                <a:gd name="connsiteY0" fmla="*/ 2161 h 834218"/>
                <a:gd name="connsiteX1" fmla="*/ 200642 w 3024845"/>
                <a:gd name="connsiteY1" fmla="*/ 0 h 834218"/>
                <a:gd name="connsiteX2" fmla="*/ 202669 w 3024845"/>
                <a:gd name="connsiteY2" fmla="*/ 0 h 834218"/>
                <a:gd name="connsiteX3" fmla="*/ 220909 w 3024845"/>
                <a:gd name="connsiteY3" fmla="*/ 144839 h 834218"/>
                <a:gd name="connsiteX4" fmla="*/ 223189 w 3024845"/>
                <a:gd name="connsiteY4" fmla="*/ 144839 h 834218"/>
                <a:gd name="connsiteX5" fmla="*/ 239150 w 3024845"/>
                <a:gd name="connsiteY5" fmla="*/ 144839 h 834218"/>
                <a:gd name="connsiteX6" fmla="*/ 239150 w 3024845"/>
                <a:gd name="connsiteY6" fmla="*/ 285354 h 834218"/>
                <a:gd name="connsiteX7" fmla="*/ 240670 w 3024845"/>
                <a:gd name="connsiteY7" fmla="*/ 285084 h 834218"/>
                <a:gd name="connsiteX8" fmla="*/ 251310 w 3024845"/>
                <a:gd name="connsiteY8" fmla="*/ 283193 h 834218"/>
                <a:gd name="connsiteX9" fmla="*/ 249283 w 3024845"/>
                <a:gd name="connsiteY9" fmla="*/ 371825 h 834218"/>
                <a:gd name="connsiteX10" fmla="*/ 250803 w 3024845"/>
                <a:gd name="connsiteY10" fmla="*/ 372096 h 834218"/>
                <a:gd name="connsiteX11" fmla="*/ 261443 w 3024845"/>
                <a:gd name="connsiteY11" fmla="*/ 373987 h 834218"/>
                <a:gd name="connsiteX12" fmla="*/ 261696 w 3024845"/>
                <a:gd name="connsiteY12" fmla="*/ 374798 h 834218"/>
                <a:gd name="connsiteX13" fmla="*/ 263470 w 3024845"/>
                <a:gd name="connsiteY13" fmla="*/ 380473 h 834218"/>
                <a:gd name="connsiteX14" fmla="*/ 264230 w 3024845"/>
                <a:gd name="connsiteY14" fmla="*/ 378041 h 834218"/>
                <a:gd name="connsiteX15" fmla="*/ 269550 w 3024845"/>
                <a:gd name="connsiteY15" fmla="*/ 361017 h 834218"/>
                <a:gd name="connsiteX16" fmla="*/ 271323 w 3024845"/>
                <a:gd name="connsiteY16" fmla="*/ 361017 h 834218"/>
                <a:gd name="connsiteX17" fmla="*/ 283737 w 3024845"/>
                <a:gd name="connsiteY17" fmla="*/ 361017 h 834218"/>
                <a:gd name="connsiteX18" fmla="*/ 283737 w 3024845"/>
                <a:gd name="connsiteY18" fmla="*/ 393443 h 834218"/>
                <a:gd name="connsiteX19" fmla="*/ 284750 w 3024845"/>
                <a:gd name="connsiteY19" fmla="*/ 393984 h 834218"/>
                <a:gd name="connsiteX20" fmla="*/ 291844 w 3024845"/>
                <a:gd name="connsiteY20" fmla="*/ 397767 h 834218"/>
                <a:gd name="connsiteX21" fmla="*/ 291844 w 3024845"/>
                <a:gd name="connsiteY21" fmla="*/ 399118 h 834218"/>
                <a:gd name="connsiteX22" fmla="*/ 291844 w 3024845"/>
                <a:gd name="connsiteY22" fmla="*/ 408576 h 834218"/>
                <a:gd name="connsiteX23" fmla="*/ 336431 w 3024845"/>
                <a:gd name="connsiteY23" fmla="*/ 408576 h 834218"/>
                <a:gd name="connsiteX24" fmla="*/ 336431 w 3024845"/>
                <a:gd name="connsiteY24" fmla="*/ 409657 h 834218"/>
                <a:gd name="connsiteX25" fmla="*/ 336431 w 3024845"/>
                <a:gd name="connsiteY25" fmla="*/ 417223 h 834218"/>
                <a:gd name="connsiteX26" fmla="*/ 338457 w 3024845"/>
                <a:gd name="connsiteY26" fmla="*/ 417223 h 834218"/>
                <a:gd name="connsiteX27" fmla="*/ 352644 w 3024845"/>
                <a:gd name="connsiteY27" fmla="*/ 417223 h 834218"/>
                <a:gd name="connsiteX28" fmla="*/ 352644 w 3024845"/>
                <a:gd name="connsiteY28" fmla="*/ 386958 h 834218"/>
                <a:gd name="connsiteX29" fmla="*/ 397231 w 3024845"/>
                <a:gd name="connsiteY29" fmla="*/ 386958 h 834218"/>
                <a:gd name="connsiteX30" fmla="*/ 397231 w 3024845"/>
                <a:gd name="connsiteY30" fmla="*/ 385607 h 834218"/>
                <a:gd name="connsiteX31" fmla="*/ 397231 w 3024845"/>
                <a:gd name="connsiteY31" fmla="*/ 376149 h 834218"/>
                <a:gd name="connsiteX32" fmla="*/ 398245 w 3024845"/>
                <a:gd name="connsiteY32" fmla="*/ 376149 h 834218"/>
                <a:gd name="connsiteX33" fmla="*/ 405338 w 3024845"/>
                <a:gd name="connsiteY33" fmla="*/ 376149 h 834218"/>
                <a:gd name="connsiteX34" fmla="*/ 405338 w 3024845"/>
                <a:gd name="connsiteY34" fmla="*/ 374258 h 834218"/>
                <a:gd name="connsiteX35" fmla="*/ 405338 w 3024845"/>
                <a:gd name="connsiteY35" fmla="*/ 361017 h 834218"/>
                <a:gd name="connsiteX36" fmla="*/ 406098 w 3024845"/>
                <a:gd name="connsiteY36" fmla="*/ 361017 h 834218"/>
                <a:gd name="connsiteX37" fmla="*/ 411418 w 3024845"/>
                <a:gd name="connsiteY37" fmla="*/ 361017 h 834218"/>
                <a:gd name="connsiteX38" fmla="*/ 411418 w 3024845"/>
                <a:gd name="connsiteY38" fmla="*/ 359936 h 834218"/>
                <a:gd name="connsiteX39" fmla="*/ 411418 w 3024845"/>
                <a:gd name="connsiteY39" fmla="*/ 352369 h 834218"/>
                <a:gd name="connsiteX40" fmla="*/ 413445 w 3024845"/>
                <a:gd name="connsiteY40" fmla="*/ 352369 h 834218"/>
                <a:gd name="connsiteX41" fmla="*/ 427632 w 3024845"/>
                <a:gd name="connsiteY41" fmla="*/ 352369 h 834218"/>
                <a:gd name="connsiteX42" fmla="*/ 427632 w 3024845"/>
                <a:gd name="connsiteY42" fmla="*/ 353450 h 834218"/>
                <a:gd name="connsiteX43" fmla="*/ 427632 w 3024845"/>
                <a:gd name="connsiteY43" fmla="*/ 361017 h 834218"/>
                <a:gd name="connsiteX44" fmla="*/ 449925 w 3024845"/>
                <a:gd name="connsiteY44" fmla="*/ 361017 h 834218"/>
                <a:gd name="connsiteX45" fmla="*/ 449925 w 3024845"/>
                <a:gd name="connsiteY45" fmla="*/ 359125 h 834218"/>
                <a:gd name="connsiteX46" fmla="*/ 449925 w 3024845"/>
                <a:gd name="connsiteY46" fmla="*/ 345884 h 834218"/>
                <a:gd name="connsiteX47" fmla="*/ 451699 w 3024845"/>
                <a:gd name="connsiteY47" fmla="*/ 345884 h 834218"/>
                <a:gd name="connsiteX48" fmla="*/ 464112 w 3024845"/>
                <a:gd name="connsiteY48" fmla="*/ 345884 h 834218"/>
                <a:gd name="connsiteX49" fmla="*/ 464112 w 3024845"/>
                <a:gd name="connsiteY49" fmla="*/ 369664 h 834218"/>
                <a:gd name="connsiteX50" fmla="*/ 465126 w 3024845"/>
                <a:gd name="connsiteY50" fmla="*/ 369664 h 834218"/>
                <a:gd name="connsiteX51" fmla="*/ 472219 w 3024845"/>
                <a:gd name="connsiteY51" fmla="*/ 369664 h 834218"/>
                <a:gd name="connsiteX52" fmla="*/ 472219 w 3024845"/>
                <a:gd name="connsiteY52" fmla="*/ 368583 h 834218"/>
                <a:gd name="connsiteX53" fmla="*/ 472219 w 3024845"/>
                <a:gd name="connsiteY53" fmla="*/ 361017 h 834218"/>
                <a:gd name="connsiteX54" fmla="*/ 473992 w 3024845"/>
                <a:gd name="connsiteY54" fmla="*/ 361017 h 834218"/>
                <a:gd name="connsiteX55" fmla="*/ 486406 w 3024845"/>
                <a:gd name="connsiteY55" fmla="*/ 361017 h 834218"/>
                <a:gd name="connsiteX56" fmla="*/ 486406 w 3024845"/>
                <a:gd name="connsiteY56" fmla="*/ 386958 h 834218"/>
                <a:gd name="connsiteX57" fmla="*/ 488433 w 3024845"/>
                <a:gd name="connsiteY57" fmla="*/ 386958 h 834218"/>
                <a:gd name="connsiteX58" fmla="*/ 502619 w 3024845"/>
                <a:gd name="connsiteY58" fmla="*/ 386958 h 834218"/>
                <a:gd name="connsiteX59" fmla="*/ 502619 w 3024845"/>
                <a:gd name="connsiteY59" fmla="*/ 388579 h 834218"/>
                <a:gd name="connsiteX60" fmla="*/ 502619 w 3024845"/>
                <a:gd name="connsiteY60" fmla="*/ 399929 h 834218"/>
                <a:gd name="connsiteX61" fmla="*/ 503379 w 3024845"/>
                <a:gd name="connsiteY61" fmla="*/ 399929 h 834218"/>
                <a:gd name="connsiteX62" fmla="*/ 508700 w 3024845"/>
                <a:gd name="connsiteY62" fmla="*/ 399929 h 834218"/>
                <a:gd name="connsiteX63" fmla="*/ 508700 w 3024845"/>
                <a:gd name="connsiteY63" fmla="*/ 399118 h 834218"/>
                <a:gd name="connsiteX64" fmla="*/ 508700 w 3024845"/>
                <a:gd name="connsiteY64" fmla="*/ 393443 h 834218"/>
                <a:gd name="connsiteX65" fmla="*/ 539100 w 3024845"/>
                <a:gd name="connsiteY65" fmla="*/ 393443 h 834218"/>
                <a:gd name="connsiteX66" fmla="*/ 539100 w 3024845"/>
                <a:gd name="connsiteY66" fmla="*/ 417223 h 834218"/>
                <a:gd name="connsiteX67" fmla="*/ 540113 w 3024845"/>
                <a:gd name="connsiteY67" fmla="*/ 417223 h 834218"/>
                <a:gd name="connsiteX68" fmla="*/ 547207 w 3024845"/>
                <a:gd name="connsiteY68" fmla="*/ 417223 h 834218"/>
                <a:gd name="connsiteX69" fmla="*/ 547207 w 3024845"/>
                <a:gd name="connsiteY69" fmla="*/ 418304 h 834218"/>
                <a:gd name="connsiteX70" fmla="*/ 547207 w 3024845"/>
                <a:gd name="connsiteY70" fmla="*/ 425870 h 834218"/>
                <a:gd name="connsiteX71" fmla="*/ 547967 w 3024845"/>
                <a:gd name="connsiteY71" fmla="*/ 425870 h 834218"/>
                <a:gd name="connsiteX72" fmla="*/ 553287 w 3024845"/>
                <a:gd name="connsiteY72" fmla="*/ 425870 h 834218"/>
                <a:gd name="connsiteX73" fmla="*/ 553287 w 3024845"/>
                <a:gd name="connsiteY73" fmla="*/ 423708 h 834218"/>
                <a:gd name="connsiteX74" fmla="*/ 553287 w 3024845"/>
                <a:gd name="connsiteY74" fmla="*/ 408576 h 834218"/>
                <a:gd name="connsiteX75" fmla="*/ 554300 w 3024845"/>
                <a:gd name="connsiteY75" fmla="*/ 408576 h 834218"/>
                <a:gd name="connsiteX76" fmla="*/ 561394 w 3024845"/>
                <a:gd name="connsiteY76" fmla="*/ 408576 h 834218"/>
                <a:gd name="connsiteX77" fmla="*/ 561394 w 3024845"/>
                <a:gd name="connsiteY77" fmla="*/ 409657 h 834218"/>
                <a:gd name="connsiteX78" fmla="*/ 561394 w 3024845"/>
                <a:gd name="connsiteY78" fmla="*/ 417223 h 834218"/>
                <a:gd name="connsiteX79" fmla="*/ 566714 w 3024845"/>
                <a:gd name="connsiteY79" fmla="*/ 415230 h 834218"/>
                <a:gd name="connsiteX80" fmla="*/ 567474 w 3024845"/>
                <a:gd name="connsiteY80" fmla="*/ 414250 h 834218"/>
                <a:gd name="connsiteX81" fmla="*/ 567474 w 3024845"/>
                <a:gd name="connsiteY81" fmla="*/ 408576 h 834218"/>
                <a:gd name="connsiteX82" fmla="*/ 605981 w 3024845"/>
                <a:gd name="connsiteY82" fmla="*/ 408576 h 834218"/>
                <a:gd name="connsiteX83" fmla="*/ 605981 w 3024845"/>
                <a:gd name="connsiteY83" fmla="*/ 432355 h 834218"/>
                <a:gd name="connsiteX84" fmla="*/ 608007 w 3024845"/>
                <a:gd name="connsiteY84" fmla="*/ 432355 h 834218"/>
                <a:gd name="connsiteX85" fmla="*/ 622194 w 3024845"/>
                <a:gd name="connsiteY85" fmla="*/ 432355 h 834218"/>
                <a:gd name="connsiteX86" fmla="*/ 622194 w 3024845"/>
                <a:gd name="connsiteY86" fmla="*/ 433436 h 834218"/>
                <a:gd name="connsiteX87" fmla="*/ 622194 w 3024845"/>
                <a:gd name="connsiteY87" fmla="*/ 441002 h 834218"/>
                <a:gd name="connsiteX88" fmla="*/ 623968 w 3024845"/>
                <a:gd name="connsiteY88" fmla="*/ 441002 h 834218"/>
                <a:gd name="connsiteX89" fmla="*/ 636381 w 3024845"/>
                <a:gd name="connsiteY89" fmla="*/ 441002 h 834218"/>
                <a:gd name="connsiteX90" fmla="*/ 636381 w 3024845"/>
                <a:gd name="connsiteY90" fmla="*/ 417223 h 834218"/>
                <a:gd name="connsiteX91" fmla="*/ 637394 w 3024845"/>
                <a:gd name="connsiteY91" fmla="*/ 417223 h 834218"/>
                <a:gd name="connsiteX92" fmla="*/ 644488 w 3024845"/>
                <a:gd name="connsiteY92" fmla="*/ 417223 h 834218"/>
                <a:gd name="connsiteX93" fmla="*/ 644488 w 3024845"/>
                <a:gd name="connsiteY93" fmla="*/ 384796 h 834218"/>
                <a:gd name="connsiteX94" fmla="*/ 645501 w 3024845"/>
                <a:gd name="connsiteY94" fmla="*/ 384796 h 834218"/>
                <a:gd name="connsiteX95" fmla="*/ 652595 w 3024845"/>
                <a:gd name="connsiteY95" fmla="*/ 384796 h 834218"/>
                <a:gd name="connsiteX96" fmla="*/ 652595 w 3024845"/>
                <a:gd name="connsiteY96" fmla="*/ 382905 h 834218"/>
                <a:gd name="connsiteX97" fmla="*/ 652595 w 3024845"/>
                <a:gd name="connsiteY97" fmla="*/ 369664 h 834218"/>
                <a:gd name="connsiteX98" fmla="*/ 651328 w 3024845"/>
                <a:gd name="connsiteY98" fmla="*/ 368042 h 834218"/>
                <a:gd name="connsiteX99" fmla="*/ 656648 w 3024845"/>
                <a:gd name="connsiteY99" fmla="*/ 356693 h 834218"/>
                <a:gd name="connsiteX100" fmla="*/ 664755 w 3024845"/>
                <a:gd name="connsiteY100" fmla="*/ 384796 h 834218"/>
                <a:gd name="connsiteX101" fmla="*/ 665515 w 3024845"/>
                <a:gd name="connsiteY101" fmla="*/ 384796 h 834218"/>
                <a:gd name="connsiteX102" fmla="*/ 670835 w 3024845"/>
                <a:gd name="connsiteY102" fmla="*/ 384796 h 834218"/>
                <a:gd name="connsiteX103" fmla="*/ 670835 w 3024845"/>
                <a:gd name="connsiteY103" fmla="*/ 278869 h 834218"/>
                <a:gd name="connsiteX104" fmla="*/ 672355 w 3024845"/>
                <a:gd name="connsiteY104" fmla="*/ 278869 h 834218"/>
                <a:gd name="connsiteX105" fmla="*/ 682995 w 3024845"/>
                <a:gd name="connsiteY105" fmla="*/ 278869 h 834218"/>
                <a:gd name="connsiteX106" fmla="*/ 682995 w 3024845"/>
                <a:gd name="connsiteY106" fmla="*/ 231310 h 834218"/>
                <a:gd name="connsiteX107" fmla="*/ 709342 w 3024845"/>
                <a:gd name="connsiteY107" fmla="*/ 231310 h 834218"/>
                <a:gd name="connsiteX108" fmla="*/ 709342 w 3024845"/>
                <a:gd name="connsiteY108" fmla="*/ 209692 h 834218"/>
                <a:gd name="connsiteX109" fmla="*/ 743796 w 3024845"/>
                <a:gd name="connsiteY109" fmla="*/ 209692 h 834218"/>
                <a:gd name="connsiteX110" fmla="*/ 743796 w 3024845"/>
                <a:gd name="connsiteY110" fmla="*/ 212124 h 834218"/>
                <a:gd name="connsiteX111" fmla="*/ 743796 w 3024845"/>
                <a:gd name="connsiteY111" fmla="*/ 229148 h 834218"/>
                <a:gd name="connsiteX112" fmla="*/ 746076 w 3024845"/>
                <a:gd name="connsiteY112" fmla="*/ 229148 h 834218"/>
                <a:gd name="connsiteX113" fmla="*/ 762036 w 3024845"/>
                <a:gd name="connsiteY113" fmla="*/ 229148 h 834218"/>
                <a:gd name="connsiteX114" fmla="*/ 762036 w 3024845"/>
                <a:gd name="connsiteY114" fmla="*/ 276707 h 834218"/>
                <a:gd name="connsiteX115" fmla="*/ 763049 w 3024845"/>
                <a:gd name="connsiteY115" fmla="*/ 276707 h 834218"/>
                <a:gd name="connsiteX116" fmla="*/ 770143 w 3024845"/>
                <a:gd name="connsiteY116" fmla="*/ 276707 h 834218"/>
                <a:gd name="connsiteX117" fmla="*/ 784330 w 3024845"/>
                <a:gd name="connsiteY117" fmla="*/ 281031 h 834218"/>
                <a:gd name="connsiteX118" fmla="*/ 784330 w 3024845"/>
                <a:gd name="connsiteY118" fmla="*/ 319943 h 834218"/>
                <a:gd name="connsiteX119" fmla="*/ 785343 w 3024845"/>
                <a:gd name="connsiteY119" fmla="*/ 319943 h 834218"/>
                <a:gd name="connsiteX120" fmla="*/ 792436 w 3024845"/>
                <a:gd name="connsiteY120" fmla="*/ 319943 h 834218"/>
                <a:gd name="connsiteX121" fmla="*/ 792436 w 3024845"/>
                <a:gd name="connsiteY121" fmla="*/ 321564 h 834218"/>
                <a:gd name="connsiteX122" fmla="*/ 792436 w 3024845"/>
                <a:gd name="connsiteY122" fmla="*/ 332913 h 834218"/>
                <a:gd name="connsiteX123" fmla="*/ 794463 w 3024845"/>
                <a:gd name="connsiteY123" fmla="*/ 332913 h 834218"/>
                <a:gd name="connsiteX124" fmla="*/ 808650 w 3024845"/>
                <a:gd name="connsiteY124" fmla="*/ 332913 h 834218"/>
                <a:gd name="connsiteX125" fmla="*/ 814730 w 3024845"/>
                <a:gd name="connsiteY125" fmla="*/ 339399 h 834218"/>
                <a:gd name="connsiteX126" fmla="*/ 814730 w 3024845"/>
                <a:gd name="connsiteY126" fmla="*/ 361017 h 834218"/>
                <a:gd name="connsiteX127" fmla="*/ 817010 w 3024845"/>
                <a:gd name="connsiteY127" fmla="*/ 361017 h 834218"/>
                <a:gd name="connsiteX128" fmla="*/ 832970 w 3024845"/>
                <a:gd name="connsiteY128" fmla="*/ 361017 h 834218"/>
                <a:gd name="connsiteX129" fmla="*/ 832970 w 3024845"/>
                <a:gd name="connsiteY129" fmla="*/ 362097 h 834218"/>
                <a:gd name="connsiteX130" fmla="*/ 832970 w 3024845"/>
                <a:gd name="connsiteY130" fmla="*/ 369664 h 834218"/>
                <a:gd name="connsiteX131" fmla="*/ 834237 w 3024845"/>
                <a:gd name="connsiteY131" fmla="*/ 369664 h 834218"/>
                <a:gd name="connsiteX132" fmla="*/ 843104 w 3024845"/>
                <a:gd name="connsiteY132" fmla="*/ 369664 h 834218"/>
                <a:gd name="connsiteX133" fmla="*/ 843104 w 3024845"/>
                <a:gd name="connsiteY133" fmla="*/ 371825 h 834218"/>
                <a:gd name="connsiteX134" fmla="*/ 843104 w 3024845"/>
                <a:gd name="connsiteY134" fmla="*/ 386958 h 834218"/>
                <a:gd name="connsiteX135" fmla="*/ 847157 w 3024845"/>
                <a:gd name="connsiteY135" fmla="*/ 385066 h 834218"/>
                <a:gd name="connsiteX136" fmla="*/ 847157 w 3024845"/>
                <a:gd name="connsiteY136" fmla="*/ 371825 h 834218"/>
                <a:gd name="connsiteX137" fmla="*/ 848170 w 3024845"/>
                <a:gd name="connsiteY137" fmla="*/ 371825 h 834218"/>
                <a:gd name="connsiteX138" fmla="*/ 855264 w 3024845"/>
                <a:gd name="connsiteY138" fmla="*/ 371825 h 834218"/>
                <a:gd name="connsiteX139" fmla="*/ 855264 w 3024845"/>
                <a:gd name="connsiteY139" fmla="*/ 373447 h 834218"/>
                <a:gd name="connsiteX140" fmla="*/ 855264 w 3024845"/>
                <a:gd name="connsiteY140" fmla="*/ 384796 h 834218"/>
                <a:gd name="connsiteX141" fmla="*/ 856024 w 3024845"/>
                <a:gd name="connsiteY141" fmla="*/ 384796 h 834218"/>
                <a:gd name="connsiteX142" fmla="*/ 861344 w 3024845"/>
                <a:gd name="connsiteY142" fmla="*/ 384796 h 834218"/>
                <a:gd name="connsiteX143" fmla="*/ 909984 w 3024845"/>
                <a:gd name="connsiteY143" fmla="*/ 380473 h 834218"/>
                <a:gd name="connsiteX144" fmla="*/ 909984 w 3024845"/>
                <a:gd name="connsiteY144" fmla="*/ 381824 h 834218"/>
                <a:gd name="connsiteX145" fmla="*/ 909984 w 3024845"/>
                <a:gd name="connsiteY145" fmla="*/ 391281 h 834218"/>
                <a:gd name="connsiteX146" fmla="*/ 910744 w 3024845"/>
                <a:gd name="connsiteY146" fmla="*/ 391281 h 834218"/>
                <a:gd name="connsiteX147" fmla="*/ 916065 w 3024845"/>
                <a:gd name="connsiteY147" fmla="*/ 391281 h 834218"/>
                <a:gd name="connsiteX148" fmla="*/ 916065 w 3024845"/>
                <a:gd name="connsiteY148" fmla="*/ 393443 h 834218"/>
                <a:gd name="connsiteX149" fmla="*/ 916065 w 3024845"/>
                <a:gd name="connsiteY149" fmla="*/ 408576 h 834218"/>
                <a:gd name="connsiteX150" fmla="*/ 918091 w 3024845"/>
                <a:gd name="connsiteY150" fmla="*/ 407225 h 834218"/>
                <a:gd name="connsiteX151" fmla="*/ 932278 w 3024845"/>
                <a:gd name="connsiteY151" fmla="*/ 397767 h 834218"/>
                <a:gd name="connsiteX152" fmla="*/ 938358 w 3024845"/>
                <a:gd name="connsiteY152" fmla="*/ 356693 h 834218"/>
                <a:gd name="connsiteX153" fmla="*/ 939118 w 3024845"/>
                <a:gd name="connsiteY153" fmla="*/ 356423 h 834218"/>
                <a:gd name="connsiteX154" fmla="*/ 944438 w 3024845"/>
                <a:gd name="connsiteY154" fmla="*/ 354531 h 834218"/>
                <a:gd name="connsiteX155" fmla="*/ 946465 w 3024845"/>
                <a:gd name="connsiteY155" fmla="*/ 285354 h 834218"/>
                <a:gd name="connsiteX156" fmla="*/ 948492 w 3024845"/>
                <a:gd name="connsiteY156" fmla="*/ 354531 h 834218"/>
                <a:gd name="connsiteX157" fmla="*/ 949252 w 3024845"/>
                <a:gd name="connsiteY157" fmla="*/ 354801 h 834218"/>
                <a:gd name="connsiteX158" fmla="*/ 954572 w 3024845"/>
                <a:gd name="connsiteY158" fmla="*/ 356693 h 834218"/>
                <a:gd name="connsiteX159" fmla="*/ 954572 w 3024845"/>
                <a:gd name="connsiteY159" fmla="*/ 270222 h 834218"/>
                <a:gd name="connsiteX160" fmla="*/ 958625 w 3024845"/>
                <a:gd name="connsiteY160" fmla="*/ 237795 h 834218"/>
                <a:gd name="connsiteX161" fmla="*/ 997132 w 3024845"/>
                <a:gd name="connsiteY161" fmla="*/ 237795 h 834218"/>
                <a:gd name="connsiteX162" fmla="*/ 997132 w 3024845"/>
                <a:gd name="connsiteY162" fmla="*/ 270222 h 834218"/>
                <a:gd name="connsiteX163" fmla="*/ 997892 w 3024845"/>
                <a:gd name="connsiteY163" fmla="*/ 270222 h 834218"/>
                <a:gd name="connsiteX164" fmla="*/ 1003212 w 3024845"/>
                <a:gd name="connsiteY164" fmla="*/ 270222 h 834218"/>
                <a:gd name="connsiteX165" fmla="*/ 1003212 w 3024845"/>
                <a:gd name="connsiteY165" fmla="*/ 188074 h 834218"/>
                <a:gd name="connsiteX166" fmla="*/ 1004986 w 3024845"/>
                <a:gd name="connsiteY166" fmla="*/ 188074 h 834218"/>
                <a:gd name="connsiteX167" fmla="*/ 1017399 w 3024845"/>
                <a:gd name="connsiteY167" fmla="*/ 188074 h 834218"/>
                <a:gd name="connsiteX168" fmla="*/ 1017399 w 3024845"/>
                <a:gd name="connsiteY168" fmla="*/ 186183 h 834218"/>
                <a:gd name="connsiteX169" fmla="*/ 1017399 w 3024845"/>
                <a:gd name="connsiteY169" fmla="*/ 172942 h 834218"/>
                <a:gd name="connsiteX170" fmla="*/ 1039693 w 3024845"/>
                <a:gd name="connsiteY170" fmla="*/ 172942 h 834218"/>
                <a:gd name="connsiteX171" fmla="*/ 1039693 w 3024845"/>
                <a:gd name="connsiteY171" fmla="*/ 171861 h 834218"/>
                <a:gd name="connsiteX172" fmla="*/ 1039693 w 3024845"/>
                <a:gd name="connsiteY172" fmla="*/ 164295 h 834218"/>
                <a:gd name="connsiteX173" fmla="*/ 1041466 w 3024845"/>
                <a:gd name="connsiteY173" fmla="*/ 164295 h 834218"/>
                <a:gd name="connsiteX174" fmla="*/ 1053880 w 3024845"/>
                <a:gd name="connsiteY174" fmla="*/ 164295 h 834218"/>
                <a:gd name="connsiteX175" fmla="*/ 1053880 w 3024845"/>
                <a:gd name="connsiteY175" fmla="*/ 165376 h 834218"/>
                <a:gd name="connsiteX176" fmla="*/ 1053880 w 3024845"/>
                <a:gd name="connsiteY176" fmla="*/ 172942 h 834218"/>
                <a:gd name="connsiteX177" fmla="*/ 1054640 w 3024845"/>
                <a:gd name="connsiteY177" fmla="*/ 172942 h 834218"/>
                <a:gd name="connsiteX178" fmla="*/ 1059960 w 3024845"/>
                <a:gd name="connsiteY178" fmla="*/ 172942 h 834218"/>
                <a:gd name="connsiteX179" fmla="*/ 1070093 w 3024845"/>
                <a:gd name="connsiteY179" fmla="*/ 168618 h 834218"/>
                <a:gd name="connsiteX180" fmla="*/ 1074146 w 3024845"/>
                <a:gd name="connsiteY180" fmla="*/ 171861 h 834218"/>
                <a:gd name="connsiteX181" fmla="*/ 1074146 w 3024845"/>
                <a:gd name="connsiteY181" fmla="*/ 164295 h 834218"/>
                <a:gd name="connsiteX182" fmla="*/ 1076426 w 3024845"/>
                <a:gd name="connsiteY182" fmla="*/ 164295 h 834218"/>
                <a:gd name="connsiteX183" fmla="*/ 1092387 w 3024845"/>
                <a:gd name="connsiteY183" fmla="*/ 164295 h 834218"/>
                <a:gd name="connsiteX184" fmla="*/ 1092387 w 3024845"/>
                <a:gd name="connsiteY184" fmla="*/ 165376 h 834218"/>
                <a:gd name="connsiteX185" fmla="*/ 1092387 w 3024845"/>
                <a:gd name="connsiteY185" fmla="*/ 172942 h 834218"/>
                <a:gd name="connsiteX186" fmla="*/ 1122787 w 3024845"/>
                <a:gd name="connsiteY186" fmla="*/ 172942 h 834218"/>
                <a:gd name="connsiteX187" fmla="*/ 1122787 w 3024845"/>
                <a:gd name="connsiteY187" fmla="*/ 174563 h 834218"/>
                <a:gd name="connsiteX188" fmla="*/ 1122787 w 3024845"/>
                <a:gd name="connsiteY188" fmla="*/ 185913 h 834218"/>
                <a:gd name="connsiteX189" fmla="*/ 1149134 w 3024845"/>
                <a:gd name="connsiteY189" fmla="*/ 185913 h 834218"/>
                <a:gd name="connsiteX190" fmla="*/ 1149134 w 3024845"/>
                <a:gd name="connsiteY190" fmla="*/ 216177 h 834218"/>
                <a:gd name="connsiteX191" fmla="*/ 1149894 w 3024845"/>
                <a:gd name="connsiteY191" fmla="*/ 216177 h 834218"/>
                <a:gd name="connsiteX192" fmla="*/ 1155214 w 3024845"/>
                <a:gd name="connsiteY192" fmla="*/ 216177 h 834218"/>
                <a:gd name="connsiteX193" fmla="*/ 1155214 w 3024845"/>
                <a:gd name="connsiteY193" fmla="*/ 217258 h 834218"/>
                <a:gd name="connsiteX194" fmla="*/ 1155214 w 3024845"/>
                <a:gd name="connsiteY194" fmla="*/ 224825 h 834218"/>
                <a:gd name="connsiteX195" fmla="*/ 1159268 w 3024845"/>
                <a:gd name="connsiteY195" fmla="*/ 255089 h 834218"/>
                <a:gd name="connsiteX196" fmla="*/ 1160028 w 3024845"/>
                <a:gd name="connsiteY196" fmla="*/ 255089 h 834218"/>
                <a:gd name="connsiteX197" fmla="*/ 1165348 w 3024845"/>
                <a:gd name="connsiteY197" fmla="*/ 255089 h 834218"/>
                <a:gd name="connsiteX198" fmla="*/ 1165348 w 3024845"/>
                <a:gd name="connsiteY198" fmla="*/ 255900 h 834218"/>
                <a:gd name="connsiteX199" fmla="*/ 1165348 w 3024845"/>
                <a:gd name="connsiteY199" fmla="*/ 261575 h 834218"/>
                <a:gd name="connsiteX200" fmla="*/ 1166361 w 3024845"/>
                <a:gd name="connsiteY200" fmla="*/ 261575 h 834218"/>
                <a:gd name="connsiteX201" fmla="*/ 1173454 w 3024845"/>
                <a:gd name="connsiteY201" fmla="*/ 261575 h 834218"/>
                <a:gd name="connsiteX202" fmla="*/ 1173454 w 3024845"/>
                <a:gd name="connsiteY202" fmla="*/ 291840 h 834218"/>
                <a:gd name="connsiteX203" fmla="*/ 1175481 w 3024845"/>
                <a:gd name="connsiteY203" fmla="*/ 291840 h 834218"/>
                <a:gd name="connsiteX204" fmla="*/ 1189668 w 3024845"/>
                <a:gd name="connsiteY204" fmla="*/ 291840 h 834218"/>
                <a:gd name="connsiteX205" fmla="*/ 1189668 w 3024845"/>
                <a:gd name="connsiteY205" fmla="*/ 315619 h 834218"/>
                <a:gd name="connsiteX206" fmla="*/ 1191695 w 3024845"/>
                <a:gd name="connsiteY206" fmla="*/ 317240 h 834218"/>
                <a:gd name="connsiteX207" fmla="*/ 1191695 w 3024845"/>
                <a:gd name="connsiteY207" fmla="*/ 328590 h 834218"/>
                <a:gd name="connsiteX208" fmla="*/ 1192455 w 3024845"/>
                <a:gd name="connsiteY208" fmla="*/ 328590 h 834218"/>
                <a:gd name="connsiteX209" fmla="*/ 1197775 w 3024845"/>
                <a:gd name="connsiteY209" fmla="*/ 328590 h 834218"/>
                <a:gd name="connsiteX210" fmla="*/ 1197775 w 3024845"/>
                <a:gd name="connsiteY210" fmla="*/ 352369 h 834218"/>
                <a:gd name="connsiteX211" fmla="*/ 1199041 w 3024845"/>
                <a:gd name="connsiteY211" fmla="*/ 352369 h 834218"/>
                <a:gd name="connsiteX212" fmla="*/ 1207908 w 3024845"/>
                <a:gd name="connsiteY212" fmla="*/ 352369 h 834218"/>
                <a:gd name="connsiteX213" fmla="*/ 1209935 w 3024845"/>
                <a:gd name="connsiteY213" fmla="*/ 356423 h 834218"/>
                <a:gd name="connsiteX214" fmla="*/ 1209935 w 3024845"/>
                <a:gd name="connsiteY214" fmla="*/ 369664 h 834218"/>
                <a:gd name="connsiteX215" fmla="*/ 1211455 w 3024845"/>
                <a:gd name="connsiteY215" fmla="*/ 367772 h 834218"/>
                <a:gd name="connsiteX216" fmla="*/ 1222095 w 3024845"/>
                <a:gd name="connsiteY216" fmla="*/ 354531 h 834218"/>
                <a:gd name="connsiteX217" fmla="*/ 1250469 w 3024845"/>
                <a:gd name="connsiteY217" fmla="*/ 354531 h 834218"/>
                <a:gd name="connsiteX218" fmla="*/ 1250469 w 3024845"/>
                <a:gd name="connsiteY218" fmla="*/ 441002 h 834218"/>
                <a:gd name="connsiteX219" fmla="*/ 1251229 w 3024845"/>
                <a:gd name="connsiteY219" fmla="*/ 441002 h 834218"/>
                <a:gd name="connsiteX220" fmla="*/ 1256549 w 3024845"/>
                <a:gd name="connsiteY220" fmla="*/ 441002 h 834218"/>
                <a:gd name="connsiteX221" fmla="*/ 1257309 w 3024845"/>
                <a:gd name="connsiteY221" fmla="*/ 439651 h 834218"/>
                <a:gd name="connsiteX222" fmla="*/ 1262629 w 3024845"/>
                <a:gd name="connsiteY222" fmla="*/ 430193 h 834218"/>
                <a:gd name="connsiteX223" fmla="*/ 1262629 w 3024845"/>
                <a:gd name="connsiteY223" fmla="*/ 432085 h 834218"/>
                <a:gd name="connsiteX224" fmla="*/ 1262629 w 3024845"/>
                <a:gd name="connsiteY224" fmla="*/ 445326 h 834218"/>
                <a:gd name="connsiteX225" fmla="*/ 1266682 w 3024845"/>
                <a:gd name="connsiteY225" fmla="*/ 399929 h 834218"/>
                <a:gd name="connsiteX226" fmla="*/ 1267442 w 3024845"/>
                <a:gd name="connsiteY226" fmla="*/ 399929 h 834218"/>
                <a:gd name="connsiteX227" fmla="*/ 1272762 w 3024845"/>
                <a:gd name="connsiteY227" fmla="*/ 399929 h 834218"/>
                <a:gd name="connsiteX228" fmla="*/ 1272762 w 3024845"/>
                <a:gd name="connsiteY228" fmla="*/ 335075 h 834218"/>
                <a:gd name="connsiteX229" fmla="*/ 1273776 w 3024845"/>
                <a:gd name="connsiteY229" fmla="*/ 335075 h 834218"/>
                <a:gd name="connsiteX230" fmla="*/ 1280869 w 3024845"/>
                <a:gd name="connsiteY230" fmla="*/ 335075 h 834218"/>
                <a:gd name="connsiteX231" fmla="*/ 1293029 w 3024845"/>
                <a:gd name="connsiteY231" fmla="*/ 291840 h 834218"/>
                <a:gd name="connsiteX232" fmla="*/ 1294296 w 3024845"/>
                <a:gd name="connsiteY232" fmla="*/ 291840 h 834218"/>
                <a:gd name="connsiteX233" fmla="*/ 1303163 w 3024845"/>
                <a:gd name="connsiteY233" fmla="*/ 291840 h 834218"/>
                <a:gd name="connsiteX234" fmla="*/ 1313296 w 3024845"/>
                <a:gd name="connsiteY234" fmla="*/ 335075 h 834218"/>
                <a:gd name="connsiteX235" fmla="*/ 1314309 w 3024845"/>
                <a:gd name="connsiteY235" fmla="*/ 335075 h 834218"/>
                <a:gd name="connsiteX236" fmla="*/ 1321403 w 3024845"/>
                <a:gd name="connsiteY236" fmla="*/ 335075 h 834218"/>
                <a:gd name="connsiteX237" fmla="*/ 1321403 w 3024845"/>
                <a:gd name="connsiteY237" fmla="*/ 373987 h 834218"/>
                <a:gd name="connsiteX238" fmla="*/ 1323176 w 3024845"/>
                <a:gd name="connsiteY238" fmla="*/ 373987 h 834218"/>
                <a:gd name="connsiteX239" fmla="*/ 1335590 w 3024845"/>
                <a:gd name="connsiteY239" fmla="*/ 373987 h 834218"/>
                <a:gd name="connsiteX240" fmla="*/ 1335590 w 3024845"/>
                <a:gd name="connsiteY240" fmla="*/ 376149 h 834218"/>
                <a:gd name="connsiteX241" fmla="*/ 1335590 w 3024845"/>
                <a:gd name="connsiteY241" fmla="*/ 391281 h 834218"/>
                <a:gd name="connsiteX242" fmla="*/ 1339643 w 3024845"/>
                <a:gd name="connsiteY242" fmla="*/ 389120 h 834218"/>
                <a:gd name="connsiteX243" fmla="*/ 1339643 w 3024845"/>
                <a:gd name="connsiteY243" fmla="*/ 373987 h 834218"/>
                <a:gd name="connsiteX244" fmla="*/ 1341163 w 3024845"/>
                <a:gd name="connsiteY244" fmla="*/ 373987 h 834218"/>
                <a:gd name="connsiteX245" fmla="*/ 1351803 w 3024845"/>
                <a:gd name="connsiteY245" fmla="*/ 373987 h 834218"/>
                <a:gd name="connsiteX246" fmla="*/ 1351803 w 3024845"/>
                <a:gd name="connsiteY246" fmla="*/ 375608 h 834218"/>
                <a:gd name="connsiteX247" fmla="*/ 1351803 w 3024845"/>
                <a:gd name="connsiteY247" fmla="*/ 386958 h 834218"/>
                <a:gd name="connsiteX248" fmla="*/ 1382204 w 3024845"/>
                <a:gd name="connsiteY248" fmla="*/ 386958 h 834218"/>
                <a:gd name="connsiteX249" fmla="*/ 1382204 w 3024845"/>
                <a:gd name="connsiteY249" fmla="*/ 350208 h 834218"/>
                <a:gd name="connsiteX250" fmla="*/ 1383470 w 3024845"/>
                <a:gd name="connsiteY250" fmla="*/ 350208 h 834218"/>
                <a:gd name="connsiteX251" fmla="*/ 1392337 w 3024845"/>
                <a:gd name="connsiteY251" fmla="*/ 350208 h 834218"/>
                <a:gd name="connsiteX252" fmla="*/ 1392337 w 3024845"/>
                <a:gd name="connsiteY252" fmla="*/ 371825 h 834218"/>
                <a:gd name="connsiteX253" fmla="*/ 1394364 w 3024845"/>
                <a:gd name="connsiteY253" fmla="*/ 339399 h 834218"/>
                <a:gd name="connsiteX254" fmla="*/ 1416657 w 3024845"/>
                <a:gd name="connsiteY254" fmla="*/ 339399 h 834218"/>
                <a:gd name="connsiteX255" fmla="*/ 1416657 w 3024845"/>
                <a:gd name="connsiteY255" fmla="*/ 337777 h 834218"/>
                <a:gd name="connsiteX256" fmla="*/ 1416657 w 3024845"/>
                <a:gd name="connsiteY256" fmla="*/ 326428 h 834218"/>
                <a:gd name="connsiteX257" fmla="*/ 1417417 w 3024845"/>
                <a:gd name="connsiteY257" fmla="*/ 326428 h 834218"/>
                <a:gd name="connsiteX258" fmla="*/ 1422737 w 3024845"/>
                <a:gd name="connsiteY258" fmla="*/ 326428 h 834218"/>
                <a:gd name="connsiteX259" fmla="*/ 1422737 w 3024845"/>
                <a:gd name="connsiteY259" fmla="*/ 324537 h 834218"/>
                <a:gd name="connsiteX260" fmla="*/ 1422737 w 3024845"/>
                <a:gd name="connsiteY260" fmla="*/ 311296 h 834218"/>
                <a:gd name="connsiteX261" fmla="*/ 1426791 w 3024845"/>
                <a:gd name="connsiteY261" fmla="*/ 317781 h 834218"/>
                <a:gd name="connsiteX262" fmla="*/ 1429071 w 3024845"/>
                <a:gd name="connsiteY262" fmla="*/ 317781 h 834218"/>
                <a:gd name="connsiteX263" fmla="*/ 1445031 w 3024845"/>
                <a:gd name="connsiteY263" fmla="*/ 317781 h 834218"/>
                <a:gd name="connsiteX264" fmla="*/ 1445031 w 3024845"/>
                <a:gd name="connsiteY264" fmla="*/ 316970 h 834218"/>
                <a:gd name="connsiteX265" fmla="*/ 1445031 w 3024845"/>
                <a:gd name="connsiteY265" fmla="*/ 311296 h 834218"/>
                <a:gd name="connsiteX266" fmla="*/ 1445791 w 3024845"/>
                <a:gd name="connsiteY266" fmla="*/ 311296 h 834218"/>
                <a:gd name="connsiteX267" fmla="*/ 1451111 w 3024845"/>
                <a:gd name="connsiteY267" fmla="*/ 311296 h 834218"/>
                <a:gd name="connsiteX268" fmla="*/ 1451111 w 3024845"/>
                <a:gd name="connsiteY268" fmla="*/ 312647 h 834218"/>
                <a:gd name="connsiteX269" fmla="*/ 1451111 w 3024845"/>
                <a:gd name="connsiteY269" fmla="*/ 322105 h 834218"/>
                <a:gd name="connsiteX270" fmla="*/ 1489618 w 3024845"/>
                <a:gd name="connsiteY270" fmla="*/ 322105 h 834218"/>
                <a:gd name="connsiteX271" fmla="*/ 1489618 w 3024845"/>
                <a:gd name="connsiteY271" fmla="*/ 460458 h 834218"/>
                <a:gd name="connsiteX272" fmla="*/ 1491138 w 3024845"/>
                <a:gd name="connsiteY272" fmla="*/ 460458 h 834218"/>
                <a:gd name="connsiteX273" fmla="*/ 1501778 w 3024845"/>
                <a:gd name="connsiteY273" fmla="*/ 460458 h 834218"/>
                <a:gd name="connsiteX274" fmla="*/ 1501778 w 3024845"/>
                <a:gd name="connsiteY274" fmla="*/ 447488 h 834218"/>
                <a:gd name="connsiteX275" fmla="*/ 1505832 w 3024845"/>
                <a:gd name="connsiteY275" fmla="*/ 447488 h 834218"/>
                <a:gd name="connsiteX276" fmla="*/ 1505832 w 3024845"/>
                <a:gd name="connsiteY276" fmla="*/ 460458 h 834218"/>
                <a:gd name="connsiteX277" fmla="*/ 1536232 w 3024845"/>
                <a:gd name="connsiteY277" fmla="*/ 460458 h 834218"/>
                <a:gd name="connsiteX278" fmla="*/ 1536232 w 3024845"/>
                <a:gd name="connsiteY278" fmla="*/ 430193 h 834218"/>
                <a:gd name="connsiteX279" fmla="*/ 1548392 w 3024845"/>
                <a:gd name="connsiteY279" fmla="*/ 430193 h 834218"/>
                <a:gd name="connsiteX280" fmla="*/ 1560552 w 3024845"/>
                <a:gd name="connsiteY280" fmla="*/ 428032 h 834218"/>
                <a:gd name="connsiteX281" fmla="*/ 1564606 w 3024845"/>
                <a:gd name="connsiteY281" fmla="*/ 430193 h 834218"/>
                <a:gd name="connsiteX282" fmla="*/ 1574739 w 3024845"/>
                <a:gd name="connsiteY282" fmla="*/ 430193 h 834218"/>
                <a:gd name="connsiteX283" fmla="*/ 1574739 w 3024845"/>
                <a:gd name="connsiteY283" fmla="*/ 460458 h 834218"/>
                <a:gd name="connsiteX284" fmla="*/ 1582846 w 3024845"/>
                <a:gd name="connsiteY284" fmla="*/ 460458 h 834218"/>
                <a:gd name="connsiteX285" fmla="*/ 1582846 w 3024845"/>
                <a:gd name="connsiteY285" fmla="*/ 477753 h 834218"/>
                <a:gd name="connsiteX286" fmla="*/ 1592182 w 3024845"/>
                <a:gd name="connsiteY286" fmla="*/ 478658 h 834218"/>
                <a:gd name="connsiteX287" fmla="*/ 1605140 w 3024845"/>
                <a:gd name="connsiteY287" fmla="*/ 478658 h 834218"/>
                <a:gd name="connsiteX288" fmla="*/ 1605140 w 3024845"/>
                <a:gd name="connsiteY288" fmla="*/ 462620 h 834218"/>
                <a:gd name="connsiteX289" fmla="*/ 1673096 w 3024845"/>
                <a:gd name="connsiteY289" fmla="*/ 462620 h 834218"/>
                <a:gd name="connsiteX290" fmla="*/ 1673096 w 3024845"/>
                <a:gd name="connsiteY290" fmla="*/ 377367 h 834218"/>
                <a:gd name="connsiteX291" fmla="*/ 1745104 w 3024845"/>
                <a:gd name="connsiteY291" fmla="*/ 377367 h 834218"/>
                <a:gd name="connsiteX292" fmla="*/ 1745104 w 3024845"/>
                <a:gd name="connsiteY292" fmla="*/ 456135 h 834218"/>
                <a:gd name="connsiteX293" fmla="*/ 1747008 w 3024845"/>
                <a:gd name="connsiteY293" fmla="*/ 456135 h 834218"/>
                <a:gd name="connsiteX294" fmla="*/ 1748250 w 3024845"/>
                <a:gd name="connsiteY294" fmla="*/ 478658 h 834218"/>
                <a:gd name="connsiteX295" fmla="*/ 1757926 w 3024845"/>
                <a:gd name="connsiteY295" fmla="*/ 478658 h 834218"/>
                <a:gd name="connsiteX296" fmla="*/ 1759168 w 3024845"/>
                <a:gd name="connsiteY296" fmla="*/ 456135 h 834218"/>
                <a:gd name="connsiteX297" fmla="*/ 1765248 w 3024845"/>
                <a:gd name="connsiteY297" fmla="*/ 456135 h 834218"/>
                <a:gd name="connsiteX298" fmla="*/ 1766490 w 3024845"/>
                <a:gd name="connsiteY298" fmla="*/ 478658 h 834218"/>
                <a:gd name="connsiteX299" fmla="*/ 1817112 w 3024845"/>
                <a:gd name="connsiteY299" fmla="*/ 478658 h 834218"/>
                <a:gd name="connsiteX300" fmla="*/ 1817112 w 3024845"/>
                <a:gd name="connsiteY300" fmla="*/ 315630 h 834218"/>
                <a:gd name="connsiteX301" fmla="*/ 2014439 w 3024845"/>
                <a:gd name="connsiteY301" fmla="*/ 315630 h 834218"/>
                <a:gd name="connsiteX302" fmla="*/ 2014439 w 3024845"/>
                <a:gd name="connsiteY302" fmla="*/ 478658 h 834218"/>
                <a:gd name="connsiteX303" fmla="*/ 2033136 w 3024845"/>
                <a:gd name="connsiteY303" fmla="*/ 478658 h 834218"/>
                <a:gd name="connsiteX304" fmla="*/ 2033136 w 3024845"/>
                <a:gd name="connsiteY304" fmla="*/ 395965 h 834218"/>
                <a:gd name="connsiteX305" fmla="*/ 2128256 w 3024845"/>
                <a:gd name="connsiteY305" fmla="*/ 395965 h 834218"/>
                <a:gd name="connsiteX306" fmla="*/ 2180720 w 3024845"/>
                <a:gd name="connsiteY306" fmla="*/ 330752 h 834218"/>
                <a:gd name="connsiteX307" fmla="*/ 2245574 w 3024845"/>
                <a:gd name="connsiteY307" fmla="*/ 330752 h 834218"/>
                <a:gd name="connsiteX308" fmla="*/ 2245574 w 3024845"/>
                <a:gd name="connsiteY308" fmla="*/ 406414 h 834218"/>
                <a:gd name="connsiteX309" fmla="*/ 2253681 w 3024845"/>
                <a:gd name="connsiteY309" fmla="*/ 406414 h 834218"/>
                <a:gd name="connsiteX310" fmla="*/ 2255708 w 3024845"/>
                <a:gd name="connsiteY310" fmla="*/ 399929 h 834218"/>
                <a:gd name="connsiteX311" fmla="*/ 2261788 w 3024845"/>
                <a:gd name="connsiteY311" fmla="*/ 399929 h 834218"/>
                <a:gd name="connsiteX312" fmla="*/ 2263815 w 3024845"/>
                <a:gd name="connsiteY312" fmla="*/ 408576 h 834218"/>
                <a:gd name="connsiteX313" fmla="*/ 2275975 w 3024845"/>
                <a:gd name="connsiteY313" fmla="*/ 408576 h 834218"/>
                <a:gd name="connsiteX314" fmla="*/ 2275975 w 3024845"/>
                <a:gd name="connsiteY314" fmla="*/ 402090 h 834218"/>
                <a:gd name="connsiteX315" fmla="*/ 2298268 w 3024845"/>
                <a:gd name="connsiteY315" fmla="*/ 402090 h 834218"/>
                <a:gd name="connsiteX316" fmla="*/ 2298268 w 3024845"/>
                <a:gd name="connsiteY316" fmla="*/ 408576 h 834218"/>
                <a:gd name="connsiteX317" fmla="*/ 2318535 w 3024845"/>
                <a:gd name="connsiteY317" fmla="*/ 408576 h 834218"/>
                <a:gd name="connsiteX318" fmla="*/ 2318535 w 3024845"/>
                <a:gd name="connsiteY318" fmla="*/ 453973 h 834218"/>
                <a:gd name="connsiteX319" fmla="*/ 2332722 w 3024845"/>
                <a:gd name="connsiteY319" fmla="*/ 453973 h 834218"/>
                <a:gd name="connsiteX320" fmla="*/ 2332722 w 3024845"/>
                <a:gd name="connsiteY320" fmla="*/ 441002 h 834218"/>
                <a:gd name="connsiteX321" fmla="*/ 2348936 w 3024845"/>
                <a:gd name="connsiteY321" fmla="*/ 441002 h 834218"/>
                <a:gd name="connsiteX322" fmla="*/ 2348936 w 3024845"/>
                <a:gd name="connsiteY322" fmla="*/ 261575 h 834218"/>
                <a:gd name="connsiteX323" fmla="*/ 2355016 w 3024845"/>
                <a:gd name="connsiteY323" fmla="*/ 255089 h 834218"/>
                <a:gd name="connsiteX324" fmla="*/ 2427977 w 3024845"/>
                <a:gd name="connsiteY324" fmla="*/ 255089 h 834218"/>
                <a:gd name="connsiteX325" fmla="*/ 2427977 w 3024845"/>
                <a:gd name="connsiteY325" fmla="*/ 263737 h 834218"/>
                <a:gd name="connsiteX326" fmla="*/ 2438110 w 3024845"/>
                <a:gd name="connsiteY326" fmla="*/ 263737 h 834218"/>
                <a:gd name="connsiteX327" fmla="*/ 2438110 w 3024845"/>
                <a:gd name="connsiteY327" fmla="*/ 378311 h 834218"/>
                <a:gd name="connsiteX328" fmla="*/ 2460404 w 3024845"/>
                <a:gd name="connsiteY328" fmla="*/ 378311 h 834218"/>
                <a:gd name="connsiteX329" fmla="*/ 2460404 w 3024845"/>
                <a:gd name="connsiteY329" fmla="*/ 311296 h 834218"/>
                <a:gd name="connsiteX330" fmla="*/ 2486751 w 3024845"/>
                <a:gd name="connsiteY330" fmla="*/ 311296 h 834218"/>
                <a:gd name="connsiteX331" fmla="*/ 2490804 w 3024845"/>
                <a:gd name="connsiteY331" fmla="*/ 306972 h 834218"/>
                <a:gd name="connsiteX332" fmla="*/ 2498911 w 3024845"/>
                <a:gd name="connsiteY332" fmla="*/ 306972 h 834218"/>
                <a:gd name="connsiteX333" fmla="*/ 2502964 w 3024845"/>
                <a:gd name="connsiteY333" fmla="*/ 311296 h 834218"/>
                <a:gd name="connsiteX334" fmla="*/ 2525258 w 3024845"/>
                <a:gd name="connsiteY334" fmla="*/ 311296 h 834218"/>
                <a:gd name="connsiteX335" fmla="*/ 2525258 w 3024845"/>
                <a:gd name="connsiteY335" fmla="*/ 194560 h 834218"/>
                <a:gd name="connsiteX336" fmla="*/ 2582005 w 3024845"/>
                <a:gd name="connsiteY336" fmla="*/ 183751 h 834218"/>
                <a:gd name="connsiteX337" fmla="*/ 2582005 w 3024845"/>
                <a:gd name="connsiteY337" fmla="*/ 184832 h 834218"/>
                <a:gd name="connsiteX338" fmla="*/ 2582005 w 3024845"/>
                <a:gd name="connsiteY338" fmla="*/ 192398 h 834218"/>
                <a:gd name="connsiteX339" fmla="*/ 2608352 w 3024845"/>
                <a:gd name="connsiteY339" fmla="*/ 192398 h 834218"/>
                <a:gd name="connsiteX340" fmla="*/ 2608352 w 3024845"/>
                <a:gd name="connsiteY340" fmla="*/ 447488 h 834218"/>
                <a:gd name="connsiteX341" fmla="*/ 2630646 w 3024845"/>
                <a:gd name="connsiteY341" fmla="*/ 447488 h 834218"/>
                <a:gd name="connsiteX342" fmla="*/ 2630646 w 3024845"/>
                <a:gd name="connsiteY342" fmla="*/ 443164 h 834218"/>
                <a:gd name="connsiteX343" fmla="*/ 2642806 w 3024845"/>
                <a:gd name="connsiteY343" fmla="*/ 443164 h 834218"/>
                <a:gd name="connsiteX344" fmla="*/ 2642806 w 3024845"/>
                <a:gd name="connsiteY344" fmla="*/ 447488 h 834218"/>
                <a:gd name="connsiteX345" fmla="*/ 2667126 w 3024845"/>
                <a:gd name="connsiteY345" fmla="*/ 447488 h 834218"/>
                <a:gd name="connsiteX346" fmla="*/ 2667126 w 3024845"/>
                <a:gd name="connsiteY346" fmla="*/ 434517 h 834218"/>
                <a:gd name="connsiteX347" fmla="*/ 2695500 w 3024845"/>
                <a:gd name="connsiteY347" fmla="*/ 434517 h 834218"/>
                <a:gd name="connsiteX348" fmla="*/ 2707660 w 3024845"/>
                <a:gd name="connsiteY348" fmla="*/ 430193 h 834218"/>
                <a:gd name="connsiteX349" fmla="*/ 2727927 w 3024845"/>
                <a:gd name="connsiteY349" fmla="*/ 434517 h 834218"/>
                <a:gd name="connsiteX350" fmla="*/ 2727927 w 3024845"/>
                <a:gd name="connsiteY350" fmla="*/ 417223 h 834218"/>
                <a:gd name="connsiteX351" fmla="*/ 2736034 w 3024845"/>
                <a:gd name="connsiteY351" fmla="*/ 417223 h 834218"/>
                <a:gd name="connsiteX352" fmla="*/ 2736034 w 3024845"/>
                <a:gd name="connsiteY352" fmla="*/ 404252 h 834218"/>
                <a:gd name="connsiteX353" fmla="*/ 2792781 w 3024845"/>
                <a:gd name="connsiteY353" fmla="*/ 404252 h 834218"/>
                <a:gd name="connsiteX354" fmla="*/ 2792781 w 3024845"/>
                <a:gd name="connsiteY354" fmla="*/ 373987 h 834218"/>
                <a:gd name="connsiteX355" fmla="*/ 2811021 w 3024845"/>
                <a:gd name="connsiteY355" fmla="*/ 373987 h 834218"/>
                <a:gd name="connsiteX356" fmla="*/ 2811021 w 3024845"/>
                <a:gd name="connsiteY356" fmla="*/ 367502 h 834218"/>
                <a:gd name="connsiteX357" fmla="*/ 2823181 w 3024845"/>
                <a:gd name="connsiteY357" fmla="*/ 367502 h 834218"/>
                <a:gd name="connsiteX358" fmla="*/ 2823181 w 3024845"/>
                <a:gd name="connsiteY358" fmla="*/ 373987 h 834218"/>
                <a:gd name="connsiteX359" fmla="*/ 2839395 w 3024845"/>
                <a:gd name="connsiteY359" fmla="*/ 373987 h 834218"/>
                <a:gd name="connsiteX360" fmla="*/ 2839395 w 3024845"/>
                <a:gd name="connsiteY360" fmla="*/ 423708 h 834218"/>
                <a:gd name="connsiteX361" fmla="*/ 2871822 w 3024845"/>
                <a:gd name="connsiteY361" fmla="*/ 423708 h 834218"/>
                <a:gd name="connsiteX362" fmla="*/ 2871822 w 3024845"/>
                <a:gd name="connsiteY362" fmla="*/ 397767 h 834218"/>
                <a:gd name="connsiteX363" fmla="*/ 2910329 w 3024845"/>
                <a:gd name="connsiteY363" fmla="*/ 397767 h 834218"/>
                <a:gd name="connsiteX364" fmla="*/ 2910329 w 3024845"/>
                <a:gd name="connsiteY364" fmla="*/ 367502 h 834218"/>
                <a:gd name="connsiteX365" fmla="*/ 2958970 w 3024845"/>
                <a:gd name="connsiteY365" fmla="*/ 367502 h 834218"/>
                <a:gd name="connsiteX366" fmla="*/ 2958970 w 3024845"/>
                <a:gd name="connsiteY366" fmla="*/ 478658 h 834218"/>
                <a:gd name="connsiteX367" fmla="*/ 2958970 w 3024845"/>
                <a:gd name="connsiteY367" fmla="*/ 492437 h 834218"/>
                <a:gd name="connsiteX368" fmla="*/ 3024845 w 3024845"/>
                <a:gd name="connsiteY368" fmla="*/ 492437 h 834218"/>
                <a:gd name="connsiteX369" fmla="*/ 3024845 w 3024845"/>
                <a:gd name="connsiteY369" fmla="*/ 834218 h 834218"/>
                <a:gd name="connsiteX370" fmla="*/ 2054 w 3024845"/>
                <a:gd name="connsiteY370" fmla="*/ 831885 h 834218"/>
                <a:gd name="connsiteX371" fmla="*/ 0 w 3024845"/>
                <a:gd name="connsiteY371" fmla="*/ 397767 h 834218"/>
                <a:gd name="connsiteX372" fmla="*/ 20267 w 3024845"/>
                <a:gd name="connsiteY372" fmla="*/ 397767 h 834218"/>
                <a:gd name="connsiteX373" fmla="*/ 20774 w 3024845"/>
                <a:gd name="connsiteY373" fmla="*/ 396686 h 834218"/>
                <a:gd name="connsiteX374" fmla="*/ 24320 w 3024845"/>
                <a:gd name="connsiteY374" fmla="*/ 389120 h 834218"/>
                <a:gd name="connsiteX375" fmla="*/ 26094 w 3024845"/>
                <a:gd name="connsiteY375" fmla="*/ 389390 h 834218"/>
                <a:gd name="connsiteX376" fmla="*/ 38507 w 3024845"/>
                <a:gd name="connsiteY376" fmla="*/ 391281 h 834218"/>
                <a:gd name="connsiteX377" fmla="*/ 39014 w 3024845"/>
                <a:gd name="connsiteY377" fmla="*/ 392633 h 834218"/>
                <a:gd name="connsiteX378" fmla="*/ 42560 w 3024845"/>
                <a:gd name="connsiteY378" fmla="*/ 402090 h 834218"/>
                <a:gd name="connsiteX379" fmla="*/ 68907 w 3024845"/>
                <a:gd name="connsiteY379" fmla="*/ 404252 h 834218"/>
                <a:gd name="connsiteX380" fmla="*/ 68907 w 3024845"/>
                <a:gd name="connsiteY380" fmla="*/ 281031 h 834218"/>
                <a:gd name="connsiteX381" fmla="*/ 70934 w 3024845"/>
                <a:gd name="connsiteY381" fmla="*/ 281031 h 834218"/>
                <a:gd name="connsiteX382" fmla="*/ 85121 w 3024845"/>
                <a:gd name="connsiteY382" fmla="*/ 281031 h 834218"/>
                <a:gd name="connsiteX383" fmla="*/ 85121 w 3024845"/>
                <a:gd name="connsiteY383" fmla="*/ 144839 h 834218"/>
                <a:gd name="connsiteX384" fmla="*/ 86894 w 3024845"/>
                <a:gd name="connsiteY384" fmla="*/ 144839 h 834218"/>
                <a:gd name="connsiteX385" fmla="*/ 99308 w 3024845"/>
                <a:gd name="connsiteY385" fmla="*/ 144839 h 834218"/>
                <a:gd name="connsiteX386" fmla="*/ 99308 w 3024845"/>
                <a:gd name="connsiteY386" fmla="*/ 30265 h 834218"/>
                <a:gd name="connsiteX387" fmla="*/ 103361 w 3024845"/>
                <a:gd name="connsiteY387" fmla="*/ 2161 h 834218"/>
                <a:gd name="connsiteX0" fmla="*/ 103361 w 3024845"/>
                <a:gd name="connsiteY0" fmla="*/ 2161 h 834218"/>
                <a:gd name="connsiteX1" fmla="*/ 200642 w 3024845"/>
                <a:gd name="connsiteY1" fmla="*/ 0 h 834218"/>
                <a:gd name="connsiteX2" fmla="*/ 220909 w 3024845"/>
                <a:gd name="connsiteY2" fmla="*/ 144839 h 834218"/>
                <a:gd name="connsiteX3" fmla="*/ 223189 w 3024845"/>
                <a:gd name="connsiteY3" fmla="*/ 144839 h 834218"/>
                <a:gd name="connsiteX4" fmla="*/ 239150 w 3024845"/>
                <a:gd name="connsiteY4" fmla="*/ 144839 h 834218"/>
                <a:gd name="connsiteX5" fmla="*/ 239150 w 3024845"/>
                <a:gd name="connsiteY5" fmla="*/ 285354 h 834218"/>
                <a:gd name="connsiteX6" fmla="*/ 240670 w 3024845"/>
                <a:gd name="connsiteY6" fmla="*/ 285084 h 834218"/>
                <a:gd name="connsiteX7" fmla="*/ 251310 w 3024845"/>
                <a:gd name="connsiteY7" fmla="*/ 283193 h 834218"/>
                <a:gd name="connsiteX8" fmla="*/ 249283 w 3024845"/>
                <a:gd name="connsiteY8" fmla="*/ 371825 h 834218"/>
                <a:gd name="connsiteX9" fmla="*/ 250803 w 3024845"/>
                <a:gd name="connsiteY9" fmla="*/ 372096 h 834218"/>
                <a:gd name="connsiteX10" fmla="*/ 261443 w 3024845"/>
                <a:gd name="connsiteY10" fmla="*/ 373987 h 834218"/>
                <a:gd name="connsiteX11" fmla="*/ 261696 w 3024845"/>
                <a:gd name="connsiteY11" fmla="*/ 374798 h 834218"/>
                <a:gd name="connsiteX12" fmla="*/ 263470 w 3024845"/>
                <a:gd name="connsiteY12" fmla="*/ 380473 h 834218"/>
                <a:gd name="connsiteX13" fmla="*/ 264230 w 3024845"/>
                <a:gd name="connsiteY13" fmla="*/ 378041 h 834218"/>
                <a:gd name="connsiteX14" fmla="*/ 269550 w 3024845"/>
                <a:gd name="connsiteY14" fmla="*/ 361017 h 834218"/>
                <a:gd name="connsiteX15" fmla="*/ 271323 w 3024845"/>
                <a:gd name="connsiteY15" fmla="*/ 361017 h 834218"/>
                <a:gd name="connsiteX16" fmla="*/ 283737 w 3024845"/>
                <a:gd name="connsiteY16" fmla="*/ 361017 h 834218"/>
                <a:gd name="connsiteX17" fmla="*/ 283737 w 3024845"/>
                <a:gd name="connsiteY17" fmla="*/ 393443 h 834218"/>
                <a:gd name="connsiteX18" fmla="*/ 284750 w 3024845"/>
                <a:gd name="connsiteY18" fmla="*/ 393984 h 834218"/>
                <a:gd name="connsiteX19" fmla="*/ 291844 w 3024845"/>
                <a:gd name="connsiteY19" fmla="*/ 397767 h 834218"/>
                <a:gd name="connsiteX20" fmla="*/ 291844 w 3024845"/>
                <a:gd name="connsiteY20" fmla="*/ 399118 h 834218"/>
                <a:gd name="connsiteX21" fmla="*/ 291844 w 3024845"/>
                <a:gd name="connsiteY21" fmla="*/ 408576 h 834218"/>
                <a:gd name="connsiteX22" fmla="*/ 336431 w 3024845"/>
                <a:gd name="connsiteY22" fmla="*/ 408576 h 834218"/>
                <a:gd name="connsiteX23" fmla="*/ 336431 w 3024845"/>
                <a:gd name="connsiteY23" fmla="*/ 409657 h 834218"/>
                <a:gd name="connsiteX24" fmla="*/ 336431 w 3024845"/>
                <a:gd name="connsiteY24" fmla="*/ 417223 h 834218"/>
                <a:gd name="connsiteX25" fmla="*/ 338457 w 3024845"/>
                <a:gd name="connsiteY25" fmla="*/ 417223 h 834218"/>
                <a:gd name="connsiteX26" fmla="*/ 352644 w 3024845"/>
                <a:gd name="connsiteY26" fmla="*/ 417223 h 834218"/>
                <a:gd name="connsiteX27" fmla="*/ 352644 w 3024845"/>
                <a:gd name="connsiteY27" fmla="*/ 386958 h 834218"/>
                <a:gd name="connsiteX28" fmla="*/ 397231 w 3024845"/>
                <a:gd name="connsiteY28" fmla="*/ 386958 h 834218"/>
                <a:gd name="connsiteX29" fmla="*/ 397231 w 3024845"/>
                <a:gd name="connsiteY29" fmla="*/ 385607 h 834218"/>
                <a:gd name="connsiteX30" fmla="*/ 397231 w 3024845"/>
                <a:gd name="connsiteY30" fmla="*/ 376149 h 834218"/>
                <a:gd name="connsiteX31" fmla="*/ 398245 w 3024845"/>
                <a:gd name="connsiteY31" fmla="*/ 376149 h 834218"/>
                <a:gd name="connsiteX32" fmla="*/ 405338 w 3024845"/>
                <a:gd name="connsiteY32" fmla="*/ 376149 h 834218"/>
                <a:gd name="connsiteX33" fmla="*/ 405338 w 3024845"/>
                <a:gd name="connsiteY33" fmla="*/ 374258 h 834218"/>
                <a:gd name="connsiteX34" fmla="*/ 405338 w 3024845"/>
                <a:gd name="connsiteY34" fmla="*/ 361017 h 834218"/>
                <a:gd name="connsiteX35" fmla="*/ 406098 w 3024845"/>
                <a:gd name="connsiteY35" fmla="*/ 361017 h 834218"/>
                <a:gd name="connsiteX36" fmla="*/ 411418 w 3024845"/>
                <a:gd name="connsiteY36" fmla="*/ 361017 h 834218"/>
                <a:gd name="connsiteX37" fmla="*/ 411418 w 3024845"/>
                <a:gd name="connsiteY37" fmla="*/ 359936 h 834218"/>
                <a:gd name="connsiteX38" fmla="*/ 411418 w 3024845"/>
                <a:gd name="connsiteY38" fmla="*/ 352369 h 834218"/>
                <a:gd name="connsiteX39" fmla="*/ 413445 w 3024845"/>
                <a:gd name="connsiteY39" fmla="*/ 352369 h 834218"/>
                <a:gd name="connsiteX40" fmla="*/ 427632 w 3024845"/>
                <a:gd name="connsiteY40" fmla="*/ 352369 h 834218"/>
                <a:gd name="connsiteX41" fmla="*/ 427632 w 3024845"/>
                <a:gd name="connsiteY41" fmla="*/ 353450 h 834218"/>
                <a:gd name="connsiteX42" fmla="*/ 427632 w 3024845"/>
                <a:gd name="connsiteY42" fmla="*/ 361017 h 834218"/>
                <a:gd name="connsiteX43" fmla="*/ 449925 w 3024845"/>
                <a:gd name="connsiteY43" fmla="*/ 361017 h 834218"/>
                <a:gd name="connsiteX44" fmla="*/ 449925 w 3024845"/>
                <a:gd name="connsiteY44" fmla="*/ 359125 h 834218"/>
                <a:gd name="connsiteX45" fmla="*/ 449925 w 3024845"/>
                <a:gd name="connsiteY45" fmla="*/ 345884 h 834218"/>
                <a:gd name="connsiteX46" fmla="*/ 451699 w 3024845"/>
                <a:gd name="connsiteY46" fmla="*/ 345884 h 834218"/>
                <a:gd name="connsiteX47" fmla="*/ 464112 w 3024845"/>
                <a:gd name="connsiteY47" fmla="*/ 345884 h 834218"/>
                <a:gd name="connsiteX48" fmla="*/ 464112 w 3024845"/>
                <a:gd name="connsiteY48" fmla="*/ 369664 h 834218"/>
                <a:gd name="connsiteX49" fmla="*/ 465126 w 3024845"/>
                <a:gd name="connsiteY49" fmla="*/ 369664 h 834218"/>
                <a:gd name="connsiteX50" fmla="*/ 472219 w 3024845"/>
                <a:gd name="connsiteY50" fmla="*/ 369664 h 834218"/>
                <a:gd name="connsiteX51" fmla="*/ 472219 w 3024845"/>
                <a:gd name="connsiteY51" fmla="*/ 368583 h 834218"/>
                <a:gd name="connsiteX52" fmla="*/ 472219 w 3024845"/>
                <a:gd name="connsiteY52" fmla="*/ 361017 h 834218"/>
                <a:gd name="connsiteX53" fmla="*/ 473992 w 3024845"/>
                <a:gd name="connsiteY53" fmla="*/ 361017 h 834218"/>
                <a:gd name="connsiteX54" fmla="*/ 486406 w 3024845"/>
                <a:gd name="connsiteY54" fmla="*/ 361017 h 834218"/>
                <a:gd name="connsiteX55" fmla="*/ 486406 w 3024845"/>
                <a:gd name="connsiteY55" fmla="*/ 386958 h 834218"/>
                <a:gd name="connsiteX56" fmla="*/ 488433 w 3024845"/>
                <a:gd name="connsiteY56" fmla="*/ 386958 h 834218"/>
                <a:gd name="connsiteX57" fmla="*/ 502619 w 3024845"/>
                <a:gd name="connsiteY57" fmla="*/ 386958 h 834218"/>
                <a:gd name="connsiteX58" fmla="*/ 502619 w 3024845"/>
                <a:gd name="connsiteY58" fmla="*/ 388579 h 834218"/>
                <a:gd name="connsiteX59" fmla="*/ 502619 w 3024845"/>
                <a:gd name="connsiteY59" fmla="*/ 399929 h 834218"/>
                <a:gd name="connsiteX60" fmla="*/ 503379 w 3024845"/>
                <a:gd name="connsiteY60" fmla="*/ 399929 h 834218"/>
                <a:gd name="connsiteX61" fmla="*/ 508700 w 3024845"/>
                <a:gd name="connsiteY61" fmla="*/ 399929 h 834218"/>
                <a:gd name="connsiteX62" fmla="*/ 508700 w 3024845"/>
                <a:gd name="connsiteY62" fmla="*/ 399118 h 834218"/>
                <a:gd name="connsiteX63" fmla="*/ 508700 w 3024845"/>
                <a:gd name="connsiteY63" fmla="*/ 393443 h 834218"/>
                <a:gd name="connsiteX64" fmla="*/ 539100 w 3024845"/>
                <a:gd name="connsiteY64" fmla="*/ 393443 h 834218"/>
                <a:gd name="connsiteX65" fmla="*/ 539100 w 3024845"/>
                <a:gd name="connsiteY65" fmla="*/ 417223 h 834218"/>
                <a:gd name="connsiteX66" fmla="*/ 540113 w 3024845"/>
                <a:gd name="connsiteY66" fmla="*/ 417223 h 834218"/>
                <a:gd name="connsiteX67" fmla="*/ 547207 w 3024845"/>
                <a:gd name="connsiteY67" fmla="*/ 417223 h 834218"/>
                <a:gd name="connsiteX68" fmla="*/ 547207 w 3024845"/>
                <a:gd name="connsiteY68" fmla="*/ 418304 h 834218"/>
                <a:gd name="connsiteX69" fmla="*/ 547207 w 3024845"/>
                <a:gd name="connsiteY69" fmla="*/ 425870 h 834218"/>
                <a:gd name="connsiteX70" fmla="*/ 547967 w 3024845"/>
                <a:gd name="connsiteY70" fmla="*/ 425870 h 834218"/>
                <a:gd name="connsiteX71" fmla="*/ 553287 w 3024845"/>
                <a:gd name="connsiteY71" fmla="*/ 425870 h 834218"/>
                <a:gd name="connsiteX72" fmla="*/ 553287 w 3024845"/>
                <a:gd name="connsiteY72" fmla="*/ 423708 h 834218"/>
                <a:gd name="connsiteX73" fmla="*/ 553287 w 3024845"/>
                <a:gd name="connsiteY73" fmla="*/ 408576 h 834218"/>
                <a:gd name="connsiteX74" fmla="*/ 554300 w 3024845"/>
                <a:gd name="connsiteY74" fmla="*/ 408576 h 834218"/>
                <a:gd name="connsiteX75" fmla="*/ 561394 w 3024845"/>
                <a:gd name="connsiteY75" fmla="*/ 408576 h 834218"/>
                <a:gd name="connsiteX76" fmla="*/ 561394 w 3024845"/>
                <a:gd name="connsiteY76" fmla="*/ 409657 h 834218"/>
                <a:gd name="connsiteX77" fmla="*/ 561394 w 3024845"/>
                <a:gd name="connsiteY77" fmla="*/ 417223 h 834218"/>
                <a:gd name="connsiteX78" fmla="*/ 566714 w 3024845"/>
                <a:gd name="connsiteY78" fmla="*/ 415230 h 834218"/>
                <a:gd name="connsiteX79" fmla="*/ 567474 w 3024845"/>
                <a:gd name="connsiteY79" fmla="*/ 414250 h 834218"/>
                <a:gd name="connsiteX80" fmla="*/ 567474 w 3024845"/>
                <a:gd name="connsiteY80" fmla="*/ 408576 h 834218"/>
                <a:gd name="connsiteX81" fmla="*/ 605981 w 3024845"/>
                <a:gd name="connsiteY81" fmla="*/ 408576 h 834218"/>
                <a:gd name="connsiteX82" fmla="*/ 605981 w 3024845"/>
                <a:gd name="connsiteY82" fmla="*/ 432355 h 834218"/>
                <a:gd name="connsiteX83" fmla="*/ 608007 w 3024845"/>
                <a:gd name="connsiteY83" fmla="*/ 432355 h 834218"/>
                <a:gd name="connsiteX84" fmla="*/ 622194 w 3024845"/>
                <a:gd name="connsiteY84" fmla="*/ 432355 h 834218"/>
                <a:gd name="connsiteX85" fmla="*/ 622194 w 3024845"/>
                <a:gd name="connsiteY85" fmla="*/ 433436 h 834218"/>
                <a:gd name="connsiteX86" fmla="*/ 622194 w 3024845"/>
                <a:gd name="connsiteY86" fmla="*/ 441002 h 834218"/>
                <a:gd name="connsiteX87" fmla="*/ 623968 w 3024845"/>
                <a:gd name="connsiteY87" fmla="*/ 441002 h 834218"/>
                <a:gd name="connsiteX88" fmla="*/ 636381 w 3024845"/>
                <a:gd name="connsiteY88" fmla="*/ 441002 h 834218"/>
                <a:gd name="connsiteX89" fmla="*/ 636381 w 3024845"/>
                <a:gd name="connsiteY89" fmla="*/ 417223 h 834218"/>
                <a:gd name="connsiteX90" fmla="*/ 637394 w 3024845"/>
                <a:gd name="connsiteY90" fmla="*/ 417223 h 834218"/>
                <a:gd name="connsiteX91" fmla="*/ 644488 w 3024845"/>
                <a:gd name="connsiteY91" fmla="*/ 417223 h 834218"/>
                <a:gd name="connsiteX92" fmla="*/ 644488 w 3024845"/>
                <a:gd name="connsiteY92" fmla="*/ 384796 h 834218"/>
                <a:gd name="connsiteX93" fmla="*/ 645501 w 3024845"/>
                <a:gd name="connsiteY93" fmla="*/ 384796 h 834218"/>
                <a:gd name="connsiteX94" fmla="*/ 652595 w 3024845"/>
                <a:gd name="connsiteY94" fmla="*/ 384796 h 834218"/>
                <a:gd name="connsiteX95" fmla="*/ 652595 w 3024845"/>
                <a:gd name="connsiteY95" fmla="*/ 382905 h 834218"/>
                <a:gd name="connsiteX96" fmla="*/ 652595 w 3024845"/>
                <a:gd name="connsiteY96" fmla="*/ 369664 h 834218"/>
                <a:gd name="connsiteX97" fmla="*/ 651328 w 3024845"/>
                <a:gd name="connsiteY97" fmla="*/ 368042 h 834218"/>
                <a:gd name="connsiteX98" fmla="*/ 656648 w 3024845"/>
                <a:gd name="connsiteY98" fmla="*/ 356693 h 834218"/>
                <a:gd name="connsiteX99" fmla="*/ 664755 w 3024845"/>
                <a:gd name="connsiteY99" fmla="*/ 384796 h 834218"/>
                <a:gd name="connsiteX100" fmla="*/ 665515 w 3024845"/>
                <a:gd name="connsiteY100" fmla="*/ 384796 h 834218"/>
                <a:gd name="connsiteX101" fmla="*/ 670835 w 3024845"/>
                <a:gd name="connsiteY101" fmla="*/ 384796 h 834218"/>
                <a:gd name="connsiteX102" fmla="*/ 670835 w 3024845"/>
                <a:gd name="connsiteY102" fmla="*/ 278869 h 834218"/>
                <a:gd name="connsiteX103" fmla="*/ 672355 w 3024845"/>
                <a:gd name="connsiteY103" fmla="*/ 278869 h 834218"/>
                <a:gd name="connsiteX104" fmla="*/ 682995 w 3024845"/>
                <a:gd name="connsiteY104" fmla="*/ 278869 h 834218"/>
                <a:gd name="connsiteX105" fmla="*/ 682995 w 3024845"/>
                <a:gd name="connsiteY105" fmla="*/ 231310 h 834218"/>
                <a:gd name="connsiteX106" fmla="*/ 709342 w 3024845"/>
                <a:gd name="connsiteY106" fmla="*/ 231310 h 834218"/>
                <a:gd name="connsiteX107" fmla="*/ 709342 w 3024845"/>
                <a:gd name="connsiteY107" fmla="*/ 209692 h 834218"/>
                <a:gd name="connsiteX108" fmla="*/ 743796 w 3024845"/>
                <a:gd name="connsiteY108" fmla="*/ 209692 h 834218"/>
                <a:gd name="connsiteX109" fmla="*/ 743796 w 3024845"/>
                <a:gd name="connsiteY109" fmla="*/ 212124 h 834218"/>
                <a:gd name="connsiteX110" fmla="*/ 743796 w 3024845"/>
                <a:gd name="connsiteY110" fmla="*/ 229148 h 834218"/>
                <a:gd name="connsiteX111" fmla="*/ 746076 w 3024845"/>
                <a:gd name="connsiteY111" fmla="*/ 229148 h 834218"/>
                <a:gd name="connsiteX112" fmla="*/ 762036 w 3024845"/>
                <a:gd name="connsiteY112" fmla="*/ 229148 h 834218"/>
                <a:gd name="connsiteX113" fmla="*/ 762036 w 3024845"/>
                <a:gd name="connsiteY113" fmla="*/ 276707 h 834218"/>
                <a:gd name="connsiteX114" fmla="*/ 763049 w 3024845"/>
                <a:gd name="connsiteY114" fmla="*/ 276707 h 834218"/>
                <a:gd name="connsiteX115" fmla="*/ 770143 w 3024845"/>
                <a:gd name="connsiteY115" fmla="*/ 276707 h 834218"/>
                <a:gd name="connsiteX116" fmla="*/ 784330 w 3024845"/>
                <a:gd name="connsiteY116" fmla="*/ 281031 h 834218"/>
                <a:gd name="connsiteX117" fmla="*/ 784330 w 3024845"/>
                <a:gd name="connsiteY117" fmla="*/ 319943 h 834218"/>
                <a:gd name="connsiteX118" fmla="*/ 785343 w 3024845"/>
                <a:gd name="connsiteY118" fmla="*/ 319943 h 834218"/>
                <a:gd name="connsiteX119" fmla="*/ 792436 w 3024845"/>
                <a:gd name="connsiteY119" fmla="*/ 319943 h 834218"/>
                <a:gd name="connsiteX120" fmla="*/ 792436 w 3024845"/>
                <a:gd name="connsiteY120" fmla="*/ 321564 h 834218"/>
                <a:gd name="connsiteX121" fmla="*/ 792436 w 3024845"/>
                <a:gd name="connsiteY121" fmla="*/ 332913 h 834218"/>
                <a:gd name="connsiteX122" fmla="*/ 794463 w 3024845"/>
                <a:gd name="connsiteY122" fmla="*/ 332913 h 834218"/>
                <a:gd name="connsiteX123" fmla="*/ 808650 w 3024845"/>
                <a:gd name="connsiteY123" fmla="*/ 332913 h 834218"/>
                <a:gd name="connsiteX124" fmla="*/ 814730 w 3024845"/>
                <a:gd name="connsiteY124" fmla="*/ 339399 h 834218"/>
                <a:gd name="connsiteX125" fmla="*/ 814730 w 3024845"/>
                <a:gd name="connsiteY125" fmla="*/ 361017 h 834218"/>
                <a:gd name="connsiteX126" fmla="*/ 817010 w 3024845"/>
                <a:gd name="connsiteY126" fmla="*/ 361017 h 834218"/>
                <a:gd name="connsiteX127" fmla="*/ 832970 w 3024845"/>
                <a:gd name="connsiteY127" fmla="*/ 361017 h 834218"/>
                <a:gd name="connsiteX128" fmla="*/ 832970 w 3024845"/>
                <a:gd name="connsiteY128" fmla="*/ 362097 h 834218"/>
                <a:gd name="connsiteX129" fmla="*/ 832970 w 3024845"/>
                <a:gd name="connsiteY129" fmla="*/ 369664 h 834218"/>
                <a:gd name="connsiteX130" fmla="*/ 834237 w 3024845"/>
                <a:gd name="connsiteY130" fmla="*/ 369664 h 834218"/>
                <a:gd name="connsiteX131" fmla="*/ 843104 w 3024845"/>
                <a:gd name="connsiteY131" fmla="*/ 369664 h 834218"/>
                <a:gd name="connsiteX132" fmla="*/ 843104 w 3024845"/>
                <a:gd name="connsiteY132" fmla="*/ 371825 h 834218"/>
                <a:gd name="connsiteX133" fmla="*/ 843104 w 3024845"/>
                <a:gd name="connsiteY133" fmla="*/ 386958 h 834218"/>
                <a:gd name="connsiteX134" fmla="*/ 847157 w 3024845"/>
                <a:gd name="connsiteY134" fmla="*/ 385066 h 834218"/>
                <a:gd name="connsiteX135" fmla="*/ 847157 w 3024845"/>
                <a:gd name="connsiteY135" fmla="*/ 371825 h 834218"/>
                <a:gd name="connsiteX136" fmla="*/ 848170 w 3024845"/>
                <a:gd name="connsiteY136" fmla="*/ 371825 h 834218"/>
                <a:gd name="connsiteX137" fmla="*/ 855264 w 3024845"/>
                <a:gd name="connsiteY137" fmla="*/ 371825 h 834218"/>
                <a:gd name="connsiteX138" fmla="*/ 855264 w 3024845"/>
                <a:gd name="connsiteY138" fmla="*/ 373447 h 834218"/>
                <a:gd name="connsiteX139" fmla="*/ 855264 w 3024845"/>
                <a:gd name="connsiteY139" fmla="*/ 384796 h 834218"/>
                <a:gd name="connsiteX140" fmla="*/ 856024 w 3024845"/>
                <a:gd name="connsiteY140" fmla="*/ 384796 h 834218"/>
                <a:gd name="connsiteX141" fmla="*/ 861344 w 3024845"/>
                <a:gd name="connsiteY141" fmla="*/ 384796 h 834218"/>
                <a:gd name="connsiteX142" fmla="*/ 909984 w 3024845"/>
                <a:gd name="connsiteY142" fmla="*/ 380473 h 834218"/>
                <a:gd name="connsiteX143" fmla="*/ 909984 w 3024845"/>
                <a:gd name="connsiteY143" fmla="*/ 381824 h 834218"/>
                <a:gd name="connsiteX144" fmla="*/ 909984 w 3024845"/>
                <a:gd name="connsiteY144" fmla="*/ 391281 h 834218"/>
                <a:gd name="connsiteX145" fmla="*/ 910744 w 3024845"/>
                <a:gd name="connsiteY145" fmla="*/ 391281 h 834218"/>
                <a:gd name="connsiteX146" fmla="*/ 916065 w 3024845"/>
                <a:gd name="connsiteY146" fmla="*/ 391281 h 834218"/>
                <a:gd name="connsiteX147" fmla="*/ 916065 w 3024845"/>
                <a:gd name="connsiteY147" fmla="*/ 393443 h 834218"/>
                <a:gd name="connsiteX148" fmla="*/ 916065 w 3024845"/>
                <a:gd name="connsiteY148" fmla="*/ 408576 h 834218"/>
                <a:gd name="connsiteX149" fmla="*/ 918091 w 3024845"/>
                <a:gd name="connsiteY149" fmla="*/ 407225 h 834218"/>
                <a:gd name="connsiteX150" fmla="*/ 932278 w 3024845"/>
                <a:gd name="connsiteY150" fmla="*/ 397767 h 834218"/>
                <a:gd name="connsiteX151" fmla="*/ 938358 w 3024845"/>
                <a:gd name="connsiteY151" fmla="*/ 356693 h 834218"/>
                <a:gd name="connsiteX152" fmla="*/ 939118 w 3024845"/>
                <a:gd name="connsiteY152" fmla="*/ 356423 h 834218"/>
                <a:gd name="connsiteX153" fmla="*/ 944438 w 3024845"/>
                <a:gd name="connsiteY153" fmla="*/ 354531 h 834218"/>
                <a:gd name="connsiteX154" fmla="*/ 946465 w 3024845"/>
                <a:gd name="connsiteY154" fmla="*/ 285354 h 834218"/>
                <a:gd name="connsiteX155" fmla="*/ 948492 w 3024845"/>
                <a:gd name="connsiteY155" fmla="*/ 354531 h 834218"/>
                <a:gd name="connsiteX156" fmla="*/ 949252 w 3024845"/>
                <a:gd name="connsiteY156" fmla="*/ 354801 h 834218"/>
                <a:gd name="connsiteX157" fmla="*/ 954572 w 3024845"/>
                <a:gd name="connsiteY157" fmla="*/ 356693 h 834218"/>
                <a:gd name="connsiteX158" fmla="*/ 954572 w 3024845"/>
                <a:gd name="connsiteY158" fmla="*/ 270222 h 834218"/>
                <a:gd name="connsiteX159" fmla="*/ 958625 w 3024845"/>
                <a:gd name="connsiteY159" fmla="*/ 237795 h 834218"/>
                <a:gd name="connsiteX160" fmla="*/ 997132 w 3024845"/>
                <a:gd name="connsiteY160" fmla="*/ 237795 h 834218"/>
                <a:gd name="connsiteX161" fmla="*/ 997132 w 3024845"/>
                <a:gd name="connsiteY161" fmla="*/ 270222 h 834218"/>
                <a:gd name="connsiteX162" fmla="*/ 997892 w 3024845"/>
                <a:gd name="connsiteY162" fmla="*/ 270222 h 834218"/>
                <a:gd name="connsiteX163" fmla="*/ 1003212 w 3024845"/>
                <a:gd name="connsiteY163" fmla="*/ 270222 h 834218"/>
                <a:gd name="connsiteX164" fmla="*/ 1003212 w 3024845"/>
                <a:gd name="connsiteY164" fmla="*/ 188074 h 834218"/>
                <a:gd name="connsiteX165" fmla="*/ 1004986 w 3024845"/>
                <a:gd name="connsiteY165" fmla="*/ 188074 h 834218"/>
                <a:gd name="connsiteX166" fmla="*/ 1017399 w 3024845"/>
                <a:gd name="connsiteY166" fmla="*/ 188074 h 834218"/>
                <a:gd name="connsiteX167" fmla="*/ 1017399 w 3024845"/>
                <a:gd name="connsiteY167" fmla="*/ 186183 h 834218"/>
                <a:gd name="connsiteX168" fmla="*/ 1017399 w 3024845"/>
                <a:gd name="connsiteY168" fmla="*/ 172942 h 834218"/>
                <a:gd name="connsiteX169" fmla="*/ 1039693 w 3024845"/>
                <a:gd name="connsiteY169" fmla="*/ 172942 h 834218"/>
                <a:gd name="connsiteX170" fmla="*/ 1039693 w 3024845"/>
                <a:gd name="connsiteY170" fmla="*/ 171861 h 834218"/>
                <a:gd name="connsiteX171" fmla="*/ 1039693 w 3024845"/>
                <a:gd name="connsiteY171" fmla="*/ 164295 h 834218"/>
                <a:gd name="connsiteX172" fmla="*/ 1041466 w 3024845"/>
                <a:gd name="connsiteY172" fmla="*/ 164295 h 834218"/>
                <a:gd name="connsiteX173" fmla="*/ 1053880 w 3024845"/>
                <a:gd name="connsiteY173" fmla="*/ 164295 h 834218"/>
                <a:gd name="connsiteX174" fmla="*/ 1053880 w 3024845"/>
                <a:gd name="connsiteY174" fmla="*/ 165376 h 834218"/>
                <a:gd name="connsiteX175" fmla="*/ 1053880 w 3024845"/>
                <a:gd name="connsiteY175" fmla="*/ 172942 h 834218"/>
                <a:gd name="connsiteX176" fmla="*/ 1054640 w 3024845"/>
                <a:gd name="connsiteY176" fmla="*/ 172942 h 834218"/>
                <a:gd name="connsiteX177" fmla="*/ 1059960 w 3024845"/>
                <a:gd name="connsiteY177" fmla="*/ 172942 h 834218"/>
                <a:gd name="connsiteX178" fmla="*/ 1070093 w 3024845"/>
                <a:gd name="connsiteY178" fmla="*/ 168618 h 834218"/>
                <a:gd name="connsiteX179" fmla="*/ 1074146 w 3024845"/>
                <a:gd name="connsiteY179" fmla="*/ 171861 h 834218"/>
                <a:gd name="connsiteX180" fmla="*/ 1074146 w 3024845"/>
                <a:gd name="connsiteY180" fmla="*/ 164295 h 834218"/>
                <a:gd name="connsiteX181" fmla="*/ 1076426 w 3024845"/>
                <a:gd name="connsiteY181" fmla="*/ 164295 h 834218"/>
                <a:gd name="connsiteX182" fmla="*/ 1092387 w 3024845"/>
                <a:gd name="connsiteY182" fmla="*/ 164295 h 834218"/>
                <a:gd name="connsiteX183" fmla="*/ 1092387 w 3024845"/>
                <a:gd name="connsiteY183" fmla="*/ 165376 h 834218"/>
                <a:gd name="connsiteX184" fmla="*/ 1092387 w 3024845"/>
                <a:gd name="connsiteY184" fmla="*/ 172942 h 834218"/>
                <a:gd name="connsiteX185" fmla="*/ 1122787 w 3024845"/>
                <a:gd name="connsiteY185" fmla="*/ 172942 h 834218"/>
                <a:gd name="connsiteX186" fmla="*/ 1122787 w 3024845"/>
                <a:gd name="connsiteY186" fmla="*/ 174563 h 834218"/>
                <a:gd name="connsiteX187" fmla="*/ 1122787 w 3024845"/>
                <a:gd name="connsiteY187" fmla="*/ 185913 h 834218"/>
                <a:gd name="connsiteX188" fmla="*/ 1149134 w 3024845"/>
                <a:gd name="connsiteY188" fmla="*/ 185913 h 834218"/>
                <a:gd name="connsiteX189" fmla="*/ 1149134 w 3024845"/>
                <a:gd name="connsiteY189" fmla="*/ 216177 h 834218"/>
                <a:gd name="connsiteX190" fmla="*/ 1149894 w 3024845"/>
                <a:gd name="connsiteY190" fmla="*/ 216177 h 834218"/>
                <a:gd name="connsiteX191" fmla="*/ 1155214 w 3024845"/>
                <a:gd name="connsiteY191" fmla="*/ 216177 h 834218"/>
                <a:gd name="connsiteX192" fmla="*/ 1155214 w 3024845"/>
                <a:gd name="connsiteY192" fmla="*/ 217258 h 834218"/>
                <a:gd name="connsiteX193" fmla="*/ 1155214 w 3024845"/>
                <a:gd name="connsiteY193" fmla="*/ 224825 h 834218"/>
                <a:gd name="connsiteX194" fmla="*/ 1159268 w 3024845"/>
                <a:gd name="connsiteY194" fmla="*/ 255089 h 834218"/>
                <a:gd name="connsiteX195" fmla="*/ 1160028 w 3024845"/>
                <a:gd name="connsiteY195" fmla="*/ 255089 h 834218"/>
                <a:gd name="connsiteX196" fmla="*/ 1165348 w 3024845"/>
                <a:gd name="connsiteY196" fmla="*/ 255089 h 834218"/>
                <a:gd name="connsiteX197" fmla="*/ 1165348 w 3024845"/>
                <a:gd name="connsiteY197" fmla="*/ 255900 h 834218"/>
                <a:gd name="connsiteX198" fmla="*/ 1165348 w 3024845"/>
                <a:gd name="connsiteY198" fmla="*/ 261575 h 834218"/>
                <a:gd name="connsiteX199" fmla="*/ 1166361 w 3024845"/>
                <a:gd name="connsiteY199" fmla="*/ 261575 h 834218"/>
                <a:gd name="connsiteX200" fmla="*/ 1173454 w 3024845"/>
                <a:gd name="connsiteY200" fmla="*/ 261575 h 834218"/>
                <a:gd name="connsiteX201" fmla="*/ 1173454 w 3024845"/>
                <a:gd name="connsiteY201" fmla="*/ 291840 h 834218"/>
                <a:gd name="connsiteX202" fmla="*/ 1175481 w 3024845"/>
                <a:gd name="connsiteY202" fmla="*/ 291840 h 834218"/>
                <a:gd name="connsiteX203" fmla="*/ 1189668 w 3024845"/>
                <a:gd name="connsiteY203" fmla="*/ 291840 h 834218"/>
                <a:gd name="connsiteX204" fmla="*/ 1189668 w 3024845"/>
                <a:gd name="connsiteY204" fmla="*/ 315619 h 834218"/>
                <a:gd name="connsiteX205" fmla="*/ 1191695 w 3024845"/>
                <a:gd name="connsiteY205" fmla="*/ 317240 h 834218"/>
                <a:gd name="connsiteX206" fmla="*/ 1191695 w 3024845"/>
                <a:gd name="connsiteY206" fmla="*/ 328590 h 834218"/>
                <a:gd name="connsiteX207" fmla="*/ 1192455 w 3024845"/>
                <a:gd name="connsiteY207" fmla="*/ 328590 h 834218"/>
                <a:gd name="connsiteX208" fmla="*/ 1197775 w 3024845"/>
                <a:gd name="connsiteY208" fmla="*/ 328590 h 834218"/>
                <a:gd name="connsiteX209" fmla="*/ 1197775 w 3024845"/>
                <a:gd name="connsiteY209" fmla="*/ 352369 h 834218"/>
                <a:gd name="connsiteX210" fmla="*/ 1199041 w 3024845"/>
                <a:gd name="connsiteY210" fmla="*/ 352369 h 834218"/>
                <a:gd name="connsiteX211" fmla="*/ 1207908 w 3024845"/>
                <a:gd name="connsiteY211" fmla="*/ 352369 h 834218"/>
                <a:gd name="connsiteX212" fmla="*/ 1209935 w 3024845"/>
                <a:gd name="connsiteY212" fmla="*/ 356423 h 834218"/>
                <a:gd name="connsiteX213" fmla="*/ 1209935 w 3024845"/>
                <a:gd name="connsiteY213" fmla="*/ 369664 h 834218"/>
                <a:gd name="connsiteX214" fmla="*/ 1211455 w 3024845"/>
                <a:gd name="connsiteY214" fmla="*/ 367772 h 834218"/>
                <a:gd name="connsiteX215" fmla="*/ 1222095 w 3024845"/>
                <a:gd name="connsiteY215" fmla="*/ 354531 h 834218"/>
                <a:gd name="connsiteX216" fmla="*/ 1250469 w 3024845"/>
                <a:gd name="connsiteY216" fmla="*/ 354531 h 834218"/>
                <a:gd name="connsiteX217" fmla="*/ 1250469 w 3024845"/>
                <a:gd name="connsiteY217" fmla="*/ 441002 h 834218"/>
                <a:gd name="connsiteX218" fmla="*/ 1251229 w 3024845"/>
                <a:gd name="connsiteY218" fmla="*/ 441002 h 834218"/>
                <a:gd name="connsiteX219" fmla="*/ 1256549 w 3024845"/>
                <a:gd name="connsiteY219" fmla="*/ 441002 h 834218"/>
                <a:gd name="connsiteX220" fmla="*/ 1257309 w 3024845"/>
                <a:gd name="connsiteY220" fmla="*/ 439651 h 834218"/>
                <a:gd name="connsiteX221" fmla="*/ 1262629 w 3024845"/>
                <a:gd name="connsiteY221" fmla="*/ 430193 h 834218"/>
                <a:gd name="connsiteX222" fmla="*/ 1262629 w 3024845"/>
                <a:gd name="connsiteY222" fmla="*/ 432085 h 834218"/>
                <a:gd name="connsiteX223" fmla="*/ 1262629 w 3024845"/>
                <a:gd name="connsiteY223" fmla="*/ 445326 h 834218"/>
                <a:gd name="connsiteX224" fmla="*/ 1266682 w 3024845"/>
                <a:gd name="connsiteY224" fmla="*/ 399929 h 834218"/>
                <a:gd name="connsiteX225" fmla="*/ 1267442 w 3024845"/>
                <a:gd name="connsiteY225" fmla="*/ 399929 h 834218"/>
                <a:gd name="connsiteX226" fmla="*/ 1272762 w 3024845"/>
                <a:gd name="connsiteY226" fmla="*/ 399929 h 834218"/>
                <a:gd name="connsiteX227" fmla="*/ 1272762 w 3024845"/>
                <a:gd name="connsiteY227" fmla="*/ 335075 h 834218"/>
                <a:gd name="connsiteX228" fmla="*/ 1273776 w 3024845"/>
                <a:gd name="connsiteY228" fmla="*/ 335075 h 834218"/>
                <a:gd name="connsiteX229" fmla="*/ 1280869 w 3024845"/>
                <a:gd name="connsiteY229" fmla="*/ 335075 h 834218"/>
                <a:gd name="connsiteX230" fmla="*/ 1293029 w 3024845"/>
                <a:gd name="connsiteY230" fmla="*/ 291840 h 834218"/>
                <a:gd name="connsiteX231" fmla="*/ 1294296 w 3024845"/>
                <a:gd name="connsiteY231" fmla="*/ 291840 h 834218"/>
                <a:gd name="connsiteX232" fmla="*/ 1303163 w 3024845"/>
                <a:gd name="connsiteY232" fmla="*/ 291840 h 834218"/>
                <a:gd name="connsiteX233" fmla="*/ 1313296 w 3024845"/>
                <a:gd name="connsiteY233" fmla="*/ 335075 h 834218"/>
                <a:gd name="connsiteX234" fmla="*/ 1314309 w 3024845"/>
                <a:gd name="connsiteY234" fmla="*/ 335075 h 834218"/>
                <a:gd name="connsiteX235" fmla="*/ 1321403 w 3024845"/>
                <a:gd name="connsiteY235" fmla="*/ 335075 h 834218"/>
                <a:gd name="connsiteX236" fmla="*/ 1321403 w 3024845"/>
                <a:gd name="connsiteY236" fmla="*/ 373987 h 834218"/>
                <a:gd name="connsiteX237" fmla="*/ 1323176 w 3024845"/>
                <a:gd name="connsiteY237" fmla="*/ 373987 h 834218"/>
                <a:gd name="connsiteX238" fmla="*/ 1335590 w 3024845"/>
                <a:gd name="connsiteY238" fmla="*/ 373987 h 834218"/>
                <a:gd name="connsiteX239" fmla="*/ 1335590 w 3024845"/>
                <a:gd name="connsiteY239" fmla="*/ 376149 h 834218"/>
                <a:gd name="connsiteX240" fmla="*/ 1335590 w 3024845"/>
                <a:gd name="connsiteY240" fmla="*/ 391281 h 834218"/>
                <a:gd name="connsiteX241" fmla="*/ 1339643 w 3024845"/>
                <a:gd name="connsiteY241" fmla="*/ 389120 h 834218"/>
                <a:gd name="connsiteX242" fmla="*/ 1339643 w 3024845"/>
                <a:gd name="connsiteY242" fmla="*/ 373987 h 834218"/>
                <a:gd name="connsiteX243" fmla="*/ 1341163 w 3024845"/>
                <a:gd name="connsiteY243" fmla="*/ 373987 h 834218"/>
                <a:gd name="connsiteX244" fmla="*/ 1351803 w 3024845"/>
                <a:gd name="connsiteY244" fmla="*/ 373987 h 834218"/>
                <a:gd name="connsiteX245" fmla="*/ 1351803 w 3024845"/>
                <a:gd name="connsiteY245" fmla="*/ 375608 h 834218"/>
                <a:gd name="connsiteX246" fmla="*/ 1351803 w 3024845"/>
                <a:gd name="connsiteY246" fmla="*/ 386958 h 834218"/>
                <a:gd name="connsiteX247" fmla="*/ 1382204 w 3024845"/>
                <a:gd name="connsiteY247" fmla="*/ 386958 h 834218"/>
                <a:gd name="connsiteX248" fmla="*/ 1382204 w 3024845"/>
                <a:gd name="connsiteY248" fmla="*/ 350208 h 834218"/>
                <a:gd name="connsiteX249" fmla="*/ 1383470 w 3024845"/>
                <a:gd name="connsiteY249" fmla="*/ 350208 h 834218"/>
                <a:gd name="connsiteX250" fmla="*/ 1392337 w 3024845"/>
                <a:gd name="connsiteY250" fmla="*/ 350208 h 834218"/>
                <a:gd name="connsiteX251" fmla="*/ 1392337 w 3024845"/>
                <a:gd name="connsiteY251" fmla="*/ 371825 h 834218"/>
                <a:gd name="connsiteX252" fmla="*/ 1394364 w 3024845"/>
                <a:gd name="connsiteY252" fmla="*/ 339399 h 834218"/>
                <a:gd name="connsiteX253" fmla="*/ 1416657 w 3024845"/>
                <a:gd name="connsiteY253" fmla="*/ 339399 h 834218"/>
                <a:gd name="connsiteX254" fmla="*/ 1416657 w 3024845"/>
                <a:gd name="connsiteY254" fmla="*/ 337777 h 834218"/>
                <a:gd name="connsiteX255" fmla="*/ 1416657 w 3024845"/>
                <a:gd name="connsiteY255" fmla="*/ 326428 h 834218"/>
                <a:gd name="connsiteX256" fmla="*/ 1417417 w 3024845"/>
                <a:gd name="connsiteY256" fmla="*/ 326428 h 834218"/>
                <a:gd name="connsiteX257" fmla="*/ 1422737 w 3024845"/>
                <a:gd name="connsiteY257" fmla="*/ 326428 h 834218"/>
                <a:gd name="connsiteX258" fmla="*/ 1422737 w 3024845"/>
                <a:gd name="connsiteY258" fmla="*/ 324537 h 834218"/>
                <a:gd name="connsiteX259" fmla="*/ 1422737 w 3024845"/>
                <a:gd name="connsiteY259" fmla="*/ 311296 h 834218"/>
                <a:gd name="connsiteX260" fmla="*/ 1426791 w 3024845"/>
                <a:gd name="connsiteY260" fmla="*/ 317781 h 834218"/>
                <a:gd name="connsiteX261" fmla="*/ 1429071 w 3024845"/>
                <a:gd name="connsiteY261" fmla="*/ 317781 h 834218"/>
                <a:gd name="connsiteX262" fmla="*/ 1445031 w 3024845"/>
                <a:gd name="connsiteY262" fmla="*/ 317781 h 834218"/>
                <a:gd name="connsiteX263" fmla="*/ 1445031 w 3024845"/>
                <a:gd name="connsiteY263" fmla="*/ 316970 h 834218"/>
                <a:gd name="connsiteX264" fmla="*/ 1445031 w 3024845"/>
                <a:gd name="connsiteY264" fmla="*/ 311296 h 834218"/>
                <a:gd name="connsiteX265" fmla="*/ 1445791 w 3024845"/>
                <a:gd name="connsiteY265" fmla="*/ 311296 h 834218"/>
                <a:gd name="connsiteX266" fmla="*/ 1451111 w 3024845"/>
                <a:gd name="connsiteY266" fmla="*/ 311296 h 834218"/>
                <a:gd name="connsiteX267" fmla="*/ 1451111 w 3024845"/>
                <a:gd name="connsiteY267" fmla="*/ 312647 h 834218"/>
                <a:gd name="connsiteX268" fmla="*/ 1451111 w 3024845"/>
                <a:gd name="connsiteY268" fmla="*/ 322105 h 834218"/>
                <a:gd name="connsiteX269" fmla="*/ 1489618 w 3024845"/>
                <a:gd name="connsiteY269" fmla="*/ 322105 h 834218"/>
                <a:gd name="connsiteX270" fmla="*/ 1489618 w 3024845"/>
                <a:gd name="connsiteY270" fmla="*/ 460458 h 834218"/>
                <a:gd name="connsiteX271" fmla="*/ 1491138 w 3024845"/>
                <a:gd name="connsiteY271" fmla="*/ 460458 h 834218"/>
                <a:gd name="connsiteX272" fmla="*/ 1501778 w 3024845"/>
                <a:gd name="connsiteY272" fmla="*/ 460458 h 834218"/>
                <a:gd name="connsiteX273" fmla="*/ 1501778 w 3024845"/>
                <a:gd name="connsiteY273" fmla="*/ 447488 h 834218"/>
                <a:gd name="connsiteX274" fmla="*/ 1505832 w 3024845"/>
                <a:gd name="connsiteY274" fmla="*/ 447488 h 834218"/>
                <a:gd name="connsiteX275" fmla="*/ 1505832 w 3024845"/>
                <a:gd name="connsiteY275" fmla="*/ 460458 h 834218"/>
                <a:gd name="connsiteX276" fmla="*/ 1536232 w 3024845"/>
                <a:gd name="connsiteY276" fmla="*/ 460458 h 834218"/>
                <a:gd name="connsiteX277" fmla="*/ 1536232 w 3024845"/>
                <a:gd name="connsiteY277" fmla="*/ 430193 h 834218"/>
                <a:gd name="connsiteX278" fmla="*/ 1548392 w 3024845"/>
                <a:gd name="connsiteY278" fmla="*/ 430193 h 834218"/>
                <a:gd name="connsiteX279" fmla="*/ 1560552 w 3024845"/>
                <a:gd name="connsiteY279" fmla="*/ 428032 h 834218"/>
                <a:gd name="connsiteX280" fmla="*/ 1564606 w 3024845"/>
                <a:gd name="connsiteY280" fmla="*/ 430193 h 834218"/>
                <a:gd name="connsiteX281" fmla="*/ 1574739 w 3024845"/>
                <a:gd name="connsiteY281" fmla="*/ 430193 h 834218"/>
                <a:gd name="connsiteX282" fmla="*/ 1574739 w 3024845"/>
                <a:gd name="connsiteY282" fmla="*/ 460458 h 834218"/>
                <a:gd name="connsiteX283" fmla="*/ 1582846 w 3024845"/>
                <a:gd name="connsiteY283" fmla="*/ 460458 h 834218"/>
                <a:gd name="connsiteX284" fmla="*/ 1582846 w 3024845"/>
                <a:gd name="connsiteY284" fmla="*/ 477753 h 834218"/>
                <a:gd name="connsiteX285" fmla="*/ 1592182 w 3024845"/>
                <a:gd name="connsiteY285" fmla="*/ 478658 h 834218"/>
                <a:gd name="connsiteX286" fmla="*/ 1605140 w 3024845"/>
                <a:gd name="connsiteY286" fmla="*/ 478658 h 834218"/>
                <a:gd name="connsiteX287" fmla="*/ 1605140 w 3024845"/>
                <a:gd name="connsiteY287" fmla="*/ 462620 h 834218"/>
                <a:gd name="connsiteX288" fmla="*/ 1673096 w 3024845"/>
                <a:gd name="connsiteY288" fmla="*/ 462620 h 834218"/>
                <a:gd name="connsiteX289" fmla="*/ 1673096 w 3024845"/>
                <a:gd name="connsiteY289" fmla="*/ 377367 h 834218"/>
                <a:gd name="connsiteX290" fmla="*/ 1745104 w 3024845"/>
                <a:gd name="connsiteY290" fmla="*/ 377367 h 834218"/>
                <a:gd name="connsiteX291" fmla="*/ 1745104 w 3024845"/>
                <a:gd name="connsiteY291" fmla="*/ 456135 h 834218"/>
                <a:gd name="connsiteX292" fmla="*/ 1747008 w 3024845"/>
                <a:gd name="connsiteY292" fmla="*/ 456135 h 834218"/>
                <a:gd name="connsiteX293" fmla="*/ 1748250 w 3024845"/>
                <a:gd name="connsiteY293" fmla="*/ 478658 h 834218"/>
                <a:gd name="connsiteX294" fmla="*/ 1757926 w 3024845"/>
                <a:gd name="connsiteY294" fmla="*/ 478658 h 834218"/>
                <a:gd name="connsiteX295" fmla="*/ 1759168 w 3024845"/>
                <a:gd name="connsiteY295" fmla="*/ 456135 h 834218"/>
                <a:gd name="connsiteX296" fmla="*/ 1765248 w 3024845"/>
                <a:gd name="connsiteY296" fmla="*/ 456135 h 834218"/>
                <a:gd name="connsiteX297" fmla="*/ 1766490 w 3024845"/>
                <a:gd name="connsiteY297" fmla="*/ 478658 h 834218"/>
                <a:gd name="connsiteX298" fmla="*/ 1817112 w 3024845"/>
                <a:gd name="connsiteY298" fmla="*/ 478658 h 834218"/>
                <a:gd name="connsiteX299" fmla="*/ 1817112 w 3024845"/>
                <a:gd name="connsiteY299" fmla="*/ 315630 h 834218"/>
                <a:gd name="connsiteX300" fmla="*/ 2014439 w 3024845"/>
                <a:gd name="connsiteY300" fmla="*/ 315630 h 834218"/>
                <a:gd name="connsiteX301" fmla="*/ 2014439 w 3024845"/>
                <a:gd name="connsiteY301" fmla="*/ 478658 h 834218"/>
                <a:gd name="connsiteX302" fmla="*/ 2033136 w 3024845"/>
                <a:gd name="connsiteY302" fmla="*/ 478658 h 834218"/>
                <a:gd name="connsiteX303" fmla="*/ 2033136 w 3024845"/>
                <a:gd name="connsiteY303" fmla="*/ 395965 h 834218"/>
                <a:gd name="connsiteX304" fmla="*/ 2128256 w 3024845"/>
                <a:gd name="connsiteY304" fmla="*/ 395965 h 834218"/>
                <a:gd name="connsiteX305" fmla="*/ 2180720 w 3024845"/>
                <a:gd name="connsiteY305" fmla="*/ 330752 h 834218"/>
                <a:gd name="connsiteX306" fmla="*/ 2245574 w 3024845"/>
                <a:gd name="connsiteY306" fmla="*/ 330752 h 834218"/>
                <a:gd name="connsiteX307" fmla="*/ 2245574 w 3024845"/>
                <a:gd name="connsiteY307" fmla="*/ 406414 h 834218"/>
                <a:gd name="connsiteX308" fmla="*/ 2253681 w 3024845"/>
                <a:gd name="connsiteY308" fmla="*/ 406414 h 834218"/>
                <a:gd name="connsiteX309" fmla="*/ 2255708 w 3024845"/>
                <a:gd name="connsiteY309" fmla="*/ 399929 h 834218"/>
                <a:gd name="connsiteX310" fmla="*/ 2261788 w 3024845"/>
                <a:gd name="connsiteY310" fmla="*/ 399929 h 834218"/>
                <a:gd name="connsiteX311" fmla="*/ 2263815 w 3024845"/>
                <a:gd name="connsiteY311" fmla="*/ 408576 h 834218"/>
                <a:gd name="connsiteX312" fmla="*/ 2275975 w 3024845"/>
                <a:gd name="connsiteY312" fmla="*/ 408576 h 834218"/>
                <a:gd name="connsiteX313" fmla="*/ 2275975 w 3024845"/>
                <a:gd name="connsiteY313" fmla="*/ 402090 h 834218"/>
                <a:gd name="connsiteX314" fmla="*/ 2298268 w 3024845"/>
                <a:gd name="connsiteY314" fmla="*/ 402090 h 834218"/>
                <a:gd name="connsiteX315" fmla="*/ 2298268 w 3024845"/>
                <a:gd name="connsiteY315" fmla="*/ 408576 h 834218"/>
                <a:gd name="connsiteX316" fmla="*/ 2318535 w 3024845"/>
                <a:gd name="connsiteY316" fmla="*/ 408576 h 834218"/>
                <a:gd name="connsiteX317" fmla="*/ 2318535 w 3024845"/>
                <a:gd name="connsiteY317" fmla="*/ 453973 h 834218"/>
                <a:gd name="connsiteX318" fmla="*/ 2332722 w 3024845"/>
                <a:gd name="connsiteY318" fmla="*/ 453973 h 834218"/>
                <a:gd name="connsiteX319" fmla="*/ 2332722 w 3024845"/>
                <a:gd name="connsiteY319" fmla="*/ 441002 h 834218"/>
                <a:gd name="connsiteX320" fmla="*/ 2348936 w 3024845"/>
                <a:gd name="connsiteY320" fmla="*/ 441002 h 834218"/>
                <a:gd name="connsiteX321" fmla="*/ 2348936 w 3024845"/>
                <a:gd name="connsiteY321" fmla="*/ 261575 h 834218"/>
                <a:gd name="connsiteX322" fmla="*/ 2355016 w 3024845"/>
                <a:gd name="connsiteY322" fmla="*/ 255089 h 834218"/>
                <a:gd name="connsiteX323" fmla="*/ 2427977 w 3024845"/>
                <a:gd name="connsiteY323" fmla="*/ 255089 h 834218"/>
                <a:gd name="connsiteX324" fmla="*/ 2427977 w 3024845"/>
                <a:gd name="connsiteY324" fmla="*/ 263737 h 834218"/>
                <a:gd name="connsiteX325" fmla="*/ 2438110 w 3024845"/>
                <a:gd name="connsiteY325" fmla="*/ 263737 h 834218"/>
                <a:gd name="connsiteX326" fmla="*/ 2438110 w 3024845"/>
                <a:gd name="connsiteY326" fmla="*/ 378311 h 834218"/>
                <a:gd name="connsiteX327" fmla="*/ 2460404 w 3024845"/>
                <a:gd name="connsiteY327" fmla="*/ 378311 h 834218"/>
                <a:gd name="connsiteX328" fmla="*/ 2460404 w 3024845"/>
                <a:gd name="connsiteY328" fmla="*/ 311296 h 834218"/>
                <a:gd name="connsiteX329" fmla="*/ 2486751 w 3024845"/>
                <a:gd name="connsiteY329" fmla="*/ 311296 h 834218"/>
                <a:gd name="connsiteX330" fmla="*/ 2490804 w 3024845"/>
                <a:gd name="connsiteY330" fmla="*/ 306972 h 834218"/>
                <a:gd name="connsiteX331" fmla="*/ 2498911 w 3024845"/>
                <a:gd name="connsiteY331" fmla="*/ 306972 h 834218"/>
                <a:gd name="connsiteX332" fmla="*/ 2502964 w 3024845"/>
                <a:gd name="connsiteY332" fmla="*/ 311296 h 834218"/>
                <a:gd name="connsiteX333" fmla="*/ 2525258 w 3024845"/>
                <a:gd name="connsiteY333" fmla="*/ 311296 h 834218"/>
                <a:gd name="connsiteX334" fmla="*/ 2525258 w 3024845"/>
                <a:gd name="connsiteY334" fmla="*/ 194560 h 834218"/>
                <a:gd name="connsiteX335" fmla="*/ 2582005 w 3024845"/>
                <a:gd name="connsiteY335" fmla="*/ 183751 h 834218"/>
                <a:gd name="connsiteX336" fmla="*/ 2582005 w 3024845"/>
                <a:gd name="connsiteY336" fmla="*/ 184832 h 834218"/>
                <a:gd name="connsiteX337" fmla="*/ 2582005 w 3024845"/>
                <a:gd name="connsiteY337" fmla="*/ 192398 h 834218"/>
                <a:gd name="connsiteX338" fmla="*/ 2608352 w 3024845"/>
                <a:gd name="connsiteY338" fmla="*/ 192398 h 834218"/>
                <a:gd name="connsiteX339" fmla="*/ 2608352 w 3024845"/>
                <a:gd name="connsiteY339" fmla="*/ 447488 h 834218"/>
                <a:gd name="connsiteX340" fmla="*/ 2630646 w 3024845"/>
                <a:gd name="connsiteY340" fmla="*/ 447488 h 834218"/>
                <a:gd name="connsiteX341" fmla="*/ 2630646 w 3024845"/>
                <a:gd name="connsiteY341" fmla="*/ 443164 h 834218"/>
                <a:gd name="connsiteX342" fmla="*/ 2642806 w 3024845"/>
                <a:gd name="connsiteY342" fmla="*/ 443164 h 834218"/>
                <a:gd name="connsiteX343" fmla="*/ 2642806 w 3024845"/>
                <a:gd name="connsiteY343" fmla="*/ 447488 h 834218"/>
                <a:gd name="connsiteX344" fmla="*/ 2667126 w 3024845"/>
                <a:gd name="connsiteY344" fmla="*/ 447488 h 834218"/>
                <a:gd name="connsiteX345" fmla="*/ 2667126 w 3024845"/>
                <a:gd name="connsiteY345" fmla="*/ 434517 h 834218"/>
                <a:gd name="connsiteX346" fmla="*/ 2695500 w 3024845"/>
                <a:gd name="connsiteY346" fmla="*/ 434517 h 834218"/>
                <a:gd name="connsiteX347" fmla="*/ 2707660 w 3024845"/>
                <a:gd name="connsiteY347" fmla="*/ 430193 h 834218"/>
                <a:gd name="connsiteX348" fmla="*/ 2727927 w 3024845"/>
                <a:gd name="connsiteY348" fmla="*/ 434517 h 834218"/>
                <a:gd name="connsiteX349" fmla="*/ 2727927 w 3024845"/>
                <a:gd name="connsiteY349" fmla="*/ 417223 h 834218"/>
                <a:gd name="connsiteX350" fmla="*/ 2736034 w 3024845"/>
                <a:gd name="connsiteY350" fmla="*/ 417223 h 834218"/>
                <a:gd name="connsiteX351" fmla="*/ 2736034 w 3024845"/>
                <a:gd name="connsiteY351" fmla="*/ 404252 h 834218"/>
                <a:gd name="connsiteX352" fmla="*/ 2792781 w 3024845"/>
                <a:gd name="connsiteY352" fmla="*/ 404252 h 834218"/>
                <a:gd name="connsiteX353" fmla="*/ 2792781 w 3024845"/>
                <a:gd name="connsiteY353" fmla="*/ 373987 h 834218"/>
                <a:gd name="connsiteX354" fmla="*/ 2811021 w 3024845"/>
                <a:gd name="connsiteY354" fmla="*/ 373987 h 834218"/>
                <a:gd name="connsiteX355" fmla="*/ 2811021 w 3024845"/>
                <a:gd name="connsiteY355" fmla="*/ 367502 h 834218"/>
                <a:gd name="connsiteX356" fmla="*/ 2823181 w 3024845"/>
                <a:gd name="connsiteY356" fmla="*/ 367502 h 834218"/>
                <a:gd name="connsiteX357" fmla="*/ 2823181 w 3024845"/>
                <a:gd name="connsiteY357" fmla="*/ 373987 h 834218"/>
                <a:gd name="connsiteX358" fmla="*/ 2839395 w 3024845"/>
                <a:gd name="connsiteY358" fmla="*/ 373987 h 834218"/>
                <a:gd name="connsiteX359" fmla="*/ 2839395 w 3024845"/>
                <a:gd name="connsiteY359" fmla="*/ 423708 h 834218"/>
                <a:gd name="connsiteX360" fmla="*/ 2871822 w 3024845"/>
                <a:gd name="connsiteY360" fmla="*/ 423708 h 834218"/>
                <a:gd name="connsiteX361" fmla="*/ 2871822 w 3024845"/>
                <a:gd name="connsiteY361" fmla="*/ 397767 h 834218"/>
                <a:gd name="connsiteX362" fmla="*/ 2910329 w 3024845"/>
                <a:gd name="connsiteY362" fmla="*/ 397767 h 834218"/>
                <a:gd name="connsiteX363" fmla="*/ 2910329 w 3024845"/>
                <a:gd name="connsiteY363" fmla="*/ 367502 h 834218"/>
                <a:gd name="connsiteX364" fmla="*/ 2958970 w 3024845"/>
                <a:gd name="connsiteY364" fmla="*/ 367502 h 834218"/>
                <a:gd name="connsiteX365" fmla="*/ 2958970 w 3024845"/>
                <a:gd name="connsiteY365" fmla="*/ 478658 h 834218"/>
                <a:gd name="connsiteX366" fmla="*/ 2958970 w 3024845"/>
                <a:gd name="connsiteY366" fmla="*/ 492437 h 834218"/>
                <a:gd name="connsiteX367" fmla="*/ 3024845 w 3024845"/>
                <a:gd name="connsiteY367" fmla="*/ 492437 h 834218"/>
                <a:gd name="connsiteX368" fmla="*/ 3024845 w 3024845"/>
                <a:gd name="connsiteY368" fmla="*/ 834218 h 834218"/>
                <a:gd name="connsiteX369" fmla="*/ 2054 w 3024845"/>
                <a:gd name="connsiteY369" fmla="*/ 831885 h 834218"/>
                <a:gd name="connsiteX370" fmla="*/ 0 w 3024845"/>
                <a:gd name="connsiteY370" fmla="*/ 397767 h 834218"/>
                <a:gd name="connsiteX371" fmla="*/ 20267 w 3024845"/>
                <a:gd name="connsiteY371" fmla="*/ 397767 h 834218"/>
                <a:gd name="connsiteX372" fmla="*/ 20774 w 3024845"/>
                <a:gd name="connsiteY372" fmla="*/ 396686 h 834218"/>
                <a:gd name="connsiteX373" fmla="*/ 24320 w 3024845"/>
                <a:gd name="connsiteY373" fmla="*/ 389120 h 834218"/>
                <a:gd name="connsiteX374" fmla="*/ 26094 w 3024845"/>
                <a:gd name="connsiteY374" fmla="*/ 389390 h 834218"/>
                <a:gd name="connsiteX375" fmla="*/ 38507 w 3024845"/>
                <a:gd name="connsiteY375" fmla="*/ 391281 h 834218"/>
                <a:gd name="connsiteX376" fmla="*/ 39014 w 3024845"/>
                <a:gd name="connsiteY376" fmla="*/ 392633 h 834218"/>
                <a:gd name="connsiteX377" fmla="*/ 42560 w 3024845"/>
                <a:gd name="connsiteY377" fmla="*/ 402090 h 834218"/>
                <a:gd name="connsiteX378" fmla="*/ 68907 w 3024845"/>
                <a:gd name="connsiteY378" fmla="*/ 404252 h 834218"/>
                <a:gd name="connsiteX379" fmla="*/ 68907 w 3024845"/>
                <a:gd name="connsiteY379" fmla="*/ 281031 h 834218"/>
                <a:gd name="connsiteX380" fmla="*/ 70934 w 3024845"/>
                <a:gd name="connsiteY380" fmla="*/ 281031 h 834218"/>
                <a:gd name="connsiteX381" fmla="*/ 85121 w 3024845"/>
                <a:gd name="connsiteY381" fmla="*/ 281031 h 834218"/>
                <a:gd name="connsiteX382" fmla="*/ 85121 w 3024845"/>
                <a:gd name="connsiteY382" fmla="*/ 144839 h 834218"/>
                <a:gd name="connsiteX383" fmla="*/ 86894 w 3024845"/>
                <a:gd name="connsiteY383" fmla="*/ 144839 h 834218"/>
                <a:gd name="connsiteX384" fmla="*/ 99308 w 3024845"/>
                <a:gd name="connsiteY384" fmla="*/ 144839 h 834218"/>
                <a:gd name="connsiteX385" fmla="*/ 99308 w 3024845"/>
                <a:gd name="connsiteY385" fmla="*/ 30265 h 834218"/>
                <a:gd name="connsiteX386" fmla="*/ 103361 w 3024845"/>
                <a:gd name="connsiteY386" fmla="*/ 2161 h 834218"/>
                <a:gd name="connsiteX0" fmla="*/ 99308 w 3024845"/>
                <a:gd name="connsiteY0" fmla="*/ 36988 h 840941"/>
                <a:gd name="connsiteX1" fmla="*/ 200642 w 3024845"/>
                <a:gd name="connsiteY1" fmla="*/ 6723 h 840941"/>
                <a:gd name="connsiteX2" fmla="*/ 220909 w 3024845"/>
                <a:gd name="connsiteY2" fmla="*/ 151562 h 840941"/>
                <a:gd name="connsiteX3" fmla="*/ 223189 w 3024845"/>
                <a:gd name="connsiteY3" fmla="*/ 151562 h 840941"/>
                <a:gd name="connsiteX4" fmla="*/ 239150 w 3024845"/>
                <a:gd name="connsiteY4" fmla="*/ 151562 h 840941"/>
                <a:gd name="connsiteX5" fmla="*/ 239150 w 3024845"/>
                <a:gd name="connsiteY5" fmla="*/ 292077 h 840941"/>
                <a:gd name="connsiteX6" fmla="*/ 240670 w 3024845"/>
                <a:gd name="connsiteY6" fmla="*/ 291807 h 840941"/>
                <a:gd name="connsiteX7" fmla="*/ 251310 w 3024845"/>
                <a:gd name="connsiteY7" fmla="*/ 289916 h 840941"/>
                <a:gd name="connsiteX8" fmla="*/ 249283 w 3024845"/>
                <a:gd name="connsiteY8" fmla="*/ 378548 h 840941"/>
                <a:gd name="connsiteX9" fmla="*/ 250803 w 3024845"/>
                <a:gd name="connsiteY9" fmla="*/ 378819 h 840941"/>
                <a:gd name="connsiteX10" fmla="*/ 261443 w 3024845"/>
                <a:gd name="connsiteY10" fmla="*/ 380710 h 840941"/>
                <a:gd name="connsiteX11" fmla="*/ 261696 w 3024845"/>
                <a:gd name="connsiteY11" fmla="*/ 381521 h 840941"/>
                <a:gd name="connsiteX12" fmla="*/ 263470 w 3024845"/>
                <a:gd name="connsiteY12" fmla="*/ 387196 h 840941"/>
                <a:gd name="connsiteX13" fmla="*/ 264230 w 3024845"/>
                <a:gd name="connsiteY13" fmla="*/ 384764 h 840941"/>
                <a:gd name="connsiteX14" fmla="*/ 269550 w 3024845"/>
                <a:gd name="connsiteY14" fmla="*/ 367740 h 840941"/>
                <a:gd name="connsiteX15" fmla="*/ 271323 w 3024845"/>
                <a:gd name="connsiteY15" fmla="*/ 367740 h 840941"/>
                <a:gd name="connsiteX16" fmla="*/ 283737 w 3024845"/>
                <a:gd name="connsiteY16" fmla="*/ 367740 h 840941"/>
                <a:gd name="connsiteX17" fmla="*/ 283737 w 3024845"/>
                <a:gd name="connsiteY17" fmla="*/ 400166 h 840941"/>
                <a:gd name="connsiteX18" fmla="*/ 284750 w 3024845"/>
                <a:gd name="connsiteY18" fmla="*/ 400707 h 840941"/>
                <a:gd name="connsiteX19" fmla="*/ 291844 w 3024845"/>
                <a:gd name="connsiteY19" fmla="*/ 404490 h 840941"/>
                <a:gd name="connsiteX20" fmla="*/ 291844 w 3024845"/>
                <a:gd name="connsiteY20" fmla="*/ 405841 h 840941"/>
                <a:gd name="connsiteX21" fmla="*/ 291844 w 3024845"/>
                <a:gd name="connsiteY21" fmla="*/ 415299 h 840941"/>
                <a:gd name="connsiteX22" fmla="*/ 336431 w 3024845"/>
                <a:gd name="connsiteY22" fmla="*/ 415299 h 840941"/>
                <a:gd name="connsiteX23" fmla="*/ 336431 w 3024845"/>
                <a:gd name="connsiteY23" fmla="*/ 416380 h 840941"/>
                <a:gd name="connsiteX24" fmla="*/ 336431 w 3024845"/>
                <a:gd name="connsiteY24" fmla="*/ 423946 h 840941"/>
                <a:gd name="connsiteX25" fmla="*/ 338457 w 3024845"/>
                <a:gd name="connsiteY25" fmla="*/ 423946 h 840941"/>
                <a:gd name="connsiteX26" fmla="*/ 352644 w 3024845"/>
                <a:gd name="connsiteY26" fmla="*/ 423946 h 840941"/>
                <a:gd name="connsiteX27" fmla="*/ 352644 w 3024845"/>
                <a:gd name="connsiteY27" fmla="*/ 393681 h 840941"/>
                <a:gd name="connsiteX28" fmla="*/ 397231 w 3024845"/>
                <a:gd name="connsiteY28" fmla="*/ 393681 h 840941"/>
                <a:gd name="connsiteX29" fmla="*/ 397231 w 3024845"/>
                <a:gd name="connsiteY29" fmla="*/ 392330 h 840941"/>
                <a:gd name="connsiteX30" fmla="*/ 397231 w 3024845"/>
                <a:gd name="connsiteY30" fmla="*/ 382872 h 840941"/>
                <a:gd name="connsiteX31" fmla="*/ 398245 w 3024845"/>
                <a:gd name="connsiteY31" fmla="*/ 382872 h 840941"/>
                <a:gd name="connsiteX32" fmla="*/ 405338 w 3024845"/>
                <a:gd name="connsiteY32" fmla="*/ 382872 h 840941"/>
                <a:gd name="connsiteX33" fmla="*/ 405338 w 3024845"/>
                <a:gd name="connsiteY33" fmla="*/ 380981 h 840941"/>
                <a:gd name="connsiteX34" fmla="*/ 405338 w 3024845"/>
                <a:gd name="connsiteY34" fmla="*/ 367740 h 840941"/>
                <a:gd name="connsiteX35" fmla="*/ 406098 w 3024845"/>
                <a:gd name="connsiteY35" fmla="*/ 367740 h 840941"/>
                <a:gd name="connsiteX36" fmla="*/ 411418 w 3024845"/>
                <a:gd name="connsiteY36" fmla="*/ 367740 h 840941"/>
                <a:gd name="connsiteX37" fmla="*/ 411418 w 3024845"/>
                <a:gd name="connsiteY37" fmla="*/ 366659 h 840941"/>
                <a:gd name="connsiteX38" fmla="*/ 411418 w 3024845"/>
                <a:gd name="connsiteY38" fmla="*/ 359092 h 840941"/>
                <a:gd name="connsiteX39" fmla="*/ 413445 w 3024845"/>
                <a:gd name="connsiteY39" fmla="*/ 359092 h 840941"/>
                <a:gd name="connsiteX40" fmla="*/ 427632 w 3024845"/>
                <a:gd name="connsiteY40" fmla="*/ 359092 h 840941"/>
                <a:gd name="connsiteX41" fmla="*/ 427632 w 3024845"/>
                <a:gd name="connsiteY41" fmla="*/ 360173 h 840941"/>
                <a:gd name="connsiteX42" fmla="*/ 427632 w 3024845"/>
                <a:gd name="connsiteY42" fmla="*/ 367740 h 840941"/>
                <a:gd name="connsiteX43" fmla="*/ 449925 w 3024845"/>
                <a:gd name="connsiteY43" fmla="*/ 367740 h 840941"/>
                <a:gd name="connsiteX44" fmla="*/ 449925 w 3024845"/>
                <a:gd name="connsiteY44" fmla="*/ 365848 h 840941"/>
                <a:gd name="connsiteX45" fmla="*/ 449925 w 3024845"/>
                <a:gd name="connsiteY45" fmla="*/ 352607 h 840941"/>
                <a:gd name="connsiteX46" fmla="*/ 451699 w 3024845"/>
                <a:gd name="connsiteY46" fmla="*/ 352607 h 840941"/>
                <a:gd name="connsiteX47" fmla="*/ 464112 w 3024845"/>
                <a:gd name="connsiteY47" fmla="*/ 352607 h 840941"/>
                <a:gd name="connsiteX48" fmla="*/ 464112 w 3024845"/>
                <a:gd name="connsiteY48" fmla="*/ 376387 h 840941"/>
                <a:gd name="connsiteX49" fmla="*/ 465126 w 3024845"/>
                <a:gd name="connsiteY49" fmla="*/ 376387 h 840941"/>
                <a:gd name="connsiteX50" fmla="*/ 472219 w 3024845"/>
                <a:gd name="connsiteY50" fmla="*/ 376387 h 840941"/>
                <a:gd name="connsiteX51" fmla="*/ 472219 w 3024845"/>
                <a:gd name="connsiteY51" fmla="*/ 375306 h 840941"/>
                <a:gd name="connsiteX52" fmla="*/ 472219 w 3024845"/>
                <a:gd name="connsiteY52" fmla="*/ 367740 h 840941"/>
                <a:gd name="connsiteX53" fmla="*/ 473992 w 3024845"/>
                <a:gd name="connsiteY53" fmla="*/ 367740 h 840941"/>
                <a:gd name="connsiteX54" fmla="*/ 486406 w 3024845"/>
                <a:gd name="connsiteY54" fmla="*/ 367740 h 840941"/>
                <a:gd name="connsiteX55" fmla="*/ 486406 w 3024845"/>
                <a:gd name="connsiteY55" fmla="*/ 393681 h 840941"/>
                <a:gd name="connsiteX56" fmla="*/ 488433 w 3024845"/>
                <a:gd name="connsiteY56" fmla="*/ 393681 h 840941"/>
                <a:gd name="connsiteX57" fmla="*/ 502619 w 3024845"/>
                <a:gd name="connsiteY57" fmla="*/ 393681 h 840941"/>
                <a:gd name="connsiteX58" fmla="*/ 502619 w 3024845"/>
                <a:gd name="connsiteY58" fmla="*/ 395302 h 840941"/>
                <a:gd name="connsiteX59" fmla="*/ 502619 w 3024845"/>
                <a:gd name="connsiteY59" fmla="*/ 406652 h 840941"/>
                <a:gd name="connsiteX60" fmla="*/ 503379 w 3024845"/>
                <a:gd name="connsiteY60" fmla="*/ 406652 h 840941"/>
                <a:gd name="connsiteX61" fmla="*/ 508700 w 3024845"/>
                <a:gd name="connsiteY61" fmla="*/ 406652 h 840941"/>
                <a:gd name="connsiteX62" fmla="*/ 508700 w 3024845"/>
                <a:gd name="connsiteY62" fmla="*/ 405841 h 840941"/>
                <a:gd name="connsiteX63" fmla="*/ 508700 w 3024845"/>
                <a:gd name="connsiteY63" fmla="*/ 400166 h 840941"/>
                <a:gd name="connsiteX64" fmla="*/ 539100 w 3024845"/>
                <a:gd name="connsiteY64" fmla="*/ 400166 h 840941"/>
                <a:gd name="connsiteX65" fmla="*/ 539100 w 3024845"/>
                <a:gd name="connsiteY65" fmla="*/ 423946 h 840941"/>
                <a:gd name="connsiteX66" fmla="*/ 540113 w 3024845"/>
                <a:gd name="connsiteY66" fmla="*/ 423946 h 840941"/>
                <a:gd name="connsiteX67" fmla="*/ 547207 w 3024845"/>
                <a:gd name="connsiteY67" fmla="*/ 423946 h 840941"/>
                <a:gd name="connsiteX68" fmla="*/ 547207 w 3024845"/>
                <a:gd name="connsiteY68" fmla="*/ 425027 h 840941"/>
                <a:gd name="connsiteX69" fmla="*/ 547207 w 3024845"/>
                <a:gd name="connsiteY69" fmla="*/ 432593 h 840941"/>
                <a:gd name="connsiteX70" fmla="*/ 547967 w 3024845"/>
                <a:gd name="connsiteY70" fmla="*/ 432593 h 840941"/>
                <a:gd name="connsiteX71" fmla="*/ 553287 w 3024845"/>
                <a:gd name="connsiteY71" fmla="*/ 432593 h 840941"/>
                <a:gd name="connsiteX72" fmla="*/ 553287 w 3024845"/>
                <a:gd name="connsiteY72" fmla="*/ 430431 h 840941"/>
                <a:gd name="connsiteX73" fmla="*/ 553287 w 3024845"/>
                <a:gd name="connsiteY73" fmla="*/ 415299 h 840941"/>
                <a:gd name="connsiteX74" fmla="*/ 554300 w 3024845"/>
                <a:gd name="connsiteY74" fmla="*/ 415299 h 840941"/>
                <a:gd name="connsiteX75" fmla="*/ 561394 w 3024845"/>
                <a:gd name="connsiteY75" fmla="*/ 415299 h 840941"/>
                <a:gd name="connsiteX76" fmla="*/ 561394 w 3024845"/>
                <a:gd name="connsiteY76" fmla="*/ 416380 h 840941"/>
                <a:gd name="connsiteX77" fmla="*/ 561394 w 3024845"/>
                <a:gd name="connsiteY77" fmla="*/ 423946 h 840941"/>
                <a:gd name="connsiteX78" fmla="*/ 566714 w 3024845"/>
                <a:gd name="connsiteY78" fmla="*/ 421953 h 840941"/>
                <a:gd name="connsiteX79" fmla="*/ 567474 w 3024845"/>
                <a:gd name="connsiteY79" fmla="*/ 420973 h 840941"/>
                <a:gd name="connsiteX80" fmla="*/ 567474 w 3024845"/>
                <a:gd name="connsiteY80" fmla="*/ 415299 h 840941"/>
                <a:gd name="connsiteX81" fmla="*/ 605981 w 3024845"/>
                <a:gd name="connsiteY81" fmla="*/ 415299 h 840941"/>
                <a:gd name="connsiteX82" fmla="*/ 605981 w 3024845"/>
                <a:gd name="connsiteY82" fmla="*/ 439078 h 840941"/>
                <a:gd name="connsiteX83" fmla="*/ 608007 w 3024845"/>
                <a:gd name="connsiteY83" fmla="*/ 439078 h 840941"/>
                <a:gd name="connsiteX84" fmla="*/ 622194 w 3024845"/>
                <a:gd name="connsiteY84" fmla="*/ 439078 h 840941"/>
                <a:gd name="connsiteX85" fmla="*/ 622194 w 3024845"/>
                <a:gd name="connsiteY85" fmla="*/ 440159 h 840941"/>
                <a:gd name="connsiteX86" fmla="*/ 622194 w 3024845"/>
                <a:gd name="connsiteY86" fmla="*/ 447725 h 840941"/>
                <a:gd name="connsiteX87" fmla="*/ 623968 w 3024845"/>
                <a:gd name="connsiteY87" fmla="*/ 447725 h 840941"/>
                <a:gd name="connsiteX88" fmla="*/ 636381 w 3024845"/>
                <a:gd name="connsiteY88" fmla="*/ 447725 h 840941"/>
                <a:gd name="connsiteX89" fmla="*/ 636381 w 3024845"/>
                <a:gd name="connsiteY89" fmla="*/ 423946 h 840941"/>
                <a:gd name="connsiteX90" fmla="*/ 637394 w 3024845"/>
                <a:gd name="connsiteY90" fmla="*/ 423946 h 840941"/>
                <a:gd name="connsiteX91" fmla="*/ 644488 w 3024845"/>
                <a:gd name="connsiteY91" fmla="*/ 423946 h 840941"/>
                <a:gd name="connsiteX92" fmla="*/ 644488 w 3024845"/>
                <a:gd name="connsiteY92" fmla="*/ 391519 h 840941"/>
                <a:gd name="connsiteX93" fmla="*/ 645501 w 3024845"/>
                <a:gd name="connsiteY93" fmla="*/ 391519 h 840941"/>
                <a:gd name="connsiteX94" fmla="*/ 652595 w 3024845"/>
                <a:gd name="connsiteY94" fmla="*/ 391519 h 840941"/>
                <a:gd name="connsiteX95" fmla="*/ 652595 w 3024845"/>
                <a:gd name="connsiteY95" fmla="*/ 389628 h 840941"/>
                <a:gd name="connsiteX96" fmla="*/ 652595 w 3024845"/>
                <a:gd name="connsiteY96" fmla="*/ 376387 h 840941"/>
                <a:gd name="connsiteX97" fmla="*/ 651328 w 3024845"/>
                <a:gd name="connsiteY97" fmla="*/ 374765 h 840941"/>
                <a:gd name="connsiteX98" fmla="*/ 656648 w 3024845"/>
                <a:gd name="connsiteY98" fmla="*/ 363416 h 840941"/>
                <a:gd name="connsiteX99" fmla="*/ 664755 w 3024845"/>
                <a:gd name="connsiteY99" fmla="*/ 391519 h 840941"/>
                <a:gd name="connsiteX100" fmla="*/ 665515 w 3024845"/>
                <a:gd name="connsiteY100" fmla="*/ 391519 h 840941"/>
                <a:gd name="connsiteX101" fmla="*/ 670835 w 3024845"/>
                <a:gd name="connsiteY101" fmla="*/ 391519 h 840941"/>
                <a:gd name="connsiteX102" fmla="*/ 670835 w 3024845"/>
                <a:gd name="connsiteY102" fmla="*/ 285592 h 840941"/>
                <a:gd name="connsiteX103" fmla="*/ 672355 w 3024845"/>
                <a:gd name="connsiteY103" fmla="*/ 285592 h 840941"/>
                <a:gd name="connsiteX104" fmla="*/ 682995 w 3024845"/>
                <a:gd name="connsiteY104" fmla="*/ 285592 h 840941"/>
                <a:gd name="connsiteX105" fmla="*/ 682995 w 3024845"/>
                <a:gd name="connsiteY105" fmla="*/ 238033 h 840941"/>
                <a:gd name="connsiteX106" fmla="*/ 709342 w 3024845"/>
                <a:gd name="connsiteY106" fmla="*/ 238033 h 840941"/>
                <a:gd name="connsiteX107" fmla="*/ 709342 w 3024845"/>
                <a:gd name="connsiteY107" fmla="*/ 216415 h 840941"/>
                <a:gd name="connsiteX108" fmla="*/ 743796 w 3024845"/>
                <a:gd name="connsiteY108" fmla="*/ 216415 h 840941"/>
                <a:gd name="connsiteX109" fmla="*/ 743796 w 3024845"/>
                <a:gd name="connsiteY109" fmla="*/ 218847 h 840941"/>
                <a:gd name="connsiteX110" fmla="*/ 743796 w 3024845"/>
                <a:gd name="connsiteY110" fmla="*/ 235871 h 840941"/>
                <a:gd name="connsiteX111" fmla="*/ 746076 w 3024845"/>
                <a:gd name="connsiteY111" fmla="*/ 235871 h 840941"/>
                <a:gd name="connsiteX112" fmla="*/ 762036 w 3024845"/>
                <a:gd name="connsiteY112" fmla="*/ 235871 h 840941"/>
                <a:gd name="connsiteX113" fmla="*/ 762036 w 3024845"/>
                <a:gd name="connsiteY113" fmla="*/ 283430 h 840941"/>
                <a:gd name="connsiteX114" fmla="*/ 763049 w 3024845"/>
                <a:gd name="connsiteY114" fmla="*/ 283430 h 840941"/>
                <a:gd name="connsiteX115" fmla="*/ 770143 w 3024845"/>
                <a:gd name="connsiteY115" fmla="*/ 283430 h 840941"/>
                <a:gd name="connsiteX116" fmla="*/ 784330 w 3024845"/>
                <a:gd name="connsiteY116" fmla="*/ 287754 h 840941"/>
                <a:gd name="connsiteX117" fmla="*/ 784330 w 3024845"/>
                <a:gd name="connsiteY117" fmla="*/ 326666 h 840941"/>
                <a:gd name="connsiteX118" fmla="*/ 785343 w 3024845"/>
                <a:gd name="connsiteY118" fmla="*/ 326666 h 840941"/>
                <a:gd name="connsiteX119" fmla="*/ 792436 w 3024845"/>
                <a:gd name="connsiteY119" fmla="*/ 326666 h 840941"/>
                <a:gd name="connsiteX120" fmla="*/ 792436 w 3024845"/>
                <a:gd name="connsiteY120" fmla="*/ 328287 h 840941"/>
                <a:gd name="connsiteX121" fmla="*/ 792436 w 3024845"/>
                <a:gd name="connsiteY121" fmla="*/ 339636 h 840941"/>
                <a:gd name="connsiteX122" fmla="*/ 794463 w 3024845"/>
                <a:gd name="connsiteY122" fmla="*/ 339636 h 840941"/>
                <a:gd name="connsiteX123" fmla="*/ 808650 w 3024845"/>
                <a:gd name="connsiteY123" fmla="*/ 339636 h 840941"/>
                <a:gd name="connsiteX124" fmla="*/ 814730 w 3024845"/>
                <a:gd name="connsiteY124" fmla="*/ 346122 h 840941"/>
                <a:gd name="connsiteX125" fmla="*/ 814730 w 3024845"/>
                <a:gd name="connsiteY125" fmla="*/ 367740 h 840941"/>
                <a:gd name="connsiteX126" fmla="*/ 817010 w 3024845"/>
                <a:gd name="connsiteY126" fmla="*/ 367740 h 840941"/>
                <a:gd name="connsiteX127" fmla="*/ 832970 w 3024845"/>
                <a:gd name="connsiteY127" fmla="*/ 367740 h 840941"/>
                <a:gd name="connsiteX128" fmla="*/ 832970 w 3024845"/>
                <a:gd name="connsiteY128" fmla="*/ 368820 h 840941"/>
                <a:gd name="connsiteX129" fmla="*/ 832970 w 3024845"/>
                <a:gd name="connsiteY129" fmla="*/ 376387 h 840941"/>
                <a:gd name="connsiteX130" fmla="*/ 834237 w 3024845"/>
                <a:gd name="connsiteY130" fmla="*/ 376387 h 840941"/>
                <a:gd name="connsiteX131" fmla="*/ 843104 w 3024845"/>
                <a:gd name="connsiteY131" fmla="*/ 376387 h 840941"/>
                <a:gd name="connsiteX132" fmla="*/ 843104 w 3024845"/>
                <a:gd name="connsiteY132" fmla="*/ 378548 h 840941"/>
                <a:gd name="connsiteX133" fmla="*/ 843104 w 3024845"/>
                <a:gd name="connsiteY133" fmla="*/ 393681 h 840941"/>
                <a:gd name="connsiteX134" fmla="*/ 847157 w 3024845"/>
                <a:gd name="connsiteY134" fmla="*/ 391789 h 840941"/>
                <a:gd name="connsiteX135" fmla="*/ 847157 w 3024845"/>
                <a:gd name="connsiteY135" fmla="*/ 378548 h 840941"/>
                <a:gd name="connsiteX136" fmla="*/ 848170 w 3024845"/>
                <a:gd name="connsiteY136" fmla="*/ 378548 h 840941"/>
                <a:gd name="connsiteX137" fmla="*/ 855264 w 3024845"/>
                <a:gd name="connsiteY137" fmla="*/ 378548 h 840941"/>
                <a:gd name="connsiteX138" fmla="*/ 855264 w 3024845"/>
                <a:gd name="connsiteY138" fmla="*/ 380170 h 840941"/>
                <a:gd name="connsiteX139" fmla="*/ 855264 w 3024845"/>
                <a:gd name="connsiteY139" fmla="*/ 391519 h 840941"/>
                <a:gd name="connsiteX140" fmla="*/ 856024 w 3024845"/>
                <a:gd name="connsiteY140" fmla="*/ 391519 h 840941"/>
                <a:gd name="connsiteX141" fmla="*/ 861344 w 3024845"/>
                <a:gd name="connsiteY141" fmla="*/ 391519 h 840941"/>
                <a:gd name="connsiteX142" fmla="*/ 909984 w 3024845"/>
                <a:gd name="connsiteY142" fmla="*/ 387196 h 840941"/>
                <a:gd name="connsiteX143" fmla="*/ 909984 w 3024845"/>
                <a:gd name="connsiteY143" fmla="*/ 388547 h 840941"/>
                <a:gd name="connsiteX144" fmla="*/ 909984 w 3024845"/>
                <a:gd name="connsiteY144" fmla="*/ 398004 h 840941"/>
                <a:gd name="connsiteX145" fmla="*/ 910744 w 3024845"/>
                <a:gd name="connsiteY145" fmla="*/ 398004 h 840941"/>
                <a:gd name="connsiteX146" fmla="*/ 916065 w 3024845"/>
                <a:gd name="connsiteY146" fmla="*/ 398004 h 840941"/>
                <a:gd name="connsiteX147" fmla="*/ 916065 w 3024845"/>
                <a:gd name="connsiteY147" fmla="*/ 400166 h 840941"/>
                <a:gd name="connsiteX148" fmla="*/ 916065 w 3024845"/>
                <a:gd name="connsiteY148" fmla="*/ 415299 h 840941"/>
                <a:gd name="connsiteX149" fmla="*/ 918091 w 3024845"/>
                <a:gd name="connsiteY149" fmla="*/ 413948 h 840941"/>
                <a:gd name="connsiteX150" fmla="*/ 932278 w 3024845"/>
                <a:gd name="connsiteY150" fmla="*/ 404490 h 840941"/>
                <a:gd name="connsiteX151" fmla="*/ 938358 w 3024845"/>
                <a:gd name="connsiteY151" fmla="*/ 363416 h 840941"/>
                <a:gd name="connsiteX152" fmla="*/ 939118 w 3024845"/>
                <a:gd name="connsiteY152" fmla="*/ 363146 h 840941"/>
                <a:gd name="connsiteX153" fmla="*/ 944438 w 3024845"/>
                <a:gd name="connsiteY153" fmla="*/ 361254 h 840941"/>
                <a:gd name="connsiteX154" fmla="*/ 946465 w 3024845"/>
                <a:gd name="connsiteY154" fmla="*/ 292077 h 840941"/>
                <a:gd name="connsiteX155" fmla="*/ 948492 w 3024845"/>
                <a:gd name="connsiteY155" fmla="*/ 361254 h 840941"/>
                <a:gd name="connsiteX156" fmla="*/ 949252 w 3024845"/>
                <a:gd name="connsiteY156" fmla="*/ 361524 h 840941"/>
                <a:gd name="connsiteX157" fmla="*/ 954572 w 3024845"/>
                <a:gd name="connsiteY157" fmla="*/ 363416 h 840941"/>
                <a:gd name="connsiteX158" fmla="*/ 954572 w 3024845"/>
                <a:gd name="connsiteY158" fmla="*/ 276945 h 840941"/>
                <a:gd name="connsiteX159" fmla="*/ 958625 w 3024845"/>
                <a:gd name="connsiteY159" fmla="*/ 244518 h 840941"/>
                <a:gd name="connsiteX160" fmla="*/ 997132 w 3024845"/>
                <a:gd name="connsiteY160" fmla="*/ 244518 h 840941"/>
                <a:gd name="connsiteX161" fmla="*/ 997132 w 3024845"/>
                <a:gd name="connsiteY161" fmla="*/ 276945 h 840941"/>
                <a:gd name="connsiteX162" fmla="*/ 997892 w 3024845"/>
                <a:gd name="connsiteY162" fmla="*/ 276945 h 840941"/>
                <a:gd name="connsiteX163" fmla="*/ 1003212 w 3024845"/>
                <a:gd name="connsiteY163" fmla="*/ 276945 h 840941"/>
                <a:gd name="connsiteX164" fmla="*/ 1003212 w 3024845"/>
                <a:gd name="connsiteY164" fmla="*/ 194797 h 840941"/>
                <a:gd name="connsiteX165" fmla="*/ 1004986 w 3024845"/>
                <a:gd name="connsiteY165" fmla="*/ 194797 h 840941"/>
                <a:gd name="connsiteX166" fmla="*/ 1017399 w 3024845"/>
                <a:gd name="connsiteY166" fmla="*/ 194797 h 840941"/>
                <a:gd name="connsiteX167" fmla="*/ 1017399 w 3024845"/>
                <a:gd name="connsiteY167" fmla="*/ 192906 h 840941"/>
                <a:gd name="connsiteX168" fmla="*/ 1017399 w 3024845"/>
                <a:gd name="connsiteY168" fmla="*/ 179665 h 840941"/>
                <a:gd name="connsiteX169" fmla="*/ 1039693 w 3024845"/>
                <a:gd name="connsiteY169" fmla="*/ 179665 h 840941"/>
                <a:gd name="connsiteX170" fmla="*/ 1039693 w 3024845"/>
                <a:gd name="connsiteY170" fmla="*/ 178584 h 840941"/>
                <a:gd name="connsiteX171" fmla="*/ 1039693 w 3024845"/>
                <a:gd name="connsiteY171" fmla="*/ 171018 h 840941"/>
                <a:gd name="connsiteX172" fmla="*/ 1041466 w 3024845"/>
                <a:gd name="connsiteY172" fmla="*/ 171018 h 840941"/>
                <a:gd name="connsiteX173" fmla="*/ 1053880 w 3024845"/>
                <a:gd name="connsiteY173" fmla="*/ 171018 h 840941"/>
                <a:gd name="connsiteX174" fmla="*/ 1053880 w 3024845"/>
                <a:gd name="connsiteY174" fmla="*/ 172099 h 840941"/>
                <a:gd name="connsiteX175" fmla="*/ 1053880 w 3024845"/>
                <a:gd name="connsiteY175" fmla="*/ 179665 h 840941"/>
                <a:gd name="connsiteX176" fmla="*/ 1054640 w 3024845"/>
                <a:gd name="connsiteY176" fmla="*/ 179665 h 840941"/>
                <a:gd name="connsiteX177" fmla="*/ 1059960 w 3024845"/>
                <a:gd name="connsiteY177" fmla="*/ 179665 h 840941"/>
                <a:gd name="connsiteX178" fmla="*/ 1070093 w 3024845"/>
                <a:gd name="connsiteY178" fmla="*/ 175341 h 840941"/>
                <a:gd name="connsiteX179" fmla="*/ 1074146 w 3024845"/>
                <a:gd name="connsiteY179" fmla="*/ 178584 h 840941"/>
                <a:gd name="connsiteX180" fmla="*/ 1074146 w 3024845"/>
                <a:gd name="connsiteY180" fmla="*/ 171018 h 840941"/>
                <a:gd name="connsiteX181" fmla="*/ 1076426 w 3024845"/>
                <a:gd name="connsiteY181" fmla="*/ 171018 h 840941"/>
                <a:gd name="connsiteX182" fmla="*/ 1092387 w 3024845"/>
                <a:gd name="connsiteY182" fmla="*/ 171018 h 840941"/>
                <a:gd name="connsiteX183" fmla="*/ 1092387 w 3024845"/>
                <a:gd name="connsiteY183" fmla="*/ 172099 h 840941"/>
                <a:gd name="connsiteX184" fmla="*/ 1092387 w 3024845"/>
                <a:gd name="connsiteY184" fmla="*/ 179665 h 840941"/>
                <a:gd name="connsiteX185" fmla="*/ 1122787 w 3024845"/>
                <a:gd name="connsiteY185" fmla="*/ 179665 h 840941"/>
                <a:gd name="connsiteX186" fmla="*/ 1122787 w 3024845"/>
                <a:gd name="connsiteY186" fmla="*/ 181286 h 840941"/>
                <a:gd name="connsiteX187" fmla="*/ 1122787 w 3024845"/>
                <a:gd name="connsiteY187" fmla="*/ 192636 h 840941"/>
                <a:gd name="connsiteX188" fmla="*/ 1149134 w 3024845"/>
                <a:gd name="connsiteY188" fmla="*/ 192636 h 840941"/>
                <a:gd name="connsiteX189" fmla="*/ 1149134 w 3024845"/>
                <a:gd name="connsiteY189" fmla="*/ 222900 h 840941"/>
                <a:gd name="connsiteX190" fmla="*/ 1149894 w 3024845"/>
                <a:gd name="connsiteY190" fmla="*/ 222900 h 840941"/>
                <a:gd name="connsiteX191" fmla="*/ 1155214 w 3024845"/>
                <a:gd name="connsiteY191" fmla="*/ 222900 h 840941"/>
                <a:gd name="connsiteX192" fmla="*/ 1155214 w 3024845"/>
                <a:gd name="connsiteY192" fmla="*/ 223981 h 840941"/>
                <a:gd name="connsiteX193" fmla="*/ 1155214 w 3024845"/>
                <a:gd name="connsiteY193" fmla="*/ 231548 h 840941"/>
                <a:gd name="connsiteX194" fmla="*/ 1159268 w 3024845"/>
                <a:gd name="connsiteY194" fmla="*/ 261812 h 840941"/>
                <a:gd name="connsiteX195" fmla="*/ 1160028 w 3024845"/>
                <a:gd name="connsiteY195" fmla="*/ 261812 h 840941"/>
                <a:gd name="connsiteX196" fmla="*/ 1165348 w 3024845"/>
                <a:gd name="connsiteY196" fmla="*/ 261812 h 840941"/>
                <a:gd name="connsiteX197" fmla="*/ 1165348 w 3024845"/>
                <a:gd name="connsiteY197" fmla="*/ 262623 h 840941"/>
                <a:gd name="connsiteX198" fmla="*/ 1165348 w 3024845"/>
                <a:gd name="connsiteY198" fmla="*/ 268298 h 840941"/>
                <a:gd name="connsiteX199" fmla="*/ 1166361 w 3024845"/>
                <a:gd name="connsiteY199" fmla="*/ 268298 h 840941"/>
                <a:gd name="connsiteX200" fmla="*/ 1173454 w 3024845"/>
                <a:gd name="connsiteY200" fmla="*/ 268298 h 840941"/>
                <a:gd name="connsiteX201" fmla="*/ 1173454 w 3024845"/>
                <a:gd name="connsiteY201" fmla="*/ 298563 h 840941"/>
                <a:gd name="connsiteX202" fmla="*/ 1175481 w 3024845"/>
                <a:gd name="connsiteY202" fmla="*/ 298563 h 840941"/>
                <a:gd name="connsiteX203" fmla="*/ 1189668 w 3024845"/>
                <a:gd name="connsiteY203" fmla="*/ 298563 h 840941"/>
                <a:gd name="connsiteX204" fmla="*/ 1189668 w 3024845"/>
                <a:gd name="connsiteY204" fmla="*/ 322342 h 840941"/>
                <a:gd name="connsiteX205" fmla="*/ 1191695 w 3024845"/>
                <a:gd name="connsiteY205" fmla="*/ 323963 h 840941"/>
                <a:gd name="connsiteX206" fmla="*/ 1191695 w 3024845"/>
                <a:gd name="connsiteY206" fmla="*/ 335313 h 840941"/>
                <a:gd name="connsiteX207" fmla="*/ 1192455 w 3024845"/>
                <a:gd name="connsiteY207" fmla="*/ 335313 h 840941"/>
                <a:gd name="connsiteX208" fmla="*/ 1197775 w 3024845"/>
                <a:gd name="connsiteY208" fmla="*/ 335313 h 840941"/>
                <a:gd name="connsiteX209" fmla="*/ 1197775 w 3024845"/>
                <a:gd name="connsiteY209" fmla="*/ 359092 h 840941"/>
                <a:gd name="connsiteX210" fmla="*/ 1199041 w 3024845"/>
                <a:gd name="connsiteY210" fmla="*/ 359092 h 840941"/>
                <a:gd name="connsiteX211" fmla="*/ 1207908 w 3024845"/>
                <a:gd name="connsiteY211" fmla="*/ 359092 h 840941"/>
                <a:gd name="connsiteX212" fmla="*/ 1209935 w 3024845"/>
                <a:gd name="connsiteY212" fmla="*/ 363146 h 840941"/>
                <a:gd name="connsiteX213" fmla="*/ 1209935 w 3024845"/>
                <a:gd name="connsiteY213" fmla="*/ 376387 h 840941"/>
                <a:gd name="connsiteX214" fmla="*/ 1211455 w 3024845"/>
                <a:gd name="connsiteY214" fmla="*/ 374495 h 840941"/>
                <a:gd name="connsiteX215" fmla="*/ 1222095 w 3024845"/>
                <a:gd name="connsiteY215" fmla="*/ 361254 h 840941"/>
                <a:gd name="connsiteX216" fmla="*/ 1250469 w 3024845"/>
                <a:gd name="connsiteY216" fmla="*/ 361254 h 840941"/>
                <a:gd name="connsiteX217" fmla="*/ 1250469 w 3024845"/>
                <a:gd name="connsiteY217" fmla="*/ 447725 h 840941"/>
                <a:gd name="connsiteX218" fmla="*/ 1251229 w 3024845"/>
                <a:gd name="connsiteY218" fmla="*/ 447725 h 840941"/>
                <a:gd name="connsiteX219" fmla="*/ 1256549 w 3024845"/>
                <a:gd name="connsiteY219" fmla="*/ 447725 h 840941"/>
                <a:gd name="connsiteX220" fmla="*/ 1257309 w 3024845"/>
                <a:gd name="connsiteY220" fmla="*/ 446374 h 840941"/>
                <a:gd name="connsiteX221" fmla="*/ 1262629 w 3024845"/>
                <a:gd name="connsiteY221" fmla="*/ 436916 h 840941"/>
                <a:gd name="connsiteX222" fmla="*/ 1262629 w 3024845"/>
                <a:gd name="connsiteY222" fmla="*/ 438808 h 840941"/>
                <a:gd name="connsiteX223" fmla="*/ 1262629 w 3024845"/>
                <a:gd name="connsiteY223" fmla="*/ 452049 h 840941"/>
                <a:gd name="connsiteX224" fmla="*/ 1266682 w 3024845"/>
                <a:gd name="connsiteY224" fmla="*/ 406652 h 840941"/>
                <a:gd name="connsiteX225" fmla="*/ 1267442 w 3024845"/>
                <a:gd name="connsiteY225" fmla="*/ 406652 h 840941"/>
                <a:gd name="connsiteX226" fmla="*/ 1272762 w 3024845"/>
                <a:gd name="connsiteY226" fmla="*/ 406652 h 840941"/>
                <a:gd name="connsiteX227" fmla="*/ 1272762 w 3024845"/>
                <a:gd name="connsiteY227" fmla="*/ 341798 h 840941"/>
                <a:gd name="connsiteX228" fmla="*/ 1273776 w 3024845"/>
                <a:gd name="connsiteY228" fmla="*/ 341798 h 840941"/>
                <a:gd name="connsiteX229" fmla="*/ 1280869 w 3024845"/>
                <a:gd name="connsiteY229" fmla="*/ 341798 h 840941"/>
                <a:gd name="connsiteX230" fmla="*/ 1293029 w 3024845"/>
                <a:gd name="connsiteY230" fmla="*/ 298563 h 840941"/>
                <a:gd name="connsiteX231" fmla="*/ 1294296 w 3024845"/>
                <a:gd name="connsiteY231" fmla="*/ 298563 h 840941"/>
                <a:gd name="connsiteX232" fmla="*/ 1303163 w 3024845"/>
                <a:gd name="connsiteY232" fmla="*/ 298563 h 840941"/>
                <a:gd name="connsiteX233" fmla="*/ 1313296 w 3024845"/>
                <a:gd name="connsiteY233" fmla="*/ 341798 h 840941"/>
                <a:gd name="connsiteX234" fmla="*/ 1314309 w 3024845"/>
                <a:gd name="connsiteY234" fmla="*/ 341798 h 840941"/>
                <a:gd name="connsiteX235" fmla="*/ 1321403 w 3024845"/>
                <a:gd name="connsiteY235" fmla="*/ 341798 h 840941"/>
                <a:gd name="connsiteX236" fmla="*/ 1321403 w 3024845"/>
                <a:gd name="connsiteY236" fmla="*/ 380710 h 840941"/>
                <a:gd name="connsiteX237" fmla="*/ 1323176 w 3024845"/>
                <a:gd name="connsiteY237" fmla="*/ 380710 h 840941"/>
                <a:gd name="connsiteX238" fmla="*/ 1335590 w 3024845"/>
                <a:gd name="connsiteY238" fmla="*/ 380710 h 840941"/>
                <a:gd name="connsiteX239" fmla="*/ 1335590 w 3024845"/>
                <a:gd name="connsiteY239" fmla="*/ 382872 h 840941"/>
                <a:gd name="connsiteX240" fmla="*/ 1335590 w 3024845"/>
                <a:gd name="connsiteY240" fmla="*/ 398004 h 840941"/>
                <a:gd name="connsiteX241" fmla="*/ 1339643 w 3024845"/>
                <a:gd name="connsiteY241" fmla="*/ 395843 h 840941"/>
                <a:gd name="connsiteX242" fmla="*/ 1339643 w 3024845"/>
                <a:gd name="connsiteY242" fmla="*/ 380710 h 840941"/>
                <a:gd name="connsiteX243" fmla="*/ 1341163 w 3024845"/>
                <a:gd name="connsiteY243" fmla="*/ 380710 h 840941"/>
                <a:gd name="connsiteX244" fmla="*/ 1351803 w 3024845"/>
                <a:gd name="connsiteY244" fmla="*/ 380710 h 840941"/>
                <a:gd name="connsiteX245" fmla="*/ 1351803 w 3024845"/>
                <a:gd name="connsiteY245" fmla="*/ 382331 h 840941"/>
                <a:gd name="connsiteX246" fmla="*/ 1351803 w 3024845"/>
                <a:gd name="connsiteY246" fmla="*/ 393681 h 840941"/>
                <a:gd name="connsiteX247" fmla="*/ 1382204 w 3024845"/>
                <a:gd name="connsiteY247" fmla="*/ 393681 h 840941"/>
                <a:gd name="connsiteX248" fmla="*/ 1382204 w 3024845"/>
                <a:gd name="connsiteY248" fmla="*/ 356931 h 840941"/>
                <a:gd name="connsiteX249" fmla="*/ 1383470 w 3024845"/>
                <a:gd name="connsiteY249" fmla="*/ 356931 h 840941"/>
                <a:gd name="connsiteX250" fmla="*/ 1392337 w 3024845"/>
                <a:gd name="connsiteY250" fmla="*/ 356931 h 840941"/>
                <a:gd name="connsiteX251" fmla="*/ 1392337 w 3024845"/>
                <a:gd name="connsiteY251" fmla="*/ 378548 h 840941"/>
                <a:gd name="connsiteX252" fmla="*/ 1394364 w 3024845"/>
                <a:gd name="connsiteY252" fmla="*/ 346122 h 840941"/>
                <a:gd name="connsiteX253" fmla="*/ 1416657 w 3024845"/>
                <a:gd name="connsiteY253" fmla="*/ 346122 h 840941"/>
                <a:gd name="connsiteX254" fmla="*/ 1416657 w 3024845"/>
                <a:gd name="connsiteY254" fmla="*/ 344500 h 840941"/>
                <a:gd name="connsiteX255" fmla="*/ 1416657 w 3024845"/>
                <a:gd name="connsiteY255" fmla="*/ 333151 h 840941"/>
                <a:gd name="connsiteX256" fmla="*/ 1417417 w 3024845"/>
                <a:gd name="connsiteY256" fmla="*/ 333151 h 840941"/>
                <a:gd name="connsiteX257" fmla="*/ 1422737 w 3024845"/>
                <a:gd name="connsiteY257" fmla="*/ 333151 h 840941"/>
                <a:gd name="connsiteX258" fmla="*/ 1422737 w 3024845"/>
                <a:gd name="connsiteY258" fmla="*/ 331260 h 840941"/>
                <a:gd name="connsiteX259" fmla="*/ 1422737 w 3024845"/>
                <a:gd name="connsiteY259" fmla="*/ 318019 h 840941"/>
                <a:gd name="connsiteX260" fmla="*/ 1426791 w 3024845"/>
                <a:gd name="connsiteY260" fmla="*/ 324504 h 840941"/>
                <a:gd name="connsiteX261" fmla="*/ 1429071 w 3024845"/>
                <a:gd name="connsiteY261" fmla="*/ 324504 h 840941"/>
                <a:gd name="connsiteX262" fmla="*/ 1445031 w 3024845"/>
                <a:gd name="connsiteY262" fmla="*/ 324504 h 840941"/>
                <a:gd name="connsiteX263" fmla="*/ 1445031 w 3024845"/>
                <a:gd name="connsiteY263" fmla="*/ 323693 h 840941"/>
                <a:gd name="connsiteX264" fmla="*/ 1445031 w 3024845"/>
                <a:gd name="connsiteY264" fmla="*/ 318019 h 840941"/>
                <a:gd name="connsiteX265" fmla="*/ 1445791 w 3024845"/>
                <a:gd name="connsiteY265" fmla="*/ 318019 h 840941"/>
                <a:gd name="connsiteX266" fmla="*/ 1451111 w 3024845"/>
                <a:gd name="connsiteY266" fmla="*/ 318019 h 840941"/>
                <a:gd name="connsiteX267" fmla="*/ 1451111 w 3024845"/>
                <a:gd name="connsiteY267" fmla="*/ 319370 h 840941"/>
                <a:gd name="connsiteX268" fmla="*/ 1451111 w 3024845"/>
                <a:gd name="connsiteY268" fmla="*/ 328828 h 840941"/>
                <a:gd name="connsiteX269" fmla="*/ 1489618 w 3024845"/>
                <a:gd name="connsiteY269" fmla="*/ 328828 h 840941"/>
                <a:gd name="connsiteX270" fmla="*/ 1489618 w 3024845"/>
                <a:gd name="connsiteY270" fmla="*/ 467181 h 840941"/>
                <a:gd name="connsiteX271" fmla="*/ 1491138 w 3024845"/>
                <a:gd name="connsiteY271" fmla="*/ 467181 h 840941"/>
                <a:gd name="connsiteX272" fmla="*/ 1501778 w 3024845"/>
                <a:gd name="connsiteY272" fmla="*/ 467181 h 840941"/>
                <a:gd name="connsiteX273" fmla="*/ 1501778 w 3024845"/>
                <a:gd name="connsiteY273" fmla="*/ 454211 h 840941"/>
                <a:gd name="connsiteX274" fmla="*/ 1505832 w 3024845"/>
                <a:gd name="connsiteY274" fmla="*/ 454211 h 840941"/>
                <a:gd name="connsiteX275" fmla="*/ 1505832 w 3024845"/>
                <a:gd name="connsiteY275" fmla="*/ 467181 h 840941"/>
                <a:gd name="connsiteX276" fmla="*/ 1536232 w 3024845"/>
                <a:gd name="connsiteY276" fmla="*/ 467181 h 840941"/>
                <a:gd name="connsiteX277" fmla="*/ 1536232 w 3024845"/>
                <a:gd name="connsiteY277" fmla="*/ 436916 h 840941"/>
                <a:gd name="connsiteX278" fmla="*/ 1548392 w 3024845"/>
                <a:gd name="connsiteY278" fmla="*/ 436916 h 840941"/>
                <a:gd name="connsiteX279" fmla="*/ 1560552 w 3024845"/>
                <a:gd name="connsiteY279" fmla="*/ 434755 h 840941"/>
                <a:gd name="connsiteX280" fmla="*/ 1564606 w 3024845"/>
                <a:gd name="connsiteY280" fmla="*/ 436916 h 840941"/>
                <a:gd name="connsiteX281" fmla="*/ 1574739 w 3024845"/>
                <a:gd name="connsiteY281" fmla="*/ 436916 h 840941"/>
                <a:gd name="connsiteX282" fmla="*/ 1574739 w 3024845"/>
                <a:gd name="connsiteY282" fmla="*/ 467181 h 840941"/>
                <a:gd name="connsiteX283" fmla="*/ 1582846 w 3024845"/>
                <a:gd name="connsiteY283" fmla="*/ 467181 h 840941"/>
                <a:gd name="connsiteX284" fmla="*/ 1582846 w 3024845"/>
                <a:gd name="connsiteY284" fmla="*/ 484476 h 840941"/>
                <a:gd name="connsiteX285" fmla="*/ 1592182 w 3024845"/>
                <a:gd name="connsiteY285" fmla="*/ 485381 h 840941"/>
                <a:gd name="connsiteX286" fmla="*/ 1605140 w 3024845"/>
                <a:gd name="connsiteY286" fmla="*/ 485381 h 840941"/>
                <a:gd name="connsiteX287" fmla="*/ 1605140 w 3024845"/>
                <a:gd name="connsiteY287" fmla="*/ 469343 h 840941"/>
                <a:gd name="connsiteX288" fmla="*/ 1673096 w 3024845"/>
                <a:gd name="connsiteY288" fmla="*/ 469343 h 840941"/>
                <a:gd name="connsiteX289" fmla="*/ 1673096 w 3024845"/>
                <a:gd name="connsiteY289" fmla="*/ 384090 h 840941"/>
                <a:gd name="connsiteX290" fmla="*/ 1745104 w 3024845"/>
                <a:gd name="connsiteY290" fmla="*/ 384090 h 840941"/>
                <a:gd name="connsiteX291" fmla="*/ 1745104 w 3024845"/>
                <a:gd name="connsiteY291" fmla="*/ 462858 h 840941"/>
                <a:gd name="connsiteX292" fmla="*/ 1747008 w 3024845"/>
                <a:gd name="connsiteY292" fmla="*/ 462858 h 840941"/>
                <a:gd name="connsiteX293" fmla="*/ 1748250 w 3024845"/>
                <a:gd name="connsiteY293" fmla="*/ 485381 h 840941"/>
                <a:gd name="connsiteX294" fmla="*/ 1757926 w 3024845"/>
                <a:gd name="connsiteY294" fmla="*/ 485381 h 840941"/>
                <a:gd name="connsiteX295" fmla="*/ 1759168 w 3024845"/>
                <a:gd name="connsiteY295" fmla="*/ 462858 h 840941"/>
                <a:gd name="connsiteX296" fmla="*/ 1765248 w 3024845"/>
                <a:gd name="connsiteY296" fmla="*/ 462858 h 840941"/>
                <a:gd name="connsiteX297" fmla="*/ 1766490 w 3024845"/>
                <a:gd name="connsiteY297" fmla="*/ 485381 h 840941"/>
                <a:gd name="connsiteX298" fmla="*/ 1817112 w 3024845"/>
                <a:gd name="connsiteY298" fmla="*/ 485381 h 840941"/>
                <a:gd name="connsiteX299" fmla="*/ 1817112 w 3024845"/>
                <a:gd name="connsiteY299" fmla="*/ 322353 h 840941"/>
                <a:gd name="connsiteX300" fmla="*/ 2014439 w 3024845"/>
                <a:gd name="connsiteY300" fmla="*/ 322353 h 840941"/>
                <a:gd name="connsiteX301" fmla="*/ 2014439 w 3024845"/>
                <a:gd name="connsiteY301" fmla="*/ 485381 h 840941"/>
                <a:gd name="connsiteX302" fmla="*/ 2033136 w 3024845"/>
                <a:gd name="connsiteY302" fmla="*/ 485381 h 840941"/>
                <a:gd name="connsiteX303" fmla="*/ 2033136 w 3024845"/>
                <a:gd name="connsiteY303" fmla="*/ 402688 h 840941"/>
                <a:gd name="connsiteX304" fmla="*/ 2128256 w 3024845"/>
                <a:gd name="connsiteY304" fmla="*/ 402688 h 840941"/>
                <a:gd name="connsiteX305" fmla="*/ 2180720 w 3024845"/>
                <a:gd name="connsiteY305" fmla="*/ 337475 h 840941"/>
                <a:gd name="connsiteX306" fmla="*/ 2245574 w 3024845"/>
                <a:gd name="connsiteY306" fmla="*/ 337475 h 840941"/>
                <a:gd name="connsiteX307" fmla="*/ 2245574 w 3024845"/>
                <a:gd name="connsiteY307" fmla="*/ 413137 h 840941"/>
                <a:gd name="connsiteX308" fmla="*/ 2253681 w 3024845"/>
                <a:gd name="connsiteY308" fmla="*/ 413137 h 840941"/>
                <a:gd name="connsiteX309" fmla="*/ 2255708 w 3024845"/>
                <a:gd name="connsiteY309" fmla="*/ 406652 h 840941"/>
                <a:gd name="connsiteX310" fmla="*/ 2261788 w 3024845"/>
                <a:gd name="connsiteY310" fmla="*/ 406652 h 840941"/>
                <a:gd name="connsiteX311" fmla="*/ 2263815 w 3024845"/>
                <a:gd name="connsiteY311" fmla="*/ 415299 h 840941"/>
                <a:gd name="connsiteX312" fmla="*/ 2275975 w 3024845"/>
                <a:gd name="connsiteY312" fmla="*/ 415299 h 840941"/>
                <a:gd name="connsiteX313" fmla="*/ 2275975 w 3024845"/>
                <a:gd name="connsiteY313" fmla="*/ 408813 h 840941"/>
                <a:gd name="connsiteX314" fmla="*/ 2298268 w 3024845"/>
                <a:gd name="connsiteY314" fmla="*/ 408813 h 840941"/>
                <a:gd name="connsiteX315" fmla="*/ 2298268 w 3024845"/>
                <a:gd name="connsiteY315" fmla="*/ 415299 h 840941"/>
                <a:gd name="connsiteX316" fmla="*/ 2318535 w 3024845"/>
                <a:gd name="connsiteY316" fmla="*/ 415299 h 840941"/>
                <a:gd name="connsiteX317" fmla="*/ 2318535 w 3024845"/>
                <a:gd name="connsiteY317" fmla="*/ 460696 h 840941"/>
                <a:gd name="connsiteX318" fmla="*/ 2332722 w 3024845"/>
                <a:gd name="connsiteY318" fmla="*/ 460696 h 840941"/>
                <a:gd name="connsiteX319" fmla="*/ 2332722 w 3024845"/>
                <a:gd name="connsiteY319" fmla="*/ 447725 h 840941"/>
                <a:gd name="connsiteX320" fmla="*/ 2348936 w 3024845"/>
                <a:gd name="connsiteY320" fmla="*/ 447725 h 840941"/>
                <a:gd name="connsiteX321" fmla="*/ 2348936 w 3024845"/>
                <a:gd name="connsiteY321" fmla="*/ 268298 h 840941"/>
                <a:gd name="connsiteX322" fmla="*/ 2355016 w 3024845"/>
                <a:gd name="connsiteY322" fmla="*/ 261812 h 840941"/>
                <a:gd name="connsiteX323" fmla="*/ 2427977 w 3024845"/>
                <a:gd name="connsiteY323" fmla="*/ 261812 h 840941"/>
                <a:gd name="connsiteX324" fmla="*/ 2427977 w 3024845"/>
                <a:gd name="connsiteY324" fmla="*/ 270460 h 840941"/>
                <a:gd name="connsiteX325" fmla="*/ 2438110 w 3024845"/>
                <a:gd name="connsiteY325" fmla="*/ 270460 h 840941"/>
                <a:gd name="connsiteX326" fmla="*/ 2438110 w 3024845"/>
                <a:gd name="connsiteY326" fmla="*/ 385034 h 840941"/>
                <a:gd name="connsiteX327" fmla="*/ 2460404 w 3024845"/>
                <a:gd name="connsiteY327" fmla="*/ 385034 h 840941"/>
                <a:gd name="connsiteX328" fmla="*/ 2460404 w 3024845"/>
                <a:gd name="connsiteY328" fmla="*/ 318019 h 840941"/>
                <a:gd name="connsiteX329" fmla="*/ 2486751 w 3024845"/>
                <a:gd name="connsiteY329" fmla="*/ 318019 h 840941"/>
                <a:gd name="connsiteX330" fmla="*/ 2490804 w 3024845"/>
                <a:gd name="connsiteY330" fmla="*/ 313695 h 840941"/>
                <a:gd name="connsiteX331" fmla="*/ 2498911 w 3024845"/>
                <a:gd name="connsiteY331" fmla="*/ 313695 h 840941"/>
                <a:gd name="connsiteX332" fmla="*/ 2502964 w 3024845"/>
                <a:gd name="connsiteY332" fmla="*/ 318019 h 840941"/>
                <a:gd name="connsiteX333" fmla="*/ 2525258 w 3024845"/>
                <a:gd name="connsiteY333" fmla="*/ 318019 h 840941"/>
                <a:gd name="connsiteX334" fmla="*/ 2525258 w 3024845"/>
                <a:gd name="connsiteY334" fmla="*/ 201283 h 840941"/>
                <a:gd name="connsiteX335" fmla="*/ 2582005 w 3024845"/>
                <a:gd name="connsiteY335" fmla="*/ 190474 h 840941"/>
                <a:gd name="connsiteX336" fmla="*/ 2582005 w 3024845"/>
                <a:gd name="connsiteY336" fmla="*/ 191555 h 840941"/>
                <a:gd name="connsiteX337" fmla="*/ 2582005 w 3024845"/>
                <a:gd name="connsiteY337" fmla="*/ 199121 h 840941"/>
                <a:gd name="connsiteX338" fmla="*/ 2608352 w 3024845"/>
                <a:gd name="connsiteY338" fmla="*/ 199121 h 840941"/>
                <a:gd name="connsiteX339" fmla="*/ 2608352 w 3024845"/>
                <a:gd name="connsiteY339" fmla="*/ 454211 h 840941"/>
                <a:gd name="connsiteX340" fmla="*/ 2630646 w 3024845"/>
                <a:gd name="connsiteY340" fmla="*/ 454211 h 840941"/>
                <a:gd name="connsiteX341" fmla="*/ 2630646 w 3024845"/>
                <a:gd name="connsiteY341" fmla="*/ 449887 h 840941"/>
                <a:gd name="connsiteX342" fmla="*/ 2642806 w 3024845"/>
                <a:gd name="connsiteY342" fmla="*/ 449887 h 840941"/>
                <a:gd name="connsiteX343" fmla="*/ 2642806 w 3024845"/>
                <a:gd name="connsiteY343" fmla="*/ 454211 h 840941"/>
                <a:gd name="connsiteX344" fmla="*/ 2667126 w 3024845"/>
                <a:gd name="connsiteY344" fmla="*/ 454211 h 840941"/>
                <a:gd name="connsiteX345" fmla="*/ 2667126 w 3024845"/>
                <a:gd name="connsiteY345" fmla="*/ 441240 h 840941"/>
                <a:gd name="connsiteX346" fmla="*/ 2695500 w 3024845"/>
                <a:gd name="connsiteY346" fmla="*/ 441240 h 840941"/>
                <a:gd name="connsiteX347" fmla="*/ 2707660 w 3024845"/>
                <a:gd name="connsiteY347" fmla="*/ 436916 h 840941"/>
                <a:gd name="connsiteX348" fmla="*/ 2727927 w 3024845"/>
                <a:gd name="connsiteY348" fmla="*/ 441240 h 840941"/>
                <a:gd name="connsiteX349" fmla="*/ 2727927 w 3024845"/>
                <a:gd name="connsiteY349" fmla="*/ 423946 h 840941"/>
                <a:gd name="connsiteX350" fmla="*/ 2736034 w 3024845"/>
                <a:gd name="connsiteY350" fmla="*/ 423946 h 840941"/>
                <a:gd name="connsiteX351" fmla="*/ 2736034 w 3024845"/>
                <a:gd name="connsiteY351" fmla="*/ 410975 h 840941"/>
                <a:gd name="connsiteX352" fmla="*/ 2792781 w 3024845"/>
                <a:gd name="connsiteY352" fmla="*/ 410975 h 840941"/>
                <a:gd name="connsiteX353" fmla="*/ 2792781 w 3024845"/>
                <a:gd name="connsiteY353" fmla="*/ 380710 h 840941"/>
                <a:gd name="connsiteX354" fmla="*/ 2811021 w 3024845"/>
                <a:gd name="connsiteY354" fmla="*/ 380710 h 840941"/>
                <a:gd name="connsiteX355" fmla="*/ 2811021 w 3024845"/>
                <a:gd name="connsiteY355" fmla="*/ 374225 h 840941"/>
                <a:gd name="connsiteX356" fmla="*/ 2823181 w 3024845"/>
                <a:gd name="connsiteY356" fmla="*/ 374225 h 840941"/>
                <a:gd name="connsiteX357" fmla="*/ 2823181 w 3024845"/>
                <a:gd name="connsiteY357" fmla="*/ 380710 h 840941"/>
                <a:gd name="connsiteX358" fmla="*/ 2839395 w 3024845"/>
                <a:gd name="connsiteY358" fmla="*/ 380710 h 840941"/>
                <a:gd name="connsiteX359" fmla="*/ 2839395 w 3024845"/>
                <a:gd name="connsiteY359" fmla="*/ 430431 h 840941"/>
                <a:gd name="connsiteX360" fmla="*/ 2871822 w 3024845"/>
                <a:gd name="connsiteY360" fmla="*/ 430431 h 840941"/>
                <a:gd name="connsiteX361" fmla="*/ 2871822 w 3024845"/>
                <a:gd name="connsiteY361" fmla="*/ 404490 h 840941"/>
                <a:gd name="connsiteX362" fmla="*/ 2910329 w 3024845"/>
                <a:gd name="connsiteY362" fmla="*/ 404490 h 840941"/>
                <a:gd name="connsiteX363" fmla="*/ 2910329 w 3024845"/>
                <a:gd name="connsiteY363" fmla="*/ 374225 h 840941"/>
                <a:gd name="connsiteX364" fmla="*/ 2958970 w 3024845"/>
                <a:gd name="connsiteY364" fmla="*/ 374225 h 840941"/>
                <a:gd name="connsiteX365" fmla="*/ 2958970 w 3024845"/>
                <a:gd name="connsiteY365" fmla="*/ 485381 h 840941"/>
                <a:gd name="connsiteX366" fmla="*/ 2958970 w 3024845"/>
                <a:gd name="connsiteY366" fmla="*/ 499160 h 840941"/>
                <a:gd name="connsiteX367" fmla="*/ 3024845 w 3024845"/>
                <a:gd name="connsiteY367" fmla="*/ 499160 h 840941"/>
                <a:gd name="connsiteX368" fmla="*/ 3024845 w 3024845"/>
                <a:gd name="connsiteY368" fmla="*/ 840941 h 840941"/>
                <a:gd name="connsiteX369" fmla="*/ 2054 w 3024845"/>
                <a:gd name="connsiteY369" fmla="*/ 838608 h 840941"/>
                <a:gd name="connsiteX370" fmla="*/ 0 w 3024845"/>
                <a:gd name="connsiteY370" fmla="*/ 404490 h 840941"/>
                <a:gd name="connsiteX371" fmla="*/ 20267 w 3024845"/>
                <a:gd name="connsiteY371" fmla="*/ 404490 h 840941"/>
                <a:gd name="connsiteX372" fmla="*/ 20774 w 3024845"/>
                <a:gd name="connsiteY372" fmla="*/ 403409 h 840941"/>
                <a:gd name="connsiteX373" fmla="*/ 24320 w 3024845"/>
                <a:gd name="connsiteY373" fmla="*/ 395843 h 840941"/>
                <a:gd name="connsiteX374" fmla="*/ 26094 w 3024845"/>
                <a:gd name="connsiteY374" fmla="*/ 396113 h 840941"/>
                <a:gd name="connsiteX375" fmla="*/ 38507 w 3024845"/>
                <a:gd name="connsiteY375" fmla="*/ 398004 h 840941"/>
                <a:gd name="connsiteX376" fmla="*/ 39014 w 3024845"/>
                <a:gd name="connsiteY376" fmla="*/ 399356 h 840941"/>
                <a:gd name="connsiteX377" fmla="*/ 42560 w 3024845"/>
                <a:gd name="connsiteY377" fmla="*/ 408813 h 840941"/>
                <a:gd name="connsiteX378" fmla="*/ 68907 w 3024845"/>
                <a:gd name="connsiteY378" fmla="*/ 410975 h 840941"/>
                <a:gd name="connsiteX379" fmla="*/ 68907 w 3024845"/>
                <a:gd name="connsiteY379" fmla="*/ 287754 h 840941"/>
                <a:gd name="connsiteX380" fmla="*/ 70934 w 3024845"/>
                <a:gd name="connsiteY380" fmla="*/ 287754 h 840941"/>
                <a:gd name="connsiteX381" fmla="*/ 85121 w 3024845"/>
                <a:gd name="connsiteY381" fmla="*/ 287754 h 840941"/>
                <a:gd name="connsiteX382" fmla="*/ 85121 w 3024845"/>
                <a:gd name="connsiteY382" fmla="*/ 151562 h 840941"/>
                <a:gd name="connsiteX383" fmla="*/ 86894 w 3024845"/>
                <a:gd name="connsiteY383" fmla="*/ 151562 h 840941"/>
                <a:gd name="connsiteX384" fmla="*/ 99308 w 3024845"/>
                <a:gd name="connsiteY384" fmla="*/ 151562 h 840941"/>
                <a:gd name="connsiteX385" fmla="*/ 99308 w 3024845"/>
                <a:gd name="connsiteY385" fmla="*/ 36988 h 840941"/>
                <a:gd name="connsiteX0" fmla="*/ 99308 w 3024845"/>
                <a:gd name="connsiteY0" fmla="*/ 0 h 803953"/>
                <a:gd name="connsiteX1" fmla="*/ 220909 w 3024845"/>
                <a:gd name="connsiteY1" fmla="*/ 114574 h 803953"/>
                <a:gd name="connsiteX2" fmla="*/ 223189 w 3024845"/>
                <a:gd name="connsiteY2" fmla="*/ 114574 h 803953"/>
                <a:gd name="connsiteX3" fmla="*/ 239150 w 3024845"/>
                <a:gd name="connsiteY3" fmla="*/ 114574 h 803953"/>
                <a:gd name="connsiteX4" fmla="*/ 239150 w 3024845"/>
                <a:gd name="connsiteY4" fmla="*/ 255089 h 803953"/>
                <a:gd name="connsiteX5" fmla="*/ 240670 w 3024845"/>
                <a:gd name="connsiteY5" fmla="*/ 254819 h 803953"/>
                <a:gd name="connsiteX6" fmla="*/ 251310 w 3024845"/>
                <a:gd name="connsiteY6" fmla="*/ 252928 h 803953"/>
                <a:gd name="connsiteX7" fmla="*/ 249283 w 3024845"/>
                <a:gd name="connsiteY7" fmla="*/ 341560 h 803953"/>
                <a:gd name="connsiteX8" fmla="*/ 250803 w 3024845"/>
                <a:gd name="connsiteY8" fmla="*/ 341831 h 803953"/>
                <a:gd name="connsiteX9" fmla="*/ 261443 w 3024845"/>
                <a:gd name="connsiteY9" fmla="*/ 343722 h 803953"/>
                <a:gd name="connsiteX10" fmla="*/ 261696 w 3024845"/>
                <a:gd name="connsiteY10" fmla="*/ 344533 h 803953"/>
                <a:gd name="connsiteX11" fmla="*/ 263470 w 3024845"/>
                <a:gd name="connsiteY11" fmla="*/ 350208 h 803953"/>
                <a:gd name="connsiteX12" fmla="*/ 264230 w 3024845"/>
                <a:gd name="connsiteY12" fmla="*/ 347776 h 803953"/>
                <a:gd name="connsiteX13" fmla="*/ 269550 w 3024845"/>
                <a:gd name="connsiteY13" fmla="*/ 330752 h 803953"/>
                <a:gd name="connsiteX14" fmla="*/ 271323 w 3024845"/>
                <a:gd name="connsiteY14" fmla="*/ 330752 h 803953"/>
                <a:gd name="connsiteX15" fmla="*/ 283737 w 3024845"/>
                <a:gd name="connsiteY15" fmla="*/ 330752 h 803953"/>
                <a:gd name="connsiteX16" fmla="*/ 283737 w 3024845"/>
                <a:gd name="connsiteY16" fmla="*/ 363178 h 803953"/>
                <a:gd name="connsiteX17" fmla="*/ 284750 w 3024845"/>
                <a:gd name="connsiteY17" fmla="*/ 363719 h 803953"/>
                <a:gd name="connsiteX18" fmla="*/ 291844 w 3024845"/>
                <a:gd name="connsiteY18" fmla="*/ 367502 h 803953"/>
                <a:gd name="connsiteX19" fmla="*/ 291844 w 3024845"/>
                <a:gd name="connsiteY19" fmla="*/ 368853 h 803953"/>
                <a:gd name="connsiteX20" fmla="*/ 291844 w 3024845"/>
                <a:gd name="connsiteY20" fmla="*/ 378311 h 803953"/>
                <a:gd name="connsiteX21" fmla="*/ 336431 w 3024845"/>
                <a:gd name="connsiteY21" fmla="*/ 378311 h 803953"/>
                <a:gd name="connsiteX22" fmla="*/ 336431 w 3024845"/>
                <a:gd name="connsiteY22" fmla="*/ 379392 h 803953"/>
                <a:gd name="connsiteX23" fmla="*/ 336431 w 3024845"/>
                <a:gd name="connsiteY23" fmla="*/ 386958 h 803953"/>
                <a:gd name="connsiteX24" fmla="*/ 338457 w 3024845"/>
                <a:gd name="connsiteY24" fmla="*/ 386958 h 803953"/>
                <a:gd name="connsiteX25" fmla="*/ 352644 w 3024845"/>
                <a:gd name="connsiteY25" fmla="*/ 386958 h 803953"/>
                <a:gd name="connsiteX26" fmla="*/ 352644 w 3024845"/>
                <a:gd name="connsiteY26" fmla="*/ 356693 h 803953"/>
                <a:gd name="connsiteX27" fmla="*/ 397231 w 3024845"/>
                <a:gd name="connsiteY27" fmla="*/ 356693 h 803953"/>
                <a:gd name="connsiteX28" fmla="*/ 397231 w 3024845"/>
                <a:gd name="connsiteY28" fmla="*/ 355342 h 803953"/>
                <a:gd name="connsiteX29" fmla="*/ 397231 w 3024845"/>
                <a:gd name="connsiteY29" fmla="*/ 345884 h 803953"/>
                <a:gd name="connsiteX30" fmla="*/ 398245 w 3024845"/>
                <a:gd name="connsiteY30" fmla="*/ 345884 h 803953"/>
                <a:gd name="connsiteX31" fmla="*/ 405338 w 3024845"/>
                <a:gd name="connsiteY31" fmla="*/ 345884 h 803953"/>
                <a:gd name="connsiteX32" fmla="*/ 405338 w 3024845"/>
                <a:gd name="connsiteY32" fmla="*/ 343993 h 803953"/>
                <a:gd name="connsiteX33" fmla="*/ 405338 w 3024845"/>
                <a:gd name="connsiteY33" fmla="*/ 330752 h 803953"/>
                <a:gd name="connsiteX34" fmla="*/ 406098 w 3024845"/>
                <a:gd name="connsiteY34" fmla="*/ 330752 h 803953"/>
                <a:gd name="connsiteX35" fmla="*/ 411418 w 3024845"/>
                <a:gd name="connsiteY35" fmla="*/ 330752 h 803953"/>
                <a:gd name="connsiteX36" fmla="*/ 411418 w 3024845"/>
                <a:gd name="connsiteY36" fmla="*/ 329671 h 803953"/>
                <a:gd name="connsiteX37" fmla="*/ 411418 w 3024845"/>
                <a:gd name="connsiteY37" fmla="*/ 322104 h 803953"/>
                <a:gd name="connsiteX38" fmla="*/ 413445 w 3024845"/>
                <a:gd name="connsiteY38" fmla="*/ 322104 h 803953"/>
                <a:gd name="connsiteX39" fmla="*/ 427632 w 3024845"/>
                <a:gd name="connsiteY39" fmla="*/ 322104 h 803953"/>
                <a:gd name="connsiteX40" fmla="*/ 427632 w 3024845"/>
                <a:gd name="connsiteY40" fmla="*/ 323185 h 803953"/>
                <a:gd name="connsiteX41" fmla="*/ 427632 w 3024845"/>
                <a:gd name="connsiteY41" fmla="*/ 330752 h 803953"/>
                <a:gd name="connsiteX42" fmla="*/ 449925 w 3024845"/>
                <a:gd name="connsiteY42" fmla="*/ 330752 h 803953"/>
                <a:gd name="connsiteX43" fmla="*/ 449925 w 3024845"/>
                <a:gd name="connsiteY43" fmla="*/ 328860 h 803953"/>
                <a:gd name="connsiteX44" fmla="*/ 449925 w 3024845"/>
                <a:gd name="connsiteY44" fmla="*/ 315619 h 803953"/>
                <a:gd name="connsiteX45" fmla="*/ 451699 w 3024845"/>
                <a:gd name="connsiteY45" fmla="*/ 315619 h 803953"/>
                <a:gd name="connsiteX46" fmla="*/ 464112 w 3024845"/>
                <a:gd name="connsiteY46" fmla="*/ 315619 h 803953"/>
                <a:gd name="connsiteX47" fmla="*/ 464112 w 3024845"/>
                <a:gd name="connsiteY47" fmla="*/ 339399 h 803953"/>
                <a:gd name="connsiteX48" fmla="*/ 465126 w 3024845"/>
                <a:gd name="connsiteY48" fmla="*/ 339399 h 803953"/>
                <a:gd name="connsiteX49" fmla="*/ 472219 w 3024845"/>
                <a:gd name="connsiteY49" fmla="*/ 339399 h 803953"/>
                <a:gd name="connsiteX50" fmla="*/ 472219 w 3024845"/>
                <a:gd name="connsiteY50" fmla="*/ 338318 h 803953"/>
                <a:gd name="connsiteX51" fmla="*/ 472219 w 3024845"/>
                <a:gd name="connsiteY51" fmla="*/ 330752 h 803953"/>
                <a:gd name="connsiteX52" fmla="*/ 473992 w 3024845"/>
                <a:gd name="connsiteY52" fmla="*/ 330752 h 803953"/>
                <a:gd name="connsiteX53" fmla="*/ 486406 w 3024845"/>
                <a:gd name="connsiteY53" fmla="*/ 330752 h 803953"/>
                <a:gd name="connsiteX54" fmla="*/ 486406 w 3024845"/>
                <a:gd name="connsiteY54" fmla="*/ 356693 h 803953"/>
                <a:gd name="connsiteX55" fmla="*/ 488433 w 3024845"/>
                <a:gd name="connsiteY55" fmla="*/ 356693 h 803953"/>
                <a:gd name="connsiteX56" fmla="*/ 502619 w 3024845"/>
                <a:gd name="connsiteY56" fmla="*/ 356693 h 803953"/>
                <a:gd name="connsiteX57" fmla="*/ 502619 w 3024845"/>
                <a:gd name="connsiteY57" fmla="*/ 358314 h 803953"/>
                <a:gd name="connsiteX58" fmla="*/ 502619 w 3024845"/>
                <a:gd name="connsiteY58" fmla="*/ 369664 h 803953"/>
                <a:gd name="connsiteX59" fmla="*/ 503379 w 3024845"/>
                <a:gd name="connsiteY59" fmla="*/ 369664 h 803953"/>
                <a:gd name="connsiteX60" fmla="*/ 508700 w 3024845"/>
                <a:gd name="connsiteY60" fmla="*/ 369664 h 803953"/>
                <a:gd name="connsiteX61" fmla="*/ 508700 w 3024845"/>
                <a:gd name="connsiteY61" fmla="*/ 368853 h 803953"/>
                <a:gd name="connsiteX62" fmla="*/ 508700 w 3024845"/>
                <a:gd name="connsiteY62" fmla="*/ 363178 h 803953"/>
                <a:gd name="connsiteX63" fmla="*/ 539100 w 3024845"/>
                <a:gd name="connsiteY63" fmla="*/ 363178 h 803953"/>
                <a:gd name="connsiteX64" fmla="*/ 539100 w 3024845"/>
                <a:gd name="connsiteY64" fmla="*/ 386958 h 803953"/>
                <a:gd name="connsiteX65" fmla="*/ 540113 w 3024845"/>
                <a:gd name="connsiteY65" fmla="*/ 386958 h 803953"/>
                <a:gd name="connsiteX66" fmla="*/ 547207 w 3024845"/>
                <a:gd name="connsiteY66" fmla="*/ 386958 h 803953"/>
                <a:gd name="connsiteX67" fmla="*/ 547207 w 3024845"/>
                <a:gd name="connsiteY67" fmla="*/ 388039 h 803953"/>
                <a:gd name="connsiteX68" fmla="*/ 547207 w 3024845"/>
                <a:gd name="connsiteY68" fmla="*/ 395605 h 803953"/>
                <a:gd name="connsiteX69" fmla="*/ 547967 w 3024845"/>
                <a:gd name="connsiteY69" fmla="*/ 395605 h 803953"/>
                <a:gd name="connsiteX70" fmla="*/ 553287 w 3024845"/>
                <a:gd name="connsiteY70" fmla="*/ 395605 h 803953"/>
                <a:gd name="connsiteX71" fmla="*/ 553287 w 3024845"/>
                <a:gd name="connsiteY71" fmla="*/ 393443 h 803953"/>
                <a:gd name="connsiteX72" fmla="*/ 553287 w 3024845"/>
                <a:gd name="connsiteY72" fmla="*/ 378311 h 803953"/>
                <a:gd name="connsiteX73" fmla="*/ 554300 w 3024845"/>
                <a:gd name="connsiteY73" fmla="*/ 378311 h 803953"/>
                <a:gd name="connsiteX74" fmla="*/ 561394 w 3024845"/>
                <a:gd name="connsiteY74" fmla="*/ 378311 h 803953"/>
                <a:gd name="connsiteX75" fmla="*/ 561394 w 3024845"/>
                <a:gd name="connsiteY75" fmla="*/ 379392 h 803953"/>
                <a:gd name="connsiteX76" fmla="*/ 561394 w 3024845"/>
                <a:gd name="connsiteY76" fmla="*/ 386958 h 803953"/>
                <a:gd name="connsiteX77" fmla="*/ 566714 w 3024845"/>
                <a:gd name="connsiteY77" fmla="*/ 384965 h 803953"/>
                <a:gd name="connsiteX78" fmla="*/ 567474 w 3024845"/>
                <a:gd name="connsiteY78" fmla="*/ 383985 h 803953"/>
                <a:gd name="connsiteX79" fmla="*/ 567474 w 3024845"/>
                <a:gd name="connsiteY79" fmla="*/ 378311 h 803953"/>
                <a:gd name="connsiteX80" fmla="*/ 605981 w 3024845"/>
                <a:gd name="connsiteY80" fmla="*/ 378311 h 803953"/>
                <a:gd name="connsiteX81" fmla="*/ 605981 w 3024845"/>
                <a:gd name="connsiteY81" fmla="*/ 402090 h 803953"/>
                <a:gd name="connsiteX82" fmla="*/ 608007 w 3024845"/>
                <a:gd name="connsiteY82" fmla="*/ 402090 h 803953"/>
                <a:gd name="connsiteX83" fmla="*/ 622194 w 3024845"/>
                <a:gd name="connsiteY83" fmla="*/ 402090 h 803953"/>
                <a:gd name="connsiteX84" fmla="*/ 622194 w 3024845"/>
                <a:gd name="connsiteY84" fmla="*/ 403171 h 803953"/>
                <a:gd name="connsiteX85" fmla="*/ 622194 w 3024845"/>
                <a:gd name="connsiteY85" fmla="*/ 410737 h 803953"/>
                <a:gd name="connsiteX86" fmla="*/ 623968 w 3024845"/>
                <a:gd name="connsiteY86" fmla="*/ 410737 h 803953"/>
                <a:gd name="connsiteX87" fmla="*/ 636381 w 3024845"/>
                <a:gd name="connsiteY87" fmla="*/ 410737 h 803953"/>
                <a:gd name="connsiteX88" fmla="*/ 636381 w 3024845"/>
                <a:gd name="connsiteY88" fmla="*/ 386958 h 803953"/>
                <a:gd name="connsiteX89" fmla="*/ 637394 w 3024845"/>
                <a:gd name="connsiteY89" fmla="*/ 386958 h 803953"/>
                <a:gd name="connsiteX90" fmla="*/ 644488 w 3024845"/>
                <a:gd name="connsiteY90" fmla="*/ 386958 h 803953"/>
                <a:gd name="connsiteX91" fmla="*/ 644488 w 3024845"/>
                <a:gd name="connsiteY91" fmla="*/ 354531 h 803953"/>
                <a:gd name="connsiteX92" fmla="*/ 645501 w 3024845"/>
                <a:gd name="connsiteY92" fmla="*/ 354531 h 803953"/>
                <a:gd name="connsiteX93" fmla="*/ 652595 w 3024845"/>
                <a:gd name="connsiteY93" fmla="*/ 354531 h 803953"/>
                <a:gd name="connsiteX94" fmla="*/ 652595 w 3024845"/>
                <a:gd name="connsiteY94" fmla="*/ 352640 h 803953"/>
                <a:gd name="connsiteX95" fmla="*/ 652595 w 3024845"/>
                <a:gd name="connsiteY95" fmla="*/ 339399 h 803953"/>
                <a:gd name="connsiteX96" fmla="*/ 651328 w 3024845"/>
                <a:gd name="connsiteY96" fmla="*/ 337777 h 803953"/>
                <a:gd name="connsiteX97" fmla="*/ 656648 w 3024845"/>
                <a:gd name="connsiteY97" fmla="*/ 326428 h 803953"/>
                <a:gd name="connsiteX98" fmla="*/ 664755 w 3024845"/>
                <a:gd name="connsiteY98" fmla="*/ 354531 h 803953"/>
                <a:gd name="connsiteX99" fmla="*/ 665515 w 3024845"/>
                <a:gd name="connsiteY99" fmla="*/ 354531 h 803953"/>
                <a:gd name="connsiteX100" fmla="*/ 670835 w 3024845"/>
                <a:gd name="connsiteY100" fmla="*/ 354531 h 803953"/>
                <a:gd name="connsiteX101" fmla="*/ 670835 w 3024845"/>
                <a:gd name="connsiteY101" fmla="*/ 248604 h 803953"/>
                <a:gd name="connsiteX102" fmla="*/ 672355 w 3024845"/>
                <a:gd name="connsiteY102" fmla="*/ 248604 h 803953"/>
                <a:gd name="connsiteX103" fmla="*/ 682995 w 3024845"/>
                <a:gd name="connsiteY103" fmla="*/ 248604 h 803953"/>
                <a:gd name="connsiteX104" fmla="*/ 682995 w 3024845"/>
                <a:gd name="connsiteY104" fmla="*/ 201045 h 803953"/>
                <a:gd name="connsiteX105" fmla="*/ 709342 w 3024845"/>
                <a:gd name="connsiteY105" fmla="*/ 201045 h 803953"/>
                <a:gd name="connsiteX106" fmla="*/ 709342 w 3024845"/>
                <a:gd name="connsiteY106" fmla="*/ 179427 h 803953"/>
                <a:gd name="connsiteX107" fmla="*/ 743796 w 3024845"/>
                <a:gd name="connsiteY107" fmla="*/ 179427 h 803953"/>
                <a:gd name="connsiteX108" fmla="*/ 743796 w 3024845"/>
                <a:gd name="connsiteY108" fmla="*/ 181859 h 803953"/>
                <a:gd name="connsiteX109" fmla="*/ 743796 w 3024845"/>
                <a:gd name="connsiteY109" fmla="*/ 198883 h 803953"/>
                <a:gd name="connsiteX110" fmla="*/ 746076 w 3024845"/>
                <a:gd name="connsiteY110" fmla="*/ 198883 h 803953"/>
                <a:gd name="connsiteX111" fmla="*/ 762036 w 3024845"/>
                <a:gd name="connsiteY111" fmla="*/ 198883 h 803953"/>
                <a:gd name="connsiteX112" fmla="*/ 762036 w 3024845"/>
                <a:gd name="connsiteY112" fmla="*/ 246442 h 803953"/>
                <a:gd name="connsiteX113" fmla="*/ 763049 w 3024845"/>
                <a:gd name="connsiteY113" fmla="*/ 246442 h 803953"/>
                <a:gd name="connsiteX114" fmla="*/ 770143 w 3024845"/>
                <a:gd name="connsiteY114" fmla="*/ 246442 h 803953"/>
                <a:gd name="connsiteX115" fmla="*/ 784330 w 3024845"/>
                <a:gd name="connsiteY115" fmla="*/ 250766 h 803953"/>
                <a:gd name="connsiteX116" fmla="*/ 784330 w 3024845"/>
                <a:gd name="connsiteY116" fmla="*/ 289678 h 803953"/>
                <a:gd name="connsiteX117" fmla="*/ 785343 w 3024845"/>
                <a:gd name="connsiteY117" fmla="*/ 289678 h 803953"/>
                <a:gd name="connsiteX118" fmla="*/ 792436 w 3024845"/>
                <a:gd name="connsiteY118" fmla="*/ 289678 h 803953"/>
                <a:gd name="connsiteX119" fmla="*/ 792436 w 3024845"/>
                <a:gd name="connsiteY119" fmla="*/ 291299 h 803953"/>
                <a:gd name="connsiteX120" fmla="*/ 792436 w 3024845"/>
                <a:gd name="connsiteY120" fmla="*/ 302648 h 803953"/>
                <a:gd name="connsiteX121" fmla="*/ 794463 w 3024845"/>
                <a:gd name="connsiteY121" fmla="*/ 302648 h 803953"/>
                <a:gd name="connsiteX122" fmla="*/ 808650 w 3024845"/>
                <a:gd name="connsiteY122" fmla="*/ 302648 h 803953"/>
                <a:gd name="connsiteX123" fmla="*/ 814730 w 3024845"/>
                <a:gd name="connsiteY123" fmla="*/ 309134 h 803953"/>
                <a:gd name="connsiteX124" fmla="*/ 814730 w 3024845"/>
                <a:gd name="connsiteY124" fmla="*/ 330752 h 803953"/>
                <a:gd name="connsiteX125" fmla="*/ 817010 w 3024845"/>
                <a:gd name="connsiteY125" fmla="*/ 330752 h 803953"/>
                <a:gd name="connsiteX126" fmla="*/ 832970 w 3024845"/>
                <a:gd name="connsiteY126" fmla="*/ 330752 h 803953"/>
                <a:gd name="connsiteX127" fmla="*/ 832970 w 3024845"/>
                <a:gd name="connsiteY127" fmla="*/ 331832 h 803953"/>
                <a:gd name="connsiteX128" fmla="*/ 832970 w 3024845"/>
                <a:gd name="connsiteY128" fmla="*/ 339399 h 803953"/>
                <a:gd name="connsiteX129" fmla="*/ 834237 w 3024845"/>
                <a:gd name="connsiteY129" fmla="*/ 339399 h 803953"/>
                <a:gd name="connsiteX130" fmla="*/ 843104 w 3024845"/>
                <a:gd name="connsiteY130" fmla="*/ 339399 h 803953"/>
                <a:gd name="connsiteX131" fmla="*/ 843104 w 3024845"/>
                <a:gd name="connsiteY131" fmla="*/ 341560 h 803953"/>
                <a:gd name="connsiteX132" fmla="*/ 843104 w 3024845"/>
                <a:gd name="connsiteY132" fmla="*/ 356693 h 803953"/>
                <a:gd name="connsiteX133" fmla="*/ 847157 w 3024845"/>
                <a:gd name="connsiteY133" fmla="*/ 354801 h 803953"/>
                <a:gd name="connsiteX134" fmla="*/ 847157 w 3024845"/>
                <a:gd name="connsiteY134" fmla="*/ 341560 h 803953"/>
                <a:gd name="connsiteX135" fmla="*/ 848170 w 3024845"/>
                <a:gd name="connsiteY135" fmla="*/ 341560 h 803953"/>
                <a:gd name="connsiteX136" fmla="*/ 855264 w 3024845"/>
                <a:gd name="connsiteY136" fmla="*/ 341560 h 803953"/>
                <a:gd name="connsiteX137" fmla="*/ 855264 w 3024845"/>
                <a:gd name="connsiteY137" fmla="*/ 343182 h 803953"/>
                <a:gd name="connsiteX138" fmla="*/ 855264 w 3024845"/>
                <a:gd name="connsiteY138" fmla="*/ 354531 h 803953"/>
                <a:gd name="connsiteX139" fmla="*/ 856024 w 3024845"/>
                <a:gd name="connsiteY139" fmla="*/ 354531 h 803953"/>
                <a:gd name="connsiteX140" fmla="*/ 861344 w 3024845"/>
                <a:gd name="connsiteY140" fmla="*/ 354531 h 803953"/>
                <a:gd name="connsiteX141" fmla="*/ 909984 w 3024845"/>
                <a:gd name="connsiteY141" fmla="*/ 350208 h 803953"/>
                <a:gd name="connsiteX142" fmla="*/ 909984 w 3024845"/>
                <a:gd name="connsiteY142" fmla="*/ 351559 h 803953"/>
                <a:gd name="connsiteX143" fmla="*/ 909984 w 3024845"/>
                <a:gd name="connsiteY143" fmla="*/ 361016 h 803953"/>
                <a:gd name="connsiteX144" fmla="*/ 910744 w 3024845"/>
                <a:gd name="connsiteY144" fmla="*/ 361016 h 803953"/>
                <a:gd name="connsiteX145" fmla="*/ 916065 w 3024845"/>
                <a:gd name="connsiteY145" fmla="*/ 361016 h 803953"/>
                <a:gd name="connsiteX146" fmla="*/ 916065 w 3024845"/>
                <a:gd name="connsiteY146" fmla="*/ 363178 h 803953"/>
                <a:gd name="connsiteX147" fmla="*/ 916065 w 3024845"/>
                <a:gd name="connsiteY147" fmla="*/ 378311 h 803953"/>
                <a:gd name="connsiteX148" fmla="*/ 918091 w 3024845"/>
                <a:gd name="connsiteY148" fmla="*/ 376960 h 803953"/>
                <a:gd name="connsiteX149" fmla="*/ 932278 w 3024845"/>
                <a:gd name="connsiteY149" fmla="*/ 367502 h 803953"/>
                <a:gd name="connsiteX150" fmla="*/ 938358 w 3024845"/>
                <a:gd name="connsiteY150" fmla="*/ 326428 h 803953"/>
                <a:gd name="connsiteX151" fmla="*/ 939118 w 3024845"/>
                <a:gd name="connsiteY151" fmla="*/ 326158 h 803953"/>
                <a:gd name="connsiteX152" fmla="*/ 944438 w 3024845"/>
                <a:gd name="connsiteY152" fmla="*/ 324266 h 803953"/>
                <a:gd name="connsiteX153" fmla="*/ 946465 w 3024845"/>
                <a:gd name="connsiteY153" fmla="*/ 255089 h 803953"/>
                <a:gd name="connsiteX154" fmla="*/ 948492 w 3024845"/>
                <a:gd name="connsiteY154" fmla="*/ 324266 h 803953"/>
                <a:gd name="connsiteX155" fmla="*/ 949252 w 3024845"/>
                <a:gd name="connsiteY155" fmla="*/ 324536 h 803953"/>
                <a:gd name="connsiteX156" fmla="*/ 954572 w 3024845"/>
                <a:gd name="connsiteY156" fmla="*/ 326428 h 803953"/>
                <a:gd name="connsiteX157" fmla="*/ 954572 w 3024845"/>
                <a:gd name="connsiteY157" fmla="*/ 239957 h 803953"/>
                <a:gd name="connsiteX158" fmla="*/ 958625 w 3024845"/>
                <a:gd name="connsiteY158" fmla="*/ 207530 h 803953"/>
                <a:gd name="connsiteX159" fmla="*/ 997132 w 3024845"/>
                <a:gd name="connsiteY159" fmla="*/ 207530 h 803953"/>
                <a:gd name="connsiteX160" fmla="*/ 997132 w 3024845"/>
                <a:gd name="connsiteY160" fmla="*/ 239957 h 803953"/>
                <a:gd name="connsiteX161" fmla="*/ 997892 w 3024845"/>
                <a:gd name="connsiteY161" fmla="*/ 239957 h 803953"/>
                <a:gd name="connsiteX162" fmla="*/ 1003212 w 3024845"/>
                <a:gd name="connsiteY162" fmla="*/ 239957 h 803953"/>
                <a:gd name="connsiteX163" fmla="*/ 1003212 w 3024845"/>
                <a:gd name="connsiteY163" fmla="*/ 157809 h 803953"/>
                <a:gd name="connsiteX164" fmla="*/ 1004986 w 3024845"/>
                <a:gd name="connsiteY164" fmla="*/ 157809 h 803953"/>
                <a:gd name="connsiteX165" fmla="*/ 1017399 w 3024845"/>
                <a:gd name="connsiteY165" fmla="*/ 157809 h 803953"/>
                <a:gd name="connsiteX166" fmla="*/ 1017399 w 3024845"/>
                <a:gd name="connsiteY166" fmla="*/ 155918 h 803953"/>
                <a:gd name="connsiteX167" fmla="*/ 1017399 w 3024845"/>
                <a:gd name="connsiteY167" fmla="*/ 142677 h 803953"/>
                <a:gd name="connsiteX168" fmla="*/ 1039693 w 3024845"/>
                <a:gd name="connsiteY168" fmla="*/ 142677 h 803953"/>
                <a:gd name="connsiteX169" fmla="*/ 1039693 w 3024845"/>
                <a:gd name="connsiteY169" fmla="*/ 141596 h 803953"/>
                <a:gd name="connsiteX170" fmla="*/ 1039693 w 3024845"/>
                <a:gd name="connsiteY170" fmla="*/ 134030 h 803953"/>
                <a:gd name="connsiteX171" fmla="*/ 1041466 w 3024845"/>
                <a:gd name="connsiteY171" fmla="*/ 134030 h 803953"/>
                <a:gd name="connsiteX172" fmla="*/ 1053880 w 3024845"/>
                <a:gd name="connsiteY172" fmla="*/ 134030 h 803953"/>
                <a:gd name="connsiteX173" fmla="*/ 1053880 w 3024845"/>
                <a:gd name="connsiteY173" fmla="*/ 135111 h 803953"/>
                <a:gd name="connsiteX174" fmla="*/ 1053880 w 3024845"/>
                <a:gd name="connsiteY174" fmla="*/ 142677 h 803953"/>
                <a:gd name="connsiteX175" fmla="*/ 1054640 w 3024845"/>
                <a:gd name="connsiteY175" fmla="*/ 142677 h 803953"/>
                <a:gd name="connsiteX176" fmla="*/ 1059960 w 3024845"/>
                <a:gd name="connsiteY176" fmla="*/ 142677 h 803953"/>
                <a:gd name="connsiteX177" fmla="*/ 1070093 w 3024845"/>
                <a:gd name="connsiteY177" fmla="*/ 138353 h 803953"/>
                <a:gd name="connsiteX178" fmla="*/ 1074146 w 3024845"/>
                <a:gd name="connsiteY178" fmla="*/ 141596 h 803953"/>
                <a:gd name="connsiteX179" fmla="*/ 1074146 w 3024845"/>
                <a:gd name="connsiteY179" fmla="*/ 134030 h 803953"/>
                <a:gd name="connsiteX180" fmla="*/ 1076426 w 3024845"/>
                <a:gd name="connsiteY180" fmla="*/ 134030 h 803953"/>
                <a:gd name="connsiteX181" fmla="*/ 1092387 w 3024845"/>
                <a:gd name="connsiteY181" fmla="*/ 134030 h 803953"/>
                <a:gd name="connsiteX182" fmla="*/ 1092387 w 3024845"/>
                <a:gd name="connsiteY182" fmla="*/ 135111 h 803953"/>
                <a:gd name="connsiteX183" fmla="*/ 1092387 w 3024845"/>
                <a:gd name="connsiteY183" fmla="*/ 142677 h 803953"/>
                <a:gd name="connsiteX184" fmla="*/ 1122787 w 3024845"/>
                <a:gd name="connsiteY184" fmla="*/ 142677 h 803953"/>
                <a:gd name="connsiteX185" fmla="*/ 1122787 w 3024845"/>
                <a:gd name="connsiteY185" fmla="*/ 144298 h 803953"/>
                <a:gd name="connsiteX186" fmla="*/ 1122787 w 3024845"/>
                <a:gd name="connsiteY186" fmla="*/ 155648 h 803953"/>
                <a:gd name="connsiteX187" fmla="*/ 1149134 w 3024845"/>
                <a:gd name="connsiteY187" fmla="*/ 155648 h 803953"/>
                <a:gd name="connsiteX188" fmla="*/ 1149134 w 3024845"/>
                <a:gd name="connsiteY188" fmla="*/ 185912 h 803953"/>
                <a:gd name="connsiteX189" fmla="*/ 1149894 w 3024845"/>
                <a:gd name="connsiteY189" fmla="*/ 185912 h 803953"/>
                <a:gd name="connsiteX190" fmla="*/ 1155214 w 3024845"/>
                <a:gd name="connsiteY190" fmla="*/ 185912 h 803953"/>
                <a:gd name="connsiteX191" fmla="*/ 1155214 w 3024845"/>
                <a:gd name="connsiteY191" fmla="*/ 186993 h 803953"/>
                <a:gd name="connsiteX192" fmla="*/ 1155214 w 3024845"/>
                <a:gd name="connsiteY192" fmla="*/ 194560 h 803953"/>
                <a:gd name="connsiteX193" fmla="*/ 1159268 w 3024845"/>
                <a:gd name="connsiteY193" fmla="*/ 224824 h 803953"/>
                <a:gd name="connsiteX194" fmla="*/ 1160028 w 3024845"/>
                <a:gd name="connsiteY194" fmla="*/ 224824 h 803953"/>
                <a:gd name="connsiteX195" fmla="*/ 1165348 w 3024845"/>
                <a:gd name="connsiteY195" fmla="*/ 224824 h 803953"/>
                <a:gd name="connsiteX196" fmla="*/ 1165348 w 3024845"/>
                <a:gd name="connsiteY196" fmla="*/ 225635 h 803953"/>
                <a:gd name="connsiteX197" fmla="*/ 1165348 w 3024845"/>
                <a:gd name="connsiteY197" fmla="*/ 231310 h 803953"/>
                <a:gd name="connsiteX198" fmla="*/ 1166361 w 3024845"/>
                <a:gd name="connsiteY198" fmla="*/ 231310 h 803953"/>
                <a:gd name="connsiteX199" fmla="*/ 1173454 w 3024845"/>
                <a:gd name="connsiteY199" fmla="*/ 231310 h 803953"/>
                <a:gd name="connsiteX200" fmla="*/ 1173454 w 3024845"/>
                <a:gd name="connsiteY200" fmla="*/ 261575 h 803953"/>
                <a:gd name="connsiteX201" fmla="*/ 1175481 w 3024845"/>
                <a:gd name="connsiteY201" fmla="*/ 261575 h 803953"/>
                <a:gd name="connsiteX202" fmla="*/ 1189668 w 3024845"/>
                <a:gd name="connsiteY202" fmla="*/ 261575 h 803953"/>
                <a:gd name="connsiteX203" fmla="*/ 1189668 w 3024845"/>
                <a:gd name="connsiteY203" fmla="*/ 285354 h 803953"/>
                <a:gd name="connsiteX204" fmla="*/ 1191695 w 3024845"/>
                <a:gd name="connsiteY204" fmla="*/ 286975 h 803953"/>
                <a:gd name="connsiteX205" fmla="*/ 1191695 w 3024845"/>
                <a:gd name="connsiteY205" fmla="*/ 298325 h 803953"/>
                <a:gd name="connsiteX206" fmla="*/ 1192455 w 3024845"/>
                <a:gd name="connsiteY206" fmla="*/ 298325 h 803953"/>
                <a:gd name="connsiteX207" fmla="*/ 1197775 w 3024845"/>
                <a:gd name="connsiteY207" fmla="*/ 298325 h 803953"/>
                <a:gd name="connsiteX208" fmla="*/ 1197775 w 3024845"/>
                <a:gd name="connsiteY208" fmla="*/ 322104 h 803953"/>
                <a:gd name="connsiteX209" fmla="*/ 1199041 w 3024845"/>
                <a:gd name="connsiteY209" fmla="*/ 322104 h 803953"/>
                <a:gd name="connsiteX210" fmla="*/ 1207908 w 3024845"/>
                <a:gd name="connsiteY210" fmla="*/ 322104 h 803953"/>
                <a:gd name="connsiteX211" fmla="*/ 1209935 w 3024845"/>
                <a:gd name="connsiteY211" fmla="*/ 326158 h 803953"/>
                <a:gd name="connsiteX212" fmla="*/ 1209935 w 3024845"/>
                <a:gd name="connsiteY212" fmla="*/ 339399 h 803953"/>
                <a:gd name="connsiteX213" fmla="*/ 1211455 w 3024845"/>
                <a:gd name="connsiteY213" fmla="*/ 337507 h 803953"/>
                <a:gd name="connsiteX214" fmla="*/ 1222095 w 3024845"/>
                <a:gd name="connsiteY214" fmla="*/ 324266 h 803953"/>
                <a:gd name="connsiteX215" fmla="*/ 1250469 w 3024845"/>
                <a:gd name="connsiteY215" fmla="*/ 324266 h 803953"/>
                <a:gd name="connsiteX216" fmla="*/ 1250469 w 3024845"/>
                <a:gd name="connsiteY216" fmla="*/ 410737 h 803953"/>
                <a:gd name="connsiteX217" fmla="*/ 1251229 w 3024845"/>
                <a:gd name="connsiteY217" fmla="*/ 410737 h 803953"/>
                <a:gd name="connsiteX218" fmla="*/ 1256549 w 3024845"/>
                <a:gd name="connsiteY218" fmla="*/ 410737 h 803953"/>
                <a:gd name="connsiteX219" fmla="*/ 1257309 w 3024845"/>
                <a:gd name="connsiteY219" fmla="*/ 409386 h 803953"/>
                <a:gd name="connsiteX220" fmla="*/ 1262629 w 3024845"/>
                <a:gd name="connsiteY220" fmla="*/ 399928 h 803953"/>
                <a:gd name="connsiteX221" fmla="*/ 1262629 w 3024845"/>
                <a:gd name="connsiteY221" fmla="*/ 401820 h 803953"/>
                <a:gd name="connsiteX222" fmla="*/ 1262629 w 3024845"/>
                <a:gd name="connsiteY222" fmla="*/ 415061 h 803953"/>
                <a:gd name="connsiteX223" fmla="*/ 1266682 w 3024845"/>
                <a:gd name="connsiteY223" fmla="*/ 369664 h 803953"/>
                <a:gd name="connsiteX224" fmla="*/ 1267442 w 3024845"/>
                <a:gd name="connsiteY224" fmla="*/ 369664 h 803953"/>
                <a:gd name="connsiteX225" fmla="*/ 1272762 w 3024845"/>
                <a:gd name="connsiteY225" fmla="*/ 369664 h 803953"/>
                <a:gd name="connsiteX226" fmla="*/ 1272762 w 3024845"/>
                <a:gd name="connsiteY226" fmla="*/ 304810 h 803953"/>
                <a:gd name="connsiteX227" fmla="*/ 1273776 w 3024845"/>
                <a:gd name="connsiteY227" fmla="*/ 304810 h 803953"/>
                <a:gd name="connsiteX228" fmla="*/ 1280869 w 3024845"/>
                <a:gd name="connsiteY228" fmla="*/ 304810 h 803953"/>
                <a:gd name="connsiteX229" fmla="*/ 1293029 w 3024845"/>
                <a:gd name="connsiteY229" fmla="*/ 261575 h 803953"/>
                <a:gd name="connsiteX230" fmla="*/ 1294296 w 3024845"/>
                <a:gd name="connsiteY230" fmla="*/ 261575 h 803953"/>
                <a:gd name="connsiteX231" fmla="*/ 1303163 w 3024845"/>
                <a:gd name="connsiteY231" fmla="*/ 261575 h 803953"/>
                <a:gd name="connsiteX232" fmla="*/ 1313296 w 3024845"/>
                <a:gd name="connsiteY232" fmla="*/ 304810 h 803953"/>
                <a:gd name="connsiteX233" fmla="*/ 1314309 w 3024845"/>
                <a:gd name="connsiteY233" fmla="*/ 304810 h 803953"/>
                <a:gd name="connsiteX234" fmla="*/ 1321403 w 3024845"/>
                <a:gd name="connsiteY234" fmla="*/ 304810 h 803953"/>
                <a:gd name="connsiteX235" fmla="*/ 1321403 w 3024845"/>
                <a:gd name="connsiteY235" fmla="*/ 343722 h 803953"/>
                <a:gd name="connsiteX236" fmla="*/ 1323176 w 3024845"/>
                <a:gd name="connsiteY236" fmla="*/ 343722 h 803953"/>
                <a:gd name="connsiteX237" fmla="*/ 1335590 w 3024845"/>
                <a:gd name="connsiteY237" fmla="*/ 343722 h 803953"/>
                <a:gd name="connsiteX238" fmla="*/ 1335590 w 3024845"/>
                <a:gd name="connsiteY238" fmla="*/ 345884 h 803953"/>
                <a:gd name="connsiteX239" fmla="*/ 1335590 w 3024845"/>
                <a:gd name="connsiteY239" fmla="*/ 361016 h 803953"/>
                <a:gd name="connsiteX240" fmla="*/ 1339643 w 3024845"/>
                <a:gd name="connsiteY240" fmla="*/ 358855 h 803953"/>
                <a:gd name="connsiteX241" fmla="*/ 1339643 w 3024845"/>
                <a:gd name="connsiteY241" fmla="*/ 343722 h 803953"/>
                <a:gd name="connsiteX242" fmla="*/ 1341163 w 3024845"/>
                <a:gd name="connsiteY242" fmla="*/ 343722 h 803953"/>
                <a:gd name="connsiteX243" fmla="*/ 1351803 w 3024845"/>
                <a:gd name="connsiteY243" fmla="*/ 343722 h 803953"/>
                <a:gd name="connsiteX244" fmla="*/ 1351803 w 3024845"/>
                <a:gd name="connsiteY244" fmla="*/ 345343 h 803953"/>
                <a:gd name="connsiteX245" fmla="*/ 1351803 w 3024845"/>
                <a:gd name="connsiteY245" fmla="*/ 356693 h 803953"/>
                <a:gd name="connsiteX246" fmla="*/ 1382204 w 3024845"/>
                <a:gd name="connsiteY246" fmla="*/ 356693 h 803953"/>
                <a:gd name="connsiteX247" fmla="*/ 1382204 w 3024845"/>
                <a:gd name="connsiteY247" fmla="*/ 319943 h 803953"/>
                <a:gd name="connsiteX248" fmla="*/ 1383470 w 3024845"/>
                <a:gd name="connsiteY248" fmla="*/ 319943 h 803953"/>
                <a:gd name="connsiteX249" fmla="*/ 1392337 w 3024845"/>
                <a:gd name="connsiteY249" fmla="*/ 319943 h 803953"/>
                <a:gd name="connsiteX250" fmla="*/ 1392337 w 3024845"/>
                <a:gd name="connsiteY250" fmla="*/ 341560 h 803953"/>
                <a:gd name="connsiteX251" fmla="*/ 1394364 w 3024845"/>
                <a:gd name="connsiteY251" fmla="*/ 309134 h 803953"/>
                <a:gd name="connsiteX252" fmla="*/ 1416657 w 3024845"/>
                <a:gd name="connsiteY252" fmla="*/ 309134 h 803953"/>
                <a:gd name="connsiteX253" fmla="*/ 1416657 w 3024845"/>
                <a:gd name="connsiteY253" fmla="*/ 307512 h 803953"/>
                <a:gd name="connsiteX254" fmla="*/ 1416657 w 3024845"/>
                <a:gd name="connsiteY254" fmla="*/ 296163 h 803953"/>
                <a:gd name="connsiteX255" fmla="*/ 1417417 w 3024845"/>
                <a:gd name="connsiteY255" fmla="*/ 296163 h 803953"/>
                <a:gd name="connsiteX256" fmla="*/ 1422737 w 3024845"/>
                <a:gd name="connsiteY256" fmla="*/ 296163 h 803953"/>
                <a:gd name="connsiteX257" fmla="*/ 1422737 w 3024845"/>
                <a:gd name="connsiteY257" fmla="*/ 294272 h 803953"/>
                <a:gd name="connsiteX258" fmla="*/ 1422737 w 3024845"/>
                <a:gd name="connsiteY258" fmla="*/ 281031 h 803953"/>
                <a:gd name="connsiteX259" fmla="*/ 1426791 w 3024845"/>
                <a:gd name="connsiteY259" fmla="*/ 287516 h 803953"/>
                <a:gd name="connsiteX260" fmla="*/ 1429071 w 3024845"/>
                <a:gd name="connsiteY260" fmla="*/ 287516 h 803953"/>
                <a:gd name="connsiteX261" fmla="*/ 1445031 w 3024845"/>
                <a:gd name="connsiteY261" fmla="*/ 287516 h 803953"/>
                <a:gd name="connsiteX262" fmla="*/ 1445031 w 3024845"/>
                <a:gd name="connsiteY262" fmla="*/ 286705 h 803953"/>
                <a:gd name="connsiteX263" fmla="*/ 1445031 w 3024845"/>
                <a:gd name="connsiteY263" fmla="*/ 281031 h 803953"/>
                <a:gd name="connsiteX264" fmla="*/ 1445791 w 3024845"/>
                <a:gd name="connsiteY264" fmla="*/ 281031 h 803953"/>
                <a:gd name="connsiteX265" fmla="*/ 1451111 w 3024845"/>
                <a:gd name="connsiteY265" fmla="*/ 281031 h 803953"/>
                <a:gd name="connsiteX266" fmla="*/ 1451111 w 3024845"/>
                <a:gd name="connsiteY266" fmla="*/ 282382 h 803953"/>
                <a:gd name="connsiteX267" fmla="*/ 1451111 w 3024845"/>
                <a:gd name="connsiteY267" fmla="*/ 291840 h 803953"/>
                <a:gd name="connsiteX268" fmla="*/ 1489618 w 3024845"/>
                <a:gd name="connsiteY268" fmla="*/ 291840 h 803953"/>
                <a:gd name="connsiteX269" fmla="*/ 1489618 w 3024845"/>
                <a:gd name="connsiteY269" fmla="*/ 430193 h 803953"/>
                <a:gd name="connsiteX270" fmla="*/ 1491138 w 3024845"/>
                <a:gd name="connsiteY270" fmla="*/ 430193 h 803953"/>
                <a:gd name="connsiteX271" fmla="*/ 1501778 w 3024845"/>
                <a:gd name="connsiteY271" fmla="*/ 430193 h 803953"/>
                <a:gd name="connsiteX272" fmla="*/ 1501778 w 3024845"/>
                <a:gd name="connsiteY272" fmla="*/ 417223 h 803953"/>
                <a:gd name="connsiteX273" fmla="*/ 1505832 w 3024845"/>
                <a:gd name="connsiteY273" fmla="*/ 417223 h 803953"/>
                <a:gd name="connsiteX274" fmla="*/ 1505832 w 3024845"/>
                <a:gd name="connsiteY274" fmla="*/ 430193 h 803953"/>
                <a:gd name="connsiteX275" fmla="*/ 1536232 w 3024845"/>
                <a:gd name="connsiteY275" fmla="*/ 430193 h 803953"/>
                <a:gd name="connsiteX276" fmla="*/ 1536232 w 3024845"/>
                <a:gd name="connsiteY276" fmla="*/ 399928 h 803953"/>
                <a:gd name="connsiteX277" fmla="*/ 1548392 w 3024845"/>
                <a:gd name="connsiteY277" fmla="*/ 399928 h 803953"/>
                <a:gd name="connsiteX278" fmla="*/ 1560552 w 3024845"/>
                <a:gd name="connsiteY278" fmla="*/ 397767 h 803953"/>
                <a:gd name="connsiteX279" fmla="*/ 1564606 w 3024845"/>
                <a:gd name="connsiteY279" fmla="*/ 399928 h 803953"/>
                <a:gd name="connsiteX280" fmla="*/ 1574739 w 3024845"/>
                <a:gd name="connsiteY280" fmla="*/ 399928 h 803953"/>
                <a:gd name="connsiteX281" fmla="*/ 1574739 w 3024845"/>
                <a:gd name="connsiteY281" fmla="*/ 430193 h 803953"/>
                <a:gd name="connsiteX282" fmla="*/ 1582846 w 3024845"/>
                <a:gd name="connsiteY282" fmla="*/ 430193 h 803953"/>
                <a:gd name="connsiteX283" fmla="*/ 1582846 w 3024845"/>
                <a:gd name="connsiteY283" fmla="*/ 447488 h 803953"/>
                <a:gd name="connsiteX284" fmla="*/ 1592182 w 3024845"/>
                <a:gd name="connsiteY284" fmla="*/ 448393 h 803953"/>
                <a:gd name="connsiteX285" fmla="*/ 1605140 w 3024845"/>
                <a:gd name="connsiteY285" fmla="*/ 448393 h 803953"/>
                <a:gd name="connsiteX286" fmla="*/ 1605140 w 3024845"/>
                <a:gd name="connsiteY286" fmla="*/ 432355 h 803953"/>
                <a:gd name="connsiteX287" fmla="*/ 1673096 w 3024845"/>
                <a:gd name="connsiteY287" fmla="*/ 432355 h 803953"/>
                <a:gd name="connsiteX288" fmla="*/ 1673096 w 3024845"/>
                <a:gd name="connsiteY288" fmla="*/ 347102 h 803953"/>
                <a:gd name="connsiteX289" fmla="*/ 1745104 w 3024845"/>
                <a:gd name="connsiteY289" fmla="*/ 347102 h 803953"/>
                <a:gd name="connsiteX290" fmla="*/ 1745104 w 3024845"/>
                <a:gd name="connsiteY290" fmla="*/ 425870 h 803953"/>
                <a:gd name="connsiteX291" fmla="*/ 1747008 w 3024845"/>
                <a:gd name="connsiteY291" fmla="*/ 425870 h 803953"/>
                <a:gd name="connsiteX292" fmla="*/ 1748250 w 3024845"/>
                <a:gd name="connsiteY292" fmla="*/ 448393 h 803953"/>
                <a:gd name="connsiteX293" fmla="*/ 1757926 w 3024845"/>
                <a:gd name="connsiteY293" fmla="*/ 448393 h 803953"/>
                <a:gd name="connsiteX294" fmla="*/ 1759168 w 3024845"/>
                <a:gd name="connsiteY294" fmla="*/ 425870 h 803953"/>
                <a:gd name="connsiteX295" fmla="*/ 1765248 w 3024845"/>
                <a:gd name="connsiteY295" fmla="*/ 425870 h 803953"/>
                <a:gd name="connsiteX296" fmla="*/ 1766490 w 3024845"/>
                <a:gd name="connsiteY296" fmla="*/ 448393 h 803953"/>
                <a:gd name="connsiteX297" fmla="*/ 1817112 w 3024845"/>
                <a:gd name="connsiteY297" fmla="*/ 448393 h 803953"/>
                <a:gd name="connsiteX298" fmla="*/ 1817112 w 3024845"/>
                <a:gd name="connsiteY298" fmla="*/ 285365 h 803953"/>
                <a:gd name="connsiteX299" fmla="*/ 2014439 w 3024845"/>
                <a:gd name="connsiteY299" fmla="*/ 285365 h 803953"/>
                <a:gd name="connsiteX300" fmla="*/ 2014439 w 3024845"/>
                <a:gd name="connsiteY300" fmla="*/ 448393 h 803953"/>
                <a:gd name="connsiteX301" fmla="*/ 2033136 w 3024845"/>
                <a:gd name="connsiteY301" fmla="*/ 448393 h 803953"/>
                <a:gd name="connsiteX302" fmla="*/ 2033136 w 3024845"/>
                <a:gd name="connsiteY302" fmla="*/ 365700 h 803953"/>
                <a:gd name="connsiteX303" fmla="*/ 2128256 w 3024845"/>
                <a:gd name="connsiteY303" fmla="*/ 365700 h 803953"/>
                <a:gd name="connsiteX304" fmla="*/ 2180720 w 3024845"/>
                <a:gd name="connsiteY304" fmla="*/ 300487 h 803953"/>
                <a:gd name="connsiteX305" fmla="*/ 2245574 w 3024845"/>
                <a:gd name="connsiteY305" fmla="*/ 300487 h 803953"/>
                <a:gd name="connsiteX306" fmla="*/ 2245574 w 3024845"/>
                <a:gd name="connsiteY306" fmla="*/ 376149 h 803953"/>
                <a:gd name="connsiteX307" fmla="*/ 2253681 w 3024845"/>
                <a:gd name="connsiteY307" fmla="*/ 376149 h 803953"/>
                <a:gd name="connsiteX308" fmla="*/ 2255708 w 3024845"/>
                <a:gd name="connsiteY308" fmla="*/ 369664 h 803953"/>
                <a:gd name="connsiteX309" fmla="*/ 2261788 w 3024845"/>
                <a:gd name="connsiteY309" fmla="*/ 369664 h 803953"/>
                <a:gd name="connsiteX310" fmla="*/ 2263815 w 3024845"/>
                <a:gd name="connsiteY310" fmla="*/ 378311 h 803953"/>
                <a:gd name="connsiteX311" fmla="*/ 2275975 w 3024845"/>
                <a:gd name="connsiteY311" fmla="*/ 378311 h 803953"/>
                <a:gd name="connsiteX312" fmla="*/ 2275975 w 3024845"/>
                <a:gd name="connsiteY312" fmla="*/ 371825 h 803953"/>
                <a:gd name="connsiteX313" fmla="*/ 2298268 w 3024845"/>
                <a:gd name="connsiteY313" fmla="*/ 371825 h 803953"/>
                <a:gd name="connsiteX314" fmla="*/ 2298268 w 3024845"/>
                <a:gd name="connsiteY314" fmla="*/ 378311 h 803953"/>
                <a:gd name="connsiteX315" fmla="*/ 2318535 w 3024845"/>
                <a:gd name="connsiteY315" fmla="*/ 378311 h 803953"/>
                <a:gd name="connsiteX316" fmla="*/ 2318535 w 3024845"/>
                <a:gd name="connsiteY316" fmla="*/ 423708 h 803953"/>
                <a:gd name="connsiteX317" fmla="*/ 2332722 w 3024845"/>
                <a:gd name="connsiteY317" fmla="*/ 423708 h 803953"/>
                <a:gd name="connsiteX318" fmla="*/ 2332722 w 3024845"/>
                <a:gd name="connsiteY318" fmla="*/ 410737 h 803953"/>
                <a:gd name="connsiteX319" fmla="*/ 2348936 w 3024845"/>
                <a:gd name="connsiteY319" fmla="*/ 410737 h 803953"/>
                <a:gd name="connsiteX320" fmla="*/ 2348936 w 3024845"/>
                <a:gd name="connsiteY320" fmla="*/ 231310 h 803953"/>
                <a:gd name="connsiteX321" fmla="*/ 2355016 w 3024845"/>
                <a:gd name="connsiteY321" fmla="*/ 224824 h 803953"/>
                <a:gd name="connsiteX322" fmla="*/ 2427977 w 3024845"/>
                <a:gd name="connsiteY322" fmla="*/ 224824 h 803953"/>
                <a:gd name="connsiteX323" fmla="*/ 2427977 w 3024845"/>
                <a:gd name="connsiteY323" fmla="*/ 233472 h 803953"/>
                <a:gd name="connsiteX324" fmla="*/ 2438110 w 3024845"/>
                <a:gd name="connsiteY324" fmla="*/ 233472 h 803953"/>
                <a:gd name="connsiteX325" fmla="*/ 2438110 w 3024845"/>
                <a:gd name="connsiteY325" fmla="*/ 348046 h 803953"/>
                <a:gd name="connsiteX326" fmla="*/ 2460404 w 3024845"/>
                <a:gd name="connsiteY326" fmla="*/ 348046 h 803953"/>
                <a:gd name="connsiteX327" fmla="*/ 2460404 w 3024845"/>
                <a:gd name="connsiteY327" fmla="*/ 281031 h 803953"/>
                <a:gd name="connsiteX328" fmla="*/ 2486751 w 3024845"/>
                <a:gd name="connsiteY328" fmla="*/ 281031 h 803953"/>
                <a:gd name="connsiteX329" fmla="*/ 2490804 w 3024845"/>
                <a:gd name="connsiteY329" fmla="*/ 276707 h 803953"/>
                <a:gd name="connsiteX330" fmla="*/ 2498911 w 3024845"/>
                <a:gd name="connsiteY330" fmla="*/ 276707 h 803953"/>
                <a:gd name="connsiteX331" fmla="*/ 2502964 w 3024845"/>
                <a:gd name="connsiteY331" fmla="*/ 281031 h 803953"/>
                <a:gd name="connsiteX332" fmla="*/ 2525258 w 3024845"/>
                <a:gd name="connsiteY332" fmla="*/ 281031 h 803953"/>
                <a:gd name="connsiteX333" fmla="*/ 2525258 w 3024845"/>
                <a:gd name="connsiteY333" fmla="*/ 164295 h 803953"/>
                <a:gd name="connsiteX334" fmla="*/ 2582005 w 3024845"/>
                <a:gd name="connsiteY334" fmla="*/ 153486 h 803953"/>
                <a:gd name="connsiteX335" fmla="*/ 2582005 w 3024845"/>
                <a:gd name="connsiteY335" fmla="*/ 154567 h 803953"/>
                <a:gd name="connsiteX336" fmla="*/ 2582005 w 3024845"/>
                <a:gd name="connsiteY336" fmla="*/ 162133 h 803953"/>
                <a:gd name="connsiteX337" fmla="*/ 2608352 w 3024845"/>
                <a:gd name="connsiteY337" fmla="*/ 162133 h 803953"/>
                <a:gd name="connsiteX338" fmla="*/ 2608352 w 3024845"/>
                <a:gd name="connsiteY338" fmla="*/ 417223 h 803953"/>
                <a:gd name="connsiteX339" fmla="*/ 2630646 w 3024845"/>
                <a:gd name="connsiteY339" fmla="*/ 417223 h 803953"/>
                <a:gd name="connsiteX340" fmla="*/ 2630646 w 3024845"/>
                <a:gd name="connsiteY340" fmla="*/ 412899 h 803953"/>
                <a:gd name="connsiteX341" fmla="*/ 2642806 w 3024845"/>
                <a:gd name="connsiteY341" fmla="*/ 412899 h 803953"/>
                <a:gd name="connsiteX342" fmla="*/ 2642806 w 3024845"/>
                <a:gd name="connsiteY342" fmla="*/ 417223 h 803953"/>
                <a:gd name="connsiteX343" fmla="*/ 2667126 w 3024845"/>
                <a:gd name="connsiteY343" fmla="*/ 417223 h 803953"/>
                <a:gd name="connsiteX344" fmla="*/ 2667126 w 3024845"/>
                <a:gd name="connsiteY344" fmla="*/ 404252 h 803953"/>
                <a:gd name="connsiteX345" fmla="*/ 2695500 w 3024845"/>
                <a:gd name="connsiteY345" fmla="*/ 404252 h 803953"/>
                <a:gd name="connsiteX346" fmla="*/ 2707660 w 3024845"/>
                <a:gd name="connsiteY346" fmla="*/ 399928 h 803953"/>
                <a:gd name="connsiteX347" fmla="*/ 2727927 w 3024845"/>
                <a:gd name="connsiteY347" fmla="*/ 404252 h 803953"/>
                <a:gd name="connsiteX348" fmla="*/ 2727927 w 3024845"/>
                <a:gd name="connsiteY348" fmla="*/ 386958 h 803953"/>
                <a:gd name="connsiteX349" fmla="*/ 2736034 w 3024845"/>
                <a:gd name="connsiteY349" fmla="*/ 386958 h 803953"/>
                <a:gd name="connsiteX350" fmla="*/ 2736034 w 3024845"/>
                <a:gd name="connsiteY350" fmla="*/ 373987 h 803953"/>
                <a:gd name="connsiteX351" fmla="*/ 2792781 w 3024845"/>
                <a:gd name="connsiteY351" fmla="*/ 373987 h 803953"/>
                <a:gd name="connsiteX352" fmla="*/ 2792781 w 3024845"/>
                <a:gd name="connsiteY352" fmla="*/ 343722 h 803953"/>
                <a:gd name="connsiteX353" fmla="*/ 2811021 w 3024845"/>
                <a:gd name="connsiteY353" fmla="*/ 343722 h 803953"/>
                <a:gd name="connsiteX354" fmla="*/ 2811021 w 3024845"/>
                <a:gd name="connsiteY354" fmla="*/ 337237 h 803953"/>
                <a:gd name="connsiteX355" fmla="*/ 2823181 w 3024845"/>
                <a:gd name="connsiteY355" fmla="*/ 337237 h 803953"/>
                <a:gd name="connsiteX356" fmla="*/ 2823181 w 3024845"/>
                <a:gd name="connsiteY356" fmla="*/ 343722 h 803953"/>
                <a:gd name="connsiteX357" fmla="*/ 2839395 w 3024845"/>
                <a:gd name="connsiteY357" fmla="*/ 343722 h 803953"/>
                <a:gd name="connsiteX358" fmla="*/ 2839395 w 3024845"/>
                <a:gd name="connsiteY358" fmla="*/ 393443 h 803953"/>
                <a:gd name="connsiteX359" fmla="*/ 2871822 w 3024845"/>
                <a:gd name="connsiteY359" fmla="*/ 393443 h 803953"/>
                <a:gd name="connsiteX360" fmla="*/ 2871822 w 3024845"/>
                <a:gd name="connsiteY360" fmla="*/ 367502 h 803953"/>
                <a:gd name="connsiteX361" fmla="*/ 2910329 w 3024845"/>
                <a:gd name="connsiteY361" fmla="*/ 367502 h 803953"/>
                <a:gd name="connsiteX362" fmla="*/ 2910329 w 3024845"/>
                <a:gd name="connsiteY362" fmla="*/ 337237 h 803953"/>
                <a:gd name="connsiteX363" fmla="*/ 2958970 w 3024845"/>
                <a:gd name="connsiteY363" fmla="*/ 337237 h 803953"/>
                <a:gd name="connsiteX364" fmla="*/ 2958970 w 3024845"/>
                <a:gd name="connsiteY364" fmla="*/ 448393 h 803953"/>
                <a:gd name="connsiteX365" fmla="*/ 2958970 w 3024845"/>
                <a:gd name="connsiteY365" fmla="*/ 462172 h 803953"/>
                <a:gd name="connsiteX366" fmla="*/ 3024845 w 3024845"/>
                <a:gd name="connsiteY366" fmla="*/ 462172 h 803953"/>
                <a:gd name="connsiteX367" fmla="*/ 3024845 w 3024845"/>
                <a:gd name="connsiteY367" fmla="*/ 803953 h 803953"/>
                <a:gd name="connsiteX368" fmla="*/ 2054 w 3024845"/>
                <a:gd name="connsiteY368" fmla="*/ 801620 h 803953"/>
                <a:gd name="connsiteX369" fmla="*/ 0 w 3024845"/>
                <a:gd name="connsiteY369" fmla="*/ 367502 h 803953"/>
                <a:gd name="connsiteX370" fmla="*/ 20267 w 3024845"/>
                <a:gd name="connsiteY370" fmla="*/ 367502 h 803953"/>
                <a:gd name="connsiteX371" fmla="*/ 20774 w 3024845"/>
                <a:gd name="connsiteY371" fmla="*/ 366421 h 803953"/>
                <a:gd name="connsiteX372" fmla="*/ 24320 w 3024845"/>
                <a:gd name="connsiteY372" fmla="*/ 358855 h 803953"/>
                <a:gd name="connsiteX373" fmla="*/ 26094 w 3024845"/>
                <a:gd name="connsiteY373" fmla="*/ 359125 h 803953"/>
                <a:gd name="connsiteX374" fmla="*/ 38507 w 3024845"/>
                <a:gd name="connsiteY374" fmla="*/ 361016 h 803953"/>
                <a:gd name="connsiteX375" fmla="*/ 39014 w 3024845"/>
                <a:gd name="connsiteY375" fmla="*/ 362368 h 803953"/>
                <a:gd name="connsiteX376" fmla="*/ 42560 w 3024845"/>
                <a:gd name="connsiteY376" fmla="*/ 371825 h 803953"/>
                <a:gd name="connsiteX377" fmla="*/ 68907 w 3024845"/>
                <a:gd name="connsiteY377" fmla="*/ 373987 h 803953"/>
                <a:gd name="connsiteX378" fmla="*/ 68907 w 3024845"/>
                <a:gd name="connsiteY378" fmla="*/ 250766 h 803953"/>
                <a:gd name="connsiteX379" fmla="*/ 70934 w 3024845"/>
                <a:gd name="connsiteY379" fmla="*/ 250766 h 803953"/>
                <a:gd name="connsiteX380" fmla="*/ 85121 w 3024845"/>
                <a:gd name="connsiteY380" fmla="*/ 250766 h 803953"/>
                <a:gd name="connsiteX381" fmla="*/ 85121 w 3024845"/>
                <a:gd name="connsiteY381" fmla="*/ 114574 h 803953"/>
                <a:gd name="connsiteX382" fmla="*/ 86894 w 3024845"/>
                <a:gd name="connsiteY382" fmla="*/ 114574 h 803953"/>
                <a:gd name="connsiteX383" fmla="*/ 99308 w 3024845"/>
                <a:gd name="connsiteY383" fmla="*/ 114574 h 803953"/>
                <a:gd name="connsiteX384" fmla="*/ 99308 w 3024845"/>
                <a:gd name="connsiteY384" fmla="*/ 0 h 803953"/>
                <a:gd name="connsiteX0" fmla="*/ 99308 w 3024845"/>
                <a:gd name="connsiteY0" fmla="*/ 0 h 689379"/>
                <a:gd name="connsiteX1" fmla="*/ 220909 w 3024845"/>
                <a:gd name="connsiteY1" fmla="*/ 0 h 689379"/>
                <a:gd name="connsiteX2" fmla="*/ 223189 w 3024845"/>
                <a:gd name="connsiteY2" fmla="*/ 0 h 689379"/>
                <a:gd name="connsiteX3" fmla="*/ 239150 w 3024845"/>
                <a:gd name="connsiteY3" fmla="*/ 0 h 689379"/>
                <a:gd name="connsiteX4" fmla="*/ 239150 w 3024845"/>
                <a:gd name="connsiteY4" fmla="*/ 140515 h 689379"/>
                <a:gd name="connsiteX5" fmla="*/ 240670 w 3024845"/>
                <a:gd name="connsiteY5" fmla="*/ 140245 h 689379"/>
                <a:gd name="connsiteX6" fmla="*/ 251310 w 3024845"/>
                <a:gd name="connsiteY6" fmla="*/ 138354 h 689379"/>
                <a:gd name="connsiteX7" fmla="*/ 249283 w 3024845"/>
                <a:gd name="connsiteY7" fmla="*/ 226986 h 689379"/>
                <a:gd name="connsiteX8" fmla="*/ 250803 w 3024845"/>
                <a:gd name="connsiteY8" fmla="*/ 227257 h 689379"/>
                <a:gd name="connsiteX9" fmla="*/ 261443 w 3024845"/>
                <a:gd name="connsiteY9" fmla="*/ 229148 h 689379"/>
                <a:gd name="connsiteX10" fmla="*/ 261696 w 3024845"/>
                <a:gd name="connsiteY10" fmla="*/ 229959 h 689379"/>
                <a:gd name="connsiteX11" fmla="*/ 263470 w 3024845"/>
                <a:gd name="connsiteY11" fmla="*/ 235634 h 689379"/>
                <a:gd name="connsiteX12" fmla="*/ 264230 w 3024845"/>
                <a:gd name="connsiteY12" fmla="*/ 233202 h 689379"/>
                <a:gd name="connsiteX13" fmla="*/ 269550 w 3024845"/>
                <a:gd name="connsiteY13" fmla="*/ 216178 h 689379"/>
                <a:gd name="connsiteX14" fmla="*/ 271323 w 3024845"/>
                <a:gd name="connsiteY14" fmla="*/ 216178 h 689379"/>
                <a:gd name="connsiteX15" fmla="*/ 283737 w 3024845"/>
                <a:gd name="connsiteY15" fmla="*/ 216178 h 689379"/>
                <a:gd name="connsiteX16" fmla="*/ 283737 w 3024845"/>
                <a:gd name="connsiteY16" fmla="*/ 248604 h 689379"/>
                <a:gd name="connsiteX17" fmla="*/ 284750 w 3024845"/>
                <a:gd name="connsiteY17" fmla="*/ 249145 h 689379"/>
                <a:gd name="connsiteX18" fmla="*/ 291844 w 3024845"/>
                <a:gd name="connsiteY18" fmla="*/ 252928 h 689379"/>
                <a:gd name="connsiteX19" fmla="*/ 291844 w 3024845"/>
                <a:gd name="connsiteY19" fmla="*/ 254279 h 689379"/>
                <a:gd name="connsiteX20" fmla="*/ 291844 w 3024845"/>
                <a:gd name="connsiteY20" fmla="*/ 263737 h 689379"/>
                <a:gd name="connsiteX21" fmla="*/ 336431 w 3024845"/>
                <a:gd name="connsiteY21" fmla="*/ 263737 h 689379"/>
                <a:gd name="connsiteX22" fmla="*/ 336431 w 3024845"/>
                <a:gd name="connsiteY22" fmla="*/ 264818 h 689379"/>
                <a:gd name="connsiteX23" fmla="*/ 336431 w 3024845"/>
                <a:gd name="connsiteY23" fmla="*/ 272384 h 689379"/>
                <a:gd name="connsiteX24" fmla="*/ 338457 w 3024845"/>
                <a:gd name="connsiteY24" fmla="*/ 272384 h 689379"/>
                <a:gd name="connsiteX25" fmla="*/ 352644 w 3024845"/>
                <a:gd name="connsiteY25" fmla="*/ 272384 h 689379"/>
                <a:gd name="connsiteX26" fmla="*/ 352644 w 3024845"/>
                <a:gd name="connsiteY26" fmla="*/ 242119 h 689379"/>
                <a:gd name="connsiteX27" fmla="*/ 397231 w 3024845"/>
                <a:gd name="connsiteY27" fmla="*/ 242119 h 689379"/>
                <a:gd name="connsiteX28" fmla="*/ 397231 w 3024845"/>
                <a:gd name="connsiteY28" fmla="*/ 240768 h 689379"/>
                <a:gd name="connsiteX29" fmla="*/ 397231 w 3024845"/>
                <a:gd name="connsiteY29" fmla="*/ 231310 h 689379"/>
                <a:gd name="connsiteX30" fmla="*/ 398245 w 3024845"/>
                <a:gd name="connsiteY30" fmla="*/ 231310 h 689379"/>
                <a:gd name="connsiteX31" fmla="*/ 405338 w 3024845"/>
                <a:gd name="connsiteY31" fmla="*/ 231310 h 689379"/>
                <a:gd name="connsiteX32" fmla="*/ 405338 w 3024845"/>
                <a:gd name="connsiteY32" fmla="*/ 229419 h 689379"/>
                <a:gd name="connsiteX33" fmla="*/ 405338 w 3024845"/>
                <a:gd name="connsiteY33" fmla="*/ 216178 h 689379"/>
                <a:gd name="connsiteX34" fmla="*/ 406098 w 3024845"/>
                <a:gd name="connsiteY34" fmla="*/ 216178 h 689379"/>
                <a:gd name="connsiteX35" fmla="*/ 411418 w 3024845"/>
                <a:gd name="connsiteY35" fmla="*/ 216178 h 689379"/>
                <a:gd name="connsiteX36" fmla="*/ 411418 w 3024845"/>
                <a:gd name="connsiteY36" fmla="*/ 215097 h 689379"/>
                <a:gd name="connsiteX37" fmla="*/ 411418 w 3024845"/>
                <a:gd name="connsiteY37" fmla="*/ 207530 h 689379"/>
                <a:gd name="connsiteX38" fmla="*/ 413445 w 3024845"/>
                <a:gd name="connsiteY38" fmla="*/ 207530 h 689379"/>
                <a:gd name="connsiteX39" fmla="*/ 427632 w 3024845"/>
                <a:gd name="connsiteY39" fmla="*/ 207530 h 689379"/>
                <a:gd name="connsiteX40" fmla="*/ 427632 w 3024845"/>
                <a:gd name="connsiteY40" fmla="*/ 208611 h 689379"/>
                <a:gd name="connsiteX41" fmla="*/ 427632 w 3024845"/>
                <a:gd name="connsiteY41" fmla="*/ 216178 h 689379"/>
                <a:gd name="connsiteX42" fmla="*/ 449925 w 3024845"/>
                <a:gd name="connsiteY42" fmla="*/ 216178 h 689379"/>
                <a:gd name="connsiteX43" fmla="*/ 449925 w 3024845"/>
                <a:gd name="connsiteY43" fmla="*/ 214286 h 689379"/>
                <a:gd name="connsiteX44" fmla="*/ 449925 w 3024845"/>
                <a:gd name="connsiteY44" fmla="*/ 201045 h 689379"/>
                <a:gd name="connsiteX45" fmla="*/ 451699 w 3024845"/>
                <a:gd name="connsiteY45" fmla="*/ 201045 h 689379"/>
                <a:gd name="connsiteX46" fmla="*/ 464112 w 3024845"/>
                <a:gd name="connsiteY46" fmla="*/ 201045 h 689379"/>
                <a:gd name="connsiteX47" fmla="*/ 464112 w 3024845"/>
                <a:gd name="connsiteY47" fmla="*/ 224825 h 689379"/>
                <a:gd name="connsiteX48" fmla="*/ 465126 w 3024845"/>
                <a:gd name="connsiteY48" fmla="*/ 224825 h 689379"/>
                <a:gd name="connsiteX49" fmla="*/ 472219 w 3024845"/>
                <a:gd name="connsiteY49" fmla="*/ 224825 h 689379"/>
                <a:gd name="connsiteX50" fmla="*/ 472219 w 3024845"/>
                <a:gd name="connsiteY50" fmla="*/ 223744 h 689379"/>
                <a:gd name="connsiteX51" fmla="*/ 472219 w 3024845"/>
                <a:gd name="connsiteY51" fmla="*/ 216178 h 689379"/>
                <a:gd name="connsiteX52" fmla="*/ 473992 w 3024845"/>
                <a:gd name="connsiteY52" fmla="*/ 216178 h 689379"/>
                <a:gd name="connsiteX53" fmla="*/ 486406 w 3024845"/>
                <a:gd name="connsiteY53" fmla="*/ 216178 h 689379"/>
                <a:gd name="connsiteX54" fmla="*/ 486406 w 3024845"/>
                <a:gd name="connsiteY54" fmla="*/ 242119 h 689379"/>
                <a:gd name="connsiteX55" fmla="*/ 488433 w 3024845"/>
                <a:gd name="connsiteY55" fmla="*/ 242119 h 689379"/>
                <a:gd name="connsiteX56" fmla="*/ 502619 w 3024845"/>
                <a:gd name="connsiteY56" fmla="*/ 242119 h 689379"/>
                <a:gd name="connsiteX57" fmla="*/ 502619 w 3024845"/>
                <a:gd name="connsiteY57" fmla="*/ 243740 h 689379"/>
                <a:gd name="connsiteX58" fmla="*/ 502619 w 3024845"/>
                <a:gd name="connsiteY58" fmla="*/ 255090 h 689379"/>
                <a:gd name="connsiteX59" fmla="*/ 503379 w 3024845"/>
                <a:gd name="connsiteY59" fmla="*/ 255090 h 689379"/>
                <a:gd name="connsiteX60" fmla="*/ 508700 w 3024845"/>
                <a:gd name="connsiteY60" fmla="*/ 255090 h 689379"/>
                <a:gd name="connsiteX61" fmla="*/ 508700 w 3024845"/>
                <a:gd name="connsiteY61" fmla="*/ 254279 h 689379"/>
                <a:gd name="connsiteX62" fmla="*/ 508700 w 3024845"/>
                <a:gd name="connsiteY62" fmla="*/ 248604 h 689379"/>
                <a:gd name="connsiteX63" fmla="*/ 539100 w 3024845"/>
                <a:gd name="connsiteY63" fmla="*/ 248604 h 689379"/>
                <a:gd name="connsiteX64" fmla="*/ 539100 w 3024845"/>
                <a:gd name="connsiteY64" fmla="*/ 272384 h 689379"/>
                <a:gd name="connsiteX65" fmla="*/ 540113 w 3024845"/>
                <a:gd name="connsiteY65" fmla="*/ 272384 h 689379"/>
                <a:gd name="connsiteX66" fmla="*/ 547207 w 3024845"/>
                <a:gd name="connsiteY66" fmla="*/ 272384 h 689379"/>
                <a:gd name="connsiteX67" fmla="*/ 547207 w 3024845"/>
                <a:gd name="connsiteY67" fmla="*/ 273465 h 689379"/>
                <a:gd name="connsiteX68" fmla="*/ 547207 w 3024845"/>
                <a:gd name="connsiteY68" fmla="*/ 281031 h 689379"/>
                <a:gd name="connsiteX69" fmla="*/ 547967 w 3024845"/>
                <a:gd name="connsiteY69" fmla="*/ 281031 h 689379"/>
                <a:gd name="connsiteX70" fmla="*/ 553287 w 3024845"/>
                <a:gd name="connsiteY70" fmla="*/ 281031 h 689379"/>
                <a:gd name="connsiteX71" fmla="*/ 553287 w 3024845"/>
                <a:gd name="connsiteY71" fmla="*/ 278869 h 689379"/>
                <a:gd name="connsiteX72" fmla="*/ 553287 w 3024845"/>
                <a:gd name="connsiteY72" fmla="*/ 263737 h 689379"/>
                <a:gd name="connsiteX73" fmla="*/ 554300 w 3024845"/>
                <a:gd name="connsiteY73" fmla="*/ 263737 h 689379"/>
                <a:gd name="connsiteX74" fmla="*/ 561394 w 3024845"/>
                <a:gd name="connsiteY74" fmla="*/ 263737 h 689379"/>
                <a:gd name="connsiteX75" fmla="*/ 561394 w 3024845"/>
                <a:gd name="connsiteY75" fmla="*/ 264818 h 689379"/>
                <a:gd name="connsiteX76" fmla="*/ 561394 w 3024845"/>
                <a:gd name="connsiteY76" fmla="*/ 272384 h 689379"/>
                <a:gd name="connsiteX77" fmla="*/ 566714 w 3024845"/>
                <a:gd name="connsiteY77" fmla="*/ 270391 h 689379"/>
                <a:gd name="connsiteX78" fmla="*/ 567474 w 3024845"/>
                <a:gd name="connsiteY78" fmla="*/ 269411 h 689379"/>
                <a:gd name="connsiteX79" fmla="*/ 567474 w 3024845"/>
                <a:gd name="connsiteY79" fmla="*/ 263737 h 689379"/>
                <a:gd name="connsiteX80" fmla="*/ 605981 w 3024845"/>
                <a:gd name="connsiteY80" fmla="*/ 263737 h 689379"/>
                <a:gd name="connsiteX81" fmla="*/ 605981 w 3024845"/>
                <a:gd name="connsiteY81" fmla="*/ 287516 h 689379"/>
                <a:gd name="connsiteX82" fmla="*/ 608007 w 3024845"/>
                <a:gd name="connsiteY82" fmla="*/ 287516 h 689379"/>
                <a:gd name="connsiteX83" fmla="*/ 622194 w 3024845"/>
                <a:gd name="connsiteY83" fmla="*/ 287516 h 689379"/>
                <a:gd name="connsiteX84" fmla="*/ 622194 w 3024845"/>
                <a:gd name="connsiteY84" fmla="*/ 288597 h 689379"/>
                <a:gd name="connsiteX85" fmla="*/ 622194 w 3024845"/>
                <a:gd name="connsiteY85" fmla="*/ 296163 h 689379"/>
                <a:gd name="connsiteX86" fmla="*/ 623968 w 3024845"/>
                <a:gd name="connsiteY86" fmla="*/ 296163 h 689379"/>
                <a:gd name="connsiteX87" fmla="*/ 636381 w 3024845"/>
                <a:gd name="connsiteY87" fmla="*/ 296163 h 689379"/>
                <a:gd name="connsiteX88" fmla="*/ 636381 w 3024845"/>
                <a:gd name="connsiteY88" fmla="*/ 272384 h 689379"/>
                <a:gd name="connsiteX89" fmla="*/ 637394 w 3024845"/>
                <a:gd name="connsiteY89" fmla="*/ 272384 h 689379"/>
                <a:gd name="connsiteX90" fmla="*/ 644488 w 3024845"/>
                <a:gd name="connsiteY90" fmla="*/ 272384 h 689379"/>
                <a:gd name="connsiteX91" fmla="*/ 644488 w 3024845"/>
                <a:gd name="connsiteY91" fmla="*/ 239957 h 689379"/>
                <a:gd name="connsiteX92" fmla="*/ 645501 w 3024845"/>
                <a:gd name="connsiteY92" fmla="*/ 239957 h 689379"/>
                <a:gd name="connsiteX93" fmla="*/ 652595 w 3024845"/>
                <a:gd name="connsiteY93" fmla="*/ 239957 h 689379"/>
                <a:gd name="connsiteX94" fmla="*/ 652595 w 3024845"/>
                <a:gd name="connsiteY94" fmla="*/ 238066 h 689379"/>
                <a:gd name="connsiteX95" fmla="*/ 652595 w 3024845"/>
                <a:gd name="connsiteY95" fmla="*/ 224825 h 689379"/>
                <a:gd name="connsiteX96" fmla="*/ 651328 w 3024845"/>
                <a:gd name="connsiteY96" fmla="*/ 223203 h 689379"/>
                <a:gd name="connsiteX97" fmla="*/ 656648 w 3024845"/>
                <a:gd name="connsiteY97" fmla="*/ 211854 h 689379"/>
                <a:gd name="connsiteX98" fmla="*/ 664755 w 3024845"/>
                <a:gd name="connsiteY98" fmla="*/ 239957 h 689379"/>
                <a:gd name="connsiteX99" fmla="*/ 665515 w 3024845"/>
                <a:gd name="connsiteY99" fmla="*/ 239957 h 689379"/>
                <a:gd name="connsiteX100" fmla="*/ 670835 w 3024845"/>
                <a:gd name="connsiteY100" fmla="*/ 239957 h 689379"/>
                <a:gd name="connsiteX101" fmla="*/ 670835 w 3024845"/>
                <a:gd name="connsiteY101" fmla="*/ 134030 h 689379"/>
                <a:gd name="connsiteX102" fmla="*/ 672355 w 3024845"/>
                <a:gd name="connsiteY102" fmla="*/ 134030 h 689379"/>
                <a:gd name="connsiteX103" fmla="*/ 682995 w 3024845"/>
                <a:gd name="connsiteY103" fmla="*/ 134030 h 689379"/>
                <a:gd name="connsiteX104" fmla="*/ 682995 w 3024845"/>
                <a:gd name="connsiteY104" fmla="*/ 86471 h 689379"/>
                <a:gd name="connsiteX105" fmla="*/ 709342 w 3024845"/>
                <a:gd name="connsiteY105" fmla="*/ 86471 h 689379"/>
                <a:gd name="connsiteX106" fmla="*/ 709342 w 3024845"/>
                <a:gd name="connsiteY106" fmla="*/ 64853 h 689379"/>
                <a:gd name="connsiteX107" fmla="*/ 743796 w 3024845"/>
                <a:gd name="connsiteY107" fmla="*/ 64853 h 689379"/>
                <a:gd name="connsiteX108" fmla="*/ 743796 w 3024845"/>
                <a:gd name="connsiteY108" fmla="*/ 67285 h 689379"/>
                <a:gd name="connsiteX109" fmla="*/ 743796 w 3024845"/>
                <a:gd name="connsiteY109" fmla="*/ 84309 h 689379"/>
                <a:gd name="connsiteX110" fmla="*/ 746076 w 3024845"/>
                <a:gd name="connsiteY110" fmla="*/ 84309 h 689379"/>
                <a:gd name="connsiteX111" fmla="*/ 762036 w 3024845"/>
                <a:gd name="connsiteY111" fmla="*/ 84309 h 689379"/>
                <a:gd name="connsiteX112" fmla="*/ 762036 w 3024845"/>
                <a:gd name="connsiteY112" fmla="*/ 131868 h 689379"/>
                <a:gd name="connsiteX113" fmla="*/ 763049 w 3024845"/>
                <a:gd name="connsiteY113" fmla="*/ 131868 h 689379"/>
                <a:gd name="connsiteX114" fmla="*/ 770143 w 3024845"/>
                <a:gd name="connsiteY114" fmla="*/ 131868 h 689379"/>
                <a:gd name="connsiteX115" fmla="*/ 784330 w 3024845"/>
                <a:gd name="connsiteY115" fmla="*/ 136192 h 689379"/>
                <a:gd name="connsiteX116" fmla="*/ 784330 w 3024845"/>
                <a:gd name="connsiteY116" fmla="*/ 175104 h 689379"/>
                <a:gd name="connsiteX117" fmla="*/ 785343 w 3024845"/>
                <a:gd name="connsiteY117" fmla="*/ 175104 h 689379"/>
                <a:gd name="connsiteX118" fmla="*/ 792436 w 3024845"/>
                <a:gd name="connsiteY118" fmla="*/ 175104 h 689379"/>
                <a:gd name="connsiteX119" fmla="*/ 792436 w 3024845"/>
                <a:gd name="connsiteY119" fmla="*/ 176725 h 689379"/>
                <a:gd name="connsiteX120" fmla="*/ 792436 w 3024845"/>
                <a:gd name="connsiteY120" fmla="*/ 188074 h 689379"/>
                <a:gd name="connsiteX121" fmla="*/ 794463 w 3024845"/>
                <a:gd name="connsiteY121" fmla="*/ 188074 h 689379"/>
                <a:gd name="connsiteX122" fmla="*/ 808650 w 3024845"/>
                <a:gd name="connsiteY122" fmla="*/ 188074 h 689379"/>
                <a:gd name="connsiteX123" fmla="*/ 814730 w 3024845"/>
                <a:gd name="connsiteY123" fmla="*/ 194560 h 689379"/>
                <a:gd name="connsiteX124" fmla="*/ 814730 w 3024845"/>
                <a:gd name="connsiteY124" fmla="*/ 216178 h 689379"/>
                <a:gd name="connsiteX125" fmla="*/ 817010 w 3024845"/>
                <a:gd name="connsiteY125" fmla="*/ 216178 h 689379"/>
                <a:gd name="connsiteX126" fmla="*/ 832970 w 3024845"/>
                <a:gd name="connsiteY126" fmla="*/ 216178 h 689379"/>
                <a:gd name="connsiteX127" fmla="*/ 832970 w 3024845"/>
                <a:gd name="connsiteY127" fmla="*/ 217258 h 689379"/>
                <a:gd name="connsiteX128" fmla="*/ 832970 w 3024845"/>
                <a:gd name="connsiteY128" fmla="*/ 224825 h 689379"/>
                <a:gd name="connsiteX129" fmla="*/ 834237 w 3024845"/>
                <a:gd name="connsiteY129" fmla="*/ 224825 h 689379"/>
                <a:gd name="connsiteX130" fmla="*/ 843104 w 3024845"/>
                <a:gd name="connsiteY130" fmla="*/ 224825 h 689379"/>
                <a:gd name="connsiteX131" fmla="*/ 843104 w 3024845"/>
                <a:gd name="connsiteY131" fmla="*/ 226986 h 689379"/>
                <a:gd name="connsiteX132" fmla="*/ 843104 w 3024845"/>
                <a:gd name="connsiteY132" fmla="*/ 242119 h 689379"/>
                <a:gd name="connsiteX133" fmla="*/ 847157 w 3024845"/>
                <a:gd name="connsiteY133" fmla="*/ 240227 h 689379"/>
                <a:gd name="connsiteX134" fmla="*/ 847157 w 3024845"/>
                <a:gd name="connsiteY134" fmla="*/ 226986 h 689379"/>
                <a:gd name="connsiteX135" fmla="*/ 848170 w 3024845"/>
                <a:gd name="connsiteY135" fmla="*/ 226986 h 689379"/>
                <a:gd name="connsiteX136" fmla="*/ 855264 w 3024845"/>
                <a:gd name="connsiteY136" fmla="*/ 226986 h 689379"/>
                <a:gd name="connsiteX137" fmla="*/ 855264 w 3024845"/>
                <a:gd name="connsiteY137" fmla="*/ 228608 h 689379"/>
                <a:gd name="connsiteX138" fmla="*/ 855264 w 3024845"/>
                <a:gd name="connsiteY138" fmla="*/ 239957 h 689379"/>
                <a:gd name="connsiteX139" fmla="*/ 856024 w 3024845"/>
                <a:gd name="connsiteY139" fmla="*/ 239957 h 689379"/>
                <a:gd name="connsiteX140" fmla="*/ 861344 w 3024845"/>
                <a:gd name="connsiteY140" fmla="*/ 239957 h 689379"/>
                <a:gd name="connsiteX141" fmla="*/ 909984 w 3024845"/>
                <a:gd name="connsiteY141" fmla="*/ 235634 h 689379"/>
                <a:gd name="connsiteX142" fmla="*/ 909984 w 3024845"/>
                <a:gd name="connsiteY142" fmla="*/ 236985 h 689379"/>
                <a:gd name="connsiteX143" fmla="*/ 909984 w 3024845"/>
                <a:gd name="connsiteY143" fmla="*/ 246442 h 689379"/>
                <a:gd name="connsiteX144" fmla="*/ 910744 w 3024845"/>
                <a:gd name="connsiteY144" fmla="*/ 246442 h 689379"/>
                <a:gd name="connsiteX145" fmla="*/ 916065 w 3024845"/>
                <a:gd name="connsiteY145" fmla="*/ 246442 h 689379"/>
                <a:gd name="connsiteX146" fmla="*/ 916065 w 3024845"/>
                <a:gd name="connsiteY146" fmla="*/ 248604 h 689379"/>
                <a:gd name="connsiteX147" fmla="*/ 916065 w 3024845"/>
                <a:gd name="connsiteY147" fmla="*/ 263737 h 689379"/>
                <a:gd name="connsiteX148" fmla="*/ 918091 w 3024845"/>
                <a:gd name="connsiteY148" fmla="*/ 262386 h 689379"/>
                <a:gd name="connsiteX149" fmla="*/ 932278 w 3024845"/>
                <a:gd name="connsiteY149" fmla="*/ 252928 h 689379"/>
                <a:gd name="connsiteX150" fmla="*/ 938358 w 3024845"/>
                <a:gd name="connsiteY150" fmla="*/ 211854 h 689379"/>
                <a:gd name="connsiteX151" fmla="*/ 939118 w 3024845"/>
                <a:gd name="connsiteY151" fmla="*/ 211584 h 689379"/>
                <a:gd name="connsiteX152" fmla="*/ 944438 w 3024845"/>
                <a:gd name="connsiteY152" fmla="*/ 209692 h 689379"/>
                <a:gd name="connsiteX153" fmla="*/ 946465 w 3024845"/>
                <a:gd name="connsiteY153" fmla="*/ 140515 h 689379"/>
                <a:gd name="connsiteX154" fmla="*/ 948492 w 3024845"/>
                <a:gd name="connsiteY154" fmla="*/ 209692 h 689379"/>
                <a:gd name="connsiteX155" fmla="*/ 949252 w 3024845"/>
                <a:gd name="connsiteY155" fmla="*/ 209962 h 689379"/>
                <a:gd name="connsiteX156" fmla="*/ 954572 w 3024845"/>
                <a:gd name="connsiteY156" fmla="*/ 211854 h 689379"/>
                <a:gd name="connsiteX157" fmla="*/ 954572 w 3024845"/>
                <a:gd name="connsiteY157" fmla="*/ 125383 h 689379"/>
                <a:gd name="connsiteX158" fmla="*/ 958625 w 3024845"/>
                <a:gd name="connsiteY158" fmla="*/ 92956 h 689379"/>
                <a:gd name="connsiteX159" fmla="*/ 997132 w 3024845"/>
                <a:gd name="connsiteY159" fmla="*/ 92956 h 689379"/>
                <a:gd name="connsiteX160" fmla="*/ 997132 w 3024845"/>
                <a:gd name="connsiteY160" fmla="*/ 125383 h 689379"/>
                <a:gd name="connsiteX161" fmla="*/ 997892 w 3024845"/>
                <a:gd name="connsiteY161" fmla="*/ 125383 h 689379"/>
                <a:gd name="connsiteX162" fmla="*/ 1003212 w 3024845"/>
                <a:gd name="connsiteY162" fmla="*/ 125383 h 689379"/>
                <a:gd name="connsiteX163" fmla="*/ 1003212 w 3024845"/>
                <a:gd name="connsiteY163" fmla="*/ 43235 h 689379"/>
                <a:gd name="connsiteX164" fmla="*/ 1004986 w 3024845"/>
                <a:gd name="connsiteY164" fmla="*/ 43235 h 689379"/>
                <a:gd name="connsiteX165" fmla="*/ 1017399 w 3024845"/>
                <a:gd name="connsiteY165" fmla="*/ 43235 h 689379"/>
                <a:gd name="connsiteX166" fmla="*/ 1017399 w 3024845"/>
                <a:gd name="connsiteY166" fmla="*/ 41344 h 689379"/>
                <a:gd name="connsiteX167" fmla="*/ 1017399 w 3024845"/>
                <a:gd name="connsiteY167" fmla="*/ 28103 h 689379"/>
                <a:gd name="connsiteX168" fmla="*/ 1039693 w 3024845"/>
                <a:gd name="connsiteY168" fmla="*/ 28103 h 689379"/>
                <a:gd name="connsiteX169" fmla="*/ 1039693 w 3024845"/>
                <a:gd name="connsiteY169" fmla="*/ 27022 h 689379"/>
                <a:gd name="connsiteX170" fmla="*/ 1039693 w 3024845"/>
                <a:gd name="connsiteY170" fmla="*/ 19456 h 689379"/>
                <a:gd name="connsiteX171" fmla="*/ 1041466 w 3024845"/>
                <a:gd name="connsiteY171" fmla="*/ 19456 h 689379"/>
                <a:gd name="connsiteX172" fmla="*/ 1053880 w 3024845"/>
                <a:gd name="connsiteY172" fmla="*/ 19456 h 689379"/>
                <a:gd name="connsiteX173" fmla="*/ 1053880 w 3024845"/>
                <a:gd name="connsiteY173" fmla="*/ 20537 h 689379"/>
                <a:gd name="connsiteX174" fmla="*/ 1053880 w 3024845"/>
                <a:gd name="connsiteY174" fmla="*/ 28103 h 689379"/>
                <a:gd name="connsiteX175" fmla="*/ 1054640 w 3024845"/>
                <a:gd name="connsiteY175" fmla="*/ 28103 h 689379"/>
                <a:gd name="connsiteX176" fmla="*/ 1059960 w 3024845"/>
                <a:gd name="connsiteY176" fmla="*/ 28103 h 689379"/>
                <a:gd name="connsiteX177" fmla="*/ 1070093 w 3024845"/>
                <a:gd name="connsiteY177" fmla="*/ 23779 h 689379"/>
                <a:gd name="connsiteX178" fmla="*/ 1074146 w 3024845"/>
                <a:gd name="connsiteY178" fmla="*/ 27022 h 689379"/>
                <a:gd name="connsiteX179" fmla="*/ 1074146 w 3024845"/>
                <a:gd name="connsiteY179" fmla="*/ 19456 h 689379"/>
                <a:gd name="connsiteX180" fmla="*/ 1076426 w 3024845"/>
                <a:gd name="connsiteY180" fmla="*/ 19456 h 689379"/>
                <a:gd name="connsiteX181" fmla="*/ 1092387 w 3024845"/>
                <a:gd name="connsiteY181" fmla="*/ 19456 h 689379"/>
                <a:gd name="connsiteX182" fmla="*/ 1092387 w 3024845"/>
                <a:gd name="connsiteY182" fmla="*/ 20537 h 689379"/>
                <a:gd name="connsiteX183" fmla="*/ 1092387 w 3024845"/>
                <a:gd name="connsiteY183" fmla="*/ 28103 h 689379"/>
                <a:gd name="connsiteX184" fmla="*/ 1122787 w 3024845"/>
                <a:gd name="connsiteY184" fmla="*/ 28103 h 689379"/>
                <a:gd name="connsiteX185" fmla="*/ 1122787 w 3024845"/>
                <a:gd name="connsiteY185" fmla="*/ 29724 h 689379"/>
                <a:gd name="connsiteX186" fmla="*/ 1122787 w 3024845"/>
                <a:gd name="connsiteY186" fmla="*/ 41074 h 689379"/>
                <a:gd name="connsiteX187" fmla="*/ 1149134 w 3024845"/>
                <a:gd name="connsiteY187" fmla="*/ 41074 h 689379"/>
                <a:gd name="connsiteX188" fmla="*/ 1149134 w 3024845"/>
                <a:gd name="connsiteY188" fmla="*/ 71338 h 689379"/>
                <a:gd name="connsiteX189" fmla="*/ 1149894 w 3024845"/>
                <a:gd name="connsiteY189" fmla="*/ 71338 h 689379"/>
                <a:gd name="connsiteX190" fmla="*/ 1155214 w 3024845"/>
                <a:gd name="connsiteY190" fmla="*/ 71338 h 689379"/>
                <a:gd name="connsiteX191" fmla="*/ 1155214 w 3024845"/>
                <a:gd name="connsiteY191" fmla="*/ 72419 h 689379"/>
                <a:gd name="connsiteX192" fmla="*/ 1155214 w 3024845"/>
                <a:gd name="connsiteY192" fmla="*/ 79986 h 689379"/>
                <a:gd name="connsiteX193" fmla="*/ 1159268 w 3024845"/>
                <a:gd name="connsiteY193" fmla="*/ 110250 h 689379"/>
                <a:gd name="connsiteX194" fmla="*/ 1160028 w 3024845"/>
                <a:gd name="connsiteY194" fmla="*/ 110250 h 689379"/>
                <a:gd name="connsiteX195" fmla="*/ 1165348 w 3024845"/>
                <a:gd name="connsiteY195" fmla="*/ 110250 h 689379"/>
                <a:gd name="connsiteX196" fmla="*/ 1165348 w 3024845"/>
                <a:gd name="connsiteY196" fmla="*/ 111061 h 689379"/>
                <a:gd name="connsiteX197" fmla="*/ 1165348 w 3024845"/>
                <a:gd name="connsiteY197" fmla="*/ 116736 h 689379"/>
                <a:gd name="connsiteX198" fmla="*/ 1166361 w 3024845"/>
                <a:gd name="connsiteY198" fmla="*/ 116736 h 689379"/>
                <a:gd name="connsiteX199" fmla="*/ 1173454 w 3024845"/>
                <a:gd name="connsiteY199" fmla="*/ 116736 h 689379"/>
                <a:gd name="connsiteX200" fmla="*/ 1173454 w 3024845"/>
                <a:gd name="connsiteY200" fmla="*/ 147001 h 689379"/>
                <a:gd name="connsiteX201" fmla="*/ 1175481 w 3024845"/>
                <a:gd name="connsiteY201" fmla="*/ 147001 h 689379"/>
                <a:gd name="connsiteX202" fmla="*/ 1189668 w 3024845"/>
                <a:gd name="connsiteY202" fmla="*/ 147001 h 689379"/>
                <a:gd name="connsiteX203" fmla="*/ 1189668 w 3024845"/>
                <a:gd name="connsiteY203" fmla="*/ 170780 h 689379"/>
                <a:gd name="connsiteX204" fmla="*/ 1191695 w 3024845"/>
                <a:gd name="connsiteY204" fmla="*/ 172401 h 689379"/>
                <a:gd name="connsiteX205" fmla="*/ 1191695 w 3024845"/>
                <a:gd name="connsiteY205" fmla="*/ 183751 h 689379"/>
                <a:gd name="connsiteX206" fmla="*/ 1192455 w 3024845"/>
                <a:gd name="connsiteY206" fmla="*/ 183751 h 689379"/>
                <a:gd name="connsiteX207" fmla="*/ 1197775 w 3024845"/>
                <a:gd name="connsiteY207" fmla="*/ 183751 h 689379"/>
                <a:gd name="connsiteX208" fmla="*/ 1197775 w 3024845"/>
                <a:gd name="connsiteY208" fmla="*/ 207530 h 689379"/>
                <a:gd name="connsiteX209" fmla="*/ 1199041 w 3024845"/>
                <a:gd name="connsiteY209" fmla="*/ 207530 h 689379"/>
                <a:gd name="connsiteX210" fmla="*/ 1207908 w 3024845"/>
                <a:gd name="connsiteY210" fmla="*/ 207530 h 689379"/>
                <a:gd name="connsiteX211" fmla="*/ 1209935 w 3024845"/>
                <a:gd name="connsiteY211" fmla="*/ 211584 h 689379"/>
                <a:gd name="connsiteX212" fmla="*/ 1209935 w 3024845"/>
                <a:gd name="connsiteY212" fmla="*/ 224825 h 689379"/>
                <a:gd name="connsiteX213" fmla="*/ 1211455 w 3024845"/>
                <a:gd name="connsiteY213" fmla="*/ 222933 h 689379"/>
                <a:gd name="connsiteX214" fmla="*/ 1222095 w 3024845"/>
                <a:gd name="connsiteY214" fmla="*/ 209692 h 689379"/>
                <a:gd name="connsiteX215" fmla="*/ 1250469 w 3024845"/>
                <a:gd name="connsiteY215" fmla="*/ 209692 h 689379"/>
                <a:gd name="connsiteX216" fmla="*/ 1250469 w 3024845"/>
                <a:gd name="connsiteY216" fmla="*/ 296163 h 689379"/>
                <a:gd name="connsiteX217" fmla="*/ 1251229 w 3024845"/>
                <a:gd name="connsiteY217" fmla="*/ 296163 h 689379"/>
                <a:gd name="connsiteX218" fmla="*/ 1256549 w 3024845"/>
                <a:gd name="connsiteY218" fmla="*/ 296163 h 689379"/>
                <a:gd name="connsiteX219" fmla="*/ 1257309 w 3024845"/>
                <a:gd name="connsiteY219" fmla="*/ 294812 h 689379"/>
                <a:gd name="connsiteX220" fmla="*/ 1262629 w 3024845"/>
                <a:gd name="connsiteY220" fmla="*/ 285354 h 689379"/>
                <a:gd name="connsiteX221" fmla="*/ 1262629 w 3024845"/>
                <a:gd name="connsiteY221" fmla="*/ 287246 h 689379"/>
                <a:gd name="connsiteX222" fmla="*/ 1262629 w 3024845"/>
                <a:gd name="connsiteY222" fmla="*/ 300487 h 689379"/>
                <a:gd name="connsiteX223" fmla="*/ 1266682 w 3024845"/>
                <a:gd name="connsiteY223" fmla="*/ 255090 h 689379"/>
                <a:gd name="connsiteX224" fmla="*/ 1267442 w 3024845"/>
                <a:gd name="connsiteY224" fmla="*/ 255090 h 689379"/>
                <a:gd name="connsiteX225" fmla="*/ 1272762 w 3024845"/>
                <a:gd name="connsiteY225" fmla="*/ 255090 h 689379"/>
                <a:gd name="connsiteX226" fmla="*/ 1272762 w 3024845"/>
                <a:gd name="connsiteY226" fmla="*/ 190236 h 689379"/>
                <a:gd name="connsiteX227" fmla="*/ 1273776 w 3024845"/>
                <a:gd name="connsiteY227" fmla="*/ 190236 h 689379"/>
                <a:gd name="connsiteX228" fmla="*/ 1280869 w 3024845"/>
                <a:gd name="connsiteY228" fmla="*/ 190236 h 689379"/>
                <a:gd name="connsiteX229" fmla="*/ 1293029 w 3024845"/>
                <a:gd name="connsiteY229" fmla="*/ 147001 h 689379"/>
                <a:gd name="connsiteX230" fmla="*/ 1294296 w 3024845"/>
                <a:gd name="connsiteY230" fmla="*/ 147001 h 689379"/>
                <a:gd name="connsiteX231" fmla="*/ 1303163 w 3024845"/>
                <a:gd name="connsiteY231" fmla="*/ 147001 h 689379"/>
                <a:gd name="connsiteX232" fmla="*/ 1313296 w 3024845"/>
                <a:gd name="connsiteY232" fmla="*/ 190236 h 689379"/>
                <a:gd name="connsiteX233" fmla="*/ 1314309 w 3024845"/>
                <a:gd name="connsiteY233" fmla="*/ 190236 h 689379"/>
                <a:gd name="connsiteX234" fmla="*/ 1321403 w 3024845"/>
                <a:gd name="connsiteY234" fmla="*/ 190236 h 689379"/>
                <a:gd name="connsiteX235" fmla="*/ 1321403 w 3024845"/>
                <a:gd name="connsiteY235" fmla="*/ 229148 h 689379"/>
                <a:gd name="connsiteX236" fmla="*/ 1323176 w 3024845"/>
                <a:gd name="connsiteY236" fmla="*/ 229148 h 689379"/>
                <a:gd name="connsiteX237" fmla="*/ 1335590 w 3024845"/>
                <a:gd name="connsiteY237" fmla="*/ 229148 h 689379"/>
                <a:gd name="connsiteX238" fmla="*/ 1335590 w 3024845"/>
                <a:gd name="connsiteY238" fmla="*/ 231310 h 689379"/>
                <a:gd name="connsiteX239" fmla="*/ 1335590 w 3024845"/>
                <a:gd name="connsiteY239" fmla="*/ 246442 h 689379"/>
                <a:gd name="connsiteX240" fmla="*/ 1339643 w 3024845"/>
                <a:gd name="connsiteY240" fmla="*/ 244281 h 689379"/>
                <a:gd name="connsiteX241" fmla="*/ 1339643 w 3024845"/>
                <a:gd name="connsiteY241" fmla="*/ 229148 h 689379"/>
                <a:gd name="connsiteX242" fmla="*/ 1341163 w 3024845"/>
                <a:gd name="connsiteY242" fmla="*/ 229148 h 689379"/>
                <a:gd name="connsiteX243" fmla="*/ 1351803 w 3024845"/>
                <a:gd name="connsiteY243" fmla="*/ 229148 h 689379"/>
                <a:gd name="connsiteX244" fmla="*/ 1351803 w 3024845"/>
                <a:gd name="connsiteY244" fmla="*/ 230769 h 689379"/>
                <a:gd name="connsiteX245" fmla="*/ 1351803 w 3024845"/>
                <a:gd name="connsiteY245" fmla="*/ 242119 h 689379"/>
                <a:gd name="connsiteX246" fmla="*/ 1382204 w 3024845"/>
                <a:gd name="connsiteY246" fmla="*/ 242119 h 689379"/>
                <a:gd name="connsiteX247" fmla="*/ 1382204 w 3024845"/>
                <a:gd name="connsiteY247" fmla="*/ 205369 h 689379"/>
                <a:gd name="connsiteX248" fmla="*/ 1383470 w 3024845"/>
                <a:gd name="connsiteY248" fmla="*/ 205369 h 689379"/>
                <a:gd name="connsiteX249" fmla="*/ 1392337 w 3024845"/>
                <a:gd name="connsiteY249" fmla="*/ 205369 h 689379"/>
                <a:gd name="connsiteX250" fmla="*/ 1392337 w 3024845"/>
                <a:gd name="connsiteY250" fmla="*/ 226986 h 689379"/>
                <a:gd name="connsiteX251" fmla="*/ 1394364 w 3024845"/>
                <a:gd name="connsiteY251" fmla="*/ 194560 h 689379"/>
                <a:gd name="connsiteX252" fmla="*/ 1416657 w 3024845"/>
                <a:gd name="connsiteY252" fmla="*/ 194560 h 689379"/>
                <a:gd name="connsiteX253" fmla="*/ 1416657 w 3024845"/>
                <a:gd name="connsiteY253" fmla="*/ 192938 h 689379"/>
                <a:gd name="connsiteX254" fmla="*/ 1416657 w 3024845"/>
                <a:gd name="connsiteY254" fmla="*/ 181589 h 689379"/>
                <a:gd name="connsiteX255" fmla="*/ 1417417 w 3024845"/>
                <a:gd name="connsiteY255" fmla="*/ 181589 h 689379"/>
                <a:gd name="connsiteX256" fmla="*/ 1422737 w 3024845"/>
                <a:gd name="connsiteY256" fmla="*/ 181589 h 689379"/>
                <a:gd name="connsiteX257" fmla="*/ 1422737 w 3024845"/>
                <a:gd name="connsiteY257" fmla="*/ 179698 h 689379"/>
                <a:gd name="connsiteX258" fmla="*/ 1422737 w 3024845"/>
                <a:gd name="connsiteY258" fmla="*/ 166457 h 689379"/>
                <a:gd name="connsiteX259" fmla="*/ 1426791 w 3024845"/>
                <a:gd name="connsiteY259" fmla="*/ 172942 h 689379"/>
                <a:gd name="connsiteX260" fmla="*/ 1429071 w 3024845"/>
                <a:gd name="connsiteY260" fmla="*/ 172942 h 689379"/>
                <a:gd name="connsiteX261" fmla="*/ 1445031 w 3024845"/>
                <a:gd name="connsiteY261" fmla="*/ 172942 h 689379"/>
                <a:gd name="connsiteX262" fmla="*/ 1445031 w 3024845"/>
                <a:gd name="connsiteY262" fmla="*/ 172131 h 689379"/>
                <a:gd name="connsiteX263" fmla="*/ 1445031 w 3024845"/>
                <a:gd name="connsiteY263" fmla="*/ 166457 h 689379"/>
                <a:gd name="connsiteX264" fmla="*/ 1445791 w 3024845"/>
                <a:gd name="connsiteY264" fmla="*/ 166457 h 689379"/>
                <a:gd name="connsiteX265" fmla="*/ 1451111 w 3024845"/>
                <a:gd name="connsiteY265" fmla="*/ 166457 h 689379"/>
                <a:gd name="connsiteX266" fmla="*/ 1451111 w 3024845"/>
                <a:gd name="connsiteY266" fmla="*/ 167808 h 689379"/>
                <a:gd name="connsiteX267" fmla="*/ 1451111 w 3024845"/>
                <a:gd name="connsiteY267" fmla="*/ 177266 h 689379"/>
                <a:gd name="connsiteX268" fmla="*/ 1489618 w 3024845"/>
                <a:gd name="connsiteY268" fmla="*/ 177266 h 689379"/>
                <a:gd name="connsiteX269" fmla="*/ 1489618 w 3024845"/>
                <a:gd name="connsiteY269" fmla="*/ 315619 h 689379"/>
                <a:gd name="connsiteX270" fmla="*/ 1491138 w 3024845"/>
                <a:gd name="connsiteY270" fmla="*/ 315619 h 689379"/>
                <a:gd name="connsiteX271" fmla="*/ 1501778 w 3024845"/>
                <a:gd name="connsiteY271" fmla="*/ 315619 h 689379"/>
                <a:gd name="connsiteX272" fmla="*/ 1501778 w 3024845"/>
                <a:gd name="connsiteY272" fmla="*/ 302649 h 689379"/>
                <a:gd name="connsiteX273" fmla="*/ 1505832 w 3024845"/>
                <a:gd name="connsiteY273" fmla="*/ 302649 h 689379"/>
                <a:gd name="connsiteX274" fmla="*/ 1505832 w 3024845"/>
                <a:gd name="connsiteY274" fmla="*/ 315619 h 689379"/>
                <a:gd name="connsiteX275" fmla="*/ 1536232 w 3024845"/>
                <a:gd name="connsiteY275" fmla="*/ 315619 h 689379"/>
                <a:gd name="connsiteX276" fmla="*/ 1536232 w 3024845"/>
                <a:gd name="connsiteY276" fmla="*/ 285354 h 689379"/>
                <a:gd name="connsiteX277" fmla="*/ 1548392 w 3024845"/>
                <a:gd name="connsiteY277" fmla="*/ 285354 h 689379"/>
                <a:gd name="connsiteX278" fmla="*/ 1560552 w 3024845"/>
                <a:gd name="connsiteY278" fmla="*/ 283193 h 689379"/>
                <a:gd name="connsiteX279" fmla="*/ 1564606 w 3024845"/>
                <a:gd name="connsiteY279" fmla="*/ 285354 h 689379"/>
                <a:gd name="connsiteX280" fmla="*/ 1574739 w 3024845"/>
                <a:gd name="connsiteY280" fmla="*/ 285354 h 689379"/>
                <a:gd name="connsiteX281" fmla="*/ 1574739 w 3024845"/>
                <a:gd name="connsiteY281" fmla="*/ 315619 h 689379"/>
                <a:gd name="connsiteX282" fmla="*/ 1582846 w 3024845"/>
                <a:gd name="connsiteY282" fmla="*/ 315619 h 689379"/>
                <a:gd name="connsiteX283" fmla="*/ 1582846 w 3024845"/>
                <a:gd name="connsiteY283" fmla="*/ 332914 h 689379"/>
                <a:gd name="connsiteX284" fmla="*/ 1592182 w 3024845"/>
                <a:gd name="connsiteY284" fmla="*/ 333819 h 689379"/>
                <a:gd name="connsiteX285" fmla="*/ 1605140 w 3024845"/>
                <a:gd name="connsiteY285" fmla="*/ 333819 h 689379"/>
                <a:gd name="connsiteX286" fmla="*/ 1605140 w 3024845"/>
                <a:gd name="connsiteY286" fmla="*/ 317781 h 689379"/>
                <a:gd name="connsiteX287" fmla="*/ 1673096 w 3024845"/>
                <a:gd name="connsiteY287" fmla="*/ 317781 h 689379"/>
                <a:gd name="connsiteX288" fmla="*/ 1673096 w 3024845"/>
                <a:gd name="connsiteY288" fmla="*/ 232528 h 689379"/>
                <a:gd name="connsiteX289" fmla="*/ 1745104 w 3024845"/>
                <a:gd name="connsiteY289" fmla="*/ 232528 h 689379"/>
                <a:gd name="connsiteX290" fmla="*/ 1745104 w 3024845"/>
                <a:gd name="connsiteY290" fmla="*/ 311296 h 689379"/>
                <a:gd name="connsiteX291" fmla="*/ 1747008 w 3024845"/>
                <a:gd name="connsiteY291" fmla="*/ 311296 h 689379"/>
                <a:gd name="connsiteX292" fmla="*/ 1748250 w 3024845"/>
                <a:gd name="connsiteY292" fmla="*/ 333819 h 689379"/>
                <a:gd name="connsiteX293" fmla="*/ 1757926 w 3024845"/>
                <a:gd name="connsiteY293" fmla="*/ 333819 h 689379"/>
                <a:gd name="connsiteX294" fmla="*/ 1759168 w 3024845"/>
                <a:gd name="connsiteY294" fmla="*/ 311296 h 689379"/>
                <a:gd name="connsiteX295" fmla="*/ 1765248 w 3024845"/>
                <a:gd name="connsiteY295" fmla="*/ 311296 h 689379"/>
                <a:gd name="connsiteX296" fmla="*/ 1766490 w 3024845"/>
                <a:gd name="connsiteY296" fmla="*/ 333819 h 689379"/>
                <a:gd name="connsiteX297" fmla="*/ 1817112 w 3024845"/>
                <a:gd name="connsiteY297" fmla="*/ 333819 h 689379"/>
                <a:gd name="connsiteX298" fmla="*/ 1817112 w 3024845"/>
                <a:gd name="connsiteY298" fmla="*/ 170791 h 689379"/>
                <a:gd name="connsiteX299" fmla="*/ 2014439 w 3024845"/>
                <a:gd name="connsiteY299" fmla="*/ 170791 h 689379"/>
                <a:gd name="connsiteX300" fmla="*/ 2014439 w 3024845"/>
                <a:gd name="connsiteY300" fmla="*/ 333819 h 689379"/>
                <a:gd name="connsiteX301" fmla="*/ 2033136 w 3024845"/>
                <a:gd name="connsiteY301" fmla="*/ 333819 h 689379"/>
                <a:gd name="connsiteX302" fmla="*/ 2033136 w 3024845"/>
                <a:gd name="connsiteY302" fmla="*/ 251126 h 689379"/>
                <a:gd name="connsiteX303" fmla="*/ 2128256 w 3024845"/>
                <a:gd name="connsiteY303" fmla="*/ 251126 h 689379"/>
                <a:gd name="connsiteX304" fmla="*/ 2180720 w 3024845"/>
                <a:gd name="connsiteY304" fmla="*/ 185913 h 689379"/>
                <a:gd name="connsiteX305" fmla="*/ 2245574 w 3024845"/>
                <a:gd name="connsiteY305" fmla="*/ 185913 h 689379"/>
                <a:gd name="connsiteX306" fmla="*/ 2245574 w 3024845"/>
                <a:gd name="connsiteY306" fmla="*/ 261575 h 689379"/>
                <a:gd name="connsiteX307" fmla="*/ 2253681 w 3024845"/>
                <a:gd name="connsiteY307" fmla="*/ 261575 h 689379"/>
                <a:gd name="connsiteX308" fmla="*/ 2255708 w 3024845"/>
                <a:gd name="connsiteY308" fmla="*/ 255090 h 689379"/>
                <a:gd name="connsiteX309" fmla="*/ 2261788 w 3024845"/>
                <a:gd name="connsiteY309" fmla="*/ 255090 h 689379"/>
                <a:gd name="connsiteX310" fmla="*/ 2263815 w 3024845"/>
                <a:gd name="connsiteY310" fmla="*/ 263737 h 689379"/>
                <a:gd name="connsiteX311" fmla="*/ 2275975 w 3024845"/>
                <a:gd name="connsiteY311" fmla="*/ 263737 h 689379"/>
                <a:gd name="connsiteX312" fmla="*/ 2275975 w 3024845"/>
                <a:gd name="connsiteY312" fmla="*/ 257251 h 689379"/>
                <a:gd name="connsiteX313" fmla="*/ 2298268 w 3024845"/>
                <a:gd name="connsiteY313" fmla="*/ 257251 h 689379"/>
                <a:gd name="connsiteX314" fmla="*/ 2298268 w 3024845"/>
                <a:gd name="connsiteY314" fmla="*/ 263737 h 689379"/>
                <a:gd name="connsiteX315" fmla="*/ 2318535 w 3024845"/>
                <a:gd name="connsiteY315" fmla="*/ 263737 h 689379"/>
                <a:gd name="connsiteX316" fmla="*/ 2318535 w 3024845"/>
                <a:gd name="connsiteY316" fmla="*/ 309134 h 689379"/>
                <a:gd name="connsiteX317" fmla="*/ 2332722 w 3024845"/>
                <a:gd name="connsiteY317" fmla="*/ 309134 h 689379"/>
                <a:gd name="connsiteX318" fmla="*/ 2332722 w 3024845"/>
                <a:gd name="connsiteY318" fmla="*/ 296163 h 689379"/>
                <a:gd name="connsiteX319" fmla="*/ 2348936 w 3024845"/>
                <a:gd name="connsiteY319" fmla="*/ 296163 h 689379"/>
                <a:gd name="connsiteX320" fmla="*/ 2348936 w 3024845"/>
                <a:gd name="connsiteY320" fmla="*/ 116736 h 689379"/>
                <a:gd name="connsiteX321" fmla="*/ 2355016 w 3024845"/>
                <a:gd name="connsiteY321" fmla="*/ 110250 h 689379"/>
                <a:gd name="connsiteX322" fmla="*/ 2427977 w 3024845"/>
                <a:gd name="connsiteY322" fmla="*/ 110250 h 689379"/>
                <a:gd name="connsiteX323" fmla="*/ 2427977 w 3024845"/>
                <a:gd name="connsiteY323" fmla="*/ 118898 h 689379"/>
                <a:gd name="connsiteX324" fmla="*/ 2438110 w 3024845"/>
                <a:gd name="connsiteY324" fmla="*/ 118898 h 689379"/>
                <a:gd name="connsiteX325" fmla="*/ 2438110 w 3024845"/>
                <a:gd name="connsiteY325" fmla="*/ 233472 h 689379"/>
                <a:gd name="connsiteX326" fmla="*/ 2460404 w 3024845"/>
                <a:gd name="connsiteY326" fmla="*/ 233472 h 689379"/>
                <a:gd name="connsiteX327" fmla="*/ 2460404 w 3024845"/>
                <a:gd name="connsiteY327" fmla="*/ 166457 h 689379"/>
                <a:gd name="connsiteX328" fmla="*/ 2486751 w 3024845"/>
                <a:gd name="connsiteY328" fmla="*/ 166457 h 689379"/>
                <a:gd name="connsiteX329" fmla="*/ 2490804 w 3024845"/>
                <a:gd name="connsiteY329" fmla="*/ 162133 h 689379"/>
                <a:gd name="connsiteX330" fmla="*/ 2498911 w 3024845"/>
                <a:gd name="connsiteY330" fmla="*/ 162133 h 689379"/>
                <a:gd name="connsiteX331" fmla="*/ 2502964 w 3024845"/>
                <a:gd name="connsiteY331" fmla="*/ 166457 h 689379"/>
                <a:gd name="connsiteX332" fmla="*/ 2525258 w 3024845"/>
                <a:gd name="connsiteY332" fmla="*/ 166457 h 689379"/>
                <a:gd name="connsiteX333" fmla="*/ 2525258 w 3024845"/>
                <a:gd name="connsiteY333" fmla="*/ 49721 h 689379"/>
                <a:gd name="connsiteX334" fmla="*/ 2582005 w 3024845"/>
                <a:gd name="connsiteY334" fmla="*/ 38912 h 689379"/>
                <a:gd name="connsiteX335" fmla="*/ 2582005 w 3024845"/>
                <a:gd name="connsiteY335" fmla="*/ 39993 h 689379"/>
                <a:gd name="connsiteX336" fmla="*/ 2582005 w 3024845"/>
                <a:gd name="connsiteY336" fmla="*/ 47559 h 689379"/>
                <a:gd name="connsiteX337" fmla="*/ 2608352 w 3024845"/>
                <a:gd name="connsiteY337" fmla="*/ 47559 h 689379"/>
                <a:gd name="connsiteX338" fmla="*/ 2608352 w 3024845"/>
                <a:gd name="connsiteY338" fmla="*/ 302649 h 689379"/>
                <a:gd name="connsiteX339" fmla="*/ 2630646 w 3024845"/>
                <a:gd name="connsiteY339" fmla="*/ 302649 h 689379"/>
                <a:gd name="connsiteX340" fmla="*/ 2630646 w 3024845"/>
                <a:gd name="connsiteY340" fmla="*/ 298325 h 689379"/>
                <a:gd name="connsiteX341" fmla="*/ 2642806 w 3024845"/>
                <a:gd name="connsiteY341" fmla="*/ 298325 h 689379"/>
                <a:gd name="connsiteX342" fmla="*/ 2642806 w 3024845"/>
                <a:gd name="connsiteY342" fmla="*/ 302649 h 689379"/>
                <a:gd name="connsiteX343" fmla="*/ 2667126 w 3024845"/>
                <a:gd name="connsiteY343" fmla="*/ 302649 h 689379"/>
                <a:gd name="connsiteX344" fmla="*/ 2667126 w 3024845"/>
                <a:gd name="connsiteY344" fmla="*/ 289678 h 689379"/>
                <a:gd name="connsiteX345" fmla="*/ 2695500 w 3024845"/>
                <a:gd name="connsiteY345" fmla="*/ 289678 h 689379"/>
                <a:gd name="connsiteX346" fmla="*/ 2707660 w 3024845"/>
                <a:gd name="connsiteY346" fmla="*/ 285354 h 689379"/>
                <a:gd name="connsiteX347" fmla="*/ 2727927 w 3024845"/>
                <a:gd name="connsiteY347" fmla="*/ 289678 h 689379"/>
                <a:gd name="connsiteX348" fmla="*/ 2727927 w 3024845"/>
                <a:gd name="connsiteY348" fmla="*/ 272384 h 689379"/>
                <a:gd name="connsiteX349" fmla="*/ 2736034 w 3024845"/>
                <a:gd name="connsiteY349" fmla="*/ 272384 h 689379"/>
                <a:gd name="connsiteX350" fmla="*/ 2736034 w 3024845"/>
                <a:gd name="connsiteY350" fmla="*/ 259413 h 689379"/>
                <a:gd name="connsiteX351" fmla="*/ 2792781 w 3024845"/>
                <a:gd name="connsiteY351" fmla="*/ 259413 h 689379"/>
                <a:gd name="connsiteX352" fmla="*/ 2792781 w 3024845"/>
                <a:gd name="connsiteY352" fmla="*/ 229148 h 689379"/>
                <a:gd name="connsiteX353" fmla="*/ 2811021 w 3024845"/>
                <a:gd name="connsiteY353" fmla="*/ 229148 h 689379"/>
                <a:gd name="connsiteX354" fmla="*/ 2811021 w 3024845"/>
                <a:gd name="connsiteY354" fmla="*/ 222663 h 689379"/>
                <a:gd name="connsiteX355" fmla="*/ 2823181 w 3024845"/>
                <a:gd name="connsiteY355" fmla="*/ 222663 h 689379"/>
                <a:gd name="connsiteX356" fmla="*/ 2823181 w 3024845"/>
                <a:gd name="connsiteY356" fmla="*/ 229148 h 689379"/>
                <a:gd name="connsiteX357" fmla="*/ 2839395 w 3024845"/>
                <a:gd name="connsiteY357" fmla="*/ 229148 h 689379"/>
                <a:gd name="connsiteX358" fmla="*/ 2839395 w 3024845"/>
                <a:gd name="connsiteY358" fmla="*/ 278869 h 689379"/>
                <a:gd name="connsiteX359" fmla="*/ 2871822 w 3024845"/>
                <a:gd name="connsiteY359" fmla="*/ 278869 h 689379"/>
                <a:gd name="connsiteX360" fmla="*/ 2871822 w 3024845"/>
                <a:gd name="connsiteY360" fmla="*/ 252928 h 689379"/>
                <a:gd name="connsiteX361" fmla="*/ 2910329 w 3024845"/>
                <a:gd name="connsiteY361" fmla="*/ 252928 h 689379"/>
                <a:gd name="connsiteX362" fmla="*/ 2910329 w 3024845"/>
                <a:gd name="connsiteY362" fmla="*/ 222663 h 689379"/>
                <a:gd name="connsiteX363" fmla="*/ 2958970 w 3024845"/>
                <a:gd name="connsiteY363" fmla="*/ 222663 h 689379"/>
                <a:gd name="connsiteX364" fmla="*/ 2958970 w 3024845"/>
                <a:gd name="connsiteY364" fmla="*/ 333819 h 689379"/>
                <a:gd name="connsiteX365" fmla="*/ 2958970 w 3024845"/>
                <a:gd name="connsiteY365" fmla="*/ 347598 h 689379"/>
                <a:gd name="connsiteX366" fmla="*/ 3024845 w 3024845"/>
                <a:gd name="connsiteY366" fmla="*/ 347598 h 689379"/>
                <a:gd name="connsiteX367" fmla="*/ 3024845 w 3024845"/>
                <a:gd name="connsiteY367" fmla="*/ 689379 h 689379"/>
                <a:gd name="connsiteX368" fmla="*/ 2054 w 3024845"/>
                <a:gd name="connsiteY368" fmla="*/ 687046 h 689379"/>
                <a:gd name="connsiteX369" fmla="*/ 0 w 3024845"/>
                <a:gd name="connsiteY369" fmla="*/ 252928 h 689379"/>
                <a:gd name="connsiteX370" fmla="*/ 20267 w 3024845"/>
                <a:gd name="connsiteY370" fmla="*/ 252928 h 689379"/>
                <a:gd name="connsiteX371" fmla="*/ 20774 w 3024845"/>
                <a:gd name="connsiteY371" fmla="*/ 251847 h 689379"/>
                <a:gd name="connsiteX372" fmla="*/ 24320 w 3024845"/>
                <a:gd name="connsiteY372" fmla="*/ 244281 h 689379"/>
                <a:gd name="connsiteX373" fmla="*/ 26094 w 3024845"/>
                <a:gd name="connsiteY373" fmla="*/ 244551 h 689379"/>
                <a:gd name="connsiteX374" fmla="*/ 38507 w 3024845"/>
                <a:gd name="connsiteY374" fmla="*/ 246442 h 689379"/>
                <a:gd name="connsiteX375" fmla="*/ 39014 w 3024845"/>
                <a:gd name="connsiteY375" fmla="*/ 247794 h 689379"/>
                <a:gd name="connsiteX376" fmla="*/ 42560 w 3024845"/>
                <a:gd name="connsiteY376" fmla="*/ 257251 h 689379"/>
                <a:gd name="connsiteX377" fmla="*/ 68907 w 3024845"/>
                <a:gd name="connsiteY377" fmla="*/ 259413 h 689379"/>
                <a:gd name="connsiteX378" fmla="*/ 68907 w 3024845"/>
                <a:gd name="connsiteY378" fmla="*/ 136192 h 689379"/>
                <a:gd name="connsiteX379" fmla="*/ 70934 w 3024845"/>
                <a:gd name="connsiteY379" fmla="*/ 136192 h 689379"/>
                <a:gd name="connsiteX380" fmla="*/ 85121 w 3024845"/>
                <a:gd name="connsiteY380" fmla="*/ 136192 h 689379"/>
                <a:gd name="connsiteX381" fmla="*/ 85121 w 3024845"/>
                <a:gd name="connsiteY381" fmla="*/ 0 h 689379"/>
                <a:gd name="connsiteX382" fmla="*/ 86894 w 3024845"/>
                <a:gd name="connsiteY382" fmla="*/ 0 h 689379"/>
                <a:gd name="connsiteX383" fmla="*/ 99308 w 3024845"/>
                <a:gd name="connsiteY383" fmla="*/ 0 h 689379"/>
                <a:gd name="connsiteX0" fmla="*/ 99308 w 3024845"/>
                <a:gd name="connsiteY0" fmla="*/ 0 h 689379"/>
                <a:gd name="connsiteX1" fmla="*/ 220909 w 3024845"/>
                <a:gd name="connsiteY1" fmla="*/ 0 h 689379"/>
                <a:gd name="connsiteX2" fmla="*/ 223189 w 3024845"/>
                <a:gd name="connsiteY2" fmla="*/ 0 h 689379"/>
                <a:gd name="connsiteX3" fmla="*/ 239150 w 3024845"/>
                <a:gd name="connsiteY3" fmla="*/ 0 h 689379"/>
                <a:gd name="connsiteX4" fmla="*/ 239150 w 3024845"/>
                <a:gd name="connsiteY4" fmla="*/ 140515 h 689379"/>
                <a:gd name="connsiteX5" fmla="*/ 240670 w 3024845"/>
                <a:gd name="connsiteY5" fmla="*/ 140245 h 689379"/>
                <a:gd name="connsiteX6" fmla="*/ 251310 w 3024845"/>
                <a:gd name="connsiteY6" fmla="*/ 138354 h 689379"/>
                <a:gd name="connsiteX7" fmla="*/ 249283 w 3024845"/>
                <a:gd name="connsiteY7" fmla="*/ 226986 h 689379"/>
                <a:gd name="connsiteX8" fmla="*/ 250803 w 3024845"/>
                <a:gd name="connsiteY8" fmla="*/ 227257 h 689379"/>
                <a:gd name="connsiteX9" fmla="*/ 261443 w 3024845"/>
                <a:gd name="connsiteY9" fmla="*/ 229148 h 689379"/>
                <a:gd name="connsiteX10" fmla="*/ 261696 w 3024845"/>
                <a:gd name="connsiteY10" fmla="*/ 229959 h 689379"/>
                <a:gd name="connsiteX11" fmla="*/ 263470 w 3024845"/>
                <a:gd name="connsiteY11" fmla="*/ 235634 h 689379"/>
                <a:gd name="connsiteX12" fmla="*/ 264230 w 3024845"/>
                <a:gd name="connsiteY12" fmla="*/ 233202 h 689379"/>
                <a:gd name="connsiteX13" fmla="*/ 269550 w 3024845"/>
                <a:gd name="connsiteY13" fmla="*/ 216178 h 689379"/>
                <a:gd name="connsiteX14" fmla="*/ 271323 w 3024845"/>
                <a:gd name="connsiteY14" fmla="*/ 216178 h 689379"/>
                <a:gd name="connsiteX15" fmla="*/ 283737 w 3024845"/>
                <a:gd name="connsiteY15" fmla="*/ 216178 h 689379"/>
                <a:gd name="connsiteX16" fmla="*/ 283737 w 3024845"/>
                <a:gd name="connsiteY16" fmla="*/ 248604 h 689379"/>
                <a:gd name="connsiteX17" fmla="*/ 284750 w 3024845"/>
                <a:gd name="connsiteY17" fmla="*/ 249145 h 689379"/>
                <a:gd name="connsiteX18" fmla="*/ 291844 w 3024845"/>
                <a:gd name="connsiteY18" fmla="*/ 252928 h 689379"/>
                <a:gd name="connsiteX19" fmla="*/ 291844 w 3024845"/>
                <a:gd name="connsiteY19" fmla="*/ 254279 h 689379"/>
                <a:gd name="connsiteX20" fmla="*/ 291844 w 3024845"/>
                <a:gd name="connsiteY20" fmla="*/ 263737 h 689379"/>
                <a:gd name="connsiteX21" fmla="*/ 336431 w 3024845"/>
                <a:gd name="connsiteY21" fmla="*/ 263737 h 689379"/>
                <a:gd name="connsiteX22" fmla="*/ 336431 w 3024845"/>
                <a:gd name="connsiteY22" fmla="*/ 264818 h 689379"/>
                <a:gd name="connsiteX23" fmla="*/ 336431 w 3024845"/>
                <a:gd name="connsiteY23" fmla="*/ 272384 h 689379"/>
                <a:gd name="connsiteX24" fmla="*/ 338457 w 3024845"/>
                <a:gd name="connsiteY24" fmla="*/ 272384 h 689379"/>
                <a:gd name="connsiteX25" fmla="*/ 352644 w 3024845"/>
                <a:gd name="connsiteY25" fmla="*/ 272384 h 689379"/>
                <a:gd name="connsiteX26" fmla="*/ 352644 w 3024845"/>
                <a:gd name="connsiteY26" fmla="*/ 242119 h 689379"/>
                <a:gd name="connsiteX27" fmla="*/ 397231 w 3024845"/>
                <a:gd name="connsiteY27" fmla="*/ 242119 h 689379"/>
                <a:gd name="connsiteX28" fmla="*/ 397231 w 3024845"/>
                <a:gd name="connsiteY28" fmla="*/ 240768 h 689379"/>
                <a:gd name="connsiteX29" fmla="*/ 397231 w 3024845"/>
                <a:gd name="connsiteY29" fmla="*/ 231310 h 689379"/>
                <a:gd name="connsiteX30" fmla="*/ 398245 w 3024845"/>
                <a:gd name="connsiteY30" fmla="*/ 231310 h 689379"/>
                <a:gd name="connsiteX31" fmla="*/ 405338 w 3024845"/>
                <a:gd name="connsiteY31" fmla="*/ 231310 h 689379"/>
                <a:gd name="connsiteX32" fmla="*/ 405338 w 3024845"/>
                <a:gd name="connsiteY32" fmla="*/ 229419 h 689379"/>
                <a:gd name="connsiteX33" fmla="*/ 405338 w 3024845"/>
                <a:gd name="connsiteY33" fmla="*/ 216178 h 689379"/>
                <a:gd name="connsiteX34" fmla="*/ 406098 w 3024845"/>
                <a:gd name="connsiteY34" fmla="*/ 216178 h 689379"/>
                <a:gd name="connsiteX35" fmla="*/ 411418 w 3024845"/>
                <a:gd name="connsiteY35" fmla="*/ 216178 h 689379"/>
                <a:gd name="connsiteX36" fmla="*/ 411418 w 3024845"/>
                <a:gd name="connsiteY36" fmla="*/ 215097 h 689379"/>
                <a:gd name="connsiteX37" fmla="*/ 411418 w 3024845"/>
                <a:gd name="connsiteY37" fmla="*/ 207530 h 689379"/>
                <a:gd name="connsiteX38" fmla="*/ 413445 w 3024845"/>
                <a:gd name="connsiteY38" fmla="*/ 207530 h 689379"/>
                <a:gd name="connsiteX39" fmla="*/ 427632 w 3024845"/>
                <a:gd name="connsiteY39" fmla="*/ 207530 h 689379"/>
                <a:gd name="connsiteX40" fmla="*/ 427632 w 3024845"/>
                <a:gd name="connsiteY40" fmla="*/ 208611 h 689379"/>
                <a:gd name="connsiteX41" fmla="*/ 427632 w 3024845"/>
                <a:gd name="connsiteY41" fmla="*/ 216178 h 689379"/>
                <a:gd name="connsiteX42" fmla="*/ 449925 w 3024845"/>
                <a:gd name="connsiteY42" fmla="*/ 216178 h 689379"/>
                <a:gd name="connsiteX43" fmla="*/ 449925 w 3024845"/>
                <a:gd name="connsiteY43" fmla="*/ 214286 h 689379"/>
                <a:gd name="connsiteX44" fmla="*/ 449925 w 3024845"/>
                <a:gd name="connsiteY44" fmla="*/ 201045 h 689379"/>
                <a:gd name="connsiteX45" fmla="*/ 451699 w 3024845"/>
                <a:gd name="connsiteY45" fmla="*/ 201045 h 689379"/>
                <a:gd name="connsiteX46" fmla="*/ 464112 w 3024845"/>
                <a:gd name="connsiteY46" fmla="*/ 201045 h 689379"/>
                <a:gd name="connsiteX47" fmla="*/ 464112 w 3024845"/>
                <a:gd name="connsiteY47" fmla="*/ 224825 h 689379"/>
                <a:gd name="connsiteX48" fmla="*/ 465126 w 3024845"/>
                <a:gd name="connsiteY48" fmla="*/ 224825 h 689379"/>
                <a:gd name="connsiteX49" fmla="*/ 472219 w 3024845"/>
                <a:gd name="connsiteY49" fmla="*/ 224825 h 689379"/>
                <a:gd name="connsiteX50" fmla="*/ 472219 w 3024845"/>
                <a:gd name="connsiteY50" fmla="*/ 223744 h 689379"/>
                <a:gd name="connsiteX51" fmla="*/ 472219 w 3024845"/>
                <a:gd name="connsiteY51" fmla="*/ 216178 h 689379"/>
                <a:gd name="connsiteX52" fmla="*/ 473992 w 3024845"/>
                <a:gd name="connsiteY52" fmla="*/ 216178 h 689379"/>
                <a:gd name="connsiteX53" fmla="*/ 486406 w 3024845"/>
                <a:gd name="connsiteY53" fmla="*/ 216178 h 689379"/>
                <a:gd name="connsiteX54" fmla="*/ 486406 w 3024845"/>
                <a:gd name="connsiteY54" fmla="*/ 242119 h 689379"/>
                <a:gd name="connsiteX55" fmla="*/ 488433 w 3024845"/>
                <a:gd name="connsiteY55" fmla="*/ 242119 h 689379"/>
                <a:gd name="connsiteX56" fmla="*/ 502619 w 3024845"/>
                <a:gd name="connsiteY56" fmla="*/ 242119 h 689379"/>
                <a:gd name="connsiteX57" fmla="*/ 502619 w 3024845"/>
                <a:gd name="connsiteY57" fmla="*/ 243740 h 689379"/>
                <a:gd name="connsiteX58" fmla="*/ 502619 w 3024845"/>
                <a:gd name="connsiteY58" fmla="*/ 255090 h 689379"/>
                <a:gd name="connsiteX59" fmla="*/ 503379 w 3024845"/>
                <a:gd name="connsiteY59" fmla="*/ 255090 h 689379"/>
                <a:gd name="connsiteX60" fmla="*/ 508700 w 3024845"/>
                <a:gd name="connsiteY60" fmla="*/ 255090 h 689379"/>
                <a:gd name="connsiteX61" fmla="*/ 508700 w 3024845"/>
                <a:gd name="connsiteY61" fmla="*/ 254279 h 689379"/>
                <a:gd name="connsiteX62" fmla="*/ 508700 w 3024845"/>
                <a:gd name="connsiteY62" fmla="*/ 248604 h 689379"/>
                <a:gd name="connsiteX63" fmla="*/ 539100 w 3024845"/>
                <a:gd name="connsiteY63" fmla="*/ 248604 h 689379"/>
                <a:gd name="connsiteX64" fmla="*/ 539100 w 3024845"/>
                <a:gd name="connsiteY64" fmla="*/ 272384 h 689379"/>
                <a:gd name="connsiteX65" fmla="*/ 540113 w 3024845"/>
                <a:gd name="connsiteY65" fmla="*/ 272384 h 689379"/>
                <a:gd name="connsiteX66" fmla="*/ 547207 w 3024845"/>
                <a:gd name="connsiteY66" fmla="*/ 272384 h 689379"/>
                <a:gd name="connsiteX67" fmla="*/ 547207 w 3024845"/>
                <a:gd name="connsiteY67" fmla="*/ 273465 h 689379"/>
                <a:gd name="connsiteX68" fmla="*/ 547207 w 3024845"/>
                <a:gd name="connsiteY68" fmla="*/ 281031 h 689379"/>
                <a:gd name="connsiteX69" fmla="*/ 547967 w 3024845"/>
                <a:gd name="connsiteY69" fmla="*/ 281031 h 689379"/>
                <a:gd name="connsiteX70" fmla="*/ 553287 w 3024845"/>
                <a:gd name="connsiteY70" fmla="*/ 281031 h 689379"/>
                <a:gd name="connsiteX71" fmla="*/ 553287 w 3024845"/>
                <a:gd name="connsiteY71" fmla="*/ 278869 h 689379"/>
                <a:gd name="connsiteX72" fmla="*/ 553287 w 3024845"/>
                <a:gd name="connsiteY72" fmla="*/ 263737 h 689379"/>
                <a:gd name="connsiteX73" fmla="*/ 554300 w 3024845"/>
                <a:gd name="connsiteY73" fmla="*/ 263737 h 689379"/>
                <a:gd name="connsiteX74" fmla="*/ 561394 w 3024845"/>
                <a:gd name="connsiteY74" fmla="*/ 263737 h 689379"/>
                <a:gd name="connsiteX75" fmla="*/ 561394 w 3024845"/>
                <a:gd name="connsiteY75" fmla="*/ 264818 h 689379"/>
                <a:gd name="connsiteX76" fmla="*/ 561394 w 3024845"/>
                <a:gd name="connsiteY76" fmla="*/ 272384 h 689379"/>
                <a:gd name="connsiteX77" fmla="*/ 566714 w 3024845"/>
                <a:gd name="connsiteY77" fmla="*/ 270391 h 689379"/>
                <a:gd name="connsiteX78" fmla="*/ 567474 w 3024845"/>
                <a:gd name="connsiteY78" fmla="*/ 269411 h 689379"/>
                <a:gd name="connsiteX79" fmla="*/ 567474 w 3024845"/>
                <a:gd name="connsiteY79" fmla="*/ 263737 h 689379"/>
                <a:gd name="connsiteX80" fmla="*/ 605981 w 3024845"/>
                <a:gd name="connsiteY80" fmla="*/ 263737 h 689379"/>
                <a:gd name="connsiteX81" fmla="*/ 605981 w 3024845"/>
                <a:gd name="connsiteY81" fmla="*/ 287516 h 689379"/>
                <a:gd name="connsiteX82" fmla="*/ 608007 w 3024845"/>
                <a:gd name="connsiteY82" fmla="*/ 287516 h 689379"/>
                <a:gd name="connsiteX83" fmla="*/ 622194 w 3024845"/>
                <a:gd name="connsiteY83" fmla="*/ 287516 h 689379"/>
                <a:gd name="connsiteX84" fmla="*/ 622194 w 3024845"/>
                <a:gd name="connsiteY84" fmla="*/ 288597 h 689379"/>
                <a:gd name="connsiteX85" fmla="*/ 622194 w 3024845"/>
                <a:gd name="connsiteY85" fmla="*/ 296163 h 689379"/>
                <a:gd name="connsiteX86" fmla="*/ 623968 w 3024845"/>
                <a:gd name="connsiteY86" fmla="*/ 296163 h 689379"/>
                <a:gd name="connsiteX87" fmla="*/ 636381 w 3024845"/>
                <a:gd name="connsiteY87" fmla="*/ 296163 h 689379"/>
                <a:gd name="connsiteX88" fmla="*/ 636381 w 3024845"/>
                <a:gd name="connsiteY88" fmla="*/ 272384 h 689379"/>
                <a:gd name="connsiteX89" fmla="*/ 637394 w 3024845"/>
                <a:gd name="connsiteY89" fmla="*/ 272384 h 689379"/>
                <a:gd name="connsiteX90" fmla="*/ 644488 w 3024845"/>
                <a:gd name="connsiteY90" fmla="*/ 272384 h 689379"/>
                <a:gd name="connsiteX91" fmla="*/ 644488 w 3024845"/>
                <a:gd name="connsiteY91" fmla="*/ 239957 h 689379"/>
                <a:gd name="connsiteX92" fmla="*/ 645501 w 3024845"/>
                <a:gd name="connsiteY92" fmla="*/ 239957 h 689379"/>
                <a:gd name="connsiteX93" fmla="*/ 652595 w 3024845"/>
                <a:gd name="connsiteY93" fmla="*/ 239957 h 689379"/>
                <a:gd name="connsiteX94" fmla="*/ 652595 w 3024845"/>
                <a:gd name="connsiteY94" fmla="*/ 238066 h 689379"/>
                <a:gd name="connsiteX95" fmla="*/ 652595 w 3024845"/>
                <a:gd name="connsiteY95" fmla="*/ 224825 h 689379"/>
                <a:gd name="connsiteX96" fmla="*/ 651328 w 3024845"/>
                <a:gd name="connsiteY96" fmla="*/ 223203 h 689379"/>
                <a:gd name="connsiteX97" fmla="*/ 656648 w 3024845"/>
                <a:gd name="connsiteY97" fmla="*/ 211854 h 689379"/>
                <a:gd name="connsiteX98" fmla="*/ 664755 w 3024845"/>
                <a:gd name="connsiteY98" fmla="*/ 239957 h 689379"/>
                <a:gd name="connsiteX99" fmla="*/ 665515 w 3024845"/>
                <a:gd name="connsiteY99" fmla="*/ 239957 h 689379"/>
                <a:gd name="connsiteX100" fmla="*/ 670835 w 3024845"/>
                <a:gd name="connsiteY100" fmla="*/ 239957 h 689379"/>
                <a:gd name="connsiteX101" fmla="*/ 670835 w 3024845"/>
                <a:gd name="connsiteY101" fmla="*/ 134030 h 689379"/>
                <a:gd name="connsiteX102" fmla="*/ 672355 w 3024845"/>
                <a:gd name="connsiteY102" fmla="*/ 134030 h 689379"/>
                <a:gd name="connsiteX103" fmla="*/ 682995 w 3024845"/>
                <a:gd name="connsiteY103" fmla="*/ 134030 h 689379"/>
                <a:gd name="connsiteX104" fmla="*/ 682995 w 3024845"/>
                <a:gd name="connsiteY104" fmla="*/ 86471 h 689379"/>
                <a:gd name="connsiteX105" fmla="*/ 709342 w 3024845"/>
                <a:gd name="connsiteY105" fmla="*/ 86471 h 689379"/>
                <a:gd name="connsiteX106" fmla="*/ 709342 w 3024845"/>
                <a:gd name="connsiteY106" fmla="*/ 64853 h 689379"/>
                <a:gd name="connsiteX107" fmla="*/ 743796 w 3024845"/>
                <a:gd name="connsiteY107" fmla="*/ 64853 h 689379"/>
                <a:gd name="connsiteX108" fmla="*/ 743796 w 3024845"/>
                <a:gd name="connsiteY108" fmla="*/ 67285 h 689379"/>
                <a:gd name="connsiteX109" fmla="*/ 743796 w 3024845"/>
                <a:gd name="connsiteY109" fmla="*/ 84309 h 689379"/>
                <a:gd name="connsiteX110" fmla="*/ 746076 w 3024845"/>
                <a:gd name="connsiteY110" fmla="*/ 84309 h 689379"/>
                <a:gd name="connsiteX111" fmla="*/ 762036 w 3024845"/>
                <a:gd name="connsiteY111" fmla="*/ 84309 h 689379"/>
                <a:gd name="connsiteX112" fmla="*/ 762036 w 3024845"/>
                <a:gd name="connsiteY112" fmla="*/ 131868 h 689379"/>
                <a:gd name="connsiteX113" fmla="*/ 763049 w 3024845"/>
                <a:gd name="connsiteY113" fmla="*/ 131868 h 689379"/>
                <a:gd name="connsiteX114" fmla="*/ 770143 w 3024845"/>
                <a:gd name="connsiteY114" fmla="*/ 131868 h 689379"/>
                <a:gd name="connsiteX115" fmla="*/ 784330 w 3024845"/>
                <a:gd name="connsiteY115" fmla="*/ 136192 h 689379"/>
                <a:gd name="connsiteX116" fmla="*/ 784330 w 3024845"/>
                <a:gd name="connsiteY116" fmla="*/ 175104 h 689379"/>
                <a:gd name="connsiteX117" fmla="*/ 785343 w 3024845"/>
                <a:gd name="connsiteY117" fmla="*/ 175104 h 689379"/>
                <a:gd name="connsiteX118" fmla="*/ 792436 w 3024845"/>
                <a:gd name="connsiteY118" fmla="*/ 175104 h 689379"/>
                <a:gd name="connsiteX119" fmla="*/ 792436 w 3024845"/>
                <a:gd name="connsiteY119" fmla="*/ 176725 h 689379"/>
                <a:gd name="connsiteX120" fmla="*/ 792436 w 3024845"/>
                <a:gd name="connsiteY120" fmla="*/ 188074 h 689379"/>
                <a:gd name="connsiteX121" fmla="*/ 794463 w 3024845"/>
                <a:gd name="connsiteY121" fmla="*/ 188074 h 689379"/>
                <a:gd name="connsiteX122" fmla="*/ 808650 w 3024845"/>
                <a:gd name="connsiteY122" fmla="*/ 188074 h 689379"/>
                <a:gd name="connsiteX123" fmla="*/ 814730 w 3024845"/>
                <a:gd name="connsiteY123" fmla="*/ 194560 h 689379"/>
                <a:gd name="connsiteX124" fmla="*/ 814730 w 3024845"/>
                <a:gd name="connsiteY124" fmla="*/ 216178 h 689379"/>
                <a:gd name="connsiteX125" fmla="*/ 817010 w 3024845"/>
                <a:gd name="connsiteY125" fmla="*/ 216178 h 689379"/>
                <a:gd name="connsiteX126" fmla="*/ 832970 w 3024845"/>
                <a:gd name="connsiteY126" fmla="*/ 216178 h 689379"/>
                <a:gd name="connsiteX127" fmla="*/ 832970 w 3024845"/>
                <a:gd name="connsiteY127" fmla="*/ 217258 h 689379"/>
                <a:gd name="connsiteX128" fmla="*/ 832970 w 3024845"/>
                <a:gd name="connsiteY128" fmla="*/ 224825 h 689379"/>
                <a:gd name="connsiteX129" fmla="*/ 834237 w 3024845"/>
                <a:gd name="connsiteY129" fmla="*/ 224825 h 689379"/>
                <a:gd name="connsiteX130" fmla="*/ 843104 w 3024845"/>
                <a:gd name="connsiteY130" fmla="*/ 224825 h 689379"/>
                <a:gd name="connsiteX131" fmla="*/ 843104 w 3024845"/>
                <a:gd name="connsiteY131" fmla="*/ 226986 h 689379"/>
                <a:gd name="connsiteX132" fmla="*/ 843104 w 3024845"/>
                <a:gd name="connsiteY132" fmla="*/ 242119 h 689379"/>
                <a:gd name="connsiteX133" fmla="*/ 847157 w 3024845"/>
                <a:gd name="connsiteY133" fmla="*/ 240227 h 689379"/>
                <a:gd name="connsiteX134" fmla="*/ 847157 w 3024845"/>
                <a:gd name="connsiteY134" fmla="*/ 226986 h 689379"/>
                <a:gd name="connsiteX135" fmla="*/ 848170 w 3024845"/>
                <a:gd name="connsiteY135" fmla="*/ 226986 h 689379"/>
                <a:gd name="connsiteX136" fmla="*/ 855264 w 3024845"/>
                <a:gd name="connsiteY136" fmla="*/ 226986 h 689379"/>
                <a:gd name="connsiteX137" fmla="*/ 855264 w 3024845"/>
                <a:gd name="connsiteY137" fmla="*/ 228608 h 689379"/>
                <a:gd name="connsiteX138" fmla="*/ 855264 w 3024845"/>
                <a:gd name="connsiteY138" fmla="*/ 239957 h 689379"/>
                <a:gd name="connsiteX139" fmla="*/ 856024 w 3024845"/>
                <a:gd name="connsiteY139" fmla="*/ 239957 h 689379"/>
                <a:gd name="connsiteX140" fmla="*/ 861344 w 3024845"/>
                <a:gd name="connsiteY140" fmla="*/ 239957 h 689379"/>
                <a:gd name="connsiteX141" fmla="*/ 909984 w 3024845"/>
                <a:gd name="connsiteY141" fmla="*/ 235634 h 689379"/>
                <a:gd name="connsiteX142" fmla="*/ 909984 w 3024845"/>
                <a:gd name="connsiteY142" fmla="*/ 236985 h 689379"/>
                <a:gd name="connsiteX143" fmla="*/ 909984 w 3024845"/>
                <a:gd name="connsiteY143" fmla="*/ 246442 h 689379"/>
                <a:gd name="connsiteX144" fmla="*/ 910744 w 3024845"/>
                <a:gd name="connsiteY144" fmla="*/ 246442 h 689379"/>
                <a:gd name="connsiteX145" fmla="*/ 916065 w 3024845"/>
                <a:gd name="connsiteY145" fmla="*/ 246442 h 689379"/>
                <a:gd name="connsiteX146" fmla="*/ 916065 w 3024845"/>
                <a:gd name="connsiteY146" fmla="*/ 248604 h 689379"/>
                <a:gd name="connsiteX147" fmla="*/ 916065 w 3024845"/>
                <a:gd name="connsiteY147" fmla="*/ 263737 h 689379"/>
                <a:gd name="connsiteX148" fmla="*/ 918091 w 3024845"/>
                <a:gd name="connsiteY148" fmla="*/ 262386 h 689379"/>
                <a:gd name="connsiteX149" fmla="*/ 932278 w 3024845"/>
                <a:gd name="connsiteY149" fmla="*/ 252928 h 689379"/>
                <a:gd name="connsiteX150" fmla="*/ 938358 w 3024845"/>
                <a:gd name="connsiteY150" fmla="*/ 211854 h 689379"/>
                <a:gd name="connsiteX151" fmla="*/ 939118 w 3024845"/>
                <a:gd name="connsiteY151" fmla="*/ 211584 h 689379"/>
                <a:gd name="connsiteX152" fmla="*/ 944438 w 3024845"/>
                <a:gd name="connsiteY152" fmla="*/ 209692 h 689379"/>
                <a:gd name="connsiteX153" fmla="*/ 946465 w 3024845"/>
                <a:gd name="connsiteY153" fmla="*/ 140515 h 689379"/>
                <a:gd name="connsiteX154" fmla="*/ 948492 w 3024845"/>
                <a:gd name="connsiteY154" fmla="*/ 209692 h 689379"/>
                <a:gd name="connsiteX155" fmla="*/ 949252 w 3024845"/>
                <a:gd name="connsiteY155" fmla="*/ 209962 h 689379"/>
                <a:gd name="connsiteX156" fmla="*/ 954572 w 3024845"/>
                <a:gd name="connsiteY156" fmla="*/ 211854 h 689379"/>
                <a:gd name="connsiteX157" fmla="*/ 954572 w 3024845"/>
                <a:gd name="connsiteY157" fmla="*/ 125383 h 689379"/>
                <a:gd name="connsiteX158" fmla="*/ 958625 w 3024845"/>
                <a:gd name="connsiteY158" fmla="*/ 92956 h 689379"/>
                <a:gd name="connsiteX159" fmla="*/ 997132 w 3024845"/>
                <a:gd name="connsiteY159" fmla="*/ 92956 h 689379"/>
                <a:gd name="connsiteX160" fmla="*/ 997132 w 3024845"/>
                <a:gd name="connsiteY160" fmla="*/ 125383 h 689379"/>
                <a:gd name="connsiteX161" fmla="*/ 997892 w 3024845"/>
                <a:gd name="connsiteY161" fmla="*/ 125383 h 689379"/>
                <a:gd name="connsiteX162" fmla="*/ 1003212 w 3024845"/>
                <a:gd name="connsiteY162" fmla="*/ 125383 h 689379"/>
                <a:gd name="connsiteX163" fmla="*/ 1003212 w 3024845"/>
                <a:gd name="connsiteY163" fmla="*/ 43235 h 689379"/>
                <a:gd name="connsiteX164" fmla="*/ 1004986 w 3024845"/>
                <a:gd name="connsiteY164" fmla="*/ 43235 h 689379"/>
                <a:gd name="connsiteX165" fmla="*/ 1017399 w 3024845"/>
                <a:gd name="connsiteY165" fmla="*/ 43235 h 689379"/>
                <a:gd name="connsiteX166" fmla="*/ 1017399 w 3024845"/>
                <a:gd name="connsiteY166" fmla="*/ 41344 h 689379"/>
                <a:gd name="connsiteX167" fmla="*/ 1017399 w 3024845"/>
                <a:gd name="connsiteY167" fmla="*/ 28103 h 689379"/>
                <a:gd name="connsiteX168" fmla="*/ 1039693 w 3024845"/>
                <a:gd name="connsiteY168" fmla="*/ 28103 h 689379"/>
                <a:gd name="connsiteX169" fmla="*/ 1039693 w 3024845"/>
                <a:gd name="connsiteY169" fmla="*/ 27022 h 689379"/>
                <a:gd name="connsiteX170" fmla="*/ 1039693 w 3024845"/>
                <a:gd name="connsiteY170" fmla="*/ 19456 h 689379"/>
                <a:gd name="connsiteX171" fmla="*/ 1041466 w 3024845"/>
                <a:gd name="connsiteY171" fmla="*/ 19456 h 689379"/>
                <a:gd name="connsiteX172" fmla="*/ 1053880 w 3024845"/>
                <a:gd name="connsiteY172" fmla="*/ 19456 h 689379"/>
                <a:gd name="connsiteX173" fmla="*/ 1053880 w 3024845"/>
                <a:gd name="connsiteY173" fmla="*/ 20537 h 689379"/>
                <a:gd name="connsiteX174" fmla="*/ 1053880 w 3024845"/>
                <a:gd name="connsiteY174" fmla="*/ 28103 h 689379"/>
                <a:gd name="connsiteX175" fmla="*/ 1054640 w 3024845"/>
                <a:gd name="connsiteY175" fmla="*/ 28103 h 689379"/>
                <a:gd name="connsiteX176" fmla="*/ 1059960 w 3024845"/>
                <a:gd name="connsiteY176" fmla="*/ 28103 h 689379"/>
                <a:gd name="connsiteX177" fmla="*/ 1070093 w 3024845"/>
                <a:gd name="connsiteY177" fmla="*/ 23779 h 689379"/>
                <a:gd name="connsiteX178" fmla="*/ 1074146 w 3024845"/>
                <a:gd name="connsiteY178" fmla="*/ 27022 h 689379"/>
                <a:gd name="connsiteX179" fmla="*/ 1074146 w 3024845"/>
                <a:gd name="connsiteY179" fmla="*/ 19456 h 689379"/>
                <a:gd name="connsiteX180" fmla="*/ 1076426 w 3024845"/>
                <a:gd name="connsiteY180" fmla="*/ 19456 h 689379"/>
                <a:gd name="connsiteX181" fmla="*/ 1092387 w 3024845"/>
                <a:gd name="connsiteY181" fmla="*/ 19456 h 689379"/>
                <a:gd name="connsiteX182" fmla="*/ 1092387 w 3024845"/>
                <a:gd name="connsiteY182" fmla="*/ 20537 h 689379"/>
                <a:gd name="connsiteX183" fmla="*/ 1092387 w 3024845"/>
                <a:gd name="connsiteY183" fmla="*/ 28103 h 689379"/>
                <a:gd name="connsiteX184" fmla="*/ 1122787 w 3024845"/>
                <a:gd name="connsiteY184" fmla="*/ 28103 h 689379"/>
                <a:gd name="connsiteX185" fmla="*/ 1122787 w 3024845"/>
                <a:gd name="connsiteY185" fmla="*/ 29724 h 689379"/>
                <a:gd name="connsiteX186" fmla="*/ 1122787 w 3024845"/>
                <a:gd name="connsiteY186" fmla="*/ 41074 h 689379"/>
                <a:gd name="connsiteX187" fmla="*/ 1149134 w 3024845"/>
                <a:gd name="connsiteY187" fmla="*/ 41074 h 689379"/>
                <a:gd name="connsiteX188" fmla="*/ 1149134 w 3024845"/>
                <a:gd name="connsiteY188" fmla="*/ 71338 h 689379"/>
                <a:gd name="connsiteX189" fmla="*/ 1149894 w 3024845"/>
                <a:gd name="connsiteY189" fmla="*/ 71338 h 689379"/>
                <a:gd name="connsiteX190" fmla="*/ 1155214 w 3024845"/>
                <a:gd name="connsiteY190" fmla="*/ 71338 h 689379"/>
                <a:gd name="connsiteX191" fmla="*/ 1155214 w 3024845"/>
                <a:gd name="connsiteY191" fmla="*/ 72419 h 689379"/>
                <a:gd name="connsiteX192" fmla="*/ 1155214 w 3024845"/>
                <a:gd name="connsiteY192" fmla="*/ 79986 h 689379"/>
                <a:gd name="connsiteX193" fmla="*/ 1159268 w 3024845"/>
                <a:gd name="connsiteY193" fmla="*/ 110250 h 689379"/>
                <a:gd name="connsiteX194" fmla="*/ 1160028 w 3024845"/>
                <a:gd name="connsiteY194" fmla="*/ 110250 h 689379"/>
                <a:gd name="connsiteX195" fmla="*/ 1165348 w 3024845"/>
                <a:gd name="connsiteY195" fmla="*/ 110250 h 689379"/>
                <a:gd name="connsiteX196" fmla="*/ 1165348 w 3024845"/>
                <a:gd name="connsiteY196" fmla="*/ 111061 h 689379"/>
                <a:gd name="connsiteX197" fmla="*/ 1165348 w 3024845"/>
                <a:gd name="connsiteY197" fmla="*/ 116736 h 689379"/>
                <a:gd name="connsiteX198" fmla="*/ 1166361 w 3024845"/>
                <a:gd name="connsiteY198" fmla="*/ 116736 h 689379"/>
                <a:gd name="connsiteX199" fmla="*/ 1173454 w 3024845"/>
                <a:gd name="connsiteY199" fmla="*/ 116736 h 689379"/>
                <a:gd name="connsiteX200" fmla="*/ 1173454 w 3024845"/>
                <a:gd name="connsiteY200" fmla="*/ 147001 h 689379"/>
                <a:gd name="connsiteX201" fmla="*/ 1175481 w 3024845"/>
                <a:gd name="connsiteY201" fmla="*/ 147001 h 689379"/>
                <a:gd name="connsiteX202" fmla="*/ 1189668 w 3024845"/>
                <a:gd name="connsiteY202" fmla="*/ 147001 h 689379"/>
                <a:gd name="connsiteX203" fmla="*/ 1189668 w 3024845"/>
                <a:gd name="connsiteY203" fmla="*/ 170780 h 689379"/>
                <a:gd name="connsiteX204" fmla="*/ 1191695 w 3024845"/>
                <a:gd name="connsiteY204" fmla="*/ 172401 h 689379"/>
                <a:gd name="connsiteX205" fmla="*/ 1191695 w 3024845"/>
                <a:gd name="connsiteY205" fmla="*/ 183751 h 689379"/>
                <a:gd name="connsiteX206" fmla="*/ 1192455 w 3024845"/>
                <a:gd name="connsiteY206" fmla="*/ 183751 h 689379"/>
                <a:gd name="connsiteX207" fmla="*/ 1197775 w 3024845"/>
                <a:gd name="connsiteY207" fmla="*/ 183751 h 689379"/>
                <a:gd name="connsiteX208" fmla="*/ 1197775 w 3024845"/>
                <a:gd name="connsiteY208" fmla="*/ 207530 h 689379"/>
                <a:gd name="connsiteX209" fmla="*/ 1199041 w 3024845"/>
                <a:gd name="connsiteY209" fmla="*/ 207530 h 689379"/>
                <a:gd name="connsiteX210" fmla="*/ 1207908 w 3024845"/>
                <a:gd name="connsiteY210" fmla="*/ 207530 h 689379"/>
                <a:gd name="connsiteX211" fmla="*/ 1209935 w 3024845"/>
                <a:gd name="connsiteY211" fmla="*/ 211584 h 689379"/>
                <a:gd name="connsiteX212" fmla="*/ 1209935 w 3024845"/>
                <a:gd name="connsiteY212" fmla="*/ 224825 h 689379"/>
                <a:gd name="connsiteX213" fmla="*/ 1211455 w 3024845"/>
                <a:gd name="connsiteY213" fmla="*/ 222933 h 689379"/>
                <a:gd name="connsiteX214" fmla="*/ 1222095 w 3024845"/>
                <a:gd name="connsiteY214" fmla="*/ 209692 h 689379"/>
                <a:gd name="connsiteX215" fmla="*/ 1250469 w 3024845"/>
                <a:gd name="connsiteY215" fmla="*/ 209692 h 689379"/>
                <a:gd name="connsiteX216" fmla="*/ 1250469 w 3024845"/>
                <a:gd name="connsiteY216" fmla="*/ 296163 h 689379"/>
                <a:gd name="connsiteX217" fmla="*/ 1251229 w 3024845"/>
                <a:gd name="connsiteY217" fmla="*/ 296163 h 689379"/>
                <a:gd name="connsiteX218" fmla="*/ 1256549 w 3024845"/>
                <a:gd name="connsiteY218" fmla="*/ 296163 h 689379"/>
                <a:gd name="connsiteX219" fmla="*/ 1257309 w 3024845"/>
                <a:gd name="connsiteY219" fmla="*/ 294812 h 689379"/>
                <a:gd name="connsiteX220" fmla="*/ 1262629 w 3024845"/>
                <a:gd name="connsiteY220" fmla="*/ 285354 h 689379"/>
                <a:gd name="connsiteX221" fmla="*/ 1262629 w 3024845"/>
                <a:gd name="connsiteY221" fmla="*/ 287246 h 689379"/>
                <a:gd name="connsiteX222" fmla="*/ 1262629 w 3024845"/>
                <a:gd name="connsiteY222" fmla="*/ 300487 h 689379"/>
                <a:gd name="connsiteX223" fmla="*/ 1266682 w 3024845"/>
                <a:gd name="connsiteY223" fmla="*/ 255090 h 689379"/>
                <a:gd name="connsiteX224" fmla="*/ 1267442 w 3024845"/>
                <a:gd name="connsiteY224" fmla="*/ 255090 h 689379"/>
                <a:gd name="connsiteX225" fmla="*/ 1272762 w 3024845"/>
                <a:gd name="connsiteY225" fmla="*/ 255090 h 689379"/>
                <a:gd name="connsiteX226" fmla="*/ 1272762 w 3024845"/>
                <a:gd name="connsiteY226" fmla="*/ 190236 h 689379"/>
                <a:gd name="connsiteX227" fmla="*/ 1273776 w 3024845"/>
                <a:gd name="connsiteY227" fmla="*/ 190236 h 689379"/>
                <a:gd name="connsiteX228" fmla="*/ 1280869 w 3024845"/>
                <a:gd name="connsiteY228" fmla="*/ 190236 h 689379"/>
                <a:gd name="connsiteX229" fmla="*/ 1293029 w 3024845"/>
                <a:gd name="connsiteY229" fmla="*/ 147001 h 689379"/>
                <a:gd name="connsiteX230" fmla="*/ 1294296 w 3024845"/>
                <a:gd name="connsiteY230" fmla="*/ 147001 h 689379"/>
                <a:gd name="connsiteX231" fmla="*/ 1303163 w 3024845"/>
                <a:gd name="connsiteY231" fmla="*/ 147001 h 689379"/>
                <a:gd name="connsiteX232" fmla="*/ 1313296 w 3024845"/>
                <a:gd name="connsiteY232" fmla="*/ 190236 h 689379"/>
                <a:gd name="connsiteX233" fmla="*/ 1314309 w 3024845"/>
                <a:gd name="connsiteY233" fmla="*/ 190236 h 689379"/>
                <a:gd name="connsiteX234" fmla="*/ 1321403 w 3024845"/>
                <a:gd name="connsiteY234" fmla="*/ 190236 h 689379"/>
                <a:gd name="connsiteX235" fmla="*/ 1321403 w 3024845"/>
                <a:gd name="connsiteY235" fmla="*/ 229148 h 689379"/>
                <a:gd name="connsiteX236" fmla="*/ 1323176 w 3024845"/>
                <a:gd name="connsiteY236" fmla="*/ 229148 h 689379"/>
                <a:gd name="connsiteX237" fmla="*/ 1335590 w 3024845"/>
                <a:gd name="connsiteY237" fmla="*/ 229148 h 689379"/>
                <a:gd name="connsiteX238" fmla="*/ 1335590 w 3024845"/>
                <a:gd name="connsiteY238" fmla="*/ 231310 h 689379"/>
                <a:gd name="connsiteX239" fmla="*/ 1335590 w 3024845"/>
                <a:gd name="connsiteY239" fmla="*/ 246442 h 689379"/>
                <a:gd name="connsiteX240" fmla="*/ 1339643 w 3024845"/>
                <a:gd name="connsiteY240" fmla="*/ 244281 h 689379"/>
                <a:gd name="connsiteX241" fmla="*/ 1339643 w 3024845"/>
                <a:gd name="connsiteY241" fmla="*/ 229148 h 689379"/>
                <a:gd name="connsiteX242" fmla="*/ 1341163 w 3024845"/>
                <a:gd name="connsiteY242" fmla="*/ 229148 h 689379"/>
                <a:gd name="connsiteX243" fmla="*/ 1351803 w 3024845"/>
                <a:gd name="connsiteY243" fmla="*/ 229148 h 689379"/>
                <a:gd name="connsiteX244" fmla="*/ 1351803 w 3024845"/>
                <a:gd name="connsiteY244" fmla="*/ 230769 h 689379"/>
                <a:gd name="connsiteX245" fmla="*/ 1351803 w 3024845"/>
                <a:gd name="connsiteY245" fmla="*/ 242119 h 689379"/>
                <a:gd name="connsiteX246" fmla="*/ 1382204 w 3024845"/>
                <a:gd name="connsiteY246" fmla="*/ 242119 h 689379"/>
                <a:gd name="connsiteX247" fmla="*/ 1382204 w 3024845"/>
                <a:gd name="connsiteY247" fmla="*/ 205369 h 689379"/>
                <a:gd name="connsiteX248" fmla="*/ 1383470 w 3024845"/>
                <a:gd name="connsiteY248" fmla="*/ 205369 h 689379"/>
                <a:gd name="connsiteX249" fmla="*/ 1392337 w 3024845"/>
                <a:gd name="connsiteY249" fmla="*/ 205369 h 689379"/>
                <a:gd name="connsiteX250" fmla="*/ 1392337 w 3024845"/>
                <a:gd name="connsiteY250" fmla="*/ 226986 h 689379"/>
                <a:gd name="connsiteX251" fmla="*/ 1394364 w 3024845"/>
                <a:gd name="connsiteY251" fmla="*/ 194560 h 689379"/>
                <a:gd name="connsiteX252" fmla="*/ 1416657 w 3024845"/>
                <a:gd name="connsiteY252" fmla="*/ 194560 h 689379"/>
                <a:gd name="connsiteX253" fmla="*/ 1416657 w 3024845"/>
                <a:gd name="connsiteY253" fmla="*/ 192938 h 689379"/>
                <a:gd name="connsiteX254" fmla="*/ 1416657 w 3024845"/>
                <a:gd name="connsiteY254" fmla="*/ 181589 h 689379"/>
                <a:gd name="connsiteX255" fmla="*/ 1417417 w 3024845"/>
                <a:gd name="connsiteY255" fmla="*/ 181589 h 689379"/>
                <a:gd name="connsiteX256" fmla="*/ 1422737 w 3024845"/>
                <a:gd name="connsiteY256" fmla="*/ 181589 h 689379"/>
                <a:gd name="connsiteX257" fmla="*/ 1422737 w 3024845"/>
                <a:gd name="connsiteY257" fmla="*/ 179698 h 689379"/>
                <a:gd name="connsiteX258" fmla="*/ 1422737 w 3024845"/>
                <a:gd name="connsiteY258" fmla="*/ 166457 h 689379"/>
                <a:gd name="connsiteX259" fmla="*/ 1426791 w 3024845"/>
                <a:gd name="connsiteY259" fmla="*/ 172942 h 689379"/>
                <a:gd name="connsiteX260" fmla="*/ 1429071 w 3024845"/>
                <a:gd name="connsiteY260" fmla="*/ 172942 h 689379"/>
                <a:gd name="connsiteX261" fmla="*/ 1445031 w 3024845"/>
                <a:gd name="connsiteY261" fmla="*/ 172942 h 689379"/>
                <a:gd name="connsiteX262" fmla="*/ 1445031 w 3024845"/>
                <a:gd name="connsiteY262" fmla="*/ 172131 h 689379"/>
                <a:gd name="connsiteX263" fmla="*/ 1445031 w 3024845"/>
                <a:gd name="connsiteY263" fmla="*/ 166457 h 689379"/>
                <a:gd name="connsiteX264" fmla="*/ 1445791 w 3024845"/>
                <a:gd name="connsiteY264" fmla="*/ 166457 h 689379"/>
                <a:gd name="connsiteX265" fmla="*/ 1451111 w 3024845"/>
                <a:gd name="connsiteY265" fmla="*/ 166457 h 689379"/>
                <a:gd name="connsiteX266" fmla="*/ 1451111 w 3024845"/>
                <a:gd name="connsiteY266" fmla="*/ 167808 h 689379"/>
                <a:gd name="connsiteX267" fmla="*/ 1451111 w 3024845"/>
                <a:gd name="connsiteY267" fmla="*/ 177266 h 689379"/>
                <a:gd name="connsiteX268" fmla="*/ 1489618 w 3024845"/>
                <a:gd name="connsiteY268" fmla="*/ 177266 h 689379"/>
                <a:gd name="connsiteX269" fmla="*/ 1489618 w 3024845"/>
                <a:gd name="connsiteY269" fmla="*/ 315619 h 689379"/>
                <a:gd name="connsiteX270" fmla="*/ 1491138 w 3024845"/>
                <a:gd name="connsiteY270" fmla="*/ 315619 h 689379"/>
                <a:gd name="connsiteX271" fmla="*/ 1501778 w 3024845"/>
                <a:gd name="connsiteY271" fmla="*/ 315619 h 689379"/>
                <a:gd name="connsiteX272" fmla="*/ 1501778 w 3024845"/>
                <a:gd name="connsiteY272" fmla="*/ 302649 h 689379"/>
                <a:gd name="connsiteX273" fmla="*/ 1505832 w 3024845"/>
                <a:gd name="connsiteY273" fmla="*/ 302649 h 689379"/>
                <a:gd name="connsiteX274" fmla="*/ 1505832 w 3024845"/>
                <a:gd name="connsiteY274" fmla="*/ 315619 h 689379"/>
                <a:gd name="connsiteX275" fmla="*/ 1536232 w 3024845"/>
                <a:gd name="connsiteY275" fmla="*/ 315619 h 689379"/>
                <a:gd name="connsiteX276" fmla="*/ 1536232 w 3024845"/>
                <a:gd name="connsiteY276" fmla="*/ 285354 h 689379"/>
                <a:gd name="connsiteX277" fmla="*/ 1548392 w 3024845"/>
                <a:gd name="connsiteY277" fmla="*/ 285354 h 689379"/>
                <a:gd name="connsiteX278" fmla="*/ 1560552 w 3024845"/>
                <a:gd name="connsiteY278" fmla="*/ 283193 h 689379"/>
                <a:gd name="connsiteX279" fmla="*/ 1564606 w 3024845"/>
                <a:gd name="connsiteY279" fmla="*/ 285354 h 689379"/>
                <a:gd name="connsiteX280" fmla="*/ 1574739 w 3024845"/>
                <a:gd name="connsiteY280" fmla="*/ 285354 h 689379"/>
                <a:gd name="connsiteX281" fmla="*/ 1574739 w 3024845"/>
                <a:gd name="connsiteY281" fmla="*/ 315619 h 689379"/>
                <a:gd name="connsiteX282" fmla="*/ 1582846 w 3024845"/>
                <a:gd name="connsiteY282" fmla="*/ 315619 h 689379"/>
                <a:gd name="connsiteX283" fmla="*/ 1582846 w 3024845"/>
                <a:gd name="connsiteY283" fmla="*/ 332914 h 689379"/>
                <a:gd name="connsiteX284" fmla="*/ 1592182 w 3024845"/>
                <a:gd name="connsiteY284" fmla="*/ 333819 h 689379"/>
                <a:gd name="connsiteX285" fmla="*/ 1605140 w 3024845"/>
                <a:gd name="connsiteY285" fmla="*/ 333819 h 689379"/>
                <a:gd name="connsiteX286" fmla="*/ 1605140 w 3024845"/>
                <a:gd name="connsiteY286" fmla="*/ 317781 h 689379"/>
                <a:gd name="connsiteX287" fmla="*/ 1673096 w 3024845"/>
                <a:gd name="connsiteY287" fmla="*/ 317781 h 689379"/>
                <a:gd name="connsiteX288" fmla="*/ 1673096 w 3024845"/>
                <a:gd name="connsiteY288" fmla="*/ 232528 h 689379"/>
                <a:gd name="connsiteX289" fmla="*/ 1745104 w 3024845"/>
                <a:gd name="connsiteY289" fmla="*/ 232528 h 689379"/>
                <a:gd name="connsiteX290" fmla="*/ 1745104 w 3024845"/>
                <a:gd name="connsiteY290" fmla="*/ 311296 h 689379"/>
                <a:gd name="connsiteX291" fmla="*/ 1747008 w 3024845"/>
                <a:gd name="connsiteY291" fmla="*/ 311296 h 689379"/>
                <a:gd name="connsiteX292" fmla="*/ 1748250 w 3024845"/>
                <a:gd name="connsiteY292" fmla="*/ 333819 h 689379"/>
                <a:gd name="connsiteX293" fmla="*/ 1757926 w 3024845"/>
                <a:gd name="connsiteY293" fmla="*/ 333819 h 689379"/>
                <a:gd name="connsiteX294" fmla="*/ 1759168 w 3024845"/>
                <a:gd name="connsiteY294" fmla="*/ 311296 h 689379"/>
                <a:gd name="connsiteX295" fmla="*/ 1765248 w 3024845"/>
                <a:gd name="connsiteY295" fmla="*/ 311296 h 689379"/>
                <a:gd name="connsiteX296" fmla="*/ 1766490 w 3024845"/>
                <a:gd name="connsiteY296" fmla="*/ 333819 h 689379"/>
                <a:gd name="connsiteX297" fmla="*/ 1817112 w 3024845"/>
                <a:gd name="connsiteY297" fmla="*/ 333819 h 689379"/>
                <a:gd name="connsiteX298" fmla="*/ 1817112 w 3024845"/>
                <a:gd name="connsiteY298" fmla="*/ 170791 h 689379"/>
                <a:gd name="connsiteX299" fmla="*/ 2014439 w 3024845"/>
                <a:gd name="connsiteY299" fmla="*/ 170791 h 689379"/>
                <a:gd name="connsiteX300" fmla="*/ 2014439 w 3024845"/>
                <a:gd name="connsiteY300" fmla="*/ 333819 h 689379"/>
                <a:gd name="connsiteX301" fmla="*/ 2033136 w 3024845"/>
                <a:gd name="connsiteY301" fmla="*/ 333819 h 689379"/>
                <a:gd name="connsiteX302" fmla="*/ 2033136 w 3024845"/>
                <a:gd name="connsiteY302" fmla="*/ 251126 h 689379"/>
                <a:gd name="connsiteX303" fmla="*/ 2128256 w 3024845"/>
                <a:gd name="connsiteY303" fmla="*/ 251126 h 689379"/>
                <a:gd name="connsiteX304" fmla="*/ 2180720 w 3024845"/>
                <a:gd name="connsiteY304" fmla="*/ 185913 h 689379"/>
                <a:gd name="connsiteX305" fmla="*/ 2245574 w 3024845"/>
                <a:gd name="connsiteY305" fmla="*/ 185913 h 689379"/>
                <a:gd name="connsiteX306" fmla="*/ 2245574 w 3024845"/>
                <a:gd name="connsiteY306" fmla="*/ 261575 h 689379"/>
                <a:gd name="connsiteX307" fmla="*/ 2253681 w 3024845"/>
                <a:gd name="connsiteY307" fmla="*/ 261575 h 689379"/>
                <a:gd name="connsiteX308" fmla="*/ 2255708 w 3024845"/>
                <a:gd name="connsiteY308" fmla="*/ 255090 h 689379"/>
                <a:gd name="connsiteX309" fmla="*/ 2261788 w 3024845"/>
                <a:gd name="connsiteY309" fmla="*/ 255090 h 689379"/>
                <a:gd name="connsiteX310" fmla="*/ 2263815 w 3024845"/>
                <a:gd name="connsiteY310" fmla="*/ 263737 h 689379"/>
                <a:gd name="connsiteX311" fmla="*/ 2275975 w 3024845"/>
                <a:gd name="connsiteY311" fmla="*/ 263737 h 689379"/>
                <a:gd name="connsiteX312" fmla="*/ 2275975 w 3024845"/>
                <a:gd name="connsiteY312" fmla="*/ 257251 h 689379"/>
                <a:gd name="connsiteX313" fmla="*/ 2298268 w 3024845"/>
                <a:gd name="connsiteY313" fmla="*/ 257251 h 689379"/>
                <a:gd name="connsiteX314" fmla="*/ 2298268 w 3024845"/>
                <a:gd name="connsiteY314" fmla="*/ 263737 h 689379"/>
                <a:gd name="connsiteX315" fmla="*/ 2318535 w 3024845"/>
                <a:gd name="connsiteY315" fmla="*/ 263737 h 689379"/>
                <a:gd name="connsiteX316" fmla="*/ 2318535 w 3024845"/>
                <a:gd name="connsiteY316" fmla="*/ 309134 h 689379"/>
                <a:gd name="connsiteX317" fmla="*/ 2332722 w 3024845"/>
                <a:gd name="connsiteY317" fmla="*/ 309134 h 689379"/>
                <a:gd name="connsiteX318" fmla="*/ 2332722 w 3024845"/>
                <a:gd name="connsiteY318" fmla="*/ 296163 h 689379"/>
                <a:gd name="connsiteX319" fmla="*/ 2348936 w 3024845"/>
                <a:gd name="connsiteY319" fmla="*/ 296163 h 689379"/>
                <a:gd name="connsiteX320" fmla="*/ 2348936 w 3024845"/>
                <a:gd name="connsiteY320" fmla="*/ 116736 h 689379"/>
                <a:gd name="connsiteX321" fmla="*/ 2355016 w 3024845"/>
                <a:gd name="connsiteY321" fmla="*/ 110250 h 689379"/>
                <a:gd name="connsiteX322" fmla="*/ 2427977 w 3024845"/>
                <a:gd name="connsiteY322" fmla="*/ 110250 h 689379"/>
                <a:gd name="connsiteX323" fmla="*/ 2427977 w 3024845"/>
                <a:gd name="connsiteY323" fmla="*/ 118898 h 689379"/>
                <a:gd name="connsiteX324" fmla="*/ 2438110 w 3024845"/>
                <a:gd name="connsiteY324" fmla="*/ 118898 h 689379"/>
                <a:gd name="connsiteX325" fmla="*/ 2438110 w 3024845"/>
                <a:gd name="connsiteY325" fmla="*/ 233472 h 689379"/>
                <a:gd name="connsiteX326" fmla="*/ 2460404 w 3024845"/>
                <a:gd name="connsiteY326" fmla="*/ 233472 h 689379"/>
                <a:gd name="connsiteX327" fmla="*/ 2460404 w 3024845"/>
                <a:gd name="connsiteY327" fmla="*/ 166457 h 689379"/>
                <a:gd name="connsiteX328" fmla="*/ 2486751 w 3024845"/>
                <a:gd name="connsiteY328" fmla="*/ 166457 h 689379"/>
                <a:gd name="connsiteX329" fmla="*/ 2490804 w 3024845"/>
                <a:gd name="connsiteY329" fmla="*/ 162133 h 689379"/>
                <a:gd name="connsiteX330" fmla="*/ 2498911 w 3024845"/>
                <a:gd name="connsiteY330" fmla="*/ 162133 h 689379"/>
                <a:gd name="connsiteX331" fmla="*/ 2502964 w 3024845"/>
                <a:gd name="connsiteY331" fmla="*/ 166457 h 689379"/>
                <a:gd name="connsiteX332" fmla="*/ 2525258 w 3024845"/>
                <a:gd name="connsiteY332" fmla="*/ 166457 h 689379"/>
                <a:gd name="connsiteX333" fmla="*/ 2525258 w 3024845"/>
                <a:gd name="connsiteY333" fmla="*/ 49721 h 689379"/>
                <a:gd name="connsiteX334" fmla="*/ 2582005 w 3024845"/>
                <a:gd name="connsiteY334" fmla="*/ 38912 h 689379"/>
                <a:gd name="connsiteX335" fmla="*/ 2582005 w 3024845"/>
                <a:gd name="connsiteY335" fmla="*/ 39993 h 689379"/>
                <a:gd name="connsiteX336" fmla="*/ 2582005 w 3024845"/>
                <a:gd name="connsiteY336" fmla="*/ 47559 h 689379"/>
                <a:gd name="connsiteX337" fmla="*/ 2608352 w 3024845"/>
                <a:gd name="connsiteY337" fmla="*/ 47559 h 689379"/>
                <a:gd name="connsiteX338" fmla="*/ 2608352 w 3024845"/>
                <a:gd name="connsiteY338" fmla="*/ 302649 h 689379"/>
                <a:gd name="connsiteX339" fmla="*/ 2630646 w 3024845"/>
                <a:gd name="connsiteY339" fmla="*/ 302649 h 689379"/>
                <a:gd name="connsiteX340" fmla="*/ 2630646 w 3024845"/>
                <a:gd name="connsiteY340" fmla="*/ 298325 h 689379"/>
                <a:gd name="connsiteX341" fmla="*/ 2642806 w 3024845"/>
                <a:gd name="connsiteY341" fmla="*/ 298325 h 689379"/>
                <a:gd name="connsiteX342" fmla="*/ 2642806 w 3024845"/>
                <a:gd name="connsiteY342" fmla="*/ 302649 h 689379"/>
                <a:gd name="connsiteX343" fmla="*/ 2667126 w 3024845"/>
                <a:gd name="connsiteY343" fmla="*/ 302649 h 689379"/>
                <a:gd name="connsiteX344" fmla="*/ 2667126 w 3024845"/>
                <a:gd name="connsiteY344" fmla="*/ 289678 h 689379"/>
                <a:gd name="connsiteX345" fmla="*/ 2695500 w 3024845"/>
                <a:gd name="connsiteY345" fmla="*/ 289678 h 689379"/>
                <a:gd name="connsiteX346" fmla="*/ 2707660 w 3024845"/>
                <a:gd name="connsiteY346" fmla="*/ 285354 h 689379"/>
                <a:gd name="connsiteX347" fmla="*/ 2727927 w 3024845"/>
                <a:gd name="connsiteY347" fmla="*/ 289678 h 689379"/>
                <a:gd name="connsiteX348" fmla="*/ 2727927 w 3024845"/>
                <a:gd name="connsiteY348" fmla="*/ 272384 h 689379"/>
                <a:gd name="connsiteX349" fmla="*/ 2736034 w 3024845"/>
                <a:gd name="connsiteY349" fmla="*/ 272384 h 689379"/>
                <a:gd name="connsiteX350" fmla="*/ 2736034 w 3024845"/>
                <a:gd name="connsiteY350" fmla="*/ 259413 h 689379"/>
                <a:gd name="connsiteX351" fmla="*/ 2792781 w 3024845"/>
                <a:gd name="connsiteY351" fmla="*/ 259413 h 689379"/>
                <a:gd name="connsiteX352" fmla="*/ 2792781 w 3024845"/>
                <a:gd name="connsiteY352" fmla="*/ 229148 h 689379"/>
                <a:gd name="connsiteX353" fmla="*/ 2811021 w 3024845"/>
                <a:gd name="connsiteY353" fmla="*/ 229148 h 689379"/>
                <a:gd name="connsiteX354" fmla="*/ 2811021 w 3024845"/>
                <a:gd name="connsiteY354" fmla="*/ 222663 h 689379"/>
                <a:gd name="connsiteX355" fmla="*/ 2823181 w 3024845"/>
                <a:gd name="connsiteY355" fmla="*/ 222663 h 689379"/>
                <a:gd name="connsiteX356" fmla="*/ 2823181 w 3024845"/>
                <a:gd name="connsiteY356" fmla="*/ 229148 h 689379"/>
                <a:gd name="connsiteX357" fmla="*/ 2839395 w 3024845"/>
                <a:gd name="connsiteY357" fmla="*/ 229148 h 689379"/>
                <a:gd name="connsiteX358" fmla="*/ 2839395 w 3024845"/>
                <a:gd name="connsiteY358" fmla="*/ 278869 h 689379"/>
                <a:gd name="connsiteX359" fmla="*/ 2871822 w 3024845"/>
                <a:gd name="connsiteY359" fmla="*/ 278869 h 689379"/>
                <a:gd name="connsiteX360" fmla="*/ 2871822 w 3024845"/>
                <a:gd name="connsiteY360" fmla="*/ 252928 h 689379"/>
                <a:gd name="connsiteX361" fmla="*/ 2910329 w 3024845"/>
                <a:gd name="connsiteY361" fmla="*/ 252928 h 689379"/>
                <a:gd name="connsiteX362" fmla="*/ 2910329 w 3024845"/>
                <a:gd name="connsiteY362" fmla="*/ 222663 h 689379"/>
                <a:gd name="connsiteX363" fmla="*/ 2958970 w 3024845"/>
                <a:gd name="connsiteY363" fmla="*/ 222663 h 689379"/>
                <a:gd name="connsiteX364" fmla="*/ 2958970 w 3024845"/>
                <a:gd name="connsiteY364" fmla="*/ 333819 h 689379"/>
                <a:gd name="connsiteX365" fmla="*/ 2958970 w 3024845"/>
                <a:gd name="connsiteY365" fmla="*/ 347598 h 689379"/>
                <a:gd name="connsiteX366" fmla="*/ 3024845 w 3024845"/>
                <a:gd name="connsiteY366" fmla="*/ 689379 h 689379"/>
                <a:gd name="connsiteX367" fmla="*/ 2054 w 3024845"/>
                <a:gd name="connsiteY367" fmla="*/ 687046 h 689379"/>
                <a:gd name="connsiteX368" fmla="*/ 0 w 3024845"/>
                <a:gd name="connsiteY368" fmla="*/ 252928 h 689379"/>
                <a:gd name="connsiteX369" fmla="*/ 20267 w 3024845"/>
                <a:gd name="connsiteY369" fmla="*/ 252928 h 689379"/>
                <a:gd name="connsiteX370" fmla="*/ 20774 w 3024845"/>
                <a:gd name="connsiteY370" fmla="*/ 251847 h 689379"/>
                <a:gd name="connsiteX371" fmla="*/ 24320 w 3024845"/>
                <a:gd name="connsiteY371" fmla="*/ 244281 h 689379"/>
                <a:gd name="connsiteX372" fmla="*/ 26094 w 3024845"/>
                <a:gd name="connsiteY372" fmla="*/ 244551 h 689379"/>
                <a:gd name="connsiteX373" fmla="*/ 38507 w 3024845"/>
                <a:gd name="connsiteY373" fmla="*/ 246442 h 689379"/>
                <a:gd name="connsiteX374" fmla="*/ 39014 w 3024845"/>
                <a:gd name="connsiteY374" fmla="*/ 247794 h 689379"/>
                <a:gd name="connsiteX375" fmla="*/ 42560 w 3024845"/>
                <a:gd name="connsiteY375" fmla="*/ 257251 h 689379"/>
                <a:gd name="connsiteX376" fmla="*/ 68907 w 3024845"/>
                <a:gd name="connsiteY376" fmla="*/ 259413 h 689379"/>
                <a:gd name="connsiteX377" fmla="*/ 68907 w 3024845"/>
                <a:gd name="connsiteY377" fmla="*/ 136192 h 689379"/>
                <a:gd name="connsiteX378" fmla="*/ 70934 w 3024845"/>
                <a:gd name="connsiteY378" fmla="*/ 136192 h 689379"/>
                <a:gd name="connsiteX379" fmla="*/ 85121 w 3024845"/>
                <a:gd name="connsiteY379" fmla="*/ 136192 h 689379"/>
                <a:gd name="connsiteX380" fmla="*/ 85121 w 3024845"/>
                <a:gd name="connsiteY380" fmla="*/ 0 h 689379"/>
                <a:gd name="connsiteX381" fmla="*/ 86894 w 3024845"/>
                <a:gd name="connsiteY381" fmla="*/ 0 h 689379"/>
                <a:gd name="connsiteX382" fmla="*/ 99308 w 3024845"/>
                <a:gd name="connsiteY382" fmla="*/ 0 h 689379"/>
                <a:gd name="connsiteX0" fmla="*/ 99308 w 3024845"/>
                <a:gd name="connsiteY0" fmla="*/ 0 h 689379"/>
                <a:gd name="connsiteX1" fmla="*/ 220909 w 3024845"/>
                <a:gd name="connsiteY1" fmla="*/ 0 h 689379"/>
                <a:gd name="connsiteX2" fmla="*/ 223189 w 3024845"/>
                <a:gd name="connsiteY2" fmla="*/ 0 h 689379"/>
                <a:gd name="connsiteX3" fmla="*/ 239150 w 3024845"/>
                <a:gd name="connsiteY3" fmla="*/ 0 h 689379"/>
                <a:gd name="connsiteX4" fmla="*/ 239150 w 3024845"/>
                <a:gd name="connsiteY4" fmla="*/ 140515 h 689379"/>
                <a:gd name="connsiteX5" fmla="*/ 240670 w 3024845"/>
                <a:gd name="connsiteY5" fmla="*/ 140245 h 689379"/>
                <a:gd name="connsiteX6" fmla="*/ 251310 w 3024845"/>
                <a:gd name="connsiteY6" fmla="*/ 138354 h 689379"/>
                <a:gd name="connsiteX7" fmla="*/ 249283 w 3024845"/>
                <a:gd name="connsiteY7" fmla="*/ 226986 h 689379"/>
                <a:gd name="connsiteX8" fmla="*/ 250803 w 3024845"/>
                <a:gd name="connsiteY8" fmla="*/ 227257 h 689379"/>
                <a:gd name="connsiteX9" fmla="*/ 261443 w 3024845"/>
                <a:gd name="connsiteY9" fmla="*/ 229148 h 689379"/>
                <a:gd name="connsiteX10" fmla="*/ 261696 w 3024845"/>
                <a:gd name="connsiteY10" fmla="*/ 229959 h 689379"/>
                <a:gd name="connsiteX11" fmla="*/ 263470 w 3024845"/>
                <a:gd name="connsiteY11" fmla="*/ 235634 h 689379"/>
                <a:gd name="connsiteX12" fmla="*/ 264230 w 3024845"/>
                <a:gd name="connsiteY12" fmla="*/ 233202 h 689379"/>
                <a:gd name="connsiteX13" fmla="*/ 269550 w 3024845"/>
                <a:gd name="connsiteY13" fmla="*/ 216178 h 689379"/>
                <a:gd name="connsiteX14" fmla="*/ 271323 w 3024845"/>
                <a:gd name="connsiteY14" fmla="*/ 216178 h 689379"/>
                <a:gd name="connsiteX15" fmla="*/ 283737 w 3024845"/>
                <a:gd name="connsiteY15" fmla="*/ 216178 h 689379"/>
                <a:gd name="connsiteX16" fmla="*/ 283737 w 3024845"/>
                <a:gd name="connsiteY16" fmla="*/ 248604 h 689379"/>
                <a:gd name="connsiteX17" fmla="*/ 284750 w 3024845"/>
                <a:gd name="connsiteY17" fmla="*/ 249145 h 689379"/>
                <a:gd name="connsiteX18" fmla="*/ 291844 w 3024845"/>
                <a:gd name="connsiteY18" fmla="*/ 252928 h 689379"/>
                <a:gd name="connsiteX19" fmla="*/ 291844 w 3024845"/>
                <a:gd name="connsiteY19" fmla="*/ 254279 h 689379"/>
                <a:gd name="connsiteX20" fmla="*/ 291844 w 3024845"/>
                <a:gd name="connsiteY20" fmla="*/ 263737 h 689379"/>
                <a:gd name="connsiteX21" fmla="*/ 336431 w 3024845"/>
                <a:gd name="connsiteY21" fmla="*/ 263737 h 689379"/>
                <a:gd name="connsiteX22" fmla="*/ 336431 w 3024845"/>
                <a:gd name="connsiteY22" fmla="*/ 264818 h 689379"/>
                <a:gd name="connsiteX23" fmla="*/ 336431 w 3024845"/>
                <a:gd name="connsiteY23" fmla="*/ 272384 h 689379"/>
                <a:gd name="connsiteX24" fmla="*/ 338457 w 3024845"/>
                <a:gd name="connsiteY24" fmla="*/ 272384 h 689379"/>
                <a:gd name="connsiteX25" fmla="*/ 352644 w 3024845"/>
                <a:gd name="connsiteY25" fmla="*/ 272384 h 689379"/>
                <a:gd name="connsiteX26" fmla="*/ 352644 w 3024845"/>
                <a:gd name="connsiteY26" fmla="*/ 242119 h 689379"/>
                <a:gd name="connsiteX27" fmla="*/ 397231 w 3024845"/>
                <a:gd name="connsiteY27" fmla="*/ 242119 h 689379"/>
                <a:gd name="connsiteX28" fmla="*/ 397231 w 3024845"/>
                <a:gd name="connsiteY28" fmla="*/ 240768 h 689379"/>
                <a:gd name="connsiteX29" fmla="*/ 397231 w 3024845"/>
                <a:gd name="connsiteY29" fmla="*/ 231310 h 689379"/>
                <a:gd name="connsiteX30" fmla="*/ 398245 w 3024845"/>
                <a:gd name="connsiteY30" fmla="*/ 231310 h 689379"/>
                <a:gd name="connsiteX31" fmla="*/ 405338 w 3024845"/>
                <a:gd name="connsiteY31" fmla="*/ 231310 h 689379"/>
                <a:gd name="connsiteX32" fmla="*/ 405338 w 3024845"/>
                <a:gd name="connsiteY32" fmla="*/ 229419 h 689379"/>
                <a:gd name="connsiteX33" fmla="*/ 405338 w 3024845"/>
                <a:gd name="connsiteY33" fmla="*/ 216178 h 689379"/>
                <a:gd name="connsiteX34" fmla="*/ 406098 w 3024845"/>
                <a:gd name="connsiteY34" fmla="*/ 216178 h 689379"/>
                <a:gd name="connsiteX35" fmla="*/ 411418 w 3024845"/>
                <a:gd name="connsiteY35" fmla="*/ 216178 h 689379"/>
                <a:gd name="connsiteX36" fmla="*/ 411418 w 3024845"/>
                <a:gd name="connsiteY36" fmla="*/ 215097 h 689379"/>
                <a:gd name="connsiteX37" fmla="*/ 411418 w 3024845"/>
                <a:gd name="connsiteY37" fmla="*/ 207530 h 689379"/>
                <a:gd name="connsiteX38" fmla="*/ 413445 w 3024845"/>
                <a:gd name="connsiteY38" fmla="*/ 207530 h 689379"/>
                <a:gd name="connsiteX39" fmla="*/ 427632 w 3024845"/>
                <a:gd name="connsiteY39" fmla="*/ 207530 h 689379"/>
                <a:gd name="connsiteX40" fmla="*/ 427632 w 3024845"/>
                <a:gd name="connsiteY40" fmla="*/ 208611 h 689379"/>
                <a:gd name="connsiteX41" fmla="*/ 427632 w 3024845"/>
                <a:gd name="connsiteY41" fmla="*/ 216178 h 689379"/>
                <a:gd name="connsiteX42" fmla="*/ 449925 w 3024845"/>
                <a:gd name="connsiteY42" fmla="*/ 216178 h 689379"/>
                <a:gd name="connsiteX43" fmla="*/ 449925 w 3024845"/>
                <a:gd name="connsiteY43" fmla="*/ 214286 h 689379"/>
                <a:gd name="connsiteX44" fmla="*/ 449925 w 3024845"/>
                <a:gd name="connsiteY44" fmla="*/ 201045 h 689379"/>
                <a:gd name="connsiteX45" fmla="*/ 451699 w 3024845"/>
                <a:gd name="connsiteY45" fmla="*/ 201045 h 689379"/>
                <a:gd name="connsiteX46" fmla="*/ 464112 w 3024845"/>
                <a:gd name="connsiteY46" fmla="*/ 201045 h 689379"/>
                <a:gd name="connsiteX47" fmla="*/ 464112 w 3024845"/>
                <a:gd name="connsiteY47" fmla="*/ 224825 h 689379"/>
                <a:gd name="connsiteX48" fmla="*/ 465126 w 3024845"/>
                <a:gd name="connsiteY48" fmla="*/ 224825 h 689379"/>
                <a:gd name="connsiteX49" fmla="*/ 472219 w 3024845"/>
                <a:gd name="connsiteY49" fmla="*/ 224825 h 689379"/>
                <a:gd name="connsiteX50" fmla="*/ 472219 w 3024845"/>
                <a:gd name="connsiteY50" fmla="*/ 223744 h 689379"/>
                <a:gd name="connsiteX51" fmla="*/ 472219 w 3024845"/>
                <a:gd name="connsiteY51" fmla="*/ 216178 h 689379"/>
                <a:gd name="connsiteX52" fmla="*/ 473992 w 3024845"/>
                <a:gd name="connsiteY52" fmla="*/ 216178 h 689379"/>
                <a:gd name="connsiteX53" fmla="*/ 486406 w 3024845"/>
                <a:gd name="connsiteY53" fmla="*/ 216178 h 689379"/>
                <a:gd name="connsiteX54" fmla="*/ 486406 w 3024845"/>
                <a:gd name="connsiteY54" fmla="*/ 242119 h 689379"/>
                <a:gd name="connsiteX55" fmla="*/ 488433 w 3024845"/>
                <a:gd name="connsiteY55" fmla="*/ 242119 h 689379"/>
                <a:gd name="connsiteX56" fmla="*/ 502619 w 3024845"/>
                <a:gd name="connsiteY56" fmla="*/ 242119 h 689379"/>
                <a:gd name="connsiteX57" fmla="*/ 502619 w 3024845"/>
                <a:gd name="connsiteY57" fmla="*/ 243740 h 689379"/>
                <a:gd name="connsiteX58" fmla="*/ 502619 w 3024845"/>
                <a:gd name="connsiteY58" fmla="*/ 255090 h 689379"/>
                <a:gd name="connsiteX59" fmla="*/ 503379 w 3024845"/>
                <a:gd name="connsiteY59" fmla="*/ 255090 h 689379"/>
                <a:gd name="connsiteX60" fmla="*/ 508700 w 3024845"/>
                <a:gd name="connsiteY60" fmla="*/ 255090 h 689379"/>
                <a:gd name="connsiteX61" fmla="*/ 508700 w 3024845"/>
                <a:gd name="connsiteY61" fmla="*/ 254279 h 689379"/>
                <a:gd name="connsiteX62" fmla="*/ 508700 w 3024845"/>
                <a:gd name="connsiteY62" fmla="*/ 248604 h 689379"/>
                <a:gd name="connsiteX63" fmla="*/ 539100 w 3024845"/>
                <a:gd name="connsiteY63" fmla="*/ 248604 h 689379"/>
                <a:gd name="connsiteX64" fmla="*/ 539100 w 3024845"/>
                <a:gd name="connsiteY64" fmla="*/ 272384 h 689379"/>
                <a:gd name="connsiteX65" fmla="*/ 540113 w 3024845"/>
                <a:gd name="connsiteY65" fmla="*/ 272384 h 689379"/>
                <a:gd name="connsiteX66" fmla="*/ 547207 w 3024845"/>
                <a:gd name="connsiteY66" fmla="*/ 272384 h 689379"/>
                <a:gd name="connsiteX67" fmla="*/ 547207 w 3024845"/>
                <a:gd name="connsiteY67" fmla="*/ 273465 h 689379"/>
                <a:gd name="connsiteX68" fmla="*/ 547207 w 3024845"/>
                <a:gd name="connsiteY68" fmla="*/ 281031 h 689379"/>
                <a:gd name="connsiteX69" fmla="*/ 547967 w 3024845"/>
                <a:gd name="connsiteY69" fmla="*/ 281031 h 689379"/>
                <a:gd name="connsiteX70" fmla="*/ 553287 w 3024845"/>
                <a:gd name="connsiteY70" fmla="*/ 281031 h 689379"/>
                <a:gd name="connsiteX71" fmla="*/ 553287 w 3024845"/>
                <a:gd name="connsiteY71" fmla="*/ 278869 h 689379"/>
                <a:gd name="connsiteX72" fmla="*/ 553287 w 3024845"/>
                <a:gd name="connsiteY72" fmla="*/ 263737 h 689379"/>
                <a:gd name="connsiteX73" fmla="*/ 554300 w 3024845"/>
                <a:gd name="connsiteY73" fmla="*/ 263737 h 689379"/>
                <a:gd name="connsiteX74" fmla="*/ 561394 w 3024845"/>
                <a:gd name="connsiteY74" fmla="*/ 263737 h 689379"/>
                <a:gd name="connsiteX75" fmla="*/ 561394 w 3024845"/>
                <a:gd name="connsiteY75" fmla="*/ 264818 h 689379"/>
                <a:gd name="connsiteX76" fmla="*/ 561394 w 3024845"/>
                <a:gd name="connsiteY76" fmla="*/ 272384 h 689379"/>
                <a:gd name="connsiteX77" fmla="*/ 566714 w 3024845"/>
                <a:gd name="connsiteY77" fmla="*/ 270391 h 689379"/>
                <a:gd name="connsiteX78" fmla="*/ 567474 w 3024845"/>
                <a:gd name="connsiteY78" fmla="*/ 269411 h 689379"/>
                <a:gd name="connsiteX79" fmla="*/ 567474 w 3024845"/>
                <a:gd name="connsiteY79" fmla="*/ 263737 h 689379"/>
                <a:gd name="connsiteX80" fmla="*/ 605981 w 3024845"/>
                <a:gd name="connsiteY80" fmla="*/ 263737 h 689379"/>
                <a:gd name="connsiteX81" fmla="*/ 605981 w 3024845"/>
                <a:gd name="connsiteY81" fmla="*/ 287516 h 689379"/>
                <a:gd name="connsiteX82" fmla="*/ 608007 w 3024845"/>
                <a:gd name="connsiteY82" fmla="*/ 287516 h 689379"/>
                <a:gd name="connsiteX83" fmla="*/ 622194 w 3024845"/>
                <a:gd name="connsiteY83" fmla="*/ 287516 h 689379"/>
                <a:gd name="connsiteX84" fmla="*/ 622194 w 3024845"/>
                <a:gd name="connsiteY84" fmla="*/ 288597 h 689379"/>
                <a:gd name="connsiteX85" fmla="*/ 622194 w 3024845"/>
                <a:gd name="connsiteY85" fmla="*/ 296163 h 689379"/>
                <a:gd name="connsiteX86" fmla="*/ 623968 w 3024845"/>
                <a:gd name="connsiteY86" fmla="*/ 296163 h 689379"/>
                <a:gd name="connsiteX87" fmla="*/ 636381 w 3024845"/>
                <a:gd name="connsiteY87" fmla="*/ 296163 h 689379"/>
                <a:gd name="connsiteX88" fmla="*/ 636381 w 3024845"/>
                <a:gd name="connsiteY88" fmla="*/ 272384 h 689379"/>
                <a:gd name="connsiteX89" fmla="*/ 637394 w 3024845"/>
                <a:gd name="connsiteY89" fmla="*/ 272384 h 689379"/>
                <a:gd name="connsiteX90" fmla="*/ 644488 w 3024845"/>
                <a:gd name="connsiteY90" fmla="*/ 272384 h 689379"/>
                <a:gd name="connsiteX91" fmla="*/ 644488 w 3024845"/>
                <a:gd name="connsiteY91" fmla="*/ 239957 h 689379"/>
                <a:gd name="connsiteX92" fmla="*/ 645501 w 3024845"/>
                <a:gd name="connsiteY92" fmla="*/ 239957 h 689379"/>
                <a:gd name="connsiteX93" fmla="*/ 652595 w 3024845"/>
                <a:gd name="connsiteY93" fmla="*/ 239957 h 689379"/>
                <a:gd name="connsiteX94" fmla="*/ 652595 w 3024845"/>
                <a:gd name="connsiteY94" fmla="*/ 238066 h 689379"/>
                <a:gd name="connsiteX95" fmla="*/ 652595 w 3024845"/>
                <a:gd name="connsiteY95" fmla="*/ 224825 h 689379"/>
                <a:gd name="connsiteX96" fmla="*/ 651328 w 3024845"/>
                <a:gd name="connsiteY96" fmla="*/ 223203 h 689379"/>
                <a:gd name="connsiteX97" fmla="*/ 656648 w 3024845"/>
                <a:gd name="connsiteY97" fmla="*/ 211854 h 689379"/>
                <a:gd name="connsiteX98" fmla="*/ 664755 w 3024845"/>
                <a:gd name="connsiteY98" fmla="*/ 239957 h 689379"/>
                <a:gd name="connsiteX99" fmla="*/ 665515 w 3024845"/>
                <a:gd name="connsiteY99" fmla="*/ 239957 h 689379"/>
                <a:gd name="connsiteX100" fmla="*/ 670835 w 3024845"/>
                <a:gd name="connsiteY100" fmla="*/ 239957 h 689379"/>
                <a:gd name="connsiteX101" fmla="*/ 670835 w 3024845"/>
                <a:gd name="connsiteY101" fmla="*/ 134030 h 689379"/>
                <a:gd name="connsiteX102" fmla="*/ 672355 w 3024845"/>
                <a:gd name="connsiteY102" fmla="*/ 134030 h 689379"/>
                <a:gd name="connsiteX103" fmla="*/ 682995 w 3024845"/>
                <a:gd name="connsiteY103" fmla="*/ 134030 h 689379"/>
                <a:gd name="connsiteX104" fmla="*/ 682995 w 3024845"/>
                <a:gd name="connsiteY104" fmla="*/ 86471 h 689379"/>
                <a:gd name="connsiteX105" fmla="*/ 709342 w 3024845"/>
                <a:gd name="connsiteY105" fmla="*/ 86471 h 689379"/>
                <a:gd name="connsiteX106" fmla="*/ 709342 w 3024845"/>
                <a:gd name="connsiteY106" fmla="*/ 64853 h 689379"/>
                <a:gd name="connsiteX107" fmla="*/ 743796 w 3024845"/>
                <a:gd name="connsiteY107" fmla="*/ 64853 h 689379"/>
                <a:gd name="connsiteX108" fmla="*/ 743796 w 3024845"/>
                <a:gd name="connsiteY108" fmla="*/ 67285 h 689379"/>
                <a:gd name="connsiteX109" fmla="*/ 743796 w 3024845"/>
                <a:gd name="connsiteY109" fmla="*/ 84309 h 689379"/>
                <a:gd name="connsiteX110" fmla="*/ 746076 w 3024845"/>
                <a:gd name="connsiteY110" fmla="*/ 84309 h 689379"/>
                <a:gd name="connsiteX111" fmla="*/ 762036 w 3024845"/>
                <a:gd name="connsiteY111" fmla="*/ 84309 h 689379"/>
                <a:gd name="connsiteX112" fmla="*/ 762036 w 3024845"/>
                <a:gd name="connsiteY112" fmla="*/ 131868 h 689379"/>
                <a:gd name="connsiteX113" fmla="*/ 763049 w 3024845"/>
                <a:gd name="connsiteY113" fmla="*/ 131868 h 689379"/>
                <a:gd name="connsiteX114" fmla="*/ 770143 w 3024845"/>
                <a:gd name="connsiteY114" fmla="*/ 131868 h 689379"/>
                <a:gd name="connsiteX115" fmla="*/ 784330 w 3024845"/>
                <a:gd name="connsiteY115" fmla="*/ 136192 h 689379"/>
                <a:gd name="connsiteX116" fmla="*/ 784330 w 3024845"/>
                <a:gd name="connsiteY116" fmla="*/ 175104 h 689379"/>
                <a:gd name="connsiteX117" fmla="*/ 785343 w 3024845"/>
                <a:gd name="connsiteY117" fmla="*/ 175104 h 689379"/>
                <a:gd name="connsiteX118" fmla="*/ 792436 w 3024845"/>
                <a:gd name="connsiteY118" fmla="*/ 175104 h 689379"/>
                <a:gd name="connsiteX119" fmla="*/ 792436 w 3024845"/>
                <a:gd name="connsiteY119" fmla="*/ 176725 h 689379"/>
                <a:gd name="connsiteX120" fmla="*/ 792436 w 3024845"/>
                <a:gd name="connsiteY120" fmla="*/ 188074 h 689379"/>
                <a:gd name="connsiteX121" fmla="*/ 794463 w 3024845"/>
                <a:gd name="connsiteY121" fmla="*/ 188074 h 689379"/>
                <a:gd name="connsiteX122" fmla="*/ 808650 w 3024845"/>
                <a:gd name="connsiteY122" fmla="*/ 188074 h 689379"/>
                <a:gd name="connsiteX123" fmla="*/ 814730 w 3024845"/>
                <a:gd name="connsiteY123" fmla="*/ 194560 h 689379"/>
                <a:gd name="connsiteX124" fmla="*/ 814730 w 3024845"/>
                <a:gd name="connsiteY124" fmla="*/ 216178 h 689379"/>
                <a:gd name="connsiteX125" fmla="*/ 817010 w 3024845"/>
                <a:gd name="connsiteY125" fmla="*/ 216178 h 689379"/>
                <a:gd name="connsiteX126" fmla="*/ 832970 w 3024845"/>
                <a:gd name="connsiteY126" fmla="*/ 216178 h 689379"/>
                <a:gd name="connsiteX127" fmla="*/ 832970 w 3024845"/>
                <a:gd name="connsiteY127" fmla="*/ 217258 h 689379"/>
                <a:gd name="connsiteX128" fmla="*/ 832970 w 3024845"/>
                <a:gd name="connsiteY128" fmla="*/ 224825 h 689379"/>
                <a:gd name="connsiteX129" fmla="*/ 834237 w 3024845"/>
                <a:gd name="connsiteY129" fmla="*/ 224825 h 689379"/>
                <a:gd name="connsiteX130" fmla="*/ 843104 w 3024845"/>
                <a:gd name="connsiteY130" fmla="*/ 224825 h 689379"/>
                <a:gd name="connsiteX131" fmla="*/ 843104 w 3024845"/>
                <a:gd name="connsiteY131" fmla="*/ 226986 h 689379"/>
                <a:gd name="connsiteX132" fmla="*/ 843104 w 3024845"/>
                <a:gd name="connsiteY132" fmla="*/ 242119 h 689379"/>
                <a:gd name="connsiteX133" fmla="*/ 847157 w 3024845"/>
                <a:gd name="connsiteY133" fmla="*/ 240227 h 689379"/>
                <a:gd name="connsiteX134" fmla="*/ 847157 w 3024845"/>
                <a:gd name="connsiteY134" fmla="*/ 226986 h 689379"/>
                <a:gd name="connsiteX135" fmla="*/ 848170 w 3024845"/>
                <a:gd name="connsiteY135" fmla="*/ 226986 h 689379"/>
                <a:gd name="connsiteX136" fmla="*/ 855264 w 3024845"/>
                <a:gd name="connsiteY136" fmla="*/ 226986 h 689379"/>
                <a:gd name="connsiteX137" fmla="*/ 855264 w 3024845"/>
                <a:gd name="connsiteY137" fmla="*/ 228608 h 689379"/>
                <a:gd name="connsiteX138" fmla="*/ 855264 w 3024845"/>
                <a:gd name="connsiteY138" fmla="*/ 239957 h 689379"/>
                <a:gd name="connsiteX139" fmla="*/ 856024 w 3024845"/>
                <a:gd name="connsiteY139" fmla="*/ 239957 h 689379"/>
                <a:gd name="connsiteX140" fmla="*/ 861344 w 3024845"/>
                <a:gd name="connsiteY140" fmla="*/ 239957 h 689379"/>
                <a:gd name="connsiteX141" fmla="*/ 909984 w 3024845"/>
                <a:gd name="connsiteY141" fmla="*/ 235634 h 689379"/>
                <a:gd name="connsiteX142" fmla="*/ 909984 w 3024845"/>
                <a:gd name="connsiteY142" fmla="*/ 236985 h 689379"/>
                <a:gd name="connsiteX143" fmla="*/ 909984 w 3024845"/>
                <a:gd name="connsiteY143" fmla="*/ 246442 h 689379"/>
                <a:gd name="connsiteX144" fmla="*/ 910744 w 3024845"/>
                <a:gd name="connsiteY144" fmla="*/ 246442 h 689379"/>
                <a:gd name="connsiteX145" fmla="*/ 916065 w 3024845"/>
                <a:gd name="connsiteY145" fmla="*/ 246442 h 689379"/>
                <a:gd name="connsiteX146" fmla="*/ 916065 w 3024845"/>
                <a:gd name="connsiteY146" fmla="*/ 248604 h 689379"/>
                <a:gd name="connsiteX147" fmla="*/ 916065 w 3024845"/>
                <a:gd name="connsiteY147" fmla="*/ 263737 h 689379"/>
                <a:gd name="connsiteX148" fmla="*/ 918091 w 3024845"/>
                <a:gd name="connsiteY148" fmla="*/ 262386 h 689379"/>
                <a:gd name="connsiteX149" fmla="*/ 932278 w 3024845"/>
                <a:gd name="connsiteY149" fmla="*/ 252928 h 689379"/>
                <a:gd name="connsiteX150" fmla="*/ 938358 w 3024845"/>
                <a:gd name="connsiteY150" fmla="*/ 211854 h 689379"/>
                <a:gd name="connsiteX151" fmla="*/ 939118 w 3024845"/>
                <a:gd name="connsiteY151" fmla="*/ 211584 h 689379"/>
                <a:gd name="connsiteX152" fmla="*/ 944438 w 3024845"/>
                <a:gd name="connsiteY152" fmla="*/ 209692 h 689379"/>
                <a:gd name="connsiteX153" fmla="*/ 946465 w 3024845"/>
                <a:gd name="connsiteY153" fmla="*/ 140515 h 689379"/>
                <a:gd name="connsiteX154" fmla="*/ 948492 w 3024845"/>
                <a:gd name="connsiteY154" fmla="*/ 209692 h 689379"/>
                <a:gd name="connsiteX155" fmla="*/ 949252 w 3024845"/>
                <a:gd name="connsiteY155" fmla="*/ 209962 h 689379"/>
                <a:gd name="connsiteX156" fmla="*/ 954572 w 3024845"/>
                <a:gd name="connsiteY156" fmla="*/ 211854 h 689379"/>
                <a:gd name="connsiteX157" fmla="*/ 954572 w 3024845"/>
                <a:gd name="connsiteY157" fmla="*/ 125383 h 689379"/>
                <a:gd name="connsiteX158" fmla="*/ 958625 w 3024845"/>
                <a:gd name="connsiteY158" fmla="*/ 92956 h 689379"/>
                <a:gd name="connsiteX159" fmla="*/ 997132 w 3024845"/>
                <a:gd name="connsiteY159" fmla="*/ 92956 h 689379"/>
                <a:gd name="connsiteX160" fmla="*/ 997132 w 3024845"/>
                <a:gd name="connsiteY160" fmla="*/ 125383 h 689379"/>
                <a:gd name="connsiteX161" fmla="*/ 997892 w 3024845"/>
                <a:gd name="connsiteY161" fmla="*/ 125383 h 689379"/>
                <a:gd name="connsiteX162" fmla="*/ 1003212 w 3024845"/>
                <a:gd name="connsiteY162" fmla="*/ 125383 h 689379"/>
                <a:gd name="connsiteX163" fmla="*/ 1003212 w 3024845"/>
                <a:gd name="connsiteY163" fmla="*/ 43235 h 689379"/>
                <a:gd name="connsiteX164" fmla="*/ 1004986 w 3024845"/>
                <a:gd name="connsiteY164" fmla="*/ 43235 h 689379"/>
                <a:gd name="connsiteX165" fmla="*/ 1017399 w 3024845"/>
                <a:gd name="connsiteY165" fmla="*/ 43235 h 689379"/>
                <a:gd name="connsiteX166" fmla="*/ 1017399 w 3024845"/>
                <a:gd name="connsiteY166" fmla="*/ 41344 h 689379"/>
                <a:gd name="connsiteX167" fmla="*/ 1017399 w 3024845"/>
                <a:gd name="connsiteY167" fmla="*/ 28103 h 689379"/>
                <a:gd name="connsiteX168" fmla="*/ 1039693 w 3024845"/>
                <a:gd name="connsiteY168" fmla="*/ 28103 h 689379"/>
                <a:gd name="connsiteX169" fmla="*/ 1039693 w 3024845"/>
                <a:gd name="connsiteY169" fmla="*/ 27022 h 689379"/>
                <a:gd name="connsiteX170" fmla="*/ 1039693 w 3024845"/>
                <a:gd name="connsiteY170" fmla="*/ 19456 h 689379"/>
                <a:gd name="connsiteX171" fmla="*/ 1041466 w 3024845"/>
                <a:gd name="connsiteY171" fmla="*/ 19456 h 689379"/>
                <a:gd name="connsiteX172" fmla="*/ 1053880 w 3024845"/>
                <a:gd name="connsiteY172" fmla="*/ 19456 h 689379"/>
                <a:gd name="connsiteX173" fmla="*/ 1053880 w 3024845"/>
                <a:gd name="connsiteY173" fmla="*/ 20537 h 689379"/>
                <a:gd name="connsiteX174" fmla="*/ 1053880 w 3024845"/>
                <a:gd name="connsiteY174" fmla="*/ 28103 h 689379"/>
                <a:gd name="connsiteX175" fmla="*/ 1054640 w 3024845"/>
                <a:gd name="connsiteY175" fmla="*/ 28103 h 689379"/>
                <a:gd name="connsiteX176" fmla="*/ 1059960 w 3024845"/>
                <a:gd name="connsiteY176" fmla="*/ 28103 h 689379"/>
                <a:gd name="connsiteX177" fmla="*/ 1070093 w 3024845"/>
                <a:gd name="connsiteY177" fmla="*/ 23779 h 689379"/>
                <a:gd name="connsiteX178" fmla="*/ 1074146 w 3024845"/>
                <a:gd name="connsiteY178" fmla="*/ 27022 h 689379"/>
                <a:gd name="connsiteX179" fmla="*/ 1074146 w 3024845"/>
                <a:gd name="connsiteY179" fmla="*/ 19456 h 689379"/>
                <a:gd name="connsiteX180" fmla="*/ 1076426 w 3024845"/>
                <a:gd name="connsiteY180" fmla="*/ 19456 h 689379"/>
                <a:gd name="connsiteX181" fmla="*/ 1092387 w 3024845"/>
                <a:gd name="connsiteY181" fmla="*/ 19456 h 689379"/>
                <a:gd name="connsiteX182" fmla="*/ 1092387 w 3024845"/>
                <a:gd name="connsiteY182" fmla="*/ 20537 h 689379"/>
                <a:gd name="connsiteX183" fmla="*/ 1092387 w 3024845"/>
                <a:gd name="connsiteY183" fmla="*/ 28103 h 689379"/>
                <a:gd name="connsiteX184" fmla="*/ 1122787 w 3024845"/>
                <a:gd name="connsiteY184" fmla="*/ 28103 h 689379"/>
                <a:gd name="connsiteX185" fmla="*/ 1122787 w 3024845"/>
                <a:gd name="connsiteY185" fmla="*/ 29724 h 689379"/>
                <a:gd name="connsiteX186" fmla="*/ 1122787 w 3024845"/>
                <a:gd name="connsiteY186" fmla="*/ 41074 h 689379"/>
                <a:gd name="connsiteX187" fmla="*/ 1149134 w 3024845"/>
                <a:gd name="connsiteY187" fmla="*/ 41074 h 689379"/>
                <a:gd name="connsiteX188" fmla="*/ 1149134 w 3024845"/>
                <a:gd name="connsiteY188" fmla="*/ 71338 h 689379"/>
                <a:gd name="connsiteX189" fmla="*/ 1149894 w 3024845"/>
                <a:gd name="connsiteY189" fmla="*/ 71338 h 689379"/>
                <a:gd name="connsiteX190" fmla="*/ 1155214 w 3024845"/>
                <a:gd name="connsiteY190" fmla="*/ 71338 h 689379"/>
                <a:gd name="connsiteX191" fmla="*/ 1155214 w 3024845"/>
                <a:gd name="connsiteY191" fmla="*/ 72419 h 689379"/>
                <a:gd name="connsiteX192" fmla="*/ 1155214 w 3024845"/>
                <a:gd name="connsiteY192" fmla="*/ 79986 h 689379"/>
                <a:gd name="connsiteX193" fmla="*/ 1159268 w 3024845"/>
                <a:gd name="connsiteY193" fmla="*/ 110250 h 689379"/>
                <a:gd name="connsiteX194" fmla="*/ 1160028 w 3024845"/>
                <a:gd name="connsiteY194" fmla="*/ 110250 h 689379"/>
                <a:gd name="connsiteX195" fmla="*/ 1165348 w 3024845"/>
                <a:gd name="connsiteY195" fmla="*/ 110250 h 689379"/>
                <a:gd name="connsiteX196" fmla="*/ 1165348 w 3024845"/>
                <a:gd name="connsiteY196" fmla="*/ 111061 h 689379"/>
                <a:gd name="connsiteX197" fmla="*/ 1165348 w 3024845"/>
                <a:gd name="connsiteY197" fmla="*/ 116736 h 689379"/>
                <a:gd name="connsiteX198" fmla="*/ 1166361 w 3024845"/>
                <a:gd name="connsiteY198" fmla="*/ 116736 h 689379"/>
                <a:gd name="connsiteX199" fmla="*/ 1173454 w 3024845"/>
                <a:gd name="connsiteY199" fmla="*/ 116736 h 689379"/>
                <a:gd name="connsiteX200" fmla="*/ 1173454 w 3024845"/>
                <a:gd name="connsiteY200" fmla="*/ 147001 h 689379"/>
                <a:gd name="connsiteX201" fmla="*/ 1175481 w 3024845"/>
                <a:gd name="connsiteY201" fmla="*/ 147001 h 689379"/>
                <a:gd name="connsiteX202" fmla="*/ 1189668 w 3024845"/>
                <a:gd name="connsiteY202" fmla="*/ 147001 h 689379"/>
                <a:gd name="connsiteX203" fmla="*/ 1189668 w 3024845"/>
                <a:gd name="connsiteY203" fmla="*/ 170780 h 689379"/>
                <a:gd name="connsiteX204" fmla="*/ 1191695 w 3024845"/>
                <a:gd name="connsiteY204" fmla="*/ 172401 h 689379"/>
                <a:gd name="connsiteX205" fmla="*/ 1191695 w 3024845"/>
                <a:gd name="connsiteY205" fmla="*/ 183751 h 689379"/>
                <a:gd name="connsiteX206" fmla="*/ 1192455 w 3024845"/>
                <a:gd name="connsiteY206" fmla="*/ 183751 h 689379"/>
                <a:gd name="connsiteX207" fmla="*/ 1197775 w 3024845"/>
                <a:gd name="connsiteY207" fmla="*/ 183751 h 689379"/>
                <a:gd name="connsiteX208" fmla="*/ 1197775 w 3024845"/>
                <a:gd name="connsiteY208" fmla="*/ 207530 h 689379"/>
                <a:gd name="connsiteX209" fmla="*/ 1199041 w 3024845"/>
                <a:gd name="connsiteY209" fmla="*/ 207530 h 689379"/>
                <a:gd name="connsiteX210" fmla="*/ 1207908 w 3024845"/>
                <a:gd name="connsiteY210" fmla="*/ 207530 h 689379"/>
                <a:gd name="connsiteX211" fmla="*/ 1209935 w 3024845"/>
                <a:gd name="connsiteY211" fmla="*/ 211584 h 689379"/>
                <a:gd name="connsiteX212" fmla="*/ 1209935 w 3024845"/>
                <a:gd name="connsiteY212" fmla="*/ 224825 h 689379"/>
                <a:gd name="connsiteX213" fmla="*/ 1211455 w 3024845"/>
                <a:gd name="connsiteY213" fmla="*/ 222933 h 689379"/>
                <a:gd name="connsiteX214" fmla="*/ 1222095 w 3024845"/>
                <a:gd name="connsiteY214" fmla="*/ 209692 h 689379"/>
                <a:gd name="connsiteX215" fmla="*/ 1250469 w 3024845"/>
                <a:gd name="connsiteY215" fmla="*/ 209692 h 689379"/>
                <a:gd name="connsiteX216" fmla="*/ 1250469 w 3024845"/>
                <a:gd name="connsiteY216" fmla="*/ 296163 h 689379"/>
                <a:gd name="connsiteX217" fmla="*/ 1251229 w 3024845"/>
                <a:gd name="connsiteY217" fmla="*/ 296163 h 689379"/>
                <a:gd name="connsiteX218" fmla="*/ 1256549 w 3024845"/>
                <a:gd name="connsiteY218" fmla="*/ 296163 h 689379"/>
                <a:gd name="connsiteX219" fmla="*/ 1257309 w 3024845"/>
                <a:gd name="connsiteY219" fmla="*/ 294812 h 689379"/>
                <a:gd name="connsiteX220" fmla="*/ 1262629 w 3024845"/>
                <a:gd name="connsiteY220" fmla="*/ 285354 h 689379"/>
                <a:gd name="connsiteX221" fmla="*/ 1262629 w 3024845"/>
                <a:gd name="connsiteY221" fmla="*/ 287246 h 689379"/>
                <a:gd name="connsiteX222" fmla="*/ 1262629 w 3024845"/>
                <a:gd name="connsiteY222" fmla="*/ 300487 h 689379"/>
                <a:gd name="connsiteX223" fmla="*/ 1266682 w 3024845"/>
                <a:gd name="connsiteY223" fmla="*/ 255090 h 689379"/>
                <a:gd name="connsiteX224" fmla="*/ 1267442 w 3024845"/>
                <a:gd name="connsiteY224" fmla="*/ 255090 h 689379"/>
                <a:gd name="connsiteX225" fmla="*/ 1272762 w 3024845"/>
                <a:gd name="connsiteY225" fmla="*/ 255090 h 689379"/>
                <a:gd name="connsiteX226" fmla="*/ 1272762 w 3024845"/>
                <a:gd name="connsiteY226" fmla="*/ 190236 h 689379"/>
                <a:gd name="connsiteX227" fmla="*/ 1273776 w 3024845"/>
                <a:gd name="connsiteY227" fmla="*/ 190236 h 689379"/>
                <a:gd name="connsiteX228" fmla="*/ 1280869 w 3024845"/>
                <a:gd name="connsiteY228" fmla="*/ 190236 h 689379"/>
                <a:gd name="connsiteX229" fmla="*/ 1293029 w 3024845"/>
                <a:gd name="connsiteY229" fmla="*/ 147001 h 689379"/>
                <a:gd name="connsiteX230" fmla="*/ 1294296 w 3024845"/>
                <a:gd name="connsiteY230" fmla="*/ 147001 h 689379"/>
                <a:gd name="connsiteX231" fmla="*/ 1303163 w 3024845"/>
                <a:gd name="connsiteY231" fmla="*/ 147001 h 689379"/>
                <a:gd name="connsiteX232" fmla="*/ 1313296 w 3024845"/>
                <a:gd name="connsiteY232" fmla="*/ 190236 h 689379"/>
                <a:gd name="connsiteX233" fmla="*/ 1314309 w 3024845"/>
                <a:gd name="connsiteY233" fmla="*/ 190236 h 689379"/>
                <a:gd name="connsiteX234" fmla="*/ 1321403 w 3024845"/>
                <a:gd name="connsiteY234" fmla="*/ 190236 h 689379"/>
                <a:gd name="connsiteX235" fmla="*/ 1321403 w 3024845"/>
                <a:gd name="connsiteY235" fmla="*/ 229148 h 689379"/>
                <a:gd name="connsiteX236" fmla="*/ 1323176 w 3024845"/>
                <a:gd name="connsiteY236" fmla="*/ 229148 h 689379"/>
                <a:gd name="connsiteX237" fmla="*/ 1335590 w 3024845"/>
                <a:gd name="connsiteY237" fmla="*/ 229148 h 689379"/>
                <a:gd name="connsiteX238" fmla="*/ 1335590 w 3024845"/>
                <a:gd name="connsiteY238" fmla="*/ 231310 h 689379"/>
                <a:gd name="connsiteX239" fmla="*/ 1335590 w 3024845"/>
                <a:gd name="connsiteY239" fmla="*/ 246442 h 689379"/>
                <a:gd name="connsiteX240" fmla="*/ 1339643 w 3024845"/>
                <a:gd name="connsiteY240" fmla="*/ 244281 h 689379"/>
                <a:gd name="connsiteX241" fmla="*/ 1339643 w 3024845"/>
                <a:gd name="connsiteY241" fmla="*/ 229148 h 689379"/>
                <a:gd name="connsiteX242" fmla="*/ 1341163 w 3024845"/>
                <a:gd name="connsiteY242" fmla="*/ 229148 h 689379"/>
                <a:gd name="connsiteX243" fmla="*/ 1351803 w 3024845"/>
                <a:gd name="connsiteY243" fmla="*/ 229148 h 689379"/>
                <a:gd name="connsiteX244" fmla="*/ 1351803 w 3024845"/>
                <a:gd name="connsiteY244" fmla="*/ 230769 h 689379"/>
                <a:gd name="connsiteX245" fmla="*/ 1351803 w 3024845"/>
                <a:gd name="connsiteY245" fmla="*/ 242119 h 689379"/>
                <a:gd name="connsiteX246" fmla="*/ 1382204 w 3024845"/>
                <a:gd name="connsiteY246" fmla="*/ 242119 h 689379"/>
                <a:gd name="connsiteX247" fmla="*/ 1382204 w 3024845"/>
                <a:gd name="connsiteY247" fmla="*/ 205369 h 689379"/>
                <a:gd name="connsiteX248" fmla="*/ 1383470 w 3024845"/>
                <a:gd name="connsiteY248" fmla="*/ 205369 h 689379"/>
                <a:gd name="connsiteX249" fmla="*/ 1392337 w 3024845"/>
                <a:gd name="connsiteY249" fmla="*/ 205369 h 689379"/>
                <a:gd name="connsiteX250" fmla="*/ 1392337 w 3024845"/>
                <a:gd name="connsiteY250" fmla="*/ 226986 h 689379"/>
                <a:gd name="connsiteX251" fmla="*/ 1394364 w 3024845"/>
                <a:gd name="connsiteY251" fmla="*/ 194560 h 689379"/>
                <a:gd name="connsiteX252" fmla="*/ 1416657 w 3024845"/>
                <a:gd name="connsiteY252" fmla="*/ 194560 h 689379"/>
                <a:gd name="connsiteX253" fmla="*/ 1416657 w 3024845"/>
                <a:gd name="connsiteY253" fmla="*/ 192938 h 689379"/>
                <a:gd name="connsiteX254" fmla="*/ 1416657 w 3024845"/>
                <a:gd name="connsiteY254" fmla="*/ 181589 h 689379"/>
                <a:gd name="connsiteX255" fmla="*/ 1417417 w 3024845"/>
                <a:gd name="connsiteY255" fmla="*/ 181589 h 689379"/>
                <a:gd name="connsiteX256" fmla="*/ 1422737 w 3024845"/>
                <a:gd name="connsiteY256" fmla="*/ 181589 h 689379"/>
                <a:gd name="connsiteX257" fmla="*/ 1422737 w 3024845"/>
                <a:gd name="connsiteY257" fmla="*/ 179698 h 689379"/>
                <a:gd name="connsiteX258" fmla="*/ 1422737 w 3024845"/>
                <a:gd name="connsiteY258" fmla="*/ 166457 h 689379"/>
                <a:gd name="connsiteX259" fmla="*/ 1426791 w 3024845"/>
                <a:gd name="connsiteY259" fmla="*/ 172942 h 689379"/>
                <a:gd name="connsiteX260" fmla="*/ 1429071 w 3024845"/>
                <a:gd name="connsiteY260" fmla="*/ 172942 h 689379"/>
                <a:gd name="connsiteX261" fmla="*/ 1445031 w 3024845"/>
                <a:gd name="connsiteY261" fmla="*/ 172942 h 689379"/>
                <a:gd name="connsiteX262" fmla="*/ 1445031 w 3024845"/>
                <a:gd name="connsiteY262" fmla="*/ 172131 h 689379"/>
                <a:gd name="connsiteX263" fmla="*/ 1445031 w 3024845"/>
                <a:gd name="connsiteY263" fmla="*/ 166457 h 689379"/>
                <a:gd name="connsiteX264" fmla="*/ 1445791 w 3024845"/>
                <a:gd name="connsiteY264" fmla="*/ 166457 h 689379"/>
                <a:gd name="connsiteX265" fmla="*/ 1451111 w 3024845"/>
                <a:gd name="connsiteY265" fmla="*/ 166457 h 689379"/>
                <a:gd name="connsiteX266" fmla="*/ 1451111 w 3024845"/>
                <a:gd name="connsiteY266" fmla="*/ 167808 h 689379"/>
                <a:gd name="connsiteX267" fmla="*/ 1451111 w 3024845"/>
                <a:gd name="connsiteY267" fmla="*/ 177266 h 689379"/>
                <a:gd name="connsiteX268" fmla="*/ 1489618 w 3024845"/>
                <a:gd name="connsiteY268" fmla="*/ 177266 h 689379"/>
                <a:gd name="connsiteX269" fmla="*/ 1489618 w 3024845"/>
                <a:gd name="connsiteY269" fmla="*/ 315619 h 689379"/>
                <a:gd name="connsiteX270" fmla="*/ 1491138 w 3024845"/>
                <a:gd name="connsiteY270" fmla="*/ 315619 h 689379"/>
                <a:gd name="connsiteX271" fmla="*/ 1501778 w 3024845"/>
                <a:gd name="connsiteY271" fmla="*/ 315619 h 689379"/>
                <a:gd name="connsiteX272" fmla="*/ 1501778 w 3024845"/>
                <a:gd name="connsiteY272" fmla="*/ 302649 h 689379"/>
                <a:gd name="connsiteX273" fmla="*/ 1505832 w 3024845"/>
                <a:gd name="connsiteY273" fmla="*/ 302649 h 689379"/>
                <a:gd name="connsiteX274" fmla="*/ 1505832 w 3024845"/>
                <a:gd name="connsiteY274" fmla="*/ 315619 h 689379"/>
                <a:gd name="connsiteX275" fmla="*/ 1536232 w 3024845"/>
                <a:gd name="connsiteY275" fmla="*/ 315619 h 689379"/>
                <a:gd name="connsiteX276" fmla="*/ 1536232 w 3024845"/>
                <a:gd name="connsiteY276" fmla="*/ 285354 h 689379"/>
                <a:gd name="connsiteX277" fmla="*/ 1548392 w 3024845"/>
                <a:gd name="connsiteY277" fmla="*/ 285354 h 689379"/>
                <a:gd name="connsiteX278" fmla="*/ 1560552 w 3024845"/>
                <a:gd name="connsiteY278" fmla="*/ 283193 h 689379"/>
                <a:gd name="connsiteX279" fmla="*/ 1564606 w 3024845"/>
                <a:gd name="connsiteY279" fmla="*/ 285354 h 689379"/>
                <a:gd name="connsiteX280" fmla="*/ 1574739 w 3024845"/>
                <a:gd name="connsiteY280" fmla="*/ 285354 h 689379"/>
                <a:gd name="connsiteX281" fmla="*/ 1574739 w 3024845"/>
                <a:gd name="connsiteY281" fmla="*/ 315619 h 689379"/>
                <a:gd name="connsiteX282" fmla="*/ 1582846 w 3024845"/>
                <a:gd name="connsiteY282" fmla="*/ 315619 h 689379"/>
                <a:gd name="connsiteX283" fmla="*/ 1582846 w 3024845"/>
                <a:gd name="connsiteY283" fmla="*/ 332914 h 689379"/>
                <a:gd name="connsiteX284" fmla="*/ 1592182 w 3024845"/>
                <a:gd name="connsiteY284" fmla="*/ 333819 h 689379"/>
                <a:gd name="connsiteX285" fmla="*/ 1605140 w 3024845"/>
                <a:gd name="connsiteY285" fmla="*/ 333819 h 689379"/>
                <a:gd name="connsiteX286" fmla="*/ 1605140 w 3024845"/>
                <a:gd name="connsiteY286" fmla="*/ 317781 h 689379"/>
                <a:gd name="connsiteX287" fmla="*/ 1673096 w 3024845"/>
                <a:gd name="connsiteY287" fmla="*/ 317781 h 689379"/>
                <a:gd name="connsiteX288" fmla="*/ 1673096 w 3024845"/>
                <a:gd name="connsiteY288" fmla="*/ 232528 h 689379"/>
                <a:gd name="connsiteX289" fmla="*/ 1745104 w 3024845"/>
                <a:gd name="connsiteY289" fmla="*/ 232528 h 689379"/>
                <a:gd name="connsiteX290" fmla="*/ 1745104 w 3024845"/>
                <a:gd name="connsiteY290" fmla="*/ 311296 h 689379"/>
                <a:gd name="connsiteX291" fmla="*/ 1747008 w 3024845"/>
                <a:gd name="connsiteY291" fmla="*/ 311296 h 689379"/>
                <a:gd name="connsiteX292" fmla="*/ 1748250 w 3024845"/>
                <a:gd name="connsiteY292" fmla="*/ 333819 h 689379"/>
                <a:gd name="connsiteX293" fmla="*/ 1757926 w 3024845"/>
                <a:gd name="connsiteY293" fmla="*/ 333819 h 689379"/>
                <a:gd name="connsiteX294" fmla="*/ 1759168 w 3024845"/>
                <a:gd name="connsiteY294" fmla="*/ 311296 h 689379"/>
                <a:gd name="connsiteX295" fmla="*/ 1765248 w 3024845"/>
                <a:gd name="connsiteY295" fmla="*/ 311296 h 689379"/>
                <a:gd name="connsiteX296" fmla="*/ 1766490 w 3024845"/>
                <a:gd name="connsiteY296" fmla="*/ 333819 h 689379"/>
                <a:gd name="connsiteX297" fmla="*/ 1817112 w 3024845"/>
                <a:gd name="connsiteY297" fmla="*/ 333819 h 689379"/>
                <a:gd name="connsiteX298" fmla="*/ 1817112 w 3024845"/>
                <a:gd name="connsiteY298" fmla="*/ 170791 h 689379"/>
                <a:gd name="connsiteX299" fmla="*/ 2014439 w 3024845"/>
                <a:gd name="connsiteY299" fmla="*/ 170791 h 689379"/>
                <a:gd name="connsiteX300" fmla="*/ 2014439 w 3024845"/>
                <a:gd name="connsiteY300" fmla="*/ 333819 h 689379"/>
                <a:gd name="connsiteX301" fmla="*/ 2033136 w 3024845"/>
                <a:gd name="connsiteY301" fmla="*/ 333819 h 689379"/>
                <a:gd name="connsiteX302" fmla="*/ 2033136 w 3024845"/>
                <a:gd name="connsiteY302" fmla="*/ 251126 h 689379"/>
                <a:gd name="connsiteX303" fmla="*/ 2128256 w 3024845"/>
                <a:gd name="connsiteY303" fmla="*/ 251126 h 689379"/>
                <a:gd name="connsiteX304" fmla="*/ 2180720 w 3024845"/>
                <a:gd name="connsiteY304" fmla="*/ 185913 h 689379"/>
                <a:gd name="connsiteX305" fmla="*/ 2245574 w 3024845"/>
                <a:gd name="connsiteY305" fmla="*/ 185913 h 689379"/>
                <a:gd name="connsiteX306" fmla="*/ 2245574 w 3024845"/>
                <a:gd name="connsiteY306" fmla="*/ 261575 h 689379"/>
                <a:gd name="connsiteX307" fmla="*/ 2253681 w 3024845"/>
                <a:gd name="connsiteY307" fmla="*/ 261575 h 689379"/>
                <a:gd name="connsiteX308" fmla="*/ 2255708 w 3024845"/>
                <a:gd name="connsiteY308" fmla="*/ 255090 h 689379"/>
                <a:gd name="connsiteX309" fmla="*/ 2261788 w 3024845"/>
                <a:gd name="connsiteY309" fmla="*/ 255090 h 689379"/>
                <a:gd name="connsiteX310" fmla="*/ 2263815 w 3024845"/>
                <a:gd name="connsiteY310" fmla="*/ 263737 h 689379"/>
                <a:gd name="connsiteX311" fmla="*/ 2275975 w 3024845"/>
                <a:gd name="connsiteY311" fmla="*/ 263737 h 689379"/>
                <a:gd name="connsiteX312" fmla="*/ 2275975 w 3024845"/>
                <a:gd name="connsiteY312" fmla="*/ 257251 h 689379"/>
                <a:gd name="connsiteX313" fmla="*/ 2298268 w 3024845"/>
                <a:gd name="connsiteY313" fmla="*/ 257251 h 689379"/>
                <a:gd name="connsiteX314" fmla="*/ 2298268 w 3024845"/>
                <a:gd name="connsiteY314" fmla="*/ 263737 h 689379"/>
                <a:gd name="connsiteX315" fmla="*/ 2318535 w 3024845"/>
                <a:gd name="connsiteY315" fmla="*/ 263737 h 689379"/>
                <a:gd name="connsiteX316" fmla="*/ 2318535 w 3024845"/>
                <a:gd name="connsiteY316" fmla="*/ 309134 h 689379"/>
                <a:gd name="connsiteX317" fmla="*/ 2332722 w 3024845"/>
                <a:gd name="connsiteY317" fmla="*/ 309134 h 689379"/>
                <a:gd name="connsiteX318" fmla="*/ 2332722 w 3024845"/>
                <a:gd name="connsiteY318" fmla="*/ 296163 h 689379"/>
                <a:gd name="connsiteX319" fmla="*/ 2348936 w 3024845"/>
                <a:gd name="connsiteY319" fmla="*/ 296163 h 689379"/>
                <a:gd name="connsiteX320" fmla="*/ 2348936 w 3024845"/>
                <a:gd name="connsiteY320" fmla="*/ 116736 h 689379"/>
                <a:gd name="connsiteX321" fmla="*/ 2355016 w 3024845"/>
                <a:gd name="connsiteY321" fmla="*/ 110250 h 689379"/>
                <a:gd name="connsiteX322" fmla="*/ 2427977 w 3024845"/>
                <a:gd name="connsiteY322" fmla="*/ 110250 h 689379"/>
                <a:gd name="connsiteX323" fmla="*/ 2427977 w 3024845"/>
                <a:gd name="connsiteY323" fmla="*/ 118898 h 689379"/>
                <a:gd name="connsiteX324" fmla="*/ 2438110 w 3024845"/>
                <a:gd name="connsiteY324" fmla="*/ 118898 h 689379"/>
                <a:gd name="connsiteX325" fmla="*/ 2438110 w 3024845"/>
                <a:gd name="connsiteY325" fmla="*/ 233472 h 689379"/>
                <a:gd name="connsiteX326" fmla="*/ 2460404 w 3024845"/>
                <a:gd name="connsiteY326" fmla="*/ 233472 h 689379"/>
                <a:gd name="connsiteX327" fmla="*/ 2460404 w 3024845"/>
                <a:gd name="connsiteY327" fmla="*/ 166457 h 689379"/>
                <a:gd name="connsiteX328" fmla="*/ 2486751 w 3024845"/>
                <a:gd name="connsiteY328" fmla="*/ 166457 h 689379"/>
                <a:gd name="connsiteX329" fmla="*/ 2490804 w 3024845"/>
                <a:gd name="connsiteY329" fmla="*/ 162133 h 689379"/>
                <a:gd name="connsiteX330" fmla="*/ 2498911 w 3024845"/>
                <a:gd name="connsiteY330" fmla="*/ 162133 h 689379"/>
                <a:gd name="connsiteX331" fmla="*/ 2502964 w 3024845"/>
                <a:gd name="connsiteY331" fmla="*/ 166457 h 689379"/>
                <a:gd name="connsiteX332" fmla="*/ 2525258 w 3024845"/>
                <a:gd name="connsiteY332" fmla="*/ 166457 h 689379"/>
                <a:gd name="connsiteX333" fmla="*/ 2525258 w 3024845"/>
                <a:gd name="connsiteY333" fmla="*/ 49721 h 689379"/>
                <a:gd name="connsiteX334" fmla="*/ 2582005 w 3024845"/>
                <a:gd name="connsiteY334" fmla="*/ 38912 h 689379"/>
                <a:gd name="connsiteX335" fmla="*/ 2582005 w 3024845"/>
                <a:gd name="connsiteY335" fmla="*/ 39993 h 689379"/>
                <a:gd name="connsiteX336" fmla="*/ 2582005 w 3024845"/>
                <a:gd name="connsiteY336" fmla="*/ 47559 h 689379"/>
                <a:gd name="connsiteX337" fmla="*/ 2608352 w 3024845"/>
                <a:gd name="connsiteY337" fmla="*/ 47559 h 689379"/>
                <a:gd name="connsiteX338" fmla="*/ 2608352 w 3024845"/>
                <a:gd name="connsiteY338" fmla="*/ 302649 h 689379"/>
                <a:gd name="connsiteX339" fmla="*/ 2630646 w 3024845"/>
                <a:gd name="connsiteY339" fmla="*/ 302649 h 689379"/>
                <a:gd name="connsiteX340" fmla="*/ 2630646 w 3024845"/>
                <a:gd name="connsiteY340" fmla="*/ 298325 h 689379"/>
                <a:gd name="connsiteX341" fmla="*/ 2642806 w 3024845"/>
                <a:gd name="connsiteY341" fmla="*/ 298325 h 689379"/>
                <a:gd name="connsiteX342" fmla="*/ 2642806 w 3024845"/>
                <a:gd name="connsiteY342" fmla="*/ 302649 h 689379"/>
                <a:gd name="connsiteX343" fmla="*/ 2667126 w 3024845"/>
                <a:gd name="connsiteY343" fmla="*/ 302649 h 689379"/>
                <a:gd name="connsiteX344" fmla="*/ 2667126 w 3024845"/>
                <a:gd name="connsiteY344" fmla="*/ 289678 h 689379"/>
                <a:gd name="connsiteX345" fmla="*/ 2695500 w 3024845"/>
                <a:gd name="connsiteY345" fmla="*/ 289678 h 689379"/>
                <a:gd name="connsiteX346" fmla="*/ 2707660 w 3024845"/>
                <a:gd name="connsiteY346" fmla="*/ 285354 h 689379"/>
                <a:gd name="connsiteX347" fmla="*/ 2727927 w 3024845"/>
                <a:gd name="connsiteY347" fmla="*/ 289678 h 689379"/>
                <a:gd name="connsiteX348" fmla="*/ 2727927 w 3024845"/>
                <a:gd name="connsiteY348" fmla="*/ 272384 h 689379"/>
                <a:gd name="connsiteX349" fmla="*/ 2736034 w 3024845"/>
                <a:gd name="connsiteY349" fmla="*/ 272384 h 689379"/>
                <a:gd name="connsiteX350" fmla="*/ 2736034 w 3024845"/>
                <a:gd name="connsiteY350" fmla="*/ 259413 h 689379"/>
                <a:gd name="connsiteX351" fmla="*/ 2792781 w 3024845"/>
                <a:gd name="connsiteY351" fmla="*/ 259413 h 689379"/>
                <a:gd name="connsiteX352" fmla="*/ 2792781 w 3024845"/>
                <a:gd name="connsiteY352" fmla="*/ 229148 h 689379"/>
                <a:gd name="connsiteX353" fmla="*/ 2811021 w 3024845"/>
                <a:gd name="connsiteY353" fmla="*/ 229148 h 689379"/>
                <a:gd name="connsiteX354" fmla="*/ 2811021 w 3024845"/>
                <a:gd name="connsiteY354" fmla="*/ 222663 h 689379"/>
                <a:gd name="connsiteX355" fmla="*/ 2823181 w 3024845"/>
                <a:gd name="connsiteY355" fmla="*/ 222663 h 689379"/>
                <a:gd name="connsiteX356" fmla="*/ 2823181 w 3024845"/>
                <a:gd name="connsiteY356" fmla="*/ 229148 h 689379"/>
                <a:gd name="connsiteX357" fmla="*/ 2839395 w 3024845"/>
                <a:gd name="connsiteY357" fmla="*/ 229148 h 689379"/>
                <a:gd name="connsiteX358" fmla="*/ 2839395 w 3024845"/>
                <a:gd name="connsiteY358" fmla="*/ 278869 h 689379"/>
                <a:gd name="connsiteX359" fmla="*/ 2871822 w 3024845"/>
                <a:gd name="connsiteY359" fmla="*/ 278869 h 689379"/>
                <a:gd name="connsiteX360" fmla="*/ 2871822 w 3024845"/>
                <a:gd name="connsiteY360" fmla="*/ 252928 h 689379"/>
                <a:gd name="connsiteX361" fmla="*/ 2910329 w 3024845"/>
                <a:gd name="connsiteY361" fmla="*/ 252928 h 689379"/>
                <a:gd name="connsiteX362" fmla="*/ 2910329 w 3024845"/>
                <a:gd name="connsiteY362" fmla="*/ 222663 h 689379"/>
                <a:gd name="connsiteX363" fmla="*/ 2958970 w 3024845"/>
                <a:gd name="connsiteY363" fmla="*/ 222663 h 689379"/>
                <a:gd name="connsiteX364" fmla="*/ 2958970 w 3024845"/>
                <a:gd name="connsiteY364" fmla="*/ 333819 h 689379"/>
                <a:gd name="connsiteX365" fmla="*/ 3024845 w 3024845"/>
                <a:gd name="connsiteY365" fmla="*/ 689379 h 689379"/>
                <a:gd name="connsiteX366" fmla="*/ 2054 w 3024845"/>
                <a:gd name="connsiteY366" fmla="*/ 687046 h 689379"/>
                <a:gd name="connsiteX367" fmla="*/ 0 w 3024845"/>
                <a:gd name="connsiteY367" fmla="*/ 252928 h 689379"/>
                <a:gd name="connsiteX368" fmla="*/ 20267 w 3024845"/>
                <a:gd name="connsiteY368" fmla="*/ 252928 h 689379"/>
                <a:gd name="connsiteX369" fmla="*/ 20774 w 3024845"/>
                <a:gd name="connsiteY369" fmla="*/ 251847 h 689379"/>
                <a:gd name="connsiteX370" fmla="*/ 24320 w 3024845"/>
                <a:gd name="connsiteY370" fmla="*/ 244281 h 689379"/>
                <a:gd name="connsiteX371" fmla="*/ 26094 w 3024845"/>
                <a:gd name="connsiteY371" fmla="*/ 244551 h 689379"/>
                <a:gd name="connsiteX372" fmla="*/ 38507 w 3024845"/>
                <a:gd name="connsiteY372" fmla="*/ 246442 h 689379"/>
                <a:gd name="connsiteX373" fmla="*/ 39014 w 3024845"/>
                <a:gd name="connsiteY373" fmla="*/ 247794 h 689379"/>
                <a:gd name="connsiteX374" fmla="*/ 42560 w 3024845"/>
                <a:gd name="connsiteY374" fmla="*/ 257251 h 689379"/>
                <a:gd name="connsiteX375" fmla="*/ 68907 w 3024845"/>
                <a:gd name="connsiteY375" fmla="*/ 259413 h 689379"/>
                <a:gd name="connsiteX376" fmla="*/ 68907 w 3024845"/>
                <a:gd name="connsiteY376" fmla="*/ 136192 h 689379"/>
                <a:gd name="connsiteX377" fmla="*/ 70934 w 3024845"/>
                <a:gd name="connsiteY377" fmla="*/ 136192 h 689379"/>
                <a:gd name="connsiteX378" fmla="*/ 85121 w 3024845"/>
                <a:gd name="connsiteY378" fmla="*/ 136192 h 689379"/>
                <a:gd name="connsiteX379" fmla="*/ 85121 w 3024845"/>
                <a:gd name="connsiteY379" fmla="*/ 0 h 689379"/>
                <a:gd name="connsiteX380" fmla="*/ 86894 w 3024845"/>
                <a:gd name="connsiteY380" fmla="*/ 0 h 689379"/>
                <a:gd name="connsiteX381" fmla="*/ 99308 w 3024845"/>
                <a:gd name="connsiteY381" fmla="*/ 0 h 689379"/>
                <a:gd name="connsiteX0" fmla="*/ 99308 w 3024845"/>
                <a:gd name="connsiteY0" fmla="*/ 0 h 689379"/>
                <a:gd name="connsiteX1" fmla="*/ 220909 w 3024845"/>
                <a:gd name="connsiteY1" fmla="*/ 0 h 689379"/>
                <a:gd name="connsiteX2" fmla="*/ 223189 w 3024845"/>
                <a:gd name="connsiteY2" fmla="*/ 0 h 689379"/>
                <a:gd name="connsiteX3" fmla="*/ 239150 w 3024845"/>
                <a:gd name="connsiteY3" fmla="*/ 0 h 689379"/>
                <a:gd name="connsiteX4" fmla="*/ 239150 w 3024845"/>
                <a:gd name="connsiteY4" fmla="*/ 140515 h 689379"/>
                <a:gd name="connsiteX5" fmla="*/ 240670 w 3024845"/>
                <a:gd name="connsiteY5" fmla="*/ 140245 h 689379"/>
                <a:gd name="connsiteX6" fmla="*/ 251310 w 3024845"/>
                <a:gd name="connsiteY6" fmla="*/ 138354 h 689379"/>
                <a:gd name="connsiteX7" fmla="*/ 249283 w 3024845"/>
                <a:gd name="connsiteY7" fmla="*/ 226986 h 689379"/>
                <a:gd name="connsiteX8" fmla="*/ 250803 w 3024845"/>
                <a:gd name="connsiteY8" fmla="*/ 227257 h 689379"/>
                <a:gd name="connsiteX9" fmla="*/ 261443 w 3024845"/>
                <a:gd name="connsiteY9" fmla="*/ 229148 h 689379"/>
                <a:gd name="connsiteX10" fmla="*/ 261696 w 3024845"/>
                <a:gd name="connsiteY10" fmla="*/ 229959 h 689379"/>
                <a:gd name="connsiteX11" fmla="*/ 263470 w 3024845"/>
                <a:gd name="connsiteY11" fmla="*/ 235634 h 689379"/>
                <a:gd name="connsiteX12" fmla="*/ 264230 w 3024845"/>
                <a:gd name="connsiteY12" fmla="*/ 233202 h 689379"/>
                <a:gd name="connsiteX13" fmla="*/ 269550 w 3024845"/>
                <a:gd name="connsiteY13" fmla="*/ 216178 h 689379"/>
                <a:gd name="connsiteX14" fmla="*/ 271323 w 3024845"/>
                <a:gd name="connsiteY14" fmla="*/ 216178 h 689379"/>
                <a:gd name="connsiteX15" fmla="*/ 283737 w 3024845"/>
                <a:gd name="connsiteY15" fmla="*/ 216178 h 689379"/>
                <a:gd name="connsiteX16" fmla="*/ 283737 w 3024845"/>
                <a:gd name="connsiteY16" fmla="*/ 248604 h 689379"/>
                <a:gd name="connsiteX17" fmla="*/ 284750 w 3024845"/>
                <a:gd name="connsiteY17" fmla="*/ 249145 h 689379"/>
                <a:gd name="connsiteX18" fmla="*/ 291844 w 3024845"/>
                <a:gd name="connsiteY18" fmla="*/ 252928 h 689379"/>
                <a:gd name="connsiteX19" fmla="*/ 291844 w 3024845"/>
                <a:gd name="connsiteY19" fmla="*/ 254279 h 689379"/>
                <a:gd name="connsiteX20" fmla="*/ 291844 w 3024845"/>
                <a:gd name="connsiteY20" fmla="*/ 263737 h 689379"/>
                <a:gd name="connsiteX21" fmla="*/ 336431 w 3024845"/>
                <a:gd name="connsiteY21" fmla="*/ 263737 h 689379"/>
                <a:gd name="connsiteX22" fmla="*/ 336431 w 3024845"/>
                <a:gd name="connsiteY22" fmla="*/ 264818 h 689379"/>
                <a:gd name="connsiteX23" fmla="*/ 336431 w 3024845"/>
                <a:gd name="connsiteY23" fmla="*/ 272384 h 689379"/>
                <a:gd name="connsiteX24" fmla="*/ 338457 w 3024845"/>
                <a:gd name="connsiteY24" fmla="*/ 272384 h 689379"/>
                <a:gd name="connsiteX25" fmla="*/ 352644 w 3024845"/>
                <a:gd name="connsiteY25" fmla="*/ 272384 h 689379"/>
                <a:gd name="connsiteX26" fmla="*/ 352644 w 3024845"/>
                <a:gd name="connsiteY26" fmla="*/ 242119 h 689379"/>
                <a:gd name="connsiteX27" fmla="*/ 397231 w 3024845"/>
                <a:gd name="connsiteY27" fmla="*/ 242119 h 689379"/>
                <a:gd name="connsiteX28" fmla="*/ 397231 w 3024845"/>
                <a:gd name="connsiteY28" fmla="*/ 240768 h 689379"/>
                <a:gd name="connsiteX29" fmla="*/ 397231 w 3024845"/>
                <a:gd name="connsiteY29" fmla="*/ 231310 h 689379"/>
                <a:gd name="connsiteX30" fmla="*/ 398245 w 3024845"/>
                <a:gd name="connsiteY30" fmla="*/ 231310 h 689379"/>
                <a:gd name="connsiteX31" fmla="*/ 405338 w 3024845"/>
                <a:gd name="connsiteY31" fmla="*/ 231310 h 689379"/>
                <a:gd name="connsiteX32" fmla="*/ 405338 w 3024845"/>
                <a:gd name="connsiteY32" fmla="*/ 229419 h 689379"/>
                <a:gd name="connsiteX33" fmla="*/ 405338 w 3024845"/>
                <a:gd name="connsiteY33" fmla="*/ 216178 h 689379"/>
                <a:gd name="connsiteX34" fmla="*/ 406098 w 3024845"/>
                <a:gd name="connsiteY34" fmla="*/ 216178 h 689379"/>
                <a:gd name="connsiteX35" fmla="*/ 411418 w 3024845"/>
                <a:gd name="connsiteY35" fmla="*/ 216178 h 689379"/>
                <a:gd name="connsiteX36" fmla="*/ 411418 w 3024845"/>
                <a:gd name="connsiteY36" fmla="*/ 215097 h 689379"/>
                <a:gd name="connsiteX37" fmla="*/ 411418 w 3024845"/>
                <a:gd name="connsiteY37" fmla="*/ 207530 h 689379"/>
                <a:gd name="connsiteX38" fmla="*/ 413445 w 3024845"/>
                <a:gd name="connsiteY38" fmla="*/ 207530 h 689379"/>
                <a:gd name="connsiteX39" fmla="*/ 427632 w 3024845"/>
                <a:gd name="connsiteY39" fmla="*/ 207530 h 689379"/>
                <a:gd name="connsiteX40" fmla="*/ 427632 w 3024845"/>
                <a:gd name="connsiteY40" fmla="*/ 208611 h 689379"/>
                <a:gd name="connsiteX41" fmla="*/ 427632 w 3024845"/>
                <a:gd name="connsiteY41" fmla="*/ 216178 h 689379"/>
                <a:gd name="connsiteX42" fmla="*/ 449925 w 3024845"/>
                <a:gd name="connsiteY42" fmla="*/ 216178 h 689379"/>
                <a:gd name="connsiteX43" fmla="*/ 449925 w 3024845"/>
                <a:gd name="connsiteY43" fmla="*/ 214286 h 689379"/>
                <a:gd name="connsiteX44" fmla="*/ 449925 w 3024845"/>
                <a:gd name="connsiteY44" fmla="*/ 201045 h 689379"/>
                <a:gd name="connsiteX45" fmla="*/ 451699 w 3024845"/>
                <a:gd name="connsiteY45" fmla="*/ 201045 h 689379"/>
                <a:gd name="connsiteX46" fmla="*/ 464112 w 3024845"/>
                <a:gd name="connsiteY46" fmla="*/ 201045 h 689379"/>
                <a:gd name="connsiteX47" fmla="*/ 464112 w 3024845"/>
                <a:gd name="connsiteY47" fmla="*/ 224825 h 689379"/>
                <a:gd name="connsiteX48" fmla="*/ 465126 w 3024845"/>
                <a:gd name="connsiteY48" fmla="*/ 224825 h 689379"/>
                <a:gd name="connsiteX49" fmla="*/ 472219 w 3024845"/>
                <a:gd name="connsiteY49" fmla="*/ 224825 h 689379"/>
                <a:gd name="connsiteX50" fmla="*/ 472219 w 3024845"/>
                <a:gd name="connsiteY50" fmla="*/ 223744 h 689379"/>
                <a:gd name="connsiteX51" fmla="*/ 472219 w 3024845"/>
                <a:gd name="connsiteY51" fmla="*/ 216178 h 689379"/>
                <a:gd name="connsiteX52" fmla="*/ 473992 w 3024845"/>
                <a:gd name="connsiteY52" fmla="*/ 216178 h 689379"/>
                <a:gd name="connsiteX53" fmla="*/ 486406 w 3024845"/>
                <a:gd name="connsiteY53" fmla="*/ 216178 h 689379"/>
                <a:gd name="connsiteX54" fmla="*/ 486406 w 3024845"/>
                <a:gd name="connsiteY54" fmla="*/ 242119 h 689379"/>
                <a:gd name="connsiteX55" fmla="*/ 488433 w 3024845"/>
                <a:gd name="connsiteY55" fmla="*/ 242119 h 689379"/>
                <a:gd name="connsiteX56" fmla="*/ 502619 w 3024845"/>
                <a:gd name="connsiteY56" fmla="*/ 242119 h 689379"/>
                <a:gd name="connsiteX57" fmla="*/ 502619 w 3024845"/>
                <a:gd name="connsiteY57" fmla="*/ 243740 h 689379"/>
                <a:gd name="connsiteX58" fmla="*/ 502619 w 3024845"/>
                <a:gd name="connsiteY58" fmla="*/ 255090 h 689379"/>
                <a:gd name="connsiteX59" fmla="*/ 503379 w 3024845"/>
                <a:gd name="connsiteY59" fmla="*/ 255090 h 689379"/>
                <a:gd name="connsiteX60" fmla="*/ 508700 w 3024845"/>
                <a:gd name="connsiteY60" fmla="*/ 255090 h 689379"/>
                <a:gd name="connsiteX61" fmla="*/ 508700 w 3024845"/>
                <a:gd name="connsiteY61" fmla="*/ 254279 h 689379"/>
                <a:gd name="connsiteX62" fmla="*/ 508700 w 3024845"/>
                <a:gd name="connsiteY62" fmla="*/ 248604 h 689379"/>
                <a:gd name="connsiteX63" fmla="*/ 539100 w 3024845"/>
                <a:gd name="connsiteY63" fmla="*/ 248604 h 689379"/>
                <a:gd name="connsiteX64" fmla="*/ 539100 w 3024845"/>
                <a:gd name="connsiteY64" fmla="*/ 272384 h 689379"/>
                <a:gd name="connsiteX65" fmla="*/ 540113 w 3024845"/>
                <a:gd name="connsiteY65" fmla="*/ 272384 h 689379"/>
                <a:gd name="connsiteX66" fmla="*/ 547207 w 3024845"/>
                <a:gd name="connsiteY66" fmla="*/ 272384 h 689379"/>
                <a:gd name="connsiteX67" fmla="*/ 547207 w 3024845"/>
                <a:gd name="connsiteY67" fmla="*/ 273465 h 689379"/>
                <a:gd name="connsiteX68" fmla="*/ 547207 w 3024845"/>
                <a:gd name="connsiteY68" fmla="*/ 281031 h 689379"/>
                <a:gd name="connsiteX69" fmla="*/ 547967 w 3024845"/>
                <a:gd name="connsiteY69" fmla="*/ 281031 h 689379"/>
                <a:gd name="connsiteX70" fmla="*/ 553287 w 3024845"/>
                <a:gd name="connsiteY70" fmla="*/ 281031 h 689379"/>
                <a:gd name="connsiteX71" fmla="*/ 553287 w 3024845"/>
                <a:gd name="connsiteY71" fmla="*/ 278869 h 689379"/>
                <a:gd name="connsiteX72" fmla="*/ 553287 w 3024845"/>
                <a:gd name="connsiteY72" fmla="*/ 263737 h 689379"/>
                <a:gd name="connsiteX73" fmla="*/ 554300 w 3024845"/>
                <a:gd name="connsiteY73" fmla="*/ 263737 h 689379"/>
                <a:gd name="connsiteX74" fmla="*/ 561394 w 3024845"/>
                <a:gd name="connsiteY74" fmla="*/ 263737 h 689379"/>
                <a:gd name="connsiteX75" fmla="*/ 561394 w 3024845"/>
                <a:gd name="connsiteY75" fmla="*/ 264818 h 689379"/>
                <a:gd name="connsiteX76" fmla="*/ 561394 w 3024845"/>
                <a:gd name="connsiteY76" fmla="*/ 272384 h 689379"/>
                <a:gd name="connsiteX77" fmla="*/ 566714 w 3024845"/>
                <a:gd name="connsiteY77" fmla="*/ 270391 h 689379"/>
                <a:gd name="connsiteX78" fmla="*/ 567474 w 3024845"/>
                <a:gd name="connsiteY78" fmla="*/ 269411 h 689379"/>
                <a:gd name="connsiteX79" fmla="*/ 567474 w 3024845"/>
                <a:gd name="connsiteY79" fmla="*/ 263737 h 689379"/>
                <a:gd name="connsiteX80" fmla="*/ 605981 w 3024845"/>
                <a:gd name="connsiteY80" fmla="*/ 263737 h 689379"/>
                <a:gd name="connsiteX81" fmla="*/ 605981 w 3024845"/>
                <a:gd name="connsiteY81" fmla="*/ 287516 h 689379"/>
                <a:gd name="connsiteX82" fmla="*/ 608007 w 3024845"/>
                <a:gd name="connsiteY82" fmla="*/ 287516 h 689379"/>
                <a:gd name="connsiteX83" fmla="*/ 622194 w 3024845"/>
                <a:gd name="connsiteY83" fmla="*/ 287516 h 689379"/>
                <a:gd name="connsiteX84" fmla="*/ 622194 w 3024845"/>
                <a:gd name="connsiteY84" fmla="*/ 288597 h 689379"/>
                <a:gd name="connsiteX85" fmla="*/ 622194 w 3024845"/>
                <a:gd name="connsiteY85" fmla="*/ 296163 h 689379"/>
                <a:gd name="connsiteX86" fmla="*/ 623968 w 3024845"/>
                <a:gd name="connsiteY86" fmla="*/ 296163 h 689379"/>
                <a:gd name="connsiteX87" fmla="*/ 636381 w 3024845"/>
                <a:gd name="connsiteY87" fmla="*/ 296163 h 689379"/>
                <a:gd name="connsiteX88" fmla="*/ 636381 w 3024845"/>
                <a:gd name="connsiteY88" fmla="*/ 272384 h 689379"/>
                <a:gd name="connsiteX89" fmla="*/ 637394 w 3024845"/>
                <a:gd name="connsiteY89" fmla="*/ 272384 h 689379"/>
                <a:gd name="connsiteX90" fmla="*/ 644488 w 3024845"/>
                <a:gd name="connsiteY90" fmla="*/ 272384 h 689379"/>
                <a:gd name="connsiteX91" fmla="*/ 644488 w 3024845"/>
                <a:gd name="connsiteY91" fmla="*/ 239957 h 689379"/>
                <a:gd name="connsiteX92" fmla="*/ 645501 w 3024845"/>
                <a:gd name="connsiteY92" fmla="*/ 239957 h 689379"/>
                <a:gd name="connsiteX93" fmla="*/ 652595 w 3024845"/>
                <a:gd name="connsiteY93" fmla="*/ 239957 h 689379"/>
                <a:gd name="connsiteX94" fmla="*/ 652595 w 3024845"/>
                <a:gd name="connsiteY94" fmla="*/ 238066 h 689379"/>
                <a:gd name="connsiteX95" fmla="*/ 652595 w 3024845"/>
                <a:gd name="connsiteY95" fmla="*/ 224825 h 689379"/>
                <a:gd name="connsiteX96" fmla="*/ 651328 w 3024845"/>
                <a:gd name="connsiteY96" fmla="*/ 223203 h 689379"/>
                <a:gd name="connsiteX97" fmla="*/ 656648 w 3024845"/>
                <a:gd name="connsiteY97" fmla="*/ 211854 h 689379"/>
                <a:gd name="connsiteX98" fmla="*/ 664755 w 3024845"/>
                <a:gd name="connsiteY98" fmla="*/ 239957 h 689379"/>
                <a:gd name="connsiteX99" fmla="*/ 665515 w 3024845"/>
                <a:gd name="connsiteY99" fmla="*/ 239957 h 689379"/>
                <a:gd name="connsiteX100" fmla="*/ 670835 w 3024845"/>
                <a:gd name="connsiteY100" fmla="*/ 239957 h 689379"/>
                <a:gd name="connsiteX101" fmla="*/ 670835 w 3024845"/>
                <a:gd name="connsiteY101" fmla="*/ 134030 h 689379"/>
                <a:gd name="connsiteX102" fmla="*/ 672355 w 3024845"/>
                <a:gd name="connsiteY102" fmla="*/ 134030 h 689379"/>
                <a:gd name="connsiteX103" fmla="*/ 682995 w 3024845"/>
                <a:gd name="connsiteY103" fmla="*/ 134030 h 689379"/>
                <a:gd name="connsiteX104" fmla="*/ 682995 w 3024845"/>
                <a:gd name="connsiteY104" fmla="*/ 86471 h 689379"/>
                <a:gd name="connsiteX105" fmla="*/ 709342 w 3024845"/>
                <a:gd name="connsiteY105" fmla="*/ 86471 h 689379"/>
                <a:gd name="connsiteX106" fmla="*/ 709342 w 3024845"/>
                <a:gd name="connsiteY106" fmla="*/ 64853 h 689379"/>
                <a:gd name="connsiteX107" fmla="*/ 743796 w 3024845"/>
                <a:gd name="connsiteY107" fmla="*/ 64853 h 689379"/>
                <a:gd name="connsiteX108" fmla="*/ 743796 w 3024845"/>
                <a:gd name="connsiteY108" fmla="*/ 67285 h 689379"/>
                <a:gd name="connsiteX109" fmla="*/ 743796 w 3024845"/>
                <a:gd name="connsiteY109" fmla="*/ 84309 h 689379"/>
                <a:gd name="connsiteX110" fmla="*/ 746076 w 3024845"/>
                <a:gd name="connsiteY110" fmla="*/ 84309 h 689379"/>
                <a:gd name="connsiteX111" fmla="*/ 762036 w 3024845"/>
                <a:gd name="connsiteY111" fmla="*/ 84309 h 689379"/>
                <a:gd name="connsiteX112" fmla="*/ 762036 w 3024845"/>
                <a:gd name="connsiteY112" fmla="*/ 131868 h 689379"/>
                <a:gd name="connsiteX113" fmla="*/ 763049 w 3024845"/>
                <a:gd name="connsiteY113" fmla="*/ 131868 h 689379"/>
                <a:gd name="connsiteX114" fmla="*/ 770143 w 3024845"/>
                <a:gd name="connsiteY114" fmla="*/ 131868 h 689379"/>
                <a:gd name="connsiteX115" fmla="*/ 784330 w 3024845"/>
                <a:gd name="connsiteY115" fmla="*/ 136192 h 689379"/>
                <a:gd name="connsiteX116" fmla="*/ 784330 w 3024845"/>
                <a:gd name="connsiteY116" fmla="*/ 175104 h 689379"/>
                <a:gd name="connsiteX117" fmla="*/ 785343 w 3024845"/>
                <a:gd name="connsiteY117" fmla="*/ 175104 h 689379"/>
                <a:gd name="connsiteX118" fmla="*/ 792436 w 3024845"/>
                <a:gd name="connsiteY118" fmla="*/ 175104 h 689379"/>
                <a:gd name="connsiteX119" fmla="*/ 792436 w 3024845"/>
                <a:gd name="connsiteY119" fmla="*/ 176725 h 689379"/>
                <a:gd name="connsiteX120" fmla="*/ 792436 w 3024845"/>
                <a:gd name="connsiteY120" fmla="*/ 188074 h 689379"/>
                <a:gd name="connsiteX121" fmla="*/ 794463 w 3024845"/>
                <a:gd name="connsiteY121" fmla="*/ 188074 h 689379"/>
                <a:gd name="connsiteX122" fmla="*/ 808650 w 3024845"/>
                <a:gd name="connsiteY122" fmla="*/ 188074 h 689379"/>
                <a:gd name="connsiteX123" fmla="*/ 814730 w 3024845"/>
                <a:gd name="connsiteY123" fmla="*/ 194560 h 689379"/>
                <a:gd name="connsiteX124" fmla="*/ 814730 w 3024845"/>
                <a:gd name="connsiteY124" fmla="*/ 216178 h 689379"/>
                <a:gd name="connsiteX125" fmla="*/ 817010 w 3024845"/>
                <a:gd name="connsiteY125" fmla="*/ 216178 h 689379"/>
                <a:gd name="connsiteX126" fmla="*/ 832970 w 3024845"/>
                <a:gd name="connsiteY126" fmla="*/ 216178 h 689379"/>
                <a:gd name="connsiteX127" fmla="*/ 832970 w 3024845"/>
                <a:gd name="connsiteY127" fmla="*/ 217258 h 689379"/>
                <a:gd name="connsiteX128" fmla="*/ 832970 w 3024845"/>
                <a:gd name="connsiteY128" fmla="*/ 224825 h 689379"/>
                <a:gd name="connsiteX129" fmla="*/ 834237 w 3024845"/>
                <a:gd name="connsiteY129" fmla="*/ 224825 h 689379"/>
                <a:gd name="connsiteX130" fmla="*/ 843104 w 3024845"/>
                <a:gd name="connsiteY130" fmla="*/ 224825 h 689379"/>
                <a:gd name="connsiteX131" fmla="*/ 843104 w 3024845"/>
                <a:gd name="connsiteY131" fmla="*/ 226986 h 689379"/>
                <a:gd name="connsiteX132" fmla="*/ 843104 w 3024845"/>
                <a:gd name="connsiteY132" fmla="*/ 242119 h 689379"/>
                <a:gd name="connsiteX133" fmla="*/ 847157 w 3024845"/>
                <a:gd name="connsiteY133" fmla="*/ 240227 h 689379"/>
                <a:gd name="connsiteX134" fmla="*/ 847157 w 3024845"/>
                <a:gd name="connsiteY134" fmla="*/ 226986 h 689379"/>
                <a:gd name="connsiteX135" fmla="*/ 848170 w 3024845"/>
                <a:gd name="connsiteY135" fmla="*/ 226986 h 689379"/>
                <a:gd name="connsiteX136" fmla="*/ 855264 w 3024845"/>
                <a:gd name="connsiteY136" fmla="*/ 226986 h 689379"/>
                <a:gd name="connsiteX137" fmla="*/ 855264 w 3024845"/>
                <a:gd name="connsiteY137" fmla="*/ 228608 h 689379"/>
                <a:gd name="connsiteX138" fmla="*/ 855264 w 3024845"/>
                <a:gd name="connsiteY138" fmla="*/ 239957 h 689379"/>
                <a:gd name="connsiteX139" fmla="*/ 856024 w 3024845"/>
                <a:gd name="connsiteY139" fmla="*/ 239957 h 689379"/>
                <a:gd name="connsiteX140" fmla="*/ 861344 w 3024845"/>
                <a:gd name="connsiteY140" fmla="*/ 239957 h 689379"/>
                <a:gd name="connsiteX141" fmla="*/ 909984 w 3024845"/>
                <a:gd name="connsiteY141" fmla="*/ 235634 h 689379"/>
                <a:gd name="connsiteX142" fmla="*/ 909984 w 3024845"/>
                <a:gd name="connsiteY142" fmla="*/ 236985 h 689379"/>
                <a:gd name="connsiteX143" fmla="*/ 909984 w 3024845"/>
                <a:gd name="connsiteY143" fmla="*/ 246442 h 689379"/>
                <a:gd name="connsiteX144" fmla="*/ 910744 w 3024845"/>
                <a:gd name="connsiteY144" fmla="*/ 246442 h 689379"/>
                <a:gd name="connsiteX145" fmla="*/ 916065 w 3024845"/>
                <a:gd name="connsiteY145" fmla="*/ 246442 h 689379"/>
                <a:gd name="connsiteX146" fmla="*/ 916065 w 3024845"/>
                <a:gd name="connsiteY146" fmla="*/ 248604 h 689379"/>
                <a:gd name="connsiteX147" fmla="*/ 916065 w 3024845"/>
                <a:gd name="connsiteY147" fmla="*/ 263737 h 689379"/>
                <a:gd name="connsiteX148" fmla="*/ 918091 w 3024845"/>
                <a:gd name="connsiteY148" fmla="*/ 262386 h 689379"/>
                <a:gd name="connsiteX149" fmla="*/ 932278 w 3024845"/>
                <a:gd name="connsiteY149" fmla="*/ 252928 h 689379"/>
                <a:gd name="connsiteX150" fmla="*/ 938358 w 3024845"/>
                <a:gd name="connsiteY150" fmla="*/ 211854 h 689379"/>
                <a:gd name="connsiteX151" fmla="*/ 939118 w 3024845"/>
                <a:gd name="connsiteY151" fmla="*/ 211584 h 689379"/>
                <a:gd name="connsiteX152" fmla="*/ 944438 w 3024845"/>
                <a:gd name="connsiteY152" fmla="*/ 209692 h 689379"/>
                <a:gd name="connsiteX153" fmla="*/ 946465 w 3024845"/>
                <a:gd name="connsiteY153" fmla="*/ 140515 h 689379"/>
                <a:gd name="connsiteX154" fmla="*/ 948492 w 3024845"/>
                <a:gd name="connsiteY154" fmla="*/ 209692 h 689379"/>
                <a:gd name="connsiteX155" fmla="*/ 949252 w 3024845"/>
                <a:gd name="connsiteY155" fmla="*/ 209962 h 689379"/>
                <a:gd name="connsiteX156" fmla="*/ 954572 w 3024845"/>
                <a:gd name="connsiteY156" fmla="*/ 211854 h 689379"/>
                <a:gd name="connsiteX157" fmla="*/ 954572 w 3024845"/>
                <a:gd name="connsiteY157" fmla="*/ 125383 h 689379"/>
                <a:gd name="connsiteX158" fmla="*/ 958625 w 3024845"/>
                <a:gd name="connsiteY158" fmla="*/ 92956 h 689379"/>
                <a:gd name="connsiteX159" fmla="*/ 997132 w 3024845"/>
                <a:gd name="connsiteY159" fmla="*/ 92956 h 689379"/>
                <a:gd name="connsiteX160" fmla="*/ 997132 w 3024845"/>
                <a:gd name="connsiteY160" fmla="*/ 125383 h 689379"/>
                <a:gd name="connsiteX161" fmla="*/ 997892 w 3024845"/>
                <a:gd name="connsiteY161" fmla="*/ 125383 h 689379"/>
                <a:gd name="connsiteX162" fmla="*/ 1003212 w 3024845"/>
                <a:gd name="connsiteY162" fmla="*/ 125383 h 689379"/>
                <a:gd name="connsiteX163" fmla="*/ 1003212 w 3024845"/>
                <a:gd name="connsiteY163" fmla="*/ 43235 h 689379"/>
                <a:gd name="connsiteX164" fmla="*/ 1004986 w 3024845"/>
                <a:gd name="connsiteY164" fmla="*/ 43235 h 689379"/>
                <a:gd name="connsiteX165" fmla="*/ 1017399 w 3024845"/>
                <a:gd name="connsiteY165" fmla="*/ 43235 h 689379"/>
                <a:gd name="connsiteX166" fmla="*/ 1017399 w 3024845"/>
                <a:gd name="connsiteY166" fmla="*/ 41344 h 689379"/>
                <a:gd name="connsiteX167" fmla="*/ 1017399 w 3024845"/>
                <a:gd name="connsiteY167" fmla="*/ 28103 h 689379"/>
                <a:gd name="connsiteX168" fmla="*/ 1039693 w 3024845"/>
                <a:gd name="connsiteY168" fmla="*/ 28103 h 689379"/>
                <a:gd name="connsiteX169" fmla="*/ 1039693 w 3024845"/>
                <a:gd name="connsiteY169" fmla="*/ 27022 h 689379"/>
                <a:gd name="connsiteX170" fmla="*/ 1039693 w 3024845"/>
                <a:gd name="connsiteY170" fmla="*/ 19456 h 689379"/>
                <a:gd name="connsiteX171" fmla="*/ 1041466 w 3024845"/>
                <a:gd name="connsiteY171" fmla="*/ 19456 h 689379"/>
                <a:gd name="connsiteX172" fmla="*/ 1053880 w 3024845"/>
                <a:gd name="connsiteY172" fmla="*/ 19456 h 689379"/>
                <a:gd name="connsiteX173" fmla="*/ 1053880 w 3024845"/>
                <a:gd name="connsiteY173" fmla="*/ 20537 h 689379"/>
                <a:gd name="connsiteX174" fmla="*/ 1053880 w 3024845"/>
                <a:gd name="connsiteY174" fmla="*/ 28103 h 689379"/>
                <a:gd name="connsiteX175" fmla="*/ 1054640 w 3024845"/>
                <a:gd name="connsiteY175" fmla="*/ 28103 h 689379"/>
                <a:gd name="connsiteX176" fmla="*/ 1059960 w 3024845"/>
                <a:gd name="connsiteY176" fmla="*/ 28103 h 689379"/>
                <a:gd name="connsiteX177" fmla="*/ 1070093 w 3024845"/>
                <a:gd name="connsiteY177" fmla="*/ 23779 h 689379"/>
                <a:gd name="connsiteX178" fmla="*/ 1074146 w 3024845"/>
                <a:gd name="connsiteY178" fmla="*/ 27022 h 689379"/>
                <a:gd name="connsiteX179" fmla="*/ 1074146 w 3024845"/>
                <a:gd name="connsiteY179" fmla="*/ 19456 h 689379"/>
                <a:gd name="connsiteX180" fmla="*/ 1076426 w 3024845"/>
                <a:gd name="connsiteY180" fmla="*/ 19456 h 689379"/>
                <a:gd name="connsiteX181" fmla="*/ 1092387 w 3024845"/>
                <a:gd name="connsiteY181" fmla="*/ 19456 h 689379"/>
                <a:gd name="connsiteX182" fmla="*/ 1092387 w 3024845"/>
                <a:gd name="connsiteY182" fmla="*/ 20537 h 689379"/>
                <a:gd name="connsiteX183" fmla="*/ 1092387 w 3024845"/>
                <a:gd name="connsiteY183" fmla="*/ 28103 h 689379"/>
                <a:gd name="connsiteX184" fmla="*/ 1122787 w 3024845"/>
                <a:gd name="connsiteY184" fmla="*/ 28103 h 689379"/>
                <a:gd name="connsiteX185" fmla="*/ 1122787 w 3024845"/>
                <a:gd name="connsiteY185" fmla="*/ 29724 h 689379"/>
                <a:gd name="connsiteX186" fmla="*/ 1122787 w 3024845"/>
                <a:gd name="connsiteY186" fmla="*/ 41074 h 689379"/>
                <a:gd name="connsiteX187" fmla="*/ 1149134 w 3024845"/>
                <a:gd name="connsiteY187" fmla="*/ 41074 h 689379"/>
                <a:gd name="connsiteX188" fmla="*/ 1149134 w 3024845"/>
                <a:gd name="connsiteY188" fmla="*/ 71338 h 689379"/>
                <a:gd name="connsiteX189" fmla="*/ 1149894 w 3024845"/>
                <a:gd name="connsiteY189" fmla="*/ 71338 h 689379"/>
                <a:gd name="connsiteX190" fmla="*/ 1155214 w 3024845"/>
                <a:gd name="connsiteY190" fmla="*/ 71338 h 689379"/>
                <a:gd name="connsiteX191" fmla="*/ 1155214 w 3024845"/>
                <a:gd name="connsiteY191" fmla="*/ 72419 h 689379"/>
                <a:gd name="connsiteX192" fmla="*/ 1155214 w 3024845"/>
                <a:gd name="connsiteY192" fmla="*/ 79986 h 689379"/>
                <a:gd name="connsiteX193" fmla="*/ 1159268 w 3024845"/>
                <a:gd name="connsiteY193" fmla="*/ 110250 h 689379"/>
                <a:gd name="connsiteX194" fmla="*/ 1160028 w 3024845"/>
                <a:gd name="connsiteY194" fmla="*/ 110250 h 689379"/>
                <a:gd name="connsiteX195" fmla="*/ 1165348 w 3024845"/>
                <a:gd name="connsiteY195" fmla="*/ 110250 h 689379"/>
                <a:gd name="connsiteX196" fmla="*/ 1165348 w 3024845"/>
                <a:gd name="connsiteY196" fmla="*/ 111061 h 689379"/>
                <a:gd name="connsiteX197" fmla="*/ 1165348 w 3024845"/>
                <a:gd name="connsiteY197" fmla="*/ 116736 h 689379"/>
                <a:gd name="connsiteX198" fmla="*/ 1166361 w 3024845"/>
                <a:gd name="connsiteY198" fmla="*/ 116736 h 689379"/>
                <a:gd name="connsiteX199" fmla="*/ 1173454 w 3024845"/>
                <a:gd name="connsiteY199" fmla="*/ 116736 h 689379"/>
                <a:gd name="connsiteX200" fmla="*/ 1173454 w 3024845"/>
                <a:gd name="connsiteY200" fmla="*/ 147001 h 689379"/>
                <a:gd name="connsiteX201" fmla="*/ 1175481 w 3024845"/>
                <a:gd name="connsiteY201" fmla="*/ 147001 h 689379"/>
                <a:gd name="connsiteX202" fmla="*/ 1189668 w 3024845"/>
                <a:gd name="connsiteY202" fmla="*/ 147001 h 689379"/>
                <a:gd name="connsiteX203" fmla="*/ 1189668 w 3024845"/>
                <a:gd name="connsiteY203" fmla="*/ 170780 h 689379"/>
                <a:gd name="connsiteX204" fmla="*/ 1191695 w 3024845"/>
                <a:gd name="connsiteY204" fmla="*/ 172401 h 689379"/>
                <a:gd name="connsiteX205" fmla="*/ 1191695 w 3024845"/>
                <a:gd name="connsiteY205" fmla="*/ 183751 h 689379"/>
                <a:gd name="connsiteX206" fmla="*/ 1192455 w 3024845"/>
                <a:gd name="connsiteY206" fmla="*/ 183751 h 689379"/>
                <a:gd name="connsiteX207" fmla="*/ 1197775 w 3024845"/>
                <a:gd name="connsiteY207" fmla="*/ 183751 h 689379"/>
                <a:gd name="connsiteX208" fmla="*/ 1197775 w 3024845"/>
                <a:gd name="connsiteY208" fmla="*/ 207530 h 689379"/>
                <a:gd name="connsiteX209" fmla="*/ 1199041 w 3024845"/>
                <a:gd name="connsiteY209" fmla="*/ 207530 h 689379"/>
                <a:gd name="connsiteX210" fmla="*/ 1207908 w 3024845"/>
                <a:gd name="connsiteY210" fmla="*/ 207530 h 689379"/>
                <a:gd name="connsiteX211" fmla="*/ 1209935 w 3024845"/>
                <a:gd name="connsiteY211" fmla="*/ 211584 h 689379"/>
                <a:gd name="connsiteX212" fmla="*/ 1209935 w 3024845"/>
                <a:gd name="connsiteY212" fmla="*/ 224825 h 689379"/>
                <a:gd name="connsiteX213" fmla="*/ 1211455 w 3024845"/>
                <a:gd name="connsiteY213" fmla="*/ 222933 h 689379"/>
                <a:gd name="connsiteX214" fmla="*/ 1222095 w 3024845"/>
                <a:gd name="connsiteY214" fmla="*/ 209692 h 689379"/>
                <a:gd name="connsiteX215" fmla="*/ 1250469 w 3024845"/>
                <a:gd name="connsiteY215" fmla="*/ 209692 h 689379"/>
                <a:gd name="connsiteX216" fmla="*/ 1250469 w 3024845"/>
                <a:gd name="connsiteY216" fmla="*/ 296163 h 689379"/>
                <a:gd name="connsiteX217" fmla="*/ 1251229 w 3024845"/>
                <a:gd name="connsiteY217" fmla="*/ 296163 h 689379"/>
                <a:gd name="connsiteX218" fmla="*/ 1256549 w 3024845"/>
                <a:gd name="connsiteY218" fmla="*/ 296163 h 689379"/>
                <a:gd name="connsiteX219" fmla="*/ 1257309 w 3024845"/>
                <a:gd name="connsiteY219" fmla="*/ 294812 h 689379"/>
                <a:gd name="connsiteX220" fmla="*/ 1262629 w 3024845"/>
                <a:gd name="connsiteY220" fmla="*/ 285354 h 689379"/>
                <a:gd name="connsiteX221" fmla="*/ 1262629 w 3024845"/>
                <a:gd name="connsiteY221" fmla="*/ 287246 h 689379"/>
                <a:gd name="connsiteX222" fmla="*/ 1262629 w 3024845"/>
                <a:gd name="connsiteY222" fmla="*/ 300487 h 689379"/>
                <a:gd name="connsiteX223" fmla="*/ 1266682 w 3024845"/>
                <a:gd name="connsiteY223" fmla="*/ 255090 h 689379"/>
                <a:gd name="connsiteX224" fmla="*/ 1267442 w 3024845"/>
                <a:gd name="connsiteY224" fmla="*/ 255090 h 689379"/>
                <a:gd name="connsiteX225" fmla="*/ 1272762 w 3024845"/>
                <a:gd name="connsiteY225" fmla="*/ 255090 h 689379"/>
                <a:gd name="connsiteX226" fmla="*/ 1272762 w 3024845"/>
                <a:gd name="connsiteY226" fmla="*/ 190236 h 689379"/>
                <a:gd name="connsiteX227" fmla="*/ 1273776 w 3024845"/>
                <a:gd name="connsiteY227" fmla="*/ 190236 h 689379"/>
                <a:gd name="connsiteX228" fmla="*/ 1280869 w 3024845"/>
                <a:gd name="connsiteY228" fmla="*/ 190236 h 689379"/>
                <a:gd name="connsiteX229" fmla="*/ 1293029 w 3024845"/>
                <a:gd name="connsiteY229" fmla="*/ 147001 h 689379"/>
                <a:gd name="connsiteX230" fmla="*/ 1294296 w 3024845"/>
                <a:gd name="connsiteY230" fmla="*/ 147001 h 689379"/>
                <a:gd name="connsiteX231" fmla="*/ 1303163 w 3024845"/>
                <a:gd name="connsiteY231" fmla="*/ 147001 h 689379"/>
                <a:gd name="connsiteX232" fmla="*/ 1313296 w 3024845"/>
                <a:gd name="connsiteY232" fmla="*/ 190236 h 689379"/>
                <a:gd name="connsiteX233" fmla="*/ 1314309 w 3024845"/>
                <a:gd name="connsiteY233" fmla="*/ 190236 h 689379"/>
                <a:gd name="connsiteX234" fmla="*/ 1321403 w 3024845"/>
                <a:gd name="connsiteY234" fmla="*/ 190236 h 689379"/>
                <a:gd name="connsiteX235" fmla="*/ 1321403 w 3024845"/>
                <a:gd name="connsiteY235" fmla="*/ 229148 h 689379"/>
                <a:gd name="connsiteX236" fmla="*/ 1323176 w 3024845"/>
                <a:gd name="connsiteY236" fmla="*/ 229148 h 689379"/>
                <a:gd name="connsiteX237" fmla="*/ 1335590 w 3024845"/>
                <a:gd name="connsiteY237" fmla="*/ 229148 h 689379"/>
                <a:gd name="connsiteX238" fmla="*/ 1335590 w 3024845"/>
                <a:gd name="connsiteY238" fmla="*/ 231310 h 689379"/>
                <a:gd name="connsiteX239" fmla="*/ 1335590 w 3024845"/>
                <a:gd name="connsiteY239" fmla="*/ 246442 h 689379"/>
                <a:gd name="connsiteX240" fmla="*/ 1339643 w 3024845"/>
                <a:gd name="connsiteY240" fmla="*/ 244281 h 689379"/>
                <a:gd name="connsiteX241" fmla="*/ 1339643 w 3024845"/>
                <a:gd name="connsiteY241" fmla="*/ 229148 h 689379"/>
                <a:gd name="connsiteX242" fmla="*/ 1341163 w 3024845"/>
                <a:gd name="connsiteY242" fmla="*/ 229148 h 689379"/>
                <a:gd name="connsiteX243" fmla="*/ 1351803 w 3024845"/>
                <a:gd name="connsiteY243" fmla="*/ 229148 h 689379"/>
                <a:gd name="connsiteX244" fmla="*/ 1351803 w 3024845"/>
                <a:gd name="connsiteY244" fmla="*/ 230769 h 689379"/>
                <a:gd name="connsiteX245" fmla="*/ 1351803 w 3024845"/>
                <a:gd name="connsiteY245" fmla="*/ 242119 h 689379"/>
                <a:gd name="connsiteX246" fmla="*/ 1382204 w 3024845"/>
                <a:gd name="connsiteY246" fmla="*/ 242119 h 689379"/>
                <a:gd name="connsiteX247" fmla="*/ 1382204 w 3024845"/>
                <a:gd name="connsiteY247" fmla="*/ 205369 h 689379"/>
                <a:gd name="connsiteX248" fmla="*/ 1383470 w 3024845"/>
                <a:gd name="connsiteY248" fmla="*/ 205369 h 689379"/>
                <a:gd name="connsiteX249" fmla="*/ 1392337 w 3024845"/>
                <a:gd name="connsiteY249" fmla="*/ 205369 h 689379"/>
                <a:gd name="connsiteX250" fmla="*/ 1392337 w 3024845"/>
                <a:gd name="connsiteY250" fmla="*/ 226986 h 689379"/>
                <a:gd name="connsiteX251" fmla="*/ 1394364 w 3024845"/>
                <a:gd name="connsiteY251" fmla="*/ 194560 h 689379"/>
                <a:gd name="connsiteX252" fmla="*/ 1416657 w 3024845"/>
                <a:gd name="connsiteY252" fmla="*/ 194560 h 689379"/>
                <a:gd name="connsiteX253" fmla="*/ 1416657 w 3024845"/>
                <a:gd name="connsiteY253" fmla="*/ 192938 h 689379"/>
                <a:gd name="connsiteX254" fmla="*/ 1416657 w 3024845"/>
                <a:gd name="connsiteY254" fmla="*/ 181589 h 689379"/>
                <a:gd name="connsiteX255" fmla="*/ 1417417 w 3024845"/>
                <a:gd name="connsiteY255" fmla="*/ 181589 h 689379"/>
                <a:gd name="connsiteX256" fmla="*/ 1422737 w 3024845"/>
                <a:gd name="connsiteY256" fmla="*/ 181589 h 689379"/>
                <a:gd name="connsiteX257" fmla="*/ 1422737 w 3024845"/>
                <a:gd name="connsiteY257" fmla="*/ 179698 h 689379"/>
                <a:gd name="connsiteX258" fmla="*/ 1422737 w 3024845"/>
                <a:gd name="connsiteY258" fmla="*/ 166457 h 689379"/>
                <a:gd name="connsiteX259" fmla="*/ 1426791 w 3024845"/>
                <a:gd name="connsiteY259" fmla="*/ 172942 h 689379"/>
                <a:gd name="connsiteX260" fmla="*/ 1429071 w 3024845"/>
                <a:gd name="connsiteY260" fmla="*/ 172942 h 689379"/>
                <a:gd name="connsiteX261" fmla="*/ 1445031 w 3024845"/>
                <a:gd name="connsiteY261" fmla="*/ 172942 h 689379"/>
                <a:gd name="connsiteX262" fmla="*/ 1445031 w 3024845"/>
                <a:gd name="connsiteY262" fmla="*/ 172131 h 689379"/>
                <a:gd name="connsiteX263" fmla="*/ 1445031 w 3024845"/>
                <a:gd name="connsiteY263" fmla="*/ 166457 h 689379"/>
                <a:gd name="connsiteX264" fmla="*/ 1445791 w 3024845"/>
                <a:gd name="connsiteY264" fmla="*/ 166457 h 689379"/>
                <a:gd name="connsiteX265" fmla="*/ 1451111 w 3024845"/>
                <a:gd name="connsiteY265" fmla="*/ 166457 h 689379"/>
                <a:gd name="connsiteX266" fmla="*/ 1451111 w 3024845"/>
                <a:gd name="connsiteY266" fmla="*/ 167808 h 689379"/>
                <a:gd name="connsiteX267" fmla="*/ 1451111 w 3024845"/>
                <a:gd name="connsiteY267" fmla="*/ 177266 h 689379"/>
                <a:gd name="connsiteX268" fmla="*/ 1489618 w 3024845"/>
                <a:gd name="connsiteY268" fmla="*/ 177266 h 689379"/>
                <a:gd name="connsiteX269" fmla="*/ 1489618 w 3024845"/>
                <a:gd name="connsiteY269" fmla="*/ 315619 h 689379"/>
                <a:gd name="connsiteX270" fmla="*/ 1491138 w 3024845"/>
                <a:gd name="connsiteY270" fmla="*/ 315619 h 689379"/>
                <a:gd name="connsiteX271" fmla="*/ 1501778 w 3024845"/>
                <a:gd name="connsiteY271" fmla="*/ 315619 h 689379"/>
                <a:gd name="connsiteX272" fmla="*/ 1501778 w 3024845"/>
                <a:gd name="connsiteY272" fmla="*/ 302649 h 689379"/>
                <a:gd name="connsiteX273" fmla="*/ 1505832 w 3024845"/>
                <a:gd name="connsiteY273" fmla="*/ 302649 h 689379"/>
                <a:gd name="connsiteX274" fmla="*/ 1505832 w 3024845"/>
                <a:gd name="connsiteY274" fmla="*/ 315619 h 689379"/>
                <a:gd name="connsiteX275" fmla="*/ 1536232 w 3024845"/>
                <a:gd name="connsiteY275" fmla="*/ 315619 h 689379"/>
                <a:gd name="connsiteX276" fmla="*/ 1536232 w 3024845"/>
                <a:gd name="connsiteY276" fmla="*/ 285354 h 689379"/>
                <a:gd name="connsiteX277" fmla="*/ 1548392 w 3024845"/>
                <a:gd name="connsiteY277" fmla="*/ 285354 h 689379"/>
                <a:gd name="connsiteX278" fmla="*/ 1560552 w 3024845"/>
                <a:gd name="connsiteY278" fmla="*/ 283193 h 689379"/>
                <a:gd name="connsiteX279" fmla="*/ 1564606 w 3024845"/>
                <a:gd name="connsiteY279" fmla="*/ 285354 h 689379"/>
                <a:gd name="connsiteX280" fmla="*/ 1574739 w 3024845"/>
                <a:gd name="connsiteY280" fmla="*/ 285354 h 689379"/>
                <a:gd name="connsiteX281" fmla="*/ 1574739 w 3024845"/>
                <a:gd name="connsiteY281" fmla="*/ 315619 h 689379"/>
                <a:gd name="connsiteX282" fmla="*/ 1582846 w 3024845"/>
                <a:gd name="connsiteY282" fmla="*/ 315619 h 689379"/>
                <a:gd name="connsiteX283" fmla="*/ 1582846 w 3024845"/>
                <a:gd name="connsiteY283" fmla="*/ 332914 h 689379"/>
                <a:gd name="connsiteX284" fmla="*/ 1592182 w 3024845"/>
                <a:gd name="connsiteY284" fmla="*/ 333819 h 689379"/>
                <a:gd name="connsiteX285" fmla="*/ 1605140 w 3024845"/>
                <a:gd name="connsiteY285" fmla="*/ 333819 h 689379"/>
                <a:gd name="connsiteX286" fmla="*/ 1605140 w 3024845"/>
                <a:gd name="connsiteY286" fmla="*/ 317781 h 689379"/>
                <a:gd name="connsiteX287" fmla="*/ 1673096 w 3024845"/>
                <a:gd name="connsiteY287" fmla="*/ 317781 h 689379"/>
                <a:gd name="connsiteX288" fmla="*/ 1673096 w 3024845"/>
                <a:gd name="connsiteY288" fmla="*/ 232528 h 689379"/>
                <a:gd name="connsiteX289" fmla="*/ 1745104 w 3024845"/>
                <a:gd name="connsiteY289" fmla="*/ 232528 h 689379"/>
                <a:gd name="connsiteX290" fmla="*/ 1745104 w 3024845"/>
                <a:gd name="connsiteY290" fmla="*/ 311296 h 689379"/>
                <a:gd name="connsiteX291" fmla="*/ 1747008 w 3024845"/>
                <a:gd name="connsiteY291" fmla="*/ 311296 h 689379"/>
                <a:gd name="connsiteX292" fmla="*/ 1748250 w 3024845"/>
                <a:gd name="connsiteY292" fmla="*/ 333819 h 689379"/>
                <a:gd name="connsiteX293" fmla="*/ 1757926 w 3024845"/>
                <a:gd name="connsiteY293" fmla="*/ 333819 h 689379"/>
                <a:gd name="connsiteX294" fmla="*/ 1759168 w 3024845"/>
                <a:gd name="connsiteY294" fmla="*/ 311296 h 689379"/>
                <a:gd name="connsiteX295" fmla="*/ 1765248 w 3024845"/>
                <a:gd name="connsiteY295" fmla="*/ 311296 h 689379"/>
                <a:gd name="connsiteX296" fmla="*/ 1766490 w 3024845"/>
                <a:gd name="connsiteY296" fmla="*/ 333819 h 689379"/>
                <a:gd name="connsiteX297" fmla="*/ 1817112 w 3024845"/>
                <a:gd name="connsiteY297" fmla="*/ 333819 h 689379"/>
                <a:gd name="connsiteX298" fmla="*/ 1817112 w 3024845"/>
                <a:gd name="connsiteY298" fmla="*/ 170791 h 689379"/>
                <a:gd name="connsiteX299" fmla="*/ 2014439 w 3024845"/>
                <a:gd name="connsiteY299" fmla="*/ 170791 h 689379"/>
                <a:gd name="connsiteX300" fmla="*/ 2014439 w 3024845"/>
                <a:gd name="connsiteY300" fmla="*/ 333819 h 689379"/>
                <a:gd name="connsiteX301" fmla="*/ 2033136 w 3024845"/>
                <a:gd name="connsiteY301" fmla="*/ 333819 h 689379"/>
                <a:gd name="connsiteX302" fmla="*/ 2033136 w 3024845"/>
                <a:gd name="connsiteY302" fmla="*/ 251126 h 689379"/>
                <a:gd name="connsiteX303" fmla="*/ 2128256 w 3024845"/>
                <a:gd name="connsiteY303" fmla="*/ 251126 h 689379"/>
                <a:gd name="connsiteX304" fmla="*/ 2180720 w 3024845"/>
                <a:gd name="connsiteY304" fmla="*/ 185913 h 689379"/>
                <a:gd name="connsiteX305" fmla="*/ 2245574 w 3024845"/>
                <a:gd name="connsiteY305" fmla="*/ 185913 h 689379"/>
                <a:gd name="connsiteX306" fmla="*/ 2245574 w 3024845"/>
                <a:gd name="connsiteY306" fmla="*/ 261575 h 689379"/>
                <a:gd name="connsiteX307" fmla="*/ 2253681 w 3024845"/>
                <a:gd name="connsiteY307" fmla="*/ 261575 h 689379"/>
                <a:gd name="connsiteX308" fmla="*/ 2255708 w 3024845"/>
                <a:gd name="connsiteY308" fmla="*/ 255090 h 689379"/>
                <a:gd name="connsiteX309" fmla="*/ 2261788 w 3024845"/>
                <a:gd name="connsiteY309" fmla="*/ 255090 h 689379"/>
                <a:gd name="connsiteX310" fmla="*/ 2263815 w 3024845"/>
                <a:gd name="connsiteY310" fmla="*/ 263737 h 689379"/>
                <a:gd name="connsiteX311" fmla="*/ 2275975 w 3024845"/>
                <a:gd name="connsiteY311" fmla="*/ 263737 h 689379"/>
                <a:gd name="connsiteX312" fmla="*/ 2275975 w 3024845"/>
                <a:gd name="connsiteY312" fmla="*/ 257251 h 689379"/>
                <a:gd name="connsiteX313" fmla="*/ 2298268 w 3024845"/>
                <a:gd name="connsiteY313" fmla="*/ 257251 h 689379"/>
                <a:gd name="connsiteX314" fmla="*/ 2298268 w 3024845"/>
                <a:gd name="connsiteY314" fmla="*/ 263737 h 689379"/>
                <a:gd name="connsiteX315" fmla="*/ 2318535 w 3024845"/>
                <a:gd name="connsiteY315" fmla="*/ 263737 h 689379"/>
                <a:gd name="connsiteX316" fmla="*/ 2318535 w 3024845"/>
                <a:gd name="connsiteY316" fmla="*/ 309134 h 689379"/>
                <a:gd name="connsiteX317" fmla="*/ 2332722 w 3024845"/>
                <a:gd name="connsiteY317" fmla="*/ 309134 h 689379"/>
                <a:gd name="connsiteX318" fmla="*/ 2332722 w 3024845"/>
                <a:gd name="connsiteY318" fmla="*/ 296163 h 689379"/>
                <a:gd name="connsiteX319" fmla="*/ 2348936 w 3024845"/>
                <a:gd name="connsiteY319" fmla="*/ 296163 h 689379"/>
                <a:gd name="connsiteX320" fmla="*/ 2348936 w 3024845"/>
                <a:gd name="connsiteY320" fmla="*/ 116736 h 689379"/>
                <a:gd name="connsiteX321" fmla="*/ 2355016 w 3024845"/>
                <a:gd name="connsiteY321" fmla="*/ 110250 h 689379"/>
                <a:gd name="connsiteX322" fmla="*/ 2427977 w 3024845"/>
                <a:gd name="connsiteY322" fmla="*/ 110250 h 689379"/>
                <a:gd name="connsiteX323" fmla="*/ 2427977 w 3024845"/>
                <a:gd name="connsiteY323" fmla="*/ 118898 h 689379"/>
                <a:gd name="connsiteX324" fmla="*/ 2438110 w 3024845"/>
                <a:gd name="connsiteY324" fmla="*/ 118898 h 689379"/>
                <a:gd name="connsiteX325" fmla="*/ 2438110 w 3024845"/>
                <a:gd name="connsiteY325" fmla="*/ 233472 h 689379"/>
                <a:gd name="connsiteX326" fmla="*/ 2460404 w 3024845"/>
                <a:gd name="connsiteY326" fmla="*/ 233472 h 689379"/>
                <a:gd name="connsiteX327" fmla="*/ 2460404 w 3024845"/>
                <a:gd name="connsiteY327" fmla="*/ 166457 h 689379"/>
                <a:gd name="connsiteX328" fmla="*/ 2486751 w 3024845"/>
                <a:gd name="connsiteY328" fmla="*/ 166457 h 689379"/>
                <a:gd name="connsiteX329" fmla="*/ 2490804 w 3024845"/>
                <a:gd name="connsiteY329" fmla="*/ 162133 h 689379"/>
                <a:gd name="connsiteX330" fmla="*/ 2498911 w 3024845"/>
                <a:gd name="connsiteY330" fmla="*/ 162133 h 689379"/>
                <a:gd name="connsiteX331" fmla="*/ 2502964 w 3024845"/>
                <a:gd name="connsiteY331" fmla="*/ 166457 h 689379"/>
                <a:gd name="connsiteX332" fmla="*/ 2525258 w 3024845"/>
                <a:gd name="connsiteY332" fmla="*/ 166457 h 689379"/>
                <a:gd name="connsiteX333" fmla="*/ 2525258 w 3024845"/>
                <a:gd name="connsiteY333" fmla="*/ 49721 h 689379"/>
                <a:gd name="connsiteX334" fmla="*/ 2582005 w 3024845"/>
                <a:gd name="connsiteY334" fmla="*/ 38912 h 689379"/>
                <a:gd name="connsiteX335" fmla="*/ 2582005 w 3024845"/>
                <a:gd name="connsiteY335" fmla="*/ 39993 h 689379"/>
                <a:gd name="connsiteX336" fmla="*/ 2582005 w 3024845"/>
                <a:gd name="connsiteY336" fmla="*/ 47559 h 689379"/>
                <a:gd name="connsiteX337" fmla="*/ 2608352 w 3024845"/>
                <a:gd name="connsiteY337" fmla="*/ 47559 h 689379"/>
                <a:gd name="connsiteX338" fmla="*/ 2608352 w 3024845"/>
                <a:gd name="connsiteY338" fmla="*/ 302649 h 689379"/>
                <a:gd name="connsiteX339" fmla="*/ 2630646 w 3024845"/>
                <a:gd name="connsiteY339" fmla="*/ 302649 h 689379"/>
                <a:gd name="connsiteX340" fmla="*/ 2630646 w 3024845"/>
                <a:gd name="connsiteY340" fmla="*/ 298325 h 689379"/>
                <a:gd name="connsiteX341" fmla="*/ 2642806 w 3024845"/>
                <a:gd name="connsiteY341" fmla="*/ 298325 h 689379"/>
                <a:gd name="connsiteX342" fmla="*/ 2642806 w 3024845"/>
                <a:gd name="connsiteY342" fmla="*/ 302649 h 689379"/>
                <a:gd name="connsiteX343" fmla="*/ 2667126 w 3024845"/>
                <a:gd name="connsiteY343" fmla="*/ 302649 h 689379"/>
                <a:gd name="connsiteX344" fmla="*/ 2667126 w 3024845"/>
                <a:gd name="connsiteY344" fmla="*/ 289678 h 689379"/>
                <a:gd name="connsiteX345" fmla="*/ 2695500 w 3024845"/>
                <a:gd name="connsiteY345" fmla="*/ 289678 h 689379"/>
                <a:gd name="connsiteX346" fmla="*/ 2707660 w 3024845"/>
                <a:gd name="connsiteY346" fmla="*/ 285354 h 689379"/>
                <a:gd name="connsiteX347" fmla="*/ 2727927 w 3024845"/>
                <a:gd name="connsiteY347" fmla="*/ 289678 h 689379"/>
                <a:gd name="connsiteX348" fmla="*/ 2727927 w 3024845"/>
                <a:gd name="connsiteY348" fmla="*/ 272384 h 689379"/>
                <a:gd name="connsiteX349" fmla="*/ 2736034 w 3024845"/>
                <a:gd name="connsiteY349" fmla="*/ 272384 h 689379"/>
                <a:gd name="connsiteX350" fmla="*/ 2736034 w 3024845"/>
                <a:gd name="connsiteY350" fmla="*/ 259413 h 689379"/>
                <a:gd name="connsiteX351" fmla="*/ 2792781 w 3024845"/>
                <a:gd name="connsiteY351" fmla="*/ 259413 h 689379"/>
                <a:gd name="connsiteX352" fmla="*/ 2792781 w 3024845"/>
                <a:gd name="connsiteY352" fmla="*/ 229148 h 689379"/>
                <a:gd name="connsiteX353" fmla="*/ 2811021 w 3024845"/>
                <a:gd name="connsiteY353" fmla="*/ 229148 h 689379"/>
                <a:gd name="connsiteX354" fmla="*/ 2811021 w 3024845"/>
                <a:gd name="connsiteY354" fmla="*/ 222663 h 689379"/>
                <a:gd name="connsiteX355" fmla="*/ 2823181 w 3024845"/>
                <a:gd name="connsiteY355" fmla="*/ 222663 h 689379"/>
                <a:gd name="connsiteX356" fmla="*/ 2823181 w 3024845"/>
                <a:gd name="connsiteY356" fmla="*/ 229148 h 689379"/>
                <a:gd name="connsiteX357" fmla="*/ 2839395 w 3024845"/>
                <a:gd name="connsiteY357" fmla="*/ 229148 h 689379"/>
                <a:gd name="connsiteX358" fmla="*/ 2839395 w 3024845"/>
                <a:gd name="connsiteY358" fmla="*/ 278869 h 689379"/>
                <a:gd name="connsiteX359" fmla="*/ 2871822 w 3024845"/>
                <a:gd name="connsiteY359" fmla="*/ 278869 h 689379"/>
                <a:gd name="connsiteX360" fmla="*/ 2871822 w 3024845"/>
                <a:gd name="connsiteY360" fmla="*/ 252928 h 689379"/>
                <a:gd name="connsiteX361" fmla="*/ 2910329 w 3024845"/>
                <a:gd name="connsiteY361" fmla="*/ 252928 h 689379"/>
                <a:gd name="connsiteX362" fmla="*/ 2910329 w 3024845"/>
                <a:gd name="connsiteY362" fmla="*/ 222663 h 689379"/>
                <a:gd name="connsiteX363" fmla="*/ 2958970 w 3024845"/>
                <a:gd name="connsiteY363" fmla="*/ 222663 h 689379"/>
                <a:gd name="connsiteX364" fmla="*/ 3024845 w 3024845"/>
                <a:gd name="connsiteY364" fmla="*/ 689379 h 689379"/>
                <a:gd name="connsiteX365" fmla="*/ 2054 w 3024845"/>
                <a:gd name="connsiteY365" fmla="*/ 687046 h 689379"/>
                <a:gd name="connsiteX366" fmla="*/ 0 w 3024845"/>
                <a:gd name="connsiteY366" fmla="*/ 252928 h 689379"/>
                <a:gd name="connsiteX367" fmla="*/ 20267 w 3024845"/>
                <a:gd name="connsiteY367" fmla="*/ 252928 h 689379"/>
                <a:gd name="connsiteX368" fmla="*/ 20774 w 3024845"/>
                <a:gd name="connsiteY368" fmla="*/ 251847 h 689379"/>
                <a:gd name="connsiteX369" fmla="*/ 24320 w 3024845"/>
                <a:gd name="connsiteY369" fmla="*/ 244281 h 689379"/>
                <a:gd name="connsiteX370" fmla="*/ 26094 w 3024845"/>
                <a:gd name="connsiteY370" fmla="*/ 244551 h 689379"/>
                <a:gd name="connsiteX371" fmla="*/ 38507 w 3024845"/>
                <a:gd name="connsiteY371" fmla="*/ 246442 h 689379"/>
                <a:gd name="connsiteX372" fmla="*/ 39014 w 3024845"/>
                <a:gd name="connsiteY372" fmla="*/ 247794 h 689379"/>
                <a:gd name="connsiteX373" fmla="*/ 42560 w 3024845"/>
                <a:gd name="connsiteY373" fmla="*/ 257251 h 689379"/>
                <a:gd name="connsiteX374" fmla="*/ 68907 w 3024845"/>
                <a:gd name="connsiteY374" fmla="*/ 259413 h 689379"/>
                <a:gd name="connsiteX375" fmla="*/ 68907 w 3024845"/>
                <a:gd name="connsiteY375" fmla="*/ 136192 h 689379"/>
                <a:gd name="connsiteX376" fmla="*/ 70934 w 3024845"/>
                <a:gd name="connsiteY376" fmla="*/ 136192 h 689379"/>
                <a:gd name="connsiteX377" fmla="*/ 85121 w 3024845"/>
                <a:gd name="connsiteY377" fmla="*/ 136192 h 689379"/>
                <a:gd name="connsiteX378" fmla="*/ 85121 w 3024845"/>
                <a:gd name="connsiteY378" fmla="*/ 0 h 689379"/>
                <a:gd name="connsiteX379" fmla="*/ 86894 w 3024845"/>
                <a:gd name="connsiteY379" fmla="*/ 0 h 689379"/>
                <a:gd name="connsiteX380" fmla="*/ 99308 w 3024845"/>
                <a:gd name="connsiteY380" fmla="*/ 0 h 689379"/>
                <a:gd name="connsiteX0" fmla="*/ 99308 w 2961438"/>
                <a:gd name="connsiteY0" fmla="*/ 0 h 689379"/>
                <a:gd name="connsiteX1" fmla="*/ 220909 w 2961438"/>
                <a:gd name="connsiteY1" fmla="*/ 0 h 689379"/>
                <a:gd name="connsiteX2" fmla="*/ 223189 w 2961438"/>
                <a:gd name="connsiteY2" fmla="*/ 0 h 689379"/>
                <a:gd name="connsiteX3" fmla="*/ 239150 w 2961438"/>
                <a:gd name="connsiteY3" fmla="*/ 0 h 689379"/>
                <a:gd name="connsiteX4" fmla="*/ 239150 w 2961438"/>
                <a:gd name="connsiteY4" fmla="*/ 140515 h 689379"/>
                <a:gd name="connsiteX5" fmla="*/ 240670 w 2961438"/>
                <a:gd name="connsiteY5" fmla="*/ 140245 h 689379"/>
                <a:gd name="connsiteX6" fmla="*/ 251310 w 2961438"/>
                <a:gd name="connsiteY6" fmla="*/ 138354 h 689379"/>
                <a:gd name="connsiteX7" fmla="*/ 249283 w 2961438"/>
                <a:gd name="connsiteY7" fmla="*/ 226986 h 689379"/>
                <a:gd name="connsiteX8" fmla="*/ 250803 w 2961438"/>
                <a:gd name="connsiteY8" fmla="*/ 227257 h 689379"/>
                <a:gd name="connsiteX9" fmla="*/ 261443 w 2961438"/>
                <a:gd name="connsiteY9" fmla="*/ 229148 h 689379"/>
                <a:gd name="connsiteX10" fmla="*/ 261696 w 2961438"/>
                <a:gd name="connsiteY10" fmla="*/ 229959 h 689379"/>
                <a:gd name="connsiteX11" fmla="*/ 263470 w 2961438"/>
                <a:gd name="connsiteY11" fmla="*/ 235634 h 689379"/>
                <a:gd name="connsiteX12" fmla="*/ 264230 w 2961438"/>
                <a:gd name="connsiteY12" fmla="*/ 233202 h 689379"/>
                <a:gd name="connsiteX13" fmla="*/ 269550 w 2961438"/>
                <a:gd name="connsiteY13" fmla="*/ 216178 h 689379"/>
                <a:gd name="connsiteX14" fmla="*/ 271323 w 2961438"/>
                <a:gd name="connsiteY14" fmla="*/ 216178 h 689379"/>
                <a:gd name="connsiteX15" fmla="*/ 283737 w 2961438"/>
                <a:gd name="connsiteY15" fmla="*/ 216178 h 689379"/>
                <a:gd name="connsiteX16" fmla="*/ 283737 w 2961438"/>
                <a:gd name="connsiteY16" fmla="*/ 248604 h 689379"/>
                <a:gd name="connsiteX17" fmla="*/ 284750 w 2961438"/>
                <a:gd name="connsiteY17" fmla="*/ 249145 h 689379"/>
                <a:gd name="connsiteX18" fmla="*/ 291844 w 2961438"/>
                <a:gd name="connsiteY18" fmla="*/ 252928 h 689379"/>
                <a:gd name="connsiteX19" fmla="*/ 291844 w 2961438"/>
                <a:gd name="connsiteY19" fmla="*/ 254279 h 689379"/>
                <a:gd name="connsiteX20" fmla="*/ 291844 w 2961438"/>
                <a:gd name="connsiteY20" fmla="*/ 263737 h 689379"/>
                <a:gd name="connsiteX21" fmla="*/ 336431 w 2961438"/>
                <a:gd name="connsiteY21" fmla="*/ 263737 h 689379"/>
                <a:gd name="connsiteX22" fmla="*/ 336431 w 2961438"/>
                <a:gd name="connsiteY22" fmla="*/ 264818 h 689379"/>
                <a:gd name="connsiteX23" fmla="*/ 336431 w 2961438"/>
                <a:gd name="connsiteY23" fmla="*/ 272384 h 689379"/>
                <a:gd name="connsiteX24" fmla="*/ 338457 w 2961438"/>
                <a:gd name="connsiteY24" fmla="*/ 272384 h 689379"/>
                <a:gd name="connsiteX25" fmla="*/ 352644 w 2961438"/>
                <a:gd name="connsiteY25" fmla="*/ 272384 h 689379"/>
                <a:gd name="connsiteX26" fmla="*/ 352644 w 2961438"/>
                <a:gd name="connsiteY26" fmla="*/ 242119 h 689379"/>
                <a:gd name="connsiteX27" fmla="*/ 397231 w 2961438"/>
                <a:gd name="connsiteY27" fmla="*/ 242119 h 689379"/>
                <a:gd name="connsiteX28" fmla="*/ 397231 w 2961438"/>
                <a:gd name="connsiteY28" fmla="*/ 240768 h 689379"/>
                <a:gd name="connsiteX29" fmla="*/ 397231 w 2961438"/>
                <a:gd name="connsiteY29" fmla="*/ 231310 h 689379"/>
                <a:gd name="connsiteX30" fmla="*/ 398245 w 2961438"/>
                <a:gd name="connsiteY30" fmla="*/ 231310 h 689379"/>
                <a:gd name="connsiteX31" fmla="*/ 405338 w 2961438"/>
                <a:gd name="connsiteY31" fmla="*/ 231310 h 689379"/>
                <a:gd name="connsiteX32" fmla="*/ 405338 w 2961438"/>
                <a:gd name="connsiteY32" fmla="*/ 229419 h 689379"/>
                <a:gd name="connsiteX33" fmla="*/ 405338 w 2961438"/>
                <a:gd name="connsiteY33" fmla="*/ 216178 h 689379"/>
                <a:gd name="connsiteX34" fmla="*/ 406098 w 2961438"/>
                <a:gd name="connsiteY34" fmla="*/ 216178 h 689379"/>
                <a:gd name="connsiteX35" fmla="*/ 411418 w 2961438"/>
                <a:gd name="connsiteY35" fmla="*/ 216178 h 689379"/>
                <a:gd name="connsiteX36" fmla="*/ 411418 w 2961438"/>
                <a:gd name="connsiteY36" fmla="*/ 215097 h 689379"/>
                <a:gd name="connsiteX37" fmla="*/ 411418 w 2961438"/>
                <a:gd name="connsiteY37" fmla="*/ 207530 h 689379"/>
                <a:gd name="connsiteX38" fmla="*/ 413445 w 2961438"/>
                <a:gd name="connsiteY38" fmla="*/ 207530 h 689379"/>
                <a:gd name="connsiteX39" fmla="*/ 427632 w 2961438"/>
                <a:gd name="connsiteY39" fmla="*/ 207530 h 689379"/>
                <a:gd name="connsiteX40" fmla="*/ 427632 w 2961438"/>
                <a:gd name="connsiteY40" fmla="*/ 208611 h 689379"/>
                <a:gd name="connsiteX41" fmla="*/ 427632 w 2961438"/>
                <a:gd name="connsiteY41" fmla="*/ 216178 h 689379"/>
                <a:gd name="connsiteX42" fmla="*/ 449925 w 2961438"/>
                <a:gd name="connsiteY42" fmla="*/ 216178 h 689379"/>
                <a:gd name="connsiteX43" fmla="*/ 449925 w 2961438"/>
                <a:gd name="connsiteY43" fmla="*/ 214286 h 689379"/>
                <a:gd name="connsiteX44" fmla="*/ 449925 w 2961438"/>
                <a:gd name="connsiteY44" fmla="*/ 201045 h 689379"/>
                <a:gd name="connsiteX45" fmla="*/ 451699 w 2961438"/>
                <a:gd name="connsiteY45" fmla="*/ 201045 h 689379"/>
                <a:gd name="connsiteX46" fmla="*/ 464112 w 2961438"/>
                <a:gd name="connsiteY46" fmla="*/ 201045 h 689379"/>
                <a:gd name="connsiteX47" fmla="*/ 464112 w 2961438"/>
                <a:gd name="connsiteY47" fmla="*/ 224825 h 689379"/>
                <a:gd name="connsiteX48" fmla="*/ 465126 w 2961438"/>
                <a:gd name="connsiteY48" fmla="*/ 224825 h 689379"/>
                <a:gd name="connsiteX49" fmla="*/ 472219 w 2961438"/>
                <a:gd name="connsiteY49" fmla="*/ 224825 h 689379"/>
                <a:gd name="connsiteX50" fmla="*/ 472219 w 2961438"/>
                <a:gd name="connsiteY50" fmla="*/ 223744 h 689379"/>
                <a:gd name="connsiteX51" fmla="*/ 472219 w 2961438"/>
                <a:gd name="connsiteY51" fmla="*/ 216178 h 689379"/>
                <a:gd name="connsiteX52" fmla="*/ 473992 w 2961438"/>
                <a:gd name="connsiteY52" fmla="*/ 216178 h 689379"/>
                <a:gd name="connsiteX53" fmla="*/ 486406 w 2961438"/>
                <a:gd name="connsiteY53" fmla="*/ 216178 h 689379"/>
                <a:gd name="connsiteX54" fmla="*/ 486406 w 2961438"/>
                <a:gd name="connsiteY54" fmla="*/ 242119 h 689379"/>
                <a:gd name="connsiteX55" fmla="*/ 488433 w 2961438"/>
                <a:gd name="connsiteY55" fmla="*/ 242119 h 689379"/>
                <a:gd name="connsiteX56" fmla="*/ 502619 w 2961438"/>
                <a:gd name="connsiteY56" fmla="*/ 242119 h 689379"/>
                <a:gd name="connsiteX57" fmla="*/ 502619 w 2961438"/>
                <a:gd name="connsiteY57" fmla="*/ 243740 h 689379"/>
                <a:gd name="connsiteX58" fmla="*/ 502619 w 2961438"/>
                <a:gd name="connsiteY58" fmla="*/ 255090 h 689379"/>
                <a:gd name="connsiteX59" fmla="*/ 503379 w 2961438"/>
                <a:gd name="connsiteY59" fmla="*/ 255090 h 689379"/>
                <a:gd name="connsiteX60" fmla="*/ 508700 w 2961438"/>
                <a:gd name="connsiteY60" fmla="*/ 255090 h 689379"/>
                <a:gd name="connsiteX61" fmla="*/ 508700 w 2961438"/>
                <a:gd name="connsiteY61" fmla="*/ 254279 h 689379"/>
                <a:gd name="connsiteX62" fmla="*/ 508700 w 2961438"/>
                <a:gd name="connsiteY62" fmla="*/ 248604 h 689379"/>
                <a:gd name="connsiteX63" fmla="*/ 539100 w 2961438"/>
                <a:gd name="connsiteY63" fmla="*/ 248604 h 689379"/>
                <a:gd name="connsiteX64" fmla="*/ 539100 w 2961438"/>
                <a:gd name="connsiteY64" fmla="*/ 272384 h 689379"/>
                <a:gd name="connsiteX65" fmla="*/ 540113 w 2961438"/>
                <a:gd name="connsiteY65" fmla="*/ 272384 h 689379"/>
                <a:gd name="connsiteX66" fmla="*/ 547207 w 2961438"/>
                <a:gd name="connsiteY66" fmla="*/ 272384 h 689379"/>
                <a:gd name="connsiteX67" fmla="*/ 547207 w 2961438"/>
                <a:gd name="connsiteY67" fmla="*/ 273465 h 689379"/>
                <a:gd name="connsiteX68" fmla="*/ 547207 w 2961438"/>
                <a:gd name="connsiteY68" fmla="*/ 281031 h 689379"/>
                <a:gd name="connsiteX69" fmla="*/ 547967 w 2961438"/>
                <a:gd name="connsiteY69" fmla="*/ 281031 h 689379"/>
                <a:gd name="connsiteX70" fmla="*/ 553287 w 2961438"/>
                <a:gd name="connsiteY70" fmla="*/ 281031 h 689379"/>
                <a:gd name="connsiteX71" fmla="*/ 553287 w 2961438"/>
                <a:gd name="connsiteY71" fmla="*/ 278869 h 689379"/>
                <a:gd name="connsiteX72" fmla="*/ 553287 w 2961438"/>
                <a:gd name="connsiteY72" fmla="*/ 263737 h 689379"/>
                <a:gd name="connsiteX73" fmla="*/ 554300 w 2961438"/>
                <a:gd name="connsiteY73" fmla="*/ 263737 h 689379"/>
                <a:gd name="connsiteX74" fmla="*/ 561394 w 2961438"/>
                <a:gd name="connsiteY74" fmla="*/ 263737 h 689379"/>
                <a:gd name="connsiteX75" fmla="*/ 561394 w 2961438"/>
                <a:gd name="connsiteY75" fmla="*/ 264818 h 689379"/>
                <a:gd name="connsiteX76" fmla="*/ 561394 w 2961438"/>
                <a:gd name="connsiteY76" fmla="*/ 272384 h 689379"/>
                <a:gd name="connsiteX77" fmla="*/ 566714 w 2961438"/>
                <a:gd name="connsiteY77" fmla="*/ 270391 h 689379"/>
                <a:gd name="connsiteX78" fmla="*/ 567474 w 2961438"/>
                <a:gd name="connsiteY78" fmla="*/ 269411 h 689379"/>
                <a:gd name="connsiteX79" fmla="*/ 567474 w 2961438"/>
                <a:gd name="connsiteY79" fmla="*/ 263737 h 689379"/>
                <a:gd name="connsiteX80" fmla="*/ 605981 w 2961438"/>
                <a:gd name="connsiteY80" fmla="*/ 263737 h 689379"/>
                <a:gd name="connsiteX81" fmla="*/ 605981 w 2961438"/>
                <a:gd name="connsiteY81" fmla="*/ 287516 h 689379"/>
                <a:gd name="connsiteX82" fmla="*/ 608007 w 2961438"/>
                <a:gd name="connsiteY82" fmla="*/ 287516 h 689379"/>
                <a:gd name="connsiteX83" fmla="*/ 622194 w 2961438"/>
                <a:gd name="connsiteY83" fmla="*/ 287516 h 689379"/>
                <a:gd name="connsiteX84" fmla="*/ 622194 w 2961438"/>
                <a:gd name="connsiteY84" fmla="*/ 288597 h 689379"/>
                <a:gd name="connsiteX85" fmla="*/ 622194 w 2961438"/>
                <a:gd name="connsiteY85" fmla="*/ 296163 h 689379"/>
                <a:gd name="connsiteX86" fmla="*/ 623968 w 2961438"/>
                <a:gd name="connsiteY86" fmla="*/ 296163 h 689379"/>
                <a:gd name="connsiteX87" fmla="*/ 636381 w 2961438"/>
                <a:gd name="connsiteY87" fmla="*/ 296163 h 689379"/>
                <a:gd name="connsiteX88" fmla="*/ 636381 w 2961438"/>
                <a:gd name="connsiteY88" fmla="*/ 272384 h 689379"/>
                <a:gd name="connsiteX89" fmla="*/ 637394 w 2961438"/>
                <a:gd name="connsiteY89" fmla="*/ 272384 h 689379"/>
                <a:gd name="connsiteX90" fmla="*/ 644488 w 2961438"/>
                <a:gd name="connsiteY90" fmla="*/ 272384 h 689379"/>
                <a:gd name="connsiteX91" fmla="*/ 644488 w 2961438"/>
                <a:gd name="connsiteY91" fmla="*/ 239957 h 689379"/>
                <a:gd name="connsiteX92" fmla="*/ 645501 w 2961438"/>
                <a:gd name="connsiteY92" fmla="*/ 239957 h 689379"/>
                <a:gd name="connsiteX93" fmla="*/ 652595 w 2961438"/>
                <a:gd name="connsiteY93" fmla="*/ 239957 h 689379"/>
                <a:gd name="connsiteX94" fmla="*/ 652595 w 2961438"/>
                <a:gd name="connsiteY94" fmla="*/ 238066 h 689379"/>
                <a:gd name="connsiteX95" fmla="*/ 652595 w 2961438"/>
                <a:gd name="connsiteY95" fmla="*/ 224825 h 689379"/>
                <a:gd name="connsiteX96" fmla="*/ 651328 w 2961438"/>
                <a:gd name="connsiteY96" fmla="*/ 223203 h 689379"/>
                <a:gd name="connsiteX97" fmla="*/ 656648 w 2961438"/>
                <a:gd name="connsiteY97" fmla="*/ 211854 h 689379"/>
                <a:gd name="connsiteX98" fmla="*/ 664755 w 2961438"/>
                <a:gd name="connsiteY98" fmla="*/ 239957 h 689379"/>
                <a:gd name="connsiteX99" fmla="*/ 665515 w 2961438"/>
                <a:gd name="connsiteY99" fmla="*/ 239957 h 689379"/>
                <a:gd name="connsiteX100" fmla="*/ 670835 w 2961438"/>
                <a:gd name="connsiteY100" fmla="*/ 239957 h 689379"/>
                <a:gd name="connsiteX101" fmla="*/ 670835 w 2961438"/>
                <a:gd name="connsiteY101" fmla="*/ 134030 h 689379"/>
                <a:gd name="connsiteX102" fmla="*/ 672355 w 2961438"/>
                <a:gd name="connsiteY102" fmla="*/ 134030 h 689379"/>
                <a:gd name="connsiteX103" fmla="*/ 682995 w 2961438"/>
                <a:gd name="connsiteY103" fmla="*/ 134030 h 689379"/>
                <a:gd name="connsiteX104" fmla="*/ 682995 w 2961438"/>
                <a:gd name="connsiteY104" fmla="*/ 86471 h 689379"/>
                <a:gd name="connsiteX105" fmla="*/ 709342 w 2961438"/>
                <a:gd name="connsiteY105" fmla="*/ 86471 h 689379"/>
                <a:gd name="connsiteX106" fmla="*/ 709342 w 2961438"/>
                <a:gd name="connsiteY106" fmla="*/ 64853 h 689379"/>
                <a:gd name="connsiteX107" fmla="*/ 743796 w 2961438"/>
                <a:gd name="connsiteY107" fmla="*/ 64853 h 689379"/>
                <a:gd name="connsiteX108" fmla="*/ 743796 w 2961438"/>
                <a:gd name="connsiteY108" fmla="*/ 67285 h 689379"/>
                <a:gd name="connsiteX109" fmla="*/ 743796 w 2961438"/>
                <a:gd name="connsiteY109" fmla="*/ 84309 h 689379"/>
                <a:gd name="connsiteX110" fmla="*/ 746076 w 2961438"/>
                <a:gd name="connsiteY110" fmla="*/ 84309 h 689379"/>
                <a:gd name="connsiteX111" fmla="*/ 762036 w 2961438"/>
                <a:gd name="connsiteY111" fmla="*/ 84309 h 689379"/>
                <a:gd name="connsiteX112" fmla="*/ 762036 w 2961438"/>
                <a:gd name="connsiteY112" fmla="*/ 131868 h 689379"/>
                <a:gd name="connsiteX113" fmla="*/ 763049 w 2961438"/>
                <a:gd name="connsiteY113" fmla="*/ 131868 h 689379"/>
                <a:gd name="connsiteX114" fmla="*/ 770143 w 2961438"/>
                <a:gd name="connsiteY114" fmla="*/ 131868 h 689379"/>
                <a:gd name="connsiteX115" fmla="*/ 784330 w 2961438"/>
                <a:gd name="connsiteY115" fmla="*/ 136192 h 689379"/>
                <a:gd name="connsiteX116" fmla="*/ 784330 w 2961438"/>
                <a:gd name="connsiteY116" fmla="*/ 175104 h 689379"/>
                <a:gd name="connsiteX117" fmla="*/ 785343 w 2961438"/>
                <a:gd name="connsiteY117" fmla="*/ 175104 h 689379"/>
                <a:gd name="connsiteX118" fmla="*/ 792436 w 2961438"/>
                <a:gd name="connsiteY118" fmla="*/ 175104 h 689379"/>
                <a:gd name="connsiteX119" fmla="*/ 792436 w 2961438"/>
                <a:gd name="connsiteY119" fmla="*/ 176725 h 689379"/>
                <a:gd name="connsiteX120" fmla="*/ 792436 w 2961438"/>
                <a:gd name="connsiteY120" fmla="*/ 188074 h 689379"/>
                <a:gd name="connsiteX121" fmla="*/ 794463 w 2961438"/>
                <a:gd name="connsiteY121" fmla="*/ 188074 h 689379"/>
                <a:gd name="connsiteX122" fmla="*/ 808650 w 2961438"/>
                <a:gd name="connsiteY122" fmla="*/ 188074 h 689379"/>
                <a:gd name="connsiteX123" fmla="*/ 814730 w 2961438"/>
                <a:gd name="connsiteY123" fmla="*/ 194560 h 689379"/>
                <a:gd name="connsiteX124" fmla="*/ 814730 w 2961438"/>
                <a:gd name="connsiteY124" fmla="*/ 216178 h 689379"/>
                <a:gd name="connsiteX125" fmla="*/ 817010 w 2961438"/>
                <a:gd name="connsiteY125" fmla="*/ 216178 h 689379"/>
                <a:gd name="connsiteX126" fmla="*/ 832970 w 2961438"/>
                <a:gd name="connsiteY126" fmla="*/ 216178 h 689379"/>
                <a:gd name="connsiteX127" fmla="*/ 832970 w 2961438"/>
                <a:gd name="connsiteY127" fmla="*/ 217258 h 689379"/>
                <a:gd name="connsiteX128" fmla="*/ 832970 w 2961438"/>
                <a:gd name="connsiteY128" fmla="*/ 224825 h 689379"/>
                <a:gd name="connsiteX129" fmla="*/ 834237 w 2961438"/>
                <a:gd name="connsiteY129" fmla="*/ 224825 h 689379"/>
                <a:gd name="connsiteX130" fmla="*/ 843104 w 2961438"/>
                <a:gd name="connsiteY130" fmla="*/ 224825 h 689379"/>
                <a:gd name="connsiteX131" fmla="*/ 843104 w 2961438"/>
                <a:gd name="connsiteY131" fmla="*/ 226986 h 689379"/>
                <a:gd name="connsiteX132" fmla="*/ 843104 w 2961438"/>
                <a:gd name="connsiteY132" fmla="*/ 242119 h 689379"/>
                <a:gd name="connsiteX133" fmla="*/ 847157 w 2961438"/>
                <a:gd name="connsiteY133" fmla="*/ 240227 h 689379"/>
                <a:gd name="connsiteX134" fmla="*/ 847157 w 2961438"/>
                <a:gd name="connsiteY134" fmla="*/ 226986 h 689379"/>
                <a:gd name="connsiteX135" fmla="*/ 848170 w 2961438"/>
                <a:gd name="connsiteY135" fmla="*/ 226986 h 689379"/>
                <a:gd name="connsiteX136" fmla="*/ 855264 w 2961438"/>
                <a:gd name="connsiteY136" fmla="*/ 226986 h 689379"/>
                <a:gd name="connsiteX137" fmla="*/ 855264 w 2961438"/>
                <a:gd name="connsiteY137" fmla="*/ 228608 h 689379"/>
                <a:gd name="connsiteX138" fmla="*/ 855264 w 2961438"/>
                <a:gd name="connsiteY138" fmla="*/ 239957 h 689379"/>
                <a:gd name="connsiteX139" fmla="*/ 856024 w 2961438"/>
                <a:gd name="connsiteY139" fmla="*/ 239957 h 689379"/>
                <a:gd name="connsiteX140" fmla="*/ 861344 w 2961438"/>
                <a:gd name="connsiteY140" fmla="*/ 239957 h 689379"/>
                <a:gd name="connsiteX141" fmla="*/ 909984 w 2961438"/>
                <a:gd name="connsiteY141" fmla="*/ 235634 h 689379"/>
                <a:gd name="connsiteX142" fmla="*/ 909984 w 2961438"/>
                <a:gd name="connsiteY142" fmla="*/ 236985 h 689379"/>
                <a:gd name="connsiteX143" fmla="*/ 909984 w 2961438"/>
                <a:gd name="connsiteY143" fmla="*/ 246442 h 689379"/>
                <a:gd name="connsiteX144" fmla="*/ 910744 w 2961438"/>
                <a:gd name="connsiteY144" fmla="*/ 246442 h 689379"/>
                <a:gd name="connsiteX145" fmla="*/ 916065 w 2961438"/>
                <a:gd name="connsiteY145" fmla="*/ 246442 h 689379"/>
                <a:gd name="connsiteX146" fmla="*/ 916065 w 2961438"/>
                <a:gd name="connsiteY146" fmla="*/ 248604 h 689379"/>
                <a:gd name="connsiteX147" fmla="*/ 916065 w 2961438"/>
                <a:gd name="connsiteY147" fmla="*/ 263737 h 689379"/>
                <a:gd name="connsiteX148" fmla="*/ 918091 w 2961438"/>
                <a:gd name="connsiteY148" fmla="*/ 262386 h 689379"/>
                <a:gd name="connsiteX149" fmla="*/ 932278 w 2961438"/>
                <a:gd name="connsiteY149" fmla="*/ 252928 h 689379"/>
                <a:gd name="connsiteX150" fmla="*/ 938358 w 2961438"/>
                <a:gd name="connsiteY150" fmla="*/ 211854 h 689379"/>
                <a:gd name="connsiteX151" fmla="*/ 939118 w 2961438"/>
                <a:gd name="connsiteY151" fmla="*/ 211584 h 689379"/>
                <a:gd name="connsiteX152" fmla="*/ 944438 w 2961438"/>
                <a:gd name="connsiteY152" fmla="*/ 209692 h 689379"/>
                <a:gd name="connsiteX153" fmla="*/ 946465 w 2961438"/>
                <a:gd name="connsiteY153" fmla="*/ 140515 h 689379"/>
                <a:gd name="connsiteX154" fmla="*/ 948492 w 2961438"/>
                <a:gd name="connsiteY154" fmla="*/ 209692 h 689379"/>
                <a:gd name="connsiteX155" fmla="*/ 949252 w 2961438"/>
                <a:gd name="connsiteY155" fmla="*/ 209962 h 689379"/>
                <a:gd name="connsiteX156" fmla="*/ 954572 w 2961438"/>
                <a:gd name="connsiteY156" fmla="*/ 211854 h 689379"/>
                <a:gd name="connsiteX157" fmla="*/ 954572 w 2961438"/>
                <a:gd name="connsiteY157" fmla="*/ 125383 h 689379"/>
                <a:gd name="connsiteX158" fmla="*/ 958625 w 2961438"/>
                <a:gd name="connsiteY158" fmla="*/ 92956 h 689379"/>
                <a:gd name="connsiteX159" fmla="*/ 997132 w 2961438"/>
                <a:gd name="connsiteY159" fmla="*/ 92956 h 689379"/>
                <a:gd name="connsiteX160" fmla="*/ 997132 w 2961438"/>
                <a:gd name="connsiteY160" fmla="*/ 125383 h 689379"/>
                <a:gd name="connsiteX161" fmla="*/ 997892 w 2961438"/>
                <a:gd name="connsiteY161" fmla="*/ 125383 h 689379"/>
                <a:gd name="connsiteX162" fmla="*/ 1003212 w 2961438"/>
                <a:gd name="connsiteY162" fmla="*/ 125383 h 689379"/>
                <a:gd name="connsiteX163" fmla="*/ 1003212 w 2961438"/>
                <a:gd name="connsiteY163" fmla="*/ 43235 h 689379"/>
                <a:gd name="connsiteX164" fmla="*/ 1004986 w 2961438"/>
                <a:gd name="connsiteY164" fmla="*/ 43235 h 689379"/>
                <a:gd name="connsiteX165" fmla="*/ 1017399 w 2961438"/>
                <a:gd name="connsiteY165" fmla="*/ 43235 h 689379"/>
                <a:gd name="connsiteX166" fmla="*/ 1017399 w 2961438"/>
                <a:gd name="connsiteY166" fmla="*/ 41344 h 689379"/>
                <a:gd name="connsiteX167" fmla="*/ 1017399 w 2961438"/>
                <a:gd name="connsiteY167" fmla="*/ 28103 h 689379"/>
                <a:gd name="connsiteX168" fmla="*/ 1039693 w 2961438"/>
                <a:gd name="connsiteY168" fmla="*/ 28103 h 689379"/>
                <a:gd name="connsiteX169" fmla="*/ 1039693 w 2961438"/>
                <a:gd name="connsiteY169" fmla="*/ 27022 h 689379"/>
                <a:gd name="connsiteX170" fmla="*/ 1039693 w 2961438"/>
                <a:gd name="connsiteY170" fmla="*/ 19456 h 689379"/>
                <a:gd name="connsiteX171" fmla="*/ 1041466 w 2961438"/>
                <a:gd name="connsiteY171" fmla="*/ 19456 h 689379"/>
                <a:gd name="connsiteX172" fmla="*/ 1053880 w 2961438"/>
                <a:gd name="connsiteY172" fmla="*/ 19456 h 689379"/>
                <a:gd name="connsiteX173" fmla="*/ 1053880 w 2961438"/>
                <a:gd name="connsiteY173" fmla="*/ 20537 h 689379"/>
                <a:gd name="connsiteX174" fmla="*/ 1053880 w 2961438"/>
                <a:gd name="connsiteY174" fmla="*/ 28103 h 689379"/>
                <a:gd name="connsiteX175" fmla="*/ 1054640 w 2961438"/>
                <a:gd name="connsiteY175" fmla="*/ 28103 h 689379"/>
                <a:gd name="connsiteX176" fmla="*/ 1059960 w 2961438"/>
                <a:gd name="connsiteY176" fmla="*/ 28103 h 689379"/>
                <a:gd name="connsiteX177" fmla="*/ 1070093 w 2961438"/>
                <a:gd name="connsiteY177" fmla="*/ 23779 h 689379"/>
                <a:gd name="connsiteX178" fmla="*/ 1074146 w 2961438"/>
                <a:gd name="connsiteY178" fmla="*/ 27022 h 689379"/>
                <a:gd name="connsiteX179" fmla="*/ 1074146 w 2961438"/>
                <a:gd name="connsiteY179" fmla="*/ 19456 h 689379"/>
                <a:gd name="connsiteX180" fmla="*/ 1076426 w 2961438"/>
                <a:gd name="connsiteY180" fmla="*/ 19456 h 689379"/>
                <a:gd name="connsiteX181" fmla="*/ 1092387 w 2961438"/>
                <a:gd name="connsiteY181" fmla="*/ 19456 h 689379"/>
                <a:gd name="connsiteX182" fmla="*/ 1092387 w 2961438"/>
                <a:gd name="connsiteY182" fmla="*/ 20537 h 689379"/>
                <a:gd name="connsiteX183" fmla="*/ 1092387 w 2961438"/>
                <a:gd name="connsiteY183" fmla="*/ 28103 h 689379"/>
                <a:gd name="connsiteX184" fmla="*/ 1122787 w 2961438"/>
                <a:gd name="connsiteY184" fmla="*/ 28103 h 689379"/>
                <a:gd name="connsiteX185" fmla="*/ 1122787 w 2961438"/>
                <a:gd name="connsiteY185" fmla="*/ 29724 h 689379"/>
                <a:gd name="connsiteX186" fmla="*/ 1122787 w 2961438"/>
                <a:gd name="connsiteY186" fmla="*/ 41074 h 689379"/>
                <a:gd name="connsiteX187" fmla="*/ 1149134 w 2961438"/>
                <a:gd name="connsiteY187" fmla="*/ 41074 h 689379"/>
                <a:gd name="connsiteX188" fmla="*/ 1149134 w 2961438"/>
                <a:gd name="connsiteY188" fmla="*/ 71338 h 689379"/>
                <a:gd name="connsiteX189" fmla="*/ 1149894 w 2961438"/>
                <a:gd name="connsiteY189" fmla="*/ 71338 h 689379"/>
                <a:gd name="connsiteX190" fmla="*/ 1155214 w 2961438"/>
                <a:gd name="connsiteY190" fmla="*/ 71338 h 689379"/>
                <a:gd name="connsiteX191" fmla="*/ 1155214 w 2961438"/>
                <a:gd name="connsiteY191" fmla="*/ 72419 h 689379"/>
                <a:gd name="connsiteX192" fmla="*/ 1155214 w 2961438"/>
                <a:gd name="connsiteY192" fmla="*/ 79986 h 689379"/>
                <a:gd name="connsiteX193" fmla="*/ 1159268 w 2961438"/>
                <a:gd name="connsiteY193" fmla="*/ 110250 h 689379"/>
                <a:gd name="connsiteX194" fmla="*/ 1160028 w 2961438"/>
                <a:gd name="connsiteY194" fmla="*/ 110250 h 689379"/>
                <a:gd name="connsiteX195" fmla="*/ 1165348 w 2961438"/>
                <a:gd name="connsiteY195" fmla="*/ 110250 h 689379"/>
                <a:gd name="connsiteX196" fmla="*/ 1165348 w 2961438"/>
                <a:gd name="connsiteY196" fmla="*/ 111061 h 689379"/>
                <a:gd name="connsiteX197" fmla="*/ 1165348 w 2961438"/>
                <a:gd name="connsiteY197" fmla="*/ 116736 h 689379"/>
                <a:gd name="connsiteX198" fmla="*/ 1166361 w 2961438"/>
                <a:gd name="connsiteY198" fmla="*/ 116736 h 689379"/>
                <a:gd name="connsiteX199" fmla="*/ 1173454 w 2961438"/>
                <a:gd name="connsiteY199" fmla="*/ 116736 h 689379"/>
                <a:gd name="connsiteX200" fmla="*/ 1173454 w 2961438"/>
                <a:gd name="connsiteY200" fmla="*/ 147001 h 689379"/>
                <a:gd name="connsiteX201" fmla="*/ 1175481 w 2961438"/>
                <a:gd name="connsiteY201" fmla="*/ 147001 h 689379"/>
                <a:gd name="connsiteX202" fmla="*/ 1189668 w 2961438"/>
                <a:gd name="connsiteY202" fmla="*/ 147001 h 689379"/>
                <a:gd name="connsiteX203" fmla="*/ 1189668 w 2961438"/>
                <a:gd name="connsiteY203" fmla="*/ 170780 h 689379"/>
                <a:gd name="connsiteX204" fmla="*/ 1191695 w 2961438"/>
                <a:gd name="connsiteY204" fmla="*/ 172401 h 689379"/>
                <a:gd name="connsiteX205" fmla="*/ 1191695 w 2961438"/>
                <a:gd name="connsiteY205" fmla="*/ 183751 h 689379"/>
                <a:gd name="connsiteX206" fmla="*/ 1192455 w 2961438"/>
                <a:gd name="connsiteY206" fmla="*/ 183751 h 689379"/>
                <a:gd name="connsiteX207" fmla="*/ 1197775 w 2961438"/>
                <a:gd name="connsiteY207" fmla="*/ 183751 h 689379"/>
                <a:gd name="connsiteX208" fmla="*/ 1197775 w 2961438"/>
                <a:gd name="connsiteY208" fmla="*/ 207530 h 689379"/>
                <a:gd name="connsiteX209" fmla="*/ 1199041 w 2961438"/>
                <a:gd name="connsiteY209" fmla="*/ 207530 h 689379"/>
                <a:gd name="connsiteX210" fmla="*/ 1207908 w 2961438"/>
                <a:gd name="connsiteY210" fmla="*/ 207530 h 689379"/>
                <a:gd name="connsiteX211" fmla="*/ 1209935 w 2961438"/>
                <a:gd name="connsiteY211" fmla="*/ 211584 h 689379"/>
                <a:gd name="connsiteX212" fmla="*/ 1209935 w 2961438"/>
                <a:gd name="connsiteY212" fmla="*/ 224825 h 689379"/>
                <a:gd name="connsiteX213" fmla="*/ 1211455 w 2961438"/>
                <a:gd name="connsiteY213" fmla="*/ 222933 h 689379"/>
                <a:gd name="connsiteX214" fmla="*/ 1222095 w 2961438"/>
                <a:gd name="connsiteY214" fmla="*/ 209692 h 689379"/>
                <a:gd name="connsiteX215" fmla="*/ 1250469 w 2961438"/>
                <a:gd name="connsiteY215" fmla="*/ 209692 h 689379"/>
                <a:gd name="connsiteX216" fmla="*/ 1250469 w 2961438"/>
                <a:gd name="connsiteY216" fmla="*/ 296163 h 689379"/>
                <a:gd name="connsiteX217" fmla="*/ 1251229 w 2961438"/>
                <a:gd name="connsiteY217" fmla="*/ 296163 h 689379"/>
                <a:gd name="connsiteX218" fmla="*/ 1256549 w 2961438"/>
                <a:gd name="connsiteY218" fmla="*/ 296163 h 689379"/>
                <a:gd name="connsiteX219" fmla="*/ 1257309 w 2961438"/>
                <a:gd name="connsiteY219" fmla="*/ 294812 h 689379"/>
                <a:gd name="connsiteX220" fmla="*/ 1262629 w 2961438"/>
                <a:gd name="connsiteY220" fmla="*/ 285354 h 689379"/>
                <a:gd name="connsiteX221" fmla="*/ 1262629 w 2961438"/>
                <a:gd name="connsiteY221" fmla="*/ 287246 h 689379"/>
                <a:gd name="connsiteX222" fmla="*/ 1262629 w 2961438"/>
                <a:gd name="connsiteY222" fmla="*/ 300487 h 689379"/>
                <a:gd name="connsiteX223" fmla="*/ 1266682 w 2961438"/>
                <a:gd name="connsiteY223" fmla="*/ 255090 h 689379"/>
                <a:gd name="connsiteX224" fmla="*/ 1267442 w 2961438"/>
                <a:gd name="connsiteY224" fmla="*/ 255090 h 689379"/>
                <a:gd name="connsiteX225" fmla="*/ 1272762 w 2961438"/>
                <a:gd name="connsiteY225" fmla="*/ 255090 h 689379"/>
                <a:gd name="connsiteX226" fmla="*/ 1272762 w 2961438"/>
                <a:gd name="connsiteY226" fmla="*/ 190236 h 689379"/>
                <a:gd name="connsiteX227" fmla="*/ 1273776 w 2961438"/>
                <a:gd name="connsiteY227" fmla="*/ 190236 h 689379"/>
                <a:gd name="connsiteX228" fmla="*/ 1280869 w 2961438"/>
                <a:gd name="connsiteY228" fmla="*/ 190236 h 689379"/>
                <a:gd name="connsiteX229" fmla="*/ 1293029 w 2961438"/>
                <a:gd name="connsiteY229" fmla="*/ 147001 h 689379"/>
                <a:gd name="connsiteX230" fmla="*/ 1294296 w 2961438"/>
                <a:gd name="connsiteY230" fmla="*/ 147001 h 689379"/>
                <a:gd name="connsiteX231" fmla="*/ 1303163 w 2961438"/>
                <a:gd name="connsiteY231" fmla="*/ 147001 h 689379"/>
                <a:gd name="connsiteX232" fmla="*/ 1313296 w 2961438"/>
                <a:gd name="connsiteY232" fmla="*/ 190236 h 689379"/>
                <a:gd name="connsiteX233" fmla="*/ 1314309 w 2961438"/>
                <a:gd name="connsiteY233" fmla="*/ 190236 h 689379"/>
                <a:gd name="connsiteX234" fmla="*/ 1321403 w 2961438"/>
                <a:gd name="connsiteY234" fmla="*/ 190236 h 689379"/>
                <a:gd name="connsiteX235" fmla="*/ 1321403 w 2961438"/>
                <a:gd name="connsiteY235" fmla="*/ 229148 h 689379"/>
                <a:gd name="connsiteX236" fmla="*/ 1323176 w 2961438"/>
                <a:gd name="connsiteY236" fmla="*/ 229148 h 689379"/>
                <a:gd name="connsiteX237" fmla="*/ 1335590 w 2961438"/>
                <a:gd name="connsiteY237" fmla="*/ 229148 h 689379"/>
                <a:gd name="connsiteX238" fmla="*/ 1335590 w 2961438"/>
                <a:gd name="connsiteY238" fmla="*/ 231310 h 689379"/>
                <a:gd name="connsiteX239" fmla="*/ 1335590 w 2961438"/>
                <a:gd name="connsiteY239" fmla="*/ 246442 h 689379"/>
                <a:gd name="connsiteX240" fmla="*/ 1339643 w 2961438"/>
                <a:gd name="connsiteY240" fmla="*/ 244281 h 689379"/>
                <a:gd name="connsiteX241" fmla="*/ 1339643 w 2961438"/>
                <a:gd name="connsiteY241" fmla="*/ 229148 h 689379"/>
                <a:gd name="connsiteX242" fmla="*/ 1341163 w 2961438"/>
                <a:gd name="connsiteY242" fmla="*/ 229148 h 689379"/>
                <a:gd name="connsiteX243" fmla="*/ 1351803 w 2961438"/>
                <a:gd name="connsiteY243" fmla="*/ 229148 h 689379"/>
                <a:gd name="connsiteX244" fmla="*/ 1351803 w 2961438"/>
                <a:gd name="connsiteY244" fmla="*/ 230769 h 689379"/>
                <a:gd name="connsiteX245" fmla="*/ 1351803 w 2961438"/>
                <a:gd name="connsiteY245" fmla="*/ 242119 h 689379"/>
                <a:gd name="connsiteX246" fmla="*/ 1382204 w 2961438"/>
                <a:gd name="connsiteY246" fmla="*/ 242119 h 689379"/>
                <a:gd name="connsiteX247" fmla="*/ 1382204 w 2961438"/>
                <a:gd name="connsiteY247" fmla="*/ 205369 h 689379"/>
                <a:gd name="connsiteX248" fmla="*/ 1383470 w 2961438"/>
                <a:gd name="connsiteY248" fmla="*/ 205369 h 689379"/>
                <a:gd name="connsiteX249" fmla="*/ 1392337 w 2961438"/>
                <a:gd name="connsiteY249" fmla="*/ 205369 h 689379"/>
                <a:gd name="connsiteX250" fmla="*/ 1392337 w 2961438"/>
                <a:gd name="connsiteY250" fmla="*/ 226986 h 689379"/>
                <a:gd name="connsiteX251" fmla="*/ 1394364 w 2961438"/>
                <a:gd name="connsiteY251" fmla="*/ 194560 h 689379"/>
                <a:gd name="connsiteX252" fmla="*/ 1416657 w 2961438"/>
                <a:gd name="connsiteY252" fmla="*/ 194560 h 689379"/>
                <a:gd name="connsiteX253" fmla="*/ 1416657 w 2961438"/>
                <a:gd name="connsiteY253" fmla="*/ 192938 h 689379"/>
                <a:gd name="connsiteX254" fmla="*/ 1416657 w 2961438"/>
                <a:gd name="connsiteY254" fmla="*/ 181589 h 689379"/>
                <a:gd name="connsiteX255" fmla="*/ 1417417 w 2961438"/>
                <a:gd name="connsiteY255" fmla="*/ 181589 h 689379"/>
                <a:gd name="connsiteX256" fmla="*/ 1422737 w 2961438"/>
                <a:gd name="connsiteY256" fmla="*/ 181589 h 689379"/>
                <a:gd name="connsiteX257" fmla="*/ 1422737 w 2961438"/>
                <a:gd name="connsiteY257" fmla="*/ 179698 h 689379"/>
                <a:gd name="connsiteX258" fmla="*/ 1422737 w 2961438"/>
                <a:gd name="connsiteY258" fmla="*/ 166457 h 689379"/>
                <a:gd name="connsiteX259" fmla="*/ 1426791 w 2961438"/>
                <a:gd name="connsiteY259" fmla="*/ 172942 h 689379"/>
                <a:gd name="connsiteX260" fmla="*/ 1429071 w 2961438"/>
                <a:gd name="connsiteY260" fmla="*/ 172942 h 689379"/>
                <a:gd name="connsiteX261" fmla="*/ 1445031 w 2961438"/>
                <a:gd name="connsiteY261" fmla="*/ 172942 h 689379"/>
                <a:gd name="connsiteX262" fmla="*/ 1445031 w 2961438"/>
                <a:gd name="connsiteY262" fmla="*/ 172131 h 689379"/>
                <a:gd name="connsiteX263" fmla="*/ 1445031 w 2961438"/>
                <a:gd name="connsiteY263" fmla="*/ 166457 h 689379"/>
                <a:gd name="connsiteX264" fmla="*/ 1445791 w 2961438"/>
                <a:gd name="connsiteY264" fmla="*/ 166457 h 689379"/>
                <a:gd name="connsiteX265" fmla="*/ 1451111 w 2961438"/>
                <a:gd name="connsiteY265" fmla="*/ 166457 h 689379"/>
                <a:gd name="connsiteX266" fmla="*/ 1451111 w 2961438"/>
                <a:gd name="connsiteY266" fmla="*/ 167808 h 689379"/>
                <a:gd name="connsiteX267" fmla="*/ 1451111 w 2961438"/>
                <a:gd name="connsiteY267" fmla="*/ 177266 h 689379"/>
                <a:gd name="connsiteX268" fmla="*/ 1489618 w 2961438"/>
                <a:gd name="connsiteY268" fmla="*/ 177266 h 689379"/>
                <a:gd name="connsiteX269" fmla="*/ 1489618 w 2961438"/>
                <a:gd name="connsiteY269" fmla="*/ 315619 h 689379"/>
                <a:gd name="connsiteX270" fmla="*/ 1491138 w 2961438"/>
                <a:gd name="connsiteY270" fmla="*/ 315619 h 689379"/>
                <a:gd name="connsiteX271" fmla="*/ 1501778 w 2961438"/>
                <a:gd name="connsiteY271" fmla="*/ 315619 h 689379"/>
                <a:gd name="connsiteX272" fmla="*/ 1501778 w 2961438"/>
                <a:gd name="connsiteY272" fmla="*/ 302649 h 689379"/>
                <a:gd name="connsiteX273" fmla="*/ 1505832 w 2961438"/>
                <a:gd name="connsiteY273" fmla="*/ 302649 h 689379"/>
                <a:gd name="connsiteX274" fmla="*/ 1505832 w 2961438"/>
                <a:gd name="connsiteY274" fmla="*/ 315619 h 689379"/>
                <a:gd name="connsiteX275" fmla="*/ 1536232 w 2961438"/>
                <a:gd name="connsiteY275" fmla="*/ 315619 h 689379"/>
                <a:gd name="connsiteX276" fmla="*/ 1536232 w 2961438"/>
                <a:gd name="connsiteY276" fmla="*/ 285354 h 689379"/>
                <a:gd name="connsiteX277" fmla="*/ 1548392 w 2961438"/>
                <a:gd name="connsiteY277" fmla="*/ 285354 h 689379"/>
                <a:gd name="connsiteX278" fmla="*/ 1560552 w 2961438"/>
                <a:gd name="connsiteY278" fmla="*/ 283193 h 689379"/>
                <a:gd name="connsiteX279" fmla="*/ 1564606 w 2961438"/>
                <a:gd name="connsiteY279" fmla="*/ 285354 h 689379"/>
                <a:gd name="connsiteX280" fmla="*/ 1574739 w 2961438"/>
                <a:gd name="connsiteY280" fmla="*/ 285354 h 689379"/>
                <a:gd name="connsiteX281" fmla="*/ 1574739 w 2961438"/>
                <a:gd name="connsiteY281" fmla="*/ 315619 h 689379"/>
                <a:gd name="connsiteX282" fmla="*/ 1582846 w 2961438"/>
                <a:gd name="connsiteY282" fmla="*/ 315619 h 689379"/>
                <a:gd name="connsiteX283" fmla="*/ 1582846 w 2961438"/>
                <a:gd name="connsiteY283" fmla="*/ 332914 h 689379"/>
                <a:gd name="connsiteX284" fmla="*/ 1592182 w 2961438"/>
                <a:gd name="connsiteY284" fmla="*/ 333819 h 689379"/>
                <a:gd name="connsiteX285" fmla="*/ 1605140 w 2961438"/>
                <a:gd name="connsiteY285" fmla="*/ 333819 h 689379"/>
                <a:gd name="connsiteX286" fmla="*/ 1605140 w 2961438"/>
                <a:gd name="connsiteY286" fmla="*/ 317781 h 689379"/>
                <a:gd name="connsiteX287" fmla="*/ 1673096 w 2961438"/>
                <a:gd name="connsiteY287" fmla="*/ 317781 h 689379"/>
                <a:gd name="connsiteX288" fmla="*/ 1673096 w 2961438"/>
                <a:gd name="connsiteY288" fmla="*/ 232528 h 689379"/>
                <a:gd name="connsiteX289" fmla="*/ 1745104 w 2961438"/>
                <a:gd name="connsiteY289" fmla="*/ 232528 h 689379"/>
                <a:gd name="connsiteX290" fmla="*/ 1745104 w 2961438"/>
                <a:gd name="connsiteY290" fmla="*/ 311296 h 689379"/>
                <a:gd name="connsiteX291" fmla="*/ 1747008 w 2961438"/>
                <a:gd name="connsiteY291" fmla="*/ 311296 h 689379"/>
                <a:gd name="connsiteX292" fmla="*/ 1748250 w 2961438"/>
                <a:gd name="connsiteY292" fmla="*/ 333819 h 689379"/>
                <a:gd name="connsiteX293" fmla="*/ 1757926 w 2961438"/>
                <a:gd name="connsiteY293" fmla="*/ 333819 h 689379"/>
                <a:gd name="connsiteX294" fmla="*/ 1759168 w 2961438"/>
                <a:gd name="connsiteY294" fmla="*/ 311296 h 689379"/>
                <a:gd name="connsiteX295" fmla="*/ 1765248 w 2961438"/>
                <a:gd name="connsiteY295" fmla="*/ 311296 h 689379"/>
                <a:gd name="connsiteX296" fmla="*/ 1766490 w 2961438"/>
                <a:gd name="connsiteY296" fmla="*/ 333819 h 689379"/>
                <a:gd name="connsiteX297" fmla="*/ 1817112 w 2961438"/>
                <a:gd name="connsiteY297" fmla="*/ 333819 h 689379"/>
                <a:gd name="connsiteX298" fmla="*/ 1817112 w 2961438"/>
                <a:gd name="connsiteY298" fmla="*/ 170791 h 689379"/>
                <a:gd name="connsiteX299" fmla="*/ 2014439 w 2961438"/>
                <a:gd name="connsiteY299" fmla="*/ 170791 h 689379"/>
                <a:gd name="connsiteX300" fmla="*/ 2014439 w 2961438"/>
                <a:gd name="connsiteY300" fmla="*/ 333819 h 689379"/>
                <a:gd name="connsiteX301" fmla="*/ 2033136 w 2961438"/>
                <a:gd name="connsiteY301" fmla="*/ 333819 h 689379"/>
                <a:gd name="connsiteX302" fmla="*/ 2033136 w 2961438"/>
                <a:gd name="connsiteY302" fmla="*/ 251126 h 689379"/>
                <a:gd name="connsiteX303" fmla="*/ 2128256 w 2961438"/>
                <a:gd name="connsiteY303" fmla="*/ 251126 h 689379"/>
                <a:gd name="connsiteX304" fmla="*/ 2180720 w 2961438"/>
                <a:gd name="connsiteY304" fmla="*/ 185913 h 689379"/>
                <a:gd name="connsiteX305" fmla="*/ 2245574 w 2961438"/>
                <a:gd name="connsiteY305" fmla="*/ 185913 h 689379"/>
                <a:gd name="connsiteX306" fmla="*/ 2245574 w 2961438"/>
                <a:gd name="connsiteY306" fmla="*/ 261575 h 689379"/>
                <a:gd name="connsiteX307" fmla="*/ 2253681 w 2961438"/>
                <a:gd name="connsiteY307" fmla="*/ 261575 h 689379"/>
                <a:gd name="connsiteX308" fmla="*/ 2255708 w 2961438"/>
                <a:gd name="connsiteY308" fmla="*/ 255090 h 689379"/>
                <a:gd name="connsiteX309" fmla="*/ 2261788 w 2961438"/>
                <a:gd name="connsiteY309" fmla="*/ 255090 h 689379"/>
                <a:gd name="connsiteX310" fmla="*/ 2263815 w 2961438"/>
                <a:gd name="connsiteY310" fmla="*/ 263737 h 689379"/>
                <a:gd name="connsiteX311" fmla="*/ 2275975 w 2961438"/>
                <a:gd name="connsiteY311" fmla="*/ 263737 h 689379"/>
                <a:gd name="connsiteX312" fmla="*/ 2275975 w 2961438"/>
                <a:gd name="connsiteY312" fmla="*/ 257251 h 689379"/>
                <a:gd name="connsiteX313" fmla="*/ 2298268 w 2961438"/>
                <a:gd name="connsiteY313" fmla="*/ 257251 h 689379"/>
                <a:gd name="connsiteX314" fmla="*/ 2298268 w 2961438"/>
                <a:gd name="connsiteY314" fmla="*/ 263737 h 689379"/>
                <a:gd name="connsiteX315" fmla="*/ 2318535 w 2961438"/>
                <a:gd name="connsiteY315" fmla="*/ 263737 h 689379"/>
                <a:gd name="connsiteX316" fmla="*/ 2318535 w 2961438"/>
                <a:gd name="connsiteY316" fmla="*/ 309134 h 689379"/>
                <a:gd name="connsiteX317" fmla="*/ 2332722 w 2961438"/>
                <a:gd name="connsiteY317" fmla="*/ 309134 h 689379"/>
                <a:gd name="connsiteX318" fmla="*/ 2332722 w 2961438"/>
                <a:gd name="connsiteY318" fmla="*/ 296163 h 689379"/>
                <a:gd name="connsiteX319" fmla="*/ 2348936 w 2961438"/>
                <a:gd name="connsiteY319" fmla="*/ 296163 h 689379"/>
                <a:gd name="connsiteX320" fmla="*/ 2348936 w 2961438"/>
                <a:gd name="connsiteY320" fmla="*/ 116736 h 689379"/>
                <a:gd name="connsiteX321" fmla="*/ 2355016 w 2961438"/>
                <a:gd name="connsiteY321" fmla="*/ 110250 h 689379"/>
                <a:gd name="connsiteX322" fmla="*/ 2427977 w 2961438"/>
                <a:gd name="connsiteY322" fmla="*/ 110250 h 689379"/>
                <a:gd name="connsiteX323" fmla="*/ 2427977 w 2961438"/>
                <a:gd name="connsiteY323" fmla="*/ 118898 h 689379"/>
                <a:gd name="connsiteX324" fmla="*/ 2438110 w 2961438"/>
                <a:gd name="connsiteY324" fmla="*/ 118898 h 689379"/>
                <a:gd name="connsiteX325" fmla="*/ 2438110 w 2961438"/>
                <a:gd name="connsiteY325" fmla="*/ 233472 h 689379"/>
                <a:gd name="connsiteX326" fmla="*/ 2460404 w 2961438"/>
                <a:gd name="connsiteY326" fmla="*/ 233472 h 689379"/>
                <a:gd name="connsiteX327" fmla="*/ 2460404 w 2961438"/>
                <a:gd name="connsiteY327" fmla="*/ 166457 h 689379"/>
                <a:gd name="connsiteX328" fmla="*/ 2486751 w 2961438"/>
                <a:gd name="connsiteY328" fmla="*/ 166457 h 689379"/>
                <a:gd name="connsiteX329" fmla="*/ 2490804 w 2961438"/>
                <a:gd name="connsiteY329" fmla="*/ 162133 h 689379"/>
                <a:gd name="connsiteX330" fmla="*/ 2498911 w 2961438"/>
                <a:gd name="connsiteY330" fmla="*/ 162133 h 689379"/>
                <a:gd name="connsiteX331" fmla="*/ 2502964 w 2961438"/>
                <a:gd name="connsiteY331" fmla="*/ 166457 h 689379"/>
                <a:gd name="connsiteX332" fmla="*/ 2525258 w 2961438"/>
                <a:gd name="connsiteY332" fmla="*/ 166457 h 689379"/>
                <a:gd name="connsiteX333" fmla="*/ 2525258 w 2961438"/>
                <a:gd name="connsiteY333" fmla="*/ 49721 h 689379"/>
                <a:gd name="connsiteX334" fmla="*/ 2582005 w 2961438"/>
                <a:gd name="connsiteY334" fmla="*/ 38912 h 689379"/>
                <a:gd name="connsiteX335" fmla="*/ 2582005 w 2961438"/>
                <a:gd name="connsiteY335" fmla="*/ 39993 h 689379"/>
                <a:gd name="connsiteX336" fmla="*/ 2582005 w 2961438"/>
                <a:gd name="connsiteY336" fmla="*/ 47559 h 689379"/>
                <a:gd name="connsiteX337" fmla="*/ 2608352 w 2961438"/>
                <a:gd name="connsiteY337" fmla="*/ 47559 h 689379"/>
                <a:gd name="connsiteX338" fmla="*/ 2608352 w 2961438"/>
                <a:gd name="connsiteY338" fmla="*/ 302649 h 689379"/>
                <a:gd name="connsiteX339" fmla="*/ 2630646 w 2961438"/>
                <a:gd name="connsiteY339" fmla="*/ 302649 h 689379"/>
                <a:gd name="connsiteX340" fmla="*/ 2630646 w 2961438"/>
                <a:gd name="connsiteY340" fmla="*/ 298325 h 689379"/>
                <a:gd name="connsiteX341" fmla="*/ 2642806 w 2961438"/>
                <a:gd name="connsiteY341" fmla="*/ 298325 h 689379"/>
                <a:gd name="connsiteX342" fmla="*/ 2642806 w 2961438"/>
                <a:gd name="connsiteY342" fmla="*/ 302649 h 689379"/>
                <a:gd name="connsiteX343" fmla="*/ 2667126 w 2961438"/>
                <a:gd name="connsiteY343" fmla="*/ 302649 h 689379"/>
                <a:gd name="connsiteX344" fmla="*/ 2667126 w 2961438"/>
                <a:gd name="connsiteY344" fmla="*/ 289678 h 689379"/>
                <a:gd name="connsiteX345" fmla="*/ 2695500 w 2961438"/>
                <a:gd name="connsiteY345" fmla="*/ 289678 h 689379"/>
                <a:gd name="connsiteX346" fmla="*/ 2707660 w 2961438"/>
                <a:gd name="connsiteY346" fmla="*/ 285354 h 689379"/>
                <a:gd name="connsiteX347" fmla="*/ 2727927 w 2961438"/>
                <a:gd name="connsiteY347" fmla="*/ 289678 h 689379"/>
                <a:gd name="connsiteX348" fmla="*/ 2727927 w 2961438"/>
                <a:gd name="connsiteY348" fmla="*/ 272384 h 689379"/>
                <a:gd name="connsiteX349" fmla="*/ 2736034 w 2961438"/>
                <a:gd name="connsiteY349" fmla="*/ 272384 h 689379"/>
                <a:gd name="connsiteX350" fmla="*/ 2736034 w 2961438"/>
                <a:gd name="connsiteY350" fmla="*/ 259413 h 689379"/>
                <a:gd name="connsiteX351" fmla="*/ 2792781 w 2961438"/>
                <a:gd name="connsiteY351" fmla="*/ 259413 h 689379"/>
                <a:gd name="connsiteX352" fmla="*/ 2792781 w 2961438"/>
                <a:gd name="connsiteY352" fmla="*/ 229148 h 689379"/>
                <a:gd name="connsiteX353" fmla="*/ 2811021 w 2961438"/>
                <a:gd name="connsiteY353" fmla="*/ 229148 h 689379"/>
                <a:gd name="connsiteX354" fmla="*/ 2811021 w 2961438"/>
                <a:gd name="connsiteY354" fmla="*/ 222663 h 689379"/>
                <a:gd name="connsiteX355" fmla="*/ 2823181 w 2961438"/>
                <a:gd name="connsiteY355" fmla="*/ 222663 h 689379"/>
                <a:gd name="connsiteX356" fmla="*/ 2823181 w 2961438"/>
                <a:gd name="connsiteY356" fmla="*/ 229148 h 689379"/>
                <a:gd name="connsiteX357" fmla="*/ 2839395 w 2961438"/>
                <a:gd name="connsiteY357" fmla="*/ 229148 h 689379"/>
                <a:gd name="connsiteX358" fmla="*/ 2839395 w 2961438"/>
                <a:gd name="connsiteY358" fmla="*/ 278869 h 689379"/>
                <a:gd name="connsiteX359" fmla="*/ 2871822 w 2961438"/>
                <a:gd name="connsiteY359" fmla="*/ 278869 h 689379"/>
                <a:gd name="connsiteX360" fmla="*/ 2871822 w 2961438"/>
                <a:gd name="connsiteY360" fmla="*/ 252928 h 689379"/>
                <a:gd name="connsiteX361" fmla="*/ 2910329 w 2961438"/>
                <a:gd name="connsiteY361" fmla="*/ 252928 h 689379"/>
                <a:gd name="connsiteX362" fmla="*/ 2910329 w 2961438"/>
                <a:gd name="connsiteY362" fmla="*/ 222663 h 689379"/>
                <a:gd name="connsiteX363" fmla="*/ 2958970 w 2961438"/>
                <a:gd name="connsiteY363" fmla="*/ 222663 h 689379"/>
                <a:gd name="connsiteX364" fmla="*/ 2961438 w 2961438"/>
                <a:gd name="connsiteY364" fmla="*/ 689379 h 689379"/>
                <a:gd name="connsiteX365" fmla="*/ 2054 w 2961438"/>
                <a:gd name="connsiteY365" fmla="*/ 687046 h 689379"/>
                <a:gd name="connsiteX366" fmla="*/ 0 w 2961438"/>
                <a:gd name="connsiteY366" fmla="*/ 252928 h 689379"/>
                <a:gd name="connsiteX367" fmla="*/ 20267 w 2961438"/>
                <a:gd name="connsiteY367" fmla="*/ 252928 h 689379"/>
                <a:gd name="connsiteX368" fmla="*/ 20774 w 2961438"/>
                <a:gd name="connsiteY368" fmla="*/ 251847 h 689379"/>
                <a:gd name="connsiteX369" fmla="*/ 24320 w 2961438"/>
                <a:gd name="connsiteY369" fmla="*/ 244281 h 689379"/>
                <a:gd name="connsiteX370" fmla="*/ 26094 w 2961438"/>
                <a:gd name="connsiteY370" fmla="*/ 244551 h 689379"/>
                <a:gd name="connsiteX371" fmla="*/ 38507 w 2961438"/>
                <a:gd name="connsiteY371" fmla="*/ 246442 h 689379"/>
                <a:gd name="connsiteX372" fmla="*/ 39014 w 2961438"/>
                <a:gd name="connsiteY372" fmla="*/ 247794 h 689379"/>
                <a:gd name="connsiteX373" fmla="*/ 42560 w 2961438"/>
                <a:gd name="connsiteY373" fmla="*/ 257251 h 689379"/>
                <a:gd name="connsiteX374" fmla="*/ 68907 w 2961438"/>
                <a:gd name="connsiteY374" fmla="*/ 259413 h 689379"/>
                <a:gd name="connsiteX375" fmla="*/ 68907 w 2961438"/>
                <a:gd name="connsiteY375" fmla="*/ 136192 h 689379"/>
                <a:gd name="connsiteX376" fmla="*/ 70934 w 2961438"/>
                <a:gd name="connsiteY376" fmla="*/ 136192 h 689379"/>
                <a:gd name="connsiteX377" fmla="*/ 85121 w 2961438"/>
                <a:gd name="connsiteY377" fmla="*/ 136192 h 689379"/>
                <a:gd name="connsiteX378" fmla="*/ 85121 w 2961438"/>
                <a:gd name="connsiteY378" fmla="*/ 0 h 689379"/>
                <a:gd name="connsiteX379" fmla="*/ 86894 w 2961438"/>
                <a:gd name="connsiteY379" fmla="*/ 0 h 689379"/>
                <a:gd name="connsiteX380" fmla="*/ 99308 w 2961438"/>
                <a:gd name="connsiteY380" fmla="*/ 0 h 68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</a:cxnLst>
              <a:rect l="l" t="t" r="r" b="b"/>
              <a:pathLst>
                <a:path w="2961438" h="689379">
                  <a:moveTo>
                    <a:pt x="99308" y="0"/>
                  </a:moveTo>
                  <a:lnTo>
                    <a:pt x="220909" y="0"/>
                  </a:lnTo>
                  <a:lnTo>
                    <a:pt x="223189" y="0"/>
                  </a:lnTo>
                  <a:lnTo>
                    <a:pt x="239150" y="0"/>
                  </a:lnTo>
                  <a:lnTo>
                    <a:pt x="239150" y="140515"/>
                  </a:lnTo>
                  <a:cubicBezTo>
                    <a:pt x="239160" y="140514"/>
                    <a:pt x="239272" y="140493"/>
                    <a:pt x="240670" y="140245"/>
                  </a:cubicBezTo>
                  <a:lnTo>
                    <a:pt x="251310" y="138354"/>
                  </a:lnTo>
                  <a:cubicBezTo>
                    <a:pt x="251310" y="138376"/>
                    <a:pt x="251280" y="139710"/>
                    <a:pt x="249283" y="226986"/>
                  </a:cubicBezTo>
                  <a:cubicBezTo>
                    <a:pt x="249293" y="226988"/>
                    <a:pt x="249404" y="227008"/>
                    <a:pt x="250803" y="227257"/>
                  </a:cubicBezTo>
                  <a:lnTo>
                    <a:pt x="261443" y="229148"/>
                  </a:lnTo>
                  <a:cubicBezTo>
                    <a:pt x="261445" y="229155"/>
                    <a:pt x="261465" y="229219"/>
                    <a:pt x="261696" y="229959"/>
                  </a:cubicBezTo>
                  <a:lnTo>
                    <a:pt x="263470" y="235634"/>
                  </a:lnTo>
                  <a:cubicBezTo>
                    <a:pt x="263472" y="235625"/>
                    <a:pt x="263517" y="235482"/>
                    <a:pt x="264230" y="233202"/>
                  </a:cubicBezTo>
                  <a:lnTo>
                    <a:pt x="269550" y="216178"/>
                  </a:lnTo>
                  <a:lnTo>
                    <a:pt x="271323" y="216178"/>
                  </a:lnTo>
                  <a:lnTo>
                    <a:pt x="283737" y="216178"/>
                  </a:lnTo>
                  <a:lnTo>
                    <a:pt x="283737" y="248604"/>
                  </a:lnTo>
                  <a:cubicBezTo>
                    <a:pt x="283743" y="248609"/>
                    <a:pt x="283820" y="248649"/>
                    <a:pt x="284750" y="249145"/>
                  </a:cubicBezTo>
                  <a:lnTo>
                    <a:pt x="291844" y="252928"/>
                  </a:lnTo>
                  <a:lnTo>
                    <a:pt x="291844" y="254279"/>
                  </a:lnTo>
                  <a:lnTo>
                    <a:pt x="291844" y="263737"/>
                  </a:lnTo>
                  <a:lnTo>
                    <a:pt x="336431" y="263737"/>
                  </a:lnTo>
                  <a:lnTo>
                    <a:pt x="336431" y="264818"/>
                  </a:lnTo>
                  <a:lnTo>
                    <a:pt x="336431" y="272384"/>
                  </a:lnTo>
                  <a:lnTo>
                    <a:pt x="338457" y="272384"/>
                  </a:lnTo>
                  <a:lnTo>
                    <a:pt x="352644" y="272384"/>
                  </a:lnTo>
                  <a:lnTo>
                    <a:pt x="352644" y="242119"/>
                  </a:lnTo>
                  <a:lnTo>
                    <a:pt x="397231" y="242119"/>
                  </a:lnTo>
                  <a:lnTo>
                    <a:pt x="397231" y="240768"/>
                  </a:lnTo>
                  <a:lnTo>
                    <a:pt x="397231" y="231310"/>
                  </a:lnTo>
                  <a:lnTo>
                    <a:pt x="398245" y="231310"/>
                  </a:lnTo>
                  <a:lnTo>
                    <a:pt x="405338" y="231310"/>
                  </a:lnTo>
                  <a:lnTo>
                    <a:pt x="405338" y="229419"/>
                  </a:lnTo>
                  <a:lnTo>
                    <a:pt x="405338" y="216178"/>
                  </a:lnTo>
                  <a:lnTo>
                    <a:pt x="406098" y="216178"/>
                  </a:lnTo>
                  <a:lnTo>
                    <a:pt x="411418" y="216178"/>
                  </a:lnTo>
                  <a:lnTo>
                    <a:pt x="411418" y="215097"/>
                  </a:lnTo>
                  <a:lnTo>
                    <a:pt x="411418" y="207530"/>
                  </a:lnTo>
                  <a:lnTo>
                    <a:pt x="413445" y="207530"/>
                  </a:lnTo>
                  <a:lnTo>
                    <a:pt x="427632" y="207530"/>
                  </a:lnTo>
                  <a:lnTo>
                    <a:pt x="427632" y="208611"/>
                  </a:lnTo>
                  <a:lnTo>
                    <a:pt x="427632" y="216178"/>
                  </a:lnTo>
                  <a:lnTo>
                    <a:pt x="449925" y="216178"/>
                  </a:lnTo>
                  <a:lnTo>
                    <a:pt x="449925" y="214286"/>
                  </a:lnTo>
                  <a:lnTo>
                    <a:pt x="449925" y="201045"/>
                  </a:lnTo>
                  <a:lnTo>
                    <a:pt x="451699" y="201045"/>
                  </a:lnTo>
                  <a:lnTo>
                    <a:pt x="464112" y="201045"/>
                  </a:lnTo>
                  <a:lnTo>
                    <a:pt x="464112" y="224825"/>
                  </a:lnTo>
                  <a:lnTo>
                    <a:pt x="465126" y="224825"/>
                  </a:lnTo>
                  <a:lnTo>
                    <a:pt x="472219" y="224825"/>
                  </a:lnTo>
                  <a:lnTo>
                    <a:pt x="472219" y="223744"/>
                  </a:lnTo>
                  <a:lnTo>
                    <a:pt x="472219" y="216178"/>
                  </a:lnTo>
                  <a:lnTo>
                    <a:pt x="473992" y="216178"/>
                  </a:lnTo>
                  <a:lnTo>
                    <a:pt x="486406" y="216178"/>
                  </a:lnTo>
                  <a:lnTo>
                    <a:pt x="486406" y="242119"/>
                  </a:lnTo>
                  <a:lnTo>
                    <a:pt x="488433" y="242119"/>
                  </a:lnTo>
                  <a:lnTo>
                    <a:pt x="502619" y="242119"/>
                  </a:lnTo>
                  <a:lnTo>
                    <a:pt x="502619" y="243740"/>
                  </a:lnTo>
                  <a:lnTo>
                    <a:pt x="502619" y="255090"/>
                  </a:lnTo>
                  <a:lnTo>
                    <a:pt x="503379" y="255090"/>
                  </a:lnTo>
                  <a:lnTo>
                    <a:pt x="508700" y="255090"/>
                  </a:lnTo>
                  <a:lnTo>
                    <a:pt x="508700" y="254279"/>
                  </a:lnTo>
                  <a:lnTo>
                    <a:pt x="508700" y="248604"/>
                  </a:lnTo>
                  <a:lnTo>
                    <a:pt x="539100" y="248604"/>
                  </a:lnTo>
                  <a:lnTo>
                    <a:pt x="539100" y="272384"/>
                  </a:lnTo>
                  <a:lnTo>
                    <a:pt x="540113" y="272384"/>
                  </a:lnTo>
                  <a:lnTo>
                    <a:pt x="547207" y="272384"/>
                  </a:lnTo>
                  <a:lnTo>
                    <a:pt x="547207" y="273465"/>
                  </a:lnTo>
                  <a:lnTo>
                    <a:pt x="547207" y="281031"/>
                  </a:lnTo>
                  <a:lnTo>
                    <a:pt x="547967" y="281031"/>
                  </a:lnTo>
                  <a:lnTo>
                    <a:pt x="553287" y="281031"/>
                  </a:lnTo>
                  <a:lnTo>
                    <a:pt x="553287" y="278869"/>
                  </a:lnTo>
                  <a:lnTo>
                    <a:pt x="553287" y="263737"/>
                  </a:lnTo>
                  <a:lnTo>
                    <a:pt x="554300" y="263737"/>
                  </a:lnTo>
                  <a:lnTo>
                    <a:pt x="561394" y="263737"/>
                  </a:lnTo>
                  <a:lnTo>
                    <a:pt x="561394" y="264818"/>
                  </a:lnTo>
                  <a:lnTo>
                    <a:pt x="561394" y="272384"/>
                  </a:lnTo>
                  <a:lnTo>
                    <a:pt x="566714" y="270391"/>
                  </a:lnTo>
                  <a:cubicBezTo>
                    <a:pt x="567474" y="270019"/>
                    <a:pt x="567474" y="269817"/>
                    <a:pt x="567474" y="269411"/>
                  </a:cubicBezTo>
                  <a:lnTo>
                    <a:pt x="567474" y="263737"/>
                  </a:lnTo>
                  <a:lnTo>
                    <a:pt x="605981" y="263737"/>
                  </a:lnTo>
                  <a:lnTo>
                    <a:pt x="605981" y="287516"/>
                  </a:lnTo>
                  <a:lnTo>
                    <a:pt x="608007" y="287516"/>
                  </a:lnTo>
                  <a:lnTo>
                    <a:pt x="622194" y="287516"/>
                  </a:lnTo>
                  <a:lnTo>
                    <a:pt x="622194" y="288597"/>
                  </a:lnTo>
                  <a:lnTo>
                    <a:pt x="622194" y="296163"/>
                  </a:lnTo>
                  <a:lnTo>
                    <a:pt x="623968" y="296163"/>
                  </a:lnTo>
                  <a:lnTo>
                    <a:pt x="636381" y="296163"/>
                  </a:lnTo>
                  <a:lnTo>
                    <a:pt x="636381" y="272384"/>
                  </a:lnTo>
                  <a:lnTo>
                    <a:pt x="637394" y="272384"/>
                  </a:lnTo>
                  <a:lnTo>
                    <a:pt x="644488" y="272384"/>
                  </a:lnTo>
                  <a:lnTo>
                    <a:pt x="644488" y="239957"/>
                  </a:lnTo>
                  <a:lnTo>
                    <a:pt x="645501" y="239957"/>
                  </a:lnTo>
                  <a:lnTo>
                    <a:pt x="652595" y="239957"/>
                  </a:lnTo>
                  <a:lnTo>
                    <a:pt x="652595" y="238066"/>
                  </a:lnTo>
                  <a:lnTo>
                    <a:pt x="652595" y="224825"/>
                  </a:lnTo>
                  <a:cubicBezTo>
                    <a:pt x="650568" y="224825"/>
                    <a:pt x="650568" y="224825"/>
                    <a:pt x="651328" y="223203"/>
                  </a:cubicBezTo>
                  <a:lnTo>
                    <a:pt x="656648" y="211854"/>
                  </a:lnTo>
                  <a:cubicBezTo>
                    <a:pt x="656653" y="211871"/>
                    <a:pt x="656848" y="212545"/>
                    <a:pt x="664755" y="239957"/>
                  </a:cubicBezTo>
                  <a:lnTo>
                    <a:pt x="665515" y="239957"/>
                  </a:lnTo>
                  <a:lnTo>
                    <a:pt x="670835" y="239957"/>
                  </a:lnTo>
                  <a:lnTo>
                    <a:pt x="670835" y="134030"/>
                  </a:lnTo>
                  <a:lnTo>
                    <a:pt x="672355" y="134030"/>
                  </a:lnTo>
                  <a:lnTo>
                    <a:pt x="682995" y="134030"/>
                  </a:lnTo>
                  <a:lnTo>
                    <a:pt x="682995" y="86471"/>
                  </a:lnTo>
                  <a:lnTo>
                    <a:pt x="709342" y="86471"/>
                  </a:lnTo>
                  <a:lnTo>
                    <a:pt x="709342" y="64853"/>
                  </a:lnTo>
                  <a:lnTo>
                    <a:pt x="743796" y="64853"/>
                  </a:lnTo>
                  <a:lnTo>
                    <a:pt x="743796" y="67285"/>
                  </a:lnTo>
                  <a:lnTo>
                    <a:pt x="743796" y="84309"/>
                  </a:lnTo>
                  <a:lnTo>
                    <a:pt x="746076" y="84309"/>
                  </a:lnTo>
                  <a:lnTo>
                    <a:pt x="762036" y="84309"/>
                  </a:lnTo>
                  <a:lnTo>
                    <a:pt x="762036" y="131868"/>
                  </a:lnTo>
                  <a:lnTo>
                    <a:pt x="763049" y="131868"/>
                  </a:lnTo>
                  <a:lnTo>
                    <a:pt x="770143" y="131868"/>
                  </a:lnTo>
                  <a:lnTo>
                    <a:pt x="784330" y="136192"/>
                  </a:lnTo>
                  <a:lnTo>
                    <a:pt x="784330" y="175104"/>
                  </a:lnTo>
                  <a:lnTo>
                    <a:pt x="785343" y="175104"/>
                  </a:lnTo>
                  <a:lnTo>
                    <a:pt x="792436" y="175104"/>
                  </a:lnTo>
                  <a:lnTo>
                    <a:pt x="792436" y="176725"/>
                  </a:lnTo>
                  <a:lnTo>
                    <a:pt x="792436" y="188074"/>
                  </a:lnTo>
                  <a:lnTo>
                    <a:pt x="794463" y="188074"/>
                  </a:lnTo>
                  <a:lnTo>
                    <a:pt x="808650" y="188074"/>
                  </a:lnTo>
                  <a:lnTo>
                    <a:pt x="814730" y="194560"/>
                  </a:lnTo>
                  <a:lnTo>
                    <a:pt x="814730" y="216178"/>
                  </a:lnTo>
                  <a:lnTo>
                    <a:pt x="817010" y="216178"/>
                  </a:lnTo>
                  <a:lnTo>
                    <a:pt x="832970" y="216178"/>
                  </a:lnTo>
                  <a:lnTo>
                    <a:pt x="832970" y="217258"/>
                  </a:lnTo>
                  <a:lnTo>
                    <a:pt x="832970" y="224825"/>
                  </a:lnTo>
                  <a:lnTo>
                    <a:pt x="834237" y="224825"/>
                  </a:lnTo>
                  <a:lnTo>
                    <a:pt x="843104" y="224825"/>
                  </a:lnTo>
                  <a:lnTo>
                    <a:pt x="843104" y="226986"/>
                  </a:lnTo>
                  <a:lnTo>
                    <a:pt x="843104" y="242119"/>
                  </a:lnTo>
                  <a:cubicBezTo>
                    <a:pt x="847157" y="242119"/>
                    <a:pt x="847157" y="242119"/>
                    <a:pt x="847157" y="240227"/>
                  </a:cubicBezTo>
                  <a:lnTo>
                    <a:pt x="847157" y="226986"/>
                  </a:lnTo>
                  <a:lnTo>
                    <a:pt x="848170" y="226986"/>
                  </a:lnTo>
                  <a:lnTo>
                    <a:pt x="855264" y="226986"/>
                  </a:lnTo>
                  <a:lnTo>
                    <a:pt x="855264" y="228608"/>
                  </a:lnTo>
                  <a:lnTo>
                    <a:pt x="855264" y="239957"/>
                  </a:lnTo>
                  <a:lnTo>
                    <a:pt x="856024" y="239957"/>
                  </a:lnTo>
                  <a:lnTo>
                    <a:pt x="861344" y="239957"/>
                  </a:lnTo>
                  <a:cubicBezTo>
                    <a:pt x="861344" y="235634"/>
                    <a:pt x="861344" y="235634"/>
                    <a:pt x="909984" y="235634"/>
                  </a:cubicBezTo>
                  <a:lnTo>
                    <a:pt x="909984" y="236985"/>
                  </a:lnTo>
                  <a:lnTo>
                    <a:pt x="909984" y="246442"/>
                  </a:lnTo>
                  <a:lnTo>
                    <a:pt x="910744" y="246442"/>
                  </a:lnTo>
                  <a:lnTo>
                    <a:pt x="916065" y="246442"/>
                  </a:lnTo>
                  <a:lnTo>
                    <a:pt x="916065" y="248604"/>
                  </a:lnTo>
                  <a:lnTo>
                    <a:pt x="916065" y="263737"/>
                  </a:lnTo>
                  <a:cubicBezTo>
                    <a:pt x="916073" y="263733"/>
                    <a:pt x="916189" y="263655"/>
                    <a:pt x="918091" y="262386"/>
                  </a:cubicBezTo>
                  <a:lnTo>
                    <a:pt x="932278" y="252928"/>
                  </a:lnTo>
                  <a:cubicBezTo>
                    <a:pt x="932280" y="252909"/>
                    <a:pt x="932411" y="252034"/>
                    <a:pt x="938358" y="211854"/>
                  </a:cubicBezTo>
                  <a:cubicBezTo>
                    <a:pt x="938367" y="211852"/>
                    <a:pt x="938436" y="211826"/>
                    <a:pt x="939118" y="211584"/>
                  </a:cubicBezTo>
                  <a:lnTo>
                    <a:pt x="944438" y="209692"/>
                  </a:lnTo>
                  <a:cubicBezTo>
                    <a:pt x="944438" y="209676"/>
                    <a:pt x="944471" y="208615"/>
                    <a:pt x="946465" y="140515"/>
                  </a:cubicBezTo>
                  <a:cubicBezTo>
                    <a:pt x="946465" y="140533"/>
                    <a:pt x="946498" y="141624"/>
                    <a:pt x="948492" y="209692"/>
                  </a:cubicBezTo>
                  <a:cubicBezTo>
                    <a:pt x="948501" y="209695"/>
                    <a:pt x="948572" y="209720"/>
                    <a:pt x="949252" y="209962"/>
                  </a:cubicBezTo>
                  <a:lnTo>
                    <a:pt x="954572" y="211854"/>
                  </a:lnTo>
                  <a:lnTo>
                    <a:pt x="954572" y="125383"/>
                  </a:lnTo>
                  <a:cubicBezTo>
                    <a:pt x="958625" y="125383"/>
                    <a:pt x="958625" y="125383"/>
                    <a:pt x="958625" y="92956"/>
                  </a:cubicBezTo>
                  <a:lnTo>
                    <a:pt x="997132" y="92956"/>
                  </a:lnTo>
                  <a:lnTo>
                    <a:pt x="997132" y="125383"/>
                  </a:lnTo>
                  <a:lnTo>
                    <a:pt x="997892" y="125383"/>
                  </a:lnTo>
                  <a:lnTo>
                    <a:pt x="1003212" y="125383"/>
                  </a:lnTo>
                  <a:lnTo>
                    <a:pt x="1003212" y="43235"/>
                  </a:lnTo>
                  <a:lnTo>
                    <a:pt x="1004986" y="43235"/>
                  </a:lnTo>
                  <a:lnTo>
                    <a:pt x="1017399" y="43235"/>
                  </a:lnTo>
                  <a:lnTo>
                    <a:pt x="1017399" y="41344"/>
                  </a:lnTo>
                  <a:lnTo>
                    <a:pt x="1017399" y="28103"/>
                  </a:lnTo>
                  <a:lnTo>
                    <a:pt x="1039693" y="28103"/>
                  </a:lnTo>
                  <a:lnTo>
                    <a:pt x="1039693" y="27022"/>
                  </a:lnTo>
                  <a:lnTo>
                    <a:pt x="1039693" y="19456"/>
                  </a:lnTo>
                  <a:lnTo>
                    <a:pt x="1041466" y="19456"/>
                  </a:lnTo>
                  <a:lnTo>
                    <a:pt x="1053880" y="19456"/>
                  </a:lnTo>
                  <a:lnTo>
                    <a:pt x="1053880" y="20537"/>
                  </a:lnTo>
                  <a:lnTo>
                    <a:pt x="1053880" y="28103"/>
                  </a:lnTo>
                  <a:lnTo>
                    <a:pt x="1054640" y="28103"/>
                  </a:lnTo>
                  <a:lnTo>
                    <a:pt x="1059960" y="28103"/>
                  </a:lnTo>
                  <a:lnTo>
                    <a:pt x="1070093" y="23779"/>
                  </a:lnTo>
                  <a:lnTo>
                    <a:pt x="1074146" y="27022"/>
                  </a:lnTo>
                  <a:lnTo>
                    <a:pt x="1074146" y="19456"/>
                  </a:lnTo>
                  <a:lnTo>
                    <a:pt x="1076426" y="19456"/>
                  </a:lnTo>
                  <a:lnTo>
                    <a:pt x="1092387" y="19456"/>
                  </a:lnTo>
                  <a:lnTo>
                    <a:pt x="1092387" y="20537"/>
                  </a:lnTo>
                  <a:lnTo>
                    <a:pt x="1092387" y="28103"/>
                  </a:lnTo>
                  <a:lnTo>
                    <a:pt x="1122787" y="28103"/>
                  </a:lnTo>
                  <a:lnTo>
                    <a:pt x="1122787" y="29724"/>
                  </a:lnTo>
                  <a:lnTo>
                    <a:pt x="1122787" y="41074"/>
                  </a:lnTo>
                  <a:lnTo>
                    <a:pt x="1149134" y="41074"/>
                  </a:lnTo>
                  <a:lnTo>
                    <a:pt x="1149134" y="71338"/>
                  </a:lnTo>
                  <a:lnTo>
                    <a:pt x="1149894" y="71338"/>
                  </a:lnTo>
                  <a:lnTo>
                    <a:pt x="1155214" y="71338"/>
                  </a:lnTo>
                  <a:lnTo>
                    <a:pt x="1155214" y="72419"/>
                  </a:lnTo>
                  <a:lnTo>
                    <a:pt x="1155214" y="79986"/>
                  </a:lnTo>
                  <a:cubicBezTo>
                    <a:pt x="1159268" y="79986"/>
                    <a:pt x="1159268" y="79986"/>
                    <a:pt x="1159268" y="110250"/>
                  </a:cubicBezTo>
                  <a:lnTo>
                    <a:pt x="1160028" y="110250"/>
                  </a:lnTo>
                  <a:lnTo>
                    <a:pt x="1165348" y="110250"/>
                  </a:lnTo>
                  <a:lnTo>
                    <a:pt x="1165348" y="111061"/>
                  </a:lnTo>
                  <a:lnTo>
                    <a:pt x="1165348" y="116736"/>
                  </a:lnTo>
                  <a:lnTo>
                    <a:pt x="1166361" y="116736"/>
                  </a:lnTo>
                  <a:lnTo>
                    <a:pt x="1173454" y="116736"/>
                  </a:lnTo>
                  <a:lnTo>
                    <a:pt x="1173454" y="147001"/>
                  </a:lnTo>
                  <a:lnTo>
                    <a:pt x="1175481" y="147001"/>
                  </a:lnTo>
                  <a:lnTo>
                    <a:pt x="1189668" y="147001"/>
                  </a:lnTo>
                  <a:lnTo>
                    <a:pt x="1189668" y="170780"/>
                  </a:lnTo>
                  <a:cubicBezTo>
                    <a:pt x="1191695" y="170780"/>
                    <a:pt x="1191695" y="170780"/>
                    <a:pt x="1191695" y="172401"/>
                  </a:cubicBezTo>
                  <a:lnTo>
                    <a:pt x="1191695" y="183751"/>
                  </a:lnTo>
                  <a:lnTo>
                    <a:pt x="1192455" y="183751"/>
                  </a:lnTo>
                  <a:lnTo>
                    <a:pt x="1197775" y="183751"/>
                  </a:lnTo>
                  <a:lnTo>
                    <a:pt x="1197775" y="207530"/>
                  </a:lnTo>
                  <a:lnTo>
                    <a:pt x="1199041" y="207530"/>
                  </a:lnTo>
                  <a:lnTo>
                    <a:pt x="1207908" y="207530"/>
                  </a:lnTo>
                  <a:cubicBezTo>
                    <a:pt x="1209935" y="209692"/>
                    <a:pt x="1209935" y="209692"/>
                    <a:pt x="1209935" y="211584"/>
                  </a:cubicBezTo>
                  <a:lnTo>
                    <a:pt x="1209935" y="224825"/>
                  </a:lnTo>
                  <a:cubicBezTo>
                    <a:pt x="1209940" y="224818"/>
                    <a:pt x="1210027" y="224711"/>
                    <a:pt x="1211455" y="222933"/>
                  </a:cubicBezTo>
                  <a:lnTo>
                    <a:pt x="1222095" y="209692"/>
                  </a:lnTo>
                  <a:lnTo>
                    <a:pt x="1250469" y="209692"/>
                  </a:lnTo>
                  <a:lnTo>
                    <a:pt x="1250469" y="296163"/>
                  </a:lnTo>
                  <a:lnTo>
                    <a:pt x="1251229" y="296163"/>
                  </a:lnTo>
                  <a:lnTo>
                    <a:pt x="1256549" y="296163"/>
                  </a:lnTo>
                  <a:cubicBezTo>
                    <a:pt x="1256553" y="296155"/>
                    <a:pt x="1256612" y="296055"/>
                    <a:pt x="1257309" y="294812"/>
                  </a:cubicBezTo>
                  <a:lnTo>
                    <a:pt x="1262629" y="285354"/>
                  </a:lnTo>
                  <a:lnTo>
                    <a:pt x="1262629" y="287246"/>
                  </a:lnTo>
                  <a:lnTo>
                    <a:pt x="1262629" y="300487"/>
                  </a:lnTo>
                  <a:cubicBezTo>
                    <a:pt x="1266682" y="300487"/>
                    <a:pt x="1266682" y="300487"/>
                    <a:pt x="1266682" y="255090"/>
                  </a:cubicBezTo>
                  <a:lnTo>
                    <a:pt x="1267442" y="255090"/>
                  </a:lnTo>
                  <a:lnTo>
                    <a:pt x="1272762" y="255090"/>
                  </a:lnTo>
                  <a:lnTo>
                    <a:pt x="1272762" y="190236"/>
                  </a:lnTo>
                  <a:lnTo>
                    <a:pt x="1273776" y="190236"/>
                  </a:lnTo>
                  <a:lnTo>
                    <a:pt x="1280869" y="190236"/>
                  </a:lnTo>
                  <a:cubicBezTo>
                    <a:pt x="1280875" y="190215"/>
                    <a:pt x="1281139" y="189275"/>
                    <a:pt x="1293029" y="147001"/>
                  </a:cubicBezTo>
                  <a:lnTo>
                    <a:pt x="1294296" y="147001"/>
                  </a:lnTo>
                  <a:lnTo>
                    <a:pt x="1303163" y="147001"/>
                  </a:lnTo>
                  <a:cubicBezTo>
                    <a:pt x="1303168" y="147024"/>
                    <a:pt x="1303394" y="147990"/>
                    <a:pt x="1313296" y="190236"/>
                  </a:cubicBezTo>
                  <a:lnTo>
                    <a:pt x="1314309" y="190236"/>
                  </a:lnTo>
                  <a:lnTo>
                    <a:pt x="1321403" y="190236"/>
                  </a:lnTo>
                  <a:lnTo>
                    <a:pt x="1321403" y="229148"/>
                  </a:lnTo>
                  <a:lnTo>
                    <a:pt x="1323176" y="229148"/>
                  </a:lnTo>
                  <a:lnTo>
                    <a:pt x="1335590" y="229148"/>
                  </a:lnTo>
                  <a:lnTo>
                    <a:pt x="1335590" y="231310"/>
                  </a:lnTo>
                  <a:lnTo>
                    <a:pt x="1335590" y="246442"/>
                  </a:lnTo>
                  <a:cubicBezTo>
                    <a:pt x="1339643" y="246442"/>
                    <a:pt x="1339643" y="246442"/>
                    <a:pt x="1339643" y="244281"/>
                  </a:cubicBezTo>
                  <a:lnTo>
                    <a:pt x="1339643" y="229148"/>
                  </a:lnTo>
                  <a:lnTo>
                    <a:pt x="1341163" y="229148"/>
                  </a:lnTo>
                  <a:lnTo>
                    <a:pt x="1351803" y="229148"/>
                  </a:lnTo>
                  <a:lnTo>
                    <a:pt x="1351803" y="230769"/>
                  </a:lnTo>
                  <a:lnTo>
                    <a:pt x="1351803" y="242119"/>
                  </a:lnTo>
                  <a:lnTo>
                    <a:pt x="1382204" y="242119"/>
                  </a:lnTo>
                  <a:lnTo>
                    <a:pt x="1382204" y="205369"/>
                  </a:lnTo>
                  <a:lnTo>
                    <a:pt x="1383470" y="205369"/>
                  </a:lnTo>
                  <a:lnTo>
                    <a:pt x="1392337" y="205369"/>
                  </a:lnTo>
                  <a:lnTo>
                    <a:pt x="1392337" y="226986"/>
                  </a:lnTo>
                  <a:cubicBezTo>
                    <a:pt x="1394364" y="226986"/>
                    <a:pt x="1394364" y="226986"/>
                    <a:pt x="1394364" y="194560"/>
                  </a:cubicBezTo>
                  <a:lnTo>
                    <a:pt x="1416657" y="194560"/>
                  </a:lnTo>
                  <a:lnTo>
                    <a:pt x="1416657" y="192938"/>
                  </a:lnTo>
                  <a:lnTo>
                    <a:pt x="1416657" y="181589"/>
                  </a:lnTo>
                  <a:lnTo>
                    <a:pt x="1417417" y="181589"/>
                  </a:lnTo>
                  <a:lnTo>
                    <a:pt x="1422737" y="181589"/>
                  </a:lnTo>
                  <a:lnTo>
                    <a:pt x="1422737" y="179698"/>
                  </a:lnTo>
                  <a:lnTo>
                    <a:pt x="1422737" y="166457"/>
                  </a:lnTo>
                  <a:lnTo>
                    <a:pt x="1426791" y="172942"/>
                  </a:lnTo>
                  <a:lnTo>
                    <a:pt x="1429071" y="172942"/>
                  </a:lnTo>
                  <a:lnTo>
                    <a:pt x="1445031" y="172942"/>
                  </a:lnTo>
                  <a:lnTo>
                    <a:pt x="1445031" y="172131"/>
                  </a:lnTo>
                  <a:lnTo>
                    <a:pt x="1445031" y="166457"/>
                  </a:lnTo>
                  <a:lnTo>
                    <a:pt x="1445791" y="166457"/>
                  </a:lnTo>
                  <a:lnTo>
                    <a:pt x="1451111" y="166457"/>
                  </a:lnTo>
                  <a:lnTo>
                    <a:pt x="1451111" y="167808"/>
                  </a:lnTo>
                  <a:lnTo>
                    <a:pt x="1451111" y="177266"/>
                  </a:lnTo>
                  <a:lnTo>
                    <a:pt x="1489618" y="177266"/>
                  </a:lnTo>
                  <a:lnTo>
                    <a:pt x="1489618" y="315619"/>
                  </a:lnTo>
                  <a:lnTo>
                    <a:pt x="1491138" y="315619"/>
                  </a:lnTo>
                  <a:lnTo>
                    <a:pt x="1501778" y="315619"/>
                  </a:lnTo>
                  <a:lnTo>
                    <a:pt x="1501778" y="302649"/>
                  </a:lnTo>
                  <a:lnTo>
                    <a:pt x="1505832" y="302649"/>
                  </a:lnTo>
                  <a:lnTo>
                    <a:pt x="1505832" y="315619"/>
                  </a:lnTo>
                  <a:lnTo>
                    <a:pt x="1536232" y="315619"/>
                  </a:lnTo>
                  <a:lnTo>
                    <a:pt x="1536232" y="285354"/>
                  </a:lnTo>
                  <a:lnTo>
                    <a:pt x="1548392" y="285354"/>
                  </a:lnTo>
                  <a:lnTo>
                    <a:pt x="1560552" y="283193"/>
                  </a:lnTo>
                  <a:cubicBezTo>
                    <a:pt x="1562579" y="283193"/>
                    <a:pt x="1562579" y="285354"/>
                    <a:pt x="1564606" y="285354"/>
                  </a:cubicBezTo>
                  <a:lnTo>
                    <a:pt x="1574739" y="285354"/>
                  </a:lnTo>
                  <a:lnTo>
                    <a:pt x="1574739" y="315619"/>
                  </a:lnTo>
                  <a:lnTo>
                    <a:pt x="1582846" y="315619"/>
                  </a:lnTo>
                  <a:lnTo>
                    <a:pt x="1582846" y="332914"/>
                  </a:lnTo>
                  <a:lnTo>
                    <a:pt x="1592182" y="333819"/>
                  </a:lnTo>
                  <a:lnTo>
                    <a:pt x="1605140" y="333819"/>
                  </a:lnTo>
                  <a:lnTo>
                    <a:pt x="1605140" y="317781"/>
                  </a:lnTo>
                  <a:lnTo>
                    <a:pt x="1673096" y="317781"/>
                  </a:lnTo>
                  <a:lnTo>
                    <a:pt x="1673096" y="232528"/>
                  </a:lnTo>
                  <a:lnTo>
                    <a:pt x="1745104" y="232528"/>
                  </a:lnTo>
                  <a:lnTo>
                    <a:pt x="1745104" y="311296"/>
                  </a:lnTo>
                  <a:lnTo>
                    <a:pt x="1747008" y="311296"/>
                  </a:lnTo>
                  <a:lnTo>
                    <a:pt x="1748250" y="333819"/>
                  </a:lnTo>
                  <a:lnTo>
                    <a:pt x="1757926" y="333819"/>
                  </a:lnTo>
                  <a:cubicBezTo>
                    <a:pt x="1758462" y="326605"/>
                    <a:pt x="1759168" y="318951"/>
                    <a:pt x="1759168" y="311296"/>
                  </a:cubicBezTo>
                  <a:lnTo>
                    <a:pt x="1765248" y="311296"/>
                  </a:lnTo>
                  <a:lnTo>
                    <a:pt x="1766490" y="333819"/>
                  </a:lnTo>
                  <a:lnTo>
                    <a:pt x="1817112" y="333819"/>
                  </a:lnTo>
                  <a:lnTo>
                    <a:pt x="1817112" y="170791"/>
                  </a:lnTo>
                  <a:lnTo>
                    <a:pt x="2014439" y="170791"/>
                  </a:lnTo>
                  <a:lnTo>
                    <a:pt x="2014439" y="333819"/>
                  </a:lnTo>
                  <a:lnTo>
                    <a:pt x="2033136" y="333819"/>
                  </a:lnTo>
                  <a:lnTo>
                    <a:pt x="2033136" y="251126"/>
                  </a:lnTo>
                  <a:lnTo>
                    <a:pt x="2128256" y="251126"/>
                  </a:lnTo>
                  <a:cubicBezTo>
                    <a:pt x="2152853" y="240257"/>
                    <a:pt x="2161167" y="196782"/>
                    <a:pt x="2180720" y="185913"/>
                  </a:cubicBezTo>
                  <a:lnTo>
                    <a:pt x="2245574" y="185913"/>
                  </a:lnTo>
                  <a:lnTo>
                    <a:pt x="2245574" y="261575"/>
                  </a:lnTo>
                  <a:lnTo>
                    <a:pt x="2253681" y="261575"/>
                  </a:lnTo>
                  <a:cubicBezTo>
                    <a:pt x="2253681" y="259413"/>
                    <a:pt x="2255708" y="257251"/>
                    <a:pt x="2255708" y="255090"/>
                  </a:cubicBezTo>
                  <a:lnTo>
                    <a:pt x="2261788" y="255090"/>
                  </a:lnTo>
                  <a:cubicBezTo>
                    <a:pt x="2261788" y="257251"/>
                    <a:pt x="2261788" y="259413"/>
                    <a:pt x="2263815" y="263737"/>
                  </a:cubicBezTo>
                  <a:lnTo>
                    <a:pt x="2275975" y="263737"/>
                  </a:lnTo>
                  <a:lnTo>
                    <a:pt x="2275975" y="257251"/>
                  </a:lnTo>
                  <a:lnTo>
                    <a:pt x="2298268" y="257251"/>
                  </a:lnTo>
                  <a:lnTo>
                    <a:pt x="2298268" y="263737"/>
                  </a:lnTo>
                  <a:lnTo>
                    <a:pt x="2318535" y="263737"/>
                  </a:lnTo>
                  <a:lnTo>
                    <a:pt x="2318535" y="309134"/>
                  </a:lnTo>
                  <a:lnTo>
                    <a:pt x="2332722" y="309134"/>
                  </a:lnTo>
                  <a:lnTo>
                    <a:pt x="2332722" y="296163"/>
                  </a:lnTo>
                  <a:lnTo>
                    <a:pt x="2348936" y="296163"/>
                  </a:lnTo>
                  <a:lnTo>
                    <a:pt x="2348936" y="116736"/>
                  </a:lnTo>
                  <a:lnTo>
                    <a:pt x="2355016" y="110250"/>
                  </a:lnTo>
                  <a:lnTo>
                    <a:pt x="2427977" y="110250"/>
                  </a:lnTo>
                  <a:lnTo>
                    <a:pt x="2427977" y="118898"/>
                  </a:lnTo>
                  <a:lnTo>
                    <a:pt x="2438110" y="118898"/>
                  </a:lnTo>
                  <a:lnTo>
                    <a:pt x="2438110" y="233472"/>
                  </a:lnTo>
                  <a:lnTo>
                    <a:pt x="2460404" y="233472"/>
                  </a:lnTo>
                  <a:lnTo>
                    <a:pt x="2460404" y="166457"/>
                  </a:lnTo>
                  <a:lnTo>
                    <a:pt x="2486751" y="166457"/>
                  </a:lnTo>
                  <a:cubicBezTo>
                    <a:pt x="2488777" y="166457"/>
                    <a:pt x="2488777" y="164295"/>
                    <a:pt x="2490804" y="162133"/>
                  </a:cubicBezTo>
                  <a:lnTo>
                    <a:pt x="2498911" y="162133"/>
                  </a:lnTo>
                  <a:cubicBezTo>
                    <a:pt x="2500937" y="164295"/>
                    <a:pt x="2500937" y="166457"/>
                    <a:pt x="2502964" y="166457"/>
                  </a:cubicBezTo>
                  <a:lnTo>
                    <a:pt x="2525258" y="166457"/>
                  </a:lnTo>
                  <a:lnTo>
                    <a:pt x="2525258" y="49721"/>
                  </a:lnTo>
                  <a:cubicBezTo>
                    <a:pt x="2525272" y="49718"/>
                    <a:pt x="2526139" y="49554"/>
                    <a:pt x="2582005" y="38912"/>
                  </a:cubicBezTo>
                  <a:lnTo>
                    <a:pt x="2582005" y="39993"/>
                  </a:lnTo>
                  <a:lnTo>
                    <a:pt x="2582005" y="47559"/>
                  </a:lnTo>
                  <a:lnTo>
                    <a:pt x="2608352" y="47559"/>
                  </a:lnTo>
                  <a:lnTo>
                    <a:pt x="2608352" y="302649"/>
                  </a:lnTo>
                  <a:lnTo>
                    <a:pt x="2630646" y="302649"/>
                  </a:lnTo>
                  <a:lnTo>
                    <a:pt x="2630646" y="298325"/>
                  </a:lnTo>
                  <a:lnTo>
                    <a:pt x="2642806" y="298325"/>
                  </a:lnTo>
                  <a:lnTo>
                    <a:pt x="2642806" y="302649"/>
                  </a:lnTo>
                  <a:lnTo>
                    <a:pt x="2667126" y="302649"/>
                  </a:lnTo>
                  <a:lnTo>
                    <a:pt x="2667126" y="289678"/>
                  </a:lnTo>
                  <a:lnTo>
                    <a:pt x="2695500" y="289678"/>
                  </a:lnTo>
                  <a:cubicBezTo>
                    <a:pt x="2699553" y="285354"/>
                    <a:pt x="2703607" y="285354"/>
                    <a:pt x="2707660" y="285354"/>
                  </a:cubicBezTo>
                  <a:cubicBezTo>
                    <a:pt x="2713740" y="289678"/>
                    <a:pt x="2721847" y="289678"/>
                    <a:pt x="2727927" y="289678"/>
                  </a:cubicBezTo>
                  <a:lnTo>
                    <a:pt x="2727927" y="272384"/>
                  </a:lnTo>
                  <a:lnTo>
                    <a:pt x="2736034" y="272384"/>
                  </a:lnTo>
                  <a:lnTo>
                    <a:pt x="2736034" y="259413"/>
                  </a:lnTo>
                  <a:lnTo>
                    <a:pt x="2792781" y="259413"/>
                  </a:lnTo>
                  <a:lnTo>
                    <a:pt x="2792781" y="229148"/>
                  </a:lnTo>
                  <a:lnTo>
                    <a:pt x="2811021" y="229148"/>
                  </a:lnTo>
                  <a:lnTo>
                    <a:pt x="2811021" y="222663"/>
                  </a:lnTo>
                  <a:lnTo>
                    <a:pt x="2823181" y="222663"/>
                  </a:lnTo>
                  <a:lnTo>
                    <a:pt x="2823181" y="229148"/>
                  </a:lnTo>
                  <a:lnTo>
                    <a:pt x="2839395" y="229148"/>
                  </a:lnTo>
                  <a:lnTo>
                    <a:pt x="2839395" y="278869"/>
                  </a:lnTo>
                  <a:lnTo>
                    <a:pt x="2871822" y="278869"/>
                  </a:lnTo>
                  <a:lnTo>
                    <a:pt x="2871822" y="252928"/>
                  </a:lnTo>
                  <a:lnTo>
                    <a:pt x="2910329" y="252928"/>
                  </a:lnTo>
                  <a:lnTo>
                    <a:pt x="2910329" y="222663"/>
                  </a:lnTo>
                  <a:lnTo>
                    <a:pt x="2958970" y="222663"/>
                  </a:lnTo>
                  <a:cubicBezTo>
                    <a:pt x="2959793" y="378235"/>
                    <a:pt x="2960615" y="533807"/>
                    <a:pt x="2961438" y="689379"/>
                  </a:cubicBezTo>
                  <a:lnTo>
                    <a:pt x="2054" y="687046"/>
                  </a:lnTo>
                  <a:cubicBezTo>
                    <a:pt x="1369" y="539482"/>
                    <a:pt x="685" y="400492"/>
                    <a:pt x="0" y="252928"/>
                  </a:cubicBezTo>
                  <a:lnTo>
                    <a:pt x="20267" y="252928"/>
                  </a:lnTo>
                  <a:cubicBezTo>
                    <a:pt x="20271" y="252922"/>
                    <a:pt x="20308" y="252840"/>
                    <a:pt x="20774" y="251847"/>
                  </a:cubicBezTo>
                  <a:lnTo>
                    <a:pt x="24320" y="244281"/>
                  </a:lnTo>
                  <a:cubicBezTo>
                    <a:pt x="24329" y="244282"/>
                    <a:pt x="24442" y="244300"/>
                    <a:pt x="26094" y="244551"/>
                  </a:cubicBezTo>
                  <a:lnTo>
                    <a:pt x="38507" y="246442"/>
                  </a:lnTo>
                  <a:cubicBezTo>
                    <a:pt x="38510" y="246452"/>
                    <a:pt x="38548" y="246553"/>
                    <a:pt x="39014" y="247794"/>
                  </a:cubicBezTo>
                  <a:lnTo>
                    <a:pt x="42560" y="257251"/>
                  </a:lnTo>
                  <a:cubicBezTo>
                    <a:pt x="42574" y="257252"/>
                    <a:pt x="43170" y="257302"/>
                    <a:pt x="68907" y="259413"/>
                  </a:cubicBezTo>
                  <a:lnTo>
                    <a:pt x="68907" y="136192"/>
                  </a:lnTo>
                  <a:lnTo>
                    <a:pt x="70934" y="136192"/>
                  </a:lnTo>
                  <a:lnTo>
                    <a:pt x="85121" y="136192"/>
                  </a:lnTo>
                  <a:lnTo>
                    <a:pt x="85121" y="0"/>
                  </a:lnTo>
                  <a:lnTo>
                    <a:pt x="86894" y="0"/>
                  </a:lnTo>
                  <a:lnTo>
                    <a:pt x="9930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33" name="자유형: 도형 52">
              <a:extLst>
                <a:ext uri="{FF2B5EF4-FFF2-40B4-BE49-F238E27FC236}">
                  <a16:creationId xmlns:a16="http://schemas.microsoft.com/office/drawing/2014/main" id="{15DC1CAC-80CA-4862-B8B1-3AD789D75149}"/>
                </a:ext>
              </a:extLst>
            </p:cNvPr>
            <p:cNvSpPr/>
            <p:nvPr/>
          </p:nvSpPr>
          <p:spPr>
            <a:xfrm>
              <a:off x="8996212" y="1412530"/>
              <a:ext cx="3195788" cy="1160647"/>
            </a:xfrm>
            <a:custGeom>
              <a:avLst/>
              <a:gdLst>
                <a:gd name="connsiteX0" fmla="*/ 160109 w 3195788"/>
                <a:gd name="connsiteY0" fmla="*/ 0 h 1160647"/>
                <a:gd name="connsiteX1" fmla="*/ 162135 w 3195788"/>
                <a:gd name="connsiteY1" fmla="*/ 246443 h 1160647"/>
                <a:gd name="connsiteX2" fmla="*/ 200642 w 3195788"/>
                <a:gd name="connsiteY2" fmla="*/ 326429 h 1160647"/>
                <a:gd name="connsiteX3" fmla="*/ 202669 w 3195788"/>
                <a:gd name="connsiteY3" fmla="*/ 326429 h 1160647"/>
                <a:gd name="connsiteX4" fmla="*/ 216856 w 3195788"/>
                <a:gd name="connsiteY4" fmla="*/ 326429 h 1160647"/>
                <a:gd name="connsiteX5" fmla="*/ 216856 w 3195788"/>
                <a:gd name="connsiteY5" fmla="*/ 350208 h 1160647"/>
                <a:gd name="connsiteX6" fmla="*/ 217363 w 3195788"/>
                <a:gd name="connsiteY6" fmla="*/ 351019 h 1160647"/>
                <a:gd name="connsiteX7" fmla="*/ 220909 w 3195788"/>
                <a:gd name="connsiteY7" fmla="*/ 356694 h 1160647"/>
                <a:gd name="connsiteX8" fmla="*/ 220909 w 3195788"/>
                <a:gd name="connsiteY8" fmla="*/ 471268 h 1160647"/>
                <a:gd name="connsiteX9" fmla="*/ 223189 w 3195788"/>
                <a:gd name="connsiteY9" fmla="*/ 471268 h 1160647"/>
                <a:gd name="connsiteX10" fmla="*/ 239150 w 3195788"/>
                <a:gd name="connsiteY10" fmla="*/ 471268 h 1160647"/>
                <a:gd name="connsiteX11" fmla="*/ 239150 w 3195788"/>
                <a:gd name="connsiteY11" fmla="*/ 611783 h 1160647"/>
                <a:gd name="connsiteX12" fmla="*/ 240670 w 3195788"/>
                <a:gd name="connsiteY12" fmla="*/ 611513 h 1160647"/>
                <a:gd name="connsiteX13" fmla="*/ 251310 w 3195788"/>
                <a:gd name="connsiteY13" fmla="*/ 609622 h 1160647"/>
                <a:gd name="connsiteX14" fmla="*/ 249283 w 3195788"/>
                <a:gd name="connsiteY14" fmla="*/ 698254 h 1160647"/>
                <a:gd name="connsiteX15" fmla="*/ 250803 w 3195788"/>
                <a:gd name="connsiteY15" fmla="*/ 698525 h 1160647"/>
                <a:gd name="connsiteX16" fmla="*/ 261443 w 3195788"/>
                <a:gd name="connsiteY16" fmla="*/ 700416 h 1160647"/>
                <a:gd name="connsiteX17" fmla="*/ 261696 w 3195788"/>
                <a:gd name="connsiteY17" fmla="*/ 701227 h 1160647"/>
                <a:gd name="connsiteX18" fmla="*/ 263470 w 3195788"/>
                <a:gd name="connsiteY18" fmla="*/ 706902 h 1160647"/>
                <a:gd name="connsiteX19" fmla="*/ 264230 w 3195788"/>
                <a:gd name="connsiteY19" fmla="*/ 704470 h 1160647"/>
                <a:gd name="connsiteX20" fmla="*/ 269550 w 3195788"/>
                <a:gd name="connsiteY20" fmla="*/ 687446 h 1160647"/>
                <a:gd name="connsiteX21" fmla="*/ 271323 w 3195788"/>
                <a:gd name="connsiteY21" fmla="*/ 687446 h 1160647"/>
                <a:gd name="connsiteX22" fmla="*/ 283737 w 3195788"/>
                <a:gd name="connsiteY22" fmla="*/ 687446 h 1160647"/>
                <a:gd name="connsiteX23" fmla="*/ 283737 w 3195788"/>
                <a:gd name="connsiteY23" fmla="*/ 719872 h 1160647"/>
                <a:gd name="connsiteX24" fmla="*/ 284750 w 3195788"/>
                <a:gd name="connsiteY24" fmla="*/ 720413 h 1160647"/>
                <a:gd name="connsiteX25" fmla="*/ 291844 w 3195788"/>
                <a:gd name="connsiteY25" fmla="*/ 724196 h 1160647"/>
                <a:gd name="connsiteX26" fmla="*/ 291844 w 3195788"/>
                <a:gd name="connsiteY26" fmla="*/ 725547 h 1160647"/>
                <a:gd name="connsiteX27" fmla="*/ 291844 w 3195788"/>
                <a:gd name="connsiteY27" fmla="*/ 735005 h 1160647"/>
                <a:gd name="connsiteX28" fmla="*/ 336431 w 3195788"/>
                <a:gd name="connsiteY28" fmla="*/ 735005 h 1160647"/>
                <a:gd name="connsiteX29" fmla="*/ 336431 w 3195788"/>
                <a:gd name="connsiteY29" fmla="*/ 736086 h 1160647"/>
                <a:gd name="connsiteX30" fmla="*/ 336431 w 3195788"/>
                <a:gd name="connsiteY30" fmla="*/ 743652 h 1160647"/>
                <a:gd name="connsiteX31" fmla="*/ 338457 w 3195788"/>
                <a:gd name="connsiteY31" fmla="*/ 743652 h 1160647"/>
                <a:gd name="connsiteX32" fmla="*/ 352644 w 3195788"/>
                <a:gd name="connsiteY32" fmla="*/ 743652 h 1160647"/>
                <a:gd name="connsiteX33" fmla="*/ 352644 w 3195788"/>
                <a:gd name="connsiteY33" fmla="*/ 713387 h 1160647"/>
                <a:gd name="connsiteX34" fmla="*/ 397231 w 3195788"/>
                <a:gd name="connsiteY34" fmla="*/ 713387 h 1160647"/>
                <a:gd name="connsiteX35" fmla="*/ 397231 w 3195788"/>
                <a:gd name="connsiteY35" fmla="*/ 712036 h 1160647"/>
                <a:gd name="connsiteX36" fmla="*/ 397231 w 3195788"/>
                <a:gd name="connsiteY36" fmla="*/ 702578 h 1160647"/>
                <a:gd name="connsiteX37" fmla="*/ 398245 w 3195788"/>
                <a:gd name="connsiteY37" fmla="*/ 702578 h 1160647"/>
                <a:gd name="connsiteX38" fmla="*/ 405338 w 3195788"/>
                <a:gd name="connsiteY38" fmla="*/ 702578 h 1160647"/>
                <a:gd name="connsiteX39" fmla="*/ 405338 w 3195788"/>
                <a:gd name="connsiteY39" fmla="*/ 700687 h 1160647"/>
                <a:gd name="connsiteX40" fmla="*/ 405338 w 3195788"/>
                <a:gd name="connsiteY40" fmla="*/ 687446 h 1160647"/>
                <a:gd name="connsiteX41" fmla="*/ 406098 w 3195788"/>
                <a:gd name="connsiteY41" fmla="*/ 687446 h 1160647"/>
                <a:gd name="connsiteX42" fmla="*/ 411418 w 3195788"/>
                <a:gd name="connsiteY42" fmla="*/ 687446 h 1160647"/>
                <a:gd name="connsiteX43" fmla="*/ 411418 w 3195788"/>
                <a:gd name="connsiteY43" fmla="*/ 686365 h 1160647"/>
                <a:gd name="connsiteX44" fmla="*/ 411418 w 3195788"/>
                <a:gd name="connsiteY44" fmla="*/ 678798 h 1160647"/>
                <a:gd name="connsiteX45" fmla="*/ 413445 w 3195788"/>
                <a:gd name="connsiteY45" fmla="*/ 678798 h 1160647"/>
                <a:gd name="connsiteX46" fmla="*/ 427632 w 3195788"/>
                <a:gd name="connsiteY46" fmla="*/ 678798 h 1160647"/>
                <a:gd name="connsiteX47" fmla="*/ 427632 w 3195788"/>
                <a:gd name="connsiteY47" fmla="*/ 679879 h 1160647"/>
                <a:gd name="connsiteX48" fmla="*/ 427632 w 3195788"/>
                <a:gd name="connsiteY48" fmla="*/ 687446 h 1160647"/>
                <a:gd name="connsiteX49" fmla="*/ 449925 w 3195788"/>
                <a:gd name="connsiteY49" fmla="*/ 687446 h 1160647"/>
                <a:gd name="connsiteX50" fmla="*/ 449925 w 3195788"/>
                <a:gd name="connsiteY50" fmla="*/ 685554 h 1160647"/>
                <a:gd name="connsiteX51" fmla="*/ 449925 w 3195788"/>
                <a:gd name="connsiteY51" fmla="*/ 672313 h 1160647"/>
                <a:gd name="connsiteX52" fmla="*/ 451699 w 3195788"/>
                <a:gd name="connsiteY52" fmla="*/ 672313 h 1160647"/>
                <a:gd name="connsiteX53" fmla="*/ 464112 w 3195788"/>
                <a:gd name="connsiteY53" fmla="*/ 672313 h 1160647"/>
                <a:gd name="connsiteX54" fmla="*/ 464112 w 3195788"/>
                <a:gd name="connsiteY54" fmla="*/ 696093 h 1160647"/>
                <a:gd name="connsiteX55" fmla="*/ 465126 w 3195788"/>
                <a:gd name="connsiteY55" fmla="*/ 696093 h 1160647"/>
                <a:gd name="connsiteX56" fmla="*/ 472219 w 3195788"/>
                <a:gd name="connsiteY56" fmla="*/ 696093 h 1160647"/>
                <a:gd name="connsiteX57" fmla="*/ 472219 w 3195788"/>
                <a:gd name="connsiteY57" fmla="*/ 695012 h 1160647"/>
                <a:gd name="connsiteX58" fmla="*/ 472219 w 3195788"/>
                <a:gd name="connsiteY58" fmla="*/ 687446 h 1160647"/>
                <a:gd name="connsiteX59" fmla="*/ 473992 w 3195788"/>
                <a:gd name="connsiteY59" fmla="*/ 687446 h 1160647"/>
                <a:gd name="connsiteX60" fmla="*/ 486406 w 3195788"/>
                <a:gd name="connsiteY60" fmla="*/ 687446 h 1160647"/>
                <a:gd name="connsiteX61" fmla="*/ 486406 w 3195788"/>
                <a:gd name="connsiteY61" fmla="*/ 713387 h 1160647"/>
                <a:gd name="connsiteX62" fmla="*/ 488433 w 3195788"/>
                <a:gd name="connsiteY62" fmla="*/ 713387 h 1160647"/>
                <a:gd name="connsiteX63" fmla="*/ 502619 w 3195788"/>
                <a:gd name="connsiteY63" fmla="*/ 713387 h 1160647"/>
                <a:gd name="connsiteX64" fmla="*/ 502619 w 3195788"/>
                <a:gd name="connsiteY64" fmla="*/ 715008 h 1160647"/>
                <a:gd name="connsiteX65" fmla="*/ 502619 w 3195788"/>
                <a:gd name="connsiteY65" fmla="*/ 726358 h 1160647"/>
                <a:gd name="connsiteX66" fmla="*/ 503379 w 3195788"/>
                <a:gd name="connsiteY66" fmla="*/ 726358 h 1160647"/>
                <a:gd name="connsiteX67" fmla="*/ 508700 w 3195788"/>
                <a:gd name="connsiteY67" fmla="*/ 726358 h 1160647"/>
                <a:gd name="connsiteX68" fmla="*/ 508700 w 3195788"/>
                <a:gd name="connsiteY68" fmla="*/ 725547 h 1160647"/>
                <a:gd name="connsiteX69" fmla="*/ 508700 w 3195788"/>
                <a:gd name="connsiteY69" fmla="*/ 719872 h 1160647"/>
                <a:gd name="connsiteX70" fmla="*/ 539100 w 3195788"/>
                <a:gd name="connsiteY70" fmla="*/ 719872 h 1160647"/>
                <a:gd name="connsiteX71" fmla="*/ 539100 w 3195788"/>
                <a:gd name="connsiteY71" fmla="*/ 743652 h 1160647"/>
                <a:gd name="connsiteX72" fmla="*/ 540113 w 3195788"/>
                <a:gd name="connsiteY72" fmla="*/ 743652 h 1160647"/>
                <a:gd name="connsiteX73" fmla="*/ 547207 w 3195788"/>
                <a:gd name="connsiteY73" fmla="*/ 743652 h 1160647"/>
                <a:gd name="connsiteX74" fmla="*/ 547207 w 3195788"/>
                <a:gd name="connsiteY74" fmla="*/ 744733 h 1160647"/>
                <a:gd name="connsiteX75" fmla="*/ 547207 w 3195788"/>
                <a:gd name="connsiteY75" fmla="*/ 752299 h 1160647"/>
                <a:gd name="connsiteX76" fmla="*/ 547967 w 3195788"/>
                <a:gd name="connsiteY76" fmla="*/ 752299 h 1160647"/>
                <a:gd name="connsiteX77" fmla="*/ 553287 w 3195788"/>
                <a:gd name="connsiteY77" fmla="*/ 752299 h 1160647"/>
                <a:gd name="connsiteX78" fmla="*/ 553287 w 3195788"/>
                <a:gd name="connsiteY78" fmla="*/ 750137 h 1160647"/>
                <a:gd name="connsiteX79" fmla="*/ 553287 w 3195788"/>
                <a:gd name="connsiteY79" fmla="*/ 735005 h 1160647"/>
                <a:gd name="connsiteX80" fmla="*/ 554300 w 3195788"/>
                <a:gd name="connsiteY80" fmla="*/ 735005 h 1160647"/>
                <a:gd name="connsiteX81" fmla="*/ 561394 w 3195788"/>
                <a:gd name="connsiteY81" fmla="*/ 735005 h 1160647"/>
                <a:gd name="connsiteX82" fmla="*/ 561394 w 3195788"/>
                <a:gd name="connsiteY82" fmla="*/ 736086 h 1160647"/>
                <a:gd name="connsiteX83" fmla="*/ 561394 w 3195788"/>
                <a:gd name="connsiteY83" fmla="*/ 743652 h 1160647"/>
                <a:gd name="connsiteX84" fmla="*/ 566714 w 3195788"/>
                <a:gd name="connsiteY84" fmla="*/ 741659 h 1160647"/>
                <a:gd name="connsiteX85" fmla="*/ 567474 w 3195788"/>
                <a:gd name="connsiteY85" fmla="*/ 740679 h 1160647"/>
                <a:gd name="connsiteX86" fmla="*/ 567474 w 3195788"/>
                <a:gd name="connsiteY86" fmla="*/ 735005 h 1160647"/>
                <a:gd name="connsiteX87" fmla="*/ 605981 w 3195788"/>
                <a:gd name="connsiteY87" fmla="*/ 735005 h 1160647"/>
                <a:gd name="connsiteX88" fmla="*/ 605981 w 3195788"/>
                <a:gd name="connsiteY88" fmla="*/ 758784 h 1160647"/>
                <a:gd name="connsiteX89" fmla="*/ 608007 w 3195788"/>
                <a:gd name="connsiteY89" fmla="*/ 758784 h 1160647"/>
                <a:gd name="connsiteX90" fmla="*/ 622194 w 3195788"/>
                <a:gd name="connsiteY90" fmla="*/ 758784 h 1160647"/>
                <a:gd name="connsiteX91" fmla="*/ 622194 w 3195788"/>
                <a:gd name="connsiteY91" fmla="*/ 759865 h 1160647"/>
                <a:gd name="connsiteX92" fmla="*/ 622194 w 3195788"/>
                <a:gd name="connsiteY92" fmla="*/ 767431 h 1160647"/>
                <a:gd name="connsiteX93" fmla="*/ 623968 w 3195788"/>
                <a:gd name="connsiteY93" fmla="*/ 767431 h 1160647"/>
                <a:gd name="connsiteX94" fmla="*/ 636381 w 3195788"/>
                <a:gd name="connsiteY94" fmla="*/ 767431 h 1160647"/>
                <a:gd name="connsiteX95" fmla="*/ 636381 w 3195788"/>
                <a:gd name="connsiteY95" fmla="*/ 743652 h 1160647"/>
                <a:gd name="connsiteX96" fmla="*/ 637394 w 3195788"/>
                <a:gd name="connsiteY96" fmla="*/ 743652 h 1160647"/>
                <a:gd name="connsiteX97" fmla="*/ 644488 w 3195788"/>
                <a:gd name="connsiteY97" fmla="*/ 743652 h 1160647"/>
                <a:gd name="connsiteX98" fmla="*/ 644488 w 3195788"/>
                <a:gd name="connsiteY98" fmla="*/ 711225 h 1160647"/>
                <a:gd name="connsiteX99" fmla="*/ 645501 w 3195788"/>
                <a:gd name="connsiteY99" fmla="*/ 711225 h 1160647"/>
                <a:gd name="connsiteX100" fmla="*/ 652595 w 3195788"/>
                <a:gd name="connsiteY100" fmla="*/ 711225 h 1160647"/>
                <a:gd name="connsiteX101" fmla="*/ 652595 w 3195788"/>
                <a:gd name="connsiteY101" fmla="*/ 709334 h 1160647"/>
                <a:gd name="connsiteX102" fmla="*/ 652595 w 3195788"/>
                <a:gd name="connsiteY102" fmla="*/ 696093 h 1160647"/>
                <a:gd name="connsiteX103" fmla="*/ 651328 w 3195788"/>
                <a:gd name="connsiteY103" fmla="*/ 694471 h 1160647"/>
                <a:gd name="connsiteX104" fmla="*/ 656648 w 3195788"/>
                <a:gd name="connsiteY104" fmla="*/ 683122 h 1160647"/>
                <a:gd name="connsiteX105" fmla="*/ 664755 w 3195788"/>
                <a:gd name="connsiteY105" fmla="*/ 711225 h 1160647"/>
                <a:gd name="connsiteX106" fmla="*/ 665515 w 3195788"/>
                <a:gd name="connsiteY106" fmla="*/ 711225 h 1160647"/>
                <a:gd name="connsiteX107" fmla="*/ 670835 w 3195788"/>
                <a:gd name="connsiteY107" fmla="*/ 711225 h 1160647"/>
                <a:gd name="connsiteX108" fmla="*/ 670835 w 3195788"/>
                <a:gd name="connsiteY108" fmla="*/ 605298 h 1160647"/>
                <a:gd name="connsiteX109" fmla="*/ 672355 w 3195788"/>
                <a:gd name="connsiteY109" fmla="*/ 605298 h 1160647"/>
                <a:gd name="connsiteX110" fmla="*/ 682995 w 3195788"/>
                <a:gd name="connsiteY110" fmla="*/ 605298 h 1160647"/>
                <a:gd name="connsiteX111" fmla="*/ 682995 w 3195788"/>
                <a:gd name="connsiteY111" fmla="*/ 557739 h 1160647"/>
                <a:gd name="connsiteX112" fmla="*/ 709342 w 3195788"/>
                <a:gd name="connsiteY112" fmla="*/ 557739 h 1160647"/>
                <a:gd name="connsiteX113" fmla="*/ 709342 w 3195788"/>
                <a:gd name="connsiteY113" fmla="*/ 536121 h 1160647"/>
                <a:gd name="connsiteX114" fmla="*/ 743796 w 3195788"/>
                <a:gd name="connsiteY114" fmla="*/ 536121 h 1160647"/>
                <a:gd name="connsiteX115" fmla="*/ 743796 w 3195788"/>
                <a:gd name="connsiteY115" fmla="*/ 538553 h 1160647"/>
                <a:gd name="connsiteX116" fmla="*/ 743796 w 3195788"/>
                <a:gd name="connsiteY116" fmla="*/ 555577 h 1160647"/>
                <a:gd name="connsiteX117" fmla="*/ 746076 w 3195788"/>
                <a:gd name="connsiteY117" fmla="*/ 555577 h 1160647"/>
                <a:gd name="connsiteX118" fmla="*/ 762036 w 3195788"/>
                <a:gd name="connsiteY118" fmla="*/ 555577 h 1160647"/>
                <a:gd name="connsiteX119" fmla="*/ 762036 w 3195788"/>
                <a:gd name="connsiteY119" fmla="*/ 603136 h 1160647"/>
                <a:gd name="connsiteX120" fmla="*/ 763049 w 3195788"/>
                <a:gd name="connsiteY120" fmla="*/ 603136 h 1160647"/>
                <a:gd name="connsiteX121" fmla="*/ 770143 w 3195788"/>
                <a:gd name="connsiteY121" fmla="*/ 603136 h 1160647"/>
                <a:gd name="connsiteX122" fmla="*/ 784330 w 3195788"/>
                <a:gd name="connsiteY122" fmla="*/ 607460 h 1160647"/>
                <a:gd name="connsiteX123" fmla="*/ 784330 w 3195788"/>
                <a:gd name="connsiteY123" fmla="*/ 646372 h 1160647"/>
                <a:gd name="connsiteX124" fmla="*/ 785343 w 3195788"/>
                <a:gd name="connsiteY124" fmla="*/ 646372 h 1160647"/>
                <a:gd name="connsiteX125" fmla="*/ 792436 w 3195788"/>
                <a:gd name="connsiteY125" fmla="*/ 646372 h 1160647"/>
                <a:gd name="connsiteX126" fmla="*/ 792436 w 3195788"/>
                <a:gd name="connsiteY126" fmla="*/ 647993 h 1160647"/>
                <a:gd name="connsiteX127" fmla="*/ 792436 w 3195788"/>
                <a:gd name="connsiteY127" fmla="*/ 659342 h 1160647"/>
                <a:gd name="connsiteX128" fmla="*/ 794463 w 3195788"/>
                <a:gd name="connsiteY128" fmla="*/ 659342 h 1160647"/>
                <a:gd name="connsiteX129" fmla="*/ 808650 w 3195788"/>
                <a:gd name="connsiteY129" fmla="*/ 659342 h 1160647"/>
                <a:gd name="connsiteX130" fmla="*/ 814730 w 3195788"/>
                <a:gd name="connsiteY130" fmla="*/ 665828 h 1160647"/>
                <a:gd name="connsiteX131" fmla="*/ 814730 w 3195788"/>
                <a:gd name="connsiteY131" fmla="*/ 687446 h 1160647"/>
                <a:gd name="connsiteX132" fmla="*/ 817010 w 3195788"/>
                <a:gd name="connsiteY132" fmla="*/ 687446 h 1160647"/>
                <a:gd name="connsiteX133" fmla="*/ 832970 w 3195788"/>
                <a:gd name="connsiteY133" fmla="*/ 687446 h 1160647"/>
                <a:gd name="connsiteX134" fmla="*/ 832970 w 3195788"/>
                <a:gd name="connsiteY134" fmla="*/ 688526 h 1160647"/>
                <a:gd name="connsiteX135" fmla="*/ 832970 w 3195788"/>
                <a:gd name="connsiteY135" fmla="*/ 696093 h 1160647"/>
                <a:gd name="connsiteX136" fmla="*/ 834237 w 3195788"/>
                <a:gd name="connsiteY136" fmla="*/ 696093 h 1160647"/>
                <a:gd name="connsiteX137" fmla="*/ 843104 w 3195788"/>
                <a:gd name="connsiteY137" fmla="*/ 696093 h 1160647"/>
                <a:gd name="connsiteX138" fmla="*/ 843104 w 3195788"/>
                <a:gd name="connsiteY138" fmla="*/ 698254 h 1160647"/>
                <a:gd name="connsiteX139" fmla="*/ 843104 w 3195788"/>
                <a:gd name="connsiteY139" fmla="*/ 713387 h 1160647"/>
                <a:gd name="connsiteX140" fmla="*/ 847157 w 3195788"/>
                <a:gd name="connsiteY140" fmla="*/ 711495 h 1160647"/>
                <a:gd name="connsiteX141" fmla="*/ 847157 w 3195788"/>
                <a:gd name="connsiteY141" fmla="*/ 698254 h 1160647"/>
                <a:gd name="connsiteX142" fmla="*/ 848170 w 3195788"/>
                <a:gd name="connsiteY142" fmla="*/ 698254 h 1160647"/>
                <a:gd name="connsiteX143" fmla="*/ 855264 w 3195788"/>
                <a:gd name="connsiteY143" fmla="*/ 698254 h 1160647"/>
                <a:gd name="connsiteX144" fmla="*/ 855264 w 3195788"/>
                <a:gd name="connsiteY144" fmla="*/ 699876 h 1160647"/>
                <a:gd name="connsiteX145" fmla="*/ 855264 w 3195788"/>
                <a:gd name="connsiteY145" fmla="*/ 711225 h 1160647"/>
                <a:gd name="connsiteX146" fmla="*/ 856024 w 3195788"/>
                <a:gd name="connsiteY146" fmla="*/ 711225 h 1160647"/>
                <a:gd name="connsiteX147" fmla="*/ 861344 w 3195788"/>
                <a:gd name="connsiteY147" fmla="*/ 711225 h 1160647"/>
                <a:gd name="connsiteX148" fmla="*/ 909984 w 3195788"/>
                <a:gd name="connsiteY148" fmla="*/ 706902 h 1160647"/>
                <a:gd name="connsiteX149" fmla="*/ 909984 w 3195788"/>
                <a:gd name="connsiteY149" fmla="*/ 708253 h 1160647"/>
                <a:gd name="connsiteX150" fmla="*/ 909984 w 3195788"/>
                <a:gd name="connsiteY150" fmla="*/ 717710 h 1160647"/>
                <a:gd name="connsiteX151" fmla="*/ 910744 w 3195788"/>
                <a:gd name="connsiteY151" fmla="*/ 717710 h 1160647"/>
                <a:gd name="connsiteX152" fmla="*/ 916065 w 3195788"/>
                <a:gd name="connsiteY152" fmla="*/ 717710 h 1160647"/>
                <a:gd name="connsiteX153" fmla="*/ 916065 w 3195788"/>
                <a:gd name="connsiteY153" fmla="*/ 719872 h 1160647"/>
                <a:gd name="connsiteX154" fmla="*/ 916065 w 3195788"/>
                <a:gd name="connsiteY154" fmla="*/ 735005 h 1160647"/>
                <a:gd name="connsiteX155" fmla="*/ 918091 w 3195788"/>
                <a:gd name="connsiteY155" fmla="*/ 733654 h 1160647"/>
                <a:gd name="connsiteX156" fmla="*/ 932278 w 3195788"/>
                <a:gd name="connsiteY156" fmla="*/ 724196 h 1160647"/>
                <a:gd name="connsiteX157" fmla="*/ 938358 w 3195788"/>
                <a:gd name="connsiteY157" fmla="*/ 683122 h 1160647"/>
                <a:gd name="connsiteX158" fmla="*/ 939118 w 3195788"/>
                <a:gd name="connsiteY158" fmla="*/ 682852 h 1160647"/>
                <a:gd name="connsiteX159" fmla="*/ 944438 w 3195788"/>
                <a:gd name="connsiteY159" fmla="*/ 680960 h 1160647"/>
                <a:gd name="connsiteX160" fmla="*/ 946465 w 3195788"/>
                <a:gd name="connsiteY160" fmla="*/ 611783 h 1160647"/>
                <a:gd name="connsiteX161" fmla="*/ 948492 w 3195788"/>
                <a:gd name="connsiteY161" fmla="*/ 680960 h 1160647"/>
                <a:gd name="connsiteX162" fmla="*/ 949252 w 3195788"/>
                <a:gd name="connsiteY162" fmla="*/ 681230 h 1160647"/>
                <a:gd name="connsiteX163" fmla="*/ 954572 w 3195788"/>
                <a:gd name="connsiteY163" fmla="*/ 683122 h 1160647"/>
                <a:gd name="connsiteX164" fmla="*/ 954572 w 3195788"/>
                <a:gd name="connsiteY164" fmla="*/ 596651 h 1160647"/>
                <a:gd name="connsiteX165" fmla="*/ 958625 w 3195788"/>
                <a:gd name="connsiteY165" fmla="*/ 564224 h 1160647"/>
                <a:gd name="connsiteX166" fmla="*/ 997132 w 3195788"/>
                <a:gd name="connsiteY166" fmla="*/ 564224 h 1160647"/>
                <a:gd name="connsiteX167" fmla="*/ 997132 w 3195788"/>
                <a:gd name="connsiteY167" fmla="*/ 596651 h 1160647"/>
                <a:gd name="connsiteX168" fmla="*/ 997892 w 3195788"/>
                <a:gd name="connsiteY168" fmla="*/ 596651 h 1160647"/>
                <a:gd name="connsiteX169" fmla="*/ 1003212 w 3195788"/>
                <a:gd name="connsiteY169" fmla="*/ 596651 h 1160647"/>
                <a:gd name="connsiteX170" fmla="*/ 1003212 w 3195788"/>
                <a:gd name="connsiteY170" fmla="*/ 514503 h 1160647"/>
                <a:gd name="connsiteX171" fmla="*/ 1004986 w 3195788"/>
                <a:gd name="connsiteY171" fmla="*/ 514503 h 1160647"/>
                <a:gd name="connsiteX172" fmla="*/ 1017399 w 3195788"/>
                <a:gd name="connsiteY172" fmla="*/ 514503 h 1160647"/>
                <a:gd name="connsiteX173" fmla="*/ 1017399 w 3195788"/>
                <a:gd name="connsiteY173" fmla="*/ 512612 h 1160647"/>
                <a:gd name="connsiteX174" fmla="*/ 1017399 w 3195788"/>
                <a:gd name="connsiteY174" fmla="*/ 499371 h 1160647"/>
                <a:gd name="connsiteX175" fmla="*/ 1039693 w 3195788"/>
                <a:gd name="connsiteY175" fmla="*/ 499371 h 1160647"/>
                <a:gd name="connsiteX176" fmla="*/ 1039693 w 3195788"/>
                <a:gd name="connsiteY176" fmla="*/ 498290 h 1160647"/>
                <a:gd name="connsiteX177" fmla="*/ 1039693 w 3195788"/>
                <a:gd name="connsiteY177" fmla="*/ 490724 h 1160647"/>
                <a:gd name="connsiteX178" fmla="*/ 1041466 w 3195788"/>
                <a:gd name="connsiteY178" fmla="*/ 490724 h 1160647"/>
                <a:gd name="connsiteX179" fmla="*/ 1053880 w 3195788"/>
                <a:gd name="connsiteY179" fmla="*/ 490724 h 1160647"/>
                <a:gd name="connsiteX180" fmla="*/ 1053880 w 3195788"/>
                <a:gd name="connsiteY180" fmla="*/ 491805 h 1160647"/>
                <a:gd name="connsiteX181" fmla="*/ 1053880 w 3195788"/>
                <a:gd name="connsiteY181" fmla="*/ 499371 h 1160647"/>
                <a:gd name="connsiteX182" fmla="*/ 1054640 w 3195788"/>
                <a:gd name="connsiteY182" fmla="*/ 499371 h 1160647"/>
                <a:gd name="connsiteX183" fmla="*/ 1059960 w 3195788"/>
                <a:gd name="connsiteY183" fmla="*/ 499371 h 1160647"/>
                <a:gd name="connsiteX184" fmla="*/ 1070093 w 3195788"/>
                <a:gd name="connsiteY184" fmla="*/ 495047 h 1160647"/>
                <a:gd name="connsiteX185" fmla="*/ 1074146 w 3195788"/>
                <a:gd name="connsiteY185" fmla="*/ 498290 h 1160647"/>
                <a:gd name="connsiteX186" fmla="*/ 1074146 w 3195788"/>
                <a:gd name="connsiteY186" fmla="*/ 490724 h 1160647"/>
                <a:gd name="connsiteX187" fmla="*/ 1076426 w 3195788"/>
                <a:gd name="connsiteY187" fmla="*/ 490724 h 1160647"/>
                <a:gd name="connsiteX188" fmla="*/ 1092387 w 3195788"/>
                <a:gd name="connsiteY188" fmla="*/ 490724 h 1160647"/>
                <a:gd name="connsiteX189" fmla="*/ 1092387 w 3195788"/>
                <a:gd name="connsiteY189" fmla="*/ 491805 h 1160647"/>
                <a:gd name="connsiteX190" fmla="*/ 1092387 w 3195788"/>
                <a:gd name="connsiteY190" fmla="*/ 499371 h 1160647"/>
                <a:gd name="connsiteX191" fmla="*/ 1122787 w 3195788"/>
                <a:gd name="connsiteY191" fmla="*/ 499371 h 1160647"/>
                <a:gd name="connsiteX192" fmla="*/ 1122787 w 3195788"/>
                <a:gd name="connsiteY192" fmla="*/ 500992 h 1160647"/>
                <a:gd name="connsiteX193" fmla="*/ 1122787 w 3195788"/>
                <a:gd name="connsiteY193" fmla="*/ 512342 h 1160647"/>
                <a:gd name="connsiteX194" fmla="*/ 1149134 w 3195788"/>
                <a:gd name="connsiteY194" fmla="*/ 512342 h 1160647"/>
                <a:gd name="connsiteX195" fmla="*/ 1149134 w 3195788"/>
                <a:gd name="connsiteY195" fmla="*/ 542606 h 1160647"/>
                <a:gd name="connsiteX196" fmla="*/ 1149894 w 3195788"/>
                <a:gd name="connsiteY196" fmla="*/ 542606 h 1160647"/>
                <a:gd name="connsiteX197" fmla="*/ 1155214 w 3195788"/>
                <a:gd name="connsiteY197" fmla="*/ 542606 h 1160647"/>
                <a:gd name="connsiteX198" fmla="*/ 1155214 w 3195788"/>
                <a:gd name="connsiteY198" fmla="*/ 543687 h 1160647"/>
                <a:gd name="connsiteX199" fmla="*/ 1155214 w 3195788"/>
                <a:gd name="connsiteY199" fmla="*/ 551254 h 1160647"/>
                <a:gd name="connsiteX200" fmla="*/ 1159268 w 3195788"/>
                <a:gd name="connsiteY200" fmla="*/ 581518 h 1160647"/>
                <a:gd name="connsiteX201" fmla="*/ 1160028 w 3195788"/>
                <a:gd name="connsiteY201" fmla="*/ 581518 h 1160647"/>
                <a:gd name="connsiteX202" fmla="*/ 1165348 w 3195788"/>
                <a:gd name="connsiteY202" fmla="*/ 581518 h 1160647"/>
                <a:gd name="connsiteX203" fmla="*/ 1165348 w 3195788"/>
                <a:gd name="connsiteY203" fmla="*/ 582329 h 1160647"/>
                <a:gd name="connsiteX204" fmla="*/ 1165348 w 3195788"/>
                <a:gd name="connsiteY204" fmla="*/ 588004 h 1160647"/>
                <a:gd name="connsiteX205" fmla="*/ 1166361 w 3195788"/>
                <a:gd name="connsiteY205" fmla="*/ 588004 h 1160647"/>
                <a:gd name="connsiteX206" fmla="*/ 1173454 w 3195788"/>
                <a:gd name="connsiteY206" fmla="*/ 588004 h 1160647"/>
                <a:gd name="connsiteX207" fmla="*/ 1173454 w 3195788"/>
                <a:gd name="connsiteY207" fmla="*/ 618269 h 1160647"/>
                <a:gd name="connsiteX208" fmla="*/ 1175481 w 3195788"/>
                <a:gd name="connsiteY208" fmla="*/ 618269 h 1160647"/>
                <a:gd name="connsiteX209" fmla="*/ 1189668 w 3195788"/>
                <a:gd name="connsiteY209" fmla="*/ 618269 h 1160647"/>
                <a:gd name="connsiteX210" fmla="*/ 1189668 w 3195788"/>
                <a:gd name="connsiteY210" fmla="*/ 642048 h 1160647"/>
                <a:gd name="connsiteX211" fmla="*/ 1191695 w 3195788"/>
                <a:gd name="connsiteY211" fmla="*/ 643669 h 1160647"/>
                <a:gd name="connsiteX212" fmla="*/ 1191695 w 3195788"/>
                <a:gd name="connsiteY212" fmla="*/ 655019 h 1160647"/>
                <a:gd name="connsiteX213" fmla="*/ 1192455 w 3195788"/>
                <a:gd name="connsiteY213" fmla="*/ 655019 h 1160647"/>
                <a:gd name="connsiteX214" fmla="*/ 1197775 w 3195788"/>
                <a:gd name="connsiteY214" fmla="*/ 655019 h 1160647"/>
                <a:gd name="connsiteX215" fmla="*/ 1197775 w 3195788"/>
                <a:gd name="connsiteY215" fmla="*/ 678798 h 1160647"/>
                <a:gd name="connsiteX216" fmla="*/ 1199041 w 3195788"/>
                <a:gd name="connsiteY216" fmla="*/ 678798 h 1160647"/>
                <a:gd name="connsiteX217" fmla="*/ 1207908 w 3195788"/>
                <a:gd name="connsiteY217" fmla="*/ 678798 h 1160647"/>
                <a:gd name="connsiteX218" fmla="*/ 1209935 w 3195788"/>
                <a:gd name="connsiteY218" fmla="*/ 682852 h 1160647"/>
                <a:gd name="connsiteX219" fmla="*/ 1209935 w 3195788"/>
                <a:gd name="connsiteY219" fmla="*/ 696093 h 1160647"/>
                <a:gd name="connsiteX220" fmla="*/ 1211455 w 3195788"/>
                <a:gd name="connsiteY220" fmla="*/ 694201 h 1160647"/>
                <a:gd name="connsiteX221" fmla="*/ 1222095 w 3195788"/>
                <a:gd name="connsiteY221" fmla="*/ 680960 h 1160647"/>
                <a:gd name="connsiteX222" fmla="*/ 1250469 w 3195788"/>
                <a:gd name="connsiteY222" fmla="*/ 680960 h 1160647"/>
                <a:gd name="connsiteX223" fmla="*/ 1250469 w 3195788"/>
                <a:gd name="connsiteY223" fmla="*/ 767431 h 1160647"/>
                <a:gd name="connsiteX224" fmla="*/ 1251229 w 3195788"/>
                <a:gd name="connsiteY224" fmla="*/ 767431 h 1160647"/>
                <a:gd name="connsiteX225" fmla="*/ 1256549 w 3195788"/>
                <a:gd name="connsiteY225" fmla="*/ 767431 h 1160647"/>
                <a:gd name="connsiteX226" fmla="*/ 1257309 w 3195788"/>
                <a:gd name="connsiteY226" fmla="*/ 766080 h 1160647"/>
                <a:gd name="connsiteX227" fmla="*/ 1262629 w 3195788"/>
                <a:gd name="connsiteY227" fmla="*/ 756622 h 1160647"/>
                <a:gd name="connsiteX228" fmla="*/ 1262629 w 3195788"/>
                <a:gd name="connsiteY228" fmla="*/ 758514 h 1160647"/>
                <a:gd name="connsiteX229" fmla="*/ 1262629 w 3195788"/>
                <a:gd name="connsiteY229" fmla="*/ 771755 h 1160647"/>
                <a:gd name="connsiteX230" fmla="*/ 1266682 w 3195788"/>
                <a:gd name="connsiteY230" fmla="*/ 726358 h 1160647"/>
                <a:gd name="connsiteX231" fmla="*/ 1267442 w 3195788"/>
                <a:gd name="connsiteY231" fmla="*/ 726358 h 1160647"/>
                <a:gd name="connsiteX232" fmla="*/ 1272762 w 3195788"/>
                <a:gd name="connsiteY232" fmla="*/ 726358 h 1160647"/>
                <a:gd name="connsiteX233" fmla="*/ 1272762 w 3195788"/>
                <a:gd name="connsiteY233" fmla="*/ 661504 h 1160647"/>
                <a:gd name="connsiteX234" fmla="*/ 1273776 w 3195788"/>
                <a:gd name="connsiteY234" fmla="*/ 661504 h 1160647"/>
                <a:gd name="connsiteX235" fmla="*/ 1280869 w 3195788"/>
                <a:gd name="connsiteY235" fmla="*/ 661504 h 1160647"/>
                <a:gd name="connsiteX236" fmla="*/ 1293029 w 3195788"/>
                <a:gd name="connsiteY236" fmla="*/ 618269 h 1160647"/>
                <a:gd name="connsiteX237" fmla="*/ 1294296 w 3195788"/>
                <a:gd name="connsiteY237" fmla="*/ 618269 h 1160647"/>
                <a:gd name="connsiteX238" fmla="*/ 1303163 w 3195788"/>
                <a:gd name="connsiteY238" fmla="*/ 618269 h 1160647"/>
                <a:gd name="connsiteX239" fmla="*/ 1313296 w 3195788"/>
                <a:gd name="connsiteY239" fmla="*/ 661504 h 1160647"/>
                <a:gd name="connsiteX240" fmla="*/ 1314309 w 3195788"/>
                <a:gd name="connsiteY240" fmla="*/ 661504 h 1160647"/>
                <a:gd name="connsiteX241" fmla="*/ 1321403 w 3195788"/>
                <a:gd name="connsiteY241" fmla="*/ 661504 h 1160647"/>
                <a:gd name="connsiteX242" fmla="*/ 1321403 w 3195788"/>
                <a:gd name="connsiteY242" fmla="*/ 700416 h 1160647"/>
                <a:gd name="connsiteX243" fmla="*/ 1323176 w 3195788"/>
                <a:gd name="connsiteY243" fmla="*/ 700416 h 1160647"/>
                <a:gd name="connsiteX244" fmla="*/ 1335590 w 3195788"/>
                <a:gd name="connsiteY244" fmla="*/ 700416 h 1160647"/>
                <a:gd name="connsiteX245" fmla="*/ 1335590 w 3195788"/>
                <a:gd name="connsiteY245" fmla="*/ 702578 h 1160647"/>
                <a:gd name="connsiteX246" fmla="*/ 1335590 w 3195788"/>
                <a:gd name="connsiteY246" fmla="*/ 717710 h 1160647"/>
                <a:gd name="connsiteX247" fmla="*/ 1339643 w 3195788"/>
                <a:gd name="connsiteY247" fmla="*/ 715549 h 1160647"/>
                <a:gd name="connsiteX248" fmla="*/ 1339643 w 3195788"/>
                <a:gd name="connsiteY248" fmla="*/ 700416 h 1160647"/>
                <a:gd name="connsiteX249" fmla="*/ 1341163 w 3195788"/>
                <a:gd name="connsiteY249" fmla="*/ 700416 h 1160647"/>
                <a:gd name="connsiteX250" fmla="*/ 1351803 w 3195788"/>
                <a:gd name="connsiteY250" fmla="*/ 700416 h 1160647"/>
                <a:gd name="connsiteX251" fmla="*/ 1351803 w 3195788"/>
                <a:gd name="connsiteY251" fmla="*/ 702037 h 1160647"/>
                <a:gd name="connsiteX252" fmla="*/ 1351803 w 3195788"/>
                <a:gd name="connsiteY252" fmla="*/ 713387 h 1160647"/>
                <a:gd name="connsiteX253" fmla="*/ 1382204 w 3195788"/>
                <a:gd name="connsiteY253" fmla="*/ 713387 h 1160647"/>
                <a:gd name="connsiteX254" fmla="*/ 1382204 w 3195788"/>
                <a:gd name="connsiteY254" fmla="*/ 676637 h 1160647"/>
                <a:gd name="connsiteX255" fmla="*/ 1383470 w 3195788"/>
                <a:gd name="connsiteY255" fmla="*/ 676637 h 1160647"/>
                <a:gd name="connsiteX256" fmla="*/ 1392337 w 3195788"/>
                <a:gd name="connsiteY256" fmla="*/ 676637 h 1160647"/>
                <a:gd name="connsiteX257" fmla="*/ 1392337 w 3195788"/>
                <a:gd name="connsiteY257" fmla="*/ 698254 h 1160647"/>
                <a:gd name="connsiteX258" fmla="*/ 1394364 w 3195788"/>
                <a:gd name="connsiteY258" fmla="*/ 665828 h 1160647"/>
                <a:gd name="connsiteX259" fmla="*/ 1416657 w 3195788"/>
                <a:gd name="connsiteY259" fmla="*/ 665828 h 1160647"/>
                <a:gd name="connsiteX260" fmla="*/ 1416657 w 3195788"/>
                <a:gd name="connsiteY260" fmla="*/ 664206 h 1160647"/>
                <a:gd name="connsiteX261" fmla="*/ 1416657 w 3195788"/>
                <a:gd name="connsiteY261" fmla="*/ 652857 h 1160647"/>
                <a:gd name="connsiteX262" fmla="*/ 1417417 w 3195788"/>
                <a:gd name="connsiteY262" fmla="*/ 652857 h 1160647"/>
                <a:gd name="connsiteX263" fmla="*/ 1422737 w 3195788"/>
                <a:gd name="connsiteY263" fmla="*/ 652857 h 1160647"/>
                <a:gd name="connsiteX264" fmla="*/ 1422737 w 3195788"/>
                <a:gd name="connsiteY264" fmla="*/ 650966 h 1160647"/>
                <a:gd name="connsiteX265" fmla="*/ 1422737 w 3195788"/>
                <a:gd name="connsiteY265" fmla="*/ 637725 h 1160647"/>
                <a:gd name="connsiteX266" fmla="*/ 1426791 w 3195788"/>
                <a:gd name="connsiteY266" fmla="*/ 644210 h 1160647"/>
                <a:gd name="connsiteX267" fmla="*/ 1429071 w 3195788"/>
                <a:gd name="connsiteY267" fmla="*/ 644210 h 1160647"/>
                <a:gd name="connsiteX268" fmla="*/ 1445031 w 3195788"/>
                <a:gd name="connsiteY268" fmla="*/ 644210 h 1160647"/>
                <a:gd name="connsiteX269" fmla="*/ 1445031 w 3195788"/>
                <a:gd name="connsiteY269" fmla="*/ 643399 h 1160647"/>
                <a:gd name="connsiteX270" fmla="*/ 1445031 w 3195788"/>
                <a:gd name="connsiteY270" fmla="*/ 637725 h 1160647"/>
                <a:gd name="connsiteX271" fmla="*/ 1445791 w 3195788"/>
                <a:gd name="connsiteY271" fmla="*/ 637725 h 1160647"/>
                <a:gd name="connsiteX272" fmla="*/ 1451111 w 3195788"/>
                <a:gd name="connsiteY272" fmla="*/ 637725 h 1160647"/>
                <a:gd name="connsiteX273" fmla="*/ 1451111 w 3195788"/>
                <a:gd name="connsiteY273" fmla="*/ 639076 h 1160647"/>
                <a:gd name="connsiteX274" fmla="*/ 1451111 w 3195788"/>
                <a:gd name="connsiteY274" fmla="*/ 648534 h 1160647"/>
                <a:gd name="connsiteX275" fmla="*/ 1489618 w 3195788"/>
                <a:gd name="connsiteY275" fmla="*/ 648534 h 1160647"/>
                <a:gd name="connsiteX276" fmla="*/ 1489618 w 3195788"/>
                <a:gd name="connsiteY276" fmla="*/ 786887 h 1160647"/>
                <a:gd name="connsiteX277" fmla="*/ 1491138 w 3195788"/>
                <a:gd name="connsiteY277" fmla="*/ 786887 h 1160647"/>
                <a:gd name="connsiteX278" fmla="*/ 1501778 w 3195788"/>
                <a:gd name="connsiteY278" fmla="*/ 786887 h 1160647"/>
                <a:gd name="connsiteX279" fmla="*/ 1501778 w 3195788"/>
                <a:gd name="connsiteY279" fmla="*/ 773917 h 1160647"/>
                <a:gd name="connsiteX280" fmla="*/ 1505832 w 3195788"/>
                <a:gd name="connsiteY280" fmla="*/ 773917 h 1160647"/>
                <a:gd name="connsiteX281" fmla="*/ 1505832 w 3195788"/>
                <a:gd name="connsiteY281" fmla="*/ 786887 h 1160647"/>
                <a:gd name="connsiteX282" fmla="*/ 1536232 w 3195788"/>
                <a:gd name="connsiteY282" fmla="*/ 786887 h 1160647"/>
                <a:gd name="connsiteX283" fmla="*/ 1536232 w 3195788"/>
                <a:gd name="connsiteY283" fmla="*/ 756622 h 1160647"/>
                <a:gd name="connsiteX284" fmla="*/ 1548392 w 3195788"/>
                <a:gd name="connsiteY284" fmla="*/ 756622 h 1160647"/>
                <a:gd name="connsiteX285" fmla="*/ 1560552 w 3195788"/>
                <a:gd name="connsiteY285" fmla="*/ 754461 h 1160647"/>
                <a:gd name="connsiteX286" fmla="*/ 1564606 w 3195788"/>
                <a:gd name="connsiteY286" fmla="*/ 756622 h 1160647"/>
                <a:gd name="connsiteX287" fmla="*/ 1574739 w 3195788"/>
                <a:gd name="connsiteY287" fmla="*/ 756622 h 1160647"/>
                <a:gd name="connsiteX288" fmla="*/ 1574739 w 3195788"/>
                <a:gd name="connsiteY288" fmla="*/ 786887 h 1160647"/>
                <a:gd name="connsiteX289" fmla="*/ 1582846 w 3195788"/>
                <a:gd name="connsiteY289" fmla="*/ 786887 h 1160647"/>
                <a:gd name="connsiteX290" fmla="*/ 1582846 w 3195788"/>
                <a:gd name="connsiteY290" fmla="*/ 804182 h 1160647"/>
                <a:gd name="connsiteX291" fmla="*/ 1592182 w 3195788"/>
                <a:gd name="connsiteY291" fmla="*/ 805087 h 1160647"/>
                <a:gd name="connsiteX292" fmla="*/ 1605140 w 3195788"/>
                <a:gd name="connsiteY292" fmla="*/ 805087 h 1160647"/>
                <a:gd name="connsiteX293" fmla="*/ 1605140 w 3195788"/>
                <a:gd name="connsiteY293" fmla="*/ 789049 h 1160647"/>
                <a:gd name="connsiteX294" fmla="*/ 1673096 w 3195788"/>
                <a:gd name="connsiteY294" fmla="*/ 789049 h 1160647"/>
                <a:gd name="connsiteX295" fmla="*/ 1673096 w 3195788"/>
                <a:gd name="connsiteY295" fmla="*/ 703796 h 1160647"/>
                <a:gd name="connsiteX296" fmla="*/ 1745104 w 3195788"/>
                <a:gd name="connsiteY296" fmla="*/ 703796 h 1160647"/>
                <a:gd name="connsiteX297" fmla="*/ 1745104 w 3195788"/>
                <a:gd name="connsiteY297" fmla="*/ 782564 h 1160647"/>
                <a:gd name="connsiteX298" fmla="*/ 1747008 w 3195788"/>
                <a:gd name="connsiteY298" fmla="*/ 782564 h 1160647"/>
                <a:gd name="connsiteX299" fmla="*/ 1748250 w 3195788"/>
                <a:gd name="connsiteY299" fmla="*/ 805087 h 1160647"/>
                <a:gd name="connsiteX300" fmla="*/ 1757926 w 3195788"/>
                <a:gd name="connsiteY300" fmla="*/ 805087 h 1160647"/>
                <a:gd name="connsiteX301" fmla="*/ 1759168 w 3195788"/>
                <a:gd name="connsiteY301" fmla="*/ 782564 h 1160647"/>
                <a:gd name="connsiteX302" fmla="*/ 1765248 w 3195788"/>
                <a:gd name="connsiteY302" fmla="*/ 782564 h 1160647"/>
                <a:gd name="connsiteX303" fmla="*/ 1766490 w 3195788"/>
                <a:gd name="connsiteY303" fmla="*/ 805087 h 1160647"/>
                <a:gd name="connsiteX304" fmla="*/ 1817112 w 3195788"/>
                <a:gd name="connsiteY304" fmla="*/ 805087 h 1160647"/>
                <a:gd name="connsiteX305" fmla="*/ 1817112 w 3195788"/>
                <a:gd name="connsiteY305" fmla="*/ 642059 h 1160647"/>
                <a:gd name="connsiteX306" fmla="*/ 2014439 w 3195788"/>
                <a:gd name="connsiteY306" fmla="*/ 642059 h 1160647"/>
                <a:gd name="connsiteX307" fmla="*/ 2014439 w 3195788"/>
                <a:gd name="connsiteY307" fmla="*/ 805087 h 1160647"/>
                <a:gd name="connsiteX308" fmla="*/ 2033136 w 3195788"/>
                <a:gd name="connsiteY308" fmla="*/ 805087 h 1160647"/>
                <a:gd name="connsiteX309" fmla="*/ 2033136 w 3195788"/>
                <a:gd name="connsiteY309" fmla="*/ 722394 h 1160647"/>
                <a:gd name="connsiteX310" fmla="*/ 2128256 w 3195788"/>
                <a:gd name="connsiteY310" fmla="*/ 722394 h 1160647"/>
                <a:gd name="connsiteX311" fmla="*/ 2140186 w 3195788"/>
                <a:gd name="connsiteY311" fmla="*/ 404253 h 1160647"/>
                <a:gd name="connsiteX312" fmla="*/ 2128026 w 3195788"/>
                <a:gd name="connsiteY312" fmla="*/ 382635 h 1160647"/>
                <a:gd name="connsiteX313" fmla="*/ 2121946 w 3195788"/>
                <a:gd name="connsiteY313" fmla="*/ 378311 h 1160647"/>
                <a:gd name="connsiteX314" fmla="*/ 2130053 w 3195788"/>
                <a:gd name="connsiteY314" fmla="*/ 354532 h 1160647"/>
                <a:gd name="connsiteX315" fmla="*/ 2130053 w 3195788"/>
                <a:gd name="connsiteY315" fmla="*/ 337238 h 1160647"/>
                <a:gd name="connsiteX316" fmla="*/ 2144240 w 3195788"/>
                <a:gd name="connsiteY316" fmla="*/ 337238 h 1160647"/>
                <a:gd name="connsiteX317" fmla="*/ 2144240 w 3195788"/>
                <a:gd name="connsiteY317" fmla="*/ 315620 h 1160647"/>
                <a:gd name="connsiteX318" fmla="*/ 2146266 w 3195788"/>
                <a:gd name="connsiteY318" fmla="*/ 311296 h 1160647"/>
                <a:gd name="connsiteX319" fmla="*/ 2146266 w 3195788"/>
                <a:gd name="connsiteY319" fmla="*/ 233472 h 1160647"/>
                <a:gd name="connsiteX320" fmla="*/ 2144240 w 3195788"/>
                <a:gd name="connsiteY320" fmla="*/ 226987 h 1160647"/>
                <a:gd name="connsiteX321" fmla="*/ 2150320 w 3195788"/>
                <a:gd name="connsiteY321" fmla="*/ 220501 h 1160647"/>
                <a:gd name="connsiteX322" fmla="*/ 2150320 w 3195788"/>
                <a:gd name="connsiteY322" fmla="*/ 162133 h 1160647"/>
                <a:gd name="connsiteX323" fmla="*/ 2152346 w 3195788"/>
                <a:gd name="connsiteY323" fmla="*/ 157810 h 1160647"/>
                <a:gd name="connsiteX324" fmla="*/ 2152346 w 3195788"/>
                <a:gd name="connsiteY324" fmla="*/ 101604 h 1160647"/>
                <a:gd name="connsiteX325" fmla="*/ 2154373 w 3195788"/>
                <a:gd name="connsiteY325" fmla="*/ 82148 h 1160647"/>
                <a:gd name="connsiteX326" fmla="*/ 2158427 w 3195788"/>
                <a:gd name="connsiteY326" fmla="*/ 99442 h 1160647"/>
                <a:gd name="connsiteX327" fmla="*/ 2160453 w 3195788"/>
                <a:gd name="connsiteY327" fmla="*/ 157810 h 1160647"/>
                <a:gd name="connsiteX328" fmla="*/ 2162480 w 3195788"/>
                <a:gd name="connsiteY328" fmla="*/ 220501 h 1160647"/>
                <a:gd name="connsiteX329" fmla="*/ 2168560 w 3195788"/>
                <a:gd name="connsiteY329" fmla="*/ 226987 h 1160647"/>
                <a:gd name="connsiteX330" fmla="*/ 2166533 w 3195788"/>
                <a:gd name="connsiteY330" fmla="*/ 233472 h 1160647"/>
                <a:gd name="connsiteX331" fmla="*/ 2166533 w 3195788"/>
                <a:gd name="connsiteY331" fmla="*/ 311296 h 1160647"/>
                <a:gd name="connsiteX332" fmla="*/ 2168560 w 3195788"/>
                <a:gd name="connsiteY332" fmla="*/ 315620 h 1160647"/>
                <a:gd name="connsiteX333" fmla="*/ 2168560 w 3195788"/>
                <a:gd name="connsiteY333" fmla="*/ 337238 h 1160647"/>
                <a:gd name="connsiteX334" fmla="*/ 2182747 w 3195788"/>
                <a:gd name="connsiteY334" fmla="*/ 337238 h 1160647"/>
                <a:gd name="connsiteX335" fmla="*/ 2182747 w 3195788"/>
                <a:gd name="connsiteY335" fmla="*/ 354532 h 1160647"/>
                <a:gd name="connsiteX336" fmla="*/ 2190854 w 3195788"/>
                <a:gd name="connsiteY336" fmla="*/ 378311 h 1160647"/>
                <a:gd name="connsiteX337" fmla="*/ 2184774 w 3195788"/>
                <a:gd name="connsiteY337" fmla="*/ 382635 h 1160647"/>
                <a:gd name="connsiteX338" fmla="*/ 2172613 w 3195788"/>
                <a:gd name="connsiteY338" fmla="*/ 404253 h 1160647"/>
                <a:gd name="connsiteX339" fmla="*/ 2180720 w 3195788"/>
                <a:gd name="connsiteY339" fmla="*/ 657181 h 1160647"/>
                <a:gd name="connsiteX340" fmla="*/ 2245574 w 3195788"/>
                <a:gd name="connsiteY340" fmla="*/ 657181 h 1160647"/>
                <a:gd name="connsiteX341" fmla="*/ 2245574 w 3195788"/>
                <a:gd name="connsiteY341" fmla="*/ 732843 h 1160647"/>
                <a:gd name="connsiteX342" fmla="*/ 2253681 w 3195788"/>
                <a:gd name="connsiteY342" fmla="*/ 732843 h 1160647"/>
                <a:gd name="connsiteX343" fmla="*/ 2255708 w 3195788"/>
                <a:gd name="connsiteY343" fmla="*/ 726358 h 1160647"/>
                <a:gd name="connsiteX344" fmla="*/ 2261788 w 3195788"/>
                <a:gd name="connsiteY344" fmla="*/ 726358 h 1160647"/>
                <a:gd name="connsiteX345" fmla="*/ 2263815 w 3195788"/>
                <a:gd name="connsiteY345" fmla="*/ 735005 h 1160647"/>
                <a:gd name="connsiteX346" fmla="*/ 2275975 w 3195788"/>
                <a:gd name="connsiteY346" fmla="*/ 735005 h 1160647"/>
                <a:gd name="connsiteX347" fmla="*/ 2275975 w 3195788"/>
                <a:gd name="connsiteY347" fmla="*/ 728519 h 1160647"/>
                <a:gd name="connsiteX348" fmla="*/ 2298268 w 3195788"/>
                <a:gd name="connsiteY348" fmla="*/ 728519 h 1160647"/>
                <a:gd name="connsiteX349" fmla="*/ 2298268 w 3195788"/>
                <a:gd name="connsiteY349" fmla="*/ 735005 h 1160647"/>
                <a:gd name="connsiteX350" fmla="*/ 2318535 w 3195788"/>
                <a:gd name="connsiteY350" fmla="*/ 735005 h 1160647"/>
                <a:gd name="connsiteX351" fmla="*/ 2318535 w 3195788"/>
                <a:gd name="connsiteY351" fmla="*/ 780402 h 1160647"/>
                <a:gd name="connsiteX352" fmla="*/ 2332722 w 3195788"/>
                <a:gd name="connsiteY352" fmla="*/ 780402 h 1160647"/>
                <a:gd name="connsiteX353" fmla="*/ 2332722 w 3195788"/>
                <a:gd name="connsiteY353" fmla="*/ 767431 h 1160647"/>
                <a:gd name="connsiteX354" fmla="*/ 2348936 w 3195788"/>
                <a:gd name="connsiteY354" fmla="*/ 767431 h 1160647"/>
                <a:gd name="connsiteX355" fmla="*/ 2348936 w 3195788"/>
                <a:gd name="connsiteY355" fmla="*/ 588004 h 1160647"/>
                <a:gd name="connsiteX356" fmla="*/ 2355016 w 3195788"/>
                <a:gd name="connsiteY356" fmla="*/ 581518 h 1160647"/>
                <a:gd name="connsiteX357" fmla="*/ 2427977 w 3195788"/>
                <a:gd name="connsiteY357" fmla="*/ 581518 h 1160647"/>
                <a:gd name="connsiteX358" fmla="*/ 2427977 w 3195788"/>
                <a:gd name="connsiteY358" fmla="*/ 590166 h 1160647"/>
                <a:gd name="connsiteX359" fmla="*/ 2438110 w 3195788"/>
                <a:gd name="connsiteY359" fmla="*/ 590166 h 1160647"/>
                <a:gd name="connsiteX360" fmla="*/ 2438110 w 3195788"/>
                <a:gd name="connsiteY360" fmla="*/ 704740 h 1160647"/>
                <a:gd name="connsiteX361" fmla="*/ 2460404 w 3195788"/>
                <a:gd name="connsiteY361" fmla="*/ 704740 h 1160647"/>
                <a:gd name="connsiteX362" fmla="*/ 2460404 w 3195788"/>
                <a:gd name="connsiteY362" fmla="*/ 637725 h 1160647"/>
                <a:gd name="connsiteX363" fmla="*/ 2486751 w 3195788"/>
                <a:gd name="connsiteY363" fmla="*/ 637725 h 1160647"/>
                <a:gd name="connsiteX364" fmla="*/ 2490804 w 3195788"/>
                <a:gd name="connsiteY364" fmla="*/ 633401 h 1160647"/>
                <a:gd name="connsiteX365" fmla="*/ 2498911 w 3195788"/>
                <a:gd name="connsiteY365" fmla="*/ 633401 h 1160647"/>
                <a:gd name="connsiteX366" fmla="*/ 2502964 w 3195788"/>
                <a:gd name="connsiteY366" fmla="*/ 637725 h 1160647"/>
                <a:gd name="connsiteX367" fmla="*/ 2525258 w 3195788"/>
                <a:gd name="connsiteY367" fmla="*/ 637725 h 1160647"/>
                <a:gd name="connsiteX368" fmla="*/ 2525258 w 3195788"/>
                <a:gd name="connsiteY368" fmla="*/ 520989 h 1160647"/>
                <a:gd name="connsiteX369" fmla="*/ 2582005 w 3195788"/>
                <a:gd name="connsiteY369" fmla="*/ 510180 h 1160647"/>
                <a:gd name="connsiteX370" fmla="*/ 2582005 w 3195788"/>
                <a:gd name="connsiteY370" fmla="*/ 511261 h 1160647"/>
                <a:gd name="connsiteX371" fmla="*/ 2582005 w 3195788"/>
                <a:gd name="connsiteY371" fmla="*/ 518827 h 1160647"/>
                <a:gd name="connsiteX372" fmla="*/ 2608352 w 3195788"/>
                <a:gd name="connsiteY372" fmla="*/ 518827 h 1160647"/>
                <a:gd name="connsiteX373" fmla="*/ 2608352 w 3195788"/>
                <a:gd name="connsiteY373" fmla="*/ 773917 h 1160647"/>
                <a:gd name="connsiteX374" fmla="*/ 2630646 w 3195788"/>
                <a:gd name="connsiteY374" fmla="*/ 773917 h 1160647"/>
                <a:gd name="connsiteX375" fmla="*/ 2630646 w 3195788"/>
                <a:gd name="connsiteY375" fmla="*/ 769593 h 1160647"/>
                <a:gd name="connsiteX376" fmla="*/ 2642806 w 3195788"/>
                <a:gd name="connsiteY376" fmla="*/ 769593 h 1160647"/>
                <a:gd name="connsiteX377" fmla="*/ 2642806 w 3195788"/>
                <a:gd name="connsiteY377" fmla="*/ 773917 h 1160647"/>
                <a:gd name="connsiteX378" fmla="*/ 2667126 w 3195788"/>
                <a:gd name="connsiteY378" fmla="*/ 773917 h 1160647"/>
                <a:gd name="connsiteX379" fmla="*/ 2667126 w 3195788"/>
                <a:gd name="connsiteY379" fmla="*/ 760946 h 1160647"/>
                <a:gd name="connsiteX380" fmla="*/ 2695500 w 3195788"/>
                <a:gd name="connsiteY380" fmla="*/ 760946 h 1160647"/>
                <a:gd name="connsiteX381" fmla="*/ 2707660 w 3195788"/>
                <a:gd name="connsiteY381" fmla="*/ 756622 h 1160647"/>
                <a:gd name="connsiteX382" fmla="*/ 2727927 w 3195788"/>
                <a:gd name="connsiteY382" fmla="*/ 760946 h 1160647"/>
                <a:gd name="connsiteX383" fmla="*/ 2727927 w 3195788"/>
                <a:gd name="connsiteY383" fmla="*/ 743652 h 1160647"/>
                <a:gd name="connsiteX384" fmla="*/ 2736034 w 3195788"/>
                <a:gd name="connsiteY384" fmla="*/ 743652 h 1160647"/>
                <a:gd name="connsiteX385" fmla="*/ 2736034 w 3195788"/>
                <a:gd name="connsiteY385" fmla="*/ 730681 h 1160647"/>
                <a:gd name="connsiteX386" fmla="*/ 2792781 w 3195788"/>
                <a:gd name="connsiteY386" fmla="*/ 730681 h 1160647"/>
                <a:gd name="connsiteX387" fmla="*/ 2792781 w 3195788"/>
                <a:gd name="connsiteY387" fmla="*/ 700416 h 1160647"/>
                <a:gd name="connsiteX388" fmla="*/ 2811021 w 3195788"/>
                <a:gd name="connsiteY388" fmla="*/ 700416 h 1160647"/>
                <a:gd name="connsiteX389" fmla="*/ 2811021 w 3195788"/>
                <a:gd name="connsiteY389" fmla="*/ 693931 h 1160647"/>
                <a:gd name="connsiteX390" fmla="*/ 2823181 w 3195788"/>
                <a:gd name="connsiteY390" fmla="*/ 693931 h 1160647"/>
                <a:gd name="connsiteX391" fmla="*/ 2823181 w 3195788"/>
                <a:gd name="connsiteY391" fmla="*/ 700416 h 1160647"/>
                <a:gd name="connsiteX392" fmla="*/ 2839395 w 3195788"/>
                <a:gd name="connsiteY392" fmla="*/ 700416 h 1160647"/>
                <a:gd name="connsiteX393" fmla="*/ 2839395 w 3195788"/>
                <a:gd name="connsiteY393" fmla="*/ 750137 h 1160647"/>
                <a:gd name="connsiteX394" fmla="*/ 2871822 w 3195788"/>
                <a:gd name="connsiteY394" fmla="*/ 750137 h 1160647"/>
                <a:gd name="connsiteX395" fmla="*/ 2871822 w 3195788"/>
                <a:gd name="connsiteY395" fmla="*/ 724196 h 1160647"/>
                <a:gd name="connsiteX396" fmla="*/ 2910329 w 3195788"/>
                <a:gd name="connsiteY396" fmla="*/ 724196 h 1160647"/>
                <a:gd name="connsiteX397" fmla="*/ 2910329 w 3195788"/>
                <a:gd name="connsiteY397" fmla="*/ 693931 h 1160647"/>
                <a:gd name="connsiteX398" fmla="*/ 2958970 w 3195788"/>
                <a:gd name="connsiteY398" fmla="*/ 693931 h 1160647"/>
                <a:gd name="connsiteX399" fmla="*/ 2958970 w 3195788"/>
                <a:gd name="connsiteY399" fmla="*/ 805087 h 1160647"/>
                <a:gd name="connsiteX400" fmla="*/ 2958970 w 3195788"/>
                <a:gd name="connsiteY400" fmla="*/ 818866 h 1160647"/>
                <a:gd name="connsiteX401" fmla="*/ 2968113 w 3195788"/>
                <a:gd name="connsiteY401" fmla="*/ 818866 h 1160647"/>
                <a:gd name="connsiteX402" fmla="*/ 2968113 w 3195788"/>
                <a:gd name="connsiteY402" fmla="*/ 762555 h 1160647"/>
                <a:gd name="connsiteX403" fmla="*/ 2971450 w 3195788"/>
                <a:gd name="connsiteY403" fmla="*/ 756622 h 1160647"/>
                <a:gd name="connsiteX404" fmla="*/ 2971450 w 3195788"/>
                <a:gd name="connsiteY404" fmla="*/ 758514 h 1160647"/>
                <a:gd name="connsiteX405" fmla="*/ 2971450 w 3195788"/>
                <a:gd name="connsiteY405" fmla="*/ 771755 h 1160647"/>
                <a:gd name="connsiteX406" fmla="*/ 2975503 w 3195788"/>
                <a:gd name="connsiteY406" fmla="*/ 726358 h 1160647"/>
                <a:gd name="connsiteX407" fmla="*/ 2976263 w 3195788"/>
                <a:gd name="connsiteY407" fmla="*/ 726358 h 1160647"/>
                <a:gd name="connsiteX408" fmla="*/ 2981583 w 3195788"/>
                <a:gd name="connsiteY408" fmla="*/ 726358 h 1160647"/>
                <a:gd name="connsiteX409" fmla="*/ 2981583 w 3195788"/>
                <a:gd name="connsiteY409" fmla="*/ 661504 h 1160647"/>
                <a:gd name="connsiteX410" fmla="*/ 2982597 w 3195788"/>
                <a:gd name="connsiteY410" fmla="*/ 661504 h 1160647"/>
                <a:gd name="connsiteX411" fmla="*/ 2989690 w 3195788"/>
                <a:gd name="connsiteY411" fmla="*/ 661504 h 1160647"/>
                <a:gd name="connsiteX412" fmla="*/ 3001850 w 3195788"/>
                <a:gd name="connsiteY412" fmla="*/ 618269 h 1160647"/>
                <a:gd name="connsiteX413" fmla="*/ 3003117 w 3195788"/>
                <a:gd name="connsiteY413" fmla="*/ 618269 h 1160647"/>
                <a:gd name="connsiteX414" fmla="*/ 3011984 w 3195788"/>
                <a:gd name="connsiteY414" fmla="*/ 618269 h 1160647"/>
                <a:gd name="connsiteX415" fmla="*/ 3022117 w 3195788"/>
                <a:gd name="connsiteY415" fmla="*/ 661504 h 1160647"/>
                <a:gd name="connsiteX416" fmla="*/ 3023130 w 3195788"/>
                <a:gd name="connsiteY416" fmla="*/ 661504 h 1160647"/>
                <a:gd name="connsiteX417" fmla="*/ 3030224 w 3195788"/>
                <a:gd name="connsiteY417" fmla="*/ 661504 h 1160647"/>
                <a:gd name="connsiteX418" fmla="*/ 3030224 w 3195788"/>
                <a:gd name="connsiteY418" fmla="*/ 700416 h 1160647"/>
                <a:gd name="connsiteX419" fmla="*/ 3031997 w 3195788"/>
                <a:gd name="connsiteY419" fmla="*/ 700416 h 1160647"/>
                <a:gd name="connsiteX420" fmla="*/ 3044411 w 3195788"/>
                <a:gd name="connsiteY420" fmla="*/ 700416 h 1160647"/>
                <a:gd name="connsiteX421" fmla="*/ 3044411 w 3195788"/>
                <a:gd name="connsiteY421" fmla="*/ 702578 h 1160647"/>
                <a:gd name="connsiteX422" fmla="*/ 3044411 w 3195788"/>
                <a:gd name="connsiteY422" fmla="*/ 717710 h 1160647"/>
                <a:gd name="connsiteX423" fmla="*/ 3048464 w 3195788"/>
                <a:gd name="connsiteY423" fmla="*/ 715549 h 1160647"/>
                <a:gd name="connsiteX424" fmla="*/ 3048464 w 3195788"/>
                <a:gd name="connsiteY424" fmla="*/ 700416 h 1160647"/>
                <a:gd name="connsiteX425" fmla="*/ 3049984 w 3195788"/>
                <a:gd name="connsiteY425" fmla="*/ 700416 h 1160647"/>
                <a:gd name="connsiteX426" fmla="*/ 3060624 w 3195788"/>
                <a:gd name="connsiteY426" fmla="*/ 700416 h 1160647"/>
                <a:gd name="connsiteX427" fmla="*/ 3060624 w 3195788"/>
                <a:gd name="connsiteY427" fmla="*/ 702037 h 1160647"/>
                <a:gd name="connsiteX428" fmla="*/ 3060624 w 3195788"/>
                <a:gd name="connsiteY428" fmla="*/ 713387 h 1160647"/>
                <a:gd name="connsiteX429" fmla="*/ 3091025 w 3195788"/>
                <a:gd name="connsiteY429" fmla="*/ 713387 h 1160647"/>
                <a:gd name="connsiteX430" fmla="*/ 3091025 w 3195788"/>
                <a:gd name="connsiteY430" fmla="*/ 676637 h 1160647"/>
                <a:gd name="connsiteX431" fmla="*/ 3092291 w 3195788"/>
                <a:gd name="connsiteY431" fmla="*/ 676637 h 1160647"/>
                <a:gd name="connsiteX432" fmla="*/ 3101158 w 3195788"/>
                <a:gd name="connsiteY432" fmla="*/ 676637 h 1160647"/>
                <a:gd name="connsiteX433" fmla="*/ 3101158 w 3195788"/>
                <a:gd name="connsiteY433" fmla="*/ 698254 h 1160647"/>
                <a:gd name="connsiteX434" fmla="*/ 3103185 w 3195788"/>
                <a:gd name="connsiteY434" fmla="*/ 665828 h 1160647"/>
                <a:gd name="connsiteX435" fmla="*/ 3125478 w 3195788"/>
                <a:gd name="connsiteY435" fmla="*/ 665828 h 1160647"/>
                <a:gd name="connsiteX436" fmla="*/ 3125478 w 3195788"/>
                <a:gd name="connsiteY436" fmla="*/ 664206 h 1160647"/>
                <a:gd name="connsiteX437" fmla="*/ 3125478 w 3195788"/>
                <a:gd name="connsiteY437" fmla="*/ 652857 h 1160647"/>
                <a:gd name="connsiteX438" fmla="*/ 3126238 w 3195788"/>
                <a:gd name="connsiteY438" fmla="*/ 652857 h 1160647"/>
                <a:gd name="connsiteX439" fmla="*/ 3131558 w 3195788"/>
                <a:gd name="connsiteY439" fmla="*/ 652857 h 1160647"/>
                <a:gd name="connsiteX440" fmla="*/ 3131558 w 3195788"/>
                <a:gd name="connsiteY440" fmla="*/ 650966 h 1160647"/>
                <a:gd name="connsiteX441" fmla="*/ 3131558 w 3195788"/>
                <a:gd name="connsiteY441" fmla="*/ 637725 h 1160647"/>
                <a:gd name="connsiteX442" fmla="*/ 3135612 w 3195788"/>
                <a:gd name="connsiteY442" fmla="*/ 644210 h 1160647"/>
                <a:gd name="connsiteX443" fmla="*/ 3137892 w 3195788"/>
                <a:gd name="connsiteY443" fmla="*/ 644210 h 1160647"/>
                <a:gd name="connsiteX444" fmla="*/ 3153852 w 3195788"/>
                <a:gd name="connsiteY444" fmla="*/ 644210 h 1160647"/>
                <a:gd name="connsiteX445" fmla="*/ 3153852 w 3195788"/>
                <a:gd name="connsiteY445" fmla="*/ 643399 h 1160647"/>
                <a:gd name="connsiteX446" fmla="*/ 3153852 w 3195788"/>
                <a:gd name="connsiteY446" fmla="*/ 637725 h 1160647"/>
                <a:gd name="connsiteX447" fmla="*/ 3154612 w 3195788"/>
                <a:gd name="connsiteY447" fmla="*/ 637725 h 1160647"/>
                <a:gd name="connsiteX448" fmla="*/ 3159932 w 3195788"/>
                <a:gd name="connsiteY448" fmla="*/ 637725 h 1160647"/>
                <a:gd name="connsiteX449" fmla="*/ 3159932 w 3195788"/>
                <a:gd name="connsiteY449" fmla="*/ 639076 h 1160647"/>
                <a:gd name="connsiteX450" fmla="*/ 3159932 w 3195788"/>
                <a:gd name="connsiteY450" fmla="*/ 648534 h 1160647"/>
                <a:gd name="connsiteX451" fmla="*/ 3195788 w 3195788"/>
                <a:gd name="connsiteY451" fmla="*/ 648534 h 1160647"/>
                <a:gd name="connsiteX452" fmla="*/ 3195788 w 3195788"/>
                <a:gd name="connsiteY452" fmla="*/ 1159457 h 1160647"/>
                <a:gd name="connsiteX453" fmla="*/ 3031533 w 3195788"/>
                <a:gd name="connsiteY453" fmla="*/ 1159331 h 1160647"/>
                <a:gd name="connsiteX454" fmla="*/ 3031520 w 3195788"/>
                <a:gd name="connsiteY454" fmla="*/ 1160647 h 1160647"/>
                <a:gd name="connsiteX455" fmla="*/ 2054 w 3195788"/>
                <a:gd name="connsiteY455" fmla="*/ 1158314 h 1160647"/>
                <a:gd name="connsiteX456" fmla="*/ 0 w 3195788"/>
                <a:gd name="connsiteY456" fmla="*/ 724196 h 1160647"/>
                <a:gd name="connsiteX457" fmla="*/ 20267 w 3195788"/>
                <a:gd name="connsiteY457" fmla="*/ 724196 h 1160647"/>
                <a:gd name="connsiteX458" fmla="*/ 20774 w 3195788"/>
                <a:gd name="connsiteY458" fmla="*/ 723115 h 1160647"/>
                <a:gd name="connsiteX459" fmla="*/ 24320 w 3195788"/>
                <a:gd name="connsiteY459" fmla="*/ 715549 h 1160647"/>
                <a:gd name="connsiteX460" fmla="*/ 26094 w 3195788"/>
                <a:gd name="connsiteY460" fmla="*/ 715819 h 1160647"/>
                <a:gd name="connsiteX461" fmla="*/ 38507 w 3195788"/>
                <a:gd name="connsiteY461" fmla="*/ 717710 h 1160647"/>
                <a:gd name="connsiteX462" fmla="*/ 39014 w 3195788"/>
                <a:gd name="connsiteY462" fmla="*/ 719062 h 1160647"/>
                <a:gd name="connsiteX463" fmla="*/ 42560 w 3195788"/>
                <a:gd name="connsiteY463" fmla="*/ 728519 h 1160647"/>
                <a:gd name="connsiteX464" fmla="*/ 68907 w 3195788"/>
                <a:gd name="connsiteY464" fmla="*/ 730681 h 1160647"/>
                <a:gd name="connsiteX465" fmla="*/ 68907 w 3195788"/>
                <a:gd name="connsiteY465" fmla="*/ 607460 h 1160647"/>
                <a:gd name="connsiteX466" fmla="*/ 70934 w 3195788"/>
                <a:gd name="connsiteY466" fmla="*/ 607460 h 1160647"/>
                <a:gd name="connsiteX467" fmla="*/ 85121 w 3195788"/>
                <a:gd name="connsiteY467" fmla="*/ 607460 h 1160647"/>
                <a:gd name="connsiteX468" fmla="*/ 85121 w 3195788"/>
                <a:gd name="connsiteY468" fmla="*/ 471268 h 1160647"/>
                <a:gd name="connsiteX469" fmla="*/ 86894 w 3195788"/>
                <a:gd name="connsiteY469" fmla="*/ 471268 h 1160647"/>
                <a:gd name="connsiteX470" fmla="*/ 99308 w 3195788"/>
                <a:gd name="connsiteY470" fmla="*/ 471268 h 1160647"/>
                <a:gd name="connsiteX471" fmla="*/ 99308 w 3195788"/>
                <a:gd name="connsiteY471" fmla="*/ 356694 h 1160647"/>
                <a:gd name="connsiteX472" fmla="*/ 103361 w 3195788"/>
                <a:gd name="connsiteY472" fmla="*/ 328590 h 1160647"/>
                <a:gd name="connsiteX473" fmla="*/ 105388 w 3195788"/>
                <a:gd name="connsiteY473" fmla="*/ 328590 h 1160647"/>
                <a:gd name="connsiteX474" fmla="*/ 119575 w 3195788"/>
                <a:gd name="connsiteY474" fmla="*/ 328590 h 1160647"/>
                <a:gd name="connsiteX475" fmla="*/ 156055 w 3195788"/>
                <a:gd name="connsiteY475" fmla="*/ 246443 h 1160647"/>
                <a:gd name="connsiteX476" fmla="*/ 160109 w 3195788"/>
                <a:gd name="connsiteY476" fmla="*/ 0 h 116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</a:cxnLst>
              <a:rect l="l" t="t" r="r" b="b"/>
              <a:pathLst>
                <a:path w="3195788" h="1160647">
                  <a:moveTo>
                    <a:pt x="160109" y="0"/>
                  </a:moveTo>
                  <a:cubicBezTo>
                    <a:pt x="160109" y="18"/>
                    <a:pt x="160125" y="2040"/>
                    <a:pt x="162135" y="246443"/>
                  </a:cubicBezTo>
                  <a:cubicBezTo>
                    <a:pt x="162147" y="246467"/>
                    <a:pt x="162792" y="247808"/>
                    <a:pt x="200642" y="326429"/>
                  </a:cubicBezTo>
                  <a:lnTo>
                    <a:pt x="202669" y="326429"/>
                  </a:lnTo>
                  <a:lnTo>
                    <a:pt x="216856" y="326429"/>
                  </a:lnTo>
                  <a:lnTo>
                    <a:pt x="216856" y="350208"/>
                  </a:lnTo>
                  <a:cubicBezTo>
                    <a:pt x="216858" y="350214"/>
                    <a:pt x="216896" y="350272"/>
                    <a:pt x="217363" y="351019"/>
                  </a:cubicBezTo>
                  <a:lnTo>
                    <a:pt x="220909" y="356694"/>
                  </a:lnTo>
                  <a:lnTo>
                    <a:pt x="220909" y="471268"/>
                  </a:lnTo>
                  <a:lnTo>
                    <a:pt x="223189" y="471268"/>
                  </a:lnTo>
                  <a:lnTo>
                    <a:pt x="239150" y="471268"/>
                  </a:lnTo>
                  <a:lnTo>
                    <a:pt x="239150" y="611783"/>
                  </a:lnTo>
                  <a:cubicBezTo>
                    <a:pt x="239160" y="611782"/>
                    <a:pt x="239272" y="611761"/>
                    <a:pt x="240670" y="611513"/>
                  </a:cubicBezTo>
                  <a:lnTo>
                    <a:pt x="251310" y="609622"/>
                  </a:lnTo>
                  <a:cubicBezTo>
                    <a:pt x="251310" y="609644"/>
                    <a:pt x="251280" y="610978"/>
                    <a:pt x="249283" y="698254"/>
                  </a:cubicBezTo>
                  <a:cubicBezTo>
                    <a:pt x="249293" y="698256"/>
                    <a:pt x="249404" y="698276"/>
                    <a:pt x="250803" y="698525"/>
                  </a:cubicBezTo>
                  <a:lnTo>
                    <a:pt x="261443" y="700416"/>
                  </a:lnTo>
                  <a:cubicBezTo>
                    <a:pt x="261445" y="700423"/>
                    <a:pt x="261465" y="700487"/>
                    <a:pt x="261696" y="701227"/>
                  </a:cubicBezTo>
                  <a:lnTo>
                    <a:pt x="263470" y="706902"/>
                  </a:lnTo>
                  <a:cubicBezTo>
                    <a:pt x="263472" y="706893"/>
                    <a:pt x="263517" y="706750"/>
                    <a:pt x="264230" y="704470"/>
                  </a:cubicBezTo>
                  <a:lnTo>
                    <a:pt x="269550" y="687446"/>
                  </a:lnTo>
                  <a:lnTo>
                    <a:pt x="271323" y="687446"/>
                  </a:lnTo>
                  <a:lnTo>
                    <a:pt x="283737" y="687446"/>
                  </a:lnTo>
                  <a:lnTo>
                    <a:pt x="283737" y="719872"/>
                  </a:lnTo>
                  <a:cubicBezTo>
                    <a:pt x="283743" y="719877"/>
                    <a:pt x="283820" y="719917"/>
                    <a:pt x="284750" y="720413"/>
                  </a:cubicBezTo>
                  <a:lnTo>
                    <a:pt x="291844" y="724196"/>
                  </a:lnTo>
                  <a:lnTo>
                    <a:pt x="291844" y="725547"/>
                  </a:lnTo>
                  <a:lnTo>
                    <a:pt x="291844" y="735005"/>
                  </a:lnTo>
                  <a:lnTo>
                    <a:pt x="336431" y="735005"/>
                  </a:lnTo>
                  <a:lnTo>
                    <a:pt x="336431" y="736086"/>
                  </a:lnTo>
                  <a:lnTo>
                    <a:pt x="336431" y="743652"/>
                  </a:lnTo>
                  <a:lnTo>
                    <a:pt x="338457" y="743652"/>
                  </a:lnTo>
                  <a:lnTo>
                    <a:pt x="352644" y="743652"/>
                  </a:lnTo>
                  <a:lnTo>
                    <a:pt x="352644" y="713387"/>
                  </a:lnTo>
                  <a:lnTo>
                    <a:pt x="397231" y="713387"/>
                  </a:lnTo>
                  <a:lnTo>
                    <a:pt x="397231" y="712036"/>
                  </a:lnTo>
                  <a:lnTo>
                    <a:pt x="397231" y="702578"/>
                  </a:lnTo>
                  <a:lnTo>
                    <a:pt x="398245" y="702578"/>
                  </a:lnTo>
                  <a:lnTo>
                    <a:pt x="405338" y="702578"/>
                  </a:lnTo>
                  <a:lnTo>
                    <a:pt x="405338" y="700687"/>
                  </a:lnTo>
                  <a:lnTo>
                    <a:pt x="405338" y="687446"/>
                  </a:lnTo>
                  <a:lnTo>
                    <a:pt x="406098" y="687446"/>
                  </a:lnTo>
                  <a:lnTo>
                    <a:pt x="411418" y="687446"/>
                  </a:lnTo>
                  <a:lnTo>
                    <a:pt x="411418" y="686365"/>
                  </a:lnTo>
                  <a:lnTo>
                    <a:pt x="411418" y="678798"/>
                  </a:lnTo>
                  <a:lnTo>
                    <a:pt x="413445" y="678798"/>
                  </a:lnTo>
                  <a:lnTo>
                    <a:pt x="427632" y="678798"/>
                  </a:lnTo>
                  <a:lnTo>
                    <a:pt x="427632" y="679879"/>
                  </a:lnTo>
                  <a:lnTo>
                    <a:pt x="427632" y="687446"/>
                  </a:lnTo>
                  <a:lnTo>
                    <a:pt x="449925" y="687446"/>
                  </a:lnTo>
                  <a:lnTo>
                    <a:pt x="449925" y="685554"/>
                  </a:lnTo>
                  <a:lnTo>
                    <a:pt x="449925" y="672313"/>
                  </a:lnTo>
                  <a:lnTo>
                    <a:pt x="451699" y="672313"/>
                  </a:lnTo>
                  <a:lnTo>
                    <a:pt x="464112" y="672313"/>
                  </a:lnTo>
                  <a:lnTo>
                    <a:pt x="464112" y="696093"/>
                  </a:lnTo>
                  <a:lnTo>
                    <a:pt x="465126" y="696093"/>
                  </a:lnTo>
                  <a:lnTo>
                    <a:pt x="472219" y="696093"/>
                  </a:lnTo>
                  <a:lnTo>
                    <a:pt x="472219" y="695012"/>
                  </a:lnTo>
                  <a:lnTo>
                    <a:pt x="472219" y="687446"/>
                  </a:lnTo>
                  <a:lnTo>
                    <a:pt x="473992" y="687446"/>
                  </a:lnTo>
                  <a:lnTo>
                    <a:pt x="486406" y="687446"/>
                  </a:lnTo>
                  <a:lnTo>
                    <a:pt x="486406" y="713387"/>
                  </a:lnTo>
                  <a:lnTo>
                    <a:pt x="488433" y="713387"/>
                  </a:lnTo>
                  <a:lnTo>
                    <a:pt x="502619" y="713387"/>
                  </a:lnTo>
                  <a:lnTo>
                    <a:pt x="502619" y="715008"/>
                  </a:lnTo>
                  <a:lnTo>
                    <a:pt x="502619" y="726358"/>
                  </a:lnTo>
                  <a:lnTo>
                    <a:pt x="503379" y="726358"/>
                  </a:lnTo>
                  <a:lnTo>
                    <a:pt x="508700" y="726358"/>
                  </a:lnTo>
                  <a:lnTo>
                    <a:pt x="508700" y="725547"/>
                  </a:lnTo>
                  <a:lnTo>
                    <a:pt x="508700" y="719872"/>
                  </a:lnTo>
                  <a:lnTo>
                    <a:pt x="539100" y="719872"/>
                  </a:lnTo>
                  <a:lnTo>
                    <a:pt x="539100" y="743652"/>
                  </a:lnTo>
                  <a:lnTo>
                    <a:pt x="540113" y="743652"/>
                  </a:lnTo>
                  <a:lnTo>
                    <a:pt x="547207" y="743652"/>
                  </a:lnTo>
                  <a:lnTo>
                    <a:pt x="547207" y="744733"/>
                  </a:lnTo>
                  <a:lnTo>
                    <a:pt x="547207" y="752299"/>
                  </a:lnTo>
                  <a:lnTo>
                    <a:pt x="547967" y="752299"/>
                  </a:lnTo>
                  <a:lnTo>
                    <a:pt x="553287" y="752299"/>
                  </a:lnTo>
                  <a:lnTo>
                    <a:pt x="553287" y="750137"/>
                  </a:lnTo>
                  <a:lnTo>
                    <a:pt x="553287" y="735005"/>
                  </a:lnTo>
                  <a:lnTo>
                    <a:pt x="554300" y="735005"/>
                  </a:lnTo>
                  <a:lnTo>
                    <a:pt x="561394" y="735005"/>
                  </a:lnTo>
                  <a:lnTo>
                    <a:pt x="561394" y="736086"/>
                  </a:lnTo>
                  <a:lnTo>
                    <a:pt x="561394" y="743652"/>
                  </a:lnTo>
                  <a:lnTo>
                    <a:pt x="566714" y="741659"/>
                  </a:lnTo>
                  <a:cubicBezTo>
                    <a:pt x="567474" y="741287"/>
                    <a:pt x="567474" y="741085"/>
                    <a:pt x="567474" y="740679"/>
                  </a:cubicBezTo>
                  <a:lnTo>
                    <a:pt x="567474" y="735005"/>
                  </a:lnTo>
                  <a:lnTo>
                    <a:pt x="605981" y="735005"/>
                  </a:lnTo>
                  <a:lnTo>
                    <a:pt x="605981" y="758784"/>
                  </a:lnTo>
                  <a:lnTo>
                    <a:pt x="608007" y="758784"/>
                  </a:lnTo>
                  <a:lnTo>
                    <a:pt x="622194" y="758784"/>
                  </a:lnTo>
                  <a:lnTo>
                    <a:pt x="622194" y="759865"/>
                  </a:lnTo>
                  <a:lnTo>
                    <a:pt x="622194" y="767431"/>
                  </a:lnTo>
                  <a:lnTo>
                    <a:pt x="623968" y="767431"/>
                  </a:lnTo>
                  <a:lnTo>
                    <a:pt x="636381" y="767431"/>
                  </a:lnTo>
                  <a:lnTo>
                    <a:pt x="636381" y="743652"/>
                  </a:lnTo>
                  <a:lnTo>
                    <a:pt x="637394" y="743652"/>
                  </a:lnTo>
                  <a:lnTo>
                    <a:pt x="644488" y="743652"/>
                  </a:lnTo>
                  <a:lnTo>
                    <a:pt x="644488" y="711225"/>
                  </a:lnTo>
                  <a:lnTo>
                    <a:pt x="645501" y="711225"/>
                  </a:lnTo>
                  <a:lnTo>
                    <a:pt x="652595" y="711225"/>
                  </a:lnTo>
                  <a:lnTo>
                    <a:pt x="652595" y="709334"/>
                  </a:lnTo>
                  <a:lnTo>
                    <a:pt x="652595" y="696093"/>
                  </a:lnTo>
                  <a:cubicBezTo>
                    <a:pt x="650568" y="696093"/>
                    <a:pt x="650568" y="696093"/>
                    <a:pt x="651328" y="694471"/>
                  </a:cubicBezTo>
                  <a:lnTo>
                    <a:pt x="656648" y="683122"/>
                  </a:lnTo>
                  <a:cubicBezTo>
                    <a:pt x="656653" y="683139"/>
                    <a:pt x="656848" y="683813"/>
                    <a:pt x="664755" y="711225"/>
                  </a:cubicBezTo>
                  <a:lnTo>
                    <a:pt x="665515" y="711225"/>
                  </a:lnTo>
                  <a:lnTo>
                    <a:pt x="670835" y="711225"/>
                  </a:lnTo>
                  <a:lnTo>
                    <a:pt x="670835" y="605298"/>
                  </a:lnTo>
                  <a:lnTo>
                    <a:pt x="672355" y="605298"/>
                  </a:lnTo>
                  <a:lnTo>
                    <a:pt x="682995" y="605298"/>
                  </a:lnTo>
                  <a:lnTo>
                    <a:pt x="682995" y="557739"/>
                  </a:lnTo>
                  <a:lnTo>
                    <a:pt x="709342" y="557739"/>
                  </a:lnTo>
                  <a:lnTo>
                    <a:pt x="709342" y="536121"/>
                  </a:lnTo>
                  <a:lnTo>
                    <a:pt x="743796" y="536121"/>
                  </a:lnTo>
                  <a:lnTo>
                    <a:pt x="743796" y="538553"/>
                  </a:lnTo>
                  <a:lnTo>
                    <a:pt x="743796" y="555577"/>
                  </a:lnTo>
                  <a:lnTo>
                    <a:pt x="746076" y="555577"/>
                  </a:lnTo>
                  <a:lnTo>
                    <a:pt x="762036" y="555577"/>
                  </a:lnTo>
                  <a:lnTo>
                    <a:pt x="762036" y="603136"/>
                  </a:lnTo>
                  <a:lnTo>
                    <a:pt x="763049" y="603136"/>
                  </a:lnTo>
                  <a:lnTo>
                    <a:pt x="770143" y="603136"/>
                  </a:lnTo>
                  <a:lnTo>
                    <a:pt x="784330" y="607460"/>
                  </a:lnTo>
                  <a:lnTo>
                    <a:pt x="784330" y="646372"/>
                  </a:lnTo>
                  <a:lnTo>
                    <a:pt x="785343" y="646372"/>
                  </a:lnTo>
                  <a:lnTo>
                    <a:pt x="792436" y="646372"/>
                  </a:lnTo>
                  <a:lnTo>
                    <a:pt x="792436" y="647993"/>
                  </a:lnTo>
                  <a:lnTo>
                    <a:pt x="792436" y="659342"/>
                  </a:lnTo>
                  <a:lnTo>
                    <a:pt x="794463" y="659342"/>
                  </a:lnTo>
                  <a:lnTo>
                    <a:pt x="808650" y="659342"/>
                  </a:lnTo>
                  <a:lnTo>
                    <a:pt x="814730" y="665828"/>
                  </a:lnTo>
                  <a:lnTo>
                    <a:pt x="814730" y="687446"/>
                  </a:lnTo>
                  <a:lnTo>
                    <a:pt x="817010" y="687446"/>
                  </a:lnTo>
                  <a:lnTo>
                    <a:pt x="832970" y="687446"/>
                  </a:lnTo>
                  <a:lnTo>
                    <a:pt x="832970" y="688526"/>
                  </a:lnTo>
                  <a:lnTo>
                    <a:pt x="832970" y="696093"/>
                  </a:lnTo>
                  <a:lnTo>
                    <a:pt x="834237" y="696093"/>
                  </a:lnTo>
                  <a:lnTo>
                    <a:pt x="843104" y="696093"/>
                  </a:lnTo>
                  <a:lnTo>
                    <a:pt x="843104" y="698254"/>
                  </a:lnTo>
                  <a:lnTo>
                    <a:pt x="843104" y="713387"/>
                  </a:lnTo>
                  <a:cubicBezTo>
                    <a:pt x="847157" y="713387"/>
                    <a:pt x="847157" y="713387"/>
                    <a:pt x="847157" y="711495"/>
                  </a:cubicBezTo>
                  <a:lnTo>
                    <a:pt x="847157" y="698254"/>
                  </a:lnTo>
                  <a:lnTo>
                    <a:pt x="848170" y="698254"/>
                  </a:lnTo>
                  <a:lnTo>
                    <a:pt x="855264" y="698254"/>
                  </a:lnTo>
                  <a:lnTo>
                    <a:pt x="855264" y="699876"/>
                  </a:lnTo>
                  <a:lnTo>
                    <a:pt x="855264" y="711225"/>
                  </a:lnTo>
                  <a:lnTo>
                    <a:pt x="856024" y="711225"/>
                  </a:lnTo>
                  <a:lnTo>
                    <a:pt x="861344" y="711225"/>
                  </a:lnTo>
                  <a:cubicBezTo>
                    <a:pt x="861344" y="706902"/>
                    <a:pt x="861344" y="706902"/>
                    <a:pt x="909984" y="706902"/>
                  </a:cubicBezTo>
                  <a:lnTo>
                    <a:pt x="909984" y="708253"/>
                  </a:lnTo>
                  <a:lnTo>
                    <a:pt x="909984" y="717710"/>
                  </a:lnTo>
                  <a:lnTo>
                    <a:pt x="910744" y="717710"/>
                  </a:lnTo>
                  <a:lnTo>
                    <a:pt x="916065" y="717710"/>
                  </a:lnTo>
                  <a:lnTo>
                    <a:pt x="916065" y="719872"/>
                  </a:lnTo>
                  <a:lnTo>
                    <a:pt x="916065" y="735005"/>
                  </a:lnTo>
                  <a:cubicBezTo>
                    <a:pt x="916073" y="735001"/>
                    <a:pt x="916189" y="734923"/>
                    <a:pt x="918091" y="733654"/>
                  </a:cubicBezTo>
                  <a:lnTo>
                    <a:pt x="932278" y="724196"/>
                  </a:lnTo>
                  <a:cubicBezTo>
                    <a:pt x="932280" y="724177"/>
                    <a:pt x="932411" y="723302"/>
                    <a:pt x="938358" y="683122"/>
                  </a:cubicBezTo>
                  <a:cubicBezTo>
                    <a:pt x="938367" y="683120"/>
                    <a:pt x="938436" y="683094"/>
                    <a:pt x="939118" y="682852"/>
                  </a:cubicBezTo>
                  <a:lnTo>
                    <a:pt x="944438" y="680960"/>
                  </a:lnTo>
                  <a:cubicBezTo>
                    <a:pt x="944438" y="680944"/>
                    <a:pt x="944471" y="679883"/>
                    <a:pt x="946465" y="611783"/>
                  </a:cubicBezTo>
                  <a:cubicBezTo>
                    <a:pt x="946465" y="611801"/>
                    <a:pt x="946498" y="612892"/>
                    <a:pt x="948492" y="680960"/>
                  </a:cubicBezTo>
                  <a:cubicBezTo>
                    <a:pt x="948501" y="680963"/>
                    <a:pt x="948572" y="680988"/>
                    <a:pt x="949252" y="681230"/>
                  </a:cubicBezTo>
                  <a:lnTo>
                    <a:pt x="954572" y="683122"/>
                  </a:lnTo>
                  <a:lnTo>
                    <a:pt x="954572" y="596651"/>
                  </a:lnTo>
                  <a:cubicBezTo>
                    <a:pt x="958625" y="596651"/>
                    <a:pt x="958625" y="596651"/>
                    <a:pt x="958625" y="564224"/>
                  </a:cubicBezTo>
                  <a:lnTo>
                    <a:pt x="997132" y="564224"/>
                  </a:lnTo>
                  <a:lnTo>
                    <a:pt x="997132" y="596651"/>
                  </a:lnTo>
                  <a:lnTo>
                    <a:pt x="997892" y="596651"/>
                  </a:lnTo>
                  <a:lnTo>
                    <a:pt x="1003212" y="596651"/>
                  </a:lnTo>
                  <a:lnTo>
                    <a:pt x="1003212" y="514503"/>
                  </a:lnTo>
                  <a:lnTo>
                    <a:pt x="1004986" y="514503"/>
                  </a:lnTo>
                  <a:lnTo>
                    <a:pt x="1017399" y="514503"/>
                  </a:lnTo>
                  <a:lnTo>
                    <a:pt x="1017399" y="512612"/>
                  </a:lnTo>
                  <a:lnTo>
                    <a:pt x="1017399" y="499371"/>
                  </a:lnTo>
                  <a:lnTo>
                    <a:pt x="1039693" y="499371"/>
                  </a:lnTo>
                  <a:lnTo>
                    <a:pt x="1039693" y="498290"/>
                  </a:lnTo>
                  <a:lnTo>
                    <a:pt x="1039693" y="490724"/>
                  </a:lnTo>
                  <a:lnTo>
                    <a:pt x="1041466" y="490724"/>
                  </a:lnTo>
                  <a:lnTo>
                    <a:pt x="1053880" y="490724"/>
                  </a:lnTo>
                  <a:lnTo>
                    <a:pt x="1053880" y="491805"/>
                  </a:lnTo>
                  <a:lnTo>
                    <a:pt x="1053880" y="499371"/>
                  </a:lnTo>
                  <a:lnTo>
                    <a:pt x="1054640" y="499371"/>
                  </a:lnTo>
                  <a:lnTo>
                    <a:pt x="1059960" y="499371"/>
                  </a:lnTo>
                  <a:lnTo>
                    <a:pt x="1070093" y="495047"/>
                  </a:lnTo>
                  <a:lnTo>
                    <a:pt x="1074146" y="498290"/>
                  </a:lnTo>
                  <a:lnTo>
                    <a:pt x="1074146" y="490724"/>
                  </a:lnTo>
                  <a:lnTo>
                    <a:pt x="1076426" y="490724"/>
                  </a:lnTo>
                  <a:lnTo>
                    <a:pt x="1092387" y="490724"/>
                  </a:lnTo>
                  <a:lnTo>
                    <a:pt x="1092387" y="491805"/>
                  </a:lnTo>
                  <a:lnTo>
                    <a:pt x="1092387" y="499371"/>
                  </a:lnTo>
                  <a:lnTo>
                    <a:pt x="1122787" y="499371"/>
                  </a:lnTo>
                  <a:lnTo>
                    <a:pt x="1122787" y="500992"/>
                  </a:lnTo>
                  <a:lnTo>
                    <a:pt x="1122787" y="512342"/>
                  </a:lnTo>
                  <a:lnTo>
                    <a:pt x="1149134" y="512342"/>
                  </a:lnTo>
                  <a:lnTo>
                    <a:pt x="1149134" y="542606"/>
                  </a:lnTo>
                  <a:lnTo>
                    <a:pt x="1149894" y="542606"/>
                  </a:lnTo>
                  <a:lnTo>
                    <a:pt x="1155214" y="542606"/>
                  </a:lnTo>
                  <a:lnTo>
                    <a:pt x="1155214" y="543687"/>
                  </a:lnTo>
                  <a:lnTo>
                    <a:pt x="1155214" y="551254"/>
                  </a:lnTo>
                  <a:cubicBezTo>
                    <a:pt x="1159268" y="551254"/>
                    <a:pt x="1159268" y="551254"/>
                    <a:pt x="1159268" y="581518"/>
                  </a:cubicBezTo>
                  <a:lnTo>
                    <a:pt x="1160028" y="581518"/>
                  </a:lnTo>
                  <a:lnTo>
                    <a:pt x="1165348" y="581518"/>
                  </a:lnTo>
                  <a:lnTo>
                    <a:pt x="1165348" y="582329"/>
                  </a:lnTo>
                  <a:lnTo>
                    <a:pt x="1165348" y="588004"/>
                  </a:lnTo>
                  <a:lnTo>
                    <a:pt x="1166361" y="588004"/>
                  </a:lnTo>
                  <a:lnTo>
                    <a:pt x="1173454" y="588004"/>
                  </a:lnTo>
                  <a:lnTo>
                    <a:pt x="1173454" y="618269"/>
                  </a:lnTo>
                  <a:lnTo>
                    <a:pt x="1175481" y="618269"/>
                  </a:lnTo>
                  <a:lnTo>
                    <a:pt x="1189668" y="618269"/>
                  </a:lnTo>
                  <a:lnTo>
                    <a:pt x="1189668" y="642048"/>
                  </a:lnTo>
                  <a:cubicBezTo>
                    <a:pt x="1191695" y="642048"/>
                    <a:pt x="1191695" y="642048"/>
                    <a:pt x="1191695" y="643669"/>
                  </a:cubicBezTo>
                  <a:lnTo>
                    <a:pt x="1191695" y="655019"/>
                  </a:lnTo>
                  <a:lnTo>
                    <a:pt x="1192455" y="655019"/>
                  </a:lnTo>
                  <a:lnTo>
                    <a:pt x="1197775" y="655019"/>
                  </a:lnTo>
                  <a:lnTo>
                    <a:pt x="1197775" y="678798"/>
                  </a:lnTo>
                  <a:lnTo>
                    <a:pt x="1199041" y="678798"/>
                  </a:lnTo>
                  <a:lnTo>
                    <a:pt x="1207908" y="678798"/>
                  </a:lnTo>
                  <a:cubicBezTo>
                    <a:pt x="1209935" y="680960"/>
                    <a:pt x="1209935" y="680960"/>
                    <a:pt x="1209935" y="682852"/>
                  </a:cubicBezTo>
                  <a:lnTo>
                    <a:pt x="1209935" y="696093"/>
                  </a:lnTo>
                  <a:cubicBezTo>
                    <a:pt x="1209940" y="696086"/>
                    <a:pt x="1210027" y="695979"/>
                    <a:pt x="1211455" y="694201"/>
                  </a:cubicBezTo>
                  <a:lnTo>
                    <a:pt x="1222095" y="680960"/>
                  </a:lnTo>
                  <a:lnTo>
                    <a:pt x="1250469" y="680960"/>
                  </a:lnTo>
                  <a:lnTo>
                    <a:pt x="1250469" y="767431"/>
                  </a:lnTo>
                  <a:lnTo>
                    <a:pt x="1251229" y="767431"/>
                  </a:lnTo>
                  <a:lnTo>
                    <a:pt x="1256549" y="767431"/>
                  </a:lnTo>
                  <a:cubicBezTo>
                    <a:pt x="1256553" y="767423"/>
                    <a:pt x="1256612" y="767323"/>
                    <a:pt x="1257309" y="766080"/>
                  </a:cubicBezTo>
                  <a:lnTo>
                    <a:pt x="1262629" y="756622"/>
                  </a:lnTo>
                  <a:lnTo>
                    <a:pt x="1262629" y="758514"/>
                  </a:lnTo>
                  <a:lnTo>
                    <a:pt x="1262629" y="771755"/>
                  </a:lnTo>
                  <a:cubicBezTo>
                    <a:pt x="1266682" y="771755"/>
                    <a:pt x="1266682" y="771755"/>
                    <a:pt x="1266682" y="726358"/>
                  </a:cubicBezTo>
                  <a:lnTo>
                    <a:pt x="1267442" y="726358"/>
                  </a:lnTo>
                  <a:lnTo>
                    <a:pt x="1272762" y="726358"/>
                  </a:lnTo>
                  <a:lnTo>
                    <a:pt x="1272762" y="661504"/>
                  </a:lnTo>
                  <a:lnTo>
                    <a:pt x="1273776" y="661504"/>
                  </a:lnTo>
                  <a:lnTo>
                    <a:pt x="1280869" y="661504"/>
                  </a:lnTo>
                  <a:cubicBezTo>
                    <a:pt x="1280875" y="661483"/>
                    <a:pt x="1281139" y="660543"/>
                    <a:pt x="1293029" y="618269"/>
                  </a:cubicBezTo>
                  <a:lnTo>
                    <a:pt x="1294296" y="618269"/>
                  </a:lnTo>
                  <a:lnTo>
                    <a:pt x="1303163" y="618269"/>
                  </a:lnTo>
                  <a:cubicBezTo>
                    <a:pt x="1303168" y="618292"/>
                    <a:pt x="1303394" y="619258"/>
                    <a:pt x="1313296" y="661504"/>
                  </a:cubicBezTo>
                  <a:lnTo>
                    <a:pt x="1314309" y="661504"/>
                  </a:lnTo>
                  <a:lnTo>
                    <a:pt x="1321403" y="661504"/>
                  </a:lnTo>
                  <a:lnTo>
                    <a:pt x="1321403" y="700416"/>
                  </a:lnTo>
                  <a:lnTo>
                    <a:pt x="1323176" y="700416"/>
                  </a:lnTo>
                  <a:lnTo>
                    <a:pt x="1335590" y="700416"/>
                  </a:lnTo>
                  <a:lnTo>
                    <a:pt x="1335590" y="702578"/>
                  </a:lnTo>
                  <a:lnTo>
                    <a:pt x="1335590" y="717710"/>
                  </a:lnTo>
                  <a:cubicBezTo>
                    <a:pt x="1339643" y="717710"/>
                    <a:pt x="1339643" y="717710"/>
                    <a:pt x="1339643" y="715549"/>
                  </a:cubicBezTo>
                  <a:lnTo>
                    <a:pt x="1339643" y="700416"/>
                  </a:lnTo>
                  <a:lnTo>
                    <a:pt x="1341163" y="700416"/>
                  </a:lnTo>
                  <a:lnTo>
                    <a:pt x="1351803" y="700416"/>
                  </a:lnTo>
                  <a:lnTo>
                    <a:pt x="1351803" y="702037"/>
                  </a:lnTo>
                  <a:lnTo>
                    <a:pt x="1351803" y="713387"/>
                  </a:lnTo>
                  <a:lnTo>
                    <a:pt x="1382204" y="713387"/>
                  </a:lnTo>
                  <a:lnTo>
                    <a:pt x="1382204" y="676637"/>
                  </a:lnTo>
                  <a:lnTo>
                    <a:pt x="1383470" y="676637"/>
                  </a:lnTo>
                  <a:lnTo>
                    <a:pt x="1392337" y="676637"/>
                  </a:lnTo>
                  <a:lnTo>
                    <a:pt x="1392337" y="698254"/>
                  </a:lnTo>
                  <a:cubicBezTo>
                    <a:pt x="1394364" y="698254"/>
                    <a:pt x="1394364" y="698254"/>
                    <a:pt x="1394364" y="665828"/>
                  </a:cubicBezTo>
                  <a:lnTo>
                    <a:pt x="1416657" y="665828"/>
                  </a:lnTo>
                  <a:lnTo>
                    <a:pt x="1416657" y="664206"/>
                  </a:lnTo>
                  <a:lnTo>
                    <a:pt x="1416657" y="652857"/>
                  </a:lnTo>
                  <a:lnTo>
                    <a:pt x="1417417" y="652857"/>
                  </a:lnTo>
                  <a:lnTo>
                    <a:pt x="1422737" y="652857"/>
                  </a:lnTo>
                  <a:lnTo>
                    <a:pt x="1422737" y="650966"/>
                  </a:lnTo>
                  <a:lnTo>
                    <a:pt x="1422737" y="637725"/>
                  </a:lnTo>
                  <a:lnTo>
                    <a:pt x="1426791" y="644210"/>
                  </a:lnTo>
                  <a:lnTo>
                    <a:pt x="1429071" y="644210"/>
                  </a:lnTo>
                  <a:lnTo>
                    <a:pt x="1445031" y="644210"/>
                  </a:lnTo>
                  <a:lnTo>
                    <a:pt x="1445031" y="643399"/>
                  </a:lnTo>
                  <a:lnTo>
                    <a:pt x="1445031" y="637725"/>
                  </a:lnTo>
                  <a:lnTo>
                    <a:pt x="1445791" y="637725"/>
                  </a:lnTo>
                  <a:lnTo>
                    <a:pt x="1451111" y="637725"/>
                  </a:lnTo>
                  <a:lnTo>
                    <a:pt x="1451111" y="639076"/>
                  </a:lnTo>
                  <a:lnTo>
                    <a:pt x="1451111" y="648534"/>
                  </a:lnTo>
                  <a:lnTo>
                    <a:pt x="1489618" y="648534"/>
                  </a:lnTo>
                  <a:lnTo>
                    <a:pt x="1489618" y="786887"/>
                  </a:lnTo>
                  <a:lnTo>
                    <a:pt x="1491138" y="786887"/>
                  </a:lnTo>
                  <a:lnTo>
                    <a:pt x="1501778" y="786887"/>
                  </a:lnTo>
                  <a:lnTo>
                    <a:pt x="1501778" y="773917"/>
                  </a:lnTo>
                  <a:lnTo>
                    <a:pt x="1505832" y="773917"/>
                  </a:lnTo>
                  <a:lnTo>
                    <a:pt x="1505832" y="786887"/>
                  </a:lnTo>
                  <a:lnTo>
                    <a:pt x="1536232" y="786887"/>
                  </a:lnTo>
                  <a:lnTo>
                    <a:pt x="1536232" y="756622"/>
                  </a:lnTo>
                  <a:lnTo>
                    <a:pt x="1548392" y="756622"/>
                  </a:lnTo>
                  <a:lnTo>
                    <a:pt x="1560552" y="754461"/>
                  </a:lnTo>
                  <a:cubicBezTo>
                    <a:pt x="1562579" y="754461"/>
                    <a:pt x="1562579" y="756622"/>
                    <a:pt x="1564606" y="756622"/>
                  </a:cubicBezTo>
                  <a:lnTo>
                    <a:pt x="1574739" y="756622"/>
                  </a:lnTo>
                  <a:lnTo>
                    <a:pt x="1574739" y="786887"/>
                  </a:lnTo>
                  <a:lnTo>
                    <a:pt x="1582846" y="786887"/>
                  </a:lnTo>
                  <a:lnTo>
                    <a:pt x="1582846" y="804182"/>
                  </a:lnTo>
                  <a:lnTo>
                    <a:pt x="1592182" y="805087"/>
                  </a:lnTo>
                  <a:lnTo>
                    <a:pt x="1605140" y="805087"/>
                  </a:lnTo>
                  <a:lnTo>
                    <a:pt x="1605140" y="789049"/>
                  </a:lnTo>
                  <a:lnTo>
                    <a:pt x="1673096" y="789049"/>
                  </a:lnTo>
                  <a:lnTo>
                    <a:pt x="1673096" y="703796"/>
                  </a:lnTo>
                  <a:lnTo>
                    <a:pt x="1745104" y="703796"/>
                  </a:lnTo>
                  <a:lnTo>
                    <a:pt x="1745104" y="782564"/>
                  </a:lnTo>
                  <a:lnTo>
                    <a:pt x="1747008" y="782564"/>
                  </a:lnTo>
                  <a:lnTo>
                    <a:pt x="1748250" y="805087"/>
                  </a:lnTo>
                  <a:lnTo>
                    <a:pt x="1757926" y="805087"/>
                  </a:lnTo>
                  <a:cubicBezTo>
                    <a:pt x="1758462" y="797873"/>
                    <a:pt x="1759168" y="790219"/>
                    <a:pt x="1759168" y="782564"/>
                  </a:cubicBezTo>
                  <a:lnTo>
                    <a:pt x="1765248" y="782564"/>
                  </a:lnTo>
                  <a:lnTo>
                    <a:pt x="1766490" y="805087"/>
                  </a:lnTo>
                  <a:lnTo>
                    <a:pt x="1817112" y="805087"/>
                  </a:lnTo>
                  <a:lnTo>
                    <a:pt x="1817112" y="642059"/>
                  </a:lnTo>
                  <a:lnTo>
                    <a:pt x="2014439" y="642059"/>
                  </a:lnTo>
                  <a:lnTo>
                    <a:pt x="2014439" y="805087"/>
                  </a:lnTo>
                  <a:lnTo>
                    <a:pt x="2033136" y="805087"/>
                  </a:lnTo>
                  <a:lnTo>
                    <a:pt x="2033136" y="722394"/>
                  </a:lnTo>
                  <a:lnTo>
                    <a:pt x="2128256" y="722394"/>
                  </a:lnTo>
                  <a:cubicBezTo>
                    <a:pt x="2132331" y="616373"/>
                    <a:pt x="2135709" y="510899"/>
                    <a:pt x="2140186" y="404253"/>
                  </a:cubicBezTo>
                  <a:cubicBezTo>
                    <a:pt x="2130053" y="404253"/>
                    <a:pt x="2105733" y="391282"/>
                    <a:pt x="2128026" y="382635"/>
                  </a:cubicBezTo>
                  <a:cubicBezTo>
                    <a:pt x="2125999" y="380473"/>
                    <a:pt x="2123973" y="378311"/>
                    <a:pt x="2121946" y="378311"/>
                  </a:cubicBezTo>
                  <a:cubicBezTo>
                    <a:pt x="2121946" y="365341"/>
                    <a:pt x="2119919" y="363179"/>
                    <a:pt x="2130053" y="354532"/>
                  </a:cubicBezTo>
                  <a:lnTo>
                    <a:pt x="2130053" y="337238"/>
                  </a:lnTo>
                  <a:lnTo>
                    <a:pt x="2144240" y="337238"/>
                  </a:lnTo>
                  <a:lnTo>
                    <a:pt x="2144240" y="315620"/>
                  </a:lnTo>
                  <a:cubicBezTo>
                    <a:pt x="2144240" y="313458"/>
                    <a:pt x="2146266" y="313458"/>
                    <a:pt x="2146266" y="311296"/>
                  </a:cubicBezTo>
                  <a:lnTo>
                    <a:pt x="2146266" y="233472"/>
                  </a:lnTo>
                  <a:cubicBezTo>
                    <a:pt x="2146266" y="231310"/>
                    <a:pt x="2144240" y="229149"/>
                    <a:pt x="2144240" y="226987"/>
                  </a:cubicBezTo>
                  <a:lnTo>
                    <a:pt x="2150320" y="220501"/>
                  </a:lnTo>
                  <a:lnTo>
                    <a:pt x="2150320" y="162133"/>
                  </a:lnTo>
                  <a:cubicBezTo>
                    <a:pt x="2150320" y="159972"/>
                    <a:pt x="2150320" y="159972"/>
                    <a:pt x="2152346" y="157810"/>
                  </a:cubicBezTo>
                  <a:lnTo>
                    <a:pt x="2152346" y="101604"/>
                  </a:lnTo>
                  <a:cubicBezTo>
                    <a:pt x="2154373" y="92957"/>
                    <a:pt x="2154373" y="88633"/>
                    <a:pt x="2154373" y="82148"/>
                  </a:cubicBezTo>
                  <a:cubicBezTo>
                    <a:pt x="2158427" y="88633"/>
                    <a:pt x="2158427" y="92957"/>
                    <a:pt x="2158427" y="99442"/>
                  </a:cubicBezTo>
                  <a:cubicBezTo>
                    <a:pt x="2160453" y="121060"/>
                    <a:pt x="2160453" y="140516"/>
                    <a:pt x="2160453" y="157810"/>
                  </a:cubicBezTo>
                  <a:cubicBezTo>
                    <a:pt x="2162480" y="181589"/>
                    <a:pt x="2162480" y="201045"/>
                    <a:pt x="2162480" y="220501"/>
                  </a:cubicBezTo>
                  <a:lnTo>
                    <a:pt x="2168560" y="226987"/>
                  </a:lnTo>
                  <a:cubicBezTo>
                    <a:pt x="2168560" y="229149"/>
                    <a:pt x="2166533" y="231310"/>
                    <a:pt x="2166533" y="233472"/>
                  </a:cubicBezTo>
                  <a:lnTo>
                    <a:pt x="2166533" y="311296"/>
                  </a:lnTo>
                  <a:cubicBezTo>
                    <a:pt x="2166533" y="313458"/>
                    <a:pt x="2168560" y="313458"/>
                    <a:pt x="2168560" y="315620"/>
                  </a:cubicBezTo>
                  <a:lnTo>
                    <a:pt x="2168560" y="337238"/>
                  </a:lnTo>
                  <a:lnTo>
                    <a:pt x="2182747" y="337238"/>
                  </a:lnTo>
                  <a:lnTo>
                    <a:pt x="2182747" y="354532"/>
                  </a:lnTo>
                  <a:cubicBezTo>
                    <a:pt x="2190854" y="363179"/>
                    <a:pt x="2190854" y="363179"/>
                    <a:pt x="2190854" y="378311"/>
                  </a:cubicBezTo>
                  <a:cubicBezTo>
                    <a:pt x="2188827" y="378311"/>
                    <a:pt x="2186800" y="380473"/>
                    <a:pt x="2184774" y="382635"/>
                  </a:cubicBezTo>
                  <a:cubicBezTo>
                    <a:pt x="2205040" y="393444"/>
                    <a:pt x="2180720" y="402091"/>
                    <a:pt x="2172613" y="404253"/>
                  </a:cubicBezTo>
                  <a:cubicBezTo>
                    <a:pt x="2174640" y="488562"/>
                    <a:pt x="2178693" y="572871"/>
                    <a:pt x="2180720" y="657181"/>
                  </a:cubicBezTo>
                  <a:lnTo>
                    <a:pt x="2245574" y="657181"/>
                  </a:lnTo>
                  <a:lnTo>
                    <a:pt x="2245574" y="732843"/>
                  </a:lnTo>
                  <a:lnTo>
                    <a:pt x="2253681" y="732843"/>
                  </a:lnTo>
                  <a:cubicBezTo>
                    <a:pt x="2253681" y="730681"/>
                    <a:pt x="2255708" y="728519"/>
                    <a:pt x="2255708" y="726358"/>
                  </a:cubicBezTo>
                  <a:lnTo>
                    <a:pt x="2261788" y="726358"/>
                  </a:lnTo>
                  <a:cubicBezTo>
                    <a:pt x="2261788" y="728519"/>
                    <a:pt x="2261788" y="730681"/>
                    <a:pt x="2263815" y="735005"/>
                  </a:cubicBezTo>
                  <a:lnTo>
                    <a:pt x="2275975" y="735005"/>
                  </a:lnTo>
                  <a:lnTo>
                    <a:pt x="2275975" y="728519"/>
                  </a:lnTo>
                  <a:lnTo>
                    <a:pt x="2298268" y="728519"/>
                  </a:lnTo>
                  <a:lnTo>
                    <a:pt x="2298268" y="735005"/>
                  </a:lnTo>
                  <a:lnTo>
                    <a:pt x="2318535" y="735005"/>
                  </a:lnTo>
                  <a:lnTo>
                    <a:pt x="2318535" y="780402"/>
                  </a:lnTo>
                  <a:lnTo>
                    <a:pt x="2332722" y="780402"/>
                  </a:lnTo>
                  <a:lnTo>
                    <a:pt x="2332722" y="767431"/>
                  </a:lnTo>
                  <a:lnTo>
                    <a:pt x="2348936" y="767431"/>
                  </a:lnTo>
                  <a:lnTo>
                    <a:pt x="2348936" y="588004"/>
                  </a:lnTo>
                  <a:lnTo>
                    <a:pt x="2355016" y="581518"/>
                  </a:lnTo>
                  <a:lnTo>
                    <a:pt x="2427977" y="581518"/>
                  </a:lnTo>
                  <a:lnTo>
                    <a:pt x="2427977" y="590166"/>
                  </a:lnTo>
                  <a:lnTo>
                    <a:pt x="2438110" y="590166"/>
                  </a:lnTo>
                  <a:lnTo>
                    <a:pt x="2438110" y="704740"/>
                  </a:lnTo>
                  <a:lnTo>
                    <a:pt x="2460404" y="704740"/>
                  </a:lnTo>
                  <a:lnTo>
                    <a:pt x="2460404" y="637725"/>
                  </a:lnTo>
                  <a:lnTo>
                    <a:pt x="2486751" y="637725"/>
                  </a:lnTo>
                  <a:cubicBezTo>
                    <a:pt x="2488777" y="637725"/>
                    <a:pt x="2488777" y="635563"/>
                    <a:pt x="2490804" y="633401"/>
                  </a:cubicBezTo>
                  <a:lnTo>
                    <a:pt x="2498911" y="633401"/>
                  </a:lnTo>
                  <a:cubicBezTo>
                    <a:pt x="2500937" y="635563"/>
                    <a:pt x="2500937" y="637725"/>
                    <a:pt x="2502964" y="637725"/>
                  </a:cubicBezTo>
                  <a:lnTo>
                    <a:pt x="2525258" y="637725"/>
                  </a:lnTo>
                  <a:lnTo>
                    <a:pt x="2525258" y="520989"/>
                  </a:lnTo>
                  <a:cubicBezTo>
                    <a:pt x="2525272" y="520986"/>
                    <a:pt x="2526139" y="520822"/>
                    <a:pt x="2582005" y="510180"/>
                  </a:cubicBezTo>
                  <a:lnTo>
                    <a:pt x="2582005" y="511261"/>
                  </a:lnTo>
                  <a:lnTo>
                    <a:pt x="2582005" y="518827"/>
                  </a:lnTo>
                  <a:lnTo>
                    <a:pt x="2608352" y="518827"/>
                  </a:lnTo>
                  <a:lnTo>
                    <a:pt x="2608352" y="773917"/>
                  </a:lnTo>
                  <a:lnTo>
                    <a:pt x="2630646" y="773917"/>
                  </a:lnTo>
                  <a:lnTo>
                    <a:pt x="2630646" y="769593"/>
                  </a:lnTo>
                  <a:lnTo>
                    <a:pt x="2642806" y="769593"/>
                  </a:lnTo>
                  <a:lnTo>
                    <a:pt x="2642806" y="773917"/>
                  </a:lnTo>
                  <a:lnTo>
                    <a:pt x="2667126" y="773917"/>
                  </a:lnTo>
                  <a:lnTo>
                    <a:pt x="2667126" y="760946"/>
                  </a:lnTo>
                  <a:lnTo>
                    <a:pt x="2695500" y="760946"/>
                  </a:lnTo>
                  <a:cubicBezTo>
                    <a:pt x="2699553" y="756622"/>
                    <a:pt x="2703607" y="756622"/>
                    <a:pt x="2707660" y="756622"/>
                  </a:cubicBezTo>
                  <a:cubicBezTo>
                    <a:pt x="2713740" y="760946"/>
                    <a:pt x="2721847" y="760946"/>
                    <a:pt x="2727927" y="760946"/>
                  </a:cubicBezTo>
                  <a:lnTo>
                    <a:pt x="2727927" y="743652"/>
                  </a:lnTo>
                  <a:lnTo>
                    <a:pt x="2736034" y="743652"/>
                  </a:lnTo>
                  <a:lnTo>
                    <a:pt x="2736034" y="730681"/>
                  </a:lnTo>
                  <a:lnTo>
                    <a:pt x="2792781" y="730681"/>
                  </a:lnTo>
                  <a:lnTo>
                    <a:pt x="2792781" y="700416"/>
                  </a:lnTo>
                  <a:lnTo>
                    <a:pt x="2811021" y="700416"/>
                  </a:lnTo>
                  <a:lnTo>
                    <a:pt x="2811021" y="693931"/>
                  </a:lnTo>
                  <a:lnTo>
                    <a:pt x="2823181" y="693931"/>
                  </a:lnTo>
                  <a:lnTo>
                    <a:pt x="2823181" y="700416"/>
                  </a:lnTo>
                  <a:lnTo>
                    <a:pt x="2839395" y="700416"/>
                  </a:lnTo>
                  <a:lnTo>
                    <a:pt x="2839395" y="750137"/>
                  </a:lnTo>
                  <a:lnTo>
                    <a:pt x="2871822" y="750137"/>
                  </a:lnTo>
                  <a:lnTo>
                    <a:pt x="2871822" y="724196"/>
                  </a:lnTo>
                  <a:lnTo>
                    <a:pt x="2910329" y="724196"/>
                  </a:lnTo>
                  <a:lnTo>
                    <a:pt x="2910329" y="693931"/>
                  </a:lnTo>
                  <a:lnTo>
                    <a:pt x="2958970" y="693931"/>
                  </a:lnTo>
                  <a:lnTo>
                    <a:pt x="2958970" y="805087"/>
                  </a:lnTo>
                  <a:lnTo>
                    <a:pt x="2958970" y="818866"/>
                  </a:lnTo>
                  <a:lnTo>
                    <a:pt x="2968113" y="818866"/>
                  </a:lnTo>
                  <a:lnTo>
                    <a:pt x="2968113" y="762555"/>
                  </a:lnTo>
                  <a:lnTo>
                    <a:pt x="2971450" y="756622"/>
                  </a:lnTo>
                  <a:lnTo>
                    <a:pt x="2971450" y="758514"/>
                  </a:lnTo>
                  <a:lnTo>
                    <a:pt x="2971450" y="771755"/>
                  </a:lnTo>
                  <a:cubicBezTo>
                    <a:pt x="2975503" y="771755"/>
                    <a:pt x="2975503" y="771755"/>
                    <a:pt x="2975503" y="726358"/>
                  </a:cubicBezTo>
                  <a:lnTo>
                    <a:pt x="2976263" y="726358"/>
                  </a:lnTo>
                  <a:lnTo>
                    <a:pt x="2981583" y="726358"/>
                  </a:lnTo>
                  <a:lnTo>
                    <a:pt x="2981583" y="661504"/>
                  </a:lnTo>
                  <a:lnTo>
                    <a:pt x="2982597" y="661504"/>
                  </a:lnTo>
                  <a:lnTo>
                    <a:pt x="2989690" y="661504"/>
                  </a:lnTo>
                  <a:cubicBezTo>
                    <a:pt x="2989696" y="661483"/>
                    <a:pt x="2989960" y="660543"/>
                    <a:pt x="3001850" y="618269"/>
                  </a:cubicBezTo>
                  <a:lnTo>
                    <a:pt x="3003117" y="618269"/>
                  </a:lnTo>
                  <a:lnTo>
                    <a:pt x="3011984" y="618269"/>
                  </a:lnTo>
                  <a:cubicBezTo>
                    <a:pt x="3011989" y="618292"/>
                    <a:pt x="3012215" y="619258"/>
                    <a:pt x="3022117" y="661504"/>
                  </a:cubicBezTo>
                  <a:lnTo>
                    <a:pt x="3023130" y="661504"/>
                  </a:lnTo>
                  <a:lnTo>
                    <a:pt x="3030224" y="661504"/>
                  </a:lnTo>
                  <a:lnTo>
                    <a:pt x="3030224" y="700416"/>
                  </a:lnTo>
                  <a:lnTo>
                    <a:pt x="3031997" y="700416"/>
                  </a:lnTo>
                  <a:lnTo>
                    <a:pt x="3044411" y="700416"/>
                  </a:lnTo>
                  <a:lnTo>
                    <a:pt x="3044411" y="702578"/>
                  </a:lnTo>
                  <a:lnTo>
                    <a:pt x="3044411" y="717710"/>
                  </a:lnTo>
                  <a:cubicBezTo>
                    <a:pt x="3048464" y="717710"/>
                    <a:pt x="3048464" y="717710"/>
                    <a:pt x="3048464" y="715549"/>
                  </a:cubicBezTo>
                  <a:lnTo>
                    <a:pt x="3048464" y="700416"/>
                  </a:lnTo>
                  <a:lnTo>
                    <a:pt x="3049984" y="700416"/>
                  </a:lnTo>
                  <a:lnTo>
                    <a:pt x="3060624" y="700416"/>
                  </a:lnTo>
                  <a:lnTo>
                    <a:pt x="3060624" y="702037"/>
                  </a:lnTo>
                  <a:lnTo>
                    <a:pt x="3060624" y="713387"/>
                  </a:lnTo>
                  <a:lnTo>
                    <a:pt x="3091025" y="713387"/>
                  </a:lnTo>
                  <a:lnTo>
                    <a:pt x="3091025" y="676637"/>
                  </a:lnTo>
                  <a:lnTo>
                    <a:pt x="3092291" y="676637"/>
                  </a:lnTo>
                  <a:lnTo>
                    <a:pt x="3101158" y="676637"/>
                  </a:lnTo>
                  <a:lnTo>
                    <a:pt x="3101158" y="698254"/>
                  </a:lnTo>
                  <a:cubicBezTo>
                    <a:pt x="3103185" y="698254"/>
                    <a:pt x="3103185" y="698254"/>
                    <a:pt x="3103185" y="665828"/>
                  </a:cubicBezTo>
                  <a:lnTo>
                    <a:pt x="3125478" y="665828"/>
                  </a:lnTo>
                  <a:lnTo>
                    <a:pt x="3125478" y="664206"/>
                  </a:lnTo>
                  <a:lnTo>
                    <a:pt x="3125478" y="652857"/>
                  </a:lnTo>
                  <a:lnTo>
                    <a:pt x="3126238" y="652857"/>
                  </a:lnTo>
                  <a:lnTo>
                    <a:pt x="3131558" y="652857"/>
                  </a:lnTo>
                  <a:lnTo>
                    <a:pt x="3131558" y="650966"/>
                  </a:lnTo>
                  <a:lnTo>
                    <a:pt x="3131558" y="637725"/>
                  </a:lnTo>
                  <a:lnTo>
                    <a:pt x="3135612" y="644210"/>
                  </a:lnTo>
                  <a:lnTo>
                    <a:pt x="3137892" y="644210"/>
                  </a:lnTo>
                  <a:lnTo>
                    <a:pt x="3153852" y="644210"/>
                  </a:lnTo>
                  <a:lnTo>
                    <a:pt x="3153852" y="643399"/>
                  </a:lnTo>
                  <a:lnTo>
                    <a:pt x="3153852" y="637725"/>
                  </a:lnTo>
                  <a:lnTo>
                    <a:pt x="3154612" y="637725"/>
                  </a:lnTo>
                  <a:lnTo>
                    <a:pt x="3159932" y="637725"/>
                  </a:lnTo>
                  <a:lnTo>
                    <a:pt x="3159932" y="639076"/>
                  </a:lnTo>
                  <a:lnTo>
                    <a:pt x="3159932" y="648534"/>
                  </a:lnTo>
                  <a:lnTo>
                    <a:pt x="3195788" y="648534"/>
                  </a:lnTo>
                  <a:lnTo>
                    <a:pt x="3195788" y="1159457"/>
                  </a:lnTo>
                  <a:lnTo>
                    <a:pt x="3031533" y="1159331"/>
                  </a:lnTo>
                  <a:lnTo>
                    <a:pt x="3031520" y="1160647"/>
                  </a:lnTo>
                  <a:lnTo>
                    <a:pt x="2054" y="1158314"/>
                  </a:lnTo>
                  <a:cubicBezTo>
                    <a:pt x="1369" y="1010750"/>
                    <a:pt x="685" y="871760"/>
                    <a:pt x="0" y="724196"/>
                  </a:cubicBezTo>
                  <a:lnTo>
                    <a:pt x="20267" y="724196"/>
                  </a:lnTo>
                  <a:cubicBezTo>
                    <a:pt x="20271" y="724190"/>
                    <a:pt x="20308" y="724108"/>
                    <a:pt x="20774" y="723115"/>
                  </a:cubicBezTo>
                  <a:lnTo>
                    <a:pt x="24320" y="715549"/>
                  </a:lnTo>
                  <a:cubicBezTo>
                    <a:pt x="24329" y="715550"/>
                    <a:pt x="24442" y="715568"/>
                    <a:pt x="26094" y="715819"/>
                  </a:cubicBezTo>
                  <a:lnTo>
                    <a:pt x="38507" y="717710"/>
                  </a:lnTo>
                  <a:cubicBezTo>
                    <a:pt x="38510" y="717720"/>
                    <a:pt x="38548" y="717821"/>
                    <a:pt x="39014" y="719062"/>
                  </a:cubicBezTo>
                  <a:lnTo>
                    <a:pt x="42560" y="728519"/>
                  </a:lnTo>
                  <a:cubicBezTo>
                    <a:pt x="42574" y="728520"/>
                    <a:pt x="43170" y="728570"/>
                    <a:pt x="68907" y="730681"/>
                  </a:cubicBezTo>
                  <a:lnTo>
                    <a:pt x="68907" y="607460"/>
                  </a:lnTo>
                  <a:lnTo>
                    <a:pt x="70934" y="607460"/>
                  </a:lnTo>
                  <a:lnTo>
                    <a:pt x="85121" y="607460"/>
                  </a:lnTo>
                  <a:lnTo>
                    <a:pt x="85121" y="471268"/>
                  </a:lnTo>
                  <a:lnTo>
                    <a:pt x="86894" y="471268"/>
                  </a:lnTo>
                  <a:lnTo>
                    <a:pt x="99308" y="471268"/>
                  </a:lnTo>
                  <a:lnTo>
                    <a:pt x="99308" y="356694"/>
                  </a:lnTo>
                  <a:cubicBezTo>
                    <a:pt x="103361" y="354532"/>
                    <a:pt x="103361" y="354532"/>
                    <a:pt x="103361" y="328590"/>
                  </a:cubicBezTo>
                  <a:lnTo>
                    <a:pt x="105388" y="328590"/>
                  </a:lnTo>
                  <a:lnTo>
                    <a:pt x="119575" y="328590"/>
                  </a:lnTo>
                  <a:cubicBezTo>
                    <a:pt x="119586" y="328567"/>
                    <a:pt x="120192" y="327200"/>
                    <a:pt x="156055" y="246443"/>
                  </a:cubicBezTo>
                  <a:cubicBezTo>
                    <a:pt x="156055" y="246429"/>
                    <a:pt x="156089" y="244478"/>
                    <a:pt x="160109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E62EAB-CC9A-41ED-ABBE-237EAF0CA2F1}"/>
              </a:ext>
            </a:extLst>
          </p:cNvPr>
          <p:cNvGrpSpPr/>
          <p:nvPr/>
        </p:nvGrpSpPr>
        <p:grpSpPr>
          <a:xfrm>
            <a:off x="4356674" y="2041916"/>
            <a:ext cx="3486149" cy="2833560"/>
            <a:chOff x="2676526" y="2041913"/>
            <a:chExt cx="3486148" cy="283356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5EE7BD3-FED0-4AA3-BD12-F75BB064EEE3}"/>
                </a:ext>
              </a:extLst>
            </p:cNvPr>
            <p:cNvGrpSpPr/>
            <p:nvPr/>
          </p:nvGrpSpPr>
          <p:grpSpPr>
            <a:xfrm>
              <a:off x="2745022" y="2041913"/>
              <a:ext cx="3417652" cy="2755290"/>
              <a:chOff x="2745022" y="2041913"/>
              <a:chExt cx="3417652" cy="2755290"/>
            </a:xfrm>
            <a:solidFill>
              <a:srgbClr val="FAB117"/>
            </a:solidFill>
          </p:grpSpPr>
          <p:sp>
            <p:nvSpPr>
              <p:cNvPr id="6" name="Freeform 3">
                <a:extLst>
                  <a:ext uri="{FF2B5EF4-FFF2-40B4-BE49-F238E27FC236}">
                    <a16:creationId xmlns:a16="http://schemas.microsoft.com/office/drawing/2014/main" id="{A4929013-5FC3-41D1-876E-E74FB0258AF0}"/>
                  </a:ext>
                </a:extLst>
              </p:cNvPr>
              <p:cNvSpPr/>
              <p:nvPr/>
            </p:nvSpPr>
            <p:spPr>
              <a:xfrm>
                <a:off x="2901403" y="2041913"/>
                <a:ext cx="3261271" cy="1993269"/>
              </a:xfrm>
              <a:custGeom>
                <a:avLst/>
                <a:gdLst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962025 w 3228975"/>
                  <a:gd name="connsiteY4" fmla="*/ 19050 h 1866900"/>
                  <a:gd name="connsiteX5" fmla="*/ 2105025 w 3228975"/>
                  <a:gd name="connsiteY5" fmla="*/ 9525 h 1866900"/>
                  <a:gd name="connsiteX6" fmla="*/ 3228975 w 3228975"/>
                  <a:gd name="connsiteY6" fmla="*/ 476250 h 1866900"/>
                  <a:gd name="connsiteX7" fmla="*/ 3219450 w 3228975"/>
                  <a:gd name="connsiteY7" fmla="*/ 1866900 h 1866900"/>
                  <a:gd name="connsiteX8" fmla="*/ 3086100 w 3228975"/>
                  <a:gd name="connsiteY8" fmla="*/ 1847850 h 1866900"/>
                  <a:gd name="connsiteX9" fmla="*/ 2095500 w 3228975"/>
                  <a:gd name="connsiteY9" fmla="*/ 771525 h 1866900"/>
                  <a:gd name="connsiteX10" fmla="*/ 1095375 w 3228975"/>
                  <a:gd name="connsiteY10" fmla="*/ 571500 h 1866900"/>
                  <a:gd name="connsiteX11" fmla="*/ 0 w 3228975"/>
                  <a:gd name="connsiteY11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66775 w 3228975"/>
                  <a:gd name="connsiteY2" fmla="*/ 0 h 1866900"/>
                  <a:gd name="connsiteX3" fmla="*/ 2105025 w 3228975"/>
                  <a:gd name="connsiteY3" fmla="*/ 9525 h 1866900"/>
                  <a:gd name="connsiteX4" fmla="*/ 3228975 w 3228975"/>
                  <a:gd name="connsiteY4" fmla="*/ 476250 h 1866900"/>
                  <a:gd name="connsiteX5" fmla="*/ 3219450 w 3228975"/>
                  <a:gd name="connsiteY5" fmla="*/ 1866900 h 1866900"/>
                  <a:gd name="connsiteX6" fmla="*/ 3086100 w 3228975"/>
                  <a:gd name="connsiteY6" fmla="*/ 1847850 h 1866900"/>
                  <a:gd name="connsiteX7" fmla="*/ 2095500 w 3228975"/>
                  <a:gd name="connsiteY7" fmla="*/ 771525 h 1866900"/>
                  <a:gd name="connsiteX8" fmla="*/ 1095375 w 3228975"/>
                  <a:gd name="connsiteY8" fmla="*/ 571500 h 1866900"/>
                  <a:gd name="connsiteX9" fmla="*/ 0 w 3228975"/>
                  <a:gd name="connsiteY9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66775 w 3228975"/>
                  <a:gd name="connsiteY2" fmla="*/ 0 h 1866900"/>
                  <a:gd name="connsiteX3" fmla="*/ 2105025 w 3228975"/>
                  <a:gd name="connsiteY3" fmla="*/ 9525 h 1866900"/>
                  <a:gd name="connsiteX4" fmla="*/ 3228975 w 3228975"/>
                  <a:gd name="connsiteY4" fmla="*/ 476250 h 1866900"/>
                  <a:gd name="connsiteX5" fmla="*/ 3219450 w 3228975"/>
                  <a:gd name="connsiteY5" fmla="*/ 1866900 h 1866900"/>
                  <a:gd name="connsiteX6" fmla="*/ 3086100 w 3228975"/>
                  <a:gd name="connsiteY6" fmla="*/ 1847850 h 1866900"/>
                  <a:gd name="connsiteX7" fmla="*/ 2095500 w 3228975"/>
                  <a:gd name="connsiteY7" fmla="*/ 771525 h 1866900"/>
                  <a:gd name="connsiteX8" fmla="*/ 1095375 w 3228975"/>
                  <a:gd name="connsiteY8" fmla="*/ 571500 h 1866900"/>
                  <a:gd name="connsiteX9" fmla="*/ 0 w 3228975"/>
                  <a:gd name="connsiteY9" fmla="*/ 790575 h 1866900"/>
                  <a:gd name="connsiteX0" fmla="*/ 253889 w 3254264"/>
                  <a:gd name="connsiteY0" fmla="*/ 1143000 h 1866900"/>
                  <a:gd name="connsiteX1" fmla="*/ 25289 w 3254264"/>
                  <a:gd name="connsiteY1" fmla="*/ 790575 h 1866900"/>
                  <a:gd name="connsiteX2" fmla="*/ 892064 w 3254264"/>
                  <a:gd name="connsiteY2" fmla="*/ 0 h 1866900"/>
                  <a:gd name="connsiteX3" fmla="*/ 2130314 w 3254264"/>
                  <a:gd name="connsiteY3" fmla="*/ 9525 h 1866900"/>
                  <a:gd name="connsiteX4" fmla="*/ 3254264 w 3254264"/>
                  <a:gd name="connsiteY4" fmla="*/ 476250 h 1866900"/>
                  <a:gd name="connsiteX5" fmla="*/ 3244739 w 3254264"/>
                  <a:gd name="connsiteY5" fmla="*/ 1866900 h 1866900"/>
                  <a:gd name="connsiteX6" fmla="*/ 3111389 w 3254264"/>
                  <a:gd name="connsiteY6" fmla="*/ 1847850 h 1866900"/>
                  <a:gd name="connsiteX7" fmla="*/ 2120789 w 3254264"/>
                  <a:gd name="connsiteY7" fmla="*/ 771525 h 1866900"/>
                  <a:gd name="connsiteX8" fmla="*/ 1120664 w 3254264"/>
                  <a:gd name="connsiteY8" fmla="*/ 571500 h 1866900"/>
                  <a:gd name="connsiteX9" fmla="*/ 253889 w 3254264"/>
                  <a:gd name="connsiteY9" fmla="*/ 1143000 h 1866900"/>
                  <a:gd name="connsiteX0" fmla="*/ 1097065 w 3230665"/>
                  <a:gd name="connsiteY0" fmla="*/ 571500 h 1866900"/>
                  <a:gd name="connsiteX1" fmla="*/ 1690 w 3230665"/>
                  <a:gd name="connsiteY1" fmla="*/ 790575 h 1866900"/>
                  <a:gd name="connsiteX2" fmla="*/ 868465 w 3230665"/>
                  <a:gd name="connsiteY2" fmla="*/ 0 h 1866900"/>
                  <a:gd name="connsiteX3" fmla="*/ 2106715 w 3230665"/>
                  <a:gd name="connsiteY3" fmla="*/ 9525 h 1866900"/>
                  <a:gd name="connsiteX4" fmla="*/ 3230665 w 3230665"/>
                  <a:gd name="connsiteY4" fmla="*/ 476250 h 1866900"/>
                  <a:gd name="connsiteX5" fmla="*/ 3221140 w 3230665"/>
                  <a:gd name="connsiteY5" fmla="*/ 1866900 h 1866900"/>
                  <a:gd name="connsiteX6" fmla="*/ 3087790 w 3230665"/>
                  <a:gd name="connsiteY6" fmla="*/ 1847850 h 1866900"/>
                  <a:gd name="connsiteX7" fmla="*/ 2097190 w 3230665"/>
                  <a:gd name="connsiteY7" fmla="*/ 771525 h 1866900"/>
                  <a:gd name="connsiteX8" fmla="*/ 1097065 w 3230665"/>
                  <a:gd name="connsiteY8" fmla="*/ 571500 h 1866900"/>
                  <a:gd name="connsiteX0" fmla="*/ 1099783 w 3233383"/>
                  <a:gd name="connsiteY0" fmla="*/ 571500 h 1866900"/>
                  <a:gd name="connsiteX1" fmla="*/ 4408 w 3233383"/>
                  <a:gd name="connsiteY1" fmla="*/ 790575 h 1866900"/>
                  <a:gd name="connsiteX2" fmla="*/ 871183 w 3233383"/>
                  <a:gd name="connsiteY2" fmla="*/ 0 h 1866900"/>
                  <a:gd name="connsiteX3" fmla="*/ 2109433 w 3233383"/>
                  <a:gd name="connsiteY3" fmla="*/ 9525 h 1866900"/>
                  <a:gd name="connsiteX4" fmla="*/ 3233383 w 3233383"/>
                  <a:gd name="connsiteY4" fmla="*/ 476250 h 1866900"/>
                  <a:gd name="connsiteX5" fmla="*/ 3223858 w 3233383"/>
                  <a:gd name="connsiteY5" fmla="*/ 1866900 h 1866900"/>
                  <a:gd name="connsiteX6" fmla="*/ 3090508 w 3233383"/>
                  <a:gd name="connsiteY6" fmla="*/ 1847850 h 1866900"/>
                  <a:gd name="connsiteX7" fmla="*/ 2099908 w 3233383"/>
                  <a:gd name="connsiteY7" fmla="*/ 771525 h 1866900"/>
                  <a:gd name="connsiteX8" fmla="*/ 1099783 w 3233383"/>
                  <a:gd name="connsiteY8" fmla="*/ 571500 h 1866900"/>
                  <a:gd name="connsiteX0" fmla="*/ 1099783 w 3233383"/>
                  <a:gd name="connsiteY0" fmla="*/ 571500 h 1866900"/>
                  <a:gd name="connsiteX1" fmla="*/ 4408 w 3233383"/>
                  <a:gd name="connsiteY1" fmla="*/ 790575 h 1866900"/>
                  <a:gd name="connsiteX2" fmla="*/ 871183 w 3233383"/>
                  <a:gd name="connsiteY2" fmla="*/ 0 h 1866900"/>
                  <a:gd name="connsiteX3" fmla="*/ 2109433 w 3233383"/>
                  <a:gd name="connsiteY3" fmla="*/ 9525 h 1866900"/>
                  <a:gd name="connsiteX4" fmla="*/ 3233383 w 3233383"/>
                  <a:gd name="connsiteY4" fmla="*/ 476250 h 1866900"/>
                  <a:gd name="connsiteX5" fmla="*/ 3223858 w 3233383"/>
                  <a:gd name="connsiteY5" fmla="*/ 1866900 h 1866900"/>
                  <a:gd name="connsiteX6" fmla="*/ 3090508 w 3233383"/>
                  <a:gd name="connsiteY6" fmla="*/ 1847850 h 1866900"/>
                  <a:gd name="connsiteX7" fmla="*/ 2099908 w 3233383"/>
                  <a:gd name="connsiteY7" fmla="*/ 771525 h 1866900"/>
                  <a:gd name="connsiteX8" fmla="*/ 1099783 w 3233383"/>
                  <a:gd name="connsiteY8" fmla="*/ 571500 h 1866900"/>
                  <a:gd name="connsiteX0" fmla="*/ 1099427 w 3233027"/>
                  <a:gd name="connsiteY0" fmla="*/ 571500 h 1866900"/>
                  <a:gd name="connsiteX1" fmla="*/ 4052 w 3233027"/>
                  <a:gd name="connsiteY1" fmla="*/ 790575 h 1866900"/>
                  <a:gd name="connsiteX2" fmla="*/ 870827 w 3233027"/>
                  <a:gd name="connsiteY2" fmla="*/ 0 h 1866900"/>
                  <a:gd name="connsiteX3" fmla="*/ 2109077 w 3233027"/>
                  <a:gd name="connsiteY3" fmla="*/ 9525 h 1866900"/>
                  <a:gd name="connsiteX4" fmla="*/ 3233027 w 3233027"/>
                  <a:gd name="connsiteY4" fmla="*/ 476250 h 1866900"/>
                  <a:gd name="connsiteX5" fmla="*/ 3223502 w 3233027"/>
                  <a:gd name="connsiteY5" fmla="*/ 1866900 h 1866900"/>
                  <a:gd name="connsiteX6" fmla="*/ 3090152 w 3233027"/>
                  <a:gd name="connsiteY6" fmla="*/ 1847850 h 1866900"/>
                  <a:gd name="connsiteX7" fmla="*/ 2099552 w 3233027"/>
                  <a:gd name="connsiteY7" fmla="*/ 771525 h 1866900"/>
                  <a:gd name="connsiteX8" fmla="*/ 1099427 w 3233027"/>
                  <a:gd name="connsiteY8" fmla="*/ 571500 h 1866900"/>
                  <a:gd name="connsiteX0" fmla="*/ 1118366 w 3251966"/>
                  <a:gd name="connsiteY0" fmla="*/ 571500 h 1866900"/>
                  <a:gd name="connsiteX1" fmla="*/ 3941 w 3251966"/>
                  <a:gd name="connsiteY1" fmla="*/ 809625 h 1866900"/>
                  <a:gd name="connsiteX2" fmla="*/ 889766 w 3251966"/>
                  <a:gd name="connsiteY2" fmla="*/ 0 h 1866900"/>
                  <a:gd name="connsiteX3" fmla="*/ 2128016 w 3251966"/>
                  <a:gd name="connsiteY3" fmla="*/ 9525 h 1866900"/>
                  <a:gd name="connsiteX4" fmla="*/ 3251966 w 3251966"/>
                  <a:gd name="connsiteY4" fmla="*/ 476250 h 1866900"/>
                  <a:gd name="connsiteX5" fmla="*/ 3242441 w 3251966"/>
                  <a:gd name="connsiteY5" fmla="*/ 1866900 h 1866900"/>
                  <a:gd name="connsiteX6" fmla="*/ 3109091 w 3251966"/>
                  <a:gd name="connsiteY6" fmla="*/ 1847850 h 1866900"/>
                  <a:gd name="connsiteX7" fmla="*/ 2118491 w 3251966"/>
                  <a:gd name="connsiteY7" fmla="*/ 771525 h 1866900"/>
                  <a:gd name="connsiteX8" fmla="*/ 1118366 w 3251966"/>
                  <a:gd name="connsiteY8" fmla="*/ 571500 h 1866900"/>
                  <a:gd name="connsiteX0" fmla="*/ 1119025 w 3252625"/>
                  <a:gd name="connsiteY0" fmla="*/ 571500 h 1866900"/>
                  <a:gd name="connsiteX1" fmla="*/ 4600 w 3252625"/>
                  <a:gd name="connsiteY1" fmla="*/ 809625 h 1866900"/>
                  <a:gd name="connsiteX2" fmla="*/ 890425 w 3252625"/>
                  <a:gd name="connsiteY2" fmla="*/ 0 h 1866900"/>
                  <a:gd name="connsiteX3" fmla="*/ 2128675 w 3252625"/>
                  <a:gd name="connsiteY3" fmla="*/ 9525 h 1866900"/>
                  <a:gd name="connsiteX4" fmla="*/ 3252625 w 3252625"/>
                  <a:gd name="connsiteY4" fmla="*/ 476250 h 1866900"/>
                  <a:gd name="connsiteX5" fmla="*/ 3243100 w 3252625"/>
                  <a:gd name="connsiteY5" fmla="*/ 1866900 h 1866900"/>
                  <a:gd name="connsiteX6" fmla="*/ 3109750 w 3252625"/>
                  <a:gd name="connsiteY6" fmla="*/ 1847850 h 1866900"/>
                  <a:gd name="connsiteX7" fmla="*/ 2119150 w 3252625"/>
                  <a:gd name="connsiteY7" fmla="*/ 771525 h 1866900"/>
                  <a:gd name="connsiteX8" fmla="*/ 1119025 w 3252625"/>
                  <a:gd name="connsiteY8" fmla="*/ 571500 h 1866900"/>
                  <a:gd name="connsiteX0" fmla="*/ 1118146 w 3251746"/>
                  <a:gd name="connsiteY0" fmla="*/ 571500 h 1866900"/>
                  <a:gd name="connsiteX1" fmla="*/ 3721 w 3251746"/>
                  <a:gd name="connsiteY1" fmla="*/ 809625 h 1866900"/>
                  <a:gd name="connsiteX2" fmla="*/ 889546 w 3251746"/>
                  <a:gd name="connsiteY2" fmla="*/ 0 h 1866900"/>
                  <a:gd name="connsiteX3" fmla="*/ 2127796 w 3251746"/>
                  <a:gd name="connsiteY3" fmla="*/ 9525 h 1866900"/>
                  <a:gd name="connsiteX4" fmla="*/ 3251746 w 3251746"/>
                  <a:gd name="connsiteY4" fmla="*/ 476250 h 1866900"/>
                  <a:gd name="connsiteX5" fmla="*/ 3242221 w 3251746"/>
                  <a:gd name="connsiteY5" fmla="*/ 1866900 h 1866900"/>
                  <a:gd name="connsiteX6" fmla="*/ 3108871 w 3251746"/>
                  <a:gd name="connsiteY6" fmla="*/ 1847850 h 1866900"/>
                  <a:gd name="connsiteX7" fmla="*/ 2118271 w 3251746"/>
                  <a:gd name="connsiteY7" fmla="*/ 771525 h 1866900"/>
                  <a:gd name="connsiteX8" fmla="*/ 1118146 w 3251746"/>
                  <a:gd name="connsiteY8" fmla="*/ 571500 h 1866900"/>
                  <a:gd name="connsiteX0" fmla="*/ 1118146 w 3251746"/>
                  <a:gd name="connsiteY0" fmla="*/ 589645 h 1885045"/>
                  <a:gd name="connsiteX1" fmla="*/ 3721 w 3251746"/>
                  <a:gd name="connsiteY1" fmla="*/ 827770 h 1885045"/>
                  <a:gd name="connsiteX2" fmla="*/ 889546 w 3251746"/>
                  <a:gd name="connsiteY2" fmla="*/ 18145 h 1885045"/>
                  <a:gd name="connsiteX3" fmla="*/ 2127796 w 3251746"/>
                  <a:gd name="connsiteY3" fmla="*/ 27670 h 1885045"/>
                  <a:gd name="connsiteX4" fmla="*/ 3251746 w 3251746"/>
                  <a:gd name="connsiteY4" fmla="*/ 494395 h 1885045"/>
                  <a:gd name="connsiteX5" fmla="*/ 3242221 w 3251746"/>
                  <a:gd name="connsiteY5" fmla="*/ 1885045 h 1885045"/>
                  <a:gd name="connsiteX6" fmla="*/ 3108871 w 3251746"/>
                  <a:gd name="connsiteY6" fmla="*/ 1865995 h 1885045"/>
                  <a:gd name="connsiteX7" fmla="*/ 2118271 w 3251746"/>
                  <a:gd name="connsiteY7" fmla="*/ 789670 h 1885045"/>
                  <a:gd name="connsiteX8" fmla="*/ 1118146 w 3251746"/>
                  <a:gd name="connsiteY8" fmla="*/ 589645 h 1885045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2994571 w 3251746"/>
                  <a:gd name="connsiteY6" fmla="*/ 1777612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2994571 w 3251746"/>
                  <a:gd name="connsiteY6" fmla="*/ 1777612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21976"/>
                  <a:gd name="connsiteX1" fmla="*/ 3721 w 3251746"/>
                  <a:gd name="connsiteY1" fmla="*/ 844162 h 1921976"/>
                  <a:gd name="connsiteX2" fmla="*/ 889546 w 3251746"/>
                  <a:gd name="connsiteY2" fmla="*/ 34537 h 1921976"/>
                  <a:gd name="connsiteX3" fmla="*/ 2127796 w 3251746"/>
                  <a:gd name="connsiteY3" fmla="*/ 44062 h 1921976"/>
                  <a:gd name="connsiteX4" fmla="*/ 3251746 w 3251746"/>
                  <a:gd name="connsiteY4" fmla="*/ 510787 h 1921976"/>
                  <a:gd name="connsiteX5" fmla="*/ 3242221 w 3251746"/>
                  <a:gd name="connsiteY5" fmla="*/ 1901437 h 1921976"/>
                  <a:gd name="connsiteX6" fmla="*/ 2994571 w 3251746"/>
                  <a:gd name="connsiteY6" fmla="*/ 1777612 h 1921976"/>
                  <a:gd name="connsiteX7" fmla="*/ 2118271 w 3251746"/>
                  <a:gd name="connsiteY7" fmla="*/ 806062 h 1921976"/>
                  <a:gd name="connsiteX8" fmla="*/ 1118146 w 3251746"/>
                  <a:gd name="connsiteY8" fmla="*/ 606037 h 1921976"/>
                  <a:gd name="connsiteX0" fmla="*/ 1118146 w 3242221"/>
                  <a:gd name="connsiteY0" fmla="*/ 606037 h 1921976"/>
                  <a:gd name="connsiteX1" fmla="*/ 3721 w 3242221"/>
                  <a:gd name="connsiteY1" fmla="*/ 844162 h 1921976"/>
                  <a:gd name="connsiteX2" fmla="*/ 889546 w 3242221"/>
                  <a:gd name="connsiteY2" fmla="*/ 34537 h 1921976"/>
                  <a:gd name="connsiteX3" fmla="*/ 2127796 w 3242221"/>
                  <a:gd name="connsiteY3" fmla="*/ 44062 h 1921976"/>
                  <a:gd name="connsiteX4" fmla="*/ 3242221 w 3242221"/>
                  <a:gd name="connsiteY4" fmla="*/ 615562 h 1921976"/>
                  <a:gd name="connsiteX5" fmla="*/ 3242221 w 3242221"/>
                  <a:gd name="connsiteY5" fmla="*/ 1901437 h 1921976"/>
                  <a:gd name="connsiteX6" fmla="*/ 2994571 w 3242221"/>
                  <a:gd name="connsiteY6" fmla="*/ 1777612 h 1921976"/>
                  <a:gd name="connsiteX7" fmla="*/ 2118271 w 3242221"/>
                  <a:gd name="connsiteY7" fmla="*/ 806062 h 1921976"/>
                  <a:gd name="connsiteX8" fmla="*/ 1118146 w 3242221"/>
                  <a:gd name="connsiteY8" fmla="*/ 606037 h 1921976"/>
                  <a:gd name="connsiteX0" fmla="*/ 1118146 w 3242221"/>
                  <a:gd name="connsiteY0" fmla="*/ 606037 h 1921976"/>
                  <a:gd name="connsiteX1" fmla="*/ 3721 w 3242221"/>
                  <a:gd name="connsiteY1" fmla="*/ 844162 h 1921976"/>
                  <a:gd name="connsiteX2" fmla="*/ 889546 w 3242221"/>
                  <a:gd name="connsiteY2" fmla="*/ 34537 h 1921976"/>
                  <a:gd name="connsiteX3" fmla="*/ 2127796 w 3242221"/>
                  <a:gd name="connsiteY3" fmla="*/ 44062 h 1921976"/>
                  <a:gd name="connsiteX4" fmla="*/ 3242221 w 3242221"/>
                  <a:gd name="connsiteY4" fmla="*/ 615562 h 1921976"/>
                  <a:gd name="connsiteX5" fmla="*/ 3242221 w 3242221"/>
                  <a:gd name="connsiteY5" fmla="*/ 1901437 h 1921976"/>
                  <a:gd name="connsiteX6" fmla="*/ 2994571 w 3242221"/>
                  <a:gd name="connsiteY6" fmla="*/ 1777612 h 1921976"/>
                  <a:gd name="connsiteX7" fmla="*/ 2118271 w 3242221"/>
                  <a:gd name="connsiteY7" fmla="*/ 806062 h 1921976"/>
                  <a:gd name="connsiteX8" fmla="*/ 1118146 w 3242221"/>
                  <a:gd name="connsiteY8" fmla="*/ 606037 h 1921976"/>
                  <a:gd name="connsiteX0" fmla="*/ 1118146 w 3261271"/>
                  <a:gd name="connsiteY0" fmla="*/ 606037 h 1993269"/>
                  <a:gd name="connsiteX1" fmla="*/ 3721 w 3261271"/>
                  <a:gd name="connsiteY1" fmla="*/ 844162 h 1993269"/>
                  <a:gd name="connsiteX2" fmla="*/ 889546 w 3261271"/>
                  <a:gd name="connsiteY2" fmla="*/ 34537 h 1993269"/>
                  <a:gd name="connsiteX3" fmla="*/ 2127796 w 3261271"/>
                  <a:gd name="connsiteY3" fmla="*/ 44062 h 1993269"/>
                  <a:gd name="connsiteX4" fmla="*/ 3242221 w 3261271"/>
                  <a:gd name="connsiteY4" fmla="*/ 615562 h 1993269"/>
                  <a:gd name="connsiteX5" fmla="*/ 3261271 w 3261271"/>
                  <a:gd name="connsiteY5" fmla="*/ 1987162 h 1993269"/>
                  <a:gd name="connsiteX6" fmla="*/ 2994571 w 3261271"/>
                  <a:gd name="connsiteY6" fmla="*/ 1777612 h 1993269"/>
                  <a:gd name="connsiteX7" fmla="*/ 2118271 w 3261271"/>
                  <a:gd name="connsiteY7" fmla="*/ 806062 h 1993269"/>
                  <a:gd name="connsiteX8" fmla="*/ 1118146 w 3261271"/>
                  <a:gd name="connsiteY8" fmla="*/ 606037 h 199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61271" h="1993269">
                    <a:moveTo>
                      <a:pt x="1118146" y="606037"/>
                    </a:moveTo>
                    <a:cubicBezTo>
                      <a:pt x="816521" y="761612"/>
                      <a:pt x="308521" y="1206112"/>
                      <a:pt x="3721" y="844162"/>
                    </a:cubicBezTo>
                    <a:cubicBezTo>
                      <a:pt x="-62359" y="765692"/>
                      <a:pt x="772071" y="98037"/>
                      <a:pt x="889546" y="34537"/>
                    </a:cubicBezTo>
                    <a:cubicBezTo>
                      <a:pt x="1007021" y="-9913"/>
                      <a:pt x="2000796" y="-16263"/>
                      <a:pt x="2127796" y="44062"/>
                    </a:cubicBezTo>
                    <a:cubicBezTo>
                      <a:pt x="2616746" y="180587"/>
                      <a:pt x="2915196" y="345687"/>
                      <a:pt x="3242221" y="615562"/>
                    </a:cubicBezTo>
                    <a:lnTo>
                      <a:pt x="3261271" y="1987162"/>
                    </a:lnTo>
                    <a:cubicBezTo>
                      <a:pt x="3159671" y="2012562"/>
                      <a:pt x="3134271" y="1961762"/>
                      <a:pt x="2994571" y="1777612"/>
                    </a:cubicBezTo>
                    <a:cubicBezTo>
                      <a:pt x="2616746" y="1444237"/>
                      <a:pt x="2343696" y="1148962"/>
                      <a:pt x="2118271" y="806062"/>
                    </a:cubicBezTo>
                    <a:cubicBezTo>
                      <a:pt x="1756321" y="777487"/>
                      <a:pt x="1432471" y="720337"/>
                      <a:pt x="1118146" y="6060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7" name="Rounded Rectangle 4">
                <a:extLst>
                  <a:ext uri="{FF2B5EF4-FFF2-40B4-BE49-F238E27FC236}">
                    <a16:creationId xmlns:a16="http://schemas.microsoft.com/office/drawing/2014/main" id="{A768B89F-9650-4C68-8606-D82027142142}"/>
                  </a:ext>
                </a:extLst>
              </p:cNvPr>
              <p:cNvSpPr/>
              <p:nvPr/>
            </p:nvSpPr>
            <p:spPr>
              <a:xfrm rot="2002203">
                <a:off x="2745022" y="3807001"/>
                <a:ext cx="339508" cy="61214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Rounded Rectangle 11">
                <a:extLst>
                  <a:ext uri="{FF2B5EF4-FFF2-40B4-BE49-F238E27FC236}">
                    <a16:creationId xmlns:a16="http://schemas.microsoft.com/office/drawing/2014/main" id="{055115BB-9573-460B-B83E-47C4FBF8C03A}"/>
                  </a:ext>
                </a:extLst>
              </p:cNvPr>
              <p:cNvSpPr/>
              <p:nvPr/>
            </p:nvSpPr>
            <p:spPr>
              <a:xfrm rot="2002203">
                <a:off x="3276558" y="3627997"/>
                <a:ext cx="339508" cy="934693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Rounded Rectangle 12">
                <a:extLst>
                  <a:ext uri="{FF2B5EF4-FFF2-40B4-BE49-F238E27FC236}">
                    <a16:creationId xmlns:a16="http://schemas.microsoft.com/office/drawing/2014/main" id="{10A4ADB1-0CE6-44E5-816D-5152C6A30241}"/>
                  </a:ext>
                </a:extLst>
              </p:cNvPr>
              <p:cNvSpPr/>
              <p:nvPr/>
            </p:nvSpPr>
            <p:spPr>
              <a:xfrm rot="2002203">
                <a:off x="3656813" y="3935485"/>
                <a:ext cx="339508" cy="724313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Rounded Rectangle 13">
                <a:extLst>
                  <a:ext uri="{FF2B5EF4-FFF2-40B4-BE49-F238E27FC236}">
                    <a16:creationId xmlns:a16="http://schemas.microsoft.com/office/drawing/2014/main" id="{A6179508-A94C-40C2-834A-E67D2FA04BD7}"/>
                  </a:ext>
                </a:extLst>
              </p:cNvPr>
              <p:cNvSpPr/>
              <p:nvPr/>
            </p:nvSpPr>
            <p:spPr>
              <a:xfrm rot="2002203">
                <a:off x="4082895" y="4229792"/>
                <a:ext cx="339508" cy="56741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5" name="Freeform 14">
              <a:extLst>
                <a:ext uri="{FF2B5EF4-FFF2-40B4-BE49-F238E27FC236}">
                  <a16:creationId xmlns:a16="http://schemas.microsoft.com/office/drawing/2014/main" id="{121C26D7-2408-4D90-8D33-D262C493095C}"/>
                </a:ext>
              </a:extLst>
            </p:cNvPr>
            <p:cNvSpPr/>
            <p:nvPr/>
          </p:nvSpPr>
          <p:spPr>
            <a:xfrm>
              <a:off x="2676526" y="2590800"/>
              <a:ext cx="3152217" cy="2284673"/>
            </a:xfrm>
            <a:custGeom>
              <a:avLst/>
              <a:gdLst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71650 w 3152217"/>
                <a:gd name="connsiteY26" fmla="*/ 2057400 h 2217998"/>
                <a:gd name="connsiteX27" fmla="*/ 1798691 w 3152217"/>
                <a:gd name="connsiteY27" fmla="*/ 2010144 h 2217998"/>
                <a:gd name="connsiteX28" fmla="*/ 1775643 w 3152217"/>
                <a:gd name="connsiteY28" fmla="*/ 1987096 h 2217998"/>
                <a:gd name="connsiteX29" fmla="*/ 1848068 w 3152217"/>
                <a:gd name="connsiteY29" fmla="*/ 1914670 h 2217998"/>
                <a:gd name="connsiteX30" fmla="*/ 1533525 w 3152217"/>
                <a:gd name="connsiteY30" fmla="*/ 1485900 h 2217998"/>
                <a:gd name="connsiteX31" fmla="*/ 1219200 w 3152217"/>
                <a:gd name="connsiteY31" fmla="*/ 1181100 h 2217998"/>
                <a:gd name="connsiteX32" fmla="*/ 571500 w 3152217"/>
                <a:gd name="connsiteY32" fmla="*/ 1295400 h 2217998"/>
                <a:gd name="connsiteX33" fmla="*/ 0 w 3152217"/>
                <a:gd name="connsiteY33" fmla="*/ 1266825 h 2217998"/>
                <a:gd name="connsiteX34" fmla="*/ 9525 w 3152217"/>
                <a:gd name="connsiteY34" fmla="*/ 28575 h 2217998"/>
                <a:gd name="connsiteX35" fmla="*/ 323850 w 3152217"/>
                <a:gd name="connsiteY35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71650 w 3152217"/>
                <a:gd name="connsiteY26" fmla="*/ 2057400 h 2217998"/>
                <a:gd name="connsiteX27" fmla="*/ 1798691 w 3152217"/>
                <a:gd name="connsiteY27" fmla="*/ 2010144 h 2217998"/>
                <a:gd name="connsiteX28" fmla="*/ 1775643 w 3152217"/>
                <a:gd name="connsiteY28" fmla="*/ 1987096 h 2217998"/>
                <a:gd name="connsiteX29" fmla="*/ 1848068 w 3152217"/>
                <a:gd name="connsiteY29" fmla="*/ 1914670 h 2217998"/>
                <a:gd name="connsiteX30" fmla="*/ 1533525 w 3152217"/>
                <a:gd name="connsiteY30" fmla="*/ 1485900 h 2217998"/>
                <a:gd name="connsiteX31" fmla="*/ 1219200 w 3152217"/>
                <a:gd name="connsiteY31" fmla="*/ 1181100 h 2217998"/>
                <a:gd name="connsiteX32" fmla="*/ 571500 w 3152217"/>
                <a:gd name="connsiteY32" fmla="*/ 1295400 h 2217998"/>
                <a:gd name="connsiteX33" fmla="*/ 0 w 3152217"/>
                <a:gd name="connsiteY33" fmla="*/ 1266825 h 2217998"/>
                <a:gd name="connsiteX34" fmla="*/ 9525 w 3152217"/>
                <a:gd name="connsiteY34" fmla="*/ 28575 h 2217998"/>
                <a:gd name="connsiteX35" fmla="*/ 323850 w 3152217"/>
                <a:gd name="connsiteY35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98691 w 3152217"/>
                <a:gd name="connsiteY26" fmla="*/ 2010144 h 2217998"/>
                <a:gd name="connsiteX27" fmla="*/ 1775643 w 3152217"/>
                <a:gd name="connsiteY27" fmla="*/ 1987096 h 2217998"/>
                <a:gd name="connsiteX28" fmla="*/ 1848068 w 3152217"/>
                <a:gd name="connsiteY28" fmla="*/ 1914670 h 2217998"/>
                <a:gd name="connsiteX29" fmla="*/ 1533525 w 3152217"/>
                <a:gd name="connsiteY29" fmla="*/ 1485900 h 2217998"/>
                <a:gd name="connsiteX30" fmla="*/ 1219200 w 3152217"/>
                <a:gd name="connsiteY30" fmla="*/ 1181100 h 2217998"/>
                <a:gd name="connsiteX31" fmla="*/ 571500 w 3152217"/>
                <a:gd name="connsiteY31" fmla="*/ 1295400 h 2217998"/>
                <a:gd name="connsiteX32" fmla="*/ 0 w 3152217"/>
                <a:gd name="connsiteY32" fmla="*/ 1266825 h 2217998"/>
                <a:gd name="connsiteX33" fmla="*/ 9525 w 3152217"/>
                <a:gd name="connsiteY33" fmla="*/ 28575 h 2217998"/>
                <a:gd name="connsiteX34" fmla="*/ 323850 w 3152217"/>
                <a:gd name="connsiteY34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798691 w 3152217"/>
                <a:gd name="connsiteY25" fmla="*/ 2010144 h 2217998"/>
                <a:gd name="connsiteX26" fmla="*/ 1775643 w 3152217"/>
                <a:gd name="connsiteY26" fmla="*/ 1987096 h 2217998"/>
                <a:gd name="connsiteX27" fmla="*/ 1848068 w 3152217"/>
                <a:gd name="connsiteY27" fmla="*/ 1914670 h 2217998"/>
                <a:gd name="connsiteX28" fmla="*/ 1533525 w 3152217"/>
                <a:gd name="connsiteY28" fmla="*/ 1485900 h 2217998"/>
                <a:gd name="connsiteX29" fmla="*/ 1219200 w 3152217"/>
                <a:gd name="connsiteY29" fmla="*/ 1181100 h 2217998"/>
                <a:gd name="connsiteX30" fmla="*/ 571500 w 3152217"/>
                <a:gd name="connsiteY30" fmla="*/ 1295400 h 2217998"/>
                <a:gd name="connsiteX31" fmla="*/ 0 w 3152217"/>
                <a:gd name="connsiteY31" fmla="*/ 1266825 h 2217998"/>
                <a:gd name="connsiteX32" fmla="*/ 9525 w 3152217"/>
                <a:gd name="connsiteY32" fmla="*/ 28575 h 2217998"/>
                <a:gd name="connsiteX33" fmla="*/ 323850 w 3152217"/>
                <a:gd name="connsiteY33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798691 w 3152217"/>
                <a:gd name="connsiteY25" fmla="*/ 2010144 h 2217998"/>
                <a:gd name="connsiteX26" fmla="*/ 1775643 w 3152217"/>
                <a:gd name="connsiteY26" fmla="*/ 1987096 h 2217998"/>
                <a:gd name="connsiteX27" fmla="*/ 1848068 w 3152217"/>
                <a:gd name="connsiteY27" fmla="*/ 1914670 h 2217998"/>
                <a:gd name="connsiteX28" fmla="*/ 1533525 w 3152217"/>
                <a:gd name="connsiteY28" fmla="*/ 1485900 h 2217998"/>
                <a:gd name="connsiteX29" fmla="*/ 1219200 w 3152217"/>
                <a:gd name="connsiteY29" fmla="*/ 1181100 h 2217998"/>
                <a:gd name="connsiteX30" fmla="*/ 571500 w 3152217"/>
                <a:gd name="connsiteY30" fmla="*/ 1295400 h 2217998"/>
                <a:gd name="connsiteX31" fmla="*/ 0 w 3152217"/>
                <a:gd name="connsiteY31" fmla="*/ 1266825 h 2217998"/>
                <a:gd name="connsiteX32" fmla="*/ 9525 w 3152217"/>
                <a:gd name="connsiteY32" fmla="*/ 28575 h 2217998"/>
                <a:gd name="connsiteX33" fmla="*/ 323850 w 3152217"/>
                <a:gd name="connsiteY33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467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1865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1865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314575 w 3152217"/>
                <a:gd name="connsiteY3" fmla="*/ 285750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314575 w 3152217"/>
                <a:gd name="connsiteY3" fmla="*/ 285750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61950 w 3152217"/>
                <a:gd name="connsiteY0" fmla="*/ 0 h 2256098"/>
                <a:gd name="connsiteX1" fmla="*/ 95250 w 3152217"/>
                <a:gd name="connsiteY1" fmla="*/ 247650 h 2256098"/>
                <a:gd name="connsiteX2" fmla="*/ 1352550 w 3152217"/>
                <a:gd name="connsiteY2" fmla="*/ 123825 h 2256098"/>
                <a:gd name="connsiteX3" fmla="*/ 2314575 w 3152217"/>
                <a:gd name="connsiteY3" fmla="*/ 323850 h 2256098"/>
                <a:gd name="connsiteX4" fmla="*/ 2724150 w 3152217"/>
                <a:gd name="connsiteY4" fmla="*/ 819150 h 2256098"/>
                <a:gd name="connsiteX5" fmla="*/ 3152217 w 3152217"/>
                <a:gd name="connsiteY5" fmla="*/ 1255785 h 2256098"/>
                <a:gd name="connsiteX6" fmla="*/ 3152217 w 3152217"/>
                <a:gd name="connsiteY6" fmla="*/ 1468002 h 2256098"/>
                <a:gd name="connsiteX7" fmla="*/ 2940000 w 3152217"/>
                <a:gd name="connsiteY7" fmla="*/ 1468002 h 2256098"/>
                <a:gd name="connsiteX8" fmla="*/ 2539107 w 3152217"/>
                <a:gd name="connsiteY8" fmla="*/ 1067108 h 2256098"/>
                <a:gd name="connsiteX9" fmla="*/ 2474399 w 3152217"/>
                <a:gd name="connsiteY9" fmla="*/ 1153817 h 2256098"/>
                <a:gd name="connsiteX10" fmla="*/ 2907621 w 3152217"/>
                <a:gd name="connsiteY10" fmla="*/ 1587040 h 2256098"/>
                <a:gd name="connsiteX11" fmla="*/ 2907621 w 3152217"/>
                <a:gd name="connsiteY11" fmla="*/ 1799257 h 2256098"/>
                <a:gd name="connsiteX12" fmla="*/ 2695404 w 3152217"/>
                <a:gd name="connsiteY12" fmla="*/ 1799257 h 2256098"/>
                <a:gd name="connsiteX13" fmla="*/ 2293017 w 3152217"/>
                <a:gd name="connsiteY13" fmla="*/ 1396869 h 2256098"/>
                <a:gd name="connsiteX14" fmla="*/ 2228234 w 3152217"/>
                <a:gd name="connsiteY14" fmla="*/ 1483678 h 2256098"/>
                <a:gd name="connsiteX15" fmla="*/ 2648161 w 3152217"/>
                <a:gd name="connsiteY15" fmla="*/ 1903605 h 2256098"/>
                <a:gd name="connsiteX16" fmla="*/ 2648161 w 3152217"/>
                <a:gd name="connsiteY16" fmla="*/ 2115822 h 2256098"/>
                <a:gd name="connsiteX17" fmla="*/ 2435944 w 3152217"/>
                <a:gd name="connsiteY17" fmla="*/ 2115822 h 2256098"/>
                <a:gd name="connsiteX18" fmla="*/ 2046853 w 3152217"/>
                <a:gd name="connsiteY18" fmla="*/ 1726729 h 2256098"/>
                <a:gd name="connsiteX19" fmla="*/ 1987859 w 3152217"/>
                <a:gd name="connsiteY19" fmla="*/ 1812979 h 2256098"/>
                <a:gd name="connsiteX20" fmla="*/ 2218760 w 3152217"/>
                <a:gd name="connsiteY20" fmla="*/ 2043881 h 2256098"/>
                <a:gd name="connsiteX21" fmla="*/ 2218760 w 3152217"/>
                <a:gd name="connsiteY21" fmla="*/ 2256098 h 2256098"/>
                <a:gd name="connsiteX22" fmla="*/ 2006543 w 3152217"/>
                <a:gd name="connsiteY22" fmla="*/ 2256098 h 2256098"/>
                <a:gd name="connsiteX23" fmla="*/ 1798691 w 3152217"/>
                <a:gd name="connsiteY23" fmla="*/ 2048244 h 2256098"/>
                <a:gd name="connsiteX24" fmla="*/ 1775643 w 3152217"/>
                <a:gd name="connsiteY24" fmla="*/ 2025196 h 2256098"/>
                <a:gd name="connsiteX25" fmla="*/ 1842458 w 3152217"/>
                <a:gd name="connsiteY25" fmla="*/ 1935940 h 2256098"/>
                <a:gd name="connsiteX26" fmla="*/ 1533525 w 3152217"/>
                <a:gd name="connsiteY26" fmla="*/ 1524000 h 2256098"/>
                <a:gd name="connsiteX27" fmla="*/ 1219200 w 3152217"/>
                <a:gd name="connsiteY27" fmla="*/ 1219200 h 2256098"/>
                <a:gd name="connsiteX28" fmla="*/ 571500 w 3152217"/>
                <a:gd name="connsiteY28" fmla="*/ 1333500 h 2256098"/>
                <a:gd name="connsiteX29" fmla="*/ 0 w 3152217"/>
                <a:gd name="connsiteY29" fmla="*/ 1304925 h 2256098"/>
                <a:gd name="connsiteX30" fmla="*/ 9525 w 3152217"/>
                <a:gd name="connsiteY30" fmla="*/ 66675 h 2256098"/>
                <a:gd name="connsiteX31" fmla="*/ 361950 w 3152217"/>
                <a:gd name="connsiteY31" fmla="*/ 0 h 2256098"/>
                <a:gd name="connsiteX0" fmla="*/ 361950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61950 w 3152217"/>
                <a:gd name="connsiteY31" fmla="*/ 9525 h 2265623"/>
                <a:gd name="connsiteX0" fmla="*/ 40957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409575 w 3152217"/>
                <a:gd name="connsiteY31" fmla="*/ 9525 h 2265623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390525 w 3152217"/>
                <a:gd name="connsiteY0" fmla="*/ 24506 h 2280604"/>
                <a:gd name="connsiteX1" fmla="*/ 95250 w 3152217"/>
                <a:gd name="connsiteY1" fmla="*/ 272156 h 2280604"/>
                <a:gd name="connsiteX2" fmla="*/ 1352550 w 3152217"/>
                <a:gd name="connsiteY2" fmla="*/ 148331 h 2280604"/>
                <a:gd name="connsiteX3" fmla="*/ 2314575 w 3152217"/>
                <a:gd name="connsiteY3" fmla="*/ 348356 h 2280604"/>
                <a:gd name="connsiteX4" fmla="*/ 2724150 w 3152217"/>
                <a:gd name="connsiteY4" fmla="*/ 843656 h 2280604"/>
                <a:gd name="connsiteX5" fmla="*/ 3152217 w 3152217"/>
                <a:gd name="connsiteY5" fmla="*/ 1280291 h 2280604"/>
                <a:gd name="connsiteX6" fmla="*/ 3152217 w 3152217"/>
                <a:gd name="connsiteY6" fmla="*/ 1492508 h 2280604"/>
                <a:gd name="connsiteX7" fmla="*/ 2940000 w 3152217"/>
                <a:gd name="connsiteY7" fmla="*/ 1492508 h 2280604"/>
                <a:gd name="connsiteX8" fmla="*/ 2539107 w 3152217"/>
                <a:gd name="connsiteY8" fmla="*/ 1091614 h 2280604"/>
                <a:gd name="connsiteX9" fmla="*/ 2474399 w 3152217"/>
                <a:gd name="connsiteY9" fmla="*/ 1178323 h 2280604"/>
                <a:gd name="connsiteX10" fmla="*/ 2907621 w 3152217"/>
                <a:gd name="connsiteY10" fmla="*/ 1611546 h 2280604"/>
                <a:gd name="connsiteX11" fmla="*/ 2907621 w 3152217"/>
                <a:gd name="connsiteY11" fmla="*/ 1823763 h 2280604"/>
                <a:gd name="connsiteX12" fmla="*/ 2695404 w 3152217"/>
                <a:gd name="connsiteY12" fmla="*/ 1823763 h 2280604"/>
                <a:gd name="connsiteX13" fmla="*/ 2293017 w 3152217"/>
                <a:gd name="connsiteY13" fmla="*/ 1421375 h 2280604"/>
                <a:gd name="connsiteX14" fmla="*/ 2228234 w 3152217"/>
                <a:gd name="connsiteY14" fmla="*/ 1508184 h 2280604"/>
                <a:gd name="connsiteX15" fmla="*/ 2648161 w 3152217"/>
                <a:gd name="connsiteY15" fmla="*/ 1928111 h 2280604"/>
                <a:gd name="connsiteX16" fmla="*/ 2648161 w 3152217"/>
                <a:gd name="connsiteY16" fmla="*/ 2140328 h 2280604"/>
                <a:gd name="connsiteX17" fmla="*/ 2435944 w 3152217"/>
                <a:gd name="connsiteY17" fmla="*/ 2140328 h 2280604"/>
                <a:gd name="connsiteX18" fmla="*/ 2046853 w 3152217"/>
                <a:gd name="connsiteY18" fmla="*/ 1751235 h 2280604"/>
                <a:gd name="connsiteX19" fmla="*/ 1987859 w 3152217"/>
                <a:gd name="connsiteY19" fmla="*/ 1837485 h 2280604"/>
                <a:gd name="connsiteX20" fmla="*/ 2218760 w 3152217"/>
                <a:gd name="connsiteY20" fmla="*/ 2068387 h 2280604"/>
                <a:gd name="connsiteX21" fmla="*/ 2218760 w 3152217"/>
                <a:gd name="connsiteY21" fmla="*/ 2280604 h 2280604"/>
                <a:gd name="connsiteX22" fmla="*/ 2006543 w 3152217"/>
                <a:gd name="connsiteY22" fmla="*/ 2280604 h 2280604"/>
                <a:gd name="connsiteX23" fmla="*/ 1798691 w 3152217"/>
                <a:gd name="connsiteY23" fmla="*/ 2072750 h 2280604"/>
                <a:gd name="connsiteX24" fmla="*/ 1775643 w 3152217"/>
                <a:gd name="connsiteY24" fmla="*/ 2049702 h 2280604"/>
                <a:gd name="connsiteX25" fmla="*/ 1842458 w 3152217"/>
                <a:gd name="connsiteY25" fmla="*/ 1960446 h 2280604"/>
                <a:gd name="connsiteX26" fmla="*/ 1533525 w 3152217"/>
                <a:gd name="connsiteY26" fmla="*/ 1548506 h 2280604"/>
                <a:gd name="connsiteX27" fmla="*/ 1219200 w 3152217"/>
                <a:gd name="connsiteY27" fmla="*/ 1243706 h 2280604"/>
                <a:gd name="connsiteX28" fmla="*/ 571500 w 3152217"/>
                <a:gd name="connsiteY28" fmla="*/ 1358006 h 2280604"/>
                <a:gd name="connsiteX29" fmla="*/ 0 w 3152217"/>
                <a:gd name="connsiteY29" fmla="*/ 1329431 h 2280604"/>
                <a:gd name="connsiteX30" fmla="*/ 0 w 3152217"/>
                <a:gd name="connsiteY30" fmla="*/ 14981 h 2280604"/>
                <a:gd name="connsiteX31" fmla="*/ 390525 w 3152217"/>
                <a:gd name="connsiteY31" fmla="*/ 24506 h 2280604"/>
                <a:gd name="connsiteX0" fmla="*/ 390525 w 3152217"/>
                <a:gd name="connsiteY0" fmla="*/ 33386 h 2289484"/>
                <a:gd name="connsiteX1" fmla="*/ 95250 w 3152217"/>
                <a:gd name="connsiteY1" fmla="*/ 281036 h 2289484"/>
                <a:gd name="connsiteX2" fmla="*/ 1352550 w 3152217"/>
                <a:gd name="connsiteY2" fmla="*/ 157211 h 2289484"/>
                <a:gd name="connsiteX3" fmla="*/ 2314575 w 3152217"/>
                <a:gd name="connsiteY3" fmla="*/ 357236 h 2289484"/>
                <a:gd name="connsiteX4" fmla="*/ 2724150 w 3152217"/>
                <a:gd name="connsiteY4" fmla="*/ 852536 h 2289484"/>
                <a:gd name="connsiteX5" fmla="*/ 3152217 w 3152217"/>
                <a:gd name="connsiteY5" fmla="*/ 1289171 h 2289484"/>
                <a:gd name="connsiteX6" fmla="*/ 3152217 w 3152217"/>
                <a:gd name="connsiteY6" fmla="*/ 1501388 h 2289484"/>
                <a:gd name="connsiteX7" fmla="*/ 2940000 w 3152217"/>
                <a:gd name="connsiteY7" fmla="*/ 1501388 h 2289484"/>
                <a:gd name="connsiteX8" fmla="*/ 2539107 w 3152217"/>
                <a:gd name="connsiteY8" fmla="*/ 1100494 h 2289484"/>
                <a:gd name="connsiteX9" fmla="*/ 2474399 w 3152217"/>
                <a:gd name="connsiteY9" fmla="*/ 1187203 h 2289484"/>
                <a:gd name="connsiteX10" fmla="*/ 2907621 w 3152217"/>
                <a:gd name="connsiteY10" fmla="*/ 1620426 h 2289484"/>
                <a:gd name="connsiteX11" fmla="*/ 2907621 w 3152217"/>
                <a:gd name="connsiteY11" fmla="*/ 1832643 h 2289484"/>
                <a:gd name="connsiteX12" fmla="*/ 2695404 w 3152217"/>
                <a:gd name="connsiteY12" fmla="*/ 1832643 h 2289484"/>
                <a:gd name="connsiteX13" fmla="*/ 2293017 w 3152217"/>
                <a:gd name="connsiteY13" fmla="*/ 1430255 h 2289484"/>
                <a:gd name="connsiteX14" fmla="*/ 2228234 w 3152217"/>
                <a:gd name="connsiteY14" fmla="*/ 1517064 h 2289484"/>
                <a:gd name="connsiteX15" fmla="*/ 2648161 w 3152217"/>
                <a:gd name="connsiteY15" fmla="*/ 1936991 h 2289484"/>
                <a:gd name="connsiteX16" fmla="*/ 2648161 w 3152217"/>
                <a:gd name="connsiteY16" fmla="*/ 2149208 h 2289484"/>
                <a:gd name="connsiteX17" fmla="*/ 2435944 w 3152217"/>
                <a:gd name="connsiteY17" fmla="*/ 2149208 h 2289484"/>
                <a:gd name="connsiteX18" fmla="*/ 2046853 w 3152217"/>
                <a:gd name="connsiteY18" fmla="*/ 1760115 h 2289484"/>
                <a:gd name="connsiteX19" fmla="*/ 1987859 w 3152217"/>
                <a:gd name="connsiteY19" fmla="*/ 1846365 h 2289484"/>
                <a:gd name="connsiteX20" fmla="*/ 2218760 w 3152217"/>
                <a:gd name="connsiteY20" fmla="*/ 2077267 h 2289484"/>
                <a:gd name="connsiteX21" fmla="*/ 2218760 w 3152217"/>
                <a:gd name="connsiteY21" fmla="*/ 2289484 h 2289484"/>
                <a:gd name="connsiteX22" fmla="*/ 2006543 w 3152217"/>
                <a:gd name="connsiteY22" fmla="*/ 2289484 h 2289484"/>
                <a:gd name="connsiteX23" fmla="*/ 1798691 w 3152217"/>
                <a:gd name="connsiteY23" fmla="*/ 2081630 h 2289484"/>
                <a:gd name="connsiteX24" fmla="*/ 1775643 w 3152217"/>
                <a:gd name="connsiteY24" fmla="*/ 2058582 h 2289484"/>
                <a:gd name="connsiteX25" fmla="*/ 1842458 w 3152217"/>
                <a:gd name="connsiteY25" fmla="*/ 1969326 h 2289484"/>
                <a:gd name="connsiteX26" fmla="*/ 1533525 w 3152217"/>
                <a:gd name="connsiteY26" fmla="*/ 1557386 h 2289484"/>
                <a:gd name="connsiteX27" fmla="*/ 1219200 w 3152217"/>
                <a:gd name="connsiteY27" fmla="*/ 1252586 h 2289484"/>
                <a:gd name="connsiteX28" fmla="*/ 571500 w 3152217"/>
                <a:gd name="connsiteY28" fmla="*/ 1366886 h 2289484"/>
                <a:gd name="connsiteX29" fmla="*/ 0 w 3152217"/>
                <a:gd name="connsiteY29" fmla="*/ 1338311 h 2289484"/>
                <a:gd name="connsiteX30" fmla="*/ 0 w 3152217"/>
                <a:gd name="connsiteY30" fmla="*/ 23861 h 2289484"/>
                <a:gd name="connsiteX31" fmla="*/ 390525 w 3152217"/>
                <a:gd name="connsiteY31" fmla="*/ 33386 h 2289484"/>
                <a:gd name="connsiteX0" fmla="*/ 390525 w 3152217"/>
                <a:gd name="connsiteY0" fmla="*/ 24507 h 2280605"/>
                <a:gd name="connsiteX1" fmla="*/ 95250 w 3152217"/>
                <a:gd name="connsiteY1" fmla="*/ 272157 h 2280605"/>
                <a:gd name="connsiteX2" fmla="*/ 1352550 w 3152217"/>
                <a:gd name="connsiteY2" fmla="*/ 148332 h 2280605"/>
                <a:gd name="connsiteX3" fmla="*/ 2314575 w 3152217"/>
                <a:gd name="connsiteY3" fmla="*/ 348357 h 2280605"/>
                <a:gd name="connsiteX4" fmla="*/ 2724150 w 3152217"/>
                <a:gd name="connsiteY4" fmla="*/ 843657 h 2280605"/>
                <a:gd name="connsiteX5" fmla="*/ 3152217 w 3152217"/>
                <a:gd name="connsiteY5" fmla="*/ 1280292 h 2280605"/>
                <a:gd name="connsiteX6" fmla="*/ 3152217 w 3152217"/>
                <a:gd name="connsiteY6" fmla="*/ 1492509 h 2280605"/>
                <a:gd name="connsiteX7" fmla="*/ 2940000 w 3152217"/>
                <a:gd name="connsiteY7" fmla="*/ 1492509 h 2280605"/>
                <a:gd name="connsiteX8" fmla="*/ 2539107 w 3152217"/>
                <a:gd name="connsiteY8" fmla="*/ 1091615 h 2280605"/>
                <a:gd name="connsiteX9" fmla="*/ 2474399 w 3152217"/>
                <a:gd name="connsiteY9" fmla="*/ 1178324 h 2280605"/>
                <a:gd name="connsiteX10" fmla="*/ 2907621 w 3152217"/>
                <a:gd name="connsiteY10" fmla="*/ 1611547 h 2280605"/>
                <a:gd name="connsiteX11" fmla="*/ 2907621 w 3152217"/>
                <a:gd name="connsiteY11" fmla="*/ 1823764 h 2280605"/>
                <a:gd name="connsiteX12" fmla="*/ 2695404 w 3152217"/>
                <a:gd name="connsiteY12" fmla="*/ 1823764 h 2280605"/>
                <a:gd name="connsiteX13" fmla="*/ 2293017 w 3152217"/>
                <a:gd name="connsiteY13" fmla="*/ 1421376 h 2280605"/>
                <a:gd name="connsiteX14" fmla="*/ 2228234 w 3152217"/>
                <a:gd name="connsiteY14" fmla="*/ 1508185 h 2280605"/>
                <a:gd name="connsiteX15" fmla="*/ 2648161 w 3152217"/>
                <a:gd name="connsiteY15" fmla="*/ 1928112 h 2280605"/>
                <a:gd name="connsiteX16" fmla="*/ 2648161 w 3152217"/>
                <a:gd name="connsiteY16" fmla="*/ 2140329 h 2280605"/>
                <a:gd name="connsiteX17" fmla="*/ 2435944 w 3152217"/>
                <a:gd name="connsiteY17" fmla="*/ 2140329 h 2280605"/>
                <a:gd name="connsiteX18" fmla="*/ 2046853 w 3152217"/>
                <a:gd name="connsiteY18" fmla="*/ 1751236 h 2280605"/>
                <a:gd name="connsiteX19" fmla="*/ 1987859 w 3152217"/>
                <a:gd name="connsiteY19" fmla="*/ 1837486 h 2280605"/>
                <a:gd name="connsiteX20" fmla="*/ 2218760 w 3152217"/>
                <a:gd name="connsiteY20" fmla="*/ 2068388 h 2280605"/>
                <a:gd name="connsiteX21" fmla="*/ 2218760 w 3152217"/>
                <a:gd name="connsiteY21" fmla="*/ 2280605 h 2280605"/>
                <a:gd name="connsiteX22" fmla="*/ 2006543 w 3152217"/>
                <a:gd name="connsiteY22" fmla="*/ 2280605 h 2280605"/>
                <a:gd name="connsiteX23" fmla="*/ 1798691 w 3152217"/>
                <a:gd name="connsiteY23" fmla="*/ 2072751 h 2280605"/>
                <a:gd name="connsiteX24" fmla="*/ 1775643 w 3152217"/>
                <a:gd name="connsiteY24" fmla="*/ 2049703 h 2280605"/>
                <a:gd name="connsiteX25" fmla="*/ 1842458 w 3152217"/>
                <a:gd name="connsiteY25" fmla="*/ 1960447 h 2280605"/>
                <a:gd name="connsiteX26" fmla="*/ 1533525 w 3152217"/>
                <a:gd name="connsiteY26" fmla="*/ 1548507 h 2280605"/>
                <a:gd name="connsiteX27" fmla="*/ 1219200 w 3152217"/>
                <a:gd name="connsiteY27" fmla="*/ 1243707 h 2280605"/>
                <a:gd name="connsiteX28" fmla="*/ 571500 w 3152217"/>
                <a:gd name="connsiteY28" fmla="*/ 1358007 h 2280605"/>
                <a:gd name="connsiteX29" fmla="*/ 0 w 3152217"/>
                <a:gd name="connsiteY29" fmla="*/ 1329432 h 2280605"/>
                <a:gd name="connsiteX30" fmla="*/ 0 w 3152217"/>
                <a:gd name="connsiteY30" fmla="*/ 14982 h 2280605"/>
                <a:gd name="connsiteX31" fmla="*/ 390525 w 3152217"/>
                <a:gd name="connsiteY31" fmla="*/ 24507 h 2280605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400050 w 3152217"/>
                <a:gd name="connsiteY0" fmla="*/ 0 h 2284673"/>
                <a:gd name="connsiteX1" fmla="*/ 95250 w 3152217"/>
                <a:gd name="connsiteY1" fmla="*/ 276225 h 2284673"/>
                <a:gd name="connsiteX2" fmla="*/ 1352550 w 3152217"/>
                <a:gd name="connsiteY2" fmla="*/ 152400 h 2284673"/>
                <a:gd name="connsiteX3" fmla="*/ 2314575 w 3152217"/>
                <a:gd name="connsiteY3" fmla="*/ 352425 h 2284673"/>
                <a:gd name="connsiteX4" fmla="*/ 2724150 w 3152217"/>
                <a:gd name="connsiteY4" fmla="*/ 847725 h 2284673"/>
                <a:gd name="connsiteX5" fmla="*/ 3152217 w 3152217"/>
                <a:gd name="connsiteY5" fmla="*/ 1284360 h 2284673"/>
                <a:gd name="connsiteX6" fmla="*/ 3152217 w 3152217"/>
                <a:gd name="connsiteY6" fmla="*/ 1496577 h 2284673"/>
                <a:gd name="connsiteX7" fmla="*/ 2940000 w 3152217"/>
                <a:gd name="connsiteY7" fmla="*/ 1496577 h 2284673"/>
                <a:gd name="connsiteX8" fmla="*/ 2539107 w 3152217"/>
                <a:gd name="connsiteY8" fmla="*/ 1095683 h 2284673"/>
                <a:gd name="connsiteX9" fmla="*/ 2474399 w 3152217"/>
                <a:gd name="connsiteY9" fmla="*/ 1182392 h 2284673"/>
                <a:gd name="connsiteX10" fmla="*/ 2907621 w 3152217"/>
                <a:gd name="connsiteY10" fmla="*/ 1615615 h 2284673"/>
                <a:gd name="connsiteX11" fmla="*/ 2907621 w 3152217"/>
                <a:gd name="connsiteY11" fmla="*/ 1827832 h 2284673"/>
                <a:gd name="connsiteX12" fmla="*/ 2695404 w 3152217"/>
                <a:gd name="connsiteY12" fmla="*/ 1827832 h 2284673"/>
                <a:gd name="connsiteX13" fmla="*/ 2293017 w 3152217"/>
                <a:gd name="connsiteY13" fmla="*/ 1425444 h 2284673"/>
                <a:gd name="connsiteX14" fmla="*/ 2228234 w 3152217"/>
                <a:gd name="connsiteY14" fmla="*/ 1512253 h 2284673"/>
                <a:gd name="connsiteX15" fmla="*/ 2648161 w 3152217"/>
                <a:gd name="connsiteY15" fmla="*/ 1932180 h 2284673"/>
                <a:gd name="connsiteX16" fmla="*/ 2648161 w 3152217"/>
                <a:gd name="connsiteY16" fmla="*/ 2144397 h 2284673"/>
                <a:gd name="connsiteX17" fmla="*/ 2435944 w 3152217"/>
                <a:gd name="connsiteY17" fmla="*/ 2144397 h 2284673"/>
                <a:gd name="connsiteX18" fmla="*/ 2046853 w 3152217"/>
                <a:gd name="connsiteY18" fmla="*/ 1755304 h 2284673"/>
                <a:gd name="connsiteX19" fmla="*/ 1987859 w 3152217"/>
                <a:gd name="connsiteY19" fmla="*/ 1841554 h 2284673"/>
                <a:gd name="connsiteX20" fmla="*/ 2218760 w 3152217"/>
                <a:gd name="connsiteY20" fmla="*/ 2072456 h 2284673"/>
                <a:gd name="connsiteX21" fmla="*/ 2218760 w 3152217"/>
                <a:gd name="connsiteY21" fmla="*/ 2284673 h 2284673"/>
                <a:gd name="connsiteX22" fmla="*/ 2006543 w 3152217"/>
                <a:gd name="connsiteY22" fmla="*/ 2284673 h 2284673"/>
                <a:gd name="connsiteX23" fmla="*/ 1798691 w 3152217"/>
                <a:gd name="connsiteY23" fmla="*/ 2076819 h 2284673"/>
                <a:gd name="connsiteX24" fmla="*/ 1775643 w 3152217"/>
                <a:gd name="connsiteY24" fmla="*/ 2053771 h 2284673"/>
                <a:gd name="connsiteX25" fmla="*/ 1842458 w 3152217"/>
                <a:gd name="connsiteY25" fmla="*/ 1964515 h 2284673"/>
                <a:gd name="connsiteX26" fmla="*/ 1533525 w 3152217"/>
                <a:gd name="connsiteY26" fmla="*/ 1552575 h 2284673"/>
                <a:gd name="connsiteX27" fmla="*/ 1219200 w 3152217"/>
                <a:gd name="connsiteY27" fmla="*/ 1247775 h 2284673"/>
                <a:gd name="connsiteX28" fmla="*/ 571500 w 3152217"/>
                <a:gd name="connsiteY28" fmla="*/ 1362075 h 2284673"/>
                <a:gd name="connsiteX29" fmla="*/ 0 w 3152217"/>
                <a:gd name="connsiteY29" fmla="*/ 1333500 h 2284673"/>
                <a:gd name="connsiteX30" fmla="*/ 0 w 3152217"/>
                <a:gd name="connsiteY30" fmla="*/ 19050 h 2284673"/>
                <a:gd name="connsiteX31" fmla="*/ 400050 w 3152217"/>
                <a:gd name="connsiteY31" fmla="*/ 0 h 2284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52217" h="2284673">
                  <a:moveTo>
                    <a:pt x="400050" y="0"/>
                  </a:moveTo>
                  <a:lnTo>
                    <a:pt x="95250" y="276225"/>
                  </a:lnTo>
                  <a:cubicBezTo>
                    <a:pt x="349250" y="777875"/>
                    <a:pt x="831850" y="460375"/>
                    <a:pt x="1352550" y="152400"/>
                  </a:cubicBezTo>
                  <a:cubicBezTo>
                    <a:pt x="1641475" y="288925"/>
                    <a:pt x="1968500" y="301625"/>
                    <a:pt x="2314575" y="352425"/>
                  </a:cubicBezTo>
                  <a:cubicBezTo>
                    <a:pt x="2451100" y="603250"/>
                    <a:pt x="2587625" y="682625"/>
                    <a:pt x="2724150" y="847725"/>
                  </a:cubicBezTo>
                  <a:lnTo>
                    <a:pt x="3152217" y="1284360"/>
                  </a:lnTo>
                  <a:cubicBezTo>
                    <a:pt x="3210819" y="1342962"/>
                    <a:pt x="3210819" y="1437975"/>
                    <a:pt x="3152217" y="1496577"/>
                  </a:cubicBezTo>
                  <a:cubicBezTo>
                    <a:pt x="3093615" y="1555179"/>
                    <a:pt x="2998602" y="1555179"/>
                    <a:pt x="2940000" y="1496577"/>
                  </a:cubicBezTo>
                  <a:lnTo>
                    <a:pt x="2539107" y="1095683"/>
                  </a:lnTo>
                  <a:lnTo>
                    <a:pt x="2474399" y="1182392"/>
                  </a:lnTo>
                  <a:lnTo>
                    <a:pt x="2907621" y="1615615"/>
                  </a:lnTo>
                  <a:cubicBezTo>
                    <a:pt x="2966223" y="1674217"/>
                    <a:pt x="2966223" y="1769230"/>
                    <a:pt x="2907621" y="1827832"/>
                  </a:cubicBezTo>
                  <a:cubicBezTo>
                    <a:pt x="2849019" y="1886434"/>
                    <a:pt x="2754006" y="1886434"/>
                    <a:pt x="2695404" y="1827832"/>
                  </a:cubicBezTo>
                  <a:lnTo>
                    <a:pt x="2293017" y="1425444"/>
                  </a:lnTo>
                  <a:lnTo>
                    <a:pt x="2228234" y="1512253"/>
                  </a:lnTo>
                  <a:lnTo>
                    <a:pt x="2648161" y="1932180"/>
                  </a:lnTo>
                  <a:cubicBezTo>
                    <a:pt x="2706763" y="1990782"/>
                    <a:pt x="2706763" y="2085795"/>
                    <a:pt x="2648161" y="2144397"/>
                  </a:cubicBezTo>
                  <a:cubicBezTo>
                    <a:pt x="2589559" y="2202999"/>
                    <a:pt x="2494546" y="2202999"/>
                    <a:pt x="2435944" y="2144397"/>
                  </a:cubicBezTo>
                  <a:lnTo>
                    <a:pt x="2046853" y="1755304"/>
                  </a:lnTo>
                  <a:lnTo>
                    <a:pt x="1987859" y="1841554"/>
                  </a:lnTo>
                  <a:lnTo>
                    <a:pt x="2218760" y="2072456"/>
                  </a:lnTo>
                  <a:cubicBezTo>
                    <a:pt x="2277362" y="2131058"/>
                    <a:pt x="2277362" y="2226071"/>
                    <a:pt x="2218760" y="2284673"/>
                  </a:cubicBezTo>
                  <a:cubicBezTo>
                    <a:pt x="2160158" y="2343275"/>
                    <a:pt x="2065146" y="2343275"/>
                    <a:pt x="2006543" y="2284673"/>
                  </a:cubicBezTo>
                  <a:lnTo>
                    <a:pt x="1798691" y="2076819"/>
                  </a:lnTo>
                  <a:lnTo>
                    <a:pt x="1775643" y="2053771"/>
                  </a:lnTo>
                  <a:lnTo>
                    <a:pt x="1842458" y="1964515"/>
                  </a:lnTo>
                  <a:cubicBezTo>
                    <a:pt x="2026677" y="1607442"/>
                    <a:pt x="1697608" y="1472750"/>
                    <a:pt x="1533525" y="1552575"/>
                  </a:cubicBezTo>
                  <a:cubicBezTo>
                    <a:pt x="1555750" y="1323975"/>
                    <a:pt x="1380229" y="1237081"/>
                    <a:pt x="1219200" y="1247775"/>
                  </a:cubicBezTo>
                  <a:cubicBezTo>
                    <a:pt x="1190625" y="958850"/>
                    <a:pt x="838200" y="793750"/>
                    <a:pt x="571500" y="1362075"/>
                  </a:cubicBezTo>
                  <a:cubicBezTo>
                    <a:pt x="504825" y="1114425"/>
                    <a:pt x="276225" y="1066800"/>
                    <a:pt x="0" y="1333500"/>
                  </a:cubicBezTo>
                  <a:lnTo>
                    <a:pt x="0" y="1905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15BE6784-BAE5-4E81-AE09-F442B950BEA8}"/>
              </a:ext>
            </a:extLst>
          </p:cNvPr>
          <p:cNvSpPr/>
          <p:nvPr/>
        </p:nvSpPr>
        <p:spPr>
          <a:xfrm>
            <a:off x="0" y="2564906"/>
            <a:ext cx="4224000" cy="165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65F6EB-7489-4291-B336-14C338729FAD}"/>
              </a:ext>
            </a:extLst>
          </p:cNvPr>
          <p:cNvSpPr/>
          <p:nvPr/>
        </p:nvSpPr>
        <p:spPr>
          <a:xfrm>
            <a:off x="7968003" y="2564906"/>
            <a:ext cx="4223999" cy="16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E6247A-39EC-40E0-BDE2-C85A4C5621D5}"/>
              </a:ext>
            </a:extLst>
          </p:cNvPr>
          <p:cNvGrpSpPr/>
          <p:nvPr/>
        </p:nvGrpSpPr>
        <p:grpSpPr>
          <a:xfrm>
            <a:off x="1981674" y="2799982"/>
            <a:ext cx="2071093" cy="714829"/>
            <a:chOff x="1985511" y="4307149"/>
            <a:chExt cx="7456448" cy="71482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4C3A0D-DB63-431D-81A7-1E1BB762BEC0}"/>
                </a:ext>
              </a:extLst>
            </p:cNvPr>
            <p:cNvSpPr txBox="1"/>
            <p:nvPr/>
          </p:nvSpPr>
          <p:spPr>
            <a:xfrm>
              <a:off x="1985511" y="4560313"/>
              <a:ext cx="74564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Easy to change colors, photos and Text.  </a:t>
              </a:r>
              <a:r>
                <a:rPr lang="ko-KR" alt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2D2E38-A498-4356-B5B4-BC87CDCC7D98}"/>
                </a:ext>
              </a:extLst>
            </p:cNvPr>
            <p:cNvSpPr txBox="1"/>
            <p:nvPr/>
          </p:nvSpPr>
          <p:spPr>
            <a:xfrm>
              <a:off x="1985515" y="4307149"/>
              <a:ext cx="74564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BDF60A9-DD1D-478B-BD68-50A077B12039}"/>
              </a:ext>
            </a:extLst>
          </p:cNvPr>
          <p:cNvGrpSpPr/>
          <p:nvPr/>
        </p:nvGrpSpPr>
        <p:grpSpPr>
          <a:xfrm>
            <a:off x="8184234" y="2799982"/>
            <a:ext cx="2071093" cy="714829"/>
            <a:chOff x="1985511" y="4307149"/>
            <a:chExt cx="7456448" cy="714829"/>
          </a:xfrm>
          <a:noFill/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4B67144-FFE7-40E5-AF5E-4424380102D7}"/>
                </a:ext>
              </a:extLst>
            </p:cNvPr>
            <p:cNvSpPr txBox="1"/>
            <p:nvPr/>
          </p:nvSpPr>
          <p:spPr>
            <a:xfrm>
              <a:off x="1985511" y="4560313"/>
              <a:ext cx="7456444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Easy to change colors, photos and Text.  </a:t>
              </a:r>
              <a:r>
                <a:rPr lang="ko-KR" alt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0BC764-8DC7-49E9-996D-AFE126926996}"/>
                </a:ext>
              </a:extLst>
            </p:cNvPr>
            <p:cNvSpPr txBox="1"/>
            <p:nvPr/>
          </p:nvSpPr>
          <p:spPr>
            <a:xfrm>
              <a:off x="1985515" y="4307149"/>
              <a:ext cx="7456444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D126E1F-AFDD-43AB-B340-0DC6547B6EDE}"/>
              </a:ext>
            </a:extLst>
          </p:cNvPr>
          <p:cNvSpPr txBox="1"/>
          <p:nvPr/>
        </p:nvSpPr>
        <p:spPr>
          <a:xfrm>
            <a:off x="2739584" y="3493143"/>
            <a:ext cx="13131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52</a:t>
            </a:r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216F66-BF7B-4B53-9953-3BB15B9B368B}"/>
              </a:ext>
            </a:extLst>
          </p:cNvPr>
          <p:cNvSpPr txBox="1"/>
          <p:nvPr/>
        </p:nvSpPr>
        <p:spPr>
          <a:xfrm>
            <a:off x="8184233" y="3493143"/>
            <a:ext cx="13131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34</a:t>
            </a:r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305BF682-6374-4686-9F55-B0DBCE8A2ECC}"/>
              </a:ext>
            </a:extLst>
          </p:cNvPr>
          <p:cNvSpPr/>
          <p:nvPr/>
        </p:nvSpPr>
        <p:spPr>
          <a:xfrm rot="20700000">
            <a:off x="2594794" y="4534940"/>
            <a:ext cx="555477" cy="486837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Oval 10">
            <a:extLst>
              <a:ext uri="{FF2B5EF4-FFF2-40B4-BE49-F238E27FC236}">
                <a16:creationId xmlns:a16="http://schemas.microsoft.com/office/drawing/2014/main" id="{8D506075-AC04-43C0-8B06-9FBBFCC0B7C6}"/>
              </a:ext>
            </a:extLst>
          </p:cNvPr>
          <p:cNvSpPr>
            <a:spLocks noChangeAspect="1"/>
          </p:cNvSpPr>
          <p:nvPr/>
        </p:nvSpPr>
        <p:spPr>
          <a:xfrm>
            <a:off x="9086492" y="4479696"/>
            <a:ext cx="504056" cy="597327"/>
          </a:xfrm>
          <a:custGeom>
            <a:avLst/>
            <a:gdLst/>
            <a:ahLst/>
            <a:cxnLst/>
            <a:rect l="l" t="t" r="r" b="b"/>
            <a:pathLst>
              <a:path w="3310915" h="3923570">
                <a:moveTo>
                  <a:pt x="2634572" y="2782060"/>
                </a:moveTo>
                <a:cubicBezTo>
                  <a:pt x="2877724" y="2784696"/>
                  <a:pt x="3073074" y="2923910"/>
                  <a:pt x="3310915" y="3050983"/>
                </a:cubicBezTo>
                <a:lnTo>
                  <a:pt x="3113550" y="3840011"/>
                </a:lnTo>
                <a:lnTo>
                  <a:pt x="2637706" y="3668957"/>
                </a:lnTo>
                <a:cubicBezTo>
                  <a:pt x="2327360" y="3767940"/>
                  <a:pt x="1829375" y="3988492"/>
                  <a:pt x="1579811" y="3905123"/>
                </a:cubicBezTo>
                <a:cubicBezTo>
                  <a:pt x="1320906" y="3775288"/>
                  <a:pt x="642145" y="3366355"/>
                  <a:pt x="472751" y="3203771"/>
                </a:cubicBezTo>
                <a:cubicBezTo>
                  <a:pt x="303357" y="3041187"/>
                  <a:pt x="403652" y="2893777"/>
                  <a:pt x="563448" y="2929619"/>
                </a:cubicBezTo>
                <a:cubicBezTo>
                  <a:pt x="702634" y="2937547"/>
                  <a:pt x="1160012" y="3199482"/>
                  <a:pt x="1284082" y="3253983"/>
                </a:cubicBezTo>
                <a:cubicBezTo>
                  <a:pt x="1127104" y="3587742"/>
                  <a:pt x="1741057" y="3563487"/>
                  <a:pt x="1955231" y="3541261"/>
                </a:cubicBezTo>
                <a:cubicBezTo>
                  <a:pt x="2131253" y="3488686"/>
                  <a:pt x="2214010" y="3505589"/>
                  <a:pt x="2306401" y="3383364"/>
                </a:cubicBezTo>
                <a:cubicBezTo>
                  <a:pt x="2155860" y="3427865"/>
                  <a:pt x="2163213" y="3429679"/>
                  <a:pt x="1912247" y="3471537"/>
                </a:cubicBezTo>
                <a:cubicBezTo>
                  <a:pt x="1482134" y="3531123"/>
                  <a:pt x="1135709" y="3364234"/>
                  <a:pt x="1413085" y="3236383"/>
                </a:cubicBezTo>
                <a:cubicBezTo>
                  <a:pt x="1557848" y="3164554"/>
                  <a:pt x="1721108" y="3222221"/>
                  <a:pt x="1929297" y="3121321"/>
                </a:cubicBezTo>
                <a:cubicBezTo>
                  <a:pt x="2128589" y="3010789"/>
                  <a:pt x="2187815" y="2818332"/>
                  <a:pt x="2527174" y="2789726"/>
                </a:cubicBezTo>
                <a:cubicBezTo>
                  <a:pt x="2564125" y="2784095"/>
                  <a:pt x="2599836" y="2781684"/>
                  <a:pt x="2634572" y="2782060"/>
                </a:cubicBezTo>
                <a:close/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069396-D59C-4835-9C8C-C1A7837AADAD}"/>
              </a:ext>
            </a:extLst>
          </p:cNvPr>
          <p:cNvGrpSpPr/>
          <p:nvPr/>
        </p:nvGrpSpPr>
        <p:grpSpPr>
          <a:xfrm>
            <a:off x="892530" y="5172864"/>
            <a:ext cx="3960000" cy="923330"/>
            <a:chOff x="3017859" y="4283314"/>
            <a:chExt cx="1890849" cy="92333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69C4D05-8BA4-4D2A-8356-921EF0C8B914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6489A52-AFCA-41B3-8418-6D81DA215426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DE26F63-A3A8-46F1-AC9D-37B56D4BA338}"/>
              </a:ext>
            </a:extLst>
          </p:cNvPr>
          <p:cNvGrpSpPr/>
          <p:nvPr/>
        </p:nvGrpSpPr>
        <p:grpSpPr>
          <a:xfrm>
            <a:off x="7358517" y="5172864"/>
            <a:ext cx="3960000" cy="923330"/>
            <a:chOff x="3017859" y="4283314"/>
            <a:chExt cx="1890849" cy="92333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F24DE3F-99BC-4C78-8903-4FCC14651536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1B493BE-9A6E-4900-BDFE-816703DB8B8D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D23F"/>
      </a:accent1>
      <a:accent2>
        <a:srgbClr val="F79465"/>
      </a:accent2>
      <a:accent3>
        <a:srgbClr val="ED3B55"/>
      </a:accent3>
      <a:accent4>
        <a:srgbClr val="54CBA0"/>
      </a:accent4>
      <a:accent5>
        <a:srgbClr val="78AAE1"/>
      </a:accent5>
      <a:accent6>
        <a:srgbClr val="77DBE1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D23F"/>
      </a:accent1>
      <a:accent2>
        <a:srgbClr val="F79465"/>
      </a:accent2>
      <a:accent3>
        <a:srgbClr val="ED3B55"/>
      </a:accent3>
      <a:accent4>
        <a:srgbClr val="54CBA0"/>
      </a:accent4>
      <a:accent5>
        <a:srgbClr val="78AAE1"/>
      </a:accent5>
      <a:accent6>
        <a:srgbClr val="77DBE1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2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D23F"/>
      </a:accent1>
      <a:accent2>
        <a:srgbClr val="F79465"/>
      </a:accent2>
      <a:accent3>
        <a:srgbClr val="ED3B55"/>
      </a:accent3>
      <a:accent4>
        <a:srgbClr val="54CBA0"/>
      </a:accent4>
      <a:accent5>
        <a:srgbClr val="78AAE1"/>
      </a:accent5>
      <a:accent6>
        <a:srgbClr val="77DBE1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2481</TotalTime>
  <Words>4885</Words>
  <Application>Microsoft Office PowerPoint</Application>
  <PresentationFormat>Widescreen</PresentationFormat>
  <Paragraphs>561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 </cp:lastModifiedBy>
  <cp:revision>77</cp:revision>
  <dcterms:created xsi:type="dcterms:W3CDTF">2020-01-20T05:08:25Z</dcterms:created>
  <dcterms:modified xsi:type="dcterms:W3CDTF">2021-02-05T08:52:17Z</dcterms:modified>
</cp:coreProperties>
</file>